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7" r:id="rId3"/>
    <p:sldId id="268" r:id="rId4"/>
    <p:sldId id="277" r:id="rId5"/>
    <p:sldId id="278" r:id="rId6"/>
    <p:sldId id="271" r:id="rId7"/>
    <p:sldId id="270" r:id="rId8"/>
    <p:sldId id="272" r:id="rId9"/>
    <p:sldId id="276" r:id="rId10"/>
    <p:sldId id="275" r:id="rId11"/>
    <p:sldId id="274" r:id="rId12"/>
    <p:sldId id="263" r:id="rId13"/>
    <p:sldId id="264" r:id="rId14"/>
    <p:sldId id="266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757182-6C0A-4BE8-AE3F-9D02D95D5E9F}" v="1504" dt="2025-11-17T23:23:53.1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B301B821-A1FF-4177-AEE7-76D212191A0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9EBF5"/>
          </a:solidFill>
        </a:fill>
      </a:tcStyle>
    </a:band1H>
    <a:band1V>
      <a:tcStyle>
        <a:tcBdr/>
        <a:fill>
          <a:solidFill>
            <a:srgbClr val="E9EBF5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69012ECD-51FC-41F1-AA8D-1B2483CD663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F2DE63D5-997A-4646-A377-4702673A728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Row>
  </a:tblStyle>
  <a:tblStyle styleId="{912C8C85-51F0-491E-9774-3900AFEF0FD7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70AD47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 RL" userId="c03f97628298f175" providerId="LiveId" clId="{EC757182-6C0A-4BE8-AE3F-9D02D95D5E9F}"/>
    <pc:docChg chg="undo custSel addSld delSld modSld sldOrd">
      <pc:chgData name="Jacq RL" userId="c03f97628298f175" providerId="LiveId" clId="{EC757182-6C0A-4BE8-AE3F-9D02D95D5E9F}" dt="2025-11-17T23:23:53.191" v="8337" actId="20577"/>
      <pc:docMkLst>
        <pc:docMk/>
      </pc:docMkLst>
      <pc:sldChg chg="modSp mod">
        <pc:chgData name="Jacq RL" userId="c03f97628298f175" providerId="LiveId" clId="{EC757182-6C0A-4BE8-AE3F-9D02D95D5E9F}" dt="2025-11-17T22:48:23.953" v="7911" actId="20577"/>
        <pc:sldMkLst>
          <pc:docMk/>
          <pc:sldMk cId="0" sldId="256"/>
        </pc:sldMkLst>
        <pc:spChg chg="mod">
          <ac:chgData name="Jacq RL" userId="c03f97628298f175" providerId="LiveId" clId="{EC757182-6C0A-4BE8-AE3F-9D02D95D5E9F}" dt="2025-11-17T22:48:23.953" v="7911" actId="20577"/>
          <ac:spMkLst>
            <pc:docMk/>
            <pc:sldMk cId="0" sldId="256"/>
            <ac:spMk id="6" creationId="{4EAECD88-C91E-C217-8A10-F1B2DBA7B251}"/>
          </ac:spMkLst>
        </pc:spChg>
      </pc:sldChg>
      <pc:sldChg chg="modSp mod">
        <pc:chgData name="Jacq RL" userId="c03f97628298f175" providerId="LiveId" clId="{EC757182-6C0A-4BE8-AE3F-9D02D95D5E9F}" dt="2025-11-17T22:53:38.238" v="7934"/>
        <pc:sldMkLst>
          <pc:docMk/>
          <pc:sldMk cId="0" sldId="264"/>
        </pc:sldMkLst>
        <pc:spChg chg="mod">
          <ac:chgData name="Jacq RL" userId="c03f97628298f175" providerId="LiveId" clId="{EC757182-6C0A-4BE8-AE3F-9D02D95D5E9F}" dt="2025-11-17T22:53:38.238" v="7934"/>
          <ac:spMkLst>
            <pc:docMk/>
            <pc:sldMk cId="0" sldId="264"/>
            <ac:spMk id="23554" creationId="{EB68E144-9E21-6870-425C-50ECA2A6EE11}"/>
          </ac:spMkLst>
        </pc:spChg>
      </pc:sldChg>
      <pc:sldChg chg="modSp del mod">
        <pc:chgData name="Jacq RL" userId="c03f97628298f175" providerId="LiveId" clId="{EC757182-6C0A-4BE8-AE3F-9D02D95D5E9F}" dt="2025-11-17T22:53:42.143" v="7935" actId="47"/>
        <pc:sldMkLst>
          <pc:docMk/>
          <pc:sldMk cId="0" sldId="265"/>
        </pc:sldMkLst>
        <pc:spChg chg="mod">
          <ac:chgData name="Jacq RL" userId="c03f97628298f175" providerId="LiveId" clId="{EC757182-6C0A-4BE8-AE3F-9D02D95D5E9F}" dt="2025-11-17T22:53:12.011" v="7925" actId="255"/>
          <ac:spMkLst>
            <pc:docMk/>
            <pc:sldMk cId="0" sldId="265"/>
            <ac:spMk id="24578" creationId="{79D11960-96DA-D714-E103-00D4586F0DD2}"/>
          </ac:spMkLst>
        </pc:spChg>
      </pc:sldChg>
      <pc:sldChg chg="modSp mod">
        <pc:chgData name="Jacq RL" userId="c03f97628298f175" providerId="LiveId" clId="{EC757182-6C0A-4BE8-AE3F-9D02D95D5E9F}" dt="2025-11-17T22:58:19.814" v="7959" actId="20577"/>
        <pc:sldMkLst>
          <pc:docMk/>
          <pc:sldMk cId="0" sldId="266"/>
        </pc:sldMkLst>
        <pc:spChg chg="mod">
          <ac:chgData name="Jacq RL" userId="c03f97628298f175" providerId="LiveId" clId="{EC757182-6C0A-4BE8-AE3F-9D02D95D5E9F}" dt="2025-11-17T22:58:19.814" v="7959" actId="20577"/>
          <ac:spMkLst>
            <pc:docMk/>
            <pc:sldMk cId="0" sldId="266"/>
            <ac:spMk id="25602" creationId="{34F2E7E2-C059-DEB2-47E9-104833E95F43}"/>
          </ac:spMkLst>
        </pc:spChg>
      </pc:sldChg>
      <pc:sldChg chg="addSp delSp modSp mod">
        <pc:chgData name="Jacq RL" userId="c03f97628298f175" providerId="LiveId" clId="{EC757182-6C0A-4BE8-AE3F-9D02D95D5E9F}" dt="2025-11-17T22:48:47.662" v="7912" actId="20577"/>
        <pc:sldMkLst>
          <pc:docMk/>
          <pc:sldMk cId="0" sldId="267"/>
        </pc:sldMkLst>
        <pc:spChg chg="mod">
          <ac:chgData name="Jacq RL" userId="c03f97628298f175" providerId="LiveId" clId="{EC757182-6C0A-4BE8-AE3F-9D02D95D5E9F}" dt="2025-11-16T12:30:23.863" v="4481" actId="1076"/>
          <ac:spMkLst>
            <pc:docMk/>
            <pc:sldMk cId="0" sldId="267"/>
            <ac:spMk id="2" creationId="{3CD7B83D-64B3-B405-7483-EE0FD67AA10E}"/>
          </ac:spMkLst>
        </pc:spChg>
        <pc:spChg chg="mod">
          <ac:chgData name="Jacq RL" userId="c03f97628298f175" providerId="LiveId" clId="{EC757182-6C0A-4BE8-AE3F-9D02D95D5E9F}" dt="2025-11-16T12:31:19.568" v="4491" actId="27636"/>
          <ac:spMkLst>
            <pc:docMk/>
            <pc:sldMk cId="0" sldId="267"/>
            <ac:spMk id="3" creationId="{9F836B16-72E1-C2BF-14D5-792D9510E13A}"/>
          </ac:spMkLst>
        </pc:spChg>
        <pc:spChg chg="add mod">
          <ac:chgData name="Jacq RL" userId="c03f97628298f175" providerId="LiveId" clId="{EC757182-6C0A-4BE8-AE3F-9D02D95D5E9F}" dt="2025-11-17T22:48:47.662" v="7912" actId="20577"/>
          <ac:spMkLst>
            <pc:docMk/>
            <pc:sldMk cId="0" sldId="267"/>
            <ac:spMk id="6" creationId="{517BBF22-F424-1913-665E-7FC3BEB78169}"/>
          </ac:spMkLst>
        </pc:spChg>
        <pc:spChg chg="add del mod">
          <ac:chgData name="Jacq RL" userId="c03f97628298f175" providerId="LiveId" clId="{EC757182-6C0A-4BE8-AE3F-9D02D95D5E9F}" dt="2025-11-16T12:30:35.251" v="4483" actId="478"/>
          <ac:spMkLst>
            <pc:docMk/>
            <pc:sldMk cId="0" sldId="267"/>
            <ac:spMk id="7" creationId="{278CB585-DDBF-38A7-7D20-E41E5FA44CE2}"/>
          </ac:spMkLst>
        </pc:spChg>
        <pc:picChg chg="mod">
          <ac:chgData name="Jacq RL" userId="c03f97628298f175" providerId="LiveId" clId="{EC757182-6C0A-4BE8-AE3F-9D02D95D5E9F}" dt="2025-11-16T12:30:02.839" v="4473" actId="14100"/>
          <ac:picMkLst>
            <pc:docMk/>
            <pc:sldMk cId="0" sldId="267"/>
            <ac:picMk id="11268" creationId="{2EEA4792-228D-AEF9-73E6-BDB05ABFE810}"/>
          </ac:picMkLst>
        </pc:picChg>
      </pc:sldChg>
      <pc:sldChg chg="addSp delSp modSp mod">
        <pc:chgData name="Jacq RL" userId="c03f97628298f175" providerId="LiveId" clId="{EC757182-6C0A-4BE8-AE3F-9D02D95D5E9F}" dt="2025-11-17T23:11:15.659" v="8127" actId="113"/>
        <pc:sldMkLst>
          <pc:docMk/>
          <pc:sldMk cId="0" sldId="268"/>
        </pc:sldMkLst>
        <pc:spChg chg="del mod">
          <ac:chgData name="Jacq RL" userId="c03f97628298f175" providerId="LiveId" clId="{EC757182-6C0A-4BE8-AE3F-9D02D95D5E9F}" dt="2025-11-17T23:07:38.723" v="8052" actId="478"/>
          <ac:spMkLst>
            <pc:docMk/>
            <pc:sldMk cId="0" sldId="268"/>
            <ac:spMk id="2" creationId="{BECE09DA-4694-F6D2-0B7F-DE80DAFE4508}"/>
          </ac:spMkLst>
        </pc:spChg>
        <pc:spChg chg="add del mod">
          <ac:chgData name="Jacq RL" userId="c03f97628298f175" providerId="LiveId" clId="{EC757182-6C0A-4BE8-AE3F-9D02D95D5E9F}" dt="2025-11-17T23:07:41.097" v="8053" actId="478"/>
          <ac:spMkLst>
            <pc:docMk/>
            <pc:sldMk cId="0" sldId="268"/>
            <ac:spMk id="5" creationId="{87091E5A-CB50-EF2B-5C1B-96807F760A35}"/>
          </ac:spMkLst>
        </pc:spChg>
        <pc:spChg chg="add mod">
          <ac:chgData name="Jacq RL" userId="c03f97628298f175" providerId="LiveId" clId="{EC757182-6C0A-4BE8-AE3F-9D02D95D5E9F}" dt="2025-11-17T23:08:04.341" v="8084" actId="1076"/>
          <ac:spMkLst>
            <pc:docMk/>
            <pc:sldMk cId="0" sldId="268"/>
            <ac:spMk id="6" creationId="{B0CA71C2-E291-27A8-389C-027BEF3D7B70}"/>
          </ac:spMkLst>
        </pc:spChg>
        <pc:spChg chg="add mod">
          <ac:chgData name="Jacq RL" userId="c03f97628298f175" providerId="LiveId" clId="{EC757182-6C0A-4BE8-AE3F-9D02D95D5E9F}" dt="2025-11-17T23:07:06.981" v="8047" actId="14100"/>
          <ac:spMkLst>
            <pc:docMk/>
            <pc:sldMk cId="0" sldId="268"/>
            <ac:spMk id="9" creationId="{5A873D4D-CFF8-3467-5E71-F91FCE1EF710}"/>
          </ac:spMkLst>
        </pc:spChg>
        <pc:graphicFrameChg chg="mod modGraphic">
          <ac:chgData name="Jacq RL" userId="c03f97628298f175" providerId="LiveId" clId="{EC757182-6C0A-4BE8-AE3F-9D02D95D5E9F}" dt="2025-11-17T23:11:15.659" v="8127" actId="113"/>
          <ac:graphicFrameMkLst>
            <pc:docMk/>
            <pc:sldMk cId="0" sldId="268"/>
            <ac:graphicFrameMk id="7" creationId="{AF328275-AD54-7294-7D1C-56BCF388AFC6}"/>
          </ac:graphicFrameMkLst>
        </pc:graphicFrameChg>
        <pc:picChg chg="add mod">
          <ac:chgData name="Jacq RL" userId="c03f97628298f175" providerId="LiveId" clId="{EC757182-6C0A-4BE8-AE3F-9D02D95D5E9F}" dt="2025-11-17T23:07:25.227" v="8050" actId="1076"/>
          <ac:picMkLst>
            <pc:docMk/>
            <pc:sldMk cId="0" sldId="268"/>
            <ac:picMk id="8" creationId="{432ACDCA-3E7C-BC6A-B539-A18EDCD57F9F}"/>
          </ac:picMkLst>
        </pc:picChg>
      </pc:sldChg>
      <pc:sldChg chg="addSp delSp modSp del mod modClrScheme chgLayout">
        <pc:chgData name="Jacq RL" userId="c03f97628298f175" providerId="LiveId" clId="{EC757182-6C0A-4BE8-AE3F-9D02D95D5E9F}" dt="2025-11-15T23:44:45.819" v="2430" actId="47"/>
        <pc:sldMkLst>
          <pc:docMk/>
          <pc:sldMk cId="0" sldId="269"/>
        </pc:sldMkLst>
      </pc:sldChg>
      <pc:sldChg chg="addSp delSp modSp mod modClrScheme chgLayout">
        <pc:chgData name="Jacq RL" userId="c03f97628298f175" providerId="LiveId" clId="{EC757182-6C0A-4BE8-AE3F-9D02D95D5E9F}" dt="2025-11-17T22:14:24.348" v="7043" actId="20577"/>
        <pc:sldMkLst>
          <pc:docMk/>
          <pc:sldMk cId="0" sldId="270"/>
        </pc:sldMkLst>
        <pc:spChg chg="add mod">
          <ac:chgData name="Jacq RL" userId="c03f97628298f175" providerId="LiveId" clId="{EC757182-6C0A-4BE8-AE3F-9D02D95D5E9F}" dt="2025-11-16T12:04:15.532" v="3214" actId="122"/>
          <ac:spMkLst>
            <pc:docMk/>
            <pc:sldMk cId="0" sldId="270"/>
            <ac:spMk id="7" creationId="{B51296C4-9F65-6E4C-03E8-0DEBA37BC375}"/>
          </ac:spMkLst>
        </pc:spChg>
        <pc:spChg chg="add mod">
          <ac:chgData name="Jacq RL" userId="c03f97628298f175" providerId="LiveId" clId="{EC757182-6C0A-4BE8-AE3F-9D02D95D5E9F}" dt="2025-11-15T22:50:59.229" v="1526" actId="20577"/>
          <ac:spMkLst>
            <pc:docMk/>
            <pc:sldMk cId="0" sldId="270"/>
            <ac:spMk id="15" creationId="{5CD4F4E9-DE7F-9570-D349-FA2A5F2E4AAA}"/>
          </ac:spMkLst>
        </pc:spChg>
        <pc:spChg chg="add del mod">
          <ac:chgData name="Jacq RL" userId="c03f97628298f175" providerId="LiveId" clId="{EC757182-6C0A-4BE8-AE3F-9D02D95D5E9F}" dt="2025-11-16T12:03:17.768" v="3206" actId="12084"/>
          <ac:spMkLst>
            <pc:docMk/>
            <pc:sldMk cId="0" sldId="270"/>
            <ac:spMk id="14346" creationId="{3B4839A5-4421-CBBF-FB6F-69C07C4DFA25}"/>
          </ac:spMkLst>
        </pc:spChg>
        <pc:spChg chg="add mod">
          <ac:chgData name="Jacq RL" userId="c03f97628298f175" providerId="LiveId" clId="{EC757182-6C0A-4BE8-AE3F-9D02D95D5E9F}" dt="2025-11-16T12:04:27.590" v="3217" actId="122"/>
          <ac:spMkLst>
            <pc:docMk/>
            <pc:sldMk cId="0" sldId="270"/>
            <ac:spMk id="14348" creationId="{68A836F1-8F8F-EE0D-B5AF-B8E62FAA5016}"/>
          </ac:spMkLst>
        </pc:spChg>
        <pc:spChg chg="add del mod">
          <ac:chgData name="Jacq RL" userId="c03f97628298f175" providerId="LiveId" clId="{EC757182-6C0A-4BE8-AE3F-9D02D95D5E9F}" dt="2025-11-16T12:06:14.213" v="3225" actId="12084"/>
          <ac:spMkLst>
            <pc:docMk/>
            <pc:sldMk cId="0" sldId="270"/>
            <ac:spMk id="14350" creationId="{2F6D4D90-F7A8-83CF-88CF-FE5CF0161735}"/>
          </ac:spMkLst>
        </pc:spChg>
        <pc:graphicFrameChg chg="add mod">
          <ac:chgData name="Jacq RL" userId="c03f97628298f175" providerId="LiveId" clId="{EC757182-6C0A-4BE8-AE3F-9D02D95D5E9F}" dt="2025-11-17T22:14:24.348" v="7043" actId="20577"/>
          <ac:graphicFrameMkLst>
            <pc:docMk/>
            <pc:sldMk cId="0" sldId="270"/>
            <ac:graphicFrameMk id="16" creationId="{364C2300-D8B8-0293-0FE2-74D81EFD8A11}"/>
          </ac:graphicFrameMkLst>
        </pc:graphicFrameChg>
        <pc:graphicFrameChg chg="add mod">
          <ac:chgData name="Jacq RL" userId="c03f97628298f175" providerId="LiveId" clId="{EC757182-6C0A-4BE8-AE3F-9D02D95D5E9F}" dt="2025-11-16T12:05:04.360" v="3219" actId="12084"/>
          <ac:graphicFrameMkLst>
            <pc:docMk/>
            <pc:sldMk cId="0" sldId="270"/>
            <ac:graphicFrameMk id="17" creationId="{354E7EDC-7B04-9B45-6E8E-CF051EF280C6}"/>
          </ac:graphicFrameMkLst>
        </pc:graphicFrameChg>
        <pc:graphicFrameChg chg="add mod">
          <ac:chgData name="Jacq RL" userId="c03f97628298f175" providerId="LiveId" clId="{EC757182-6C0A-4BE8-AE3F-9D02D95D5E9F}" dt="2025-11-16T12:05:23.057" v="3223" actId="12084"/>
          <ac:graphicFrameMkLst>
            <pc:docMk/>
            <pc:sldMk cId="0" sldId="270"/>
            <ac:graphicFrameMk id="18" creationId="{C860E4E2-7D3E-79A9-0CB9-86D07274C501}"/>
          </ac:graphicFrameMkLst>
        </pc:graphicFrameChg>
        <pc:graphicFrameChg chg="add mod">
          <ac:chgData name="Jacq RL" userId="c03f97628298f175" providerId="LiveId" clId="{EC757182-6C0A-4BE8-AE3F-9D02D95D5E9F}" dt="2025-11-16T12:06:14.213" v="3225" actId="12084"/>
          <ac:graphicFrameMkLst>
            <pc:docMk/>
            <pc:sldMk cId="0" sldId="270"/>
            <ac:graphicFrameMk id="19" creationId="{930F1515-0213-DF3D-2DEC-E94DDD59515A}"/>
          </ac:graphicFrameMkLst>
        </pc:graphicFrameChg>
        <pc:picChg chg="add mod">
          <ac:chgData name="Jacq RL" userId="c03f97628298f175" providerId="LiveId" clId="{EC757182-6C0A-4BE8-AE3F-9D02D95D5E9F}" dt="2025-11-16T12:04:10.065" v="3212" actId="1076"/>
          <ac:picMkLst>
            <pc:docMk/>
            <pc:sldMk cId="0" sldId="270"/>
            <ac:picMk id="14341" creationId="{68FDF6F3-5395-8B61-B442-03E90702A050}"/>
          </ac:picMkLst>
        </pc:picChg>
      </pc:sldChg>
      <pc:sldChg chg="addSp delSp modSp mod ord modClrScheme chgLayout">
        <pc:chgData name="Jacq RL" userId="c03f97628298f175" providerId="LiveId" clId="{EC757182-6C0A-4BE8-AE3F-9D02D95D5E9F}" dt="2025-11-17T23:23:53.191" v="8337" actId="20577"/>
        <pc:sldMkLst>
          <pc:docMk/>
          <pc:sldMk cId="0" sldId="271"/>
        </pc:sldMkLst>
        <pc:spChg chg="add del mod">
          <ac:chgData name="Jacq RL" userId="c03f97628298f175" providerId="LiveId" clId="{EC757182-6C0A-4BE8-AE3F-9D02D95D5E9F}" dt="2025-11-17T22:07:31.542" v="6954" actId="478"/>
          <ac:spMkLst>
            <pc:docMk/>
            <pc:sldMk cId="0" sldId="271"/>
            <ac:spMk id="2" creationId="{98DB6D8C-2358-B0A1-F965-2D80DD91E015}"/>
          </ac:spMkLst>
        </pc:spChg>
        <pc:spChg chg="add mod ord">
          <ac:chgData name="Jacq RL" userId="c03f97628298f175" providerId="LiveId" clId="{EC757182-6C0A-4BE8-AE3F-9D02D95D5E9F}" dt="2025-11-17T22:13:29.583" v="7039" actId="1076"/>
          <ac:spMkLst>
            <pc:docMk/>
            <pc:sldMk cId="0" sldId="271"/>
            <ac:spMk id="3" creationId="{A60A5067-853E-684C-924D-46574CCEDA57}"/>
          </ac:spMkLst>
        </pc:spChg>
        <pc:spChg chg="add mod">
          <ac:chgData name="Jacq RL" userId="c03f97628298f175" providerId="LiveId" clId="{EC757182-6C0A-4BE8-AE3F-9D02D95D5E9F}" dt="2025-11-16T19:46:00.227" v="6081" actId="1076"/>
          <ac:spMkLst>
            <pc:docMk/>
            <pc:sldMk cId="0" sldId="271"/>
            <ac:spMk id="4" creationId="{3BBBE2EA-CD19-92F9-873F-3C2840326A57}"/>
          </ac:spMkLst>
        </pc:spChg>
        <pc:spChg chg="mod">
          <ac:chgData name="Jacq RL" userId="c03f97628298f175" providerId="LiveId" clId="{EC757182-6C0A-4BE8-AE3F-9D02D95D5E9F}" dt="2025-11-17T22:08:31.806" v="6959" actId="18245"/>
          <ac:spMkLst>
            <pc:docMk/>
            <pc:sldMk cId="0" sldId="271"/>
            <ac:spMk id="7" creationId="{A7CA6D13-4DC5-02D7-3E92-DB4460B0AD66}"/>
          </ac:spMkLst>
        </pc:spChg>
        <pc:spChg chg="mod">
          <ac:chgData name="Jacq RL" userId="c03f97628298f175" providerId="LiveId" clId="{EC757182-6C0A-4BE8-AE3F-9D02D95D5E9F}" dt="2025-11-17T22:08:31.806" v="6959" actId="18245"/>
          <ac:spMkLst>
            <pc:docMk/>
            <pc:sldMk cId="0" sldId="271"/>
            <ac:spMk id="8" creationId="{F65DF891-1265-A060-8551-87400F8B1C6A}"/>
          </ac:spMkLst>
        </pc:spChg>
        <pc:spChg chg="mod">
          <ac:chgData name="Jacq RL" userId="c03f97628298f175" providerId="LiveId" clId="{EC757182-6C0A-4BE8-AE3F-9D02D95D5E9F}" dt="2025-11-17T22:08:31.806" v="6959" actId="18245"/>
          <ac:spMkLst>
            <pc:docMk/>
            <pc:sldMk cId="0" sldId="271"/>
            <ac:spMk id="9" creationId="{3D72915A-FDAF-A90D-5A86-1124FC5F0322}"/>
          </ac:spMkLst>
        </pc:spChg>
        <pc:spChg chg="mod">
          <ac:chgData name="Jacq RL" userId="c03f97628298f175" providerId="LiveId" clId="{EC757182-6C0A-4BE8-AE3F-9D02D95D5E9F}" dt="2025-11-17T22:08:31.806" v="6959" actId="18245"/>
          <ac:spMkLst>
            <pc:docMk/>
            <pc:sldMk cId="0" sldId="271"/>
            <ac:spMk id="10" creationId="{9FE0094A-6852-A131-DF8F-02537656644C}"/>
          </ac:spMkLst>
        </pc:spChg>
        <pc:spChg chg="add mod">
          <ac:chgData name="Jacq RL" userId="c03f97628298f175" providerId="LiveId" clId="{EC757182-6C0A-4BE8-AE3F-9D02D95D5E9F}" dt="2025-11-15T21:19:46.001" v="943" actId="20577"/>
          <ac:spMkLst>
            <pc:docMk/>
            <pc:sldMk cId="0" sldId="271"/>
            <ac:spMk id="13" creationId="{8D295670-B872-8DF7-785F-2BBF9F81C70F}"/>
          </ac:spMkLst>
        </pc:spChg>
        <pc:grpChg chg="del mod">
          <ac:chgData name="Jacq RL" userId="c03f97628298f175" providerId="LiveId" clId="{EC757182-6C0A-4BE8-AE3F-9D02D95D5E9F}" dt="2025-11-17T22:09:11.375" v="6963" actId="478"/>
          <ac:grpSpMkLst>
            <pc:docMk/>
            <pc:sldMk cId="0" sldId="271"/>
            <ac:grpSpMk id="6" creationId="{A91B9420-795B-7815-B25F-EC907DD90C85}"/>
          </ac:grpSpMkLst>
        </pc:grpChg>
        <pc:graphicFrameChg chg="add del mod modGraphic">
          <ac:chgData name="Jacq RL" userId="c03f97628298f175" providerId="LiveId" clId="{EC757182-6C0A-4BE8-AE3F-9D02D95D5E9F}" dt="2025-11-17T22:08:31.806" v="6959" actId="18245"/>
          <ac:graphicFrameMkLst>
            <pc:docMk/>
            <pc:sldMk cId="0" sldId="271"/>
            <ac:graphicFrameMk id="5" creationId="{3389A923-9EEA-49D7-6810-8E3F5D1680A8}"/>
          </ac:graphicFrameMkLst>
        </pc:graphicFrameChg>
        <pc:graphicFrameChg chg="add del modGraphic">
          <ac:chgData name="Jacq RL" userId="c03f97628298f175" providerId="LiveId" clId="{EC757182-6C0A-4BE8-AE3F-9D02D95D5E9F}" dt="2025-11-17T22:08:58.472" v="6961" actId="478"/>
          <ac:graphicFrameMkLst>
            <pc:docMk/>
            <pc:sldMk cId="0" sldId="271"/>
            <ac:graphicFrameMk id="11" creationId="{2B9A125B-4B73-04E6-05B7-1A64E5EA3B1F}"/>
          </ac:graphicFrameMkLst>
        </pc:graphicFrameChg>
        <pc:graphicFrameChg chg="add del modGraphic">
          <ac:chgData name="Jacq RL" userId="c03f97628298f175" providerId="LiveId" clId="{EC757182-6C0A-4BE8-AE3F-9D02D95D5E9F}" dt="2025-11-17T22:09:55.268" v="6965" actId="1032"/>
          <ac:graphicFrameMkLst>
            <pc:docMk/>
            <pc:sldMk cId="0" sldId="271"/>
            <ac:graphicFrameMk id="12" creationId="{71E72A83-D120-44D6-28B9-3A3C251F0B3A}"/>
          </ac:graphicFrameMkLst>
        </pc:graphicFrameChg>
        <pc:graphicFrameChg chg="add mod">
          <ac:chgData name="Jacq RL" userId="c03f97628298f175" providerId="LiveId" clId="{EC757182-6C0A-4BE8-AE3F-9D02D95D5E9F}" dt="2025-11-17T22:13:25.850" v="7038" actId="1076"/>
          <ac:graphicFrameMkLst>
            <pc:docMk/>
            <pc:sldMk cId="0" sldId="271"/>
            <ac:graphicFrameMk id="14" creationId="{3DA8FBAC-8BEE-BCEC-79AB-64540901633D}"/>
          </ac:graphicFrameMkLst>
        </pc:graphicFrameChg>
        <pc:graphicFrameChg chg="add del mod modGraphic">
          <ac:chgData name="Jacq RL" userId="c03f97628298f175" providerId="LiveId" clId="{EC757182-6C0A-4BE8-AE3F-9D02D95D5E9F}" dt="2025-11-17T22:13:20.336" v="7037" actId="478"/>
          <ac:graphicFrameMkLst>
            <pc:docMk/>
            <pc:sldMk cId="0" sldId="271"/>
            <ac:graphicFrameMk id="15" creationId="{3324FC82-92CD-C408-9B59-DBACD6E7A1A1}"/>
          </ac:graphicFrameMkLst>
        </pc:graphicFrameChg>
        <pc:graphicFrameChg chg="add mod modGraphic">
          <ac:chgData name="Jacq RL" userId="c03f97628298f175" providerId="LiveId" clId="{EC757182-6C0A-4BE8-AE3F-9D02D95D5E9F}" dt="2025-11-17T23:23:53.191" v="8337" actId="20577"/>
          <ac:graphicFrameMkLst>
            <pc:docMk/>
            <pc:sldMk cId="0" sldId="271"/>
            <ac:graphicFrameMk id="16" creationId="{F10F5106-E895-DF6A-E4B1-15B87B91EA0C}"/>
          </ac:graphicFrameMkLst>
        </pc:graphicFrameChg>
        <pc:picChg chg="add mod">
          <ac:chgData name="Jacq RL" userId="c03f97628298f175" providerId="LiveId" clId="{EC757182-6C0A-4BE8-AE3F-9D02D95D5E9F}" dt="2025-11-17T22:06:37.416" v="6888" actId="1076"/>
          <ac:picMkLst>
            <pc:docMk/>
            <pc:sldMk cId="0" sldId="271"/>
            <ac:picMk id="15369" creationId="{42FDC645-6E97-318D-B74F-CAF2048D8548}"/>
          </ac:picMkLst>
        </pc:picChg>
      </pc:sldChg>
      <pc:sldChg chg="addSp delSp modSp mod modClrScheme chgLayout">
        <pc:chgData name="Jacq RL" userId="c03f97628298f175" providerId="LiveId" clId="{EC757182-6C0A-4BE8-AE3F-9D02D95D5E9F}" dt="2025-11-17T23:04:33.033" v="8025" actId="20577"/>
        <pc:sldMkLst>
          <pc:docMk/>
          <pc:sldMk cId="0" sldId="272"/>
        </pc:sldMkLst>
        <pc:spChg chg="add mod ord">
          <ac:chgData name="Jacq RL" userId="c03f97628298f175" providerId="LiveId" clId="{EC757182-6C0A-4BE8-AE3F-9D02D95D5E9F}" dt="2025-11-17T22:19:14.216" v="7102" actId="1076"/>
          <ac:spMkLst>
            <pc:docMk/>
            <pc:sldMk cId="0" sldId="272"/>
            <ac:spMk id="3" creationId="{28344DCE-E052-5F45-2BFA-290654BF3135}"/>
          </ac:spMkLst>
        </pc:spChg>
        <pc:spChg chg="add mod">
          <ac:chgData name="Jacq RL" userId="c03f97628298f175" providerId="LiveId" clId="{EC757182-6C0A-4BE8-AE3F-9D02D95D5E9F}" dt="2025-11-17T22:16:57.650" v="7084" actId="1076"/>
          <ac:spMkLst>
            <pc:docMk/>
            <pc:sldMk cId="0" sldId="272"/>
            <ac:spMk id="5" creationId="{CE0FE7AB-E1FE-7005-32E9-25508EBA0DA0}"/>
          </ac:spMkLst>
        </pc:spChg>
        <pc:spChg chg="add ord">
          <ac:chgData name="Jacq RL" userId="c03f97628298f175" providerId="LiveId" clId="{EC757182-6C0A-4BE8-AE3F-9D02D95D5E9F}" dt="2025-11-15T22:52:48.783" v="1529" actId="26606"/>
          <ac:spMkLst>
            <pc:docMk/>
            <pc:sldMk cId="0" sldId="272"/>
            <ac:spMk id="12" creationId="{524AC2F9-7B18-F652-2AA7-E45C82DBB55D}"/>
          </ac:spMkLst>
        </pc:spChg>
        <pc:spChg chg="add del mod">
          <ac:chgData name="Jacq RL" userId="c03f97628298f175" providerId="LiveId" clId="{EC757182-6C0A-4BE8-AE3F-9D02D95D5E9F}" dt="2025-11-16T12:49:06.901" v="4506" actId="12084"/>
          <ac:spMkLst>
            <pc:docMk/>
            <pc:sldMk cId="0" sldId="272"/>
            <ac:spMk id="23" creationId="{F069ED2E-11DC-104C-FB45-21D8BB56E319}"/>
          </ac:spMkLst>
        </pc:spChg>
        <pc:spChg chg="add mod">
          <ac:chgData name="Jacq RL" userId="c03f97628298f175" providerId="LiveId" clId="{EC757182-6C0A-4BE8-AE3F-9D02D95D5E9F}" dt="2025-11-15T22:54:25.472" v="1622" actId="20577"/>
          <ac:spMkLst>
            <pc:docMk/>
            <pc:sldMk cId="0" sldId="272"/>
            <ac:spMk id="24" creationId="{C4001C1C-1E7C-4009-3825-DA80982CFCA0}"/>
          </ac:spMkLst>
        </pc:spChg>
        <pc:spChg chg="add mod">
          <ac:chgData name="Jacq RL" userId="c03f97628298f175" providerId="LiveId" clId="{EC757182-6C0A-4BE8-AE3F-9D02D95D5E9F}" dt="2025-11-16T19:07:49.557" v="4750" actId="113"/>
          <ac:spMkLst>
            <pc:docMk/>
            <pc:sldMk cId="0" sldId="272"/>
            <ac:spMk id="25" creationId="{213BBDF5-C902-793A-6CF7-DD4160A71850}"/>
          </ac:spMkLst>
        </pc:spChg>
        <pc:spChg chg="add del mod">
          <ac:chgData name="Jacq RL" userId="c03f97628298f175" providerId="LiveId" clId="{EC757182-6C0A-4BE8-AE3F-9D02D95D5E9F}" dt="2025-11-16T12:49:24.133" v="4508" actId="12084"/>
          <ac:spMkLst>
            <pc:docMk/>
            <pc:sldMk cId="0" sldId="272"/>
            <ac:spMk id="27" creationId="{2C7B41D1-86E1-FE4E-B966-72F8A9BB3B25}"/>
          </ac:spMkLst>
        </pc:spChg>
        <pc:graphicFrameChg chg="add mod modGraphic">
          <ac:chgData name="Jacq RL" userId="c03f97628298f175" providerId="LiveId" clId="{EC757182-6C0A-4BE8-AE3F-9D02D95D5E9F}" dt="2025-11-17T23:04:33.033" v="8025" actId="20577"/>
          <ac:graphicFrameMkLst>
            <pc:docMk/>
            <pc:sldMk cId="0" sldId="272"/>
            <ac:graphicFrameMk id="2" creationId="{CAFF4760-1CE6-0838-6A0B-59A77B3044D7}"/>
          </ac:graphicFrameMkLst>
        </pc:graphicFrameChg>
        <pc:graphicFrameChg chg="add mod">
          <ac:chgData name="Jacq RL" userId="c03f97628298f175" providerId="LiveId" clId="{EC757182-6C0A-4BE8-AE3F-9D02D95D5E9F}" dt="2025-11-17T22:17:15.551" v="7088"/>
          <ac:graphicFrameMkLst>
            <pc:docMk/>
            <pc:sldMk cId="0" sldId="272"/>
            <ac:graphicFrameMk id="4" creationId="{1CD44337-81D2-5A9F-4C16-A8DF7E7DE106}"/>
          </ac:graphicFrameMkLst>
        </pc:graphicFrameChg>
        <pc:picChg chg="add mod">
          <ac:chgData name="Jacq RL" userId="c03f97628298f175" providerId="LiveId" clId="{EC757182-6C0A-4BE8-AE3F-9D02D95D5E9F}" dt="2025-11-17T22:16:59.602" v="7085" actId="1076"/>
          <ac:picMkLst>
            <pc:docMk/>
            <pc:sldMk cId="0" sldId="272"/>
            <ac:picMk id="13" creationId="{F83B4AD1-22C2-C19F-1ACA-0B7F127C1BC3}"/>
          </ac:picMkLst>
        </pc:picChg>
      </pc:sldChg>
      <pc:sldChg chg="addSp delSp modSp del mod">
        <pc:chgData name="Jacq RL" userId="c03f97628298f175" providerId="LiveId" clId="{EC757182-6C0A-4BE8-AE3F-9D02D95D5E9F}" dt="2025-11-16T19:15:00.285" v="4764" actId="47"/>
        <pc:sldMkLst>
          <pc:docMk/>
          <pc:sldMk cId="0" sldId="273"/>
        </pc:sldMkLst>
        <pc:spChg chg="mod">
          <ac:chgData name="Jacq RL" userId="c03f97628298f175" providerId="LiveId" clId="{EC757182-6C0A-4BE8-AE3F-9D02D95D5E9F}" dt="2025-11-16T12:53:47.425" v="4515" actId="14100"/>
          <ac:spMkLst>
            <pc:docMk/>
            <pc:sldMk cId="0" sldId="273"/>
            <ac:spMk id="17411" creationId="{C6B9169C-C8C1-EA4D-6536-11FF86D65492}"/>
          </ac:spMkLst>
        </pc:spChg>
      </pc:sldChg>
      <pc:sldChg chg="addSp delSp modSp mod modClrScheme chgLayout">
        <pc:chgData name="Jacq RL" userId="c03f97628298f175" providerId="LiveId" clId="{EC757182-6C0A-4BE8-AE3F-9D02D95D5E9F}" dt="2025-11-17T23:19:24.548" v="8334" actId="20577"/>
        <pc:sldMkLst>
          <pc:docMk/>
          <pc:sldMk cId="0" sldId="274"/>
        </pc:sldMkLst>
        <pc:spChg chg="del mod ord">
          <ac:chgData name="Jacq RL" userId="c03f97628298f175" providerId="LiveId" clId="{EC757182-6C0A-4BE8-AE3F-9D02D95D5E9F}" dt="2025-11-17T22:22:25.642" v="7240" actId="478"/>
          <ac:spMkLst>
            <pc:docMk/>
            <pc:sldMk cId="0" sldId="274"/>
            <ac:spMk id="2" creationId="{E7118CCC-7EDB-F0C8-76FC-332F25008283}"/>
          </ac:spMkLst>
        </pc:spChg>
        <pc:spChg chg="add del mod">
          <ac:chgData name="Jacq RL" userId="c03f97628298f175" providerId="LiveId" clId="{EC757182-6C0A-4BE8-AE3F-9D02D95D5E9F}" dt="2025-11-17T22:26:44.212" v="7353" actId="478"/>
          <ac:spMkLst>
            <pc:docMk/>
            <pc:sldMk cId="0" sldId="274"/>
            <ac:spMk id="3" creationId="{918C628A-A62F-7BDC-888B-8BE00038EA1C}"/>
          </ac:spMkLst>
        </pc:spChg>
        <pc:spChg chg="add del mod ord">
          <ac:chgData name="Jacq RL" userId="c03f97628298f175" providerId="LiveId" clId="{EC757182-6C0A-4BE8-AE3F-9D02D95D5E9F}" dt="2025-11-16T20:08:39.559" v="6087" actId="700"/>
          <ac:spMkLst>
            <pc:docMk/>
            <pc:sldMk cId="0" sldId="274"/>
            <ac:spMk id="4" creationId="{21302959-FC73-08D8-134D-972C8ED94692}"/>
          </ac:spMkLst>
        </pc:spChg>
        <pc:spChg chg="add del mod">
          <ac:chgData name="Jacq RL" userId="c03f97628298f175" providerId="LiveId" clId="{EC757182-6C0A-4BE8-AE3F-9D02D95D5E9F}" dt="2025-11-16T20:08:39.559" v="6087" actId="700"/>
          <ac:spMkLst>
            <pc:docMk/>
            <pc:sldMk cId="0" sldId="274"/>
            <ac:spMk id="5" creationId="{9E739AF1-9FC6-323F-99B2-72ABAAFC0D1C}"/>
          </ac:spMkLst>
        </pc:spChg>
        <pc:spChg chg="add mod">
          <ac:chgData name="Jacq RL" userId="c03f97628298f175" providerId="LiveId" clId="{EC757182-6C0A-4BE8-AE3F-9D02D95D5E9F}" dt="2025-11-17T22:59:34.093" v="7984" actId="20577"/>
          <ac:spMkLst>
            <pc:docMk/>
            <pc:sldMk cId="0" sldId="274"/>
            <ac:spMk id="6" creationId="{8BE9DCDA-0277-59F5-2D7A-C1E7BEC33EA3}"/>
          </ac:spMkLst>
        </pc:spChg>
        <pc:spChg chg="add mod">
          <ac:chgData name="Jacq RL" userId="c03f97628298f175" providerId="LiveId" clId="{EC757182-6C0A-4BE8-AE3F-9D02D95D5E9F}" dt="2025-11-17T22:24:11.322" v="7275" actId="207"/>
          <ac:spMkLst>
            <pc:docMk/>
            <pc:sldMk cId="0" sldId="274"/>
            <ac:spMk id="7" creationId="{0735B138-FA9A-4737-F226-5A167FBA8EA1}"/>
          </ac:spMkLst>
        </pc:spChg>
        <pc:spChg chg="add mod">
          <ac:chgData name="Jacq RL" userId="c03f97628298f175" providerId="LiveId" clId="{EC757182-6C0A-4BE8-AE3F-9D02D95D5E9F}" dt="2025-11-17T22:59:41.325" v="7986" actId="20577"/>
          <ac:spMkLst>
            <pc:docMk/>
            <pc:sldMk cId="0" sldId="274"/>
            <ac:spMk id="8" creationId="{5C19A02D-DBCA-38FA-6803-4969F2015DAE}"/>
          </ac:spMkLst>
        </pc:spChg>
        <pc:spChg chg="add mod">
          <ac:chgData name="Jacq RL" userId="c03f97628298f175" providerId="LiveId" clId="{EC757182-6C0A-4BE8-AE3F-9D02D95D5E9F}" dt="2025-11-17T22:59:37.343" v="7985" actId="20577"/>
          <ac:spMkLst>
            <pc:docMk/>
            <pc:sldMk cId="0" sldId="274"/>
            <ac:spMk id="9" creationId="{DDC04ACC-D43B-85DF-45FB-D98C03E6EC8C}"/>
          </ac:spMkLst>
        </pc:spChg>
        <pc:spChg chg="add del mod">
          <ac:chgData name="Jacq RL" userId="c03f97628298f175" providerId="LiveId" clId="{EC757182-6C0A-4BE8-AE3F-9D02D95D5E9F}" dt="2025-11-17T22:26:56.023" v="7357" actId="478"/>
          <ac:spMkLst>
            <pc:docMk/>
            <pc:sldMk cId="0" sldId="274"/>
            <ac:spMk id="10" creationId="{BAA9ED84-CC58-4D2D-D3C5-E0D07D316F5C}"/>
          </ac:spMkLst>
        </pc:spChg>
        <pc:spChg chg="add del mod">
          <ac:chgData name="Jacq RL" userId="c03f97628298f175" providerId="LiveId" clId="{EC757182-6C0A-4BE8-AE3F-9D02D95D5E9F}" dt="2025-11-17T22:22:27.735" v="7241" actId="478"/>
          <ac:spMkLst>
            <pc:docMk/>
            <pc:sldMk cId="0" sldId="274"/>
            <ac:spMk id="13" creationId="{C292233C-9908-ABEB-BD32-AB8F6680A983}"/>
          </ac:spMkLst>
        </pc:spChg>
        <pc:spChg chg="add mod">
          <ac:chgData name="Jacq RL" userId="c03f97628298f175" providerId="LiveId" clId="{EC757182-6C0A-4BE8-AE3F-9D02D95D5E9F}" dt="2025-11-17T22:23:21.334" v="7272" actId="20577"/>
          <ac:spMkLst>
            <pc:docMk/>
            <pc:sldMk cId="0" sldId="274"/>
            <ac:spMk id="14" creationId="{D8AA73A8-AE90-CDF1-7450-D10E85F4AF77}"/>
          </ac:spMkLst>
        </pc:spChg>
        <pc:spChg chg="add mod">
          <ac:chgData name="Jacq RL" userId="c03f97628298f175" providerId="LiveId" clId="{EC757182-6C0A-4BE8-AE3F-9D02D95D5E9F}" dt="2025-11-17T22:59:25.611" v="7982" actId="20577"/>
          <ac:spMkLst>
            <pc:docMk/>
            <pc:sldMk cId="0" sldId="274"/>
            <ac:spMk id="15" creationId="{71E7AD27-96F3-6AFA-BCB8-7C5BE3981EDC}"/>
          </ac:spMkLst>
        </pc:spChg>
        <pc:spChg chg="add del mod">
          <ac:chgData name="Jacq RL" userId="c03f97628298f175" providerId="LiveId" clId="{EC757182-6C0A-4BE8-AE3F-9D02D95D5E9F}" dt="2025-11-17T22:26:47.150" v="7354" actId="478"/>
          <ac:spMkLst>
            <pc:docMk/>
            <pc:sldMk cId="0" sldId="274"/>
            <ac:spMk id="16" creationId="{A5855CA1-4280-E9A9-6A9B-C98BBE34657F}"/>
          </ac:spMkLst>
        </pc:spChg>
        <pc:spChg chg="add mod">
          <ac:chgData name="Jacq RL" userId="c03f97628298f175" providerId="LiveId" clId="{EC757182-6C0A-4BE8-AE3F-9D02D95D5E9F}" dt="2025-11-17T22:28:04.130" v="7394" actId="207"/>
          <ac:spMkLst>
            <pc:docMk/>
            <pc:sldMk cId="0" sldId="274"/>
            <ac:spMk id="17" creationId="{E2850C5F-1119-010B-ADAB-73E734DDC533}"/>
          </ac:spMkLst>
        </pc:spChg>
        <pc:spChg chg="add mod">
          <ac:chgData name="Jacq RL" userId="c03f97628298f175" providerId="LiveId" clId="{EC757182-6C0A-4BE8-AE3F-9D02D95D5E9F}" dt="2025-11-17T23:19:24.548" v="8334" actId="20577"/>
          <ac:spMkLst>
            <pc:docMk/>
            <pc:sldMk cId="0" sldId="274"/>
            <ac:spMk id="18" creationId="{4976ED92-47EF-BB47-FEDC-E441CE12F00D}"/>
          </ac:spMkLst>
        </pc:spChg>
        <pc:spChg chg="del">
          <ac:chgData name="Jacq RL" userId="c03f97628298f175" providerId="LiveId" clId="{EC757182-6C0A-4BE8-AE3F-9D02D95D5E9F}" dt="2025-11-16T20:08:08.364" v="6084" actId="478"/>
          <ac:spMkLst>
            <pc:docMk/>
            <pc:sldMk cId="0" sldId="274"/>
            <ac:spMk id="20483" creationId="{3C3D5D6B-5B5C-3CAE-26A8-4305A17D7322}"/>
          </ac:spMkLst>
        </pc:spChg>
        <pc:picChg chg="add mod">
          <ac:chgData name="Jacq RL" userId="c03f97628298f175" providerId="LiveId" clId="{EC757182-6C0A-4BE8-AE3F-9D02D95D5E9F}" dt="2025-11-17T22:28:13.002" v="7395" actId="1076"/>
          <ac:picMkLst>
            <pc:docMk/>
            <pc:sldMk cId="0" sldId="274"/>
            <ac:picMk id="11" creationId="{115C8B37-4C84-D3F7-E012-9095BD3D077A}"/>
          </ac:picMkLst>
        </pc:picChg>
        <pc:picChg chg="add mod">
          <ac:chgData name="Jacq RL" userId="c03f97628298f175" providerId="LiveId" clId="{EC757182-6C0A-4BE8-AE3F-9D02D95D5E9F}" dt="2025-11-17T22:37:40.815" v="7757" actId="1076"/>
          <ac:picMkLst>
            <pc:docMk/>
            <pc:sldMk cId="0" sldId="274"/>
            <ac:picMk id="19" creationId="{7CCC9910-AE46-C617-F659-76EE601682F7}"/>
          </ac:picMkLst>
        </pc:picChg>
      </pc:sldChg>
      <pc:sldChg chg="addSp delSp modSp mod">
        <pc:chgData name="Jacq RL" userId="c03f97628298f175" providerId="LiveId" clId="{EC757182-6C0A-4BE8-AE3F-9D02D95D5E9F}" dt="2025-11-16T19:43:40.962" v="6063" actId="14100"/>
        <pc:sldMkLst>
          <pc:docMk/>
          <pc:sldMk cId="0" sldId="275"/>
        </pc:sldMkLst>
        <pc:spChg chg="add del mod">
          <ac:chgData name="Jacq RL" userId="c03f97628298f175" providerId="LiveId" clId="{EC757182-6C0A-4BE8-AE3F-9D02D95D5E9F}" dt="2025-11-16T19:43:36.042" v="6062" actId="14100"/>
          <ac:spMkLst>
            <pc:docMk/>
            <pc:sldMk cId="0" sldId="275"/>
            <ac:spMk id="2" creationId="{79C443BA-3475-7EA5-53A4-5566E66CBE33}"/>
          </ac:spMkLst>
        </pc:spChg>
        <pc:spChg chg="add mod ord">
          <ac:chgData name="Jacq RL" userId="c03f97628298f175" providerId="LiveId" clId="{EC757182-6C0A-4BE8-AE3F-9D02D95D5E9F}" dt="2025-11-16T19:43:30.246" v="6061" actId="14100"/>
          <ac:spMkLst>
            <pc:docMk/>
            <pc:sldMk cId="0" sldId="275"/>
            <ac:spMk id="4" creationId="{5F7E5DD5-7BAC-D293-5FA9-62D7175869F0}"/>
          </ac:spMkLst>
        </pc:spChg>
        <pc:spChg chg="add mod">
          <ac:chgData name="Jacq RL" userId="c03f97628298f175" providerId="LiveId" clId="{EC757182-6C0A-4BE8-AE3F-9D02D95D5E9F}" dt="2025-11-16T19:12:55.618" v="4763" actId="20577"/>
          <ac:spMkLst>
            <pc:docMk/>
            <pc:sldMk cId="0" sldId="275"/>
            <ac:spMk id="5" creationId="{CAC24C8D-E4FB-FF4D-D88B-058CAC1D9B61}"/>
          </ac:spMkLst>
        </pc:spChg>
        <pc:spChg chg="add mod">
          <ac:chgData name="Jacq RL" userId="c03f97628298f175" providerId="LiveId" clId="{EC757182-6C0A-4BE8-AE3F-9D02D95D5E9F}" dt="2025-11-16T19:43:40.962" v="6063" actId="14100"/>
          <ac:spMkLst>
            <pc:docMk/>
            <pc:sldMk cId="0" sldId="275"/>
            <ac:spMk id="6" creationId="{473988C0-43B8-13A9-B243-18CD7A26D7B5}"/>
          </ac:spMkLst>
        </pc:spChg>
        <pc:spChg chg="add del mod">
          <ac:chgData name="Jacq RL" userId="c03f97628298f175" providerId="LiveId" clId="{EC757182-6C0A-4BE8-AE3F-9D02D95D5E9F}" dt="2025-11-16T12:56:08.377" v="4528" actId="478"/>
          <ac:spMkLst>
            <pc:docMk/>
            <pc:sldMk cId="0" sldId="275"/>
            <ac:spMk id="6" creationId="{C000FF3E-766E-932F-801B-2827CCDA351D}"/>
          </ac:spMkLst>
        </pc:spChg>
        <pc:spChg chg="add del mod">
          <ac:chgData name="Jacq RL" userId="c03f97628298f175" providerId="LiveId" clId="{EC757182-6C0A-4BE8-AE3F-9D02D95D5E9F}" dt="2025-11-16T16:15:23.274" v="4614" actId="478"/>
          <ac:spMkLst>
            <pc:docMk/>
            <pc:sldMk cId="0" sldId="275"/>
            <ac:spMk id="7" creationId="{4A9BAFC5-622F-7B2B-E5D8-E17A2EAD2F34}"/>
          </ac:spMkLst>
        </pc:spChg>
        <pc:spChg chg="del">
          <ac:chgData name="Jacq RL" userId="c03f97628298f175" providerId="LiveId" clId="{EC757182-6C0A-4BE8-AE3F-9D02D95D5E9F}" dt="2025-11-16T12:54:42.591" v="4516" actId="1032"/>
          <ac:spMkLst>
            <pc:docMk/>
            <pc:sldMk cId="0" sldId="275"/>
            <ac:spMk id="19459" creationId="{729AB42C-9015-8A1D-CEBD-D53C28EB9B02}"/>
          </ac:spMkLst>
        </pc:spChg>
        <pc:graphicFrameChg chg="add del mod modGraphic">
          <ac:chgData name="Jacq RL" userId="c03f97628298f175" providerId="LiveId" clId="{EC757182-6C0A-4BE8-AE3F-9D02D95D5E9F}" dt="2025-11-16T12:56:04.783" v="4527" actId="478"/>
          <ac:graphicFrameMkLst>
            <pc:docMk/>
            <pc:sldMk cId="0" sldId="275"/>
            <ac:graphicFrameMk id="2" creationId="{EA781BF7-FB58-B6EF-5EFD-AB7D7E0D499D}"/>
          </ac:graphicFrameMkLst>
        </pc:graphicFrameChg>
        <pc:graphicFrameChg chg="add mod modGraphic">
          <ac:chgData name="Jacq RL" userId="c03f97628298f175" providerId="LiveId" clId="{EC757182-6C0A-4BE8-AE3F-9D02D95D5E9F}" dt="2025-11-16T19:32:11.132" v="5296" actId="1076"/>
          <ac:graphicFrameMkLst>
            <pc:docMk/>
            <pc:sldMk cId="0" sldId="275"/>
            <ac:graphicFrameMk id="3" creationId="{01AC6531-30D2-A8C7-08AA-43F59190A490}"/>
          </ac:graphicFrameMkLst>
        </pc:graphicFrameChg>
        <pc:graphicFrameChg chg="add mod">
          <ac:chgData name="Jacq RL" userId="c03f97628298f175" providerId="LiveId" clId="{EC757182-6C0A-4BE8-AE3F-9D02D95D5E9F}" dt="2025-11-16T19:41:35.249" v="5925" actId="1076"/>
          <ac:graphicFrameMkLst>
            <pc:docMk/>
            <pc:sldMk cId="0" sldId="275"/>
            <ac:graphicFrameMk id="8" creationId="{FBE030F4-C881-736F-F568-16359D51A473}"/>
          </ac:graphicFrameMkLst>
        </pc:graphicFrameChg>
        <pc:graphicFrameChg chg="add mod">
          <ac:chgData name="Jacq RL" userId="c03f97628298f175" providerId="LiveId" clId="{EC757182-6C0A-4BE8-AE3F-9D02D95D5E9F}" dt="2025-11-16T19:42:06.897" v="5931" actId="1076"/>
          <ac:graphicFrameMkLst>
            <pc:docMk/>
            <pc:sldMk cId="0" sldId="275"/>
            <ac:graphicFrameMk id="9" creationId="{2FA02A15-E447-62BC-8A99-CEAA468C65C0}"/>
          </ac:graphicFrameMkLst>
        </pc:graphicFrameChg>
      </pc:sldChg>
      <pc:sldChg chg="modSp del mod">
        <pc:chgData name="Jacq RL" userId="c03f97628298f175" providerId="LiveId" clId="{EC757182-6C0A-4BE8-AE3F-9D02D95D5E9F}" dt="2025-11-15T21:06:17.146" v="777" actId="47"/>
        <pc:sldMkLst>
          <pc:docMk/>
          <pc:sldMk cId="0" sldId="276"/>
        </pc:sldMkLst>
      </pc:sldChg>
      <pc:sldChg chg="add del">
        <pc:chgData name="Jacq RL" userId="c03f97628298f175" providerId="LiveId" clId="{EC757182-6C0A-4BE8-AE3F-9D02D95D5E9F}" dt="2025-11-15T21:07:13.732" v="783" actId="47"/>
        <pc:sldMkLst>
          <pc:docMk/>
          <pc:sldMk cId="900910641" sldId="276"/>
        </pc:sldMkLst>
      </pc:sldChg>
      <pc:sldChg chg="addSp delSp modSp new mod ord modClrScheme chgLayout">
        <pc:chgData name="Jacq RL" userId="c03f97628298f175" providerId="LiveId" clId="{EC757182-6C0A-4BE8-AE3F-9D02D95D5E9F}" dt="2025-11-17T23:18:26.876" v="8323" actId="20577"/>
        <pc:sldMkLst>
          <pc:docMk/>
          <pc:sldMk cId="2020671868" sldId="276"/>
        </pc:sldMkLst>
        <pc:spChg chg="add mod">
          <ac:chgData name="Jacq RL" userId="c03f97628298f175" providerId="LiveId" clId="{EC757182-6C0A-4BE8-AE3F-9D02D95D5E9F}" dt="2025-11-17T23:18:26.876" v="8323" actId="20577"/>
          <ac:spMkLst>
            <pc:docMk/>
            <pc:sldMk cId="2020671868" sldId="276"/>
            <ac:spMk id="2" creationId="{6DBEBDB6-D036-8919-5775-B2301FD1297C}"/>
          </ac:spMkLst>
        </pc:spChg>
        <pc:spChg chg="add mod">
          <ac:chgData name="Jacq RL" userId="c03f97628298f175" providerId="LiveId" clId="{EC757182-6C0A-4BE8-AE3F-9D02D95D5E9F}" dt="2025-11-17T23:18:20.316" v="8319" actId="20577"/>
          <ac:spMkLst>
            <pc:docMk/>
            <pc:sldMk cId="2020671868" sldId="276"/>
            <ac:spMk id="3" creationId="{D00767F9-077F-A2BD-C5A8-C0F039CF9E40}"/>
          </ac:spMkLst>
        </pc:spChg>
        <pc:spChg chg="add del">
          <ac:chgData name="Jacq RL" userId="c03f97628298f175" providerId="LiveId" clId="{EC757182-6C0A-4BE8-AE3F-9D02D95D5E9F}" dt="2025-11-17T23:17:43.654" v="8282" actId="22"/>
          <ac:spMkLst>
            <pc:docMk/>
            <pc:sldMk cId="2020671868" sldId="276"/>
            <ac:spMk id="5" creationId="{5BB88153-69B1-66B7-4EBC-5A2FCA2CD94E}"/>
          </ac:spMkLst>
        </pc:spChg>
        <pc:spChg chg="add mod">
          <ac:chgData name="Jacq RL" userId="c03f97628298f175" providerId="LiveId" clId="{EC757182-6C0A-4BE8-AE3F-9D02D95D5E9F}" dt="2025-11-17T23:18:09.663" v="8318" actId="20577"/>
          <ac:spMkLst>
            <pc:docMk/>
            <pc:sldMk cId="2020671868" sldId="276"/>
            <ac:spMk id="6" creationId="{F83772AA-9CCE-5882-C97D-F4638A61B85D}"/>
          </ac:spMkLst>
        </pc:spChg>
        <pc:spChg chg="add mod ord">
          <ac:chgData name="Jacq RL" userId="c03f97628298f175" providerId="LiveId" clId="{EC757182-6C0A-4BE8-AE3F-9D02D95D5E9F}" dt="2025-11-15T22:26:34.868" v="1365" actId="207"/>
          <ac:spMkLst>
            <pc:docMk/>
            <pc:sldMk cId="2020671868" sldId="276"/>
            <ac:spMk id="9" creationId="{644DCE4C-3362-964D-0D8F-C4001AD9CB5F}"/>
          </ac:spMkLst>
        </pc:spChg>
        <pc:graphicFrameChg chg="add mod modGraphic">
          <ac:chgData name="Jacq RL" userId="c03f97628298f175" providerId="LiveId" clId="{EC757182-6C0A-4BE8-AE3F-9D02D95D5E9F}" dt="2025-11-17T23:14:06.680" v="8131"/>
          <ac:graphicFrameMkLst>
            <pc:docMk/>
            <pc:sldMk cId="2020671868" sldId="276"/>
            <ac:graphicFrameMk id="12" creationId="{7B0D0B70-1BD2-228A-C010-5120F22FE9AF}"/>
          </ac:graphicFrameMkLst>
        </pc:graphicFrameChg>
        <pc:graphicFrameChg chg="add mod modGraphic">
          <ac:chgData name="Jacq RL" userId="c03f97628298f175" providerId="LiveId" clId="{EC757182-6C0A-4BE8-AE3F-9D02D95D5E9F}" dt="2025-11-16T12:09:11.576" v="3445" actId="20577"/>
          <ac:graphicFrameMkLst>
            <pc:docMk/>
            <pc:sldMk cId="2020671868" sldId="276"/>
            <ac:graphicFrameMk id="18" creationId="{82E17D91-36BE-10F3-978A-F8FF2876C23E}"/>
          </ac:graphicFrameMkLst>
        </pc:graphicFrameChg>
        <pc:graphicFrameChg chg="add mod modGraphic">
          <ac:chgData name="Jacq RL" userId="c03f97628298f175" providerId="LiveId" clId="{EC757182-6C0A-4BE8-AE3F-9D02D95D5E9F}" dt="2025-11-17T23:16:59.241" v="8280" actId="20577"/>
          <ac:graphicFrameMkLst>
            <pc:docMk/>
            <pc:sldMk cId="2020671868" sldId="276"/>
            <ac:graphicFrameMk id="20" creationId="{9096375F-6212-ED9D-B7F3-5E870C213E18}"/>
          </ac:graphicFrameMkLst>
        </pc:graphicFrameChg>
      </pc:sldChg>
      <pc:sldChg chg="add del">
        <pc:chgData name="Jacq RL" userId="c03f97628298f175" providerId="LiveId" clId="{EC757182-6C0A-4BE8-AE3F-9D02D95D5E9F}" dt="2025-11-15T21:07:37.588" v="785" actId="47"/>
        <pc:sldMkLst>
          <pc:docMk/>
          <pc:sldMk cId="2670266041" sldId="276"/>
        </pc:sldMkLst>
      </pc:sldChg>
      <pc:sldChg chg="add del">
        <pc:chgData name="Jacq RL" userId="c03f97628298f175" providerId="LiveId" clId="{EC757182-6C0A-4BE8-AE3F-9D02D95D5E9F}" dt="2025-11-15T21:07:11.982" v="782" actId="47"/>
        <pc:sldMkLst>
          <pc:docMk/>
          <pc:sldMk cId="2841067488" sldId="277"/>
        </pc:sldMkLst>
      </pc:sldChg>
      <pc:sldChg chg="addSp delSp modSp new mod modClrScheme chgLayout">
        <pc:chgData name="Jacq RL" userId="c03f97628298f175" providerId="LiveId" clId="{EC757182-6C0A-4BE8-AE3F-9D02D95D5E9F}" dt="2025-11-17T23:06:13.077" v="8032" actId="1076"/>
        <pc:sldMkLst>
          <pc:docMk/>
          <pc:sldMk cId="4109477022" sldId="277"/>
        </pc:sldMkLst>
        <pc:spChg chg="add mod">
          <ac:chgData name="Jacq RL" userId="c03f97628298f175" providerId="LiveId" clId="{EC757182-6C0A-4BE8-AE3F-9D02D95D5E9F}" dt="2025-11-17T23:06:13.077" v="8032" actId="1076"/>
          <ac:spMkLst>
            <pc:docMk/>
            <pc:sldMk cId="4109477022" sldId="277"/>
            <ac:spMk id="2" creationId="{F6F00DBF-CD19-0561-E0F5-33326E432B82}"/>
          </ac:spMkLst>
        </pc:spChg>
        <pc:spChg chg="add mod">
          <ac:chgData name="Jacq RL" userId="c03f97628298f175" providerId="LiveId" clId="{EC757182-6C0A-4BE8-AE3F-9D02D95D5E9F}" dt="2025-11-15T23:30:01.898" v="2359" actId="1076"/>
          <ac:spMkLst>
            <pc:docMk/>
            <pc:sldMk cId="4109477022" sldId="277"/>
            <ac:spMk id="14" creationId="{667EBE52-1403-57B6-E46F-7777614D2571}"/>
          </ac:spMkLst>
        </pc:spChg>
        <pc:spChg chg="mod">
          <ac:chgData name="Jacq RL" userId="c03f97628298f175" providerId="LiveId" clId="{EC757182-6C0A-4BE8-AE3F-9D02D95D5E9F}" dt="2025-11-16T12:44:20.662" v="4501" actId="255"/>
          <ac:spMkLst>
            <pc:docMk/>
            <pc:sldMk cId="4109477022" sldId="277"/>
            <ac:spMk id="15" creationId="{81D85B35-6D95-9561-1815-9DE595A9E57F}"/>
          </ac:spMkLst>
        </pc:spChg>
        <pc:spChg chg="add mod">
          <ac:chgData name="Jacq RL" userId="c03f97628298f175" providerId="LiveId" clId="{EC757182-6C0A-4BE8-AE3F-9D02D95D5E9F}" dt="2025-11-15T23:37:02.755" v="2392" actId="404"/>
          <ac:spMkLst>
            <pc:docMk/>
            <pc:sldMk cId="4109477022" sldId="277"/>
            <ac:spMk id="16" creationId="{1442035B-298A-8DF6-4F8F-AC319C4048DE}"/>
          </ac:spMkLst>
        </pc:spChg>
        <pc:spChg chg="add mod">
          <ac:chgData name="Jacq RL" userId="c03f97628298f175" providerId="LiveId" clId="{EC757182-6C0A-4BE8-AE3F-9D02D95D5E9F}" dt="2025-11-16T12:44:29.722" v="4502" actId="255"/>
          <ac:spMkLst>
            <pc:docMk/>
            <pc:sldMk cId="4109477022" sldId="277"/>
            <ac:spMk id="17" creationId="{AAAAFF9D-42D0-6818-75D2-7856AB566827}"/>
          </ac:spMkLst>
        </pc:spChg>
        <pc:spChg chg="add mod">
          <ac:chgData name="Jacq RL" userId="c03f97628298f175" providerId="LiveId" clId="{EC757182-6C0A-4BE8-AE3F-9D02D95D5E9F}" dt="2025-11-16T12:43:35.454" v="4496" actId="14100"/>
          <ac:spMkLst>
            <pc:docMk/>
            <pc:sldMk cId="4109477022" sldId="277"/>
            <ac:spMk id="18" creationId="{D2F54F75-3642-84A7-0D01-BF1813B2F89E}"/>
          </ac:spMkLst>
        </pc:spChg>
        <pc:spChg chg="mod">
          <ac:chgData name="Jacq RL" userId="c03f97628298f175" providerId="LiveId" clId="{EC757182-6C0A-4BE8-AE3F-9D02D95D5E9F}" dt="2025-11-16T12:44:35.986" v="4503" actId="255"/>
          <ac:spMkLst>
            <pc:docMk/>
            <pc:sldMk cId="4109477022" sldId="277"/>
            <ac:spMk id="19" creationId="{A8B5FF9F-5B15-E8C0-4D43-AF571D0517B7}"/>
          </ac:spMkLst>
        </pc:spChg>
        <pc:spChg chg="add mod">
          <ac:chgData name="Jacq RL" userId="c03f97628298f175" providerId="LiveId" clId="{EC757182-6C0A-4BE8-AE3F-9D02D95D5E9F}" dt="2025-11-15T23:41:46.027" v="2414" actId="14100"/>
          <ac:spMkLst>
            <pc:docMk/>
            <pc:sldMk cId="4109477022" sldId="277"/>
            <ac:spMk id="20" creationId="{2C9A4F9D-0B11-5A58-6448-94A41ABFCE14}"/>
          </ac:spMkLst>
        </pc:spChg>
        <pc:spChg chg="mod">
          <ac:chgData name="Jacq RL" userId="c03f97628298f175" providerId="LiveId" clId="{EC757182-6C0A-4BE8-AE3F-9D02D95D5E9F}" dt="2025-11-16T12:44:41.720" v="4504" actId="255"/>
          <ac:spMkLst>
            <pc:docMk/>
            <pc:sldMk cId="4109477022" sldId="277"/>
            <ac:spMk id="21" creationId="{709ED354-0632-D170-F061-C549AD6786A1}"/>
          </ac:spMkLst>
        </pc:spChg>
        <pc:spChg chg="add mod">
          <ac:chgData name="Jacq RL" userId="c03f97628298f175" providerId="LiveId" clId="{EC757182-6C0A-4BE8-AE3F-9D02D95D5E9F}" dt="2025-11-15T23:28:41.791" v="2345" actId="20577"/>
          <ac:spMkLst>
            <pc:docMk/>
            <pc:sldMk cId="4109477022" sldId="277"/>
            <ac:spMk id="26" creationId="{98C77A40-C344-CC4F-BA09-F85B40B470E1}"/>
          </ac:spMkLst>
        </pc:spChg>
        <pc:picChg chg="add mod modCrop">
          <ac:chgData name="Jacq RL" userId="c03f97628298f175" providerId="LiveId" clId="{EC757182-6C0A-4BE8-AE3F-9D02D95D5E9F}" dt="2025-11-16T12:43:46.873" v="4497" actId="1076"/>
          <ac:picMkLst>
            <pc:docMk/>
            <pc:sldMk cId="4109477022" sldId="277"/>
            <ac:picMk id="30" creationId="{54356C2C-5C6A-BF9C-DFAC-6AD37039AD52}"/>
          </ac:picMkLst>
        </pc:picChg>
        <pc:picChg chg="add mod">
          <ac:chgData name="Jacq RL" userId="c03f97628298f175" providerId="LiveId" clId="{EC757182-6C0A-4BE8-AE3F-9D02D95D5E9F}" dt="2025-11-15T23:34:04.134" v="2378" actId="14100"/>
          <ac:picMkLst>
            <pc:docMk/>
            <pc:sldMk cId="4109477022" sldId="277"/>
            <ac:picMk id="41986" creationId="{7E980909-704D-9310-1D0C-14C628C80C62}"/>
          </ac:picMkLst>
        </pc:picChg>
        <pc:picChg chg="add mod">
          <ac:chgData name="Jacq RL" userId="c03f97628298f175" providerId="LiveId" clId="{EC757182-6C0A-4BE8-AE3F-9D02D95D5E9F}" dt="2025-11-16T12:43:17.144" v="4492" actId="14100"/>
          <ac:picMkLst>
            <pc:docMk/>
            <pc:sldMk cId="4109477022" sldId="277"/>
            <ac:picMk id="41988" creationId="{0E469CBB-B7D9-2487-55E3-0A69D4FFAE25}"/>
          </ac:picMkLst>
        </pc:picChg>
        <pc:picChg chg="add mod">
          <ac:chgData name="Jacq RL" userId="c03f97628298f175" providerId="LiveId" clId="{EC757182-6C0A-4BE8-AE3F-9D02D95D5E9F}" dt="2025-11-16T12:43:23.613" v="4493" actId="14100"/>
          <ac:picMkLst>
            <pc:docMk/>
            <pc:sldMk cId="4109477022" sldId="277"/>
            <ac:picMk id="41994" creationId="{340B8E2D-0442-8EAA-B8FF-B5E8C1AC35BB}"/>
          </ac:picMkLst>
        </pc:picChg>
      </pc:sldChg>
      <pc:sldChg chg="new del">
        <pc:chgData name="Jacq RL" userId="c03f97628298f175" providerId="LiveId" clId="{EC757182-6C0A-4BE8-AE3F-9D02D95D5E9F}" dt="2025-11-16T11:42:32.652" v="2436" actId="47"/>
        <pc:sldMkLst>
          <pc:docMk/>
          <pc:sldMk cId="2231012722" sldId="278"/>
        </pc:sldMkLst>
      </pc:sldChg>
      <pc:sldChg chg="addSp delSp modSp new mod modClrScheme chgLayout">
        <pc:chgData name="Jacq RL" userId="c03f97628298f175" providerId="LiveId" clId="{EC757182-6C0A-4BE8-AE3F-9D02D95D5E9F}" dt="2025-11-17T23:09:17.963" v="8089" actId="12269"/>
        <pc:sldMkLst>
          <pc:docMk/>
          <pc:sldMk cId="2832835401" sldId="278"/>
        </pc:sldMkLst>
        <pc:spChg chg="del mod ord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2" creationId="{52008031-3FB2-57E8-2C00-F1E1948B4C30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4" creationId="{92C5DEED-BDF7-DDBB-5185-0A940A9AC39E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6" creationId="{361893BF-6D20-32A0-83D2-CAFC700A8662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8" creationId="{3896E122-D034-D9A3-0A0A-230F55705ED2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9" creationId="{343AF060-D4AF-10D4-2D46-4DEA061F127E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10" creationId="{B8D215CA-A714-6158-6634-8143DB7A1F02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11" creationId="{94690C79-CC65-9F5D-3EE7-5122B58332FA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12" creationId="{16880045-D8FE-4807-44A6-5AC9E62AA0FA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13" creationId="{251E3E11-DA9F-10B3-A24F-7529875D9954}"/>
          </ac:spMkLst>
        </pc:spChg>
        <pc:spChg chg="del">
          <ac:chgData name="Jacq RL" userId="c03f97628298f175" providerId="LiveId" clId="{EC757182-6C0A-4BE8-AE3F-9D02D95D5E9F}" dt="2025-11-17T22:12:08.151" v="6978" actId="700"/>
          <ac:spMkLst>
            <pc:docMk/>
            <pc:sldMk cId="2832835401" sldId="278"/>
            <ac:spMk id="14" creationId="{CCD1AD3A-6BAE-FAB0-A450-6174412872FC}"/>
          </ac:spMkLst>
        </pc:spChg>
        <pc:spChg chg="del mod">
          <ac:chgData name="Jacq RL" userId="c03f97628298f175" providerId="LiveId" clId="{EC757182-6C0A-4BE8-AE3F-9D02D95D5E9F}" dt="2025-11-17T22:12:25.287" v="6994" actId="478"/>
          <ac:spMkLst>
            <pc:docMk/>
            <pc:sldMk cId="2832835401" sldId="278"/>
            <ac:spMk id="15" creationId="{58D7D3EB-6D9C-2736-C5EB-49BF845451F3}"/>
          </ac:spMkLst>
        </pc:spChg>
        <pc:spChg chg="del">
          <ac:chgData name="Jacq RL" userId="c03f97628298f175" providerId="LiveId" clId="{EC757182-6C0A-4BE8-AE3F-9D02D95D5E9F}" dt="2025-11-17T22:12:10.166" v="6979" actId="478"/>
          <ac:spMkLst>
            <pc:docMk/>
            <pc:sldMk cId="2832835401" sldId="278"/>
            <ac:spMk id="16" creationId="{F89202A3-B7A6-8D98-A8D6-02DE5134E6EC}"/>
          </ac:spMkLst>
        </pc:spChg>
        <pc:spChg chg="add mod">
          <ac:chgData name="Jacq RL" userId="c03f97628298f175" providerId="LiveId" clId="{EC757182-6C0A-4BE8-AE3F-9D02D95D5E9F}" dt="2025-11-17T22:13:10.150" v="7036" actId="20577"/>
          <ac:spMkLst>
            <pc:docMk/>
            <pc:sldMk cId="2832835401" sldId="278"/>
            <ac:spMk id="18" creationId="{BE60DC39-DB2C-0F5C-25B0-0B56605793AC}"/>
          </ac:spMkLst>
        </pc:spChg>
        <pc:graphicFrameChg chg="add mod">
          <ac:chgData name="Jacq RL" userId="c03f97628298f175" providerId="LiveId" clId="{EC757182-6C0A-4BE8-AE3F-9D02D95D5E9F}" dt="2025-11-17T23:09:17.963" v="8089" actId="12269"/>
          <ac:graphicFrameMkLst>
            <pc:docMk/>
            <pc:sldMk cId="2832835401" sldId="278"/>
            <ac:graphicFrameMk id="17" creationId="{C6805072-00E6-3F33-63BD-333A2AF0B7F9}"/>
          </ac:graphicFrameMkLst>
        </pc:graphicFrameChg>
        <pc:picChg chg="add mod">
          <ac:chgData name="Jacq RL" userId="c03f97628298f175" providerId="LiveId" clId="{EC757182-6C0A-4BE8-AE3F-9D02D95D5E9F}" dt="2025-11-17T23:08:35.238" v="8088" actId="167"/>
          <ac:picMkLst>
            <pc:docMk/>
            <pc:sldMk cId="2832835401" sldId="278"/>
            <ac:picMk id="19" creationId="{F301D954-B595-6134-238E-B6C4DB5F326D}"/>
          </ac:picMkLst>
        </pc:picChg>
      </pc:sldChg>
      <pc:sldChg chg="addSp modSp new del mod">
        <pc:chgData name="Jacq RL" userId="c03f97628298f175" providerId="LiveId" clId="{EC757182-6C0A-4BE8-AE3F-9D02D95D5E9F}" dt="2025-11-17T22:54:06.138" v="7940" actId="47"/>
        <pc:sldMkLst>
          <pc:docMk/>
          <pc:sldMk cId="4222085502" sldId="279"/>
        </pc:sldMkLst>
        <pc:spChg chg="add mod">
          <ac:chgData name="Jacq RL" userId="c03f97628298f175" providerId="LiveId" clId="{EC757182-6C0A-4BE8-AE3F-9D02D95D5E9F}" dt="2025-11-17T22:47:53.382" v="7906" actId="20577"/>
          <ac:spMkLst>
            <pc:docMk/>
            <pc:sldMk cId="4222085502" sldId="279"/>
            <ac:spMk id="2" creationId="{7AABCF7C-A4A8-FB0F-AF19-6F515F58489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FF8EB1-52C3-4C79-A444-6D00BF8ABB86}" type="doc">
      <dgm:prSet loTypeId="urn:microsoft.com/office/officeart/2005/8/layout/vList6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94A029A0-3201-4498-B4A1-0613F13B1F37}">
      <dgm:prSet phldrT="[Text]" phldr="0"/>
      <dgm:spPr/>
      <dgm:t>
        <a:bodyPr/>
        <a:lstStyle/>
        <a:p>
          <a:r>
            <a:rPr lang="en-GB" dirty="0"/>
            <a:t>The NHS APP</a:t>
          </a:r>
        </a:p>
      </dgm:t>
    </dgm:pt>
    <dgm:pt modelId="{BE637D65-B13B-45A0-B0C7-9BB5E12D80F2}" type="parTrans" cxnId="{8E85C913-BB48-4FF8-B3A9-A3968F86C8C4}">
      <dgm:prSet/>
      <dgm:spPr/>
      <dgm:t>
        <a:bodyPr/>
        <a:lstStyle/>
        <a:p>
          <a:endParaRPr lang="en-GB"/>
        </a:p>
      </dgm:t>
    </dgm:pt>
    <dgm:pt modelId="{B975FA14-9A4D-4BB7-8E74-204C2EE302D8}" type="sibTrans" cxnId="{8E85C913-BB48-4FF8-B3A9-A3968F86C8C4}">
      <dgm:prSet/>
      <dgm:spPr/>
      <dgm:t>
        <a:bodyPr/>
        <a:lstStyle/>
        <a:p>
          <a:endParaRPr lang="en-GB"/>
        </a:p>
      </dgm:t>
    </dgm:pt>
    <dgm:pt modelId="{0589E637-0220-4E0F-8FBB-02E967C73280}">
      <dgm:prSet phldrT="[Text]"/>
      <dgm:spPr/>
      <dgm:t>
        <a:bodyPr/>
        <a:lstStyle/>
        <a:p>
          <a:r>
            <a:rPr lang="en-GB" altLang="en-US" b="1" dirty="0">
              <a:latin typeface="+mj-lt"/>
            </a:rPr>
            <a:t>Digital healthcare platform</a:t>
          </a:r>
          <a:endParaRPr lang="en-GB" b="1" dirty="0">
            <a:latin typeface="+mj-lt"/>
          </a:endParaRPr>
        </a:p>
      </dgm:t>
    </dgm:pt>
    <dgm:pt modelId="{4550EC46-6882-4AFC-8C6E-9CADC015E503}" type="parTrans" cxnId="{23EBD303-8349-4381-BBD9-C8A582D84AEC}">
      <dgm:prSet/>
      <dgm:spPr/>
      <dgm:t>
        <a:bodyPr/>
        <a:lstStyle/>
        <a:p>
          <a:endParaRPr lang="en-GB"/>
        </a:p>
      </dgm:t>
    </dgm:pt>
    <dgm:pt modelId="{C304364A-F87C-4EDD-98E5-6625FA3DEFAF}" type="sibTrans" cxnId="{23EBD303-8349-4381-BBD9-C8A582D84AEC}">
      <dgm:prSet/>
      <dgm:spPr/>
      <dgm:t>
        <a:bodyPr/>
        <a:lstStyle/>
        <a:p>
          <a:endParaRPr lang="en-GB"/>
        </a:p>
      </dgm:t>
    </dgm:pt>
    <dgm:pt modelId="{44E8E27E-2F12-4343-94A4-D7301F6FFF4E}">
      <dgm:prSet phldrT="[Text]" phldr="0"/>
      <dgm:spPr/>
      <dgm:t>
        <a:bodyPr/>
        <a:lstStyle/>
        <a:p>
          <a:r>
            <a:rPr lang="en-GB" dirty="0"/>
            <a:t>What is it used for?</a:t>
          </a:r>
        </a:p>
      </dgm:t>
    </dgm:pt>
    <dgm:pt modelId="{35959477-F6A4-4C97-ADC3-D0EFF980E30F}" type="parTrans" cxnId="{C9E939BB-4719-4F29-A9E8-C9295713FABA}">
      <dgm:prSet/>
      <dgm:spPr/>
      <dgm:t>
        <a:bodyPr/>
        <a:lstStyle/>
        <a:p>
          <a:endParaRPr lang="en-GB"/>
        </a:p>
      </dgm:t>
    </dgm:pt>
    <dgm:pt modelId="{49F7B45D-940F-458C-971E-D389D94636B5}" type="sibTrans" cxnId="{C9E939BB-4719-4F29-A9E8-C9295713FABA}">
      <dgm:prSet/>
      <dgm:spPr/>
      <dgm:t>
        <a:bodyPr/>
        <a:lstStyle/>
        <a:p>
          <a:endParaRPr lang="en-GB"/>
        </a:p>
      </dgm:t>
    </dgm:pt>
    <dgm:pt modelId="{B545309A-0F56-4A9D-9F84-90BED9748D01}">
      <dgm:prSet phldrT="[Text]" custT="1"/>
      <dgm:spPr/>
      <dgm:t>
        <a:bodyPr/>
        <a:lstStyle/>
        <a:p>
          <a:r>
            <a:rPr lang="en-GB" altLang="en-US" sz="1400" b="1" dirty="0">
              <a:latin typeface="+mn-lt"/>
            </a:rPr>
            <a:t>Booking GP appointments </a:t>
          </a:r>
          <a:endParaRPr lang="en-GB" sz="1400" b="1" dirty="0">
            <a:latin typeface="+mn-lt"/>
          </a:endParaRPr>
        </a:p>
      </dgm:t>
    </dgm:pt>
    <dgm:pt modelId="{D012D68A-8D3D-4CD2-986D-68C7F293FA59}" type="parTrans" cxnId="{105892AE-1B2B-4CC3-A31A-5DFA2714E4A0}">
      <dgm:prSet/>
      <dgm:spPr/>
      <dgm:t>
        <a:bodyPr/>
        <a:lstStyle/>
        <a:p>
          <a:endParaRPr lang="en-GB"/>
        </a:p>
      </dgm:t>
    </dgm:pt>
    <dgm:pt modelId="{C8E4320E-93EB-401A-BD13-0177B308E108}" type="sibTrans" cxnId="{105892AE-1B2B-4CC3-A31A-5DFA2714E4A0}">
      <dgm:prSet/>
      <dgm:spPr/>
      <dgm:t>
        <a:bodyPr/>
        <a:lstStyle/>
        <a:p>
          <a:endParaRPr lang="en-GB"/>
        </a:p>
      </dgm:t>
    </dgm:pt>
    <dgm:pt modelId="{CA48D727-EF9B-4B4A-9D12-128C2BE327CA}">
      <dgm:prSet phldrT="[Text]" custT="1"/>
      <dgm:spPr/>
      <dgm:t>
        <a:bodyPr/>
        <a:lstStyle/>
        <a:p>
          <a:r>
            <a:rPr lang="en-GB" altLang="en-US" sz="1400" b="1" dirty="0">
              <a:latin typeface="+mn-lt"/>
            </a:rPr>
            <a:t>Ordering repeat prescriptions</a:t>
          </a:r>
          <a:endParaRPr lang="en-GB" sz="1400" b="1" dirty="0">
            <a:latin typeface="+mn-lt"/>
          </a:endParaRPr>
        </a:p>
      </dgm:t>
    </dgm:pt>
    <dgm:pt modelId="{10DB062B-E3CA-4A6E-8031-F0C9EC3084A2}" type="parTrans" cxnId="{ACC91C66-13E8-4134-960C-9BFA1289DB80}">
      <dgm:prSet/>
      <dgm:spPr/>
      <dgm:t>
        <a:bodyPr/>
        <a:lstStyle/>
        <a:p>
          <a:endParaRPr lang="en-GB"/>
        </a:p>
      </dgm:t>
    </dgm:pt>
    <dgm:pt modelId="{B9349CB2-6991-4B87-A8B2-83D538FD9B9A}" type="sibTrans" cxnId="{ACC91C66-13E8-4134-960C-9BFA1289DB80}">
      <dgm:prSet/>
      <dgm:spPr/>
      <dgm:t>
        <a:bodyPr/>
        <a:lstStyle/>
        <a:p>
          <a:endParaRPr lang="en-GB"/>
        </a:p>
      </dgm:t>
    </dgm:pt>
    <dgm:pt modelId="{EC7687B9-BC98-4D26-B360-48CE9D7134B6}">
      <dgm:prSet/>
      <dgm:spPr/>
      <dgm:t>
        <a:bodyPr/>
        <a:lstStyle/>
        <a:p>
          <a:r>
            <a:rPr lang="en-GB" dirty="0"/>
            <a:t>Where is it used?</a:t>
          </a:r>
        </a:p>
      </dgm:t>
    </dgm:pt>
    <dgm:pt modelId="{F33FB601-6EAB-4D2A-86A6-3308DF609087}" type="parTrans" cxnId="{7C27C8A4-943D-49EA-898C-30DE5A0F3BBE}">
      <dgm:prSet/>
      <dgm:spPr/>
      <dgm:t>
        <a:bodyPr/>
        <a:lstStyle/>
        <a:p>
          <a:endParaRPr lang="en-GB"/>
        </a:p>
      </dgm:t>
    </dgm:pt>
    <dgm:pt modelId="{C6531A1A-CC8F-4ED6-861A-BC57EF1750DC}" type="sibTrans" cxnId="{7C27C8A4-943D-49EA-898C-30DE5A0F3BBE}">
      <dgm:prSet/>
      <dgm:spPr/>
      <dgm:t>
        <a:bodyPr/>
        <a:lstStyle/>
        <a:p>
          <a:endParaRPr lang="en-GB"/>
        </a:p>
      </dgm:t>
    </dgm:pt>
    <dgm:pt modelId="{F76FA94A-FCEF-47E0-B017-A068735F5A32}">
      <dgm:prSet phldrT="[Text]" custT="1"/>
      <dgm:spPr/>
      <dgm:t>
        <a:bodyPr/>
        <a:lstStyle/>
        <a:p>
          <a:r>
            <a:rPr lang="en-GB" altLang="en-US" sz="1400" b="1" dirty="0">
              <a:latin typeface="+mn-lt"/>
            </a:rPr>
            <a:t>Access to GP records</a:t>
          </a:r>
          <a:endParaRPr lang="en-GB" sz="1400" b="1" dirty="0">
            <a:latin typeface="+mn-lt"/>
          </a:endParaRPr>
        </a:p>
      </dgm:t>
    </dgm:pt>
    <dgm:pt modelId="{94A98478-C388-41C4-B3D5-4601C823874E}" type="parTrans" cxnId="{E0B4806E-565C-42AA-B3B7-20707C8744C4}">
      <dgm:prSet/>
      <dgm:spPr/>
      <dgm:t>
        <a:bodyPr/>
        <a:lstStyle/>
        <a:p>
          <a:endParaRPr lang="en-GB"/>
        </a:p>
      </dgm:t>
    </dgm:pt>
    <dgm:pt modelId="{67E55CD4-4228-4238-828E-168C2623B3DB}" type="sibTrans" cxnId="{E0B4806E-565C-42AA-B3B7-20707C8744C4}">
      <dgm:prSet/>
      <dgm:spPr/>
      <dgm:t>
        <a:bodyPr/>
        <a:lstStyle/>
        <a:p>
          <a:endParaRPr lang="en-GB"/>
        </a:p>
      </dgm:t>
    </dgm:pt>
    <dgm:pt modelId="{8660F725-7D03-46EB-A656-170B49A1C8F3}">
      <dgm:prSet phldrT="[Text]"/>
      <dgm:spPr/>
      <dgm:t>
        <a:bodyPr/>
        <a:lstStyle/>
        <a:p>
          <a:r>
            <a:rPr lang="en-GB" b="1" dirty="0">
              <a:latin typeface="+mj-lt"/>
            </a:rPr>
            <a:t>Innovated 2019 (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NHS England,2019) </a:t>
          </a:r>
          <a:endParaRPr lang="en-GB" b="1" dirty="0">
            <a:latin typeface="+mj-lt"/>
          </a:endParaRPr>
        </a:p>
      </dgm:t>
    </dgm:pt>
    <dgm:pt modelId="{937ADCCA-71E1-436E-A13C-ADBBA4DF5B1E}" type="parTrans" cxnId="{9587FAD2-25C2-49F9-B7F1-CD241BF3CCFA}">
      <dgm:prSet/>
      <dgm:spPr/>
      <dgm:t>
        <a:bodyPr/>
        <a:lstStyle/>
        <a:p>
          <a:endParaRPr lang="en-GB"/>
        </a:p>
      </dgm:t>
    </dgm:pt>
    <dgm:pt modelId="{ACE7BF25-0EC2-4EF7-AF74-3F3E850C6D8A}" type="sibTrans" cxnId="{9587FAD2-25C2-49F9-B7F1-CD241BF3CCFA}">
      <dgm:prSet/>
      <dgm:spPr/>
      <dgm:t>
        <a:bodyPr/>
        <a:lstStyle/>
        <a:p>
          <a:endParaRPr lang="en-GB"/>
        </a:p>
      </dgm:t>
    </dgm:pt>
    <dgm:pt modelId="{2F498CFF-D463-4A3E-9EE1-C7D152E17109}">
      <dgm:prSet/>
      <dgm:spPr/>
      <dgm:t>
        <a:bodyPr/>
        <a:lstStyle/>
        <a:p>
          <a:r>
            <a:rPr lang="en-GB" b="1" dirty="0"/>
            <a:t>Remotely between patients  &amp; healthcare professionals</a:t>
          </a:r>
        </a:p>
      </dgm:t>
    </dgm:pt>
    <dgm:pt modelId="{EA78B675-176D-41F7-8A09-9F1A30DBC8E1}" type="parTrans" cxnId="{1694EE3A-63B4-4ED9-8D1F-32019F4C767B}">
      <dgm:prSet/>
      <dgm:spPr/>
      <dgm:t>
        <a:bodyPr/>
        <a:lstStyle/>
        <a:p>
          <a:endParaRPr lang="en-GB"/>
        </a:p>
      </dgm:t>
    </dgm:pt>
    <dgm:pt modelId="{58C48F77-33A1-4317-B2C5-D0FDF3517486}" type="sibTrans" cxnId="{1694EE3A-63B4-4ED9-8D1F-32019F4C767B}">
      <dgm:prSet/>
      <dgm:spPr/>
      <dgm:t>
        <a:bodyPr/>
        <a:lstStyle/>
        <a:p>
          <a:endParaRPr lang="en-GB"/>
        </a:p>
      </dgm:t>
    </dgm:pt>
    <dgm:pt modelId="{A8338874-FA89-4913-B060-A30405442665}">
      <dgm:prSet/>
      <dgm:spPr/>
      <dgm:t>
        <a:bodyPr/>
        <a:lstStyle/>
        <a:p>
          <a:r>
            <a:rPr lang="en-GB" b="1" dirty="0"/>
            <a:t>As a form of communication between patients and  GP practices</a:t>
          </a:r>
        </a:p>
      </dgm:t>
    </dgm:pt>
    <dgm:pt modelId="{B53EA573-1CC4-4657-85FE-F97B81FE039D}" type="parTrans" cxnId="{3D70F107-5D6A-440C-A4FB-9979F1A95CDE}">
      <dgm:prSet/>
      <dgm:spPr/>
      <dgm:t>
        <a:bodyPr/>
        <a:lstStyle/>
        <a:p>
          <a:endParaRPr lang="en-GB"/>
        </a:p>
      </dgm:t>
    </dgm:pt>
    <dgm:pt modelId="{6AAD1E4A-E5CF-48B2-BEC0-8ADD70F317D1}" type="sibTrans" cxnId="{3D70F107-5D6A-440C-A4FB-9979F1A95CDE}">
      <dgm:prSet/>
      <dgm:spPr/>
      <dgm:t>
        <a:bodyPr/>
        <a:lstStyle/>
        <a:p>
          <a:endParaRPr lang="en-GB"/>
        </a:p>
      </dgm:t>
    </dgm:pt>
    <dgm:pt modelId="{CBB5B619-D081-4E77-A364-2E35A5304491}">
      <dgm:prSet/>
      <dgm:spPr/>
      <dgm:t>
        <a:bodyPr/>
        <a:lstStyle/>
        <a:p>
          <a:r>
            <a:rPr lang="en-GB" dirty="0"/>
            <a:t>Why is it important?</a:t>
          </a:r>
        </a:p>
      </dgm:t>
    </dgm:pt>
    <dgm:pt modelId="{F1880E58-404D-4A0D-AE91-FD343D6C678A}" type="parTrans" cxnId="{FC409B3F-6AD9-442B-9F1B-618BF82D8CC5}">
      <dgm:prSet/>
      <dgm:spPr/>
      <dgm:t>
        <a:bodyPr/>
        <a:lstStyle/>
        <a:p>
          <a:endParaRPr lang="en-GB"/>
        </a:p>
      </dgm:t>
    </dgm:pt>
    <dgm:pt modelId="{CD0C6F8C-1F1D-4929-84DD-FB652B4463F8}" type="sibTrans" cxnId="{FC409B3F-6AD9-442B-9F1B-618BF82D8CC5}">
      <dgm:prSet/>
      <dgm:spPr/>
      <dgm:t>
        <a:bodyPr/>
        <a:lstStyle/>
        <a:p>
          <a:endParaRPr lang="en-GB"/>
        </a:p>
      </dgm:t>
    </dgm:pt>
    <dgm:pt modelId="{E0D2E948-4811-4DD4-9659-6B3DA12B4BCF}">
      <dgm:prSet/>
      <dgm:spPr/>
      <dgm:t>
        <a:bodyPr/>
        <a:lstStyle/>
        <a:p>
          <a:r>
            <a:rPr lang="en-GB" b="1" dirty="0"/>
            <a:t>The NHS App has been implemented to enhance remote services through their delivery, access and experiences </a:t>
          </a:r>
          <a:r>
            <a:rPr lang="en-GB" b="0" dirty="0"/>
            <a:t>(</a:t>
          </a:r>
          <a:r>
            <a:rPr lang="en-GB" b="0" dirty="0" err="1"/>
            <a:t>Faggini</a:t>
          </a:r>
          <a:r>
            <a:rPr lang="en-GB" b="0" dirty="0"/>
            <a:t> et al., 2021; NHS, 2019). </a:t>
          </a:r>
        </a:p>
      </dgm:t>
    </dgm:pt>
    <dgm:pt modelId="{72DAD3EE-2050-4053-A46D-EF60D76A05EC}" type="parTrans" cxnId="{B44DABF1-CA6C-4877-A6DB-2B67033846B5}">
      <dgm:prSet/>
      <dgm:spPr/>
      <dgm:t>
        <a:bodyPr/>
        <a:lstStyle/>
        <a:p>
          <a:endParaRPr lang="en-GB"/>
        </a:p>
      </dgm:t>
    </dgm:pt>
    <dgm:pt modelId="{02715696-9FF5-4285-A5C2-396EF02AB8C3}" type="sibTrans" cxnId="{B44DABF1-CA6C-4877-A6DB-2B67033846B5}">
      <dgm:prSet/>
      <dgm:spPr/>
      <dgm:t>
        <a:bodyPr/>
        <a:lstStyle/>
        <a:p>
          <a:endParaRPr lang="en-GB"/>
        </a:p>
      </dgm:t>
    </dgm:pt>
    <dgm:pt modelId="{4898F1B5-6D61-423C-86A5-C5DC51C94A5B}">
      <dgm:prSet phldrT="[Text]" custT="1"/>
      <dgm:spPr/>
      <dgm:t>
        <a:bodyPr/>
        <a:lstStyle/>
        <a:p>
          <a:r>
            <a:rPr lang="en-GB" sz="1400" b="1" dirty="0">
              <a:latin typeface="+mn-lt"/>
            </a:rPr>
            <a:t>Check symptoms </a:t>
          </a:r>
        </a:p>
      </dgm:t>
    </dgm:pt>
    <dgm:pt modelId="{39153983-6B13-4260-AD3C-5F03CA8AF716}" type="parTrans" cxnId="{5BFF3239-973F-435B-928D-C4BB6C6D7980}">
      <dgm:prSet/>
      <dgm:spPr/>
      <dgm:t>
        <a:bodyPr/>
        <a:lstStyle/>
        <a:p>
          <a:endParaRPr lang="en-GB"/>
        </a:p>
      </dgm:t>
    </dgm:pt>
    <dgm:pt modelId="{D49D8D9F-A9DB-43BF-8719-7CB9FAA4E1DC}" type="sibTrans" cxnId="{5BFF3239-973F-435B-928D-C4BB6C6D7980}">
      <dgm:prSet/>
      <dgm:spPr/>
      <dgm:t>
        <a:bodyPr/>
        <a:lstStyle/>
        <a:p>
          <a:endParaRPr lang="en-GB"/>
        </a:p>
      </dgm:t>
    </dgm:pt>
    <dgm:pt modelId="{76039B49-2DFF-470B-A530-2EDA6A470FCA}">
      <dgm:prSet phldrT="[Text]" custT="1"/>
      <dgm:spPr/>
      <dgm:t>
        <a:bodyPr/>
        <a:lstStyle/>
        <a:p>
          <a:pPr>
            <a:buNone/>
          </a:pPr>
          <a:r>
            <a:rPr lang="en-GB" sz="1400" dirty="0"/>
            <a:t>(Sukriti et al., 2023)</a:t>
          </a:r>
          <a:endParaRPr lang="en-GB" sz="1400" b="1" dirty="0">
            <a:latin typeface="+mn-lt"/>
          </a:endParaRPr>
        </a:p>
      </dgm:t>
    </dgm:pt>
    <dgm:pt modelId="{22CE2E74-FC61-4AE4-B845-432D548528C5}" type="parTrans" cxnId="{3ED8ED79-8689-4F5C-95E9-5CDE3D969AF4}">
      <dgm:prSet/>
      <dgm:spPr/>
      <dgm:t>
        <a:bodyPr/>
        <a:lstStyle/>
        <a:p>
          <a:endParaRPr lang="en-GB"/>
        </a:p>
      </dgm:t>
    </dgm:pt>
    <dgm:pt modelId="{D891E8D9-F165-46EE-88D7-316186B90940}" type="sibTrans" cxnId="{3ED8ED79-8689-4F5C-95E9-5CDE3D969AF4}">
      <dgm:prSet/>
      <dgm:spPr/>
      <dgm:t>
        <a:bodyPr/>
        <a:lstStyle/>
        <a:p>
          <a:endParaRPr lang="en-GB"/>
        </a:p>
      </dgm:t>
    </dgm:pt>
    <dgm:pt modelId="{28BDA0C9-A93B-44E3-B80C-68B5D8A2825A}" type="pres">
      <dgm:prSet presAssocID="{72FF8EB1-52C3-4C79-A444-6D00BF8ABB86}" presName="Name0" presStyleCnt="0">
        <dgm:presLayoutVars>
          <dgm:dir/>
          <dgm:animLvl val="lvl"/>
          <dgm:resizeHandles/>
        </dgm:presLayoutVars>
      </dgm:prSet>
      <dgm:spPr/>
    </dgm:pt>
    <dgm:pt modelId="{6114D3AE-34A5-4E5F-ACF3-A7ACE26DF88C}" type="pres">
      <dgm:prSet presAssocID="{94A029A0-3201-4498-B4A1-0613F13B1F37}" presName="linNode" presStyleCnt="0"/>
      <dgm:spPr/>
    </dgm:pt>
    <dgm:pt modelId="{D056D983-C725-4D7B-816F-1C96316F6306}" type="pres">
      <dgm:prSet presAssocID="{94A029A0-3201-4498-B4A1-0613F13B1F37}" presName="parentShp" presStyleLbl="node1" presStyleIdx="0" presStyleCnt="4">
        <dgm:presLayoutVars>
          <dgm:bulletEnabled val="1"/>
        </dgm:presLayoutVars>
      </dgm:prSet>
      <dgm:spPr/>
    </dgm:pt>
    <dgm:pt modelId="{1FEC6F9E-AD2C-4F79-981C-5739FECC64A6}" type="pres">
      <dgm:prSet presAssocID="{94A029A0-3201-4498-B4A1-0613F13B1F37}" presName="childShp" presStyleLbl="bgAccFollowNode1" presStyleIdx="0" presStyleCnt="4">
        <dgm:presLayoutVars>
          <dgm:bulletEnabled val="1"/>
        </dgm:presLayoutVars>
      </dgm:prSet>
      <dgm:spPr/>
    </dgm:pt>
    <dgm:pt modelId="{1D1718F3-07AA-4AB1-98A5-CF9F40D3F298}" type="pres">
      <dgm:prSet presAssocID="{B975FA14-9A4D-4BB7-8E74-204C2EE302D8}" presName="spacing" presStyleCnt="0"/>
      <dgm:spPr/>
    </dgm:pt>
    <dgm:pt modelId="{0FE31265-D5AB-4383-942E-8933A9E474CB}" type="pres">
      <dgm:prSet presAssocID="{44E8E27E-2F12-4343-94A4-D7301F6FFF4E}" presName="linNode" presStyleCnt="0"/>
      <dgm:spPr/>
    </dgm:pt>
    <dgm:pt modelId="{BE42A636-CFAD-4B8F-BB50-A423F7069500}" type="pres">
      <dgm:prSet presAssocID="{44E8E27E-2F12-4343-94A4-D7301F6FFF4E}" presName="parentShp" presStyleLbl="node1" presStyleIdx="1" presStyleCnt="4">
        <dgm:presLayoutVars>
          <dgm:bulletEnabled val="1"/>
        </dgm:presLayoutVars>
      </dgm:prSet>
      <dgm:spPr/>
    </dgm:pt>
    <dgm:pt modelId="{8CCAB539-47EC-4BFE-80E4-D0019F97023E}" type="pres">
      <dgm:prSet presAssocID="{44E8E27E-2F12-4343-94A4-D7301F6FFF4E}" presName="childShp" presStyleLbl="bgAccFollowNode1" presStyleIdx="1" presStyleCnt="4">
        <dgm:presLayoutVars>
          <dgm:bulletEnabled val="1"/>
        </dgm:presLayoutVars>
      </dgm:prSet>
      <dgm:spPr/>
    </dgm:pt>
    <dgm:pt modelId="{4BB5F475-AE2C-42D9-B18A-CD29C53DA4B9}" type="pres">
      <dgm:prSet presAssocID="{49F7B45D-940F-458C-971E-D389D94636B5}" presName="spacing" presStyleCnt="0"/>
      <dgm:spPr/>
    </dgm:pt>
    <dgm:pt modelId="{0E23809E-DF6C-47A6-9D70-796F470524B9}" type="pres">
      <dgm:prSet presAssocID="{EC7687B9-BC98-4D26-B360-48CE9D7134B6}" presName="linNode" presStyleCnt="0"/>
      <dgm:spPr/>
    </dgm:pt>
    <dgm:pt modelId="{504D8177-239A-40E5-9C0F-1674F7404ECA}" type="pres">
      <dgm:prSet presAssocID="{EC7687B9-BC98-4D26-B360-48CE9D7134B6}" presName="parentShp" presStyleLbl="node1" presStyleIdx="2" presStyleCnt="4">
        <dgm:presLayoutVars>
          <dgm:bulletEnabled val="1"/>
        </dgm:presLayoutVars>
      </dgm:prSet>
      <dgm:spPr/>
    </dgm:pt>
    <dgm:pt modelId="{6A66A8CB-3FC5-4D58-8759-551F8BE637F0}" type="pres">
      <dgm:prSet presAssocID="{EC7687B9-BC98-4D26-B360-48CE9D7134B6}" presName="childShp" presStyleLbl="bgAccFollowNode1" presStyleIdx="2" presStyleCnt="4">
        <dgm:presLayoutVars>
          <dgm:bulletEnabled val="1"/>
        </dgm:presLayoutVars>
      </dgm:prSet>
      <dgm:spPr/>
    </dgm:pt>
    <dgm:pt modelId="{9A83892F-EFFB-4C55-A88D-2E358BA00560}" type="pres">
      <dgm:prSet presAssocID="{C6531A1A-CC8F-4ED6-861A-BC57EF1750DC}" presName="spacing" presStyleCnt="0"/>
      <dgm:spPr/>
    </dgm:pt>
    <dgm:pt modelId="{2A8C031E-6097-4F1D-993F-C0CC612D1EB8}" type="pres">
      <dgm:prSet presAssocID="{CBB5B619-D081-4E77-A364-2E35A5304491}" presName="linNode" presStyleCnt="0"/>
      <dgm:spPr/>
    </dgm:pt>
    <dgm:pt modelId="{A331C3C6-8A1A-4D3C-997C-D8EA0612AE5E}" type="pres">
      <dgm:prSet presAssocID="{CBB5B619-D081-4E77-A364-2E35A5304491}" presName="parentShp" presStyleLbl="node1" presStyleIdx="3" presStyleCnt="4">
        <dgm:presLayoutVars>
          <dgm:bulletEnabled val="1"/>
        </dgm:presLayoutVars>
      </dgm:prSet>
      <dgm:spPr/>
    </dgm:pt>
    <dgm:pt modelId="{F11D6B4F-251A-4758-8549-D7FCC56BD821}" type="pres">
      <dgm:prSet presAssocID="{CBB5B619-D081-4E77-A364-2E35A5304491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23EBD303-8349-4381-BBD9-C8A582D84AEC}" srcId="{94A029A0-3201-4498-B4A1-0613F13B1F37}" destId="{0589E637-0220-4E0F-8FBB-02E967C73280}" srcOrd="0" destOrd="0" parTransId="{4550EC46-6882-4AFC-8C6E-9CADC015E503}" sibTransId="{C304364A-F87C-4EDD-98E5-6625FA3DEFAF}"/>
    <dgm:cxn modelId="{41F69D04-86E8-4B2A-AFB8-777CE2855F8A}" type="presOf" srcId="{76039B49-2DFF-470B-A530-2EDA6A470FCA}" destId="{8CCAB539-47EC-4BFE-80E4-D0019F97023E}" srcOrd="0" destOrd="4" presId="urn:microsoft.com/office/officeart/2005/8/layout/vList6"/>
    <dgm:cxn modelId="{3D70F107-5D6A-440C-A4FB-9979F1A95CDE}" srcId="{EC7687B9-BC98-4D26-B360-48CE9D7134B6}" destId="{A8338874-FA89-4913-B060-A30405442665}" srcOrd="1" destOrd="0" parTransId="{B53EA573-1CC4-4657-85FE-F97B81FE039D}" sibTransId="{6AAD1E4A-E5CF-48B2-BEC0-8ADD70F317D1}"/>
    <dgm:cxn modelId="{3B95870A-43E2-4C08-B7C9-54FC2771C9EB}" type="presOf" srcId="{8660F725-7D03-46EB-A656-170B49A1C8F3}" destId="{1FEC6F9E-AD2C-4F79-981C-5739FECC64A6}" srcOrd="0" destOrd="1" presId="urn:microsoft.com/office/officeart/2005/8/layout/vList6"/>
    <dgm:cxn modelId="{3890360C-15D3-4331-871B-7B9B2FEE0E71}" type="presOf" srcId="{72FF8EB1-52C3-4C79-A444-6D00BF8ABB86}" destId="{28BDA0C9-A93B-44E3-B80C-68B5D8A2825A}" srcOrd="0" destOrd="0" presId="urn:microsoft.com/office/officeart/2005/8/layout/vList6"/>
    <dgm:cxn modelId="{3F22D210-C4CB-408B-91AB-9CB41C26A5BE}" type="presOf" srcId="{2F498CFF-D463-4A3E-9EE1-C7D152E17109}" destId="{6A66A8CB-3FC5-4D58-8759-551F8BE637F0}" srcOrd="0" destOrd="0" presId="urn:microsoft.com/office/officeart/2005/8/layout/vList6"/>
    <dgm:cxn modelId="{66915712-A5AA-4BA1-AB5D-BCCD5FAE7A4F}" type="presOf" srcId="{CA48D727-EF9B-4B4A-9D12-128C2BE327CA}" destId="{8CCAB539-47EC-4BFE-80E4-D0019F97023E}" srcOrd="0" destOrd="1" presId="urn:microsoft.com/office/officeart/2005/8/layout/vList6"/>
    <dgm:cxn modelId="{8E85C913-BB48-4FF8-B3A9-A3968F86C8C4}" srcId="{72FF8EB1-52C3-4C79-A444-6D00BF8ABB86}" destId="{94A029A0-3201-4498-B4A1-0613F13B1F37}" srcOrd="0" destOrd="0" parTransId="{BE637D65-B13B-45A0-B0C7-9BB5E12D80F2}" sibTransId="{B975FA14-9A4D-4BB7-8E74-204C2EE302D8}"/>
    <dgm:cxn modelId="{E92B4A15-8757-4B35-A582-4F71D6FF74C5}" type="presOf" srcId="{0589E637-0220-4E0F-8FBB-02E967C73280}" destId="{1FEC6F9E-AD2C-4F79-981C-5739FECC64A6}" srcOrd="0" destOrd="0" presId="urn:microsoft.com/office/officeart/2005/8/layout/vList6"/>
    <dgm:cxn modelId="{4C02C019-2D01-4402-AB90-4BBA6F8B59AC}" type="presOf" srcId="{F76FA94A-FCEF-47E0-B017-A068735F5A32}" destId="{8CCAB539-47EC-4BFE-80E4-D0019F97023E}" srcOrd="0" destOrd="2" presId="urn:microsoft.com/office/officeart/2005/8/layout/vList6"/>
    <dgm:cxn modelId="{5566BE1E-CEE5-4637-A0FC-80F340D0A048}" type="presOf" srcId="{4898F1B5-6D61-423C-86A5-C5DC51C94A5B}" destId="{8CCAB539-47EC-4BFE-80E4-D0019F97023E}" srcOrd="0" destOrd="3" presId="urn:microsoft.com/office/officeart/2005/8/layout/vList6"/>
    <dgm:cxn modelId="{7AF19F22-5620-4DCF-AFC0-E35E0F7FD176}" type="presOf" srcId="{44E8E27E-2F12-4343-94A4-D7301F6FFF4E}" destId="{BE42A636-CFAD-4B8F-BB50-A423F7069500}" srcOrd="0" destOrd="0" presId="urn:microsoft.com/office/officeart/2005/8/layout/vList6"/>
    <dgm:cxn modelId="{0B02F72B-8DD8-46F9-B3DB-F907D74AC469}" type="presOf" srcId="{94A029A0-3201-4498-B4A1-0613F13B1F37}" destId="{D056D983-C725-4D7B-816F-1C96316F6306}" srcOrd="0" destOrd="0" presId="urn:microsoft.com/office/officeart/2005/8/layout/vList6"/>
    <dgm:cxn modelId="{5BFF3239-973F-435B-928D-C4BB6C6D7980}" srcId="{44E8E27E-2F12-4343-94A4-D7301F6FFF4E}" destId="{4898F1B5-6D61-423C-86A5-C5DC51C94A5B}" srcOrd="3" destOrd="0" parTransId="{39153983-6B13-4260-AD3C-5F03CA8AF716}" sibTransId="{D49D8D9F-A9DB-43BF-8719-7CB9FAA4E1DC}"/>
    <dgm:cxn modelId="{1694EE3A-63B4-4ED9-8D1F-32019F4C767B}" srcId="{EC7687B9-BC98-4D26-B360-48CE9D7134B6}" destId="{2F498CFF-D463-4A3E-9EE1-C7D152E17109}" srcOrd="0" destOrd="0" parTransId="{EA78B675-176D-41F7-8A09-9F1A30DBC8E1}" sibTransId="{58C48F77-33A1-4317-B2C5-D0FDF3517486}"/>
    <dgm:cxn modelId="{FC409B3F-6AD9-442B-9F1B-618BF82D8CC5}" srcId="{72FF8EB1-52C3-4C79-A444-6D00BF8ABB86}" destId="{CBB5B619-D081-4E77-A364-2E35A5304491}" srcOrd="3" destOrd="0" parTransId="{F1880E58-404D-4A0D-AE91-FD343D6C678A}" sibTransId="{CD0C6F8C-1F1D-4929-84DD-FB652B4463F8}"/>
    <dgm:cxn modelId="{ACC91C66-13E8-4134-960C-9BFA1289DB80}" srcId="{44E8E27E-2F12-4343-94A4-D7301F6FFF4E}" destId="{CA48D727-EF9B-4B4A-9D12-128C2BE327CA}" srcOrd="1" destOrd="0" parTransId="{10DB062B-E3CA-4A6E-8031-F0C9EC3084A2}" sibTransId="{B9349CB2-6991-4B87-A8B2-83D538FD9B9A}"/>
    <dgm:cxn modelId="{C1219A4D-38E7-4529-A482-EE0D52698F7E}" type="presOf" srcId="{A8338874-FA89-4913-B060-A30405442665}" destId="{6A66A8CB-3FC5-4D58-8759-551F8BE637F0}" srcOrd="0" destOrd="1" presId="urn:microsoft.com/office/officeart/2005/8/layout/vList6"/>
    <dgm:cxn modelId="{1C77C34D-9E6F-4C06-9617-FC3A75CFE42C}" type="presOf" srcId="{EC7687B9-BC98-4D26-B360-48CE9D7134B6}" destId="{504D8177-239A-40E5-9C0F-1674F7404ECA}" srcOrd="0" destOrd="0" presId="urn:microsoft.com/office/officeart/2005/8/layout/vList6"/>
    <dgm:cxn modelId="{E0B4806E-565C-42AA-B3B7-20707C8744C4}" srcId="{44E8E27E-2F12-4343-94A4-D7301F6FFF4E}" destId="{F76FA94A-FCEF-47E0-B017-A068735F5A32}" srcOrd="2" destOrd="0" parTransId="{94A98478-C388-41C4-B3D5-4601C823874E}" sibTransId="{67E55CD4-4228-4238-828E-168C2623B3DB}"/>
    <dgm:cxn modelId="{3ED8ED79-8689-4F5C-95E9-5CDE3D969AF4}" srcId="{44E8E27E-2F12-4343-94A4-D7301F6FFF4E}" destId="{76039B49-2DFF-470B-A530-2EDA6A470FCA}" srcOrd="4" destOrd="0" parTransId="{22CE2E74-FC61-4AE4-B845-432D548528C5}" sibTransId="{D891E8D9-F165-46EE-88D7-316186B90940}"/>
    <dgm:cxn modelId="{56BCCB84-145B-497D-84C1-734EE63D0D5E}" type="presOf" srcId="{E0D2E948-4811-4DD4-9659-6B3DA12B4BCF}" destId="{F11D6B4F-251A-4758-8549-D7FCC56BD821}" srcOrd="0" destOrd="0" presId="urn:microsoft.com/office/officeart/2005/8/layout/vList6"/>
    <dgm:cxn modelId="{7C27C8A4-943D-49EA-898C-30DE5A0F3BBE}" srcId="{72FF8EB1-52C3-4C79-A444-6D00BF8ABB86}" destId="{EC7687B9-BC98-4D26-B360-48CE9D7134B6}" srcOrd="2" destOrd="0" parTransId="{F33FB601-6EAB-4D2A-86A6-3308DF609087}" sibTransId="{C6531A1A-CC8F-4ED6-861A-BC57EF1750DC}"/>
    <dgm:cxn modelId="{105892AE-1B2B-4CC3-A31A-5DFA2714E4A0}" srcId="{44E8E27E-2F12-4343-94A4-D7301F6FFF4E}" destId="{B545309A-0F56-4A9D-9F84-90BED9748D01}" srcOrd="0" destOrd="0" parTransId="{D012D68A-8D3D-4CD2-986D-68C7F293FA59}" sibTransId="{C8E4320E-93EB-401A-BD13-0177B308E108}"/>
    <dgm:cxn modelId="{C9E939BB-4719-4F29-A9E8-C9295713FABA}" srcId="{72FF8EB1-52C3-4C79-A444-6D00BF8ABB86}" destId="{44E8E27E-2F12-4343-94A4-D7301F6FFF4E}" srcOrd="1" destOrd="0" parTransId="{35959477-F6A4-4C97-ADC3-D0EFF980E30F}" sibTransId="{49F7B45D-940F-458C-971E-D389D94636B5}"/>
    <dgm:cxn modelId="{9587FAD2-25C2-49F9-B7F1-CD241BF3CCFA}" srcId="{94A029A0-3201-4498-B4A1-0613F13B1F37}" destId="{8660F725-7D03-46EB-A656-170B49A1C8F3}" srcOrd="1" destOrd="0" parTransId="{937ADCCA-71E1-436E-A13C-ADBBA4DF5B1E}" sibTransId="{ACE7BF25-0EC2-4EF7-AF74-3F3E850C6D8A}"/>
    <dgm:cxn modelId="{2DEB47D7-8378-4581-B91E-E888FF38D012}" type="presOf" srcId="{B545309A-0F56-4A9D-9F84-90BED9748D01}" destId="{8CCAB539-47EC-4BFE-80E4-D0019F97023E}" srcOrd="0" destOrd="0" presId="urn:microsoft.com/office/officeart/2005/8/layout/vList6"/>
    <dgm:cxn modelId="{B44DABF1-CA6C-4877-A6DB-2B67033846B5}" srcId="{CBB5B619-D081-4E77-A364-2E35A5304491}" destId="{E0D2E948-4811-4DD4-9659-6B3DA12B4BCF}" srcOrd="0" destOrd="0" parTransId="{72DAD3EE-2050-4053-A46D-EF60D76A05EC}" sibTransId="{02715696-9FF5-4285-A5C2-396EF02AB8C3}"/>
    <dgm:cxn modelId="{1D88B7F3-71BA-4E60-9160-245D49436F02}" type="presOf" srcId="{CBB5B619-D081-4E77-A364-2E35A5304491}" destId="{A331C3C6-8A1A-4D3C-997C-D8EA0612AE5E}" srcOrd="0" destOrd="0" presId="urn:microsoft.com/office/officeart/2005/8/layout/vList6"/>
    <dgm:cxn modelId="{0FDEC332-FFDE-4B0B-B1F7-330660414A59}" type="presParOf" srcId="{28BDA0C9-A93B-44E3-B80C-68B5D8A2825A}" destId="{6114D3AE-34A5-4E5F-ACF3-A7ACE26DF88C}" srcOrd="0" destOrd="0" presId="urn:microsoft.com/office/officeart/2005/8/layout/vList6"/>
    <dgm:cxn modelId="{FEAA2615-3F5B-46EE-98DC-A0A50E484EA2}" type="presParOf" srcId="{6114D3AE-34A5-4E5F-ACF3-A7ACE26DF88C}" destId="{D056D983-C725-4D7B-816F-1C96316F6306}" srcOrd="0" destOrd="0" presId="urn:microsoft.com/office/officeart/2005/8/layout/vList6"/>
    <dgm:cxn modelId="{BB41E48B-C5F0-45EC-94F5-31ED086C590B}" type="presParOf" srcId="{6114D3AE-34A5-4E5F-ACF3-A7ACE26DF88C}" destId="{1FEC6F9E-AD2C-4F79-981C-5739FECC64A6}" srcOrd="1" destOrd="0" presId="urn:microsoft.com/office/officeart/2005/8/layout/vList6"/>
    <dgm:cxn modelId="{A01A9330-05F5-490A-9869-88BC5B632D5F}" type="presParOf" srcId="{28BDA0C9-A93B-44E3-B80C-68B5D8A2825A}" destId="{1D1718F3-07AA-4AB1-98A5-CF9F40D3F298}" srcOrd="1" destOrd="0" presId="urn:microsoft.com/office/officeart/2005/8/layout/vList6"/>
    <dgm:cxn modelId="{53AEFA39-5843-4362-8EB0-9005B6E6C6BA}" type="presParOf" srcId="{28BDA0C9-A93B-44E3-B80C-68B5D8A2825A}" destId="{0FE31265-D5AB-4383-942E-8933A9E474CB}" srcOrd="2" destOrd="0" presId="urn:microsoft.com/office/officeart/2005/8/layout/vList6"/>
    <dgm:cxn modelId="{481166D8-6E00-4126-845B-1615A364502D}" type="presParOf" srcId="{0FE31265-D5AB-4383-942E-8933A9E474CB}" destId="{BE42A636-CFAD-4B8F-BB50-A423F7069500}" srcOrd="0" destOrd="0" presId="urn:microsoft.com/office/officeart/2005/8/layout/vList6"/>
    <dgm:cxn modelId="{44C1A056-9F77-49C2-AA1F-A4B4DA168E9C}" type="presParOf" srcId="{0FE31265-D5AB-4383-942E-8933A9E474CB}" destId="{8CCAB539-47EC-4BFE-80E4-D0019F97023E}" srcOrd="1" destOrd="0" presId="urn:microsoft.com/office/officeart/2005/8/layout/vList6"/>
    <dgm:cxn modelId="{4BF3E57D-699E-4323-919C-8683E147876D}" type="presParOf" srcId="{28BDA0C9-A93B-44E3-B80C-68B5D8A2825A}" destId="{4BB5F475-AE2C-42D9-B18A-CD29C53DA4B9}" srcOrd="3" destOrd="0" presId="urn:microsoft.com/office/officeart/2005/8/layout/vList6"/>
    <dgm:cxn modelId="{676F190F-6576-4E9E-9F0B-243C3498746A}" type="presParOf" srcId="{28BDA0C9-A93B-44E3-B80C-68B5D8A2825A}" destId="{0E23809E-DF6C-47A6-9D70-796F470524B9}" srcOrd="4" destOrd="0" presId="urn:microsoft.com/office/officeart/2005/8/layout/vList6"/>
    <dgm:cxn modelId="{6444D27C-8F29-40DD-AF3D-942D139F533B}" type="presParOf" srcId="{0E23809E-DF6C-47A6-9D70-796F470524B9}" destId="{504D8177-239A-40E5-9C0F-1674F7404ECA}" srcOrd="0" destOrd="0" presId="urn:microsoft.com/office/officeart/2005/8/layout/vList6"/>
    <dgm:cxn modelId="{FF1317E7-7900-4065-B9BE-1C04F3A7A96A}" type="presParOf" srcId="{0E23809E-DF6C-47A6-9D70-796F470524B9}" destId="{6A66A8CB-3FC5-4D58-8759-551F8BE637F0}" srcOrd="1" destOrd="0" presId="urn:microsoft.com/office/officeart/2005/8/layout/vList6"/>
    <dgm:cxn modelId="{D01A3BF5-D319-4998-9A7F-3D4509B81061}" type="presParOf" srcId="{28BDA0C9-A93B-44E3-B80C-68B5D8A2825A}" destId="{9A83892F-EFFB-4C55-A88D-2E358BA00560}" srcOrd="5" destOrd="0" presId="urn:microsoft.com/office/officeart/2005/8/layout/vList6"/>
    <dgm:cxn modelId="{0E6875F3-3F60-4F1B-949A-5F1D2B6AAD82}" type="presParOf" srcId="{28BDA0C9-A93B-44E3-B80C-68B5D8A2825A}" destId="{2A8C031E-6097-4F1D-993F-C0CC612D1EB8}" srcOrd="6" destOrd="0" presId="urn:microsoft.com/office/officeart/2005/8/layout/vList6"/>
    <dgm:cxn modelId="{223307BE-2C41-43F6-891C-3198BA91CDB0}" type="presParOf" srcId="{2A8C031E-6097-4F1D-993F-C0CC612D1EB8}" destId="{A331C3C6-8A1A-4D3C-997C-D8EA0612AE5E}" srcOrd="0" destOrd="0" presId="urn:microsoft.com/office/officeart/2005/8/layout/vList6"/>
    <dgm:cxn modelId="{BE69F337-A04B-488A-BD3A-1BD9361152D9}" type="presParOf" srcId="{2A8C031E-6097-4F1D-993F-C0CC612D1EB8}" destId="{F11D6B4F-251A-4758-8549-D7FCC56BD821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A27693-CDFB-4F3F-9FA3-3F4DB34BD9ED}" type="doc">
      <dgm:prSet loTypeId="urn:microsoft.com/office/officeart/2005/8/layout/arrow2" loCatId="process" qsTypeId="urn:microsoft.com/office/officeart/2005/8/quickstyle/3d1" qsCatId="3D" csTypeId="urn:microsoft.com/office/officeart/2005/8/colors/accent1_2" csCatId="accent1" phldr="1"/>
      <dgm:spPr/>
    </dgm:pt>
    <dgm:pt modelId="{FF077987-5E4B-4FF2-8465-0D217C8CE00E}">
      <dgm:prSet phldrT="[Text]"/>
      <dgm:spPr/>
      <dgm:t>
        <a:bodyPr/>
        <a:lstStyle/>
        <a:p>
          <a:pPr>
            <a:buNone/>
          </a:pPr>
          <a:r>
            <a:rPr lang="en-GB" dirty="0"/>
            <a:t>Before Covid, fewer than 1 million users had registered</a:t>
          </a:r>
        </a:p>
      </dgm:t>
    </dgm:pt>
    <dgm:pt modelId="{811CDC09-7005-4041-AB28-4C1497838825}" type="parTrans" cxnId="{4B13F379-14EC-4C63-8CD4-888AD9498D06}">
      <dgm:prSet/>
      <dgm:spPr/>
      <dgm:t>
        <a:bodyPr/>
        <a:lstStyle/>
        <a:p>
          <a:endParaRPr lang="en-GB"/>
        </a:p>
      </dgm:t>
    </dgm:pt>
    <dgm:pt modelId="{33E1F51C-CFB8-43BC-8029-B04EE96C94E0}" type="sibTrans" cxnId="{4B13F379-14EC-4C63-8CD4-888AD9498D06}">
      <dgm:prSet/>
      <dgm:spPr/>
      <dgm:t>
        <a:bodyPr/>
        <a:lstStyle/>
        <a:p>
          <a:endParaRPr lang="en-GB"/>
        </a:p>
      </dgm:t>
    </dgm:pt>
    <dgm:pt modelId="{2DA7E4BA-E9EC-47D6-AE7A-136663C9CA70}">
      <dgm:prSet phldrT="[Text]"/>
      <dgm:spPr/>
      <dgm:t>
        <a:bodyPr/>
        <a:lstStyle/>
        <a:p>
          <a:pPr>
            <a:buNone/>
          </a:pPr>
          <a:r>
            <a:rPr lang="en-GB" dirty="0"/>
            <a:t>By mid-2021, the total reached nearly 52 million uses — demonstrating mass engagement with digital healthcare tools (Sukriti et al., 2023).</a:t>
          </a:r>
        </a:p>
      </dgm:t>
    </dgm:pt>
    <dgm:pt modelId="{146A9D4E-8750-434E-BF7F-F7697B821FEB}" type="parTrans" cxnId="{912C6403-A224-48F7-8FF1-1642BA3CC0C4}">
      <dgm:prSet/>
      <dgm:spPr/>
      <dgm:t>
        <a:bodyPr/>
        <a:lstStyle/>
        <a:p>
          <a:endParaRPr lang="en-GB"/>
        </a:p>
      </dgm:t>
    </dgm:pt>
    <dgm:pt modelId="{78B9AE88-C49A-4225-9C23-A1F10BBC9EB5}" type="sibTrans" cxnId="{912C6403-A224-48F7-8FF1-1642BA3CC0C4}">
      <dgm:prSet/>
      <dgm:spPr/>
      <dgm:t>
        <a:bodyPr/>
        <a:lstStyle/>
        <a:p>
          <a:endParaRPr lang="en-GB"/>
        </a:p>
      </dgm:t>
    </dgm:pt>
    <dgm:pt modelId="{B2C8EF8C-B984-46DB-BB98-362B5F411045}">
      <dgm:prSet phldrT="[Text]"/>
      <dgm:spPr/>
      <dgm:t>
        <a:bodyPr/>
        <a:lstStyle/>
        <a:p>
          <a:pPr>
            <a:buNone/>
          </a:pPr>
          <a:r>
            <a:rPr lang="en-GB"/>
            <a:t>But from March 2020 to May 2021, downloads surged to over 8 million.</a:t>
          </a:r>
          <a:endParaRPr lang="en-GB" dirty="0"/>
        </a:p>
      </dgm:t>
    </dgm:pt>
    <dgm:pt modelId="{CEB6300E-BE41-486E-B8E2-4A0E27691844}" type="parTrans" cxnId="{06979D60-BE53-474A-AD19-DDDB65AEC63F}">
      <dgm:prSet/>
      <dgm:spPr/>
      <dgm:t>
        <a:bodyPr/>
        <a:lstStyle/>
        <a:p>
          <a:endParaRPr lang="en-GB"/>
        </a:p>
      </dgm:t>
    </dgm:pt>
    <dgm:pt modelId="{1C25A238-3B7C-4658-9962-7D6C9C3BD1A6}" type="sibTrans" cxnId="{06979D60-BE53-474A-AD19-DDDB65AEC63F}">
      <dgm:prSet/>
      <dgm:spPr/>
      <dgm:t>
        <a:bodyPr/>
        <a:lstStyle/>
        <a:p>
          <a:endParaRPr lang="en-GB"/>
        </a:p>
      </dgm:t>
    </dgm:pt>
    <dgm:pt modelId="{05A4C60E-ECA7-4DC7-A8D5-A93CE318EB82}" type="pres">
      <dgm:prSet presAssocID="{60A27693-CDFB-4F3F-9FA3-3F4DB34BD9ED}" presName="arrowDiagram" presStyleCnt="0">
        <dgm:presLayoutVars>
          <dgm:chMax val="5"/>
          <dgm:dir/>
          <dgm:resizeHandles val="exact"/>
        </dgm:presLayoutVars>
      </dgm:prSet>
      <dgm:spPr/>
    </dgm:pt>
    <dgm:pt modelId="{BFF9BA47-D856-416B-A020-B99512C8D602}" type="pres">
      <dgm:prSet presAssocID="{60A27693-CDFB-4F3F-9FA3-3F4DB34BD9ED}" presName="arrow" presStyleLbl="bgShp" presStyleIdx="0" presStyleCnt="1"/>
      <dgm:spPr/>
    </dgm:pt>
    <dgm:pt modelId="{0932C1E9-3315-4AB2-977D-D6B6FA5A15EE}" type="pres">
      <dgm:prSet presAssocID="{60A27693-CDFB-4F3F-9FA3-3F4DB34BD9ED}" presName="arrowDiagram3" presStyleCnt="0"/>
      <dgm:spPr/>
    </dgm:pt>
    <dgm:pt modelId="{B82105FF-4A96-4824-8963-FFE4A0B57384}" type="pres">
      <dgm:prSet presAssocID="{FF077987-5E4B-4FF2-8465-0D217C8CE00E}" presName="bullet3a" presStyleLbl="node1" presStyleIdx="0" presStyleCnt="3"/>
      <dgm:spPr/>
    </dgm:pt>
    <dgm:pt modelId="{13696C59-C8B9-4826-96F7-4B133AAEA7A3}" type="pres">
      <dgm:prSet presAssocID="{FF077987-5E4B-4FF2-8465-0D217C8CE00E}" presName="textBox3a" presStyleLbl="revTx" presStyleIdx="0" presStyleCnt="3">
        <dgm:presLayoutVars>
          <dgm:bulletEnabled val="1"/>
        </dgm:presLayoutVars>
      </dgm:prSet>
      <dgm:spPr/>
    </dgm:pt>
    <dgm:pt modelId="{58D9FED0-7B55-4BF4-8026-61B2B1C75971}" type="pres">
      <dgm:prSet presAssocID="{B2C8EF8C-B984-46DB-BB98-362B5F411045}" presName="bullet3b" presStyleLbl="node1" presStyleIdx="1" presStyleCnt="3"/>
      <dgm:spPr/>
    </dgm:pt>
    <dgm:pt modelId="{B1501A37-4E75-46C3-9260-7AC89D2A550A}" type="pres">
      <dgm:prSet presAssocID="{B2C8EF8C-B984-46DB-BB98-362B5F411045}" presName="textBox3b" presStyleLbl="revTx" presStyleIdx="1" presStyleCnt="3">
        <dgm:presLayoutVars>
          <dgm:bulletEnabled val="1"/>
        </dgm:presLayoutVars>
      </dgm:prSet>
      <dgm:spPr/>
    </dgm:pt>
    <dgm:pt modelId="{82106E47-E2DF-459F-83AF-86C9255824A0}" type="pres">
      <dgm:prSet presAssocID="{2DA7E4BA-E9EC-47D6-AE7A-136663C9CA70}" presName="bullet3c" presStyleLbl="node1" presStyleIdx="2" presStyleCnt="3"/>
      <dgm:spPr/>
    </dgm:pt>
    <dgm:pt modelId="{2E824659-F495-4A65-9FE9-32C7F9637FAE}" type="pres">
      <dgm:prSet presAssocID="{2DA7E4BA-E9EC-47D6-AE7A-136663C9CA70}" presName="textBox3c" presStyleLbl="revTx" presStyleIdx="2" presStyleCnt="3">
        <dgm:presLayoutVars>
          <dgm:bulletEnabled val="1"/>
        </dgm:presLayoutVars>
      </dgm:prSet>
      <dgm:spPr/>
    </dgm:pt>
  </dgm:ptLst>
  <dgm:cxnLst>
    <dgm:cxn modelId="{912C6403-A224-48F7-8FF1-1642BA3CC0C4}" srcId="{60A27693-CDFB-4F3F-9FA3-3F4DB34BD9ED}" destId="{2DA7E4BA-E9EC-47D6-AE7A-136663C9CA70}" srcOrd="2" destOrd="0" parTransId="{146A9D4E-8750-434E-BF7F-F7697B821FEB}" sibTransId="{78B9AE88-C49A-4225-9C23-A1F10BBC9EB5}"/>
    <dgm:cxn modelId="{92B03834-4871-4E26-9671-355EEFDE86F2}" type="presOf" srcId="{2DA7E4BA-E9EC-47D6-AE7A-136663C9CA70}" destId="{2E824659-F495-4A65-9FE9-32C7F9637FAE}" srcOrd="0" destOrd="0" presId="urn:microsoft.com/office/officeart/2005/8/layout/arrow2"/>
    <dgm:cxn modelId="{06979D60-BE53-474A-AD19-DDDB65AEC63F}" srcId="{60A27693-CDFB-4F3F-9FA3-3F4DB34BD9ED}" destId="{B2C8EF8C-B984-46DB-BB98-362B5F411045}" srcOrd="1" destOrd="0" parTransId="{CEB6300E-BE41-486E-B8E2-4A0E27691844}" sibTransId="{1C25A238-3B7C-4658-9962-7D6C9C3BD1A6}"/>
    <dgm:cxn modelId="{4B13F379-14EC-4C63-8CD4-888AD9498D06}" srcId="{60A27693-CDFB-4F3F-9FA3-3F4DB34BD9ED}" destId="{FF077987-5E4B-4FF2-8465-0D217C8CE00E}" srcOrd="0" destOrd="0" parTransId="{811CDC09-7005-4041-AB28-4C1497838825}" sibTransId="{33E1F51C-CFB8-43BC-8029-B04EE96C94E0}"/>
    <dgm:cxn modelId="{A994B5B5-CDD5-42BA-AF5D-616FEF18E381}" type="presOf" srcId="{B2C8EF8C-B984-46DB-BB98-362B5F411045}" destId="{B1501A37-4E75-46C3-9260-7AC89D2A550A}" srcOrd="0" destOrd="0" presId="urn:microsoft.com/office/officeart/2005/8/layout/arrow2"/>
    <dgm:cxn modelId="{DA54D3C9-3E52-48D0-8740-79BBDC6D0BEE}" type="presOf" srcId="{FF077987-5E4B-4FF2-8465-0D217C8CE00E}" destId="{13696C59-C8B9-4826-96F7-4B133AAEA7A3}" srcOrd="0" destOrd="0" presId="urn:microsoft.com/office/officeart/2005/8/layout/arrow2"/>
    <dgm:cxn modelId="{06DC86E3-4232-414B-A0B9-475CA1451C23}" type="presOf" srcId="{60A27693-CDFB-4F3F-9FA3-3F4DB34BD9ED}" destId="{05A4C60E-ECA7-4DC7-A8D5-A93CE318EB82}" srcOrd="0" destOrd="0" presId="urn:microsoft.com/office/officeart/2005/8/layout/arrow2"/>
    <dgm:cxn modelId="{D3F5CF9B-4345-4469-8085-E3DCC236B9E9}" type="presParOf" srcId="{05A4C60E-ECA7-4DC7-A8D5-A93CE318EB82}" destId="{BFF9BA47-D856-416B-A020-B99512C8D602}" srcOrd="0" destOrd="0" presId="urn:microsoft.com/office/officeart/2005/8/layout/arrow2"/>
    <dgm:cxn modelId="{778E4C30-5C79-4D59-A4C9-2D2D71760CAD}" type="presParOf" srcId="{05A4C60E-ECA7-4DC7-A8D5-A93CE318EB82}" destId="{0932C1E9-3315-4AB2-977D-D6B6FA5A15EE}" srcOrd="1" destOrd="0" presId="urn:microsoft.com/office/officeart/2005/8/layout/arrow2"/>
    <dgm:cxn modelId="{8BBBAFE4-CA70-4E62-B3B8-91FCD1E1F9FE}" type="presParOf" srcId="{0932C1E9-3315-4AB2-977D-D6B6FA5A15EE}" destId="{B82105FF-4A96-4824-8963-FFE4A0B57384}" srcOrd="0" destOrd="0" presId="urn:microsoft.com/office/officeart/2005/8/layout/arrow2"/>
    <dgm:cxn modelId="{DFFB9E11-1602-4369-BFF5-3E06B4592DB0}" type="presParOf" srcId="{0932C1E9-3315-4AB2-977D-D6B6FA5A15EE}" destId="{13696C59-C8B9-4826-96F7-4B133AAEA7A3}" srcOrd="1" destOrd="0" presId="urn:microsoft.com/office/officeart/2005/8/layout/arrow2"/>
    <dgm:cxn modelId="{B1449F47-4DBD-4245-ABAC-40E9F270B02B}" type="presParOf" srcId="{0932C1E9-3315-4AB2-977D-D6B6FA5A15EE}" destId="{58D9FED0-7B55-4BF4-8026-61B2B1C75971}" srcOrd="2" destOrd="0" presId="urn:microsoft.com/office/officeart/2005/8/layout/arrow2"/>
    <dgm:cxn modelId="{B09E0E44-578D-4AD4-9566-C43BB474485B}" type="presParOf" srcId="{0932C1E9-3315-4AB2-977D-D6B6FA5A15EE}" destId="{B1501A37-4E75-46C3-9260-7AC89D2A550A}" srcOrd="3" destOrd="0" presId="urn:microsoft.com/office/officeart/2005/8/layout/arrow2"/>
    <dgm:cxn modelId="{CC27D191-2648-4F61-8C93-8CEE6CF1BF83}" type="presParOf" srcId="{0932C1E9-3315-4AB2-977D-D6B6FA5A15EE}" destId="{82106E47-E2DF-459F-83AF-86C9255824A0}" srcOrd="4" destOrd="0" presId="urn:microsoft.com/office/officeart/2005/8/layout/arrow2"/>
    <dgm:cxn modelId="{066E365B-D427-4060-B023-788AA7285816}" type="presParOf" srcId="{0932C1E9-3315-4AB2-977D-D6B6FA5A15EE}" destId="{2E824659-F495-4A65-9FE9-32C7F9637FAE}" srcOrd="5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84CB72-751F-4087-B737-DF3B0EF89B1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EC70573-C583-41DD-A69F-CB42B14D371D}">
      <dgm:prSet/>
      <dgm:spPr/>
      <dgm:t>
        <a:bodyPr/>
        <a:lstStyle/>
        <a:p>
          <a:r>
            <a:rPr lang="en-GB"/>
            <a:t>Reduced admin time</a:t>
          </a:r>
        </a:p>
      </dgm:t>
    </dgm:pt>
    <dgm:pt modelId="{67845C73-7B09-4169-8A08-AE3ED7F1A021}" type="parTrans" cxnId="{570E6FFA-02BF-44EB-B7B0-9724FE9586B7}">
      <dgm:prSet/>
      <dgm:spPr/>
      <dgm:t>
        <a:bodyPr/>
        <a:lstStyle/>
        <a:p>
          <a:endParaRPr lang="en-GB"/>
        </a:p>
      </dgm:t>
    </dgm:pt>
    <dgm:pt modelId="{4E378936-9FC8-4A19-A304-0D19FE6746B3}" type="sibTrans" cxnId="{570E6FFA-02BF-44EB-B7B0-9724FE9586B7}">
      <dgm:prSet/>
      <dgm:spPr/>
      <dgm:t>
        <a:bodyPr/>
        <a:lstStyle/>
        <a:p>
          <a:endParaRPr lang="en-GB"/>
        </a:p>
      </dgm:t>
    </dgm:pt>
    <dgm:pt modelId="{44B314A1-0296-4752-AAAE-3FE4B5CB64CD}">
      <dgm:prSet/>
      <dgm:spPr/>
      <dgm:t>
        <a:bodyPr/>
        <a:lstStyle/>
        <a:p>
          <a:r>
            <a:rPr lang="en-GB" dirty="0"/>
            <a:t>Remote access and digital working practice</a:t>
          </a:r>
        </a:p>
      </dgm:t>
    </dgm:pt>
    <dgm:pt modelId="{59E4BA39-52E1-4339-AB05-2EF5551B4373}" type="parTrans" cxnId="{9F9CCAC7-F09E-45D8-9FE7-47FD30351B56}">
      <dgm:prSet/>
      <dgm:spPr/>
      <dgm:t>
        <a:bodyPr/>
        <a:lstStyle/>
        <a:p>
          <a:endParaRPr lang="en-GB"/>
        </a:p>
      </dgm:t>
    </dgm:pt>
    <dgm:pt modelId="{B42CC873-0BCD-4928-B430-EC898662E195}" type="sibTrans" cxnId="{9F9CCAC7-F09E-45D8-9FE7-47FD30351B56}">
      <dgm:prSet/>
      <dgm:spPr/>
      <dgm:t>
        <a:bodyPr/>
        <a:lstStyle/>
        <a:p>
          <a:endParaRPr lang="en-GB"/>
        </a:p>
      </dgm:t>
    </dgm:pt>
    <dgm:pt modelId="{A0305023-FD38-4A27-8F7B-BA0BB24CA688}">
      <dgm:prSet/>
      <dgm:spPr/>
      <dgm:t>
        <a:bodyPr/>
        <a:lstStyle/>
        <a:p>
          <a:r>
            <a:rPr lang="en-GB"/>
            <a:t>Fewer missed appointments</a:t>
          </a:r>
        </a:p>
      </dgm:t>
    </dgm:pt>
    <dgm:pt modelId="{A7EF171F-0485-4DB0-BD31-FFD5E5EAAC55}" type="parTrans" cxnId="{C666A242-9B9F-4D6E-83E2-24021711244E}">
      <dgm:prSet/>
      <dgm:spPr/>
      <dgm:t>
        <a:bodyPr/>
        <a:lstStyle/>
        <a:p>
          <a:endParaRPr lang="en-GB"/>
        </a:p>
      </dgm:t>
    </dgm:pt>
    <dgm:pt modelId="{18C86CBB-7F9B-457F-BC9C-82F13CE88AFE}" type="sibTrans" cxnId="{C666A242-9B9F-4D6E-83E2-24021711244E}">
      <dgm:prSet/>
      <dgm:spPr/>
      <dgm:t>
        <a:bodyPr/>
        <a:lstStyle/>
        <a:p>
          <a:endParaRPr lang="en-GB"/>
        </a:p>
      </dgm:t>
    </dgm:pt>
    <dgm:pt modelId="{34D3ADC1-00FB-4F68-A847-BEE0F5B71976}">
      <dgm:prSet/>
      <dgm:spPr/>
      <dgm:t>
        <a:bodyPr/>
        <a:lstStyle/>
        <a:p>
          <a:r>
            <a:rPr lang="en-GB"/>
            <a:t>Shorter waiting times</a:t>
          </a:r>
        </a:p>
      </dgm:t>
    </dgm:pt>
    <dgm:pt modelId="{6CD38D97-3BD6-474E-8618-E53907D39000}" type="parTrans" cxnId="{4D9EE8D1-A4F7-4FB1-90FB-64FDDDCE5635}">
      <dgm:prSet/>
      <dgm:spPr/>
      <dgm:t>
        <a:bodyPr/>
        <a:lstStyle/>
        <a:p>
          <a:endParaRPr lang="en-GB"/>
        </a:p>
      </dgm:t>
    </dgm:pt>
    <dgm:pt modelId="{0910A002-4ABD-4AEC-9A90-8BB7C922A806}" type="sibTrans" cxnId="{4D9EE8D1-A4F7-4FB1-90FB-64FDDDCE5635}">
      <dgm:prSet/>
      <dgm:spPr/>
      <dgm:t>
        <a:bodyPr/>
        <a:lstStyle/>
        <a:p>
          <a:endParaRPr lang="en-GB"/>
        </a:p>
      </dgm:t>
    </dgm:pt>
    <dgm:pt modelId="{2A42C5C0-1067-4352-B276-F51735B8E652}">
      <dgm:prSet/>
      <dgm:spPr/>
      <dgm:t>
        <a:bodyPr/>
        <a:lstStyle/>
        <a:p>
          <a:endParaRPr lang="en-GB"/>
        </a:p>
      </dgm:t>
    </dgm:pt>
    <dgm:pt modelId="{9520C316-458B-48B2-AE8D-90C5601E08F6}" type="parTrans" cxnId="{7AD862BD-9915-4DB4-B894-D2E27D97DFF4}">
      <dgm:prSet/>
      <dgm:spPr/>
      <dgm:t>
        <a:bodyPr/>
        <a:lstStyle/>
        <a:p>
          <a:endParaRPr lang="en-GB"/>
        </a:p>
      </dgm:t>
    </dgm:pt>
    <dgm:pt modelId="{BDDCB2CF-75D7-4BF4-B876-102905D5F971}" type="sibTrans" cxnId="{7AD862BD-9915-4DB4-B894-D2E27D97DFF4}">
      <dgm:prSet/>
      <dgm:spPr/>
      <dgm:t>
        <a:bodyPr/>
        <a:lstStyle/>
        <a:p>
          <a:endParaRPr lang="en-GB"/>
        </a:p>
      </dgm:t>
    </dgm:pt>
    <dgm:pt modelId="{549E0047-A571-4078-83AE-A9D812CC07AC}" type="pres">
      <dgm:prSet presAssocID="{1C84CB72-751F-4087-B737-DF3B0EF89B11}" presName="matrix" presStyleCnt="0">
        <dgm:presLayoutVars>
          <dgm:chMax val="1"/>
          <dgm:dir/>
          <dgm:resizeHandles val="exact"/>
        </dgm:presLayoutVars>
      </dgm:prSet>
      <dgm:spPr/>
    </dgm:pt>
    <dgm:pt modelId="{F6AF3AAD-6424-4F2F-9B2C-0EAA5B5C9430}" type="pres">
      <dgm:prSet presAssocID="{1C84CB72-751F-4087-B737-DF3B0EF89B11}" presName="diamond" presStyleLbl="bgShp" presStyleIdx="0" presStyleCnt="1"/>
      <dgm:spPr/>
    </dgm:pt>
    <dgm:pt modelId="{AB35AECB-793A-48B1-A28F-B82084C8E3C9}" type="pres">
      <dgm:prSet presAssocID="{1C84CB72-751F-4087-B737-DF3B0EF89B1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7115C2C-E87F-4C8A-AB88-9C7C45097CE8}" type="pres">
      <dgm:prSet presAssocID="{1C84CB72-751F-4087-B737-DF3B0EF89B1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277420-75E2-485A-9B99-B932FB095917}" type="pres">
      <dgm:prSet presAssocID="{1C84CB72-751F-4087-B737-DF3B0EF89B1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65F1385-E2BA-4E3F-A280-E360D38B678E}" type="pres">
      <dgm:prSet presAssocID="{1C84CB72-751F-4087-B737-DF3B0EF89B1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B397624-DA3B-4092-86F0-9D66CCE98297}" type="presOf" srcId="{A0305023-FD38-4A27-8F7B-BA0BB24CA688}" destId="{D1277420-75E2-485A-9B99-B932FB095917}" srcOrd="0" destOrd="0" presId="urn:microsoft.com/office/officeart/2005/8/layout/matrix3"/>
    <dgm:cxn modelId="{C666A242-9B9F-4D6E-83E2-24021711244E}" srcId="{1C84CB72-751F-4087-B737-DF3B0EF89B11}" destId="{A0305023-FD38-4A27-8F7B-BA0BB24CA688}" srcOrd="2" destOrd="0" parTransId="{A7EF171F-0485-4DB0-BD31-FFD5E5EAAC55}" sibTransId="{18C86CBB-7F9B-457F-BC9C-82F13CE88AFE}"/>
    <dgm:cxn modelId="{29E6DC8D-AE76-43A0-BAFA-48C8597F1D30}" type="presOf" srcId="{44B314A1-0296-4752-AAAE-3FE4B5CB64CD}" destId="{07115C2C-E87F-4C8A-AB88-9C7C45097CE8}" srcOrd="0" destOrd="0" presId="urn:microsoft.com/office/officeart/2005/8/layout/matrix3"/>
    <dgm:cxn modelId="{A817E599-3EF8-4FA0-9CF9-D050A38BD25E}" type="presOf" srcId="{0EC70573-C583-41DD-A69F-CB42B14D371D}" destId="{AB35AECB-793A-48B1-A28F-B82084C8E3C9}" srcOrd="0" destOrd="0" presId="urn:microsoft.com/office/officeart/2005/8/layout/matrix3"/>
    <dgm:cxn modelId="{BD92EFAE-A48E-416C-87EF-8A10A1347B37}" type="presOf" srcId="{34D3ADC1-00FB-4F68-A847-BEE0F5B71976}" destId="{165F1385-E2BA-4E3F-A280-E360D38B678E}" srcOrd="0" destOrd="0" presId="urn:microsoft.com/office/officeart/2005/8/layout/matrix3"/>
    <dgm:cxn modelId="{7AD862BD-9915-4DB4-B894-D2E27D97DFF4}" srcId="{1C84CB72-751F-4087-B737-DF3B0EF89B11}" destId="{2A42C5C0-1067-4352-B276-F51735B8E652}" srcOrd="4" destOrd="0" parTransId="{9520C316-458B-48B2-AE8D-90C5601E08F6}" sibTransId="{BDDCB2CF-75D7-4BF4-B876-102905D5F971}"/>
    <dgm:cxn modelId="{9F9CCAC7-F09E-45D8-9FE7-47FD30351B56}" srcId="{1C84CB72-751F-4087-B737-DF3B0EF89B11}" destId="{44B314A1-0296-4752-AAAE-3FE4B5CB64CD}" srcOrd="1" destOrd="0" parTransId="{59E4BA39-52E1-4339-AB05-2EF5551B4373}" sibTransId="{B42CC873-0BCD-4928-B430-EC898662E195}"/>
    <dgm:cxn modelId="{4D9EE8D1-A4F7-4FB1-90FB-64FDDDCE5635}" srcId="{1C84CB72-751F-4087-B737-DF3B0EF89B11}" destId="{34D3ADC1-00FB-4F68-A847-BEE0F5B71976}" srcOrd="3" destOrd="0" parTransId="{6CD38D97-3BD6-474E-8618-E53907D39000}" sibTransId="{0910A002-4ABD-4AEC-9A90-8BB7C922A806}"/>
    <dgm:cxn modelId="{E6816DE0-BF84-4DD3-A26C-A8A5ABCC7A02}" type="presOf" srcId="{1C84CB72-751F-4087-B737-DF3B0EF89B11}" destId="{549E0047-A571-4078-83AE-A9D812CC07AC}" srcOrd="0" destOrd="0" presId="urn:microsoft.com/office/officeart/2005/8/layout/matrix3"/>
    <dgm:cxn modelId="{570E6FFA-02BF-44EB-B7B0-9724FE9586B7}" srcId="{1C84CB72-751F-4087-B737-DF3B0EF89B11}" destId="{0EC70573-C583-41DD-A69F-CB42B14D371D}" srcOrd="0" destOrd="0" parTransId="{67845C73-7B09-4169-8A08-AE3ED7F1A021}" sibTransId="{4E378936-9FC8-4A19-A304-0D19FE6746B3}"/>
    <dgm:cxn modelId="{D6B56A89-732B-4C87-842C-ED3FEE89D9A6}" type="presParOf" srcId="{549E0047-A571-4078-83AE-A9D812CC07AC}" destId="{F6AF3AAD-6424-4F2F-9B2C-0EAA5B5C9430}" srcOrd="0" destOrd="0" presId="urn:microsoft.com/office/officeart/2005/8/layout/matrix3"/>
    <dgm:cxn modelId="{32F993E2-506A-4E22-A544-83B0E4752484}" type="presParOf" srcId="{549E0047-A571-4078-83AE-A9D812CC07AC}" destId="{AB35AECB-793A-48B1-A28F-B82084C8E3C9}" srcOrd="1" destOrd="0" presId="urn:microsoft.com/office/officeart/2005/8/layout/matrix3"/>
    <dgm:cxn modelId="{98E916BC-7811-438A-8A1C-0A77E14FD0CE}" type="presParOf" srcId="{549E0047-A571-4078-83AE-A9D812CC07AC}" destId="{07115C2C-E87F-4C8A-AB88-9C7C45097CE8}" srcOrd="2" destOrd="0" presId="urn:microsoft.com/office/officeart/2005/8/layout/matrix3"/>
    <dgm:cxn modelId="{0433B59E-EC43-4C96-B018-EA42F175405B}" type="presParOf" srcId="{549E0047-A571-4078-83AE-A9D812CC07AC}" destId="{D1277420-75E2-485A-9B99-B932FB095917}" srcOrd="3" destOrd="0" presId="urn:microsoft.com/office/officeart/2005/8/layout/matrix3"/>
    <dgm:cxn modelId="{2E426C54-F6B3-42A5-9D42-3140E5FC989C}" type="presParOf" srcId="{549E0047-A571-4078-83AE-A9D812CC07AC}" destId="{165F1385-E2BA-4E3F-A280-E360D38B678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825402-6A67-4116-876C-265F08E099A0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A0FE02-58BD-492D-9FCA-03DE299135B7}">
      <dgm:prSet/>
      <dgm:spPr/>
      <dgm:t>
        <a:bodyPr/>
        <a:lstStyle/>
        <a:p>
          <a:r>
            <a:rPr lang="en-GB" dirty="0"/>
            <a:t>Reidy et al, (2025) identifies issues around digital set up difficulties (For service users)</a:t>
          </a:r>
        </a:p>
      </dgm:t>
    </dgm:pt>
    <dgm:pt modelId="{2C2821CF-12DC-49F2-8B84-84EB738AEA6D}" type="parTrans" cxnId="{636904FC-26AF-4AE1-93B2-59938A0F9B39}">
      <dgm:prSet/>
      <dgm:spPr/>
      <dgm:t>
        <a:bodyPr/>
        <a:lstStyle/>
        <a:p>
          <a:endParaRPr lang="en-GB"/>
        </a:p>
      </dgm:t>
    </dgm:pt>
    <dgm:pt modelId="{EEAA52BA-56A0-4B3D-991E-A6239A2FD292}" type="sibTrans" cxnId="{636904FC-26AF-4AE1-93B2-59938A0F9B39}">
      <dgm:prSet/>
      <dgm:spPr/>
      <dgm:t>
        <a:bodyPr/>
        <a:lstStyle/>
        <a:p>
          <a:endParaRPr lang="en-GB"/>
        </a:p>
      </dgm:t>
    </dgm:pt>
    <dgm:pt modelId="{1E4AF851-AEB0-4BBF-8E27-4246476FC958}">
      <dgm:prSet/>
      <dgm:spPr/>
      <dgm:t>
        <a:bodyPr/>
        <a:lstStyle/>
        <a:p>
          <a:r>
            <a:rPr lang="en-GB" dirty="0"/>
            <a:t>Reduced admin time may result in reduced staff reductions or workforce reshaping (Peckham,2023).</a:t>
          </a:r>
        </a:p>
      </dgm:t>
    </dgm:pt>
    <dgm:pt modelId="{B3EA3039-8665-459E-9BF7-93AF543BE12B}" type="parTrans" cxnId="{7DF419BB-8FD4-44BD-B477-E9061C7F9849}">
      <dgm:prSet/>
      <dgm:spPr/>
      <dgm:t>
        <a:bodyPr/>
        <a:lstStyle/>
        <a:p>
          <a:endParaRPr lang="en-GB"/>
        </a:p>
      </dgm:t>
    </dgm:pt>
    <dgm:pt modelId="{F7F40F8F-2FA4-4A00-90EE-0EEB30698B5E}" type="sibTrans" cxnId="{7DF419BB-8FD4-44BD-B477-E9061C7F9849}">
      <dgm:prSet/>
      <dgm:spPr/>
      <dgm:t>
        <a:bodyPr/>
        <a:lstStyle/>
        <a:p>
          <a:endParaRPr lang="en-GB"/>
        </a:p>
      </dgm:t>
    </dgm:pt>
    <dgm:pt modelId="{690C62BE-5E8F-4224-9E33-6D5559BB52A3}" type="pres">
      <dgm:prSet presAssocID="{02825402-6A67-4116-876C-265F08E099A0}" presName="compositeShape" presStyleCnt="0">
        <dgm:presLayoutVars>
          <dgm:chMax val="7"/>
          <dgm:dir/>
          <dgm:resizeHandles val="exact"/>
        </dgm:presLayoutVars>
      </dgm:prSet>
      <dgm:spPr/>
    </dgm:pt>
    <dgm:pt modelId="{2C86C951-E7A4-4BA3-86FA-E21D333F8063}" type="pres">
      <dgm:prSet presAssocID="{75A0FE02-58BD-492D-9FCA-03DE299135B7}" presName="circ1" presStyleLbl="vennNode1" presStyleIdx="0" presStyleCnt="2"/>
      <dgm:spPr/>
    </dgm:pt>
    <dgm:pt modelId="{CF5BB31B-256A-4438-8A96-74BA545BC6D2}" type="pres">
      <dgm:prSet presAssocID="{75A0FE02-58BD-492D-9FCA-03DE299135B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D2C182D-A518-46E5-A4FD-27FA8C11498C}" type="pres">
      <dgm:prSet presAssocID="{1E4AF851-AEB0-4BBF-8E27-4246476FC958}" presName="circ2" presStyleLbl="vennNode1" presStyleIdx="1" presStyleCnt="2"/>
      <dgm:spPr/>
    </dgm:pt>
    <dgm:pt modelId="{6758E364-4F68-4B1B-8788-53EDE44251C5}" type="pres">
      <dgm:prSet presAssocID="{1E4AF851-AEB0-4BBF-8E27-4246476FC95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7574A2A-6B12-4A37-99DF-31F3A2F145B8}" type="presOf" srcId="{02825402-6A67-4116-876C-265F08E099A0}" destId="{690C62BE-5E8F-4224-9E33-6D5559BB52A3}" srcOrd="0" destOrd="0" presId="urn:microsoft.com/office/officeart/2005/8/layout/venn1"/>
    <dgm:cxn modelId="{C7BCE94D-6487-481F-9EE4-3033B069FD6B}" type="presOf" srcId="{1E4AF851-AEB0-4BBF-8E27-4246476FC958}" destId="{6758E364-4F68-4B1B-8788-53EDE44251C5}" srcOrd="1" destOrd="0" presId="urn:microsoft.com/office/officeart/2005/8/layout/venn1"/>
    <dgm:cxn modelId="{7BCA0980-BF67-4C18-9A18-F8790ADD1F75}" type="presOf" srcId="{75A0FE02-58BD-492D-9FCA-03DE299135B7}" destId="{CF5BB31B-256A-4438-8A96-74BA545BC6D2}" srcOrd="1" destOrd="0" presId="urn:microsoft.com/office/officeart/2005/8/layout/venn1"/>
    <dgm:cxn modelId="{29CF1192-A080-4094-80D6-9F181A30D487}" type="presOf" srcId="{1E4AF851-AEB0-4BBF-8E27-4246476FC958}" destId="{CD2C182D-A518-46E5-A4FD-27FA8C11498C}" srcOrd="0" destOrd="0" presId="urn:microsoft.com/office/officeart/2005/8/layout/venn1"/>
    <dgm:cxn modelId="{7DF419BB-8FD4-44BD-B477-E9061C7F9849}" srcId="{02825402-6A67-4116-876C-265F08E099A0}" destId="{1E4AF851-AEB0-4BBF-8E27-4246476FC958}" srcOrd="1" destOrd="0" parTransId="{B3EA3039-8665-459E-9BF7-93AF543BE12B}" sibTransId="{F7F40F8F-2FA4-4A00-90EE-0EEB30698B5E}"/>
    <dgm:cxn modelId="{D8EE9DDE-A749-41D0-BBC7-A20ADC1E15DD}" type="presOf" srcId="{75A0FE02-58BD-492D-9FCA-03DE299135B7}" destId="{2C86C951-E7A4-4BA3-86FA-E21D333F8063}" srcOrd="0" destOrd="0" presId="urn:microsoft.com/office/officeart/2005/8/layout/venn1"/>
    <dgm:cxn modelId="{636904FC-26AF-4AE1-93B2-59938A0F9B39}" srcId="{02825402-6A67-4116-876C-265F08E099A0}" destId="{75A0FE02-58BD-492D-9FCA-03DE299135B7}" srcOrd="0" destOrd="0" parTransId="{2C2821CF-12DC-49F2-8B84-84EB738AEA6D}" sibTransId="{EEAA52BA-56A0-4B3D-991E-A6239A2FD292}"/>
    <dgm:cxn modelId="{A7BF98B8-02CA-4A19-93AB-359FD08405C8}" type="presParOf" srcId="{690C62BE-5E8F-4224-9E33-6D5559BB52A3}" destId="{2C86C951-E7A4-4BA3-86FA-E21D333F8063}" srcOrd="0" destOrd="0" presId="urn:microsoft.com/office/officeart/2005/8/layout/venn1"/>
    <dgm:cxn modelId="{35950A0E-BC15-42A0-B1BA-7D9AAEC93848}" type="presParOf" srcId="{690C62BE-5E8F-4224-9E33-6D5559BB52A3}" destId="{CF5BB31B-256A-4438-8A96-74BA545BC6D2}" srcOrd="1" destOrd="0" presId="urn:microsoft.com/office/officeart/2005/8/layout/venn1"/>
    <dgm:cxn modelId="{E1DAA727-9FCD-4DAE-84FD-50CF7306C85E}" type="presParOf" srcId="{690C62BE-5E8F-4224-9E33-6D5559BB52A3}" destId="{CD2C182D-A518-46E5-A4FD-27FA8C11498C}" srcOrd="2" destOrd="0" presId="urn:microsoft.com/office/officeart/2005/8/layout/venn1"/>
    <dgm:cxn modelId="{0B5823A4-D4DA-4E33-BE14-970E99888983}" type="presParOf" srcId="{690C62BE-5E8F-4224-9E33-6D5559BB52A3}" destId="{6758E364-4F68-4B1B-8788-53EDE44251C5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87E165-DE9B-47BD-ACC3-AB643180163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AADFF9-7FF7-4016-A5C3-944322EA6E23}">
      <dgm:prSet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dirty="0"/>
            <a:t>Russell et al.,(2023) recognises:</a:t>
          </a:r>
        </a:p>
      </dgm:t>
    </dgm:pt>
    <dgm:pt modelId="{AFF40B8B-A4AF-443B-9C9B-4395FC50B288}" type="parTrans" cxnId="{3A605080-9B04-4606-A378-F09C0990C47D}">
      <dgm:prSet/>
      <dgm:spPr/>
      <dgm:t>
        <a:bodyPr/>
        <a:lstStyle/>
        <a:p>
          <a:endParaRPr lang="en-GB"/>
        </a:p>
      </dgm:t>
    </dgm:pt>
    <dgm:pt modelId="{DD71F38A-3F3D-4E0B-A489-924D06292ADD}" type="sibTrans" cxnId="{3A605080-9B04-4606-A378-F09C0990C47D}">
      <dgm:prSet/>
      <dgm:spPr/>
      <dgm:t>
        <a:bodyPr/>
        <a:lstStyle/>
        <a:p>
          <a:endParaRPr lang="en-GB"/>
        </a:p>
      </dgm:t>
    </dgm:pt>
    <dgm:pt modelId="{9988AF02-D4BC-460C-998D-4E705CAC343D}">
      <dgm:prSet/>
      <dgm:spPr/>
      <dgm:t>
        <a:bodyPr/>
        <a:lstStyle/>
        <a:p>
          <a:r>
            <a:rPr lang="en-GB" dirty="0"/>
            <a:t>Reduced admin workload through digital repeat prescriptions and a self booking system</a:t>
          </a:r>
        </a:p>
      </dgm:t>
    </dgm:pt>
    <dgm:pt modelId="{09CE725E-731B-437C-B083-1F9B2A138ED1}" type="parTrans" cxnId="{4053D9E2-EC1A-469B-93BA-45465CD8D90C}">
      <dgm:prSet/>
      <dgm:spPr/>
      <dgm:t>
        <a:bodyPr/>
        <a:lstStyle/>
        <a:p>
          <a:endParaRPr lang="en-GB"/>
        </a:p>
      </dgm:t>
    </dgm:pt>
    <dgm:pt modelId="{066AEB3A-4D4F-4C9F-8890-AEA62CFE593C}" type="sibTrans" cxnId="{4053D9E2-EC1A-469B-93BA-45465CD8D90C}">
      <dgm:prSet/>
      <dgm:spPr/>
      <dgm:t>
        <a:bodyPr/>
        <a:lstStyle/>
        <a:p>
          <a:endParaRPr lang="en-GB"/>
        </a:p>
      </dgm:t>
    </dgm:pt>
    <dgm:pt modelId="{353FA752-314F-4450-8FBF-84A5F07A6211}">
      <dgm:prSet/>
      <dgm:spPr/>
      <dgm:t>
        <a:bodyPr/>
        <a:lstStyle/>
        <a:p>
          <a:r>
            <a:rPr lang="en-GB"/>
            <a:t>Increased patient assess – services are available anytime</a:t>
          </a:r>
        </a:p>
      </dgm:t>
    </dgm:pt>
    <dgm:pt modelId="{B4CA3D6A-87D7-4EF8-9789-DFE177007FB9}" type="parTrans" cxnId="{59AFA93F-06F0-4ADA-B67B-D0A4AF4934EE}">
      <dgm:prSet/>
      <dgm:spPr/>
      <dgm:t>
        <a:bodyPr/>
        <a:lstStyle/>
        <a:p>
          <a:endParaRPr lang="en-GB"/>
        </a:p>
      </dgm:t>
    </dgm:pt>
    <dgm:pt modelId="{279E8626-3724-4E22-BCAE-11B4ED78F328}" type="sibTrans" cxnId="{59AFA93F-06F0-4ADA-B67B-D0A4AF4934EE}">
      <dgm:prSet/>
      <dgm:spPr/>
      <dgm:t>
        <a:bodyPr/>
        <a:lstStyle/>
        <a:p>
          <a:endParaRPr lang="en-GB"/>
        </a:p>
      </dgm:t>
    </dgm:pt>
    <dgm:pt modelId="{FF9C9D6D-EEEC-4378-98D4-786BE427CAFF}">
      <dgm:prSet/>
      <dgm:spPr/>
      <dgm:t>
        <a:bodyPr/>
        <a:lstStyle/>
        <a:p>
          <a:r>
            <a:rPr lang="en-GB" dirty="0"/>
            <a:t>Digital communication between healthcare workers and patients (NHS, 2024)</a:t>
          </a:r>
        </a:p>
      </dgm:t>
    </dgm:pt>
    <dgm:pt modelId="{AF785C74-F8BD-4A43-BF9E-D72A17A26C6C}" type="parTrans" cxnId="{2A83942A-33BC-4E56-A874-BD54774205E7}">
      <dgm:prSet/>
      <dgm:spPr/>
      <dgm:t>
        <a:bodyPr/>
        <a:lstStyle/>
        <a:p>
          <a:endParaRPr lang="en-GB"/>
        </a:p>
      </dgm:t>
    </dgm:pt>
    <dgm:pt modelId="{A0380FD9-E7E3-4CED-B955-9E49500EB591}" type="sibTrans" cxnId="{2A83942A-33BC-4E56-A874-BD54774205E7}">
      <dgm:prSet/>
      <dgm:spPr/>
      <dgm:t>
        <a:bodyPr/>
        <a:lstStyle/>
        <a:p>
          <a:endParaRPr lang="en-GB"/>
        </a:p>
      </dgm:t>
    </dgm:pt>
    <dgm:pt modelId="{2B978191-78D9-42F6-9DDB-DEA89422D002}">
      <dgm:prSet/>
      <dgm:spPr/>
      <dgm:t>
        <a:bodyPr/>
        <a:lstStyle/>
        <a:p>
          <a:r>
            <a:rPr lang="en-GB"/>
            <a:t>Muti choice and flexibility in how patients engage with services </a:t>
          </a:r>
        </a:p>
      </dgm:t>
    </dgm:pt>
    <dgm:pt modelId="{FB852873-03A9-4785-A59A-DB7B00BC3051}" type="parTrans" cxnId="{6FCAB08C-7308-467A-915C-AF0BB8163B8A}">
      <dgm:prSet/>
      <dgm:spPr/>
      <dgm:t>
        <a:bodyPr/>
        <a:lstStyle/>
        <a:p>
          <a:endParaRPr lang="en-GB"/>
        </a:p>
      </dgm:t>
    </dgm:pt>
    <dgm:pt modelId="{4676E087-B579-426C-8E0E-AD3145106B06}" type="sibTrans" cxnId="{6FCAB08C-7308-467A-915C-AF0BB8163B8A}">
      <dgm:prSet/>
      <dgm:spPr/>
      <dgm:t>
        <a:bodyPr/>
        <a:lstStyle/>
        <a:p>
          <a:endParaRPr lang="en-GB"/>
        </a:p>
      </dgm:t>
    </dgm:pt>
    <dgm:pt modelId="{E1C7298B-523E-451F-A2AE-687EB3F71C68}" type="pres">
      <dgm:prSet presAssocID="{F087E165-DE9B-47BD-ACC3-AB6431801636}" presName="diagram" presStyleCnt="0">
        <dgm:presLayoutVars>
          <dgm:dir/>
          <dgm:resizeHandles val="exact"/>
        </dgm:presLayoutVars>
      </dgm:prSet>
      <dgm:spPr/>
    </dgm:pt>
    <dgm:pt modelId="{550C9FBC-3470-43B0-AEEE-1E9DC72A1260}" type="pres">
      <dgm:prSet presAssocID="{FBAADFF9-7FF7-4016-A5C3-944322EA6E23}" presName="node" presStyleLbl="node1" presStyleIdx="0" presStyleCnt="5">
        <dgm:presLayoutVars>
          <dgm:bulletEnabled val="1"/>
        </dgm:presLayoutVars>
      </dgm:prSet>
      <dgm:spPr/>
    </dgm:pt>
    <dgm:pt modelId="{3EFEB932-6625-4796-9EFE-B4D7FE456A13}" type="pres">
      <dgm:prSet presAssocID="{DD71F38A-3F3D-4E0B-A489-924D06292ADD}" presName="sibTrans" presStyleCnt="0"/>
      <dgm:spPr/>
    </dgm:pt>
    <dgm:pt modelId="{54143457-DC34-4281-83CF-EA061965E1D7}" type="pres">
      <dgm:prSet presAssocID="{9988AF02-D4BC-460C-998D-4E705CAC343D}" presName="node" presStyleLbl="node1" presStyleIdx="1" presStyleCnt="5">
        <dgm:presLayoutVars>
          <dgm:bulletEnabled val="1"/>
        </dgm:presLayoutVars>
      </dgm:prSet>
      <dgm:spPr/>
    </dgm:pt>
    <dgm:pt modelId="{2D5CBA79-FF54-4E58-B352-B8786A2633D7}" type="pres">
      <dgm:prSet presAssocID="{066AEB3A-4D4F-4C9F-8890-AEA62CFE593C}" presName="sibTrans" presStyleCnt="0"/>
      <dgm:spPr/>
    </dgm:pt>
    <dgm:pt modelId="{E822CBE3-3D6D-4BE8-9B97-833547C4CF18}" type="pres">
      <dgm:prSet presAssocID="{353FA752-314F-4450-8FBF-84A5F07A6211}" presName="node" presStyleLbl="node1" presStyleIdx="2" presStyleCnt="5">
        <dgm:presLayoutVars>
          <dgm:bulletEnabled val="1"/>
        </dgm:presLayoutVars>
      </dgm:prSet>
      <dgm:spPr/>
    </dgm:pt>
    <dgm:pt modelId="{9B4D95B6-8D1F-4861-9817-1ED08BDAFDBE}" type="pres">
      <dgm:prSet presAssocID="{279E8626-3724-4E22-BCAE-11B4ED78F328}" presName="sibTrans" presStyleCnt="0"/>
      <dgm:spPr/>
    </dgm:pt>
    <dgm:pt modelId="{D25ABDC8-A3D3-442E-971D-8D2C5B021CF8}" type="pres">
      <dgm:prSet presAssocID="{FF9C9D6D-EEEC-4378-98D4-786BE427CAFF}" presName="node" presStyleLbl="node1" presStyleIdx="3" presStyleCnt="5">
        <dgm:presLayoutVars>
          <dgm:bulletEnabled val="1"/>
        </dgm:presLayoutVars>
      </dgm:prSet>
      <dgm:spPr/>
    </dgm:pt>
    <dgm:pt modelId="{431A8FA9-C7C7-4AC1-865E-847A4D546BE2}" type="pres">
      <dgm:prSet presAssocID="{A0380FD9-E7E3-4CED-B955-9E49500EB591}" presName="sibTrans" presStyleCnt="0"/>
      <dgm:spPr/>
    </dgm:pt>
    <dgm:pt modelId="{EC7A3F02-9233-4243-A276-8F4992DFA8A5}" type="pres">
      <dgm:prSet presAssocID="{2B978191-78D9-42F6-9DDB-DEA89422D002}" presName="node" presStyleLbl="node1" presStyleIdx="4" presStyleCnt="5">
        <dgm:presLayoutVars>
          <dgm:bulletEnabled val="1"/>
        </dgm:presLayoutVars>
      </dgm:prSet>
      <dgm:spPr/>
    </dgm:pt>
  </dgm:ptLst>
  <dgm:cxnLst>
    <dgm:cxn modelId="{33CBB715-B80B-4768-B041-CB7FFC99A7E8}" type="presOf" srcId="{353FA752-314F-4450-8FBF-84A5F07A6211}" destId="{E822CBE3-3D6D-4BE8-9B97-833547C4CF18}" srcOrd="0" destOrd="0" presId="urn:microsoft.com/office/officeart/2005/8/layout/default"/>
    <dgm:cxn modelId="{DEA22A1D-B3A5-4A69-8C77-09C9416CE140}" type="presOf" srcId="{FF9C9D6D-EEEC-4378-98D4-786BE427CAFF}" destId="{D25ABDC8-A3D3-442E-971D-8D2C5B021CF8}" srcOrd="0" destOrd="0" presId="urn:microsoft.com/office/officeart/2005/8/layout/default"/>
    <dgm:cxn modelId="{2A83942A-33BC-4E56-A874-BD54774205E7}" srcId="{F087E165-DE9B-47BD-ACC3-AB6431801636}" destId="{FF9C9D6D-EEEC-4378-98D4-786BE427CAFF}" srcOrd="3" destOrd="0" parTransId="{AF785C74-F8BD-4A43-BF9E-D72A17A26C6C}" sibTransId="{A0380FD9-E7E3-4CED-B955-9E49500EB591}"/>
    <dgm:cxn modelId="{59AFA93F-06F0-4ADA-B67B-D0A4AF4934EE}" srcId="{F087E165-DE9B-47BD-ACC3-AB6431801636}" destId="{353FA752-314F-4450-8FBF-84A5F07A6211}" srcOrd="2" destOrd="0" parTransId="{B4CA3D6A-87D7-4EF8-9789-DFE177007FB9}" sibTransId="{279E8626-3724-4E22-BCAE-11B4ED78F328}"/>
    <dgm:cxn modelId="{3A605080-9B04-4606-A378-F09C0990C47D}" srcId="{F087E165-DE9B-47BD-ACC3-AB6431801636}" destId="{FBAADFF9-7FF7-4016-A5C3-944322EA6E23}" srcOrd="0" destOrd="0" parTransId="{AFF40B8B-A4AF-443B-9C9B-4395FC50B288}" sibTransId="{DD71F38A-3F3D-4E0B-A489-924D06292ADD}"/>
    <dgm:cxn modelId="{6FCAB08C-7308-467A-915C-AF0BB8163B8A}" srcId="{F087E165-DE9B-47BD-ACC3-AB6431801636}" destId="{2B978191-78D9-42F6-9DDB-DEA89422D002}" srcOrd="4" destOrd="0" parTransId="{FB852873-03A9-4785-A59A-DB7B00BC3051}" sibTransId="{4676E087-B579-426C-8E0E-AD3145106B06}"/>
    <dgm:cxn modelId="{656494A4-4E99-48BF-AF8B-6ED9B8277D82}" type="presOf" srcId="{FBAADFF9-7FF7-4016-A5C3-944322EA6E23}" destId="{550C9FBC-3470-43B0-AEEE-1E9DC72A1260}" srcOrd="0" destOrd="0" presId="urn:microsoft.com/office/officeart/2005/8/layout/default"/>
    <dgm:cxn modelId="{EB9B41C0-B7A1-4779-AD72-4624F643E891}" type="presOf" srcId="{F087E165-DE9B-47BD-ACC3-AB6431801636}" destId="{E1C7298B-523E-451F-A2AE-687EB3F71C68}" srcOrd="0" destOrd="0" presId="urn:microsoft.com/office/officeart/2005/8/layout/default"/>
    <dgm:cxn modelId="{77E8D0D8-E500-4818-B5F6-8B10DE46107F}" type="presOf" srcId="{9988AF02-D4BC-460C-998D-4E705CAC343D}" destId="{54143457-DC34-4281-83CF-EA061965E1D7}" srcOrd="0" destOrd="0" presId="urn:microsoft.com/office/officeart/2005/8/layout/default"/>
    <dgm:cxn modelId="{4053D9E2-EC1A-469B-93BA-45465CD8D90C}" srcId="{F087E165-DE9B-47BD-ACC3-AB6431801636}" destId="{9988AF02-D4BC-460C-998D-4E705CAC343D}" srcOrd="1" destOrd="0" parTransId="{09CE725E-731B-437C-B083-1F9B2A138ED1}" sibTransId="{066AEB3A-4D4F-4C9F-8890-AEA62CFE593C}"/>
    <dgm:cxn modelId="{15C112F5-0580-4708-8507-5AEE3DDA2BBC}" type="presOf" srcId="{2B978191-78D9-42F6-9DDB-DEA89422D002}" destId="{EC7A3F02-9233-4243-A276-8F4992DFA8A5}" srcOrd="0" destOrd="0" presId="urn:microsoft.com/office/officeart/2005/8/layout/default"/>
    <dgm:cxn modelId="{609BA923-AA82-44FB-8BA2-A73231CC18EC}" type="presParOf" srcId="{E1C7298B-523E-451F-A2AE-687EB3F71C68}" destId="{550C9FBC-3470-43B0-AEEE-1E9DC72A1260}" srcOrd="0" destOrd="0" presId="urn:microsoft.com/office/officeart/2005/8/layout/default"/>
    <dgm:cxn modelId="{95AC2178-9910-418B-B012-7D8B784E0CCB}" type="presParOf" srcId="{E1C7298B-523E-451F-A2AE-687EB3F71C68}" destId="{3EFEB932-6625-4796-9EFE-B4D7FE456A13}" srcOrd="1" destOrd="0" presId="urn:microsoft.com/office/officeart/2005/8/layout/default"/>
    <dgm:cxn modelId="{FF6AAB41-7742-459E-B113-740F6E647E14}" type="presParOf" srcId="{E1C7298B-523E-451F-A2AE-687EB3F71C68}" destId="{54143457-DC34-4281-83CF-EA061965E1D7}" srcOrd="2" destOrd="0" presId="urn:microsoft.com/office/officeart/2005/8/layout/default"/>
    <dgm:cxn modelId="{F2B5648F-7807-4170-A73C-18D46B0FBAE6}" type="presParOf" srcId="{E1C7298B-523E-451F-A2AE-687EB3F71C68}" destId="{2D5CBA79-FF54-4E58-B352-B8786A2633D7}" srcOrd="3" destOrd="0" presId="urn:microsoft.com/office/officeart/2005/8/layout/default"/>
    <dgm:cxn modelId="{18EDECE2-1F1F-4646-824E-71E7D2C2DE14}" type="presParOf" srcId="{E1C7298B-523E-451F-A2AE-687EB3F71C68}" destId="{E822CBE3-3D6D-4BE8-9B97-833547C4CF18}" srcOrd="4" destOrd="0" presId="urn:microsoft.com/office/officeart/2005/8/layout/default"/>
    <dgm:cxn modelId="{6D924BB4-E2D3-4259-AB35-88335BE570C0}" type="presParOf" srcId="{E1C7298B-523E-451F-A2AE-687EB3F71C68}" destId="{9B4D95B6-8D1F-4861-9817-1ED08BDAFDBE}" srcOrd="5" destOrd="0" presId="urn:microsoft.com/office/officeart/2005/8/layout/default"/>
    <dgm:cxn modelId="{F6B292FE-6557-49F0-9766-E3F999C96D42}" type="presParOf" srcId="{E1C7298B-523E-451F-A2AE-687EB3F71C68}" destId="{D25ABDC8-A3D3-442E-971D-8D2C5B021CF8}" srcOrd="6" destOrd="0" presId="urn:microsoft.com/office/officeart/2005/8/layout/default"/>
    <dgm:cxn modelId="{1FC56B53-AD7B-41C3-8E94-603A473AC089}" type="presParOf" srcId="{E1C7298B-523E-451F-A2AE-687EB3F71C68}" destId="{431A8FA9-C7C7-4AC1-865E-847A4D546BE2}" srcOrd="7" destOrd="0" presId="urn:microsoft.com/office/officeart/2005/8/layout/default"/>
    <dgm:cxn modelId="{8B3772A7-EE92-4BCF-BF74-853DEA2B9F25}" type="presParOf" srcId="{E1C7298B-523E-451F-A2AE-687EB3F71C68}" destId="{EC7A3F02-9233-4243-A276-8F4992DFA8A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B6659F-7232-4CF1-86DE-A4DE80F63252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BEFE8A9-0DCF-42BC-B9B0-096BDC154ADB}">
      <dgm:prSet custT="1"/>
      <dgm:spPr/>
      <dgm:t>
        <a:bodyPr/>
        <a:lstStyle/>
        <a:p>
          <a:r>
            <a:rPr lang="en-US" sz="1200" dirty="0"/>
            <a:t>Prescription ordering and flexible pharmacy service access</a:t>
          </a:r>
          <a:endParaRPr lang="en-GB" sz="1200" dirty="0"/>
        </a:p>
      </dgm:t>
    </dgm:pt>
    <dgm:pt modelId="{64CACAC0-BC93-4983-B1BE-8F7FA35B29FC}" type="parTrans" cxnId="{FD754134-EAE9-460E-85C3-443B80766D10}">
      <dgm:prSet/>
      <dgm:spPr/>
      <dgm:t>
        <a:bodyPr/>
        <a:lstStyle/>
        <a:p>
          <a:endParaRPr lang="en-GB"/>
        </a:p>
      </dgm:t>
    </dgm:pt>
    <dgm:pt modelId="{86CAA886-D1C6-4E82-8326-4732D4B3E98D}" type="sibTrans" cxnId="{FD754134-EAE9-460E-85C3-443B80766D10}">
      <dgm:prSet/>
      <dgm:spPr/>
      <dgm:t>
        <a:bodyPr/>
        <a:lstStyle/>
        <a:p>
          <a:endParaRPr lang="en-GB"/>
        </a:p>
      </dgm:t>
    </dgm:pt>
    <dgm:pt modelId="{2AF0F2CC-DDF0-4EF9-A62C-151C55F07558}">
      <dgm:prSet custT="1"/>
      <dgm:spPr/>
      <dgm:t>
        <a:bodyPr/>
        <a:lstStyle/>
        <a:p>
          <a:r>
            <a:rPr lang="en-US" sz="1200" dirty="0"/>
            <a:t>24/7 assess to records and appointments booking and history </a:t>
          </a:r>
          <a:endParaRPr lang="en-GB" sz="1200" dirty="0"/>
        </a:p>
      </dgm:t>
    </dgm:pt>
    <dgm:pt modelId="{EC7205E9-248E-4CCB-A57D-86E52DC9C1F5}" type="parTrans" cxnId="{C6016BC2-D1E4-4701-AEA4-C2D56AE7980A}">
      <dgm:prSet/>
      <dgm:spPr/>
      <dgm:t>
        <a:bodyPr/>
        <a:lstStyle/>
        <a:p>
          <a:endParaRPr lang="en-GB"/>
        </a:p>
      </dgm:t>
    </dgm:pt>
    <dgm:pt modelId="{9D381BDF-05FF-4A85-B687-429118429756}" type="sibTrans" cxnId="{C6016BC2-D1E4-4701-AEA4-C2D56AE7980A}">
      <dgm:prSet/>
      <dgm:spPr/>
      <dgm:t>
        <a:bodyPr/>
        <a:lstStyle/>
        <a:p>
          <a:endParaRPr lang="en-GB"/>
        </a:p>
      </dgm:t>
    </dgm:pt>
    <dgm:pt modelId="{931EED80-5602-48F6-BC95-4D2A254849A7}">
      <dgm:prSet custT="1"/>
      <dgm:spPr/>
      <dgm:t>
        <a:bodyPr/>
        <a:lstStyle/>
        <a:p>
          <a:r>
            <a:rPr lang="en-US" sz="1200" dirty="0"/>
            <a:t>Remote communication supports around the clock care</a:t>
          </a:r>
          <a:endParaRPr lang="en-GB" sz="1200" dirty="0"/>
        </a:p>
      </dgm:t>
    </dgm:pt>
    <dgm:pt modelId="{1E215CA1-0474-4A39-9064-6D41D85AC342}" type="parTrans" cxnId="{6EB3F73A-7C16-47B3-8177-86B1565E2466}">
      <dgm:prSet/>
      <dgm:spPr/>
      <dgm:t>
        <a:bodyPr/>
        <a:lstStyle/>
        <a:p>
          <a:endParaRPr lang="en-GB"/>
        </a:p>
      </dgm:t>
    </dgm:pt>
    <dgm:pt modelId="{90C32100-93DA-426A-B20B-46DB117219BE}" type="sibTrans" cxnId="{6EB3F73A-7C16-47B3-8177-86B1565E2466}">
      <dgm:prSet/>
      <dgm:spPr/>
      <dgm:t>
        <a:bodyPr/>
        <a:lstStyle/>
        <a:p>
          <a:endParaRPr lang="en-GB"/>
        </a:p>
      </dgm:t>
    </dgm:pt>
    <dgm:pt modelId="{7FCBCE5F-ECCB-4E81-9CF6-4CA70DD2AF1E}">
      <dgm:prSet custT="1"/>
      <dgm:spPr/>
      <dgm:t>
        <a:bodyPr/>
        <a:lstStyle/>
        <a:p>
          <a:r>
            <a:rPr lang="en-US" sz="1050" dirty="0"/>
            <a:t>Accessible digital healthcare services advantage for those who lack local healthcare services </a:t>
          </a:r>
          <a:r>
            <a:rPr lang="en-GB" sz="1050" dirty="0"/>
            <a:t>(Abel et al., 2024; Eberhardt et al., 2025)</a:t>
          </a:r>
          <a:r>
            <a:rPr lang="en-US" sz="1050" dirty="0"/>
            <a:t> .</a:t>
          </a:r>
          <a:endParaRPr lang="en-GB" sz="1050" dirty="0"/>
        </a:p>
      </dgm:t>
    </dgm:pt>
    <dgm:pt modelId="{D6A46E14-3219-421D-A912-8DDF81863A2B}" type="parTrans" cxnId="{353F6811-1264-4110-90B4-0C902C75E2AA}">
      <dgm:prSet/>
      <dgm:spPr/>
      <dgm:t>
        <a:bodyPr/>
        <a:lstStyle/>
        <a:p>
          <a:endParaRPr lang="en-GB"/>
        </a:p>
      </dgm:t>
    </dgm:pt>
    <dgm:pt modelId="{475F5F32-266A-43D6-AE15-3D8652D12017}" type="sibTrans" cxnId="{353F6811-1264-4110-90B4-0C902C75E2AA}">
      <dgm:prSet/>
      <dgm:spPr/>
      <dgm:t>
        <a:bodyPr/>
        <a:lstStyle/>
        <a:p>
          <a:endParaRPr lang="en-GB"/>
        </a:p>
      </dgm:t>
    </dgm:pt>
    <dgm:pt modelId="{9772AAEA-44FE-4F01-8367-9015E3669005}">
      <dgm:prSet/>
      <dgm:spPr/>
      <dgm:t>
        <a:bodyPr/>
        <a:lstStyle/>
        <a:p>
          <a:r>
            <a:rPr lang="en-US" dirty="0"/>
            <a:t>Reduced paper use supports NHS net-zero goals (</a:t>
          </a:r>
          <a:r>
            <a:rPr lang="en-GB" dirty="0"/>
            <a:t>Stancliffe et al., 2022).</a:t>
          </a:r>
        </a:p>
      </dgm:t>
    </dgm:pt>
    <dgm:pt modelId="{1F3607AF-7A95-4400-9F20-4D6190AF8DB1}" type="parTrans" cxnId="{0922568F-0508-4956-B860-3592FC0C56F1}">
      <dgm:prSet/>
      <dgm:spPr/>
      <dgm:t>
        <a:bodyPr/>
        <a:lstStyle/>
        <a:p>
          <a:endParaRPr lang="en-GB"/>
        </a:p>
      </dgm:t>
    </dgm:pt>
    <dgm:pt modelId="{6443CFBA-F5C6-4CE1-89B4-952C798A716F}" type="sibTrans" cxnId="{0922568F-0508-4956-B860-3592FC0C56F1}">
      <dgm:prSet/>
      <dgm:spPr/>
      <dgm:t>
        <a:bodyPr/>
        <a:lstStyle/>
        <a:p>
          <a:endParaRPr lang="en-GB"/>
        </a:p>
      </dgm:t>
    </dgm:pt>
    <dgm:pt modelId="{3467E3AB-E86C-4438-B7C0-A171D49A8EDA}" type="pres">
      <dgm:prSet presAssocID="{74B6659F-7232-4CF1-86DE-A4DE80F63252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234B36C-AEA8-44CE-A283-0CD31F6AFF57}" type="pres">
      <dgm:prSet presAssocID="{DBEFE8A9-0DCF-42BC-B9B0-096BDC154ADB}" presName="horFlow" presStyleCnt="0"/>
      <dgm:spPr/>
    </dgm:pt>
    <dgm:pt modelId="{6A5B66D8-EB84-4F0A-9BE5-8D5DFE935A21}" type="pres">
      <dgm:prSet presAssocID="{DBEFE8A9-0DCF-42BC-B9B0-096BDC154ADB}" presName="bigChev" presStyleLbl="node1" presStyleIdx="0" presStyleCnt="5" custScaleX="137722" custScaleY="94467" custLinFactNeighborX="-21593" custLinFactNeighborY="7698"/>
      <dgm:spPr/>
    </dgm:pt>
    <dgm:pt modelId="{16FCAFDE-8893-4E60-8845-F819755F2F91}" type="pres">
      <dgm:prSet presAssocID="{DBEFE8A9-0DCF-42BC-B9B0-096BDC154ADB}" presName="vSp" presStyleCnt="0"/>
      <dgm:spPr/>
    </dgm:pt>
    <dgm:pt modelId="{48724FD3-3235-4622-B9ED-669C74CAFFEB}" type="pres">
      <dgm:prSet presAssocID="{2AF0F2CC-DDF0-4EF9-A62C-151C55F07558}" presName="horFlow" presStyleCnt="0"/>
      <dgm:spPr/>
    </dgm:pt>
    <dgm:pt modelId="{DD740178-7C1D-4136-978E-5931EA38EB7E}" type="pres">
      <dgm:prSet presAssocID="{2AF0F2CC-DDF0-4EF9-A62C-151C55F07558}" presName="bigChev" presStyleLbl="node1" presStyleIdx="1" presStyleCnt="5" custScaleX="138570"/>
      <dgm:spPr/>
    </dgm:pt>
    <dgm:pt modelId="{DE6E7624-F3EF-421B-AD4C-3975EC57E969}" type="pres">
      <dgm:prSet presAssocID="{2AF0F2CC-DDF0-4EF9-A62C-151C55F07558}" presName="vSp" presStyleCnt="0"/>
      <dgm:spPr/>
    </dgm:pt>
    <dgm:pt modelId="{F3204468-423B-480C-BC8D-6D9D564F5B25}" type="pres">
      <dgm:prSet presAssocID="{931EED80-5602-48F6-BC95-4D2A254849A7}" presName="horFlow" presStyleCnt="0"/>
      <dgm:spPr/>
    </dgm:pt>
    <dgm:pt modelId="{57F0164C-130C-4A5C-900D-49A2423AB38F}" type="pres">
      <dgm:prSet presAssocID="{931EED80-5602-48F6-BC95-4D2A254849A7}" presName="bigChev" presStyleLbl="node1" presStyleIdx="2" presStyleCnt="5" custScaleX="138601" custLinFactNeighborX="-25870" custLinFactNeighborY="906"/>
      <dgm:spPr/>
    </dgm:pt>
    <dgm:pt modelId="{30AE376D-E240-47CF-AB59-BC91000B89BB}" type="pres">
      <dgm:prSet presAssocID="{931EED80-5602-48F6-BC95-4D2A254849A7}" presName="vSp" presStyleCnt="0"/>
      <dgm:spPr/>
    </dgm:pt>
    <dgm:pt modelId="{71385A71-92C9-4DF1-A872-12D2DC14D263}" type="pres">
      <dgm:prSet presAssocID="{7FCBCE5F-ECCB-4E81-9CF6-4CA70DD2AF1E}" presName="horFlow" presStyleCnt="0"/>
      <dgm:spPr/>
    </dgm:pt>
    <dgm:pt modelId="{0EBCD6FF-5485-4575-B20D-3A9AD9BEB38D}" type="pres">
      <dgm:prSet presAssocID="{7FCBCE5F-ECCB-4E81-9CF6-4CA70DD2AF1E}" presName="bigChev" presStyleLbl="node1" presStyleIdx="3" presStyleCnt="5" custScaleX="149324" custScaleY="123243"/>
      <dgm:spPr/>
    </dgm:pt>
    <dgm:pt modelId="{69468DD2-82D0-4556-9FE6-F02B09895B55}" type="pres">
      <dgm:prSet presAssocID="{7FCBCE5F-ECCB-4E81-9CF6-4CA70DD2AF1E}" presName="vSp" presStyleCnt="0"/>
      <dgm:spPr/>
    </dgm:pt>
    <dgm:pt modelId="{E1665E88-F788-4EE1-BC44-2E1F53D53657}" type="pres">
      <dgm:prSet presAssocID="{9772AAEA-44FE-4F01-8367-9015E3669005}" presName="horFlow" presStyleCnt="0"/>
      <dgm:spPr/>
    </dgm:pt>
    <dgm:pt modelId="{63E6409A-3D48-4DC4-A225-C65C5473560F}" type="pres">
      <dgm:prSet presAssocID="{9772AAEA-44FE-4F01-8367-9015E3669005}" presName="bigChev" presStyleLbl="node1" presStyleIdx="4" presStyleCnt="5" custScaleX="162734" custLinFactNeighborX="-38958" custLinFactNeighborY="-4770"/>
      <dgm:spPr/>
    </dgm:pt>
  </dgm:ptLst>
  <dgm:cxnLst>
    <dgm:cxn modelId="{85CBCB04-ECFB-47BB-955F-86B76FC483E5}" type="presOf" srcId="{2AF0F2CC-DDF0-4EF9-A62C-151C55F07558}" destId="{DD740178-7C1D-4136-978E-5931EA38EB7E}" srcOrd="0" destOrd="0" presId="urn:microsoft.com/office/officeart/2005/8/layout/lProcess3"/>
    <dgm:cxn modelId="{353F6811-1264-4110-90B4-0C902C75E2AA}" srcId="{74B6659F-7232-4CF1-86DE-A4DE80F63252}" destId="{7FCBCE5F-ECCB-4E81-9CF6-4CA70DD2AF1E}" srcOrd="3" destOrd="0" parTransId="{D6A46E14-3219-421D-A912-8DDF81863A2B}" sibTransId="{475F5F32-266A-43D6-AE15-3D8652D12017}"/>
    <dgm:cxn modelId="{68BDE426-5E8E-4E35-ADE5-FE96BD8B8ED1}" type="presOf" srcId="{931EED80-5602-48F6-BC95-4D2A254849A7}" destId="{57F0164C-130C-4A5C-900D-49A2423AB38F}" srcOrd="0" destOrd="0" presId="urn:microsoft.com/office/officeart/2005/8/layout/lProcess3"/>
    <dgm:cxn modelId="{FD754134-EAE9-460E-85C3-443B80766D10}" srcId="{74B6659F-7232-4CF1-86DE-A4DE80F63252}" destId="{DBEFE8A9-0DCF-42BC-B9B0-096BDC154ADB}" srcOrd="0" destOrd="0" parTransId="{64CACAC0-BC93-4983-B1BE-8F7FA35B29FC}" sibTransId="{86CAA886-D1C6-4E82-8326-4732D4B3E98D}"/>
    <dgm:cxn modelId="{6EB3F73A-7C16-47B3-8177-86B1565E2466}" srcId="{74B6659F-7232-4CF1-86DE-A4DE80F63252}" destId="{931EED80-5602-48F6-BC95-4D2A254849A7}" srcOrd="2" destOrd="0" parTransId="{1E215CA1-0474-4A39-9064-6D41D85AC342}" sibTransId="{90C32100-93DA-426A-B20B-46DB117219BE}"/>
    <dgm:cxn modelId="{0922568F-0508-4956-B860-3592FC0C56F1}" srcId="{74B6659F-7232-4CF1-86DE-A4DE80F63252}" destId="{9772AAEA-44FE-4F01-8367-9015E3669005}" srcOrd="4" destOrd="0" parTransId="{1F3607AF-7A95-4400-9F20-4D6190AF8DB1}" sibTransId="{6443CFBA-F5C6-4CE1-89B4-952C798A716F}"/>
    <dgm:cxn modelId="{DC67E0AD-B437-4351-8149-3332C97BE3FF}" type="presOf" srcId="{7FCBCE5F-ECCB-4E81-9CF6-4CA70DD2AF1E}" destId="{0EBCD6FF-5485-4575-B20D-3A9AD9BEB38D}" srcOrd="0" destOrd="0" presId="urn:microsoft.com/office/officeart/2005/8/layout/lProcess3"/>
    <dgm:cxn modelId="{C6016BC2-D1E4-4701-AEA4-C2D56AE7980A}" srcId="{74B6659F-7232-4CF1-86DE-A4DE80F63252}" destId="{2AF0F2CC-DDF0-4EF9-A62C-151C55F07558}" srcOrd="1" destOrd="0" parTransId="{EC7205E9-248E-4CCB-A57D-86E52DC9C1F5}" sibTransId="{9D381BDF-05FF-4A85-B687-429118429756}"/>
    <dgm:cxn modelId="{4D07D2CC-09C5-43F6-B8F6-5418C75F60BF}" type="presOf" srcId="{74B6659F-7232-4CF1-86DE-A4DE80F63252}" destId="{3467E3AB-E86C-4438-B7C0-A171D49A8EDA}" srcOrd="0" destOrd="0" presId="urn:microsoft.com/office/officeart/2005/8/layout/lProcess3"/>
    <dgm:cxn modelId="{F941C9E8-DF9F-404A-84D2-72C8765290A3}" type="presOf" srcId="{9772AAEA-44FE-4F01-8367-9015E3669005}" destId="{63E6409A-3D48-4DC4-A225-C65C5473560F}" srcOrd="0" destOrd="0" presId="urn:microsoft.com/office/officeart/2005/8/layout/lProcess3"/>
    <dgm:cxn modelId="{9664FCFC-A8F2-4945-8112-953D75BD6D13}" type="presOf" srcId="{DBEFE8A9-0DCF-42BC-B9B0-096BDC154ADB}" destId="{6A5B66D8-EB84-4F0A-9BE5-8D5DFE935A21}" srcOrd="0" destOrd="0" presId="urn:microsoft.com/office/officeart/2005/8/layout/lProcess3"/>
    <dgm:cxn modelId="{D4F419B3-67E6-41F8-BA55-D3BC93AB529C}" type="presParOf" srcId="{3467E3AB-E86C-4438-B7C0-A171D49A8EDA}" destId="{9234B36C-AEA8-44CE-A283-0CD31F6AFF57}" srcOrd="0" destOrd="0" presId="urn:microsoft.com/office/officeart/2005/8/layout/lProcess3"/>
    <dgm:cxn modelId="{9A6DF91F-BEA4-425B-8F3B-550EADF0B499}" type="presParOf" srcId="{9234B36C-AEA8-44CE-A283-0CD31F6AFF57}" destId="{6A5B66D8-EB84-4F0A-9BE5-8D5DFE935A21}" srcOrd="0" destOrd="0" presId="urn:microsoft.com/office/officeart/2005/8/layout/lProcess3"/>
    <dgm:cxn modelId="{92809979-8610-4F7D-813F-15ACED75417C}" type="presParOf" srcId="{3467E3AB-E86C-4438-B7C0-A171D49A8EDA}" destId="{16FCAFDE-8893-4E60-8845-F819755F2F91}" srcOrd="1" destOrd="0" presId="urn:microsoft.com/office/officeart/2005/8/layout/lProcess3"/>
    <dgm:cxn modelId="{F04B8594-F6BA-4FBA-BB01-C80C145C6E01}" type="presParOf" srcId="{3467E3AB-E86C-4438-B7C0-A171D49A8EDA}" destId="{48724FD3-3235-4622-B9ED-669C74CAFFEB}" srcOrd="2" destOrd="0" presId="urn:microsoft.com/office/officeart/2005/8/layout/lProcess3"/>
    <dgm:cxn modelId="{CB2A20BC-C30F-49FA-A243-10FA54AD08BE}" type="presParOf" srcId="{48724FD3-3235-4622-B9ED-669C74CAFFEB}" destId="{DD740178-7C1D-4136-978E-5931EA38EB7E}" srcOrd="0" destOrd="0" presId="urn:microsoft.com/office/officeart/2005/8/layout/lProcess3"/>
    <dgm:cxn modelId="{01F227A6-DC58-4A3B-BCCD-5A4DE64B385F}" type="presParOf" srcId="{3467E3AB-E86C-4438-B7C0-A171D49A8EDA}" destId="{DE6E7624-F3EF-421B-AD4C-3975EC57E969}" srcOrd="3" destOrd="0" presId="urn:microsoft.com/office/officeart/2005/8/layout/lProcess3"/>
    <dgm:cxn modelId="{FB77A19F-A0D7-463A-82B9-AA9891723297}" type="presParOf" srcId="{3467E3AB-E86C-4438-B7C0-A171D49A8EDA}" destId="{F3204468-423B-480C-BC8D-6D9D564F5B25}" srcOrd="4" destOrd="0" presId="urn:microsoft.com/office/officeart/2005/8/layout/lProcess3"/>
    <dgm:cxn modelId="{4ACF9D23-41F0-4727-9CF9-F15096CC8424}" type="presParOf" srcId="{F3204468-423B-480C-BC8D-6D9D564F5B25}" destId="{57F0164C-130C-4A5C-900D-49A2423AB38F}" srcOrd="0" destOrd="0" presId="urn:microsoft.com/office/officeart/2005/8/layout/lProcess3"/>
    <dgm:cxn modelId="{1DBD1FAC-F0DA-419C-A42D-9E46E27E02EB}" type="presParOf" srcId="{3467E3AB-E86C-4438-B7C0-A171D49A8EDA}" destId="{30AE376D-E240-47CF-AB59-BC91000B89BB}" srcOrd="5" destOrd="0" presId="urn:microsoft.com/office/officeart/2005/8/layout/lProcess3"/>
    <dgm:cxn modelId="{80DE8F40-DC23-4819-B7C9-DCE667679261}" type="presParOf" srcId="{3467E3AB-E86C-4438-B7C0-A171D49A8EDA}" destId="{71385A71-92C9-4DF1-A872-12D2DC14D263}" srcOrd="6" destOrd="0" presId="urn:microsoft.com/office/officeart/2005/8/layout/lProcess3"/>
    <dgm:cxn modelId="{1E3CCC57-A79E-4E1F-9F1F-4744E3EA98F3}" type="presParOf" srcId="{71385A71-92C9-4DF1-A872-12D2DC14D263}" destId="{0EBCD6FF-5485-4575-B20D-3A9AD9BEB38D}" srcOrd="0" destOrd="0" presId="urn:microsoft.com/office/officeart/2005/8/layout/lProcess3"/>
    <dgm:cxn modelId="{AE9D78B1-CD03-4A90-9890-2691F4C9D4A4}" type="presParOf" srcId="{3467E3AB-E86C-4438-B7C0-A171D49A8EDA}" destId="{69468DD2-82D0-4556-9FE6-F02B09895B55}" srcOrd="7" destOrd="0" presId="urn:microsoft.com/office/officeart/2005/8/layout/lProcess3"/>
    <dgm:cxn modelId="{A10CB1D5-D5ED-441A-B379-B8E07D201613}" type="presParOf" srcId="{3467E3AB-E86C-4438-B7C0-A171D49A8EDA}" destId="{E1665E88-F788-4EE1-BC44-2E1F53D53657}" srcOrd="8" destOrd="0" presId="urn:microsoft.com/office/officeart/2005/8/layout/lProcess3"/>
    <dgm:cxn modelId="{4A3FF3E8-5DEB-42EA-8498-3C1EB29F73E9}" type="presParOf" srcId="{E1665E88-F788-4EE1-BC44-2E1F53D53657}" destId="{63E6409A-3D48-4DC4-A225-C65C5473560F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F11CB26-0D3F-4C4B-97AB-FD10B5FBF34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C945E29-81D5-4C17-BEB4-FB3021441A11}">
      <dgm:prSet/>
      <dgm:spPr/>
      <dgm:t>
        <a:bodyPr/>
        <a:lstStyle/>
        <a:p>
          <a:r>
            <a:rPr lang="en-US"/>
            <a:t>Not all patient’s information is visible due to practice level restrictions </a:t>
          </a:r>
          <a:endParaRPr lang="en-GB"/>
        </a:p>
      </dgm:t>
    </dgm:pt>
    <dgm:pt modelId="{9C595F6B-47B8-4B9E-9016-6988EA1BB6EF}" type="parTrans" cxnId="{4A419A8A-D208-48B4-B779-B3C28B6E0B4D}">
      <dgm:prSet/>
      <dgm:spPr/>
      <dgm:t>
        <a:bodyPr/>
        <a:lstStyle/>
        <a:p>
          <a:endParaRPr lang="en-GB"/>
        </a:p>
      </dgm:t>
    </dgm:pt>
    <dgm:pt modelId="{033F4C6E-F444-41A4-A664-F796D5AC5F9A}" type="sibTrans" cxnId="{4A419A8A-D208-48B4-B779-B3C28B6E0B4D}">
      <dgm:prSet/>
      <dgm:spPr/>
      <dgm:t>
        <a:bodyPr/>
        <a:lstStyle/>
        <a:p>
          <a:endParaRPr lang="en-GB"/>
        </a:p>
      </dgm:t>
    </dgm:pt>
    <dgm:pt modelId="{2922552B-D573-4A8E-9F19-B91149285014}">
      <dgm:prSet/>
      <dgm:spPr/>
      <dgm:t>
        <a:bodyPr/>
        <a:lstStyle/>
        <a:p>
          <a:r>
            <a:rPr lang="en-GB" dirty="0"/>
            <a:t>The Patient’s Association, 2024 identifies t</a:t>
          </a:r>
          <a:r>
            <a:rPr lang="en-US" dirty="0"/>
            <a:t>technical issues – Can result in reduced usability</a:t>
          </a:r>
          <a:endParaRPr lang="en-GB" dirty="0"/>
        </a:p>
      </dgm:t>
    </dgm:pt>
    <dgm:pt modelId="{9B297F8A-ABE8-426C-A9A6-3C13681F3916}" type="parTrans" cxnId="{0C50DC96-FD4D-471A-B104-1E01D9491320}">
      <dgm:prSet/>
      <dgm:spPr/>
      <dgm:t>
        <a:bodyPr/>
        <a:lstStyle/>
        <a:p>
          <a:endParaRPr lang="en-GB"/>
        </a:p>
      </dgm:t>
    </dgm:pt>
    <dgm:pt modelId="{9413B441-BD76-47E8-B011-4767B3BB4FA5}" type="sibTrans" cxnId="{0C50DC96-FD4D-471A-B104-1E01D9491320}">
      <dgm:prSet/>
      <dgm:spPr/>
      <dgm:t>
        <a:bodyPr/>
        <a:lstStyle/>
        <a:p>
          <a:endParaRPr lang="en-GB"/>
        </a:p>
      </dgm:t>
    </dgm:pt>
    <dgm:pt modelId="{CB6A2579-65FD-49B3-BE7E-15D28CE61565}">
      <dgm:prSet/>
      <dgm:spPr/>
      <dgm:t>
        <a:bodyPr/>
        <a:lstStyle/>
        <a:p>
          <a:r>
            <a:rPr lang="en-US"/>
            <a:t>Concerns about data security</a:t>
          </a:r>
          <a:endParaRPr lang="en-GB"/>
        </a:p>
      </dgm:t>
    </dgm:pt>
    <dgm:pt modelId="{91FC3F9F-ADAF-49EF-BE5E-9464EEBF79D9}" type="parTrans" cxnId="{74D17472-98F2-4E5C-8C42-9321CFA29F09}">
      <dgm:prSet/>
      <dgm:spPr/>
      <dgm:t>
        <a:bodyPr/>
        <a:lstStyle/>
        <a:p>
          <a:endParaRPr lang="en-GB"/>
        </a:p>
      </dgm:t>
    </dgm:pt>
    <dgm:pt modelId="{83BE418E-55F6-4FB1-9947-CC7B7D1026AD}" type="sibTrans" cxnId="{74D17472-98F2-4E5C-8C42-9321CFA29F09}">
      <dgm:prSet/>
      <dgm:spPr/>
      <dgm:t>
        <a:bodyPr/>
        <a:lstStyle/>
        <a:p>
          <a:endParaRPr lang="en-GB"/>
        </a:p>
      </dgm:t>
    </dgm:pt>
    <dgm:pt modelId="{0E7947CB-4CA2-4CCF-8DC0-D346EC4305FE}">
      <dgm:prSet/>
      <dgm:spPr/>
      <dgm:t>
        <a:bodyPr/>
        <a:lstStyle/>
        <a:p>
          <a:r>
            <a:rPr lang="en-GB" dirty="0"/>
            <a:t>Reidy et al., (2025) acknowledges n</a:t>
          </a:r>
          <a:r>
            <a:rPr lang="en-US" dirty="0"/>
            <a:t>negative experiences circulate and damage trust or confidence, especially among vulnerable groups</a:t>
          </a:r>
          <a:endParaRPr lang="en-GB" dirty="0"/>
        </a:p>
      </dgm:t>
    </dgm:pt>
    <dgm:pt modelId="{0945DD7A-48CA-4151-949D-EEE73E4961B2}" type="parTrans" cxnId="{A4362072-B4A7-44FF-BC99-2FF6AEB7204B}">
      <dgm:prSet/>
      <dgm:spPr/>
      <dgm:t>
        <a:bodyPr/>
        <a:lstStyle/>
        <a:p>
          <a:endParaRPr lang="en-GB"/>
        </a:p>
      </dgm:t>
    </dgm:pt>
    <dgm:pt modelId="{B204A4C3-7ABD-4C9C-9F8E-FE62022AE8C3}" type="sibTrans" cxnId="{A4362072-B4A7-44FF-BC99-2FF6AEB7204B}">
      <dgm:prSet/>
      <dgm:spPr/>
      <dgm:t>
        <a:bodyPr/>
        <a:lstStyle/>
        <a:p>
          <a:endParaRPr lang="en-GB"/>
        </a:p>
      </dgm:t>
    </dgm:pt>
    <dgm:pt modelId="{7DE009D1-557C-4D88-9DB0-ABF040CB0358}" type="pres">
      <dgm:prSet presAssocID="{3F11CB26-0D3F-4C4B-97AB-FD10B5FBF34D}" presName="matrix" presStyleCnt="0">
        <dgm:presLayoutVars>
          <dgm:chMax val="1"/>
          <dgm:dir/>
          <dgm:resizeHandles val="exact"/>
        </dgm:presLayoutVars>
      </dgm:prSet>
      <dgm:spPr/>
    </dgm:pt>
    <dgm:pt modelId="{F682E32E-FEF1-46B5-8609-56DBD73BDA7C}" type="pres">
      <dgm:prSet presAssocID="{3F11CB26-0D3F-4C4B-97AB-FD10B5FBF34D}" presName="diamond" presStyleLbl="bgShp" presStyleIdx="0" presStyleCnt="1"/>
      <dgm:spPr/>
    </dgm:pt>
    <dgm:pt modelId="{439E03F5-894D-4D62-8395-9D01B99406BD}" type="pres">
      <dgm:prSet presAssocID="{3F11CB26-0D3F-4C4B-97AB-FD10B5FBF34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EF5F305-F56B-4084-AD12-BB0D8680B152}" type="pres">
      <dgm:prSet presAssocID="{3F11CB26-0D3F-4C4B-97AB-FD10B5FBF34D}" presName="quad2" presStyleLbl="node1" presStyleIdx="1" presStyleCnt="4" custScaleX="117540">
        <dgm:presLayoutVars>
          <dgm:chMax val="0"/>
          <dgm:chPref val="0"/>
          <dgm:bulletEnabled val="1"/>
        </dgm:presLayoutVars>
      </dgm:prSet>
      <dgm:spPr/>
    </dgm:pt>
    <dgm:pt modelId="{ABDD6563-A686-47A6-87C9-4086C6DCC7CB}" type="pres">
      <dgm:prSet presAssocID="{3F11CB26-0D3F-4C4B-97AB-FD10B5FBF34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F2EE42B-ACF7-47A3-907E-96939CE7849E}" type="pres">
      <dgm:prSet presAssocID="{3F11CB26-0D3F-4C4B-97AB-FD10B5FBF34D}" presName="quad4" presStyleLbl="node1" presStyleIdx="3" presStyleCnt="4" custScaleX="117540">
        <dgm:presLayoutVars>
          <dgm:chMax val="0"/>
          <dgm:chPref val="0"/>
          <dgm:bulletEnabled val="1"/>
        </dgm:presLayoutVars>
      </dgm:prSet>
      <dgm:spPr/>
    </dgm:pt>
  </dgm:ptLst>
  <dgm:cxnLst>
    <dgm:cxn modelId="{A4362072-B4A7-44FF-BC99-2FF6AEB7204B}" srcId="{3F11CB26-0D3F-4C4B-97AB-FD10B5FBF34D}" destId="{0E7947CB-4CA2-4CCF-8DC0-D346EC4305FE}" srcOrd="3" destOrd="0" parTransId="{0945DD7A-48CA-4151-949D-EEE73E4961B2}" sibTransId="{B204A4C3-7ABD-4C9C-9F8E-FE62022AE8C3}"/>
    <dgm:cxn modelId="{74D17472-98F2-4E5C-8C42-9321CFA29F09}" srcId="{3F11CB26-0D3F-4C4B-97AB-FD10B5FBF34D}" destId="{CB6A2579-65FD-49B3-BE7E-15D28CE61565}" srcOrd="2" destOrd="0" parTransId="{91FC3F9F-ADAF-49EF-BE5E-9464EEBF79D9}" sibTransId="{83BE418E-55F6-4FB1-9947-CC7B7D1026AD}"/>
    <dgm:cxn modelId="{1AD14188-BA91-43C0-AD3E-FB967EC52C97}" type="presOf" srcId="{AC945E29-81D5-4C17-BEB4-FB3021441A11}" destId="{439E03F5-894D-4D62-8395-9D01B99406BD}" srcOrd="0" destOrd="0" presId="urn:microsoft.com/office/officeart/2005/8/layout/matrix3"/>
    <dgm:cxn modelId="{4A419A8A-D208-48B4-B779-B3C28B6E0B4D}" srcId="{3F11CB26-0D3F-4C4B-97AB-FD10B5FBF34D}" destId="{AC945E29-81D5-4C17-BEB4-FB3021441A11}" srcOrd="0" destOrd="0" parTransId="{9C595F6B-47B8-4B9E-9016-6988EA1BB6EF}" sibTransId="{033F4C6E-F444-41A4-A664-F796D5AC5F9A}"/>
    <dgm:cxn modelId="{0C50DC96-FD4D-471A-B104-1E01D9491320}" srcId="{3F11CB26-0D3F-4C4B-97AB-FD10B5FBF34D}" destId="{2922552B-D573-4A8E-9F19-B91149285014}" srcOrd="1" destOrd="0" parTransId="{9B297F8A-ABE8-426C-A9A6-3C13681F3916}" sibTransId="{9413B441-BD76-47E8-B011-4767B3BB4FA5}"/>
    <dgm:cxn modelId="{AEA11599-34BB-4546-B50F-65718B1A6C59}" type="presOf" srcId="{2922552B-D573-4A8E-9F19-B91149285014}" destId="{9EF5F305-F56B-4084-AD12-BB0D8680B152}" srcOrd="0" destOrd="0" presId="urn:microsoft.com/office/officeart/2005/8/layout/matrix3"/>
    <dgm:cxn modelId="{1821259A-4407-49A2-A4A9-99D4A7A1F2EF}" type="presOf" srcId="{0E7947CB-4CA2-4CCF-8DC0-D346EC4305FE}" destId="{7F2EE42B-ACF7-47A3-907E-96939CE7849E}" srcOrd="0" destOrd="0" presId="urn:microsoft.com/office/officeart/2005/8/layout/matrix3"/>
    <dgm:cxn modelId="{318021A6-C1DE-4036-B269-D76F3474974F}" type="presOf" srcId="{3F11CB26-0D3F-4C4B-97AB-FD10B5FBF34D}" destId="{7DE009D1-557C-4D88-9DB0-ABF040CB0358}" srcOrd="0" destOrd="0" presId="urn:microsoft.com/office/officeart/2005/8/layout/matrix3"/>
    <dgm:cxn modelId="{E25B7BF1-5E25-4530-ACD3-DEE15D4D3D20}" type="presOf" srcId="{CB6A2579-65FD-49B3-BE7E-15D28CE61565}" destId="{ABDD6563-A686-47A6-87C9-4086C6DCC7CB}" srcOrd="0" destOrd="0" presId="urn:microsoft.com/office/officeart/2005/8/layout/matrix3"/>
    <dgm:cxn modelId="{D1A5697E-37F2-41B0-89B8-10B2B785817F}" type="presParOf" srcId="{7DE009D1-557C-4D88-9DB0-ABF040CB0358}" destId="{F682E32E-FEF1-46B5-8609-56DBD73BDA7C}" srcOrd="0" destOrd="0" presId="urn:microsoft.com/office/officeart/2005/8/layout/matrix3"/>
    <dgm:cxn modelId="{E3AF7BF6-B562-42EE-82C7-97BF7253621E}" type="presParOf" srcId="{7DE009D1-557C-4D88-9DB0-ABF040CB0358}" destId="{439E03F5-894D-4D62-8395-9D01B99406BD}" srcOrd="1" destOrd="0" presId="urn:microsoft.com/office/officeart/2005/8/layout/matrix3"/>
    <dgm:cxn modelId="{D12435C5-696B-4162-992B-459776383046}" type="presParOf" srcId="{7DE009D1-557C-4D88-9DB0-ABF040CB0358}" destId="{9EF5F305-F56B-4084-AD12-BB0D8680B152}" srcOrd="2" destOrd="0" presId="urn:microsoft.com/office/officeart/2005/8/layout/matrix3"/>
    <dgm:cxn modelId="{DEBF4B08-399D-4238-86B0-72CCDEC16690}" type="presParOf" srcId="{7DE009D1-557C-4D88-9DB0-ABF040CB0358}" destId="{ABDD6563-A686-47A6-87C9-4086C6DCC7CB}" srcOrd="3" destOrd="0" presId="urn:microsoft.com/office/officeart/2005/8/layout/matrix3"/>
    <dgm:cxn modelId="{4E1F22A9-7352-419B-9244-88B56A2E4B91}" type="presParOf" srcId="{7DE009D1-557C-4D88-9DB0-ABF040CB0358}" destId="{7F2EE42B-ACF7-47A3-907E-96939CE7849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96667D-8C05-4F1E-AB43-0360DF6F263F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5B6D86-7D23-4379-81F2-390C8AF5ABA5}">
      <dgm:prSet/>
      <dgm:spPr>
        <a:solidFill>
          <a:srgbClr val="FF0000"/>
        </a:solidFill>
      </dgm:spPr>
      <dgm:t>
        <a:bodyPr/>
        <a:lstStyle/>
        <a:p>
          <a:r>
            <a:rPr lang="en-GB" b="1" dirty="0"/>
            <a:t>Barrier-</a:t>
          </a:r>
          <a:r>
            <a:rPr lang="en-GB" dirty="0"/>
            <a:t> Limited digital skills within service users.</a:t>
          </a:r>
        </a:p>
      </dgm:t>
    </dgm:pt>
    <dgm:pt modelId="{4F44A6EF-26C3-432D-B44A-AE54D01E4EA3}" type="parTrans" cxnId="{2CE59568-AC9A-4F85-8BD7-6CEB1329D98B}">
      <dgm:prSet/>
      <dgm:spPr/>
      <dgm:t>
        <a:bodyPr/>
        <a:lstStyle/>
        <a:p>
          <a:endParaRPr lang="en-GB"/>
        </a:p>
      </dgm:t>
    </dgm:pt>
    <dgm:pt modelId="{79F3C9E3-99F9-448C-973F-089867349D15}" type="sibTrans" cxnId="{2CE59568-AC9A-4F85-8BD7-6CEB1329D98B}">
      <dgm:prSet/>
      <dgm:spPr/>
      <dgm:t>
        <a:bodyPr/>
        <a:lstStyle/>
        <a:p>
          <a:endParaRPr lang="en-GB"/>
        </a:p>
      </dgm:t>
    </dgm:pt>
    <dgm:pt modelId="{D7DFD668-9CF4-4E2D-B2CC-4EE6C0D8319B}">
      <dgm:prSet/>
      <dgm:spPr>
        <a:solidFill>
          <a:schemeClr val="accent6"/>
        </a:solidFill>
      </dgm:spPr>
      <dgm:t>
        <a:bodyPr/>
        <a:lstStyle/>
        <a:p>
          <a:r>
            <a:rPr lang="en-GB" b="1" dirty="0"/>
            <a:t>Solution– </a:t>
          </a:r>
          <a:r>
            <a:rPr lang="en-GB" dirty="0"/>
            <a:t>Staff training to provide digital support and protected continuing professional development also known as CPD to develop relevant skills.</a:t>
          </a:r>
        </a:p>
      </dgm:t>
    </dgm:pt>
    <dgm:pt modelId="{3E9B8D75-C866-4DF4-9038-D6AE1C94A52A}" type="parTrans" cxnId="{FE8082CE-2A20-4D79-A184-266790712211}">
      <dgm:prSet/>
      <dgm:spPr/>
      <dgm:t>
        <a:bodyPr/>
        <a:lstStyle/>
        <a:p>
          <a:endParaRPr lang="en-GB"/>
        </a:p>
      </dgm:t>
    </dgm:pt>
    <dgm:pt modelId="{41F16ED3-A9AC-483E-9120-046AC5797729}" type="sibTrans" cxnId="{FE8082CE-2A20-4D79-A184-266790712211}">
      <dgm:prSet/>
      <dgm:spPr/>
      <dgm:t>
        <a:bodyPr/>
        <a:lstStyle/>
        <a:p>
          <a:endParaRPr lang="en-GB"/>
        </a:p>
      </dgm:t>
    </dgm:pt>
    <dgm:pt modelId="{56150B03-DA28-4CA5-BD07-11A5A489127A}" type="pres">
      <dgm:prSet presAssocID="{C596667D-8C05-4F1E-AB43-0360DF6F263F}" presName="diagram" presStyleCnt="0">
        <dgm:presLayoutVars>
          <dgm:dir/>
          <dgm:resizeHandles val="exact"/>
        </dgm:presLayoutVars>
      </dgm:prSet>
      <dgm:spPr/>
    </dgm:pt>
    <dgm:pt modelId="{31DDA8C8-4019-44DB-AA45-EE7EACD284D4}" type="pres">
      <dgm:prSet presAssocID="{295B6D86-7D23-4379-81F2-390C8AF5ABA5}" presName="arrow" presStyleLbl="node1" presStyleIdx="0" presStyleCnt="2">
        <dgm:presLayoutVars>
          <dgm:bulletEnabled val="1"/>
        </dgm:presLayoutVars>
      </dgm:prSet>
      <dgm:spPr/>
    </dgm:pt>
    <dgm:pt modelId="{82744F31-7139-4B4E-A97E-EEA456C50110}" type="pres">
      <dgm:prSet presAssocID="{D7DFD668-9CF4-4E2D-B2CC-4EE6C0D8319B}" presName="arrow" presStyleLbl="node1" presStyleIdx="1" presStyleCnt="2">
        <dgm:presLayoutVars>
          <dgm:bulletEnabled val="1"/>
        </dgm:presLayoutVars>
      </dgm:prSet>
      <dgm:spPr/>
    </dgm:pt>
  </dgm:ptLst>
  <dgm:cxnLst>
    <dgm:cxn modelId="{2CE59568-AC9A-4F85-8BD7-6CEB1329D98B}" srcId="{C596667D-8C05-4F1E-AB43-0360DF6F263F}" destId="{295B6D86-7D23-4379-81F2-390C8AF5ABA5}" srcOrd="0" destOrd="0" parTransId="{4F44A6EF-26C3-432D-B44A-AE54D01E4EA3}" sibTransId="{79F3C9E3-99F9-448C-973F-089867349D15}"/>
    <dgm:cxn modelId="{57352580-0147-46FD-AA79-1C924C851ECD}" type="presOf" srcId="{D7DFD668-9CF4-4E2D-B2CC-4EE6C0D8319B}" destId="{82744F31-7139-4B4E-A97E-EEA456C50110}" srcOrd="0" destOrd="0" presId="urn:microsoft.com/office/officeart/2005/8/layout/arrow5"/>
    <dgm:cxn modelId="{1CCDDA9C-A7B5-491A-8867-9DE9B5611115}" type="presOf" srcId="{295B6D86-7D23-4379-81F2-390C8AF5ABA5}" destId="{31DDA8C8-4019-44DB-AA45-EE7EACD284D4}" srcOrd="0" destOrd="0" presId="urn:microsoft.com/office/officeart/2005/8/layout/arrow5"/>
    <dgm:cxn modelId="{FE8082CE-2A20-4D79-A184-266790712211}" srcId="{C596667D-8C05-4F1E-AB43-0360DF6F263F}" destId="{D7DFD668-9CF4-4E2D-B2CC-4EE6C0D8319B}" srcOrd="1" destOrd="0" parTransId="{3E9B8D75-C866-4DF4-9038-D6AE1C94A52A}" sibTransId="{41F16ED3-A9AC-483E-9120-046AC5797729}"/>
    <dgm:cxn modelId="{AFCE33DA-0CE8-454E-954C-2CA8280EC753}" type="presOf" srcId="{C596667D-8C05-4F1E-AB43-0360DF6F263F}" destId="{56150B03-DA28-4CA5-BD07-11A5A489127A}" srcOrd="0" destOrd="0" presId="urn:microsoft.com/office/officeart/2005/8/layout/arrow5"/>
    <dgm:cxn modelId="{73DECF4D-8279-4209-BB6D-0CB6C6DB6581}" type="presParOf" srcId="{56150B03-DA28-4CA5-BD07-11A5A489127A}" destId="{31DDA8C8-4019-44DB-AA45-EE7EACD284D4}" srcOrd="0" destOrd="0" presId="urn:microsoft.com/office/officeart/2005/8/layout/arrow5"/>
    <dgm:cxn modelId="{BE541235-31A6-42B5-96D7-FCC26CC39AF1}" type="presParOf" srcId="{56150B03-DA28-4CA5-BD07-11A5A489127A}" destId="{82744F31-7139-4B4E-A97E-EEA456C5011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96667D-8C05-4F1E-AB43-0360DF6F263F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5B6D86-7D23-4379-81F2-390C8AF5ABA5}">
      <dgm:prSet/>
      <dgm:spPr>
        <a:solidFill>
          <a:srgbClr val="FF0000"/>
        </a:solidFill>
      </dgm:spPr>
      <dgm:t>
        <a:bodyPr/>
        <a:lstStyle/>
        <a:p>
          <a:r>
            <a:rPr lang="en-GB" b="1" dirty="0"/>
            <a:t>Barrier- Low digital confidence among service users and some healthcare workers.</a:t>
          </a:r>
          <a:endParaRPr lang="en-GB" dirty="0"/>
        </a:p>
      </dgm:t>
    </dgm:pt>
    <dgm:pt modelId="{4F44A6EF-26C3-432D-B44A-AE54D01E4EA3}" type="parTrans" cxnId="{2CE59568-AC9A-4F85-8BD7-6CEB1329D98B}">
      <dgm:prSet/>
      <dgm:spPr/>
      <dgm:t>
        <a:bodyPr/>
        <a:lstStyle/>
        <a:p>
          <a:endParaRPr lang="en-GB"/>
        </a:p>
      </dgm:t>
    </dgm:pt>
    <dgm:pt modelId="{79F3C9E3-99F9-448C-973F-089867349D15}" type="sibTrans" cxnId="{2CE59568-AC9A-4F85-8BD7-6CEB1329D98B}">
      <dgm:prSet/>
      <dgm:spPr/>
      <dgm:t>
        <a:bodyPr/>
        <a:lstStyle/>
        <a:p>
          <a:endParaRPr lang="en-GB"/>
        </a:p>
      </dgm:t>
    </dgm:pt>
    <dgm:pt modelId="{D7DFD668-9CF4-4E2D-B2CC-4EE6C0D8319B}">
      <dgm:prSet/>
      <dgm:spPr>
        <a:solidFill>
          <a:schemeClr val="accent6"/>
        </a:solidFill>
      </dgm:spPr>
      <dgm:t>
        <a:bodyPr/>
        <a:lstStyle/>
        <a:p>
          <a:r>
            <a:rPr lang="en-GB" b="1" dirty="0"/>
            <a:t>Solution– Introduce guided digital help guides or training opportunities to gain relevant skills and practice.</a:t>
          </a:r>
          <a:endParaRPr lang="en-GB" dirty="0"/>
        </a:p>
      </dgm:t>
    </dgm:pt>
    <dgm:pt modelId="{3E9B8D75-C866-4DF4-9038-D6AE1C94A52A}" type="parTrans" cxnId="{FE8082CE-2A20-4D79-A184-266790712211}">
      <dgm:prSet/>
      <dgm:spPr/>
      <dgm:t>
        <a:bodyPr/>
        <a:lstStyle/>
        <a:p>
          <a:endParaRPr lang="en-GB"/>
        </a:p>
      </dgm:t>
    </dgm:pt>
    <dgm:pt modelId="{41F16ED3-A9AC-483E-9120-046AC5797729}" type="sibTrans" cxnId="{FE8082CE-2A20-4D79-A184-266790712211}">
      <dgm:prSet/>
      <dgm:spPr/>
      <dgm:t>
        <a:bodyPr/>
        <a:lstStyle/>
        <a:p>
          <a:endParaRPr lang="en-GB"/>
        </a:p>
      </dgm:t>
    </dgm:pt>
    <dgm:pt modelId="{56150B03-DA28-4CA5-BD07-11A5A489127A}" type="pres">
      <dgm:prSet presAssocID="{C596667D-8C05-4F1E-AB43-0360DF6F263F}" presName="diagram" presStyleCnt="0">
        <dgm:presLayoutVars>
          <dgm:dir/>
          <dgm:resizeHandles val="exact"/>
        </dgm:presLayoutVars>
      </dgm:prSet>
      <dgm:spPr/>
    </dgm:pt>
    <dgm:pt modelId="{31DDA8C8-4019-44DB-AA45-EE7EACD284D4}" type="pres">
      <dgm:prSet presAssocID="{295B6D86-7D23-4379-81F2-390C8AF5ABA5}" presName="arrow" presStyleLbl="node1" presStyleIdx="0" presStyleCnt="2">
        <dgm:presLayoutVars>
          <dgm:bulletEnabled val="1"/>
        </dgm:presLayoutVars>
      </dgm:prSet>
      <dgm:spPr/>
    </dgm:pt>
    <dgm:pt modelId="{82744F31-7139-4B4E-A97E-EEA456C50110}" type="pres">
      <dgm:prSet presAssocID="{D7DFD668-9CF4-4E2D-B2CC-4EE6C0D8319B}" presName="arrow" presStyleLbl="node1" presStyleIdx="1" presStyleCnt="2" custRadScaleRad="110717" custRadScaleInc="0">
        <dgm:presLayoutVars>
          <dgm:bulletEnabled val="1"/>
        </dgm:presLayoutVars>
      </dgm:prSet>
      <dgm:spPr/>
    </dgm:pt>
  </dgm:ptLst>
  <dgm:cxnLst>
    <dgm:cxn modelId="{2CE59568-AC9A-4F85-8BD7-6CEB1329D98B}" srcId="{C596667D-8C05-4F1E-AB43-0360DF6F263F}" destId="{295B6D86-7D23-4379-81F2-390C8AF5ABA5}" srcOrd="0" destOrd="0" parTransId="{4F44A6EF-26C3-432D-B44A-AE54D01E4EA3}" sibTransId="{79F3C9E3-99F9-448C-973F-089867349D15}"/>
    <dgm:cxn modelId="{57352580-0147-46FD-AA79-1C924C851ECD}" type="presOf" srcId="{D7DFD668-9CF4-4E2D-B2CC-4EE6C0D8319B}" destId="{82744F31-7139-4B4E-A97E-EEA456C50110}" srcOrd="0" destOrd="0" presId="urn:microsoft.com/office/officeart/2005/8/layout/arrow5"/>
    <dgm:cxn modelId="{1CCDDA9C-A7B5-491A-8867-9DE9B5611115}" type="presOf" srcId="{295B6D86-7D23-4379-81F2-390C8AF5ABA5}" destId="{31DDA8C8-4019-44DB-AA45-EE7EACD284D4}" srcOrd="0" destOrd="0" presId="urn:microsoft.com/office/officeart/2005/8/layout/arrow5"/>
    <dgm:cxn modelId="{FE8082CE-2A20-4D79-A184-266790712211}" srcId="{C596667D-8C05-4F1E-AB43-0360DF6F263F}" destId="{D7DFD668-9CF4-4E2D-B2CC-4EE6C0D8319B}" srcOrd="1" destOrd="0" parTransId="{3E9B8D75-C866-4DF4-9038-D6AE1C94A52A}" sibTransId="{41F16ED3-A9AC-483E-9120-046AC5797729}"/>
    <dgm:cxn modelId="{AFCE33DA-0CE8-454E-954C-2CA8280EC753}" type="presOf" srcId="{C596667D-8C05-4F1E-AB43-0360DF6F263F}" destId="{56150B03-DA28-4CA5-BD07-11A5A489127A}" srcOrd="0" destOrd="0" presId="urn:microsoft.com/office/officeart/2005/8/layout/arrow5"/>
    <dgm:cxn modelId="{73DECF4D-8279-4209-BB6D-0CB6C6DB6581}" type="presParOf" srcId="{56150B03-DA28-4CA5-BD07-11A5A489127A}" destId="{31DDA8C8-4019-44DB-AA45-EE7EACD284D4}" srcOrd="0" destOrd="0" presId="urn:microsoft.com/office/officeart/2005/8/layout/arrow5"/>
    <dgm:cxn modelId="{BE541235-31A6-42B5-96D7-FCC26CC39AF1}" type="presParOf" srcId="{56150B03-DA28-4CA5-BD07-11A5A489127A}" destId="{82744F31-7139-4B4E-A97E-EEA456C5011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596667D-8C05-4F1E-AB43-0360DF6F263F}" type="doc">
      <dgm:prSet loTypeId="urn:microsoft.com/office/officeart/2005/8/layout/arrow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5B6D86-7D23-4379-81F2-390C8AF5ABA5}">
      <dgm:prSet/>
      <dgm:spPr>
        <a:solidFill>
          <a:srgbClr val="FF0000"/>
        </a:solidFill>
      </dgm:spPr>
      <dgm:t>
        <a:bodyPr/>
        <a:lstStyle/>
        <a:p>
          <a:r>
            <a:rPr lang="en-GB" b="1" dirty="0"/>
            <a:t>Barrier- Login and assess difficulties</a:t>
          </a:r>
          <a:endParaRPr lang="en-GB" dirty="0"/>
        </a:p>
      </dgm:t>
    </dgm:pt>
    <dgm:pt modelId="{4F44A6EF-26C3-432D-B44A-AE54D01E4EA3}" type="parTrans" cxnId="{2CE59568-AC9A-4F85-8BD7-6CEB1329D98B}">
      <dgm:prSet/>
      <dgm:spPr/>
      <dgm:t>
        <a:bodyPr/>
        <a:lstStyle/>
        <a:p>
          <a:endParaRPr lang="en-GB"/>
        </a:p>
      </dgm:t>
    </dgm:pt>
    <dgm:pt modelId="{79F3C9E3-99F9-448C-973F-089867349D15}" type="sibTrans" cxnId="{2CE59568-AC9A-4F85-8BD7-6CEB1329D98B}">
      <dgm:prSet/>
      <dgm:spPr/>
      <dgm:t>
        <a:bodyPr/>
        <a:lstStyle/>
        <a:p>
          <a:endParaRPr lang="en-GB"/>
        </a:p>
      </dgm:t>
    </dgm:pt>
    <dgm:pt modelId="{D7DFD668-9CF4-4E2D-B2CC-4EE6C0D8319B}">
      <dgm:prSet/>
      <dgm:spPr>
        <a:solidFill>
          <a:schemeClr val="accent6"/>
        </a:solidFill>
      </dgm:spPr>
      <dgm:t>
        <a:bodyPr/>
        <a:lstStyle/>
        <a:p>
          <a:r>
            <a:rPr lang="en-GB" b="1" dirty="0"/>
            <a:t>Solution– Simplified onboarding and assisted digital support interventions.</a:t>
          </a:r>
          <a:endParaRPr lang="en-GB" dirty="0"/>
        </a:p>
      </dgm:t>
    </dgm:pt>
    <dgm:pt modelId="{3E9B8D75-C866-4DF4-9038-D6AE1C94A52A}" type="parTrans" cxnId="{FE8082CE-2A20-4D79-A184-266790712211}">
      <dgm:prSet/>
      <dgm:spPr/>
      <dgm:t>
        <a:bodyPr/>
        <a:lstStyle/>
        <a:p>
          <a:endParaRPr lang="en-GB"/>
        </a:p>
      </dgm:t>
    </dgm:pt>
    <dgm:pt modelId="{41F16ED3-A9AC-483E-9120-046AC5797729}" type="sibTrans" cxnId="{FE8082CE-2A20-4D79-A184-266790712211}">
      <dgm:prSet/>
      <dgm:spPr/>
      <dgm:t>
        <a:bodyPr/>
        <a:lstStyle/>
        <a:p>
          <a:endParaRPr lang="en-GB"/>
        </a:p>
      </dgm:t>
    </dgm:pt>
    <dgm:pt modelId="{56150B03-DA28-4CA5-BD07-11A5A489127A}" type="pres">
      <dgm:prSet presAssocID="{C596667D-8C05-4F1E-AB43-0360DF6F263F}" presName="diagram" presStyleCnt="0">
        <dgm:presLayoutVars>
          <dgm:dir/>
          <dgm:resizeHandles val="exact"/>
        </dgm:presLayoutVars>
      </dgm:prSet>
      <dgm:spPr/>
    </dgm:pt>
    <dgm:pt modelId="{31DDA8C8-4019-44DB-AA45-EE7EACD284D4}" type="pres">
      <dgm:prSet presAssocID="{295B6D86-7D23-4379-81F2-390C8AF5ABA5}" presName="arrow" presStyleLbl="node1" presStyleIdx="0" presStyleCnt="2">
        <dgm:presLayoutVars>
          <dgm:bulletEnabled val="1"/>
        </dgm:presLayoutVars>
      </dgm:prSet>
      <dgm:spPr/>
    </dgm:pt>
    <dgm:pt modelId="{82744F31-7139-4B4E-A97E-EEA456C50110}" type="pres">
      <dgm:prSet presAssocID="{D7DFD668-9CF4-4E2D-B2CC-4EE6C0D8319B}" presName="arrow" presStyleLbl="node1" presStyleIdx="1" presStyleCnt="2">
        <dgm:presLayoutVars>
          <dgm:bulletEnabled val="1"/>
        </dgm:presLayoutVars>
      </dgm:prSet>
      <dgm:spPr/>
    </dgm:pt>
  </dgm:ptLst>
  <dgm:cxnLst>
    <dgm:cxn modelId="{2CE59568-AC9A-4F85-8BD7-6CEB1329D98B}" srcId="{C596667D-8C05-4F1E-AB43-0360DF6F263F}" destId="{295B6D86-7D23-4379-81F2-390C8AF5ABA5}" srcOrd="0" destOrd="0" parTransId="{4F44A6EF-26C3-432D-B44A-AE54D01E4EA3}" sibTransId="{79F3C9E3-99F9-448C-973F-089867349D15}"/>
    <dgm:cxn modelId="{57352580-0147-46FD-AA79-1C924C851ECD}" type="presOf" srcId="{D7DFD668-9CF4-4E2D-B2CC-4EE6C0D8319B}" destId="{82744F31-7139-4B4E-A97E-EEA456C50110}" srcOrd="0" destOrd="0" presId="urn:microsoft.com/office/officeart/2005/8/layout/arrow5"/>
    <dgm:cxn modelId="{1CCDDA9C-A7B5-491A-8867-9DE9B5611115}" type="presOf" srcId="{295B6D86-7D23-4379-81F2-390C8AF5ABA5}" destId="{31DDA8C8-4019-44DB-AA45-EE7EACD284D4}" srcOrd="0" destOrd="0" presId="urn:microsoft.com/office/officeart/2005/8/layout/arrow5"/>
    <dgm:cxn modelId="{FE8082CE-2A20-4D79-A184-266790712211}" srcId="{C596667D-8C05-4F1E-AB43-0360DF6F263F}" destId="{D7DFD668-9CF4-4E2D-B2CC-4EE6C0D8319B}" srcOrd="1" destOrd="0" parTransId="{3E9B8D75-C866-4DF4-9038-D6AE1C94A52A}" sibTransId="{41F16ED3-A9AC-483E-9120-046AC5797729}"/>
    <dgm:cxn modelId="{AFCE33DA-0CE8-454E-954C-2CA8280EC753}" type="presOf" srcId="{C596667D-8C05-4F1E-AB43-0360DF6F263F}" destId="{56150B03-DA28-4CA5-BD07-11A5A489127A}" srcOrd="0" destOrd="0" presId="urn:microsoft.com/office/officeart/2005/8/layout/arrow5"/>
    <dgm:cxn modelId="{73DECF4D-8279-4209-BB6D-0CB6C6DB6581}" type="presParOf" srcId="{56150B03-DA28-4CA5-BD07-11A5A489127A}" destId="{31DDA8C8-4019-44DB-AA45-EE7EACD284D4}" srcOrd="0" destOrd="0" presId="urn:microsoft.com/office/officeart/2005/8/layout/arrow5"/>
    <dgm:cxn modelId="{BE541235-31A6-42B5-96D7-FCC26CC39AF1}" type="presParOf" srcId="{56150B03-DA28-4CA5-BD07-11A5A489127A}" destId="{82744F31-7139-4B4E-A97E-EEA456C5011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2AC1533-7979-4C59-9C00-AAF34EF2B6CD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480AD6-95E4-422B-B1BF-DA9E5B69E131}">
      <dgm:prSet phldrT="[Text]" custT="1"/>
      <dgm:spPr/>
      <dgm:t>
        <a:bodyPr/>
        <a:lstStyle/>
        <a:p>
          <a:r>
            <a:rPr lang="en-GB" sz="1800" dirty="0"/>
            <a:t>Digital inclusion and skills</a:t>
          </a:r>
        </a:p>
      </dgm:t>
    </dgm:pt>
    <dgm:pt modelId="{6690FAA9-3FFE-4DDC-BB17-6A9AC159085E}" type="parTrans" cxnId="{69C44DF0-A1BA-4D74-971A-F56429C1A5E7}">
      <dgm:prSet/>
      <dgm:spPr/>
      <dgm:t>
        <a:bodyPr/>
        <a:lstStyle/>
        <a:p>
          <a:endParaRPr lang="en-GB"/>
        </a:p>
      </dgm:t>
    </dgm:pt>
    <dgm:pt modelId="{3F8DA4EB-D814-49C6-9BBA-CB12D272FAB4}" type="sibTrans" cxnId="{69C44DF0-A1BA-4D74-971A-F56429C1A5E7}">
      <dgm:prSet/>
      <dgm:spPr/>
      <dgm:t>
        <a:bodyPr/>
        <a:lstStyle/>
        <a:p>
          <a:endParaRPr lang="en-GB"/>
        </a:p>
      </dgm:t>
    </dgm:pt>
    <dgm:pt modelId="{C6811CB1-3A07-40AA-B365-D8A985E41875}">
      <dgm:prSet phldrT="[Text]" custT="1"/>
      <dgm:spPr/>
      <dgm:t>
        <a:bodyPr/>
        <a:lstStyle/>
        <a:p>
          <a:r>
            <a:rPr lang="en-GB" sz="1600" dirty="0"/>
            <a:t>Providing  digital training  would increase individuals' confidence and ability to access and teach  overall use. </a:t>
          </a:r>
        </a:p>
      </dgm:t>
    </dgm:pt>
    <dgm:pt modelId="{03BED014-51E2-4338-801B-7B5A45A2333B}" type="parTrans" cxnId="{A70B9070-307C-40AC-88FE-B73E96AA2889}">
      <dgm:prSet/>
      <dgm:spPr/>
      <dgm:t>
        <a:bodyPr/>
        <a:lstStyle/>
        <a:p>
          <a:endParaRPr lang="en-GB"/>
        </a:p>
      </dgm:t>
    </dgm:pt>
    <dgm:pt modelId="{2042C26A-6590-4BA0-932E-AA6369094ED9}" type="sibTrans" cxnId="{A70B9070-307C-40AC-88FE-B73E96AA2889}">
      <dgm:prSet/>
      <dgm:spPr/>
      <dgm:t>
        <a:bodyPr/>
        <a:lstStyle/>
        <a:p>
          <a:endParaRPr lang="en-GB"/>
        </a:p>
      </dgm:t>
    </dgm:pt>
    <dgm:pt modelId="{A7B596FC-E92A-47FB-AF58-5CC064680E29}" type="pres">
      <dgm:prSet presAssocID="{02AC1533-7979-4C59-9C00-AAF34EF2B6CD}" presName="compositeShape" presStyleCnt="0">
        <dgm:presLayoutVars>
          <dgm:chMax val="2"/>
          <dgm:dir/>
          <dgm:resizeHandles val="exact"/>
        </dgm:presLayoutVars>
      </dgm:prSet>
      <dgm:spPr/>
    </dgm:pt>
    <dgm:pt modelId="{35900845-DE36-4131-A78F-7ED3379D9572}" type="pres">
      <dgm:prSet presAssocID="{02AC1533-7979-4C59-9C00-AAF34EF2B6CD}" presName="ribbon" presStyleLbl="node1" presStyleIdx="0" presStyleCnt="1" custScaleX="140586" custLinFactNeighborX="6821" custLinFactNeighborY="5020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5">
            <a:lumMod val="60000"/>
            <a:lumOff val="40000"/>
          </a:schemeClr>
        </a:solidFill>
        <a:ln>
          <a:noFill/>
        </a:ln>
      </dgm:spPr>
    </dgm:pt>
    <dgm:pt modelId="{A1094E37-B78A-4567-99BD-9997C9AA3452}" type="pres">
      <dgm:prSet presAssocID="{02AC1533-7979-4C59-9C00-AAF34EF2B6CD}" presName="leftArrowText" presStyleLbl="node1" presStyleIdx="0" presStyleCnt="1" custLinFactNeighborX="13270" custLinFactNeighborY="-10680">
        <dgm:presLayoutVars>
          <dgm:chMax val="0"/>
          <dgm:bulletEnabled val="1"/>
        </dgm:presLayoutVars>
      </dgm:prSet>
      <dgm:spPr/>
    </dgm:pt>
    <dgm:pt modelId="{1E731985-F42C-4677-8BBD-CB65F6C7EC9A}" type="pres">
      <dgm:prSet presAssocID="{02AC1533-7979-4C59-9C00-AAF34EF2B6CD}" presName="rightArrowText" presStyleLbl="node1" presStyleIdx="0" presStyleCnt="1" custScaleX="137532" custLinFactNeighborX="27045" custLinFactNeighborY="6831">
        <dgm:presLayoutVars>
          <dgm:chMax val="0"/>
          <dgm:bulletEnabled val="1"/>
        </dgm:presLayoutVars>
      </dgm:prSet>
      <dgm:spPr/>
    </dgm:pt>
  </dgm:ptLst>
  <dgm:cxnLst>
    <dgm:cxn modelId="{A70B9070-307C-40AC-88FE-B73E96AA2889}" srcId="{02AC1533-7979-4C59-9C00-AAF34EF2B6CD}" destId="{C6811CB1-3A07-40AA-B365-D8A985E41875}" srcOrd="1" destOrd="0" parTransId="{03BED014-51E2-4338-801B-7B5A45A2333B}" sibTransId="{2042C26A-6590-4BA0-932E-AA6369094ED9}"/>
    <dgm:cxn modelId="{35DF11A7-5E99-4AF4-8548-69A526681904}" type="presOf" srcId="{02AC1533-7979-4C59-9C00-AAF34EF2B6CD}" destId="{A7B596FC-E92A-47FB-AF58-5CC064680E29}" srcOrd="0" destOrd="0" presId="urn:microsoft.com/office/officeart/2005/8/layout/arrow6"/>
    <dgm:cxn modelId="{E105FFAC-F887-4E65-AC89-936DDCBD355D}" type="presOf" srcId="{EC480AD6-95E4-422B-B1BF-DA9E5B69E131}" destId="{A1094E37-B78A-4567-99BD-9997C9AA3452}" srcOrd="0" destOrd="0" presId="urn:microsoft.com/office/officeart/2005/8/layout/arrow6"/>
    <dgm:cxn modelId="{69C44DF0-A1BA-4D74-971A-F56429C1A5E7}" srcId="{02AC1533-7979-4C59-9C00-AAF34EF2B6CD}" destId="{EC480AD6-95E4-422B-B1BF-DA9E5B69E131}" srcOrd="0" destOrd="0" parTransId="{6690FAA9-3FFE-4DDC-BB17-6A9AC159085E}" sibTransId="{3F8DA4EB-D814-49C6-9BBA-CB12D272FAB4}"/>
    <dgm:cxn modelId="{B439D7F9-C220-4238-8E41-22C23BDE3AE0}" type="presOf" srcId="{C6811CB1-3A07-40AA-B365-D8A985E41875}" destId="{1E731985-F42C-4677-8BBD-CB65F6C7EC9A}" srcOrd="0" destOrd="0" presId="urn:microsoft.com/office/officeart/2005/8/layout/arrow6"/>
    <dgm:cxn modelId="{81B4B76C-ABE8-48DB-9AE8-CA0698FD530F}" type="presParOf" srcId="{A7B596FC-E92A-47FB-AF58-5CC064680E29}" destId="{35900845-DE36-4131-A78F-7ED3379D9572}" srcOrd="0" destOrd="0" presId="urn:microsoft.com/office/officeart/2005/8/layout/arrow6"/>
    <dgm:cxn modelId="{A7CB1683-ACA4-4691-8371-40A599EE03E8}" type="presParOf" srcId="{A7B596FC-E92A-47FB-AF58-5CC064680E29}" destId="{A1094E37-B78A-4567-99BD-9997C9AA3452}" srcOrd="1" destOrd="0" presId="urn:microsoft.com/office/officeart/2005/8/layout/arrow6"/>
    <dgm:cxn modelId="{326E8CFB-5AC7-4AA6-A13C-2DF913E34FC5}" type="presParOf" srcId="{A7B596FC-E92A-47FB-AF58-5CC064680E29}" destId="{1E731985-F42C-4677-8BBD-CB65F6C7EC9A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2AC1533-7979-4C59-9C00-AAF34EF2B6CD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480AD6-95E4-422B-B1BF-DA9E5B69E131}">
      <dgm:prSet phldrT="[Text]" custT="1"/>
      <dgm:spPr/>
      <dgm:t>
        <a:bodyPr/>
        <a:lstStyle/>
        <a:p>
          <a:r>
            <a:rPr lang="en-GB" sz="1800" dirty="0"/>
            <a:t>Standardising functionality</a:t>
          </a:r>
        </a:p>
      </dgm:t>
    </dgm:pt>
    <dgm:pt modelId="{6690FAA9-3FFE-4DDC-BB17-6A9AC159085E}" type="parTrans" cxnId="{69C44DF0-A1BA-4D74-971A-F56429C1A5E7}">
      <dgm:prSet/>
      <dgm:spPr/>
      <dgm:t>
        <a:bodyPr/>
        <a:lstStyle/>
        <a:p>
          <a:endParaRPr lang="en-GB"/>
        </a:p>
      </dgm:t>
    </dgm:pt>
    <dgm:pt modelId="{3F8DA4EB-D814-49C6-9BBA-CB12D272FAB4}" type="sibTrans" cxnId="{69C44DF0-A1BA-4D74-971A-F56429C1A5E7}">
      <dgm:prSet/>
      <dgm:spPr/>
      <dgm:t>
        <a:bodyPr/>
        <a:lstStyle/>
        <a:p>
          <a:endParaRPr lang="en-GB"/>
        </a:p>
      </dgm:t>
    </dgm:pt>
    <dgm:pt modelId="{C6811CB1-3A07-40AA-B365-D8A985E41875}">
      <dgm:prSet phldrT="[Text]" custT="1"/>
      <dgm:spPr/>
      <dgm:t>
        <a:bodyPr/>
        <a:lstStyle/>
        <a:p>
          <a:r>
            <a:rPr lang="en-GB" sz="1600" dirty="0"/>
            <a:t>  Ensuring all resources are available and accessible to patients to prevent frustration and reduces admin workload.</a:t>
          </a:r>
        </a:p>
      </dgm:t>
    </dgm:pt>
    <dgm:pt modelId="{03BED014-51E2-4338-801B-7B5A45A2333B}" type="parTrans" cxnId="{A70B9070-307C-40AC-88FE-B73E96AA2889}">
      <dgm:prSet/>
      <dgm:spPr/>
      <dgm:t>
        <a:bodyPr/>
        <a:lstStyle/>
        <a:p>
          <a:endParaRPr lang="en-GB"/>
        </a:p>
      </dgm:t>
    </dgm:pt>
    <dgm:pt modelId="{2042C26A-6590-4BA0-932E-AA6369094ED9}" type="sibTrans" cxnId="{A70B9070-307C-40AC-88FE-B73E96AA2889}">
      <dgm:prSet/>
      <dgm:spPr/>
      <dgm:t>
        <a:bodyPr/>
        <a:lstStyle/>
        <a:p>
          <a:endParaRPr lang="en-GB"/>
        </a:p>
      </dgm:t>
    </dgm:pt>
    <dgm:pt modelId="{A7B596FC-E92A-47FB-AF58-5CC064680E29}" type="pres">
      <dgm:prSet presAssocID="{02AC1533-7979-4C59-9C00-AAF34EF2B6CD}" presName="compositeShape" presStyleCnt="0">
        <dgm:presLayoutVars>
          <dgm:chMax val="2"/>
          <dgm:dir/>
          <dgm:resizeHandles val="exact"/>
        </dgm:presLayoutVars>
      </dgm:prSet>
      <dgm:spPr/>
    </dgm:pt>
    <dgm:pt modelId="{35900845-DE36-4131-A78F-7ED3379D9572}" type="pres">
      <dgm:prSet presAssocID="{02AC1533-7979-4C59-9C00-AAF34EF2B6CD}" presName="ribbon" presStyleLbl="node1" presStyleIdx="0" presStyleCnt="1" custScaleX="144652" custLinFactNeighborX="5563" custLinFactNeighborY="-5794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3">
            <a:lumMod val="60000"/>
            <a:lumOff val="40000"/>
          </a:schemeClr>
        </a:solidFill>
        <a:ln>
          <a:noFill/>
        </a:ln>
      </dgm:spPr>
    </dgm:pt>
    <dgm:pt modelId="{A1094E37-B78A-4567-99BD-9997C9AA3452}" type="pres">
      <dgm:prSet presAssocID="{02AC1533-7979-4C59-9C00-AAF34EF2B6CD}" presName="leftArrowText" presStyleLbl="node1" presStyleIdx="0" presStyleCnt="1" custLinFactNeighborX="-10169" custLinFactNeighborY="-2264">
        <dgm:presLayoutVars>
          <dgm:chMax val="0"/>
          <dgm:bulletEnabled val="1"/>
        </dgm:presLayoutVars>
      </dgm:prSet>
      <dgm:spPr/>
    </dgm:pt>
    <dgm:pt modelId="{1E731985-F42C-4677-8BBD-CB65F6C7EC9A}" type="pres">
      <dgm:prSet presAssocID="{02AC1533-7979-4C59-9C00-AAF34EF2B6CD}" presName="rightArrowText" presStyleLbl="node1" presStyleIdx="0" presStyleCnt="1" custScaleX="177753" custLinFactNeighborX="41837" custLinFactNeighborY="-10035">
        <dgm:presLayoutVars>
          <dgm:chMax val="0"/>
          <dgm:bulletEnabled val="1"/>
        </dgm:presLayoutVars>
      </dgm:prSet>
      <dgm:spPr/>
    </dgm:pt>
  </dgm:ptLst>
  <dgm:cxnLst>
    <dgm:cxn modelId="{A70B9070-307C-40AC-88FE-B73E96AA2889}" srcId="{02AC1533-7979-4C59-9C00-AAF34EF2B6CD}" destId="{C6811CB1-3A07-40AA-B365-D8A985E41875}" srcOrd="1" destOrd="0" parTransId="{03BED014-51E2-4338-801B-7B5A45A2333B}" sibTransId="{2042C26A-6590-4BA0-932E-AA6369094ED9}"/>
    <dgm:cxn modelId="{35DF11A7-5E99-4AF4-8548-69A526681904}" type="presOf" srcId="{02AC1533-7979-4C59-9C00-AAF34EF2B6CD}" destId="{A7B596FC-E92A-47FB-AF58-5CC064680E29}" srcOrd="0" destOrd="0" presId="urn:microsoft.com/office/officeart/2005/8/layout/arrow6"/>
    <dgm:cxn modelId="{E105FFAC-F887-4E65-AC89-936DDCBD355D}" type="presOf" srcId="{EC480AD6-95E4-422B-B1BF-DA9E5B69E131}" destId="{A1094E37-B78A-4567-99BD-9997C9AA3452}" srcOrd="0" destOrd="0" presId="urn:microsoft.com/office/officeart/2005/8/layout/arrow6"/>
    <dgm:cxn modelId="{69C44DF0-A1BA-4D74-971A-F56429C1A5E7}" srcId="{02AC1533-7979-4C59-9C00-AAF34EF2B6CD}" destId="{EC480AD6-95E4-422B-B1BF-DA9E5B69E131}" srcOrd="0" destOrd="0" parTransId="{6690FAA9-3FFE-4DDC-BB17-6A9AC159085E}" sibTransId="{3F8DA4EB-D814-49C6-9BBA-CB12D272FAB4}"/>
    <dgm:cxn modelId="{B439D7F9-C220-4238-8E41-22C23BDE3AE0}" type="presOf" srcId="{C6811CB1-3A07-40AA-B365-D8A985E41875}" destId="{1E731985-F42C-4677-8BBD-CB65F6C7EC9A}" srcOrd="0" destOrd="0" presId="urn:microsoft.com/office/officeart/2005/8/layout/arrow6"/>
    <dgm:cxn modelId="{81B4B76C-ABE8-48DB-9AE8-CA0698FD530F}" type="presParOf" srcId="{A7B596FC-E92A-47FB-AF58-5CC064680E29}" destId="{35900845-DE36-4131-A78F-7ED3379D9572}" srcOrd="0" destOrd="0" presId="urn:microsoft.com/office/officeart/2005/8/layout/arrow6"/>
    <dgm:cxn modelId="{A7CB1683-ACA4-4691-8371-40A599EE03E8}" type="presParOf" srcId="{A7B596FC-E92A-47FB-AF58-5CC064680E29}" destId="{A1094E37-B78A-4567-99BD-9997C9AA3452}" srcOrd="1" destOrd="0" presId="urn:microsoft.com/office/officeart/2005/8/layout/arrow6"/>
    <dgm:cxn modelId="{326E8CFB-5AC7-4AA6-A13C-2DF913E34FC5}" type="presParOf" srcId="{A7B596FC-E92A-47FB-AF58-5CC064680E29}" destId="{1E731985-F42C-4677-8BBD-CB65F6C7EC9A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2AC1533-7979-4C59-9C00-AAF34EF2B6CD}" type="doc">
      <dgm:prSet loTypeId="urn:microsoft.com/office/officeart/2005/8/layout/arrow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C480AD6-95E4-422B-B1BF-DA9E5B69E131}">
      <dgm:prSet phldrT="[Text]" custT="1"/>
      <dgm:spPr/>
      <dgm:t>
        <a:bodyPr/>
        <a:lstStyle/>
        <a:p>
          <a:r>
            <a:rPr lang="en-GB" sz="1800" dirty="0"/>
            <a:t>Communication &amp; Trust</a:t>
          </a:r>
        </a:p>
      </dgm:t>
    </dgm:pt>
    <dgm:pt modelId="{6690FAA9-3FFE-4DDC-BB17-6A9AC159085E}" type="parTrans" cxnId="{69C44DF0-A1BA-4D74-971A-F56429C1A5E7}">
      <dgm:prSet/>
      <dgm:spPr/>
      <dgm:t>
        <a:bodyPr/>
        <a:lstStyle/>
        <a:p>
          <a:endParaRPr lang="en-GB"/>
        </a:p>
      </dgm:t>
    </dgm:pt>
    <dgm:pt modelId="{3F8DA4EB-D814-49C6-9BBA-CB12D272FAB4}" type="sibTrans" cxnId="{69C44DF0-A1BA-4D74-971A-F56429C1A5E7}">
      <dgm:prSet/>
      <dgm:spPr/>
      <dgm:t>
        <a:bodyPr/>
        <a:lstStyle/>
        <a:p>
          <a:endParaRPr lang="en-GB"/>
        </a:p>
      </dgm:t>
    </dgm:pt>
    <dgm:pt modelId="{C6811CB1-3A07-40AA-B365-D8A985E41875}">
      <dgm:prSet phldrT="[Text]" custT="1"/>
      <dgm:spPr/>
      <dgm:t>
        <a:bodyPr/>
        <a:lstStyle/>
        <a:p>
          <a:r>
            <a:rPr lang="en-GB" sz="1600" dirty="0"/>
            <a:t>  It is important that healthcare services and GP practices highlight how the data is securely stored to maintain trust.</a:t>
          </a:r>
        </a:p>
      </dgm:t>
    </dgm:pt>
    <dgm:pt modelId="{03BED014-51E2-4338-801B-7B5A45A2333B}" type="parTrans" cxnId="{A70B9070-307C-40AC-88FE-B73E96AA2889}">
      <dgm:prSet/>
      <dgm:spPr/>
      <dgm:t>
        <a:bodyPr/>
        <a:lstStyle/>
        <a:p>
          <a:endParaRPr lang="en-GB"/>
        </a:p>
      </dgm:t>
    </dgm:pt>
    <dgm:pt modelId="{2042C26A-6590-4BA0-932E-AA6369094ED9}" type="sibTrans" cxnId="{A70B9070-307C-40AC-88FE-B73E96AA2889}">
      <dgm:prSet/>
      <dgm:spPr/>
      <dgm:t>
        <a:bodyPr/>
        <a:lstStyle/>
        <a:p>
          <a:endParaRPr lang="en-GB"/>
        </a:p>
      </dgm:t>
    </dgm:pt>
    <dgm:pt modelId="{A7B596FC-E92A-47FB-AF58-5CC064680E29}" type="pres">
      <dgm:prSet presAssocID="{02AC1533-7979-4C59-9C00-AAF34EF2B6CD}" presName="compositeShape" presStyleCnt="0">
        <dgm:presLayoutVars>
          <dgm:chMax val="2"/>
          <dgm:dir/>
          <dgm:resizeHandles val="exact"/>
        </dgm:presLayoutVars>
      </dgm:prSet>
      <dgm:spPr/>
    </dgm:pt>
    <dgm:pt modelId="{35900845-DE36-4131-A78F-7ED3379D9572}" type="pres">
      <dgm:prSet presAssocID="{02AC1533-7979-4C59-9C00-AAF34EF2B6CD}" presName="ribbon" presStyleLbl="node1" presStyleIdx="0" presStyleCnt="1" custScaleX="147980" custLinFactNeighborX="45254" custLinFactNeighborY="-2242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</dgm:pt>
    <dgm:pt modelId="{A1094E37-B78A-4567-99BD-9997C9AA3452}" type="pres">
      <dgm:prSet presAssocID="{02AC1533-7979-4C59-9C00-AAF34EF2B6CD}" presName="leftArrowText" presStyleLbl="node1" presStyleIdx="0" presStyleCnt="1" custLinFactNeighborX="93555" custLinFactNeighborY="-9776">
        <dgm:presLayoutVars>
          <dgm:chMax val="0"/>
          <dgm:bulletEnabled val="1"/>
        </dgm:presLayoutVars>
      </dgm:prSet>
      <dgm:spPr/>
    </dgm:pt>
    <dgm:pt modelId="{1E731985-F42C-4677-8BBD-CB65F6C7EC9A}" type="pres">
      <dgm:prSet presAssocID="{02AC1533-7979-4C59-9C00-AAF34EF2B6CD}" presName="rightArrowText" presStyleLbl="node1" presStyleIdx="0" presStyleCnt="1" custScaleX="195333" custLinFactX="40507" custLinFactNeighborX="100000" custLinFactNeighborY="2104">
        <dgm:presLayoutVars>
          <dgm:chMax val="0"/>
          <dgm:bulletEnabled val="1"/>
        </dgm:presLayoutVars>
      </dgm:prSet>
      <dgm:spPr/>
    </dgm:pt>
  </dgm:ptLst>
  <dgm:cxnLst>
    <dgm:cxn modelId="{A70B9070-307C-40AC-88FE-B73E96AA2889}" srcId="{02AC1533-7979-4C59-9C00-AAF34EF2B6CD}" destId="{C6811CB1-3A07-40AA-B365-D8A985E41875}" srcOrd="1" destOrd="0" parTransId="{03BED014-51E2-4338-801B-7B5A45A2333B}" sibTransId="{2042C26A-6590-4BA0-932E-AA6369094ED9}"/>
    <dgm:cxn modelId="{35DF11A7-5E99-4AF4-8548-69A526681904}" type="presOf" srcId="{02AC1533-7979-4C59-9C00-AAF34EF2B6CD}" destId="{A7B596FC-E92A-47FB-AF58-5CC064680E29}" srcOrd="0" destOrd="0" presId="urn:microsoft.com/office/officeart/2005/8/layout/arrow6"/>
    <dgm:cxn modelId="{E105FFAC-F887-4E65-AC89-936DDCBD355D}" type="presOf" srcId="{EC480AD6-95E4-422B-B1BF-DA9E5B69E131}" destId="{A1094E37-B78A-4567-99BD-9997C9AA3452}" srcOrd="0" destOrd="0" presId="urn:microsoft.com/office/officeart/2005/8/layout/arrow6"/>
    <dgm:cxn modelId="{69C44DF0-A1BA-4D74-971A-F56429C1A5E7}" srcId="{02AC1533-7979-4C59-9C00-AAF34EF2B6CD}" destId="{EC480AD6-95E4-422B-B1BF-DA9E5B69E131}" srcOrd="0" destOrd="0" parTransId="{6690FAA9-3FFE-4DDC-BB17-6A9AC159085E}" sibTransId="{3F8DA4EB-D814-49C6-9BBA-CB12D272FAB4}"/>
    <dgm:cxn modelId="{B439D7F9-C220-4238-8E41-22C23BDE3AE0}" type="presOf" srcId="{C6811CB1-3A07-40AA-B365-D8A985E41875}" destId="{1E731985-F42C-4677-8BBD-CB65F6C7EC9A}" srcOrd="0" destOrd="0" presId="urn:microsoft.com/office/officeart/2005/8/layout/arrow6"/>
    <dgm:cxn modelId="{81B4B76C-ABE8-48DB-9AE8-CA0698FD530F}" type="presParOf" srcId="{A7B596FC-E92A-47FB-AF58-5CC064680E29}" destId="{35900845-DE36-4131-A78F-7ED3379D9572}" srcOrd="0" destOrd="0" presId="urn:microsoft.com/office/officeart/2005/8/layout/arrow6"/>
    <dgm:cxn modelId="{A7CB1683-ACA4-4691-8371-40A599EE03E8}" type="presParOf" srcId="{A7B596FC-E92A-47FB-AF58-5CC064680E29}" destId="{A1094E37-B78A-4567-99BD-9997C9AA3452}" srcOrd="1" destOrd="0" presId="urn:microsoft.com/office/officeart/2005/8/layout/arrow6"/>
    <dgm:cxn modelId="{326E8CFB-5AC7-4AA6-A13C-2DF913E34FC5}" type="presParOf" srcId="{A7B596FC-E92A-47FB-AF58-5CC064680E29}" destId="{1E731985-F42C-4677-8BBD-CB65F6C7EC9A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C6F9E-AD2C-4F79-981C-5739FECC64A6}">
      <dsp:nvSpPr>
        <dsp:cNvPr id="0" name=""/>
        <dsp:cNvSpPr/>
      </dsp:nvSpPr>
      <dsp:spPr>
        <a:xfrm>
          <a:off x="3766339" y="1587"/>
          <a:ext cx="5649508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500" b="1" kern="1200" dirty="0">
              <a:latin typeface="+mj-lt"/>
            </a:rPr>
            <a:t>Digital healthcare platform</a:t>
          </a:r>
          <a:endParaRPr lang="en-GB" sz="1500" b="1" kern="1200" dirty="0">
            <a:latin typeface="+mj-lt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>
              <a:latin typeface="+mj-lt"/>
            </a:rPr>
            <a:t>Innovated 2019 (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NHS England,2019) </a:t>
          </a:r>
          <a:endParaRPr lang="en-GB" sz="1500" b="1" kern="1200" dirty="0">
            <a:latin typeface="+mj-lt"/>
          </a:endParaRPr>
        </a:p>
      </dsp:txBody>
      <dsp:txXfrm>
        <a:off x="3766339" y="159014"/>
        <a:ext cx="5177227" cy="944562"/>
      </dsp:txXfrm>
    </dsp:sp>
    <dsp:sp modelId="{D056D983-C725-4D7B-816F-1C96316F6306}">
      <dsp:nvSpPr>
        <dsp:cNvPr id="0" name=""/>
        <dsp:cNvSpPr/>
      </dsp:nvSpPr>
      <dsp:spPr>
        <a:xfrm>
          <a:off x="0" y="1587"/>
          <a:ext cx="3766339" cy="1259416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The NHS APP</a:t>
          </a:r>
        </a:p>
      </dsp:txBody>
      <dsp:txXfrm>
        <a:off x="61480" y="63067"/>
        <a:ext cx="3643379" cy="1136456"/>
      </dsp:txXfrm>
    </dsp:sp>
    <dsp:sp modelId="{8CCAB539-47EC-4BFE-80E4-D0019F97023E}">
      <dsp:nvSpPr>
        <dsp:cNvPr id="0" name=""/>
        <dsp:cNvSpPr/>
      </dsp:nvSpPr>
      <dsp:spPr>
        <a:xfrm>
          <a:off x="3766339" y="1386945"/>
          <a:ext cx="5649508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400" b="1" kern="1200" dirty="0">
              <a:latin typeface="+mn-lt"/>
            </a:rPr>
            <a:t>Booking GP appointments </a:t>
          </a:r>
          <a:endParaRPr lang="en-GB" sz="1400" b="1" kern="1200" dirty="0">
            <a:latin typeface="+mn-lt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400" b="1" kern="1200" dirty="0">
              <a:latin typeface="+mn-lt"/>
            </a:rPr>
            <a:t>Ordering repeat prescriptions</a:t>
          </a:r>
          <a:endParaRPr lang="en-GB" sz="1400" b="1" kern="1200" dirty="0">
            <a:latin typeface="+mn-lt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400" b="1" kern="1200" dirty="0">
              <a:latin typeface="+mn-lt"/>
            </a:rPr>
            <a:t>Access to GP records</a:t>
          </a:r>
          <a:endParaRPr lang="en-GB" sz="1400" b="1" kern="1200" dirty="0">
            <a:latin typeface="+mn-lt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>
              <a:latin typeface="+mn-lt"/>
            </a:rPr>
            <a:t>Check symptoms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(Sukriti et al., 2023)</a:t>
          </a:r>
          <a:endParaRPr lang="en-GB" sz="1400" b="1" kern="1200" dirty="0">
            <a:latin typeface="+mn-lt"/>
          </a:endParaRPr>
        </a:p>
      </dsp:txBody>
      <dsp:txXfrm>
        <a:off x="3766339" y="1544372"/>
        <a:ext cx="5177227" cy="944562"/>
      </dsp:txXfrm>
    </dsp:sp>
    <dsp:sp modelId="{BE42A636-CFAD-4B8F-BB50-A423F7069500}">
      <dsp:nvSpPr>
        <dsp:cNvPr id="0" name=""/>
        <dsp:cNvSpPr/>
      </dsp:nvSpPr>
      <dsp:spPr>
        <a:xfrm>
          <a:off x="0" y="1386945"/>
          <a:ext cx="3766339" cy="1259416"/>
        </a:xfrm>
        <a:prstGeom prst="roundRect">
          <a:avLst/>
        </a:prstGeom>
        <a:solidFill>
          <a:schemeClr val="accent1">
            <a:shade val="50000"/>
            <a:hueOff val="294825"/>
            <a:satOff val="-30989"/>
            <a:lumOff val="267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What is it used for?</a:t>
          </a:r>
        </a:p>
      </dsp:txBody>
      <dsp:txXfrm>
        <a:off x="61480" y="1448425"/>
        <a:ext cx="3643379" cy="1136456"/>
      </dsp:txXfrm>
    </dsp:sp>
    <dsp:sp modelId="{6A66A8CB-3FC5-4D58-8759-551F8BE637F0}">
      <dsp:nvSpPr>
        <dsp:cNvPr id="0" name=""/>
        <dsp:cNvSpPr/>
      </dsp:nvSpPr>
      <dsp:spPr>
        <a:xfrm>
          <a:off x="3766339" y="2772304"/>
          <a:ext cx="5649508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Remotely between patients  &amp; healthcare professionals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As a form of communication between patients and  GP practices</a:t>
          </a:r>
        </a:p>
      </dsp:txBody>
      <dsp:txXfrm>
        <a:off x="3766339" y="2929731"/>
        <a:ext cx="5177227" cy="944562"/>
      </dsp:txXfrm>
    </dsp:sp>
    <dsp:sp modelId="{504D8177-239A-40E5-9C0F-1674F7404ECA}">
      <dsp:nvSpPr>
        <dsp:cNvPr id="0" name=""/>
        <dsp:cNvSpPr/>
      </dsp:nvSpPr>
      <dsp:spPr>
        <a:xfrm>
          <a:off x="0" y="2772304"/>
          <a:ext cx="3766339" cy="1259416"/>
        </a:xfrm>
        <a:prstGeom prst="roundRect">
          <a:avLst/>
        </a:prstGeom>
        <a:solidFill>
          <a:schemeClr val="accent1">
            <a:shade val="50000"/>
            <a:hueOff val="589649"/>
            <a:satOff val="-61978"/>
            <a:lumOff val="534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Where is it used?</a:t>
          </a:r>
        </a:p>
      </dsp:txBody>
      <dsp:txXfrm>
        <a:off x="61480" y="2833784"/>
        <a:ext cx="3643379" cy="1136456"/>
      </dsp:txXfrm>
    </dsp:sp>
    <dsp:sp modelId="{F11D6B4F-251A-4758-8549-D7FCC56BD821}">
      <dsp:nvSpPr>
        <dsp:cNvPr id="0" name=""/>
        <dsp:cNvSpPr/>
      </dsp:nvSpPr>
      <dsp:spPr>
        <a:xfrm>
          <a:off x="3766339" y="4157662"/>
          <a:ext cx="5649508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1" kern="1200" dirty="0"/>
            <a:t>The NHS App has been implemented to enhance remote services through their delivery, access and experiences </a:t>
          </a:r>
          <a:r>
            <a:rPr lang="en-GB" sz="1500" b="0" kern="1200" dirty="0"/>
            <a:t>(</a:t>
          </a:r>
          <a:r>
            <a:rPr lang="en-GB" sz="1500" b="0" kern="1200" dirty="0" err="1"/>
            <a:t>Faggini</a:t>
          </a:r>
          <a:r>
            <a:rPr lang="en-GB" sz="1500" b="0" kern="1200" dirty="0"/>
            <a:t> et al., 2021; NHS, 2019). </a:t>
          </a:r>
        </a:p>
      </dsp:txBody>
      <dsp:txXfrm>
        <a:off x="3766339" y="4315089"/>
        <a:ext cx="5177227" cy="944562"/>
      </dsp:txXfrm>
    </dsp:sp>
    <dsp:sp modelId="{A331C3C6-8A1A-4D3C-997C-D8EA0612AE5E}">
      <dsp:nvSpPr>
        <dsp:cNvPr id="0" name=""/>
        <dsp:cNvSpPr/>
      </dsp:nvSpPr>
      <dsp:spPr>
        <a:xfrm>
          <a:off x="0" y="4157662"/>
          <a:ext cx="3766339" cy="1259416"/>
        </a:xfrm>
        <a:prstGeom prst="roundRect">
          <a:avLst/>
        </a:prstGeom>
        <a:solidFill>
          <a:schemeClr val="accent1">
            <a:shade val="50000"/>
            <a:hueOff val="294825"/>
            <a:satOff val="-30989"/>
            <a:lumOff val="267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Why is it important?</a:t>
          </a:r>
        </a:p>
      </dsp:txBody>
      <dsp:txXfrm>
        <a:off x="61480" y="4219142"/>
        <a:ext cx="3643379" cy="11364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9BA47-D856-416B-A020-B99512C8D602}">
      <dsp:nvSpPr>
        <dsp:cNvPr id="0" name=""/>
        <dsp:cNvSpPr/>
      </dsp:nvSpPr>
      <dsp:spPr>
        <a:xfrm>
          <a:off x="74919" y="0"/>
          <a:ext cx="8669867" cy="5418667"/>
        </a:xfrm>
        <a:prstGeom prst="swooshArrow">
          <a:avLst>
            <a:gd name="adj1" fmla="val 25000"/>
            <a:gd name="adj2" fmla="val 25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82105FF-4A96-4824-8963-FFE4A0B57384}">
      <dsp:nvSpPr>
        <dsp:cNvPr id="0" name=""/>
        <dsp:cNvSpPr/>
      </dsp:nvSpPr>
      <dsp:spPr>
        <a:xfrm>
          <a:off x="1175993" y="3739963"/>
          <a:ext cx="225416" cy="22541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696C59-C8B9-4826-96F7-4B133AAEA7A3}">
      <dsp:nvSpPr>
        <dsp:cNvPr id="0" name=""/>
        <dsp:cNvSpPr/>
      </dsp:nvSpPr>
      <dsp:spPr>
        <a:xfrm>
          <a:off x="1288701" y="3852672"/>
          <a:ext cx="2020079" cy="1565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444" tIns="0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Before Covid, fewer than 1 million users had registered</a:t>
          </a:r>
        </a:p>
      </dsp:txBody>
      <dsp:txXfrm>
        <a:off x="1288701" y="3852672"/>
        <a:ext cx="2020079" cy="1565994"/>
      </dsp:txXfrm>
    </dsp:sp>
    <dsp:sp modelId="{58D9FED0-7B55-4BF4-8026-61B2B1C75971}">
      <dsp:nvSpPr>
        <dsp:cNvPr id="0" name=""/>
        <dsp:cNvSpPr/>
      </dsp:nvSpPr>
      <dsp:spPr>
        <a:xfrm>
          <a:off x="3165727" y="2267170"/>
          <a:ext cx="407483" cy="40748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501A37-4E75-46C3-9260-7AC89D2A550A}">
      <dsp:nvSpPr>
        <dsp:cNvPr id="0" name=""/>
        <dsp:cNvSpPr/>
      </dsp:nvSpPr>
      <dsp:spPr>
        <a:xfrm>
          <a:off x="3369469" y="2470912"/>
          <a:ext cx="2080768" cy="2947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17" tIns="0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from March 2020 to May 2021, downloads surged to over 8 million.</a:t>
          </a:r>
          <a:endParaRPr lang="en-GB" sz="2200" kern="1200" dirty="0"/>
        </a:p>
      </dsp:txBody>
      <dsp:txXfrm>
        <a:off x="3369469" y="2470912"/>
        <a:ext cx="2080768" cy="2947754"/>
      </dsp:txXfrm>
    </dsp:sp>
    <dsp:sp modelId="{82106E47-E2DF-459F-83AF-86C9255824A0}">
      <dsp:nvSpPr>
        <dsp:cNvPr id="0" name=""/>
        <dsp:cNvSpPr/>
      </dsp:nvSpPr>
      <dsp:spPr>
        <a:xfrm>
          <a:off x="5558610" y="1370922"/>
          <a:ext cx="563541" cy="5635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824659-F495-4A65-9FE9-32C7F9637FAE}">
      <dsp:nvSpPr>
        <dsp:cNvPr id="0" name=""/>
        <dsp:cNvSpPr/>
      </dsp:nvSpPr>
      <dsp:spPr>
        <a:xfrm>
          <a:off x="5840381" y="1652693"/>
          <a:ext cx="2080768" cy="3765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609" tIns="0" rIns="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By mid-2021, the total reached nearly 52 million uses — demonstrating mass engagement with digital healthcare tools (Sukriti et al., 2023).</a:t>
          </a:r>
        </a:p>
      </dsp:txBody>
      <dsp:txXfrm>
        <a:off x="5840381" y="1652693"/>
        <a:ext cx="2080768" cy="37659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3AAD-6424-4F2F-9B2C-0EAA5B5C9430}">
      <dsp:nvSpPr>
        <dsp:cNvPr id="0" name=""/>
        <dsp:cNvSpPr/>
      </dsp:nvSpPr>
      <dsp:spPr>
        <a:xfrm>
          <a:off x="1668800" y="0"/>
          <a:ext cx="3560184" cy="3560184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5AECB-793A-48B1-A28F-B82084C8E3C9}">
      <dsp:nvSpPr>
        <dsp:cNvPr id="0" name=""/>
        <dsp:cNvSpPr/>
      </dsp:nvSpPr>
      <dsp:spPr>
        <a:xfrm>
          <a:off x="2007017" y="338217"/>
          <a:ext cx="1388471" cy="13884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Reduced admin time</a:t>
          </a:r>
        </a:p>
      </dsp:txBody>
      <dsp:txXfrm>
        <a:off x="2074797" y="405997"/>
        <a:ext cx="1252911" cy="1252911"/>
      </dsp:txXfrm>
    </dsp:sp>
    <dsp:sp modelId="{07115C2C-E87F-4C8A-AB88-9C7C45097CE8}">
      <dsp:nvSpPr>
        <dsp:cNvPr id="0" name=""/>
        <dsp:cNvSpPr/>
      </dsp:nvSpPr>
      <dsp:spPr>
        <a:xfrm>
          <a:off x="3502295" y="338217"/>
          <a:ext cx="1388471" cy="13884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Remote access and digital working practice</a:t>
          </a:r>
        </a:p>
      </dsp:txBody>
      <dsp:txXfrm>
        <a:off x="3570075" y="405997"/>
        <a:ext cx="1252911" cy="1252911"/>
      </dsp:txXfrm>
    </dsp:sp>
    <dsp:sp modelId="{D1277420-75E2-485A-9B99-B932FB095917}">
      <dsp:nvSpPr>
        <dsp:cNvPr id="0" name=""/>
        <dsp:cNvSpPr/>
      </dsp:nvSpPr>
      <dsp:spPr>
        <a:xfrm>
          <a:off x="2007017" y="1833494"/>
          <a:ext cx="1388471" cy="13884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Fewer missed appointments</a:t>
          </a:r>
        </a:p>
      </dsp:txBody>
      <dsp:txXfrm>
        <a:off x="2074797" y="1901274"/>
        <a:ext cx="1252911" cy="1252911"/>
      </dsp:txXfrm>
    </dsp:sp>
    <dsp:sp modelId="{165F1385-E2BA-4E3F-A280-E360D38B678E}">
      <dsp:nvSpPr>
        <dsp:cNvPr id="0" name=""/>
        <dsp:cNvSpPr/>
      </dsp:nvSpPr>
      <dsp:spPr>
        <a:xfrm>
          <a:off x="3502295" y="1833494"/>
          <a:ext cx="1388471" cy="13884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Shorter waiting times</a:t>
          </a:r>
        </a:p>
      </dsp:txBody>
      <dsp:txXfrm>
        <a:off x="3570075" y="1901274"/>
        <a:ext cx="1252911" cy="12529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6C951-E7A4-4BA3-86FA-E21D333F8063}">
      <dsp:nvSpPr>
        <dsp:cNvPr id="0" name=""/>
        <dsp:cNvSpPr/>
      </dsp:nvSpPr>
      <dsp:spPr>
        <a:xfrm>
          <a:off x="221121" y="8259"/>
          <a:ext cx="3019988" cy="301998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Reidy et al, (2025) identifies issues around digital set up difficulties (For service users)</a:t>
          </a:r>
        </a:p>
      </dsp:txBody>
      <dsp:txXfrm>
        <a:off x="642831" y="364380"/>
        <a:ext cx="1741254" cy="2307745"/>
      </dsp:txXfrm>
    </dsp:sp>
    <dsp:sp modelId="{CD2C182D-A518-46E5-A4FD-27FA8C11498C}">
      <dsp:nvSpPr>
        <dsp:cNvPr id="0" name=""/>
        <dsp:cNvSpPr/>
      </dsp:nvSpPr>
      <dsp:spPr>
        <a:xfrm>
          <a:off x="2397689" y="8259"/>
          <a:ext cx="3019988" cy="301998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Reduced admin time may result in reduced staff reductions or workforce reshaping (Peckham,2023).</a:t>
          </a:r>
        </a:p>
      </dsp:txBody>
      <dsp:txXfrm>
        <a:off x="3254713" y="364380"/>
        <a:ext cx="1741254" cy="23077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0C9FBC-3470-43B0-AEEE-1E9DC72A1260}">
      <dsp:nvSpPr>
        <dsp:cNvPr id="0" name=""/>
        <dsp:cNvSpPr/>
      </dsp:nvSpPr>
      <dsp:spPr>
        <a:xfrm>
          <a:off x="35885" y="2100"/>
          <a:ext cx="2018419" cy="1211051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Russell et al.,(2023) recognises:</a:t>
          </a:r>
        </a:p>
      </dsp:txBody>
      <dsp:txXfrm>
        <a:off x="35885" y="2100"/>
        <a:ext cx="2018419" cy="1211051"/>
      </dsp:txXfrm>
    </dsp:sp>
    <dsp:sp modelId="{54143457-DC34-4281-83CF-EA061965E1D7}">
      <dsp:nvSpPr>
        <dsp:cNvPr id="0" name=""/>
        <dsp:cNvSpPr/>
      </dsp:nvSpPr>
      <dsp:spPr>
        <a:xfrm>
          <a:off x="2256146" y="2100"/>
          <a:ext cx="2018419" cy="1211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Reduced admin workload through digital repeat prescriptions and a self booking system</a:t>
          </a:r>
        </a:p>
      </dsp:txBody>
      <dsp:txXfrm>
        <a:off x="2256146" y="2100"/>
        <a:ext cx="2018419" cy="1211051"/>
      </dsp:txXfrm>
    </dsp:sp>
    <dsp:sp modelId="{E822CBE3-3D6D-4BE8-9B97-833547C4CF18}">
      <dsp:nvSpPr>
        <dsp:cNvPr id="0" name=""/>
        <dsp:cNvSpPr/>
      </dsp:nvSpPr>
      <dsp:spPr>
        <a:xfrm>
          <a:off x="35885" y="1414994"/>
          <a:ext cx="2018419" cy="1211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Increased patient assess – services are available anytime</a:t>
          </a:r>
        </a:p>
      </dsp:txBody>
      <dsp:txXfrm>
        <a:off x="35885" y="1414994"/>
        <a:ext cx="2018419" cy="1211051"/>
      </dsp:txXfrm>
    </dsp:sp>
    <dsp:sp modelId="{D25ABDC8-A3D3-442E-971D-8D2C5B021CF8}">
      <dsp:nvSpPr>
        <dsp:cNvPr id="0" name=""/>
        <dsp:cNvSpPr/>
      </dsp:nvSpPr>
      <dsp:spPr>
        <a:xfrm>
          <a:off x="2256146" y="1414994"/>
          <a:ext cx="2018419" cy="1211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Digital communication between healthcare workers and patients (NHS, 2024)</a:t>
          </a:r>
        </a:p>
      </dsp:txBody>
      <dsp:txXfrm>
        <a:off x="2256146" y="1414994"/>
        <a:ext cx="2018419" cy="1211051"/>
      </dsp:txXfrm>
    </dsp:sp>
    <dsp:sp modelId="{EC7A3F02-9233-4243-A276-8F4992DFA8A5}">
      <dsp:nvSpPr>
        <dsp:cNvPr id="0" name=""/>
        <dsp:cNvSpPr/>
      </dsp:nvSpPr>
      <dsp:spPr>
        <a:xfrm>
          <a:off x="1146015" y="2827887"/>
          <a:ext cx="2018419" cy="12110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Muti choice and flexibility in how patients engage with services </a:t>
          </a:r>
        </a:p>
      </dsp:txBody>
      <dsp:txXfrm>
        <a:off x="1146015" y="2827887"/>
        <a:ext cx="2018419" cy="12110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5B66D8-EB84-4F0A-9BE5-8D5DFE935A21}">
      <dsp:nvSpPr>
        <dsp:cNvPr id="0" name=""/>
        <dsp:cNvSpPr/>
      </dsp:nvSpPr>
      <dsp:spPr>
        <a:xfrm>
          <a:off x="644602" y="64832"/>
          <a:ext cx="2841097" cy="77951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7620" rIns="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Prescription ordering and flexible pharmacy service access</a:t>
          </a:r>
          <a:endParaRPr lang="en-GB" sz="1200" kern="1200" dirty="0"/>
        </a:p>
      </dsp:txBody>
      <dsp:txXfrm>
        <a:off x="1034358" y="64832"/>
        <a:ext cx="2061585" cy="779512"/>
      </dsp:txXfrm>
    </dsp:sp>
    <dsp:sp modelId="{DD740178-7C1D-4136-978E-5931EA38EB7E}">
      <dsp:nvSpPr>
        <dsp:cNvPr id="0" name=""/>
        <dsp:cNvSpPr/>
      </dsp:nvSpPr>
      <dsp:spPr>
        <a:xfrm>
          <a:off x="1090049" y="896346"/>
          <a:ext cx="2858591" cy="82516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7620" rIns="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24/7 assess to records and appointments booking and history </a:t>
          </a:r>
          <a:endParaRPr lang="en-GB" sz="1200" kern="1200" dirty="0"/>
        </a:p>
      </dsp:txBody>
      <dsp:txXfrm>
        <a:off x="1502633" y="896346"/>
        <a:ext cx="2033423" cy="825168"/>
      </dsp:txXfrm>
    </dsp:sp>
    <dsp:sp modelId="{57F0164C-130C-4A5C-900D-49A2423AB38F}">
      <dsp:nvSpPr>
        <dsp:cNvPr id="0" name=""/>
        <dsp:cNvSpPr/>
      </dsp:nvSpPr>
      <dsp:spPr>
        <a:xfrm>
          <a:off x="556371" y="1844515"/>
          <a:ext cx="2859230" cy="82516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7620" rIns="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Remote communication supports around the clock care</a:t>
          </a:r>
          <a:endParaRPr lang="en-GB" sz="1200" kern="1200" dirty="0"/>
        </a:p>
      </dsp:txBody>
      <dsp:txXfrm>
        <a:off x="968955" y="1844515"/>
        <a:ext cx="2034062" cy="825168"/>
      </dsp:txXfrm>
    </dsp:sp>
    <dsp:sp modelId="{0EBCD6FF-5485-4575-B20D-3A9AD9BEB38D}">
      <dsp:nvSpPr>
        <dsp:cNvPr id="0" name=""/>
        <dsp:cNvSpPr/>
      </dsp:nvSpPr>
      <dsp:spPr>
        <a:xfrm>
          <a:off x="1090049" y="2777731"/>
          <a:ext cx="3080437" cy="10169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6985" rIns="0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 dirty="0"/>
            <a:t>Accessible digital healthcare services advantage for those who lack local healthcare services </a:t>
          </a:r>
          <a:r>
            <a:rPr lang="en-GB" sz="1050" kern="1200" dirty="0"/>
            <a:t>(Abel et al., 2024; Eberhardt et al., 2025)</a:t>
          </a:r>
          <a:r>
            <a:rPr lang="en-US" sz="1050" kern="1200" dirty="0"/>
            <a:t> .</a:t>
          </a:r>
          <a:endParaRPr lang="en-GB" sz="1050" kern="1200" dirty="0"/>
        </a:p>
      </dsp:txBody>
      <dsp:txXfrm>
        <a:off x="1598530" y="2777731"/>
        <a:ext cx="2063475" cy="1016962"/>
      </dsp:txXfrm>
    </dsp:sp>
    <dsp:sp modelId="{63E6409A-3D48-4DC4-A225-C65C5473560F}">
      <dsp:nvSpPr>
        <dsp:cNvPr id="0" name=""/>
        <dsp:cNvSpPr/>
      </dsp:nvSpPr>
      <dsp:spPr>
        <a:xfrm>
          <a:off x="286376" y="3870857"/>
          <a:ext cx="3357075" cy="82516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Reduced paper use supports NHS net-zero goals (</a:t>
          </a:r>
          <a:r>
            <a:rPr lang="en-GB" sz="1600" kern="1200" dirty="0"/>
            <a:t>Stancliffe et al., 2022).</a:t>
          </a:r>
        </a:p>
      </dsp:txBody>
      <dsp:txXfrm>
        <a:off x="698960" y="3870857"/>
        <a:ext cx="2531907" cy="8251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2E32E-FEF1-46B5-8609-56DBD73BDA7C}">
      <dsp:nvSpPr>
        <dsp:cNvPr id="0" name=""/>
        <dsp:cNvSpPr/>
      </dsp:nvSpPr>
      <dsp:spPr>
        <a:xfrm>
          <a:off x="195031" y="0"/>
          <a:ext cx="4421363" cy="442136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E03F5-894D-4D62-8395-9D01B99406BD}">
      <dsp:nvSpPr>
        <dsp:cNvPr id="0" name=""/>
        <dsp:cNvSpPr/>
      </dsp:nvSpPr>
      <dsp:spPr>
        <a:xfrm>
          <a:off x="615060" y="420029"/>
          <a:ext cx="1724331" cy="1724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Not all patient’s information is visible due to practice level restrictions </a:t>
          </a:r>
          <a:endParaRPr lang="en-GB" sz="1400" kern="1200"/>
        </a:p>
      </dsp:txBody>
      <dsp:txXfrm>
        <a:off x="699235" y="504204"/>
        <a:ext cx="1555981" cy="1555981"/>
      </dsp:txXfrm>
    </dsp:sp>
    <dsp:sp modelId="{9EF5F305-F56B-4084-AD12-BB0D8680B152}">
      <dsp:nvSpPr>
        <dsp:cNvPr id="0" name=""/>
        <dsp:cNvSpPr/>
      </dsp:nvSpPr>
      <dsp:spPr>
        <a:xfrm>
          <a:off x="2320809" y="420029"/>
          <a:ext cx="2026779" cy="1724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Patient’s Association, 2024 identifies t</a:t>
          </a:r>
          <a:r>
            <a:rPr lang="en-US" sz="1400" kern="1200" dirty="0"/>
            <a:t>technical issues – Can result in reduced usability</a:t>
          </a:r>
          <a:endParaRPr lang="en-GB" sz="1400" kern="1200" dirty="0"/>
        </a:p>
      </dsp:txBody>
      <dsp:txXfrm>
        <a:off x="2404984" y="504204"/>
        <a:ext cx="1858429" cy="1555981"/>
      </dsp:txXfrm>
    </dsp:sp>
    <dsp:sp modelId="{ABDD6563-A686-47A6-87C9-4086C6DCC7CB}">
      <dsp:nvSpPr>
        <dsp:cNvPr id="0" name=""/>
        <dsp:cNvSpPr/>
      </dsp:nvSpPr>
      <dsp:spPr>
        <a:xfrm>
          <a:off x="615060" y="2277001"/>
          <a:ext cx="1724331" cy="1724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Concerns about data security</a:t>
          </a:r>
          <a:endParaRPr lang="en-GB" sz="1400" kern="1200"/>
        </a:p>
      </dsp:txBody>
      <dsp:txXfrm>
        <a:off x="699235" y="2361176"/>
        <a:ext cx="1555981" cy="1555981"/>
      </dsp:txXfrm>
    </dsp:sp>
    <dsp:sp modelId="{7F2EE42B-ACF7-47A3-907E-96939CE7849E}">
      <dsp:nvSpPr>
        <dsp:cNvPr id="0" name=""/>
        <dsp:cNvSpPr/>
      </dsp:nvSpPr>
      <dsp:spPr>
        <a:xfrm>
          <a:off x="2320809" y="2277001"/>
          <a:ext cx="2026779" cy="172433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Reidy et al., (2025) acknowledges n</a:t>
          </a:r>
          <a:r>
            <a:rPr lang="en-US" sz="1400" kern="1200" dirty="0"/>
            <a:t>negative experiences circulate and damage trust or confidence, especially among vulnerable groups</a:t>
          </a:r>
          <a:endParaRPr lang="en-GB" sz="1400" kern="1200" dirty="0"/>
        </a:p>
      </dsp:txBody>
      <dsp:txXfrm>
        <a:off x="2404984" y="2361176"/>
        <a:ext cx="1858429" cy="15559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DA8C8-4019-44DB-AA45-EE7EACD284D4}">
      <dsp:nvSpPr>
        <dsp:cNvPr id="0" name=""/>
        <dsp:cNvSpPr/>
      </dsp:nvSpPr>
      <dsp:spPr>
        <a:xfrm rot="16200000">
          <a:off x="1240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Barrier-</a:t>
          </a:r>
          <a:r>
            <a:rPr lang="en-GB" sz="1300" kern="1200" dirty="0"/>
            <a:t> Limited digital skills within service users.</a:t>
          </a:r>
        </a:p>
      </dsp:txBody>
      <dsp:txXfrm rot="5400000">
        <a:off x="1240" y="668256"/>
        <a:ext cx="2201795" cy="1334421"/>
      </dsp:txXfrm>
    </dsp:sp>
    <dsp:sp modelId="{82744F31-7139-4B4E-A97E-EEA456C50110}">
      <dsp:nvSpPr>
        <dsp:cNvPr id="0" name=""/>
        <dsp:cNvSpPr/>
      </dsp:nvSpPr>
      <dsp:spPr>
        <a:xfrm rot="5400000">
          <a:off x="2845345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chemeClr val="accent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Solution– </a:t>
          </a:r>
          <a:r>
            <a:rPr lang="en-GB" sz="1300" kern="1200" dirty="0"/>
            <a:t>Staff training to provide digital support and protected continuing professional development also known as CPD to develop relevant skills.</a:t>
          </a:r>
        </a:p>
      </dsp:txBody>
      <dsp:txXfrm rot="-5400000">
        <a:off x="3312392" y="668257"/>
        <a:ext cx="2201795" cy="13344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DA8C8-4019-44DB-AA45-EE7EACD284D4}">
      <dsp:nvSpPr>
        <dsp:cNvPr id="0" name=""/>
        <dsp:cNvSpPr/>
      </dsp:nvSpPr>
      <dsp:spPr>
        <a:xfrm rot="16200000">
          <a:off x="1240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Barrier- Low digital confidence among service users and some healthcare workers.</a:t>
          </a:r>
          <a:endParaRPr lang="en-GB" sz="1300" kern="1200" dirty="0"/>
        </a:p>
      </dsp:txBody>
      <dsp:txXfrm rot="5400000">
        <a:off x="1240" y="668256"/>
        <a:ext cx="2201795" cy="1334421"/>
      </dsp:txXfrm>
    </dsp:sp>
    <dsp:sp modelId="{82744F31-7139-4B4E-A97E-EEA456C50110}">
      <dsp:nvSpPr>
        <dsp:cNvPr id="0" name=""/>
        <dsp:cNvSpPr/>
      </dsp:nvSpPr>
      <dsp:spPr>
        <a:xfrm rot="5400000">
          <a:off x="2846585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chemeClr val="accent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Solution– Introduce guided digital help guides or training opportunities to gain relevant skills and practice.</a:t>
          </a:r>
          <a:endParaRPr lang="en-GB" sz="1300" kern="1200" dirty="0"/>
        </a:p>
      </dsp:txBody>
      <dsp:txXfrm rot="-5400000">
        <a:off x="3313632" y="668257"/>
        <a:ext cx="2201795" cy="13344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DA8C8-4019-44DB-AA45-EE7EACD284D4}">
      <dsp:nvSpPr>
        <dsp:cNvPr id="0" name=""/>
        <dsp:cNvSpPr/>
      </dsp:nvSpPr>
      <dsp:spPr>
        <a:xfrm rot="16200000">
          <a:off x="1240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Barrier- Login and assess difficulties</a:t>
          </a:r>
          <a:endParaRPr lang="en-GB" sz="1500" kern="1200" dirty="0"/>
        </a:p>
      </dsp:txBody>
      <dsp:txXfrm rot="5400000">
        <a:off x="1240" y="668256"/>
        <a:ext cx="2201795" cy="1334421"/>
      </dsp:txXfrm>
    </dsp:sp>
    <dsp:sp modelId="{82744F31-7139-4B4E-A97E-EEA456C50110}">
      <dsp:nvSpPr>
        <dsp:cNvPr id="0" name=""/>
        <dsp:cNvSpPr/>
      </dsp:nvSpPr>
      <dsp:spPr>
        <a:xfrm rot="5400000">
          <a:off x="2845345" y="1046"/>
          <a:ext cx="2668842" cy="2668842"/>
        </a:xfrm>
        <a:prstGeom prst="downArrow">
          <a:avLst>
            <a:gd name="adj1" fmla="val 50000"/>
            <a:gd name="adj2" fmla="val 35000"/>
          </a:avLst>
        </a:prstGeom>
        <a:solidFill>
          <a:schemeClr val="accent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Solution– Simplified onboarding and assisted digital support interventions.</a:t>
          </a:r>
          <a:endParaRPr lang="en-GB" sz="1500" kern="1200" dirty="0"/>
        </a:p>
      </dsp:txBody>
      <dsp:txXfrm rot="-5400000">
        <a:off x="3312392" y="668257"/>
        <a:ext cx="2201795" cy="133442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00845-DE36-4131-A78F-7ED3379D9572}">
      <dsp:nvSpPr>
        <dsp:cNvPr id="0" name=""/>
        <dsp:cNvSpPr/>
      </dsp:nvSpPr>
      <dsp:spPr>
        <a:xfrm>
          <a:off x="2099521" y="0"/>
          <a:ext cx="7617518" cy="2167362"/>
        </a:xfrm>
        <a:prstGeom prst="leftRightRibbon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94E37-B78A-4567-99BD-9997C9AA3452}">
      <dsp:nvSpPr>
        <dsp:cNvPr id="0" name=""/>
        <dsp:cNvSpPr/>
      </dsp:nvSpPr>
      <dsp:spPr>
        <a:xfrm>
          <a:off x="3716974" y="265865"/>
          <a:ext cx="1788073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Digital inclusion and skills</a:t>
          </a:r>
        </a:p>
      </dsp:txBody>
      <dsp:txXfrm>
        <a:off x="3716974" y="265865"/>
        <a:ext cx="1788073" cy="1062007"/>
      </dsp:txXfrm>
    </dsp:sp>
    <dsp:sp modelId="{1E731985-F42C-4677-8BBD-CB65F6C7EC9A}">
      <dsp:nvSpPr>
        <dsp:cNvPr id="0" name=""/>
        <dsp:cNvSpPr/>
      </dsp:nvSpPr>
      <dsp:spPr>
        <a:xfrm>
          <a:off x="5713641" y="798611"/>
          <a:ext cx="2906295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6896" rIns="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Providing  digital training  would increase individuals' confidence and ability to access and teach  overall use. </a:t>
          </a:r>
        </a:p>
      </dsp:txBody>
      <dsp:txXfrm>
        <a:off x="5713641" y="798611"/>
        <a:ext cx="2906295" cy="106200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00845-DE36-4131-A78F-7ED3379D9572}">
      <dsp:nvSpPr>
        <dsp:cNvPr id="0" name=""/>
        <dsp:cNvSpPr/>
      </dsp:nvSpPr>
      <dsp:spPr>
        <a:xfrm>
          <a:off x="564763" y="0"/>
          <a:ext cx="7837831" cy="2167362"/>
        </a:xfrm>
        <a:prstGeom prst="leftRightRibbon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94E37-B78A-4567-99BD-9997C9AA3452}">
      <dsp:nvSpPr>
        <dsp:cNvPr id="0" name=""/>
        <dsp:cNvSpPr/>
      </dsp:nvSpPr>
      <dsp:spPr>
        <a:xfrm>
          <a:off x="1960474" y="355244"/>
          <a:ext cx="1788073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Standardising functionality</a:t>
          </a:r>
        </a:p>
      </dsp:txBody>
      <dsp:txXfrm>
        <a:off x="1960474" y="355244"/>
        <a:ext cx="1788073" cy="1062007"/>
      </dsp:txXfrm>
    </dsp:sp>
    <dsp:sp modelId="{1E731985-F42C-4677-8BBD-CB65F6C7EC9A}">
      <dsp:nvSpPr>
        <dsp:cNvPr id="0" name=""/>
        <dsp:cNvSpPr/>
      </dsp:nvSpPr>
      <dsp:spPr>
        <a:xfrm>
          <a:off x="4263858" y="619493"/>
          <a:ext cx="3756237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6896" rIns="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 Ensuring all resources are available and accessible to patients to prevent frustration and reduces admin workload.</a:t>
          </a:r>
        </a:p>
      </dsp:txBody>
      <dsp:txXfrm>
        <a:off x="4263858" y="619493"/>
        <a:ext cx="3756237" cy="106200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00845-DE36-4131-A78F-7ED3379D9572}">
      <dsp:nvSpPr>
        <dsp:cNvPr id="0" name=""/>
        <dsp:cNvSpPr/>
      </dsp:nvSpPr>
      <dsp:spPr>
        <a:xfrm>
          <a:off x="4904103" y="0"/>
          <a:ext cx="8018155" cy="2167362"/>
        </a:xfrm>
        <a:prstGeom prst="leftRightRibbon">
          <a:avLst/>
        </a:prstGeom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94E37-B78A-4567-99BD-9997C9AA3452}">
      <dsp:nvSpPr>
        <dsp:cNvPr id="0" name=""/>
        <dsp:cNvSpPr/>
      </dsp:nvSpPr>
      <dsp:spPr>
        <a:xfrm>
          <a:off x="6074974" y="275466"/>
          <a:ext cx="1788073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4008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Communication &amp; Trust</a:t>
          </a:r>
        </a:p>
      </dsp:txBody>
      <dsp:txXfrm>
        <a:off x="6074974" y="275466"/>
        <a:ext cx="1788073" cy="1062007"/>
      </dsp:txXfrm>
    </dsp:sp>
    <dsp:sp modelId="{1E731985-F42C-4677-8BBD-CB65F6C7EC9A}">
      <dsp:nvSpPr>
        <dsp:cNvPr id="0" name=""/>
        <dsp:cNvSpPr/>
      </dsp:nvSpPr>
      <dsp:spPr>
        <a:xfrm>
          <a:off x="8423021" y="748410"/>
          <a:ext cx="4127733" cy="1062007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6896" rIns="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 It is important that healthcare services and GP practices highlight how the data is securely stored to maintain trust.</a:t>
          </a:r>
        </a:p>
      </dsp:txBody>
      <dsp:txXfrm>
        <a:off x="8423021" y="748410"/>
        <a:ext cx="4127733" cy="1062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DC40279-1B18-6C2C-E13B-A797C1EAD8B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defTabSz="45720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Calibri"/>
              </a:defRPr>
            </a:lvl1pPr>
          </a:lstStyle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kern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1B9C33-5E21-66CB-1CC7-10F4A99938AD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algn="r" defTabSz="45720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Calibri"/>
              </a:defRPr>
            </a:lvl1pPr>
          </a:lstStyle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A81D7C7-E7DA-4B0E-A021-4E84A571D6C2}" type="datetime1">
              <a:rPr lang="en-GB" kern="0"/>
              <a:pPr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17/11/2025</a:t>
            </a:fld>
            <a:endParaRPr lang="en-GB" kern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DA01EA-BAD2-373C-1B4A-18E61E03D7D4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defTabSz="45720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Calibri"/>
              </a:defRPr>
            </a:lvl1pPr>
          </a:lstStyle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kern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C2322E-6571-AACF-7C8B-E1952E16548D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algn="r" defTabSz="457200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Calibri"/>
              </a:defRPr>
            </a:lvl1pPr>
          </a:lstStyle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716322D-E15D-4C19-AAB1-F27DB8E62C7A}" type="slidenum">
              <a:rPr lang="en-GB" kern="0"/>
              <a:pPr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en-GB" kern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B259401-ACBD-9071-CC6E-DB2D9B6A877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BA197B-4B28-1EF6-A4E7-9D280ACD023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56A571D6-25AF-4DE4-B0BF-FA7F722E2B4A}" type="datetime1">
              <a:rPr lang="en-US"/>
              <a:pPr>
                <a:defRPr/>
              </a:pPr>
              <a:t>11/17/2025</a:t>
            </a:fld>
            <a:endParaRPr/>
          </a:p>
        </p:txBody>
      </p:sp>
      <p:sp>
        <p:nvSpPr>
          <p:cNvPr id="7172" name="Slide Image Placeholder 3">
            <a:extLst>
              <a:ext uri="{FF2B5EF4-FFF2-40B4-BE49-F238E27FC236}">
                <a16:creationId xmlns:a16="http://schemas.microsoft.com/office/drawing/2014/main" id="{0FC58A1F-7879-9F1E-00CF-7DFB7AAC4BD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1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BFB38EE-4C42-62D1-AE0D-6EF6A7947AE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F53E14-7C08-6CB9-1DEA-C3DCF8A6567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8F88C5-421D-CF28-C086-881A8D63E36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 smtClean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>
              <a:defRPr/>
            </a:pPr>
            <a:fld id="{FF202A94-E79F-4083-B319-97830985471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1pPr>
    <a:lvl2pPr marL="457200" lvl="1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2pPr>
    <a:lvl3pPr marL="914400" lvl="2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3pPr>
    <a:lvl4pPr marL="1371600" lvl="3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4pPr>
    <a:lvl5pPr marL="1828800" lvl="4" algn="l" rtl="0" eaLnBrk="0" fontAlgn="base">
      <a:spcBef>
        <a:spcPct val="0"/>
      </a:spcBef>
      <a:spcAft>
        <a:spcPct val="0"/>
      </a:spcAft>
      <a:defRPr lang="en-GB" sz="1200" kern="1200">
        <a:solidFill>
          <a:srgbClr val="000000"/>
        </a:solidFill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1F3E6C8C-05C3-5026-9022-4E724E3A5F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FCE71E5A-E559-E436-2514-814C00E0DD34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5A76B21E-53CC-794B-8874-2AFF696CC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r" eaLnBrk="1" hangingPunct="1"/>
            <a:fld id="{3A0BC599-6C57-4F45-9924-B34895B08E4B}" type="slidenum">
              <a:rPr lang="en-GB" altLang="en-US" sz="1200">
                <a:solidFill>
                  <a:srgbClr val="000000"/>
                </a:solidFill>
                <a:latin typeface="Calibri" panose="020F0502020204030204" pitchFamily="34" charset="0"/>
              </a:rPr>
              <a:pPr algn="r" eaLnBrk="1" hangingPunct="1"/>
              <a:t>1</a:t>
            </a:fld>
            <a:endParaRPr lang="en-GB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D66E7634-6B67-31D9-6EB7-0B01625FE2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7FE6E7AB-5622-9C6A-5DED-BEB93A5B75DF}"/>
              </a:ext>
            </a:extLst>
          </p:cNvPr>
          <p:cNvSpPr txBox="1">
            <a:spLocks noGrp="1" noChangeArrowheads="1"/>
          </p:cNvSpPr>
          <p:nvPr>
            <p:ph type="body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>
            <a:prstTxWarp prst="textNoShape">
              <a:avLst/>
            </a:prstTxWarp>
          </a:bodyPr>
          <a:lstStyle/>
          <a:p>
            <a:pPr eaLnBrk="1"/>
            <a:endParaRPr altLang="en-US">
              <a:latin typeface="Calibri" panose="020F050202020403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3D89F1B3-797D-AD2D-5183-0AFF94A721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r" eaLnBrk="1" hangingPunct="1"/>
            <a:fld id="{BA698559-9213-4504-9FC9-BF7E0723A6D2}" type="slidenum">
              <a:rPr lang="en-GB" altLang="en-US" sz="1200">
                <a:solidFill>
                  <a:srgbClr val="000000"/>
                </a:solidFill>
                <a:latin typeface="Calibri" panose="020F0502020204030204" pitchFamily="34" charset="0"/>
              </a:rPr>
              <a:pPr algn="r" eaLnBrk="1" hangingPunct="1"/>
              <a:t>12</a:t>
            </a:fld>
            <a:endParaRPr lang="en-GB" altLang="en-US" sz="120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04088"/>
            <a:ext cx="10993547" cy="1499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4294967295"/>
          </p:nvPr>
        </p:nvSpPr>
        <p:spPr>
          <a:xfrm>
            <a:off x="581192" y="2495443"/>
            <a:ext cx="10993547" cy="4682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Picture Placeholder 24"/>
          <p:cNvSpPr txBox="1">
            <a:spLocks noGrp="1"/>
          </p:cNvSpPr>
          <p:nvPr>
            <p:ph type="pic" idx="4294967295"/>
          </p:nvPr>
        </p:nvSpPr>
        <p:spPr>
          <a:xfrm>
            <a:off x="448056" y="3081527"/>
            <a:ext cx="11265408" cy="3310128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05373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3424135" cy="150012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5"/>
          <p:cNvSpPr txBox="1">
            <a:spLocks noGrp="1"/>
          </p:cNvSpPr>
          <p:nvPr>
            <p:ph idx="4294967295"/>
          </p:nvPr>
        </p:nvSpPr>
        <p:spPr>
          <a:xfrm>
            <a:off x="581192" y="2414784"/>
            <a:ext cx="3424135" cy="397577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9"/>
          <p:cNvSpPr txBox="1">
            <a:spLocks noGrp="1"/>
          </p:cNvSpPr>
          <p:nvPr>
            <p:ph type="pic" idx="4294967295"/>
          </p:nvPr>
        </p:nvSpPr>
        <p:spPr>
          <a:xfrm>
            <a:off x="4242816" y="640080"/>
            <a:ext cx="3703320" cy="5751576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9"/>
          <p:cNvSpPr txBox="1">
            <a:spLocks noGrp="1"/>
          </p:cNvSpPr>
          <p:nvPr>
            <p:ph type="pic" idx="4294967295"/>
          </p:nvPr>
        </p:nvSpPr>
        <p:spPr>
          <a:xfrm>
            <a:off x="8046720" y="640080"/>
            <a:ext cx="3703320" cy="5751576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3887A86-B09E-B84D-96A2-B02B2BBB2BAF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077FC9A2-C741-A67E-C70C-16326F1F5B69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677887E-E1CC-185D-796F-1FD641F7AB1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47E256-8F59-4EC3-A0FE-631055C6FA5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828181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30733"/>
            <a:ext cx="3475917" cy="1478337"/>
          </a:xfrm>
        </p:spPr>
        <p:txBody>
          <a:bodyPr/>
          <a:lstStyle>
            <a:lvl1pPr>
              <a:defRPr>
                <a:solidFill>
                  <a:srgbClr val="3D3D3D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 descr="Tag=AccentColor&#10;Flavor=Light&#10;Target=Bullets"/>
          <p:cNvSpPr txBox="1">
            <a:spLocks noGrp="1"/>
          </p:cNvSpPr>
          <p:nvPr>
            <p:ph idx="4294967295"/>
          </p:nvPr>
        </p:nvSpPr>
        <p:spPr>
          <a:xfrm>
            <a:off x="581192" y="2180496"/>
            <a:ext cx="3475917" cy="367830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10"/>
          <p:cNvSpPr txBox="1">
            <a:spLocks noGrp="1"/>
          </p:cNvSpPr>
          <p:nvPr>
            <p:ph type="pic" idx="4294967295"/>
          </p:nvPr>
        </p:nvSpPr>
        <p:spPr>
          <a:xfrm>
            <a:off x="4241801" y="630936"/>
            <a:ext cx="7504115" cy="3520439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10"/>
          <p:cNvSpPr txBox="1">
            <a:spLocks noGrp="1"/>
          </p:cNvSpPr>
          <p:nvPr>
            <p:ph type="pic" idx="4294967295"/>
          </p:nvPr>
        </p:nvSpPr>
        <p:spPr>
          <a:xfrm>
            <a:off x="4242816" y="4234248"/>
            <a:ext cx="3703320" cy="2139696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10"/>
          <p:cNvSpPr txBox="1">
            <a:spLocks noGrp="1"/>
          </p:cNvSpPr>
          <p:nvPr>
            <p:ph type="pic" idx="4294967295"/>
          </p:nvPr>
        </p:nvSpPr>
        <p:spPr>
          <a:xfrm>
            <a:off x="8046720" y="4233672"/>
            <a:ext cx="3703320" cy="2139696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7AC208A-34F1-815E-D100-6F4CCE5C6895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09DDA92-2660-3732-F5ED-11C130D6BBC8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76CEB42-C37F-A925-D502-F762E23D7D46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B55F4-9A8E-4267-A8FB-6023BBCED07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8539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4322103"/>
            <a:ext cx="10993547" cy="11536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4294967295"/>
          </p:nvPr>
        </p:nvSpPr>
        <p:spPr>
          <a:xfrm>
            <a:off x="581192" y="5475710"/>
            <a:ext cx="10993547" cy="59031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Picture Placeholder 8"/>
          <p:cNvSpPr txBox="1">
            <a:spLocks noGrp="1"/>
          </p:cNvSpPr>
          <p:nvPr>
            <p:ph type="pic" idx="4294967295"/>
          </p:nvPr>
        </p:nvSpPr>
        <p:spPr>
          <a:xfrm>
            <a:off x="449583" y="603504"/>
            <a:ext cx="11292840" cy="3557015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5224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31520"/>
            <a:ext cx="11029611" cy="9875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81192" y="2340864"/>
            <a:ext cx="11029611" cy="36344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69896-F496-1103-3508-D9F5E87CE614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01B95-3565-8107-C002-853A9695F77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CE093-0EEF-C7A6-D870-55384BD89937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E2100D-14B3-4128-93BF-156F79B8C557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4288677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1020433"/>
            <a:ext cx="10993547" cy="147500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4294967295"/>
          </p:nvPr>
        </p:nvSpPr>
        <p:spPr>
          <a:xfrm>
            <a:off x="581192" y="2495443"/>
            <a:ext cx="10993547" cy="4682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Picture Placeholder 9"/>
          <p:cNvSpPr txBox="1">
            <a:spLocks noGrp="1"/>
          </p:cNvSpPr>
          <p:nvPr>
            <p:ph type="pic" idx="4294967295"/>
          </p:nvPr>
        </p:nvSpPr>
        <p:spPr>
          <a:xfrm>
            <a:off x="448056" y="3081527"/>
            <a:ext cx="5486400" cy="3310128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9"/>
          <p:cNvSpPr txBox="1">
            <a:spLocks noGrp="1"/>
          </p:cNvSpPr>
          <p:nvPr>
            <p:ph type="pic" idx="4294967295"/>
          </p:nvPr>
        </p:nvSpPr>
        <p:spPr>
          <a:xfrm>
            <a:off x="6254496" y="3081527"/>
            <a:ext cx="5486400" cy="3310128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4DC1AA1-5E5C-E37D-8B88-D5CBA1061265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0F8F448-CC98-50BA-00C6-C604FA683F9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2CD6803-FDDF-6E28-A3AE-A5D6FF8E4D15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A20BAE-9939-4DAE-AB89-C31D61E6F43D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17647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75898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14"/>
          <p:cNvSpPr txBox="1">
            <a:spLocks noGrp="1"/>
          </p:cNvSpPr>
          <p:nvPr>
            <p:ph type="dgm" idx="4294967295"/>
          </p:nvPr>
        </p:nvSpPr>
        <p:spPr>
          <a:xfrm>
            <a:off x="576264" y="2290764"/>
            <a:ext cx="2286000" cy="2514600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4" name="SmartArt Placeholder 14"/>
          <p:cNvSpPr txBox="1">
            <a:spLocks noGrp="1"/>
          </p:cNvSpPr>
          <p:nvPr>
            <p:ph type="dgm" idx="4294967295"/>
          </p:nvPr>
        </p:nvSpPr>
        <p:spPr>
          <a:xfrm>
            <a:off x="3486762" y="2290764"/>
            <a:ext cx="2286000" cy="2514600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5" name="SmartArt Placeholder 14"/>
          <p:cNvSpPr txBox="1">
            <a:spLocks noGrp="1"/>
          </p:cNvSpPr>
          <p:nvPr>
            <p:ph type="dgm" idx="4294967295"/>
          </p:nvPr>
        </p:nvSpPr>
        <p:spPr>
          <a:xfrm>
            <a:off x="6397252" y="2290764"/>
            <a:ext cx="2286000" cy="2514600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6" name="SmartArt Placeholder 14"/>
          <p:cNvSpPr txBox="1">
            <a:spLocks noGrp="1"/>
          </p:cNvSpPr>
          <p:nvPr>
            <p:ph type="dgm" idx="4294967295"/>
          </p:nvPr>
        </p:nvSpPr>
        <p:spPr>
          <a:xfrm>
            <a:off x="9307750" y="2290764"/>
            <a:ext cx="2286000" cy="2514600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7" name="Text Placeholder 19"/>
          <p:cNvSpPr txBox="1">
            <a:spLocks noGrp="1"/>
          </p:cNvSpPr>
          <p:nvPr>
            <p:ph type="body" idx="4294967295"/>
          </p:nvPr>
        </p:nvSpPr>
        <p:spPr>
          <a:xfrm>
            <a:off x="576264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8" name="Text Placeholder 21"/>
          <p:cNvSpPr txBox="1">
            <a:spLocks noGrp="1"/>
          </p:cNvSpPr>
          <p:nvPr>
            <p:ph type="body" idx="4294967295"/>
          </p:nvPr>
        </p:nvSpPr>
        <p:spPr>
          <a:xfrm>
            <a:off x="575898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9" name="Text Placeholder 19"/>
          <p:cNvSpPr txBox="1">
            <a:spLocks noGrp="1"/>
          </p:cNvSpPr>
          <p:nvPr>
            <p:ph type="body" idx="4294967295"/>
          </p:nvPr>
        </p:nvSpPr>
        <p:spPr>
          <a:xfrm>
            <a:off x="3487128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0" name="Text Placeholder 21"/>
          <p:cNvSpPr txBox="1">
            <a:spLocks noGrp="1"/>
          </p:cNvSpPr>
          <p:nvPr>
            <p:ph type="body" idx="4294967295"/>
          </p:nvPr>
        </p:nvSpPr>
        <p:spPr>
          <a:xfrm>
            <a:off x="3486762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1" name="Text Placeholder 19"/>
          <p:cNvSpPr txBox="1">
            <a:spLocks noGrp="1"/>
          </p:cNvSpPr>
          <p:nvPr>
            <p:ph type="body" idx="4294967295"/>
          </p:nvPr>
        </p:nvSpPr>
        <p:spPr>
          <a:xfrm>
            <a:off x="6397627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2" name="Text Placeholder 21"/>
          <p:cNvSpPr txBox="1">
            <a:spLocks noGrp="1"/>
          </p:cNvSpPr>
          <p:nvPr>
            <p:ph type="body" idx="4294967295"/>
          </p:nvPr>
        </p:nvSpPr>
        <p:spPr>
          <a:xfrm>
            <a:off x="6397252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3" name="Text Placeholder 19"/>
          <p:cNvSpPr txBox="1">
            <a:spLocks noGrp="1"/>
          </p:cNvSpPr>
          <p:nvPr>
            <p:ph type="body" idx="4294967295"/>
          </p:nvPr>
        </p:nvSpPr>
        <p:spPr>
          <a:xfrm>
            <a:off x="9308116" y="4957126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4" name="Text Placeholder 21"/>
          <p:cNvSpPr txBox="1">
            <a:spLocks noGrp="1"/>
          </p:cNvSpPr>
          <p:nvPr>
            <p:ph type="body" idx="4294967295"/>
          </p:nvPr>
        </p:nvSpPr>
        <p:spPr>
          <a:xfrm>
            <a:off x="9307750" y="5461007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lang="en-GB"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10F99A04-218E-AFAE-DF53-4B49CDD84F61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A1A60FC3-5563-B8FD-75CC-0E05A09D691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2234DF8-EF27-6C8C-90ED-4324F578953A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110675-F763-4615-A6C3-0B9189A6881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1703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81192" y="2250887"/>
            <a:ext cx="5194770" cy="557784"/>
          </a:xfrm>
        </p:spPr>
        <p:txBody>
          <a:bodyPr>
            <a:noAutofit/>
          </a:bodyPr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4294967295"/>
          </p:nvPr>
        </p:nvSpPr>
        <p:spPr>
          <a:xfrm>
            <a:off x="581192" y="2926052"/>
            <a:ext cx="5194770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6416043" y="2250896"/>
            <a:ext cx="5194770" cy="553376"/>
          </a:xfrm>
        </p:spPr>
        <p:txBody>
          <a:bodyPr>
            <a:noAutofit/>
          </a:bodyPr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294967295"/>
          </p:nvPr>
        </p:nvSpPr>
        <p:spPr>
          <a:xfrm>
            <a:off x="6416033" y="2926052"/>
            <a:ext cx="5194770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762001-15B6-352D-75CF-4739BB7C9230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789D0D4-4936-C455-4C0A-69DC32F4AA1F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758AB6E-CC78-80BE-BBB7-81F0104BA7DC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8FC19-C49F-414E-9715-8E8A1020C08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39048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81192" y="2250887"/>
            <a:ext cx="3200400" cy="557784"/>
          </a:xfrm>
        </p:spPr>
        <p:txBody>
          <a:bodyPr>
            <a:noAutofit/>
          </a:bodyPr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4294967295"/>
          </p:nvPr>
        </p:nvSpPr>
        <p:spPr>
          <a:xfrm>
            <a:off x="581192" y="2926052"/>
            <a:ext cx="3200400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412345" y="2250887"/>
            <a:ext cx="3200400" cy="553376"/>
          </a:xfrm>
        </p:spPr>
        <p:txBody>
          <a:bodyPr>
            <a:noAutofit/>
          </a:bodyPr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294967295"/>
          </p:nvPr>
        </p:nvSpPr>
        <p:spPr>
          <a:xfrm>
            <a:off x="4412336" y="2926052"/>
            <a:ext cx="3200400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8243498" y="2250887"/>
            <a:ext cx="3200400" cy="553376"/>
          </a:xfrm>
        </p:spPr>
        <p:txBody>
          <a:bodyPr>
            <a:noAutofit/>
          </a:bodyPr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/>
          <p:cNvSpPr txBox="1">
            <a:spLocks noGrp="1"/>
          </p:cNvSpPr>
          <p:nvPr>
            <p:ph idx="4294967295"/>
          </p:nvPr>
        </p:nvSpPr>
        <p:spPr>
          <a:xfrm>
            <a:off x="8243498" y="2926052"/>
            <a:ext cx="3200400" cy="2934995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26891994-F063-3051-B85B-8527CEB3A757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2B29F20A-C289-90AB-4877-95CE006EF184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FB371D8-0A42-D22A-2F6F-989390060165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0E08C-79C3-4F15-B78A-629A45BEE2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2699720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3986409"/>
            <a:ext cx="3568665" cy="1872389"/>
          </a:xfrm>
        </p:spPr>
        <p:txBody>
          <a:bodyPr anchor="ctr"/>
          <a:lstStyle>
            <a:lvl1pPr algn="r">
              <a:defRPr>
                <a:solidFill>
                  <a:srgbClr val="3D3D3D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11"/>
          <p:cNvSpPr txBox="1">
            <a:spLocks noGrp="1"/>
          </p:cNvSpPr>
          <p:nvPr>
            <p:ph type="pic" idx="4294967295"/>
          </p:nvPr>
        </p:nvSpPr>
        <p:spPr>
          <a:xfrm>
            <a:off x="448056" y="768096"/>
            <a:ext cx="2578608" cy="2816352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Picture Placeholder 11"/>
          <p:cNvSpPr txBox="1">
            <a:spLocks noGrp="1"/>
          </p:cNvSpPr>
          <p:nvPr>
            <p:ph type="pic" idx="4294967295"/>
          </p:nvPr>
        </p:nvSpPr>
        <p:spPr>
          <a:xfrm>
            <a:off x="3352803" y="768096"/>
            <a:ext cx="2578608" cy="2816352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11"/>
          <p:cNvSpPr txBox="1">
            <a:spLocks noGrp="1"/>
          </p:cNvSpPr>
          <p:nvPr>
            <p:ph type="pic" idx="4294967295"/>
          </p:nvPr>
        </p:nvSpPr>
        <p:spPr>
          <a:xfrm>
            <a:off x="6257540" y="768096"/>
            <a:ext cx="2578608" cy="2816352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11"/>
          <p:cNvSpPr txBox="1">
            <a:spLocks noGrp="1"/>
          </p:cNvSpPr>
          <p:nvPr>
            <p:ph type="pic" idx="4294967295"/>
          </p:nvPr>
        </p:nvSpPr>
        <p:spPr>
          <a:xfrm>
            <a:off x="9162288" y="768096"/>
            <a:ext cx="2578608" cy="2816352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Content Placeholder 2"/>
          <p:cNvSpPr txBox="1">
            <a:spLocks noGrp="1"/>
          </p:cNvSpPr>
          <p:nvPr>
            <p:ph idx="4294967295"/>
          </p:nvPr>
        </p:nvSpPr>
        <p:spPr>
          <a:xfrm>
            <a:off x="4520391" y="3956051"/>
            <a:ext cx="7225076" cy="190274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46EB1657-E367-BC69-85D5-0CCFD6497619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AF52684-A7A4-09F5-8563-DA76DDFB7A14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8808DE6-2877-6E5C-0DD2-646A5EBB32AC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1CFF9-BCC3-4874-86AF-084D88ED64E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20068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4E1B3480-A07F-351E-F7E8-0F4A4FADA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6086523F-139B-4363-FB83-2F990973D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175" y="457200"/>
            <a:ext cx="3511550" cy="92075"/>
          </a:xfrm>
          <a:prstGeom prst="rect">
            <a:avLst/>
          </a:prstGeom>
          <a:solidFill>
            <a:srgbClr val="ED842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609904" y="702158"/>
            <a:ext cx="3568665" cy="11887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Content Placeholder 2"/>
          <p:cNvSpPr txBox="1">
            <a:spLocks noGrp="1"/>
          </p:cNvSpPr>
          <p:nvPr>
            <p:ph idx="4294967295"/>
          </p:nvPr>
        </p:nvSpPr>
        <p:spPr>
          <a:xfrm>
            <a:off x="609904" y="2340864"/>
            <a:ext cx="3568665" cy="363448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12"/>
          <p:cNvSpPr txBox="1">
            <a:spLocks noGrp="1"/>
          </p:cNvSpPr>
          <p:nvPr>
            <p:ph type="pic" idx="4294967295"/>
          </p:nvPr>
        </p:nvSpPr>
        <p:spPr>
          <a:xfrm>
            <a:off x="4657340" y="0"/>
            <a:ext cx="7534655" cy="6858000"/>
          </a:xfrm>
          <a:solidFill>
            <a:srgbClr val="E6C46D"/>
          </a:solidFill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6EACB138-95C9-2F17-8D11-C218E77328AC}"/>
              </a:ext>
            </a:extLst>
          </p:cNvPr>
          <p:cNvSpPr txBox="1"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76DE6CC2-A812-462F-CC2E-308ACB09A6F6}"/>
              </a:ext>
            </a:extLst>
          </p:cNvPr>
          <p:cNvSpPr txBox="1"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7278C892-2F9D-8AE5-A70B-A20D1796BB83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21083E2-A43E-47FF-9DA0-CF1F59406A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8042385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A6D7556-050D-14C4-738E-5091865BA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675" y="5141913"/>
            <a:ext cx="11290300" cy="1258887"/>
          </a:xfrm>
          <a:prstGeom prst="rect">
            <a:avLst/>
          </a:prstGeom>
          <a:solidFill>
            <a:srgbClr val="46535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581192" y="2393954"/>
            <a:ext cx="11029611" cy="2147468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581192" y="4541413"/>
            <a:ext cx="11029611" cy="600559"/>
          </a:xfrm>
        </p:spPr>
        <p:txBody>
          <a:bodyPr anchor="t"/>
          <a:lstStyle>
            <a:lvl1pPr marL="0" indent="0">
              <a:buNone/>
              <a:defRPr cap="all">
                <a:solidFill>
                  <a:srgbClr val="ED8428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6844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81192" y="2227999"/>
            <a:ext cx="5194770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416043" y="2227999"/>
            <a:ext cx="5194770" cy="363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4909E6-24FE-4045-A144-A4918D9E1F3D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3A7699E-462E-E216-409F-D439D5075F02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19EB26B-F1E5-1B8E-0EB3-53C249A3E841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0A436-AFC8-44C6-B24B-2E115F28C9B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29890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AB2C951-35A4-7907-78C3-29A0D3F31977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A7D6CEF-39FB-2DFA-2495-31D913DB46EB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37A0CC9-F303-AE38-16A3-D53173618003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9CFDC0-DA97-42DF-9FD8-3F3E8A812A85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511786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2AAE0935-6801-D770-51FB-0B8A225BE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675" y="601663"/>
            <a:ext cx="3683000" cy="5815012"/>
          </a:xfrm>
          <a:prstGeom prst="rect">
            <a:avLst/>
          </a:prstGeom>
          <a:solidFill>
            <a:srgbClr val="46535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767858" y="933446"/>
            <a:ext cx="3031848" cy="1722418"/>
          </a:xfrm>
        </p:spPr>
        <p:txBody>
          <a:bodyPr/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4900927" y="1179832"/>
            <a:ext cx="6650988" cy="4658218"/>
          </a:xfrm>
        </p:spPr>
        <p:txBody>
          <a:bodyPr/>
          <a:lstStyle>
            <a:lvl1pPr>
              <a:spcBef>
                <a:spcPts val="500"/>
              </a:spcBef>
              <a:defRPr sz="2000">
                <a:solidFill>
                  <a:srgbClr val="3D3D3D"/>
                </a:solidFill>
              </a:defRPr>
            </a:lvl1pPr>
            <a:lvl2pPr>
              <a:defRPr sz="1800">
                <a:solidFill>
                  <a:srgbClr val="3D3D3D"/>
                </a:solidFill>
              </a:defRPr>
            </a:lvl2pPr>
            <a:lvl3pPr>
              <a:spcBef>
                <a:spcPts val="400"/>
              </a:spcBef>
              <a:defRPr sz="1600">
                <a:solidFill>
                  <a:srgbClr val="3D3D3D"/>
                </a:solidFill>
              </a:defRPr>
            </a:lvl3pPr>
            <a:lvl4pPr>
              <a:defRPr sz="1400">
                <a:solidFill>
                  <a:srgbClr val="3D3D3D"/>
                </a:solidFill>
              </a:defRPr>
            </a:lvl4pPr>
            <a:lvl5pPr>
              <a:defRPr sz="1400">
                <a:solidFill>
                  <a:srgbClr val="3D3D3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767858" y="2836651"/>
            <a:ext cx="3031848" cy="3001389"/>
          </a:xfrm>
        </p:spPr>
        <p:txBody>
          <a:bodyPr anchor="t"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25AB55DE-51C4-53A9-6F3A-5B68881C5CAF}"/>
              </a:ext>
            </a:extLst>
          </p:cNvPr>
          <p:cNvSpPr txBox="1">
            <a:spLocks noGrp="1"/>
          </p:cNvSpPr>
          <p:nvPr>
            <p:ph type="ftr" sz="quarter" idx="10"/>
          </p:nvPr>
        </p:nvSpPr>
        <p:spPr>
          <a:xfrm>
            <a:off x="581025" y="6453188"/>
            <a:ext cx="69167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27A20AF1-F14E-B7AD-2BAB-4940EDF0DD80}"/>
              </a:ext>
            </a:extLst>
          </p:cNvPr>
          <p:cNvSpPr txBox="1">
            <a:spLocks noGrp="1"/>
          </p:cNvSpPr>
          <p:nvPr>
            <p:ph type="dt" sz="half" idx="11"/>
          </p:nvPr>
        </p:nvSpPr>
        <p:spPr>
          <a:xfrm>
            <a:off x="7605713" y="6456363"/>
            <a:ext cx="2844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8" name="Slide Number Placeholder 10">
            <a:extLst>
              <a:ext uri="{FF2B5EF4-FFF2-40B4-BE49-F238E27FC236}">
                <a16:creationId xmlns:a16="http://schemas.microsoft.com/office/drawing/2014/main" id="{2A813D21-0D2F-A32C-3D95-3F41452EDC4E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xfrm>
            <a:off x="10558463" y="6456363"/>
            <a:ext cx="1052512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A4EE4AA-8ACC-4388-8466-CBBF22C90288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210573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81192" y="4693386"/>
            <a:ext cx="11029611" cy="566735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47818" y="641351"/>
            <a:ext cx="11290855" cy="3651244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581192" y="5260122"/>
            <a:ext cx="11029620" cy="998149"/>
          </a:xfrm>
        </p:spPr>
        <p:txBody>
          <a:bodyPr anchor="t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C8D7211-01E1-3AA5-98C9-3768FFE73984}"/>
              </a:ext>
            </a:extLst>
          </p:cNvPr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48DA9EA-B8A7-476A-2E53-0A8886F6711B}"/>
              </a:ext>
            </a:extLst>
          </p:cNvPr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6BC44C-90CF-3C8D-9306-99EBF6EF39B4}"/>
              </a:ext>
            </a:extLst>
          </p:cNvPr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20B97D-26E0-4867-AB3A-5F997A1EB28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1998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6" name="Straight Connector 7">
            <a:extLst>
              <a:ext uri="{FF2B5EF4-FFF2-40B4-BE49-F238E27FC236}">
                <a16:creationId xmlns:a16="http://schemas.microsoft.com/office/drawing/2014/main" id="{357C8410-B4C6-604C-B985-A77E0D3861D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241800" y="495300"/>
            <a:ext cx="3703638" cy="0"/>
          </a:xfrm>
          <a:prstGeom prst="straightConnector1">
            <a:avLst/>
          </a:prstGeom>
          <a:noFill/>
          <a:ln w="82552">
            <a:solidFill>
              <a:srgbClr val="ED84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27" name="Straight Connector 12">
            <a:extLst>
              <a:ext uri="{FF2B5EF4-FFF2-40B4-BE49-F238E27FC236}">
                <a16:creationId xmlns:a16="http://schemas.microsoft.com/office/drawing/2014/main" id="{F22AE266-8AE4-0F0E-6E01-BF9CE0ED95D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042275" y="495300"/>
            <a:ext cx="3703638" cy="0"/>
          </a:xfrm>
          <a:prstGeom prst="straightConnector1">
            <a:avLst/>
          </a:prstGeom>
          <a:noFill/>
          <a:ln w="82552">
            <a:solidFill>
              <a:srgbClr val="969FA7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028" name="Straight Connector 13">
            <a:extLst>
              <a:ext uri="{FF2B5EF4-FFF2-40B4-BE49-F238E27FC236}">
                <a16:creationId xmlns:a16="http://schemas.microsoft.com/office/drawing/2014/main" id="{EF151821-589D-F46A-0DCA-75033E7FA54C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36563" y="495300"/>
            <a:ext cx="3703637" cy="0"/>
          </a:xfrm>
          <a:prstGeom prst="straightConnector1">
            <a:avLst/>
          </a:prstGeom>
          <a:noFill/>
          <a:ln w="82552">
            <a:solidFill>
              <a:srgbClr val="46535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4D5BB128-6B97-F015-8D70-E0E731AF6E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025" y="704850"/>
            <a:ext cx="11029950" cy="118903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30" name="Text Placeholder 2">
            <a:extLst>
              <a:ext uri="{FF2B5EF4-FFF2-40B4-BE49-F238E27FC236}">
                <a16:creationId xmlns:a16="http://schemas.microsoft.com/office/drawing/2014/main" id="{57D4BAF5-D859-C3AC-7C55-7B790BB41375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581025" y="2335213"/>
            <a:ext cx="11029950" cy="365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C784AA0-EB9C-ADFC-72D4-3C6C8866740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05713" y="642461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404040"/>
                </a:solidFill>
                <a:uFillTx/>
                <a:latin typeface="Gill Sans MT"/>
              </a:defRPr>
            </a:lvl1pPr>
          </a:lstStyle>
          <a:p>
            <a:pPr>
              <a:defRPr/>
            </a:pPr>
            <a:r>
              <a:t>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C791A36-105D-B181-B3F3-8A66110BA4D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81025" y="6424613"/>
            <a:ext cx="6916738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all" spc="0" baseline="0">
                <a:solidFill>
                  <a:srgbClr val="404040"/>
                </a:solidFill>
                <a:uFillTx/>
                <a:latin typeface="Gill Sans MT"/>
              </a:defRPr>
            </a:lvl1pPr>
          </a:lstStyle>
          <a:p>
            <a:pPr>
              <a:defRPr/>
            </a:pPr>
            <a:r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B242D9C-FA3B-F61C-91E8-2A9157D1025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58463" y="6424613"/>
            <a:ext cx="1052512" cy="36512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eaLnBrk="1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 smtClean="0">
                <a:solidFill>
                  <a:srgbClr val="404040"/>
                </a:solidFill>
                <a:uFillTx/>
                <a:latin typeface="Gill Sans MT"/>
              </a:defRPr>
            </a:lvl1pPr>
          </a:lstStyle>
          <a:p>
            <a:pPr>
              <a:defRPr/>
            </a:pPr>
            <a:fld id="{6885B173-B0D9-469A-959F-25C8F5294A1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70" r:id="rId2"/>
    <p:sldLayoutId id="2147483671" r:id="rId3"/>
    <p:sldLayoutId id="2147483682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83" r:id="rId11"/>
    <p:sldLayoutId id="2147483684" r:id="rId12"/>
    <p:sldLayoutId id="2147483678" r:id="rId13"/>
    <p:sldLayoutId id="2147483679" r:id="rId14"/>
    <p:sldLayoutId id="2147483685" r:id="rId15"/>
    <p:sldLayoutId id="2147483680" r:id="rId16"/>
  </p:sldLayoutIdLst>
  <p:transition spd="slow"/>
  <p:txStyles>
    <p:titleStyle>
      <a:lvl1pPr algn="l" defTabSz="457200" rtl="0" eaLnBrk="0" fontAlgn="base">
        <a:spcBef>
          <a:spcPct val="0"/>
        </a:spcBef>
        <a:spcAft>
          <a:spcPct val="0"/>
        </a:spcAft>
        <a:defRPr lang="en-US" sz="2800" kern="1200" cap="all">
          <a:solidFill>
            <a:srgbClr val="404040"/>
          </a:solidFill>
          <a:latin typeface="Gill Sans MT"/>
        </a:defRPr>
      </a:lvl1pPr>
      <a:lvl2pPr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2pPr>
      <a:lvl3pPr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3pPr>
      <a:lvl4pPr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4pPr>
      <a:lvl5pPr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5pPr>
      <a:lvl6pPr marL="457200"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6pPr>
      <a:lvl7pPr marL="914400"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7pPr>
      <a:lvl8pPr marL="1371600"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8pPr>
      <a:lvl9pPr marL="1828800" algn="l" defTabSz="457200" rtl="0" eaLnBrk="0" fontAlgn="base">
        <a:spcBef>
          <a:spcPct val="0"/>
        </a:spcBef>
        <a:spcAft>
          <a:spcPct val="0"/>
        </a:spcAft>
        <a:defRPr sz="2800">
          <a:solidFill>
            <a:srgbClr val="404040"/>
          </a:solidFill>
          <a:latin typeface="Gill Sans MT" panose="020B0502020104020203" pitchFamily="34" charset="0"/>
        </a:defRPr>
      </a:lvl9pPr>
    </p:titleStyle>
    <p:bodyStyle>
      <a:lvl1pPr marL="304800" indent="-304800" algn="l" defTabSz="457200" rtl="0" eaLnBrk="0" fontAlgn="base">
        <a:spcBef>
          <a:spcPts val="400"/>
        </a:spcBef>
        <a:spcAft>
          <a:spcPts val="600"/>
        </a:spcAft>
        <a:buClr>
          <a:srgbClr val="ED8428"/>
        </a:buClr>
        <a:buSzPct val="92000"/>
        <a:buFont typeface="Wingdings 2" panose="05020102010507070707" pitchFamily="18" charset="2"/>
        <a:buChar char=""/>
        <a:defRPr lang="en-US" kern="1200">
          <a:solidFill>
            <a:srgbClr val="404040"/>
          </a:solidFill>
          <a:latin typeface="Gill Sans MT"/>
        </a:defRPr>
      </a:lvl1pPr>
      <a:lvl2pPr marL="628650" lvl="1" indent="-304800" algn="l" defTabSz="457200" rtl="0" eaLnBrk="0" fontAlgn="base">
        <a:spcBef>
          <a:spcPts val="400"/>
        </a:spcBef>
        <a:spcAft>
          <a:spcPts val="600"/>
        </a:spcAft>
        <a:buClr>
          <a:srgbClr val="ED8428"/>
        </a:buClr>
        <a:buSzPct val="92000"/>
        <a:buFont typeface="Wingdings 2" panose="05020102010507070707" pitchFamily="18" charset="2"/>
        <a:buChar char=""/>
        <a:defRPr lang="en-US" sz="1600" kern="1200">
          <a:solidFill>
            <a:srgbClr val="404040"/>
          </a:solidFill>
          <a:latin typeface="Gill Sans MT"/>
        </a:defRPr>
      </a:lvl2pPr>
      <a:lvl3pPr marL="898525" lvl="2" indent="-269875" algn="l" defTabSz="457200" rtl="0" eaLnBrk="0" fontAlgn="base">
        <a:spcBef>
          <a:spcPts val="300"/>
        </a:spcBef>
        <a:spcAft>
          <a:spcPts val="600"/>
        </a:spcAft>
        <a:buClr>
          <a:srgbClr val="ED8428"/>
        </a:buClr>
        <a:buSzPct val="92000"/>
        <a:buFont typeface="Wingdings 2" panose="05020102010507070707" pitchFamily="18" charset="2"/>
        <a:buChar char=""/>
        <a:defRPr lang="en-US" sz="1400" kern="1200">
          <a:solidFill>
            <a:srgbClr val="404040"/>
          </a:solidFill>
          <a:latin typeface="Gill Sans MT"/>
        </a:defRPr>
      </a:lvl3pPr>
      <a:lvl4pPr marL="1241425" lvl="3" indent="-233363" algn="l" defTabSz="457200" rtl="0" eaLnBrk="0" fontAlgn="base">
        <a:spcBef>
          <a:spcPts val="300"/>
        </a:spcBef>
        <a:spcAft>
          <a:spcPts val="600"/>
        </a:spcAft>
        <a:buClr>
          <a:srgbClr val="ED8428"/>
        </a:buClr>
        <a:buSzPct val="92000"/>
        <a:buFont typeface="Wingdings 2" panose="05020102010507070707" pitchFamily="18" charset="2"/>
        <a:buChar char=""/>
        <a:defRPr lang="en-US" sz="1200" kern="1200">
          <a:solidFill>
            <a:srgbClr val="404040"/>
          </a:solidFill>
          <a:latin typeface="Gill Sans MT"/>
        </a:defRPr>
      </a:lvl4pPr>
      <a:lvl5pPr marL="1601788" lvl="4" indent="-233363" algn="l" defTabSz="457200" rtl="0" eaLnBrk="0" fontAlgn="base">
        <a:spcBef>
          <a:spcPts val="300"/>
        </a:spcBef>
        <a:spcAft>
          <a:spcPts val="600"/>
        </a:spcAft>
        <a:buClr>
          <a:srgbClr val="ED8428"/>
        </a:buClr>
        <a:buSzPct val="92000"/>
        <a:buFont typeface="Wingdings 2" panose="05020102010507070707" pitchFamily="18" charset="2"/>
        <a:buChar char=""/>
        <a:defRPr lang="en-US" sz="1200" kern="1200">
          <a:solidFill>
            <a:srgbClr val="404040"/>
          </a:solidFill>
          <a:latin typeface="Gill Sans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9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Layout" Target="../diagrams/layout6.xml"/><Relationship Id="rId7" Type="http://schemas.openxmlformats.org/officeDocument/2006/relationships/image" Target="../media/image10.png"/><Relationship Id="rId12" Type="http://schemas.microsoft.com/office/2007/relationships/diagramDrawing" Target="../diagrams/drawing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11" Type="http://schemas.openxmlformats.org/officeDocument/2006/relationships/diagramColors" Target="../diagrams/colors7.xml"/><Relationship Id="rId5" Type="http://schemas.openxmlformats.org/officeDocument/2006/relationships/diagramColors" Target="../diagrams/colors6.xml"/><Relationship Id="rId10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6.xml"/><Relationship Id="rId9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informatics.bmj.com/content/26/1/e100016" TargetMode="External"/><Relationship Id="rId3" Type="http://schemas.openxmlformats.org/officeDocument/2006/relationships/hyperlink" Target="https://www.gov.uk/government/news/nhs-app-overhaul-will-break-down-barriers-to-healthcare-and-reduce-inequalities" TargetMode="External"/><Relationship Id="rId7" Type="http://schemas.openxmlformats.org/officeDocument/2006/relationships/hyperlink" Target="https://forwardcarers.org.uk/wp-content/uploads/2025/07/Beliefs-and-Trust-Barriers-Report-June-2025.pdf" TargetMode="External"/><Relationship Id="rId2" Type="http://schemas.openxmlformats.org/officeDocument/2006/relationships/hyperlink" Target="https://www.journalslibrary.nihr.ac.uk/hsdr/JKYT5803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drxiv.org/content/10.1101/2022.08.23.22279117v1" TargetMode="External"/><Relationship Id="rId11" Type="http://schemas.openxmlformats.org/officeDocument/2006/relationships/hyperlink" Target="https://digital.nhs.uk/services/nhs-app/nhs-app-pilot-research-report" TargetMode="External"/><Relationship Id="rId5" Type="http://schemas.openxmlformats.org/officeDocument/2006/relationships/hyperlink" Target="https://journals.sagepub.com/doi/10.1177/23949643211048036" TargetMode="External"/><Relationship Id="rId10" Type="http://schemas.openxmlformats.org/officeDocument/2006/relationships/hyperlink" Target="https://www.longtermplan.nhs.uk/" TargetMode="External"/><Relationship Id="rId4" Type="http://schemas.openxmlformats.org/officeDocument/2006/relationships/hyperlink" Target="https://onlinelibrary.wiley.com/doi/10.1111/hex.70199" TargetMode="External"/><Relationship Id="rId9" Type="http://schemas.openxmlformats.org/officeDocument/2006/relationships/hyperlink" Target="https://www.journalslibrary.nihr.ac.uk/hsdr/published-articles/GJHG1331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drxiv.org/content/10.1101/2023.03.02.23286669v1" TargetMode="External"/><Relationship Id="rId3" Type="http://schemas.openxmlformats.org/officeDocument/2006/relationships/hyperlink" Target="https://www.nhs.uk/nhs-app/nhs-app-help-and-support/getting-started-with-the-nhs-app/who-can-use-the-nhs-app/" TargetMode="External"/><Relationship Id="rId7" Type="http://schemas.openxmlformats.org/officeDocument/2006/relationships/hyperlink" Target="https://bmcmedicine.biomedcentral.com/articles/10.1186/s12916-024-03842-w" TargetMode="External"/><Relationship Id="rId2" Type="http://schemas.openxmlformats.org/officeDocument/2006/relationships/hyperlink" Target="https://www.nhs.uk/nhs-app/nhs-app-help-and-support/appointments-and-online-consultations-in-the-nhs-app/online-consultation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kar.kent.ac.uk/100265/1/Evaluation%20of%20Government%20commitments%20made%20on%20the%20digestion%20of%20the%20NHS.pdf" TargetMode="External"/><Relationship Id="rId11" Type="http://schemas.openxmlformats.org/officeDocument/2006/relationships/hyperlink" Target="https://www.patients-association.org.uk/Handlers/Download.ashx?IDMF=2a6bd87f-c205-483d-952a-aac8feba126a" TargetMode="External"/><Relationship Id="rId5" Type="http://schemas.openxmlformats.org/officeDocument/2006/relationships/hyperlink" Target="https://digital.nhs.uk/services/nhs-app/toolkit/step-by-step-guide" TargetMode="External"/><Relationship Id="rId10" Type="http://schemas.openxmlformats.org/officeDocument/2006/relationships/hyperlink" Target="https://bjgp.org/content/73/737/e932" TargetMode="External"/><Relationship Id="rId4" Type="http://schemas.openxmlformats.org/officeDocument/2006/relationships/hyperlink" Target="https://www.england.nhs.uk/2019/01/nhs-app-begins-public-rollout/" TargetMode="External"/><Relationship Id="rId9" Type="http://schemas.openxmlformats.org/officeDocument/2006/relationships/hyperlink" Target="https://www.bmj.com/content/379/bmj-2021-0666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‎NHS App on the App Store">
            <a:extLst>
              <a:ext uri="{FF2B5EF4-FFF2-40B4-BE49-F238E27FC236}">
                <a16:creationId xmlns:a16="http://schemas.microsoft.com/office/drawing/2014/main" id="{4382FAC6-AA0E-ADA6-80EC-A29A9B051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375" y="642938"/>
            <a:ext cx="4729163" cy="152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Placeholder 7" descr="Medical equipment with a stethoscope">
            <a:extLst>
              <a:ext uri="{FF2B5EF4-FFF2-40B4-BE49-F238E27FC236}">
                <a16:creationId xmlns:a16="http://schemas.microsoft.com/office/drawing/2014/main" id="{83593340-0A2E-FD24-9A1D-82FACCC2754F}"/>
              </a:ext>
            </a:extLst>
          </p:cNvPr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18375" y="2497138"/>
            <a:ext cx="4373563" cy="4040187"/>
          </a:xfrm>
          <a:solidFill>
            <a:srgbClr val="E6C46D"/>
          </a:solidFill>
        </p:spPr>
      </p:pic>
      <p:sp>
        <p:nvSpPr>
          <p:cNvPr id="9220" name="Rectangle: Rounded Corners 4">
            <a:extLst>
              <a:ext uri="{FF2B5EF4-FFF2-40B4-BE49-F238E27FC236}">
                <a16:creationId xmlns:a16="http://schemas.microsoft.com/office/drawing/2014/main" id="{D16F6770-43F2-BE1F-7DF6-B8B635871B86}"/>
              </a:ext>
            </a:extLst>
          </p:cNvPr>
          <p:cNvSpPr>
            <a:spLocks/>
          </p:cNvSpPr>
          <p:nvPr/>
        </p:nvSpPr>
        <p:spPr bwMode="auto">
          <a:xfrm>
            <a:off x="633413" y="2468563"/>
            <a:ext cx="5462587" cy="777875"/>
          </a:xfrm>
          <a:custGeom>
            <a:avLst/>
            <a:gdLst>
              <a:gd name="T0" fmla="*/ 2731276 w 11210544"/>
              <a:gd name="T1" fmla="*/ 0 h 777240"/>
              <a:gd name="T2" fmla="*/ 5462552 w 11210544"/>
              <a:gd name="T3" fmla="*/ 388935 h 777240"/>
              <a:gd name="T4" fmla="*/ 2731276 w 11210544"/>
              <a:gd name="T5" fmla="*/ 777870 h 777240"/>
              <a:gd name="T6" fmla="*/ 0 w 11210544"/>
              <a:gd name="T7" fmla="*/ 388935 h 777240"/>
              <a:gd name="T8" fmla="*/ 2731276 w 11210544"/>
              <a:gd name="T9" fmla="*/ 0 h 777240"/>
              <a:gd name="T10" fmla="*/ 5462552 w 11210544"/>
              <a:gd name="T11" fmla="*/ 388935 h 777240"/>
              <a:gd name="T12" fmla="*/ 2731276 w 11210544"/>
              <a:gd name="T13" fmla="*/ 777870 h 777240"/>
              <a:gd name="T14" fmla="*/ 0 w 11210544"/>
              <a:gd name="T15" fmla="*/ 388935 h 777240"/>
              <a:gd name="T16" fmla="*/ 17694720 60000 65536"/>
              <a:gd name="T17" fmla="*/ 0 60000 65536"/>
              <a:gd name="T18" fmla="*/ 5898240 60000 65536"/>
              <a:gd name="T19" fmla="*/ 11796480 60000 65536"/>
              <a:gd name="T20" fmla="*/ 17694720 60000 65536"/>
              <a:gd name="T21" fmla="*/ 0 60000 65536"/>
              <a:gd name="T22" fmla="*/ 5898240 60000 65536"/>
              <a:gd name="T23" fmla="*/ 11796480 60000 65536"/>
              <a:gd name="T24" fmla="*/ 37942 w 11210544"/>
              <a:gd name="T25" fmla="*/ 37942 h 777240"/>
              <a:gd name="T26" fmla="*/ 11172602 w 11210544"/>
              <a:gd name="T27" fmla="*/ 739298 h 77724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1210544" h="777240">
                <a:moveTo>
                  <a:pt x="129540" y="0"/>
                </a:moveTo>
                <a:lnTo>
                  <a:pt x="129540" y="0"/>
                </a:lnTo>
                <a:cubicBezTo>
                  <a:pt x="57997" y="0"/>
                  <a:pt x="0" y="57997"/>
                  <a:pt x="0" y="129539"/>
                </a:cubicBezTo>
                <a:lnTo>
                  <a:pt x="0" y="647700"/>
                </a:lnTo>
                <a:lnTo>
                  <a:pt x="0" y="647699"/>
                </a:lnTo>
                <a:cubicBezTo>
                  <a:pt x="0" y="719242"/>
                  <a:pt x="57997" y="777239"/>
                  <a:pt x="129539" y="777239"/>
                </a:cubicBezTo>
                <a:lnTo>
                  <a:pt x="11081004" y="777240"/>
                </a:lnTo>
                <a:lnTo>
                  <a:pt x="11081004" y="777239"/>
                </a:lnTo>
                <a:cubicBezTo>
                  <a:pt x="11152546" y="777239"/>
                  <a:pt x="11210544" y="719242"/>
                  <a:pt x="11210544" y="647700"/>
                </a:cubicBezTo>
                <a:lnTo>
                  <a:pt x="11210544" y="129540"/>
                </a:lnTo>
                <a:cubicBezTo>
                  <a:pt x="11210544" y="57997"/>
                  <a:pt x="11152546" y="0"/>
                  <a:pt x="11081004" y="0"/>
                </a:cubicBezTo>
                <a:lnTo>
                  <a:pt x="129540" y="0"/>
                </a:lnTo>
                <a:close/>
              </a:path>
            </a:pathLst>
          </a:custGeom>
          <a:solidFill>
            <a:srgbClr val="00B0F0"/>
          </a:solidFill>
          <a:ln w="12701">
            <a:solidFill>
              <a:srgbClr val="E0ADB7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Jacqueline Riley-Lamb</a:t>
            </a:r>
          </a:p>
        </p:txBody>
      </p:sp>
      <p:sp>
        <p:nvSpPr>
          <p:cNvPr id="9221" name="Rectangle: Rounded Corners 4">
            <a:extLst>
              <a:ext uri="{FF2B5EF4-FFF2-40B4-BE49-F238E27FC236}">
                <a16:creationId xmlns:a16="http://schemas.microsoft.com/office/drawing/2014/main" id="{4C259ED6-F779-5A2B-5127-6B91DC32C593}"/>
              </a:ext>
            </a:extLst>
          </p:cNvPr>
          <p:cNvSpPr>
            <a:spLocks/>
          </p:cNvSpPr>
          <p:nvPr/>
        </p:nvSpPr>
        <p:spPr bwMode="auto">
          <a:xfrm>
            <a:off x="633413" y="3429000"/>
            <a:ext cx="5462587" cy="777875"/>
          </a:xfrm>
          <a:custGeom>
            <a:avLst/>
            <a:gdLst>
              <a:gd name="T0" fmla="*/ 2731276 w 11210544"/>
              <a:gd name="T1" fmla="*/ 0 h 777240"/>
              <a:gd name="T2" fmla="*/ 5462552 w 11210544"/>
              <a:gd name="T3" fmla="*/ 388935 h 777240"/>
              <a:gd name="T4" fmla="*/ 2731276 w 11210544"/>
              <a:gd name="T5" fmla="*/ 777870 h 777240"/>
              <a:gd name="T6" fmla="*/ 0 w 11210544"/>
              <a:gd name="T7" fmla="*/ 388935 h 777240"/>
              <a:gd name="T8" fmla="*/ 2731276 w 11210544"/>
              <a:gd name="T9" fmla="*/ 0 h 777240"/>
              <a:gd name="T10" fmla="*/ 5462552 w 11210544"/>
              <a:gd name="T11" fmla="*/ 388935 h 777240"/>
              <a:gd name="T12" fmla="*/ 2731276 w 11210544"/>
              <a:gd name="T13" fmla="*/ 777870 h 777240"/>
              <a:gd name="T14" fmla="*/ 0 w 11210544"/>
              <a:gd name="T15" fmla="*/ 388935 h 777240"/>
              <a:gd name="T16" fmla="*/ 17694720 60000 65536"/>
              <a:gd name="T17" fmla="*/ 0 60000 65536"/>
              <a:gd name="T18" fmla="*/ 5898240 60000 65536"/>
              <a:gd name="T19" fmla="*/ 11796480 60000 65536"/>
              <a:gd name="T20" fmla="*/ 17694720 60000 65536"/>
              <a:gd name="T21" fmla="*/ 0 60000 65536"/>
              <a:gd name="T22" fmla="*/ 5898240 60000 65536"/>
              <a:gd name="T23" fmla="*/ 11796480 60000 65536"/>
              <a:gd name="T24" fmla="*/ 37942 w 11210544"/>
              <a:gd name="T25" fmla="*/ 37942 h 777240"/>
              <a:gd name="T26" fmla="*/ 11172602 w 11210544"/>
              <a:gd name="T27" fmla="*/ 739298 h 77724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1210544" h="777240">
                <a:moveTo>
                  <a:pt x="129540" y="0"/>
                </a:moveTo>
                <a:lnTo>
                  <a:pt x="129540" y="0"/>
                </a:lnTo>
                <a:cubicBezTo>
                  <a:pt x="57997" y="0"/>
                  <a:pt x="0" y="57997"/>
                  <a:pt x="0" y="129539"/>
                </a:cubicBezTo>
                <a:lnTo>
                  <a:pt x="0" y="647700"/>
                </a:lnTo>
                <a:lnTo>
                  <a:pt x="0" y="647699"/>
                </a:lnTo>
                <a:cubicBezTo>
                  <a:pt x="0" y="719242"/>
                  <a:pt x="57997" y="777239"/>
                  <a:pt x="129539" y="777239"/>
                </a:cubicBezTo>
                <a:lnTo>
                  <a:pt x="11081004" y="777240"/>
                </a:lnTo>
                <a:lnTo>
                  <a:pt x="11081004" y="777239"/>
                </a:lnTo>
                <a:cubicBezTo>
                  <a:pt x="11152546" y="777239"/>
                  <a:pt x="11210544" y="719242"/>
                  <a:pt x="11210544" y="647700"/>
                </a:cubicBezTo>
                <a:lnTo>
                  <a:pt x="11210544" y="129540"/>
                </a:lnTo>
                <a:cubicBezTo>
                  <a:pt x="11210544" y="57997"/>
                  <a:pt x="11152546" y="0"/>
                  <a:pt x="11081004" y="0"/>
                </a:cubicBezTo>
                <a:lnTo>
                  <a:pt x="129540" y="0"/>
                </a:lnTo>
                <a:close/>
              </a:path>
            </a:pathLst>
          </a:custGeom>
          <a:solidFill>
            <a:srgbClr val="00B0F0"/>
          </a:solidFill>
          <a:ln w="12701">
            <a:solidFill>
              <a:srgbClr val="D08593"/>
            </a:solidFill>
            <a:miter lim="800000"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 2244727</a:t>
            </a:r>
          </a:p>
        </p:txBody>
      </p:sp>
      <p:sp>
        <p:nvSpPr>
          <p:cNvPr id="6" name="Rectangle: Rounded Corners 4">
            <a:extLst>
              <a:ext uri="{FF2B5EF4-FFF2-40B4-BE49-F238E27FC236}">
                <a16:creationId xmlns:a16="http://schemas.microsoft.com/office/drawing/2014/main" id="{4EAECD88-C91E-C217-8A10-F1B2DBA7B251}"/>
              </a:ext>
            </a:extLst>
          </p:cNvPr>
          <p:cNvSpPr/>
          <p:nvPr/>
        </p:nvSpPr>
        <p:spPr>
          <a:xfrm>
            <a:off x="633413" y="4384675"/>
            <a:ext cx="5462587" cy="7778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210544"/>
              <a:gd name="f7" fmla="val 777240"/>
              <a:gd name="f8" fmla="val 129540"/>
              <a:gd name="f9" fmla="val 57997"/>
              <a:gd name="f10" fmla="val 129539"/>
              <a:gd name="f11" fmla="val 647700"/>
              <a:gd name="f12" fmla="val 647699"/>
              <a:gd name="f13" fmla="val 719242"/>
              <a:gd name="f14" fmla="val 777239"/>
              <a:gd name="f15" fmla="val 11081004"/>
              <a:gd name="f16" fmla="val 11152546"/>
              <a:gd name="f17" fmla="+- 0 0 -360"/>
              <a:gd name="f18" fmla="+- 0 0 -90"/>
              <a:gd name="f19" fmla="+- 0 0 -180"/>
              <a:gd name="f20" fmla="+- 0 0 -270"/>
              <a:gd name="f21" fmla="*/ f3 1 11210544"/>
              <a:gd name="f22" fmla="*/ f4 1 777240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11210544"/>
              <a:gd name="f30" fmla="*/ f23 1 777240"/>
              <a:gd name="f31" fmla="*/ 5605272 f24 1"/>
              <a:gd name="f32" fmla="*/ 0 f23 1"/>
              <a:gd name="f33" fmla="*/ 11210544 f24 1"/>
              <a:gd name="f34" fmla="*/ 388620 f23 1"/>
              <a:gd name="f35" fmla="*/ 777240 f23 1"/>
              <a:gd name="f36" fmla="*/ 0 f24 1"/>
              <a:gd name="f37" fmla="*/ 37942 f24 1"/>
              <a:gd name="f38" fmla="*/ 37942 f23 1"/>
              <a:gd name="f39" fmla="*/ 11172602 f24 1"/>
              <a:gd name="f40" fmla="*/ 739298 f23 1"/>
              <a:gd name="f41" fmla="*/ f25 1 f2"/>
              <a:gd name="f42" fmla="*/ f26 1 f2"/>
              <a:gd name="f43" fmla="*/ f27 1 f2"/>
              <a:gd name="f44" fmla="*/ f28 1 f2"/>
              <a:gd name="f45" fmla="*/ f31 1 11210544"/>
              <a:gd name="f46" fmla="*/ f32 1 777240"/>
              <a:gd name="f47" fmla="*/ f33 1 11210544"/>
              <a:gd name="f48" fmla="*/ f34 1 777240"/>
              <a:gd name="f49" fmla="*/ f35 1 777240"/>
              <a:gd name="f50" fmla="*/ f36 1 11210544"/>
              <a:gd name="f51" fmla="*/ f37 1 11210544"/>
              <a:gd name="f52" fmla="*/ f38 1 777240"/>
              <a:gd name="f53" fmla="*/ f39 1 11210544"/>
              <a:gd name="f54" fmla="*/ f40 1 777240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11210544" h="777240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0F0"/>
          </a:solidFill>
          <a:ln w="12701" cap="flat">
            <a:solidFill>
              <a:srgbClr val="7C2F3E"/>
            </a:solidFill>
            <a:prstDash val="solid"/>
            <a:miter/>
          </a:ln>
        </p:spPr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>
                <a:solidFill>
                  <a:srgbClr val="FFFFFF"/>
                </a:solidFill>
                <a:latin typeface="Arial" pitchFamily="34"/>
                <a:cs typeface="Arial" pitchFamily="34"/>
              </a:rPr>
              <a:t>BMHP6026_BIRM – Component 2 – </a:t>
            </a:r>
            <a:r>
              <a:rPr lang="en-GB" kern="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Viva Voce </a:t>
            </a:r>
            <a:r>
              <a:rPr lang="en-GB" dirty="0">
                <a:solidFill>
                  <a:srgbClr val="FFFFFF"/>
                </a:solidFill>
                <a:latin typeface="Arial" pitchFamily="34"/>
                <a:cs typeface="Arial" pitchFamily="34"/>
              </a:rPr>
              <a:t> Presentation  </a:t>
            </a:r>
          </a:p>
        </p:txBody>
      </p:sp>
      <p:sp>
        <p:nvSpPr>
          <p:cNvPr id="7" name="Rectangle: Rounded Corners 4">
            <a:extLst>
              <a:ext uri="{FF2B5EF4-FFF2-40B4-BE49-F238E27FC236}">
                <a16:creationId xmlns:a16="http://schemas.microsoft.com/office/drawing/2014/main" id="{B203AC27-0269-C3C5-23FA-22734C8411D3}"/>
              </a:ext>
            </a:extLst>
          </p:cNvPr>
          <p:cNvSpPr/>
          <p:nvPr/>
        </p:nvSpPr>
        <p:spPr>
          <a:xfrm>
            <a:off x="633413" y="5453063"/>
            <a:ext cx="5462587" cy="7778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210544"/>
              <a:gd name="f7" fmla="val 777240"/>
              <a:gd name="f8" fmla="val 129540"/>
              <a:gd name="f9" fmla="val 57997"/>
              <a:gd name="f10" fmla="val 129539"/>
              <a:gd name="f11" fmla="val 647700"/>
              <a:gd name="f12" fmla="val 647699"/>
              <a:gd name="f13" fmla="val 719242"/>
              <a:gd name="f14" fmla="val 777239"/>
              <a:gd name="f15" fmla="val 11081004"/>
              <a:gd name="f16" fmla="val 11152546"/>
              <a:gd name="f17" fmla="+- 0 0 -360"/>
              <a:gd name="f18" fmla="+- 0 0 -90"/>
              <a:gd name="f19" fmla="+- 0 0 -180"/>
              <a:gd name="f20" fmla="+- 0 0 -270"/>
              <a:gd name="f21" fmla="*/ f3 1 11210544"/>
              <a:gd name="f22" fmla="*/ f4 1 777240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11210544"/>
              <a:gd name="f30" fmla="*/ f23 1 777240"/>
              <a:gd name="f31" fmla="*/ 5605272 f24 1"/>
              <a:gd name="f32" fmla="*/ 0 f23 1"/>
              <a:gd name="f33" fmla="*/ 11210544 f24 1"/>
              <a:gd name="f34" fmla="*/ 388620 f23 1"/>
              <a:gd name="f35" fmla="*/ 777240 f23 1"/>
              <a:gd name="f36" fmla="*/ 0 f24 1"/>
              <a:gd name="f37" fmla="*/ 37942 f24 1"/>
              <a:gd name="f38" fmla="*/ 37942 f23 1"/>
              <a:gd name="f39" fmla="*/ 11172602 f24 1"/>
              <a:gd name="f40" fmla="*/ 739298 f23 1"/>
              <a:gd name="f41" fmla="*/ f25 1 f2"/>
              <a:gd name="f42" fmla="*/ f26 1 f2"/>
              <a:gd name="f43" fmla="*/ f27 1 f2"/>
              <a:gd name="f44" fmla="*/ f28 1 f2"/>
              <a:gd name="f45" fmla="*/ f31 1 11210544"/>
              <a:gd name="f46" fmla="*/ f32 1 777240"/>
              <a:gd name="f47" fmla="*/ f33 1 11210544"/>
              <a:gd name="f48" fmla="*/ f34 1 777240"/>
              <a:gd name="f49" fmla="*/ f35 1 777240"/>
              <a:gd name="f50" fmla="*/ f36 1 11210544"/>
              <a:gd name="f51" fmla="*/ f37 1 11210544"/>
              <a:gd name="f52" fmla="*/ f38 1 777240"/>
              <a:gd name="f53" fmla="*/ f39 1 11210544"/>
              <a:gd name="f54" fmla="*/ f40 1 777240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11210544" h="777240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0F0"/>
          </a:solidFill>
          <a:ln w="12701" cap="flat">
            <a:solidFill>
              <a:srgbClr val="D08593"/>
            </a:solidFill>
            <a:prstDash val="solid"/>
            <a:miter/>
          </a:ln>
        </p:spPr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kern="0">
                <a:solidFill>
                  <a:srgbClr val="FFFFFF"/>
                </a:solidFill>
                <a:latin typeface="Arial" pitchFamily="34"/>
                <a:cs typeface="Arial" pitchFamily="34"/>
              </a:rPr>
              <a:t>Lecture’s name: Martin </a:t>
            </a:r>
            <a:r>
              <a:rPr lang="en-GB" kern="0">
                <a:solidFill>
                  <a:srgbClr val="FFFFFF"/>
                </a:solidFill>
                <a:latin typeface="Aptos"/>
              </a:rPr>
              <a:t>Svejda</a:t>
            </a:r>
            <a:r>
              <a:rPr lang="en-GB" kern="0">
                <a:solidFill>
                  <a:srgbClr val="FFFFFF"/>
                </a:solidFill>
                <a:latin typeface="Arial" pitchFamily="34"/>
                <a:cs typeface="Arial" pitchFamily="34"/>
              </a:rPr>
              <a:t>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7B83D-64B3-B405-7483-EE0FD67AA1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0050" y="1188259"/>
            <a:ext cx="3424238" cy="1500188"/>
          </a:xfrm>
        </p:spPr>
        <p:txBody>
          <a:bodyPr/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/>
              <a:t>Introduction to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36B16-72E1-C2BF-14D5-792D9510E1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050" y="2130052"/>
            <a:ext cx="3424238" cy="3975100"/>
          </a:xfrm>
        </p:spPr>
        <p:txBody>
          <a:bodyPr>
            <a:normAutofit fontScale="92500" lnSpcReduction="10000"/>
          </a:bodyPr>
          <a:lstStyle/>
          <a:p>
            <a:pPr marL="306003" indent="-306003" eaLnBrk="1" fontAlgn="auto">
              <a:buFont typeface="Wingdings 2" pitchFamily="18"/>
              <a:buChar char=""/>
              <a:defRPr/>
            </a:pPr>
            <a:endParaRPr lang="en-GB" b="1" dirty="0">
              <a:latin typeface="Georgia Pro Cond Black" pitchFamily="18"/>
            </a:endParaRPr>
          </a:p>
          <a:p>
            <a:pPr marL="306003" indent="-306003" eaLnBrk="1" fontAlgn="auto">
              <a:buFont typeface="Wingdings 2" pitchFamily="18"/>
              <a:buChar char=""/>
              <a:defRPr/>
            </a:pPr>
            <a:endParaRPr lang="en-GB" b="1" dirty="0">
              <a:latin typeface="Georgia Pro Cond Black" pitchFamily="18"/>
            </a:endParaRPr>
          </a:p>
          <a:p>
            <a:pPr marL="0" indent="0" eaLnBrk="1" fontAlgn="auto">
              <a:buNone/>
              <a:defRPr/>
            </a:pPr>
            <a:r>
              <a:rPr lang="en-GB" b="1" dirty="0">
                <a:latin typeface="Georgia Pro Cond Black" pitchFamily="18"/>
              </a:rPr>
              <a:t>The digital innovation explained</a:t>
            </a:r>
          </a:p>
          <a:p>
            <a:pPr marL="0" indent="0" eaLnBrk="1" fontAlgn="auto">
              <a:buNone/>
              <a:defRPr/>
            </a:pPr>
            <a:r>
              <a:rPr lang="en-GB" b="1" dirty="0">
                <a:latin typeface="Georgia Pro Cond Black" pitchFamily="18"/>
              </a:rPr>
              <a:t>The NHS Digital App innovation impact on</a:t>
            </a:r>
          </a:p>
          <a:p>
            <a:pPr eaLnBrk="1" fontAlgn="auto">
              <a:buFont typeface="Wingdings" panose="05000000000000000000" pitchFamily="2" charset="2"/>
              <a:buChar char="Ø"/>
              <a:defRPr/>
            </a:pPr>
            <a:r>
              <a:rPr lang="en-GB" b="1" dirty="0">
                <a:latin typeface="Georgia Pro Cond Black" pitchFamily="18"/>
              </a:rPr>
              <a:t> Workforce</a:t>
            </a:r>
          </a:p>
          <a:p>
            <a:pPr eaLnBrk="1" fontAlgn="auto">
              <a:buFont typeface="Wingdings" panose="05000000000000000000" pitchFamily="2" charset="2"/>
              <a:buChar char="Ø"/>
              <a:defRPr/>
            </a:pPr>
            <a:r>
              <a:rPr lang="en-GB" b="1" dirty="0">
                <a:latin typeface="Georgia Pro Cond Black" pitchFamily="18"/>
              </a:rPr>
              <a:t>Service delivery </a:t>
            </a:r>
          </a:p>
          <a:p>
            <a:pPr eaLnBrk="1" fontAlgn="auto">
              <a:buFont typeface="Wingdings" panose="05000000000000000000" pitchFamily="2" charset="2"/>
              <a:buChar char="Ø"/>
              <a:defRPr/>
            </a:pPr>
            <a:r>
              <a:rPr lang="en-GB" b="1" dirty="0">
                <a:latin typeface="Georgia Pro Cond Black" pitchFamily="18"/>
              </a:rPr>
              <a:t>Patients &amp; Community </a:t>
            </a:r>
          </a:p>
          <a:p>
            <a:pPr eaLnBrk="1" fontAlgn="auto">
              <a:buFont typeface="Wingdings" panose="05000000000000000000" pitchFamily="2" charset="2"/>
              <a:buChar char="§"/>
              <a:defRPr/>
            </a:pPr>
            <a:r>
              <a:rPr lang="en-GB" b="1" dirty="0">
                <a:latin typeface="Georgia Pro Cond Black" pitchFamily="18"/>
              </a:rPr>
              <a:t>Identifying Challenges </a:t>
            </a:r>
          </a:p>
          <a:p>
            <a:pPr eaLnBrk="1" fontAlgn="auto">
              <a:buFont typeface="Wingdings" panose="05000000000000000000" pitchFamily="2" charset="2"/>
              <a:buChar char="§"/>
              <a:defRPr/>
            </a:pPr>
            <a:r>
              <a:rPr lang="en-GB" b="1" dirty="0">
                <a:latin typeface="Georgia Pro Cond Black" pitchFamily="18"/>
              </a:rPr>
              <a:t>Exploring Recommendations</a:t>
            </a:r>
          </a:p>
        </p:txBody>
      </p:sp>
      <p:pic>
        <p:nvPicPr>
          <p:cNvPr id="11268" name="Picture 2" descr="NHS App - Watling Street PCN">
            <a:extLst>
              <a:ext uri="{FF2B5EF4-FFF2-40B4-BE49-F238E27FC236}">
                <a16:creationId xmlns:a16="http://schemas.microsoft.com/office/drawing/2014/main" id="{2EEA4792-228D-AEF9-73E6-BDB05ABFE8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288" y="914400"/>
            <a:ext cx="8131175" cy="451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7">
            <a:extLst>
              <a:ext uri="{FF2B5EF4-FFF2-40B4-BE49-F238E27FC236}">
                <a16:creationId xmlns:a16="http://schemas.microsoft.com/office/drawing/2014/main" id="{517BBF22-F424-1913-665E-7FC3BEB781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4289" y="5538383"/>
            <a:ext cx="8367712" cy="1235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defTabSz="45720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>
                <a:srgbClr val="ED8428"/>
              </a:buClr>
              <a:buSzPct val="92000"/>
            </a:pPr>
            <a:r>
              <a:rPr lang="en-US" altLang="en-US" sz="2400" b="1" kern="1200" dirty="0">
                <a:solidFill>
                  <a:srgbClr val="0070C0"/>
                </a:solidFill>
                <a:latin typeface="Gill Sans MT"/>
              </a:rPr>
              <a:t>Digital Transformation Of Health And Social Care Through The Implementation Of Remote Platforms Including </a:t>
            </a:r>
            <a:r>
              <a:rPr lang="en-US" altLang="en-US" sz="2400" b="1" dirty="0">
                <a:solidFill>
                  <a:srgbClr val="0070C0"/>
                </a:solidFill>
                <a:latin typeface="Gill Sans MT"/>
              </a:rPr>
              <a:t>The NHS App</a:t>
            </a:r>
            <a:r>
              <a:rPr lang="en-US" altLang="en-US" sz="2400" b="1" kern="1200" dirty="0">
                <a:solidFill>
                  <a:srgbClr val="0070C0"/>
                </a:solidFill>
                <a:latin typeface="Gill Sans MT"/>
              </a:rPr>
              <a:t>.</a:t>
            </a:r>
            <a:endParaRPr lang="en-US" altLang="en-US" sz="2400" kern="1200" dirty="0">
              <a:solidFill>
                <a:srgbClr val="0070C0"/>
              </a:solidFill>
              <a:latin typeface="Gill Sans MT"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‎NHS App on the App Store">
            <a:extLst>
              <a:ext uri="{FF2B5EF4-FFF2-40B4-BE49-F238E27FC236}">
                <a16:creationId xmlns:a16="http://schemas.microsoft.com/office/drawing/2014/main" id="{432ACDCA-3E7C-BC6A-B539-A18EDCD57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0" t="11918" r="29785" b="11330"/>
          <a:stretch>
            <a:fillRect/>
          </a:stretch>
        </p:blipFill>
        <p:spPr bwMode="auto">
          <a:xfrm>
            <a:off x="9624492" y="916816"/>
            <a:ext cx="2567508" cy="159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12" descr="Sussex Community NHS Foundation Trust - Come and join us on the South ...">
            <a:extLst>
              <a:ext uri="{FF2B5EF4-FFF2-40B4-BE49-F238E27FC236}">
                <a16:creationId xmlns:a16="http://schemas.microsoft.com/office/drawing/2014/main" id="{59A6B34C-184D-F37E-2136-9619E321B6D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F328275-AD54-7294-7D1C-56BCF388AF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7539174"/>
              </p:ext>
            </p:extLst>
          </p:nvPr>
        </p:nvGraphicFramePr>
        <p:xfrm>
          <a:off x="217827" y="1178075"/>
          <a:ext cx="941584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: Folded Corner 8">
            <a:extLst>
              <a:ext uri="{FF2B5EF4-FFF2-40B4-BE49-F238E27FC236}">
                <a16:creationId xmlns:a16="http://schemas.microsoft.com/office/drawing/2014/main" id="{5A873D4D-CFF8-3467-5E71-F91FCE1EF710}"/>
              </a:ext>
            </a:extLst>
          </p:cNvPr>
          <p:cNvSpPr/>
          <p:nvPr/>
        </p:nvSpPr>
        <p:spPr>
          <a:xfrm>
            <a:off x="9601193" y="2819401"/>
            <a:ext cx="2590807" cy="4038600"/>
          </a:xfrm>
          <a:prstGeom prst="foldedCorner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404040"/>
                </a:solidFill>
                <a:latin typeface="Gill Sans MT"/>
              </a:rPr>
              <a:t>Eligibility Requirements </a:t>
            </a:r>
          </a:p>
          <a:p>
            <a:pPr marL="400050" indent="-400050"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+mj-lt"/>
              <a:buAutoNum type="romanL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404040"/>
                </a:solidFill>
                <a:latin typeface="Gill Sans MT"/>
              </a:rPr>
              <a:t>13 years or older</a:t>
            </a:r>
          </a:p>
          <a:p>
            <a:pPr marL="400050" indent="-400050"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+mj-lt"/>
              <a:buAutoNum type="romanL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404040"/>
                </a:solidFill>
                <a:latin typeface="Gill Sans MT"/>
              </a:rPr>
              <a:t>Registered with GP practice in England</a:t>
            </a:r>
          </a:p>
          <a:p>
            <a:pPr marL="400050" indent="-400050"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+mj-lt"/>
              <a:buAutoNum type="romanL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404040"/>
                </a:solidFill>
                <a:latin typeface="Gill Sans MT"/>
              </a:rPr>
              <a:t>Have an email address &amp; phone number  </a:t>
            </a:r>
          </a:p>
          <a:p>
            <a:pPr marL="400050" indent="-400050"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buFont typeface="+mj-lt"/>
              <a:buAutoNum type="romanLcPeriod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dirty="0">
              <a:solidFill>
                <a:srgbClr val="404040"/>
              </a:solidFill>
              <a:latin typeface="Gill Sans MT"/>
            </a:endParaRPr>
          </a:p>
          <a:p>
            <a:pPr defTabSz="457200" hangingPunct="1">
              <a:spcBef>
                <a:spcPts val="400"/>
              </a:spcBef>
              <a:spcAft>
                <a:spcPts val="600"/>
              </a:spcAft>
              <a:buClr>
                <a:srgbClr val="ED8428"/>
              </a:buClr>
              <a:buSzPct val="92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>
                <a:solidFill>
                  <a:srgbClr val="404040"/>
                </a:solidFill>
                <a:latin typeface="Gill Sans MT"/>
              </a:rPr>
              <a:t>(NHS,2025)</a:t>
            </a:r>
          </a:p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CA71C2-E291-27A8-389C-027BEF3D7B70}"/>
              </a:ext>
            </a:extLst>
          </p:cNvPr>
          <p:cNvSpPr/>
          <p:nvPr/>
        </p:nvSpPr>
        <p:spPr>
          <a:xfrm>
            <a:off x="2340003" y="146416"/>
            <a:ext cx="7511993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The NHS App Explained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67EBE52-1403-57B6-E46F-7777614D257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37333" y="1742173"/>
            <a:ext cx="2286000" cy="365760"/>
          </a:xfrm>
        </p:spPr>
        <p:txBody>
          <a:bodyPr/>
          <a:lstStyle/>
          <a:p>
            <a:r>
              <a:rPr lang="en-GB" b="1" dirty="0"/>
              <a:t>Download the NHS App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1D85B35-6D95-9561-1815-9DE595A9E57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98250" y="4805364"/>
            <a:ext cx="2286000" cy="1407587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APP Store / Google Play Store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Search NHS APP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442035B-298A-8DF6-4F8F-AC319C4048D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349510" y="1698684"/>
            <a:ext cx="2286000" cy="365760"/>
          </a:xfrm>
        </p:spPr>
        <p:txBody>
          <a:bodyPr/>
          <a:lstStyle/>
          <a:p>
            <a:r>
              <a:rPr lang="en-GB" sz="1600" b="1" dirty="0"/>
              <a:t>Create an NHS Login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AAAFF9D-42D0-6818-75D2-7856AB56682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508748" y="5063720"/>
            <a:ext cx="2286000" cy="1794280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Email address and strong password required.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A security code will be sent to both forms of contact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D2F54F75-3642-84A7-0D01-BF1813B2F89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030313" y="1597540"/>
            <a:ext cx="2976555" cy="923330"/>
          </a:xfrm>
        </p:spPr>
        <p:txBody>
          <a:bodyPr/>
          <a:lstStyle/>
          <a:p>
            <a:r>
              <a:rPr lang="en-GB" b="1" dirty="0"/>
              <a:t>Verify identity  Option A: Photo ID with face scan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A8B5FF9F-5B15-E8C0-4D43-AF571D0517B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396884" y="5061449"/>
            <a:ext cx="2910865" cy="17306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</a:t>
            </a:r>
            <a:r>
              <a:rPr lang="en-GB" sz="1400" b="1" dirty="0"/>
              <a:t>Photo of 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Automated face scan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Date of Birth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NHS number or Name &amp; Postcode</a:t>
            </a:r>
          </a:p>
          <a:p>
            <a:endParaRPr lang="en-GB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2C9A4F9D-0B11-5A58-6448-94A41ABFCE14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307748" y="1675498"/>
            <a:ext cx="2884251" cy="517532"/>
          </a:xfrm>
        </p:spPr>
        <p:txBody>
          <a:bodyPr/>
          <a:lstStyle/>
          <a:p>
            <a:r>
              <a:rPr lang="en-GB" b="1" dirty="0"/>
              <a:t>Verify identity Option B: Video verification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09ED354-0632-D170-F061-C549AD6786A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9500043" y="4805363"/>
            <a:ext cx="2286000" cy="1796377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Photo of ID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b="1" dirty="0"/>
              <a:t>Short video with followed instructions 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8C77A40-C344-CC4F-BA09-F85B40B470E1}"/>
              </a:ext>
            </a:extLst>
          </p:cNvPr>
          <p:cNvSpPr/>
          <p:nvPr/>
        </p:nvSpPr>
        <p:spPr>
          <a:xfrm>
            <a:off x="1680333" y="645049"/>
            <a:ext cx="896271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THE NHS APP SET UP GUIDE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  <p:pic>
        <p:nvPicPr>
          <p:cNvPr id="41986" name="Picture 2" descr="White Google Play App Store Icons Stock Illustrations – 124 White ...">
            <a:extLst>
              <a:ext uri="{FF2B5EF4-FFF2-40B4-BE49-F238E27FC236}">
                <a16:creationId xmlns:a16="http://schemas.microsoft.com/office/drawing/2014/main" id="{7E980909-704D-9310-1D0C-14C628C80C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94" y="2290765"/>
            <a:ext cx="2956040" cy="277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8" name="Picture 4" descr="Nhs Jobtrain Login at Michael Dittmer blog">
            <a:extLst>
              <a:ext uri="{FF2B5EF4-FFF2-40B4-BE49-F238E27FC236}">
                <a16:creationId xmlns:a16="http://schemas.microsoft.com/office/drawing/2014/main" id="{0E469CBB-B7D9-2487-55E3-0A69D4FFAE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889"/>
          <a:stretch>
            <a:fillRect/>
          </a:stretch>
        </p:blipFill>
        <p:spPr bwMode="auto">
          <a:xfrm>
            <a:off x="3508749" y="2290765"/>
            <a:ext cx="2126762" cy="276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4" name="Picture 10" descr="Premium Vector | Face ID verification on phone black icon izolated on ...">
            <a:extLst>
              <a:ext uri="{FF2B5EF4-FFF2-40B4-BE49-F238E27FC236}">
                <a16:creationId xmlns:a16="http://schemas.microsoft.com/office/drawing/2014/main" id="{340B8E2D-0442-8EAA-B8FF-B5E8C1AC3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688" y="2290764"/>
            <a:ext cx="2590800" cy="251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4356C2C-5C6A-BF9C-DFAC-6AD37039AD5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3063" b="18679"/>
          <a:stretch>
            <a:fillRect/>
          </a:stretch>
        </p:blipFill>
        <p:spPr>
          <a:xfrm>
            <a:off x="9661936" y="2375553"/>
            <a:ext cx="1855777" cy="2590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F00DBF-CD19-0561-E0F5-33326E432B82}"/>
              </a:ext>
            </a:extLst>
          </p:cNvPr>
          <p:cNvSpPr txBox="1"/>
          <p:nvPr/>
        </p:nvSpPr>
        <p:spPr>
          <a:xfrm>
            <a:off x="9510725" y="6349247"/>
            <a:ext cx="2478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 England,2025)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477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‎NHS App on the App Store">
            <a:extLst>
              <a:ext uri="{FF2B5EF4-FFF2-40B4-BE49-F238E27FC236}">
                <a16:creationId xmlns:a16="http://schemas.microsoft.com/office/drawing/2014/main" id="{F301D954-B595-6134-238E-B6C4DB5F32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0" t="11918" r="29785" b="11330"/>
          <a:stretch>
            <a:fillRect/>
          </a:stretch>
        </p:blipFill>
        <p:spPr bwMode="auto">
          <a:xfrm>
            <a:off x="2976950" y="1835150"/>
            <a:ext cx="2567508" cy="159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C6805072-00E6-3F33-63BD-333A2AF0B7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9342816"/>
              </p:ext>
            </p:extLst>
          </p:nvPr>
        </p:nvGraphicFramePr>
        <p:xfrm>
          <a:off x="1638742" y="1301496"/>
          <a:ext cx="8819707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BE60DC39-DB2C-0F5C-25B0-0B56605793AC}"/>
              </a:ext>
            </a:extLst>
          </p:cNvPr>
          <p:cNvSpPr/>
          <p:nvPr/>
        </p:nvSpPr>
        <p:spPr>
          <a:xfrm>
            <a:off x="1690178" y="511699"/>
            <a:ext cx="7190431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The NHS App Scale Up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32835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A5067-853E-684C-924D-46574CCEDA5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06923" y="1560820"/>
            <a:ext cx="5194770" cy="557784"/>
          </a:xfrm>
        </p:spPr>
        <p:txBody>
          <a:bodyPr/>
          <a:lstStyle/>
          <a:p>
            <a:pPr algn="ctr"/>
            <a:r>
              <a:rPr lang="en-GB" b="1" dirty="0"/>
              <a:t>Benefits include: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3DA8FBAC-8BEE-BCEC-79AB-64540901633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24530110"/>
              </p:ext>
            </p:extLst>
          </p:nvPr>
        </p:nvGraphicFramePr>
        <p:xfrm>
          <a:off x="-344585" y="2124387"/>
          <a:ext cx="6897785" cy="3560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BBE2EA-CD19-92F9-873F-3C2840326A5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553200" y="1635161"/>
            <a:ext cx="5194770" cy="553376"/>
          </a:xfrm>
        </p:spPr>
        <p:txBody>
          <a:bodyPr/>
          <a:lstStyle/>
          <a:p>
            <a:pPr algn="ctr"/>
            <a:r>
              <a:rPr lang="en-GB" b="1" dirty="0"/>
              <a:t>Challenges include: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F10F5106-E895-DF6A-E4B1-15B87B91EA0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083951028"/>
              </p:ext>
            </p:extLst>
          </p:nvPr>
        </p:nvGraphicFramePr>
        <p:xfrm>
          <a:off x="6553200" y="2186332"/>
          <a:ext cx="5638800" cy="3036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3" name="Rectangle 12">
            <a:extLst>
              <a:ext uri="{FF2B5EF4-FFF2-40B4-BE49-F238E27FC236}">
                <a16:creationId xmlns:a16="http://schemas.microsoft.com/office/drawing/2014/main" id="{8D295670-B872-8DF7-785F-2BBF9F81C70F}"/>
              </a:ext>
            </a:extLst>
          </p:cNvPr>
          <p:cNvSpPr/>
          <p:nvPr/>
        </p:nvSpPr>
        <p:spPr>
          <a:xfrm>
            <a:off x="2712790" y="645049"/>
            <a:ext cx="6897786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Impact On Workforce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  <p:pic>
        <p:nvPicPr>
          <p:cNvPr id="15369" name="Picture 9" descr="Leaflets | NHS 24">
            <a:extLst>
              <a:ext uri="{FF2B5EF4-FFF2-40B4-BE49-F238E27FC236}">
                <a16:creationId xmlns:a16="http://schemas.microsoft.com/office/drawing/2014/main" id="{42FDC645-6E97-318D-B74F-CAF2048D85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900" y="4980641"/>
            <a:ext cx="4457700" cy="180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51296C4-9F65-6E4C-03E8-0DEBA37BC37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81192" y="1937052"/>
            <a:ext cx="3200400" cy="557784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b="1" kern="1200" dirty="0">
                <a:latin typeface="Gill Sans MT"/>
              </a:rPr>
              <a:t>Benefits Include</a:t>
            </a:r>
          </a:p>
        </p:txBody>
      </p: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364C2300-D8B8-0293-0FE2-74D81EFD8A1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635804670"/>
              </p:ext>
            </p:extLst>
          </p:nvPr>
        </p:nvGraphicFramePr>
        <p:xfrm>
          <a:off x="117358" y="2494836"/>
          <a:ext cx="4310451" cy="4041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41" name="Picture 5" descr="Our care services - St Wilfrid's Hospice (Eastbourne)">
            <a:extLst>
              <a:ext uri="{FF2B5EF4-FFF2-40B4-BE49-F238E27FC236}">
                <a16:creationId xmlns:a16="http://schemas.microsoft.com/office/drawing/2014/main" id="{68FDF6F3-5395-8B61-B442-03E90702A0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3" r="24494" b="2"/>
          <a:stretch>
            <a:fillRect/>
          </a:stretch>
        </p:blipFill>
        <p:spPr bwMode="auto">
          <a:xfrm>
            <a:off x="4563793" y="3047858"/>
            <a:ext cx="3200400" cy="293499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348" name="Text Placeholder 6">
            <a:extLst>
              <a:ext uri="{FF2B5EF4-FFF2-40B4-BE49-F238E27FC236}">
                <a16:creationId xmlns:a16="http://schemas.microsoft.com/office/drawing/2014/main" id="{68A836F1-8F8F-EE0D-B5AF-B8E62FAA501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43498" y="2250887"/>
            <a:ext cx="3200400" cy="553376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/>
              <a:t>Challenges Include</a:t>
            </a:r>
          </a:p>
        </p:txBody>
      </p:sp>
      <p:sp>
        <p:nvSpPr>
          <p:cNvPr id="14350" name="Content Placeholder 7">
            <a:extLst>
              <a:ext uri="{FF2B5EF4-FFF2-40B4-BE49-F238E27FC236}">
                <a16:creationId xmlns:a16="http://schemas.microsoft.com/office/drawing/2014/main" id="{2F6D4D90-F7A8-83CF-88CF-FE5CF016173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881548" y="2926052"/>
            <a:ext cx="4310452" cy="3569998"/>
          </a:xfrm>
        </p:spPr>
        <p:txBody>
          <a:bodyPr/>
          <a:lstStyle/>
          <a:p>
            <a:r>
              <a:rPr lang="en-US" dirty="0"/>
              <a:t>Deprived areas and diverse communities may miss out of digital opportunities highlighting digital and health inequalities (Reidy et al.,2025).</a:t>
            </a:r>
          </a:p>
          <a:p>
            <a:r>
              <a:rPr lang="en-US" dirty="0"/>
              <a:t>Sukriti et al., (2023) acknowledges that some GP practices disable appointment booking resulting in increased telephone calls.</a:t>
            </a:r>
          </a:p>
          <a:p>
            <a:r>
              <a:rPr lang="en-US" dirty="0"/>
              <a:t>Requires internet </a:t>
            </a:r>
          </a:p>
          <a:p>
            <a:r>
              <a:rPr lang="en-US" dirty="0"/>
              <a:t>Some patients more not  have digital confidence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D4F4E9-DE7F-9570-D349-FA2A5F2E4AAA}"/>
              </a:ext>
            </a:extLst>
          </p:cNvPr>
          <p:cNvSpPr/>
          <p:nvPr/>
        </p:nvSpPr>
        <p:spPr>
          <a:xfrm>
            <a:off x="1746223" y="691598"/>
            <a:ext cx="8699561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Impact On Service Delivery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44DCE-E052-5F45-2BFA-290654BF313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96543" y="1614928"/>
            <a:ext cx="3200400" cy="557784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b="1" kern="1200" dirty="0">
                <a:latin typeface="Gill Sans MT"/>
              </a:rPr>
              <a:t>Benefits Include: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CAFF4760-1CE6-0838-6A0B-59A77B3044D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72753461"/>
              </p:ext>
            </p:extLst>
          </p:nvPr>
        </p:nvGraphicFramePr>
        <p:xfrm>
          <a:off x="-224322" y="2027986"/>
          <a:ext cx="5537175" cy="4736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F83B4AD1-22C2-C19F-1ACA-0B7F127C1BC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2076" r="17407" b="2"/>
          <a:stretch>
            <a:fillRect/>
          </a:stretch>
        </p:blipFill>
        <p:spPr>
          <a:xfrm>
            <a:off x="3922205" y="2304674"/>
            <a:ext cx="3200400" cy="2934995"/>
          </a:xfrm>
          <a:prstGeom prst="rect">
            <a:avLst/>
          </a:prstGeom>
          <a:noFill/>
        </p:spPr>
      </p:pic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213BBDF5-C902-793A-6CF7-DD4160A7185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43497" y="1751298"/>
            <a:ext cx="3200400" cy="553376"/>
          </a:xfrm>
        </p:spPr>
        <p:txBody>
          <a:bodyPr/>
          <a:lstStyle/>
          <a:p>
            <a:pPr algn="ctr"/>
            <a:r>
              <a:rPr lang="en-US" b="1" dirty="0"/>
              <a:t>Challenges Include: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CD44337-81D2-5A9F-4C16-A8DF7E7DE106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722102485"/>
              </p:ext>
            </p:extLst>
          </p:nvPr>
        </p:nvGraphicFramePr>
        <p:xfrm>
          <a:off x="7263218" y="2304674"/>
          <a:ext cx="4811425" cy="4421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2" name="AutoShape 5" descr="Healthcare Facilities Today - Facilities Management, Architecture and ...">
            <a:extLst>
              <a:ext uri="{FF2B5EF4-FFF2-40B4-BE49-F238E27FC236}">
                <a16:creationId xmlns:a16="http://schemas.microsoft.com/office/drawing/2014/main" id="{524AC2F9-7B18-F652-2AA7-E45C82DBB55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4001C1C-1E7C-4009-3825-DA80982CFCA0}"/>
              </a:ext>
            </a:extLst>
          </p:cNvPr>
          <p:cNvSpPr/>
          <p:nvPr/>
        </p:nvSpPr>
        <p:spPr>
          <a:xfrm>
            <a:off x="769007" y="691598"/>
            <a:ext cx="10654007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Impact On Patients &amp; Community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FE7AB-E1FE-7005-32E9-25508EBA0DA0}"/>
              </a:ext>
            </a:extLst>
          </p:cNvPr>
          <p:cNvSpPr txBox="1"/>
          <p:nvPr/>
        </p:nvSpPr>
        <p:spPr>
          <a:xfrm>
            <a:off x="3896943" y="5380672"/>
            <a:ext cx="36839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Department of Health and Social Care, (2025); Morley &amp; </a:t>
            </a:r>
            <a:r>
              <a:rPr lang="en-GB" dirty="0" err="1"/>
              <a:t>Floridi</a:t>
            </a:r>
            <a:r>
              <a:rPr lang="en-GB" dirty="0"/>
              <a:t>, (2020) acknowledges the significant benefits among patients and the community.</a:t>
            </a:r>
          </a:p>
        </p:txBody>
      </p: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44DCE4C-3362-964D-0D8F-C4001AD9C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Barriers</a:t>
            </a:r>
            <a:r>
              <a:rPr lang="en-GB" dirty="0"/>
              <a:t> – </a:t>
            </a:r>
            <a:r>
              <a:rPr lang="en-GB" dirty="0">
                <a:solidFill>
                  <a:schemeClr val="accent6"/>
                </a:solidFill>
              </a:rPr>
              <a:t>Solutions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2" name="Content Placeholder 16">
            <a:extLst>
              <a:ext uri="{FF2B5EF4-FFF2-40B4-BE49-F238E27FC236}">
                <a16:creationId xmlns:a16="http://schemas.microsoft.com/office/drawing/2014/main" id="{7B0D0B70-1BD2-228A-C010-5120F22FE9A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05290636"/>
              </p:ext>
            </p:extLst>
          </p:nvPr>
        </p:nvGraphicFramePr>
        <p:xfrm>
          <a:off x="1" y="1553029"/>
          <a:ext cx="5515428" cy="2670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" name="Content Placeholder 16">
            <a:extLst>
              <a:ext uri="{FF2B5EF4-FFF2-40B4-BE49-F238E27FC236}">
                <a16:creationId xmlns:a16="http://schemas.microsoft.com/office/drawing/2014/main" id="{82E17D91-36BE-10F3-978A-F8FF2876C2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7547526"/>
              </p:ext>
            </p:extLst>
          </p:nvPr>
        </p:nvGraphicFramePr>
        <p:xfrm>
          <a:off x="5944220" y="1553029"/>
          <a:ext cx="5515428" cy="2670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0" name="Content Placeholder 16">
            <a:extLst>
              <a:ext uri="{FF2B5EF4-FFF2-40B4-BE49-F238E27FC236}">
                <a16:creationId xmlns:a16="http://schemas.microsoft.com/office/drawing/2014/main" id="{9096375F-6212-ED9D-B7F3-5E870C213E1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8817362"/>
              </p:ext>
            </p:extLst>
          </p:nvPr>
        </p:nvGraphicFramePr>
        <p:xfrm>
          <a:off x="2972111" y="3969503"/>
          <a:ext cx="5515428" cy="26709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DBEBDB6-D036-8919-5775-B2301FD1297C}"/>
              </a:ext>
            </a:extLst>
          </p:cNvPr>
          <p:cNvSpPr txBox="1"/>
          <p:nvPr/>
        </p:nvSpPr>
        <p:spPr>
          <a:xfrm>
            <a:off x="3701144" y="1717983"/>
            <a:ext cx="2975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(Reidy et al., 2025; Department of Health and Social Care, 2O25).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0767F9-077F-A2BD-C5A8-C0F039CF9E40}"/>
              </a:ext>
            </a:extLst>
          </p:cNvPr>
          <p:cNvSpPr txBox="1"/>
          <p:nvPr/>
        </p:nvSpPr>
        <p:spPr>
          <a:xfrm>
            <a:off x="9720627" y="3628879"/>
            <a:ext cx="29754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(Reidy et al., 2025; The Patient’s Association,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3772AA-9CCE-5882-C97D-F4638A61B85D}"/>
              </a:ext>
            </a:extLst>
          </p:cNvPr>
          <p:cNvSpPr txBox="1"/>
          <p:nvPr/>
        </p:nvSpPr>
        <p:spPr>
          <a:xfrm>
            <a:off x="6676573" y="6013819"/>
            <a:ext cx="29754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(Good Things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2020671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AC24C8D-E4FB-FF4D-D88B-058CAC1D9B61}"/>
              </a:ext>
            </a:extLst>
          </p:cNvPr>
          <p:cNvSpPr/>
          <p:nvPr/>
        </p:nvSpPr>
        <p:spPr>
          <a:xfrm>
            <a:off x="922146" y="645049"/>
            <a:ext cx="10479087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Challenges &amp; Recommendations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1AC6531-30D2-A8C7-08AA-43F59190A4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5093338"/>
              </p:ext>
            </p:extLst>
          </p:nvPr>
        </p:nvGraphicFramePr>
        <p:xfrm>
          <a:off x="-2116095" y="1549170"/>
          <a:ext cx="11077383" cy="2167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BE030F4-C881-736F-F568-16359D51A4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8601384"/>
              </p:ext>
            </p:extLst>
          </p:nvPr>
        </p:nvGraphicFramePr>
        <p:xfrm>
          <a:off x="-101676" y="3194707"/>
          <a:ext cx="8402595" cy="2167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FA02A15-E447-62BC-8A99-CEAA468C65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6340753"/>
              </p:ext>
            </p:extLst>
          </p:nvPr>
        </p:nvGraphicFramePr>
        <p:xfrm>
          <a:off x="-4975096" y="4821035"/>
          <a:ext cx="12922273" cy="2167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79C443BA-3475-7EA5-53A4-5566E66CBE33}"/>
              </a:ext>
            </a:extLst>
          </p:cNvPr>
          <p:cNvSpPr/>
          <p:nvPr/>
        </p:nvSpPr>
        <p:spPr>
          <a:xfrm>
            <a:off x="7521799" y="1386959"/>
            <a:ext cx="4041551" cy="2008470"/>
          </a:xfrm>
          <a:prstGeom prst="wedgeEllipseCallout">
            <a:avLst>
              <a:gd name="adj1" fmla="val -51000"/>
              <a:gd name="adj2" fmla="val 35942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Reidy et al., (2025) recognises that digital upskilling reduces exclusion and improves engagement with digital health tools.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473988C0-43B8-13A9-B243-18CD7A26D7B5}"/>
              </a:ext>
            </a:extLst>
          </p:cNvPr>
          <p:cNvSpPr/>
          <p:nvPr/>
        </p:nvSpPr>
        <p:spPr>
          <a:xfrm>
            <a:off x="7947177" y="5165064"/>
            <a:ext cx="3844773" cy="1612944"/>
          </a:xfrm>
          <a:prstGeom prst="wedgeEllipseCallout">
            <a:avLst>
              <a:gd name="adj1" fmla="val -52048"/>
              <a:gd name="adj2" fmla="val 4006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Good Things Foundation ,(2025) states Trust and perceived security strongly influence digital health adoption.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5F7E5DD5-7BAC-D293-5FA9-62D7175869F0}"/>
              </a:ext>
            </a:extLst>
          </p:cNvPr>
          <p:cNvSpPr/>
          <p:nvPr/>
        </p:nvSpPr>
        <p:spPr>
          <a:xfrm>
            <a:off x="8553450" y="3141468"/>
            <a:ext cx="3638550" cy="2167362"/>
          </a:xfrm>
          <a:prstGeom prst="wedgeEllipseCallout">
            <a:avLst>
              <a:gd name="adj1" fmla="val -60100"/>
              <a:gd name="adj2" fmla="val 15916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Sukriti et al., (2023) acknowledges gaps or inconsistencies leads to increase demand and workload pressures on healthcare professionals. </a:t>
            </a:r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plosion: 8 Points 5">
            <a:extLst>
              <a:ext uri="{FF2B5EF4-FFF2-40B4-BE49-F238E27FC236}">
                <a16:creationId xmlns:a16="http://schemas.microsoft.com/office/drawing/2014/main" id="{8BE9DCDA-0277-59F5-2D7A-C1E7BEC33EA3}"/>
              </a:ext>
            </a:extLst>
          </p:cNvPr>
          <p:cNvSpPr/>
          <p:nvPr/>
        </p:nvSpPr>
        <p:spPr>
          <a:xfrm>
            <a:off x="-339270" y="1095375"/>
            <a:ext cx="4200525" cy="3524250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Russell et al.,(2023) recognises the NHS App is accessible 24/7.</a:t>
            </a:r>
          </a:p>
          <a:p>
            <a:pPr algn="ctr"/>
            <a:endParaRPr lang="en-GB" dirty="0"/>
          </a:p>
        </p:txBody>
      </p:sp>
      <p:sp>
        <p:nvSpPr>
          <p:cNvPr id="7" name="Explosion: 8 Points 6">
            <a:extLst>
              <a:ext uri="{FF2B5EF4-FFF2-40B4-BE49-F238E27FC236}">
                <a16:creationId xmlns:a16="http://schemas.microsoft.com/office/drawing/2014/main" id="{0735B138-FA9A-4737-F226-5A167FBA8EA1}"/>
              </a:ext>
            </a:extLst>
          </p:cNvPr>
          <p:cNvSpPr/>
          <p:nvPr/>
        </p:nvSpPr>
        <p:spPr>
          <a:xfrm>
            <a:off x="2613887" y="3429000"/>
            <a:ext cx="4657553" cy="3143250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Digital communication supports more efficient, continuous care and reduced pressure on services (Fong et al., 2022). </a:t>
            </a:r>
          </a:p>
        </p:txBody>
      </p:sp>
      <p:sp>
        <p:nvSpPr>
          <p:cNvPr id="8" name="Explosion: 8 Points 7">
            <a:extLst>
              <a:ext uri="{FF2B5EF4-FFF2-40B4-BE49-F238E27FC236}">
                <a16:creationId xmlns:a16="http://schemas.microsoft.com/office/drawing/2014/main" id="{5C19A02D-DBCA-38FA-6803-4969F2015DAE}"/>
              </a:ext>
            </a:extLst>
          </p:cNvPr>
          <p:cNvSpPr/>
          <p:nvPr/>
        </p:nvSpPr>
        <p:spPr>
          <a:xfrm>
            <a:off x="100583" y="3681222"/>
            <a:ext cx="3048170" cy="2692590"/>
          </a:xfrm>
          <a:prstGeom prst="irregularSeal1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Reduced administrative pressures and workload.</a:t>
            </a:r>
          </a:p>
          <a:p>
            <a:pPr algn="ctr"/>
            <a:endParaRPr lang="en-GB" dirty="0"/>
          </a:p>
        </p:txBody>
      </p:sp>
      <p:sp>
        <p:nvSpPr>
          <p:cNvPr id="9" name="Explosion: 8 Points 8">
            <a:extLst>
              <a:ext uri="{FF2B5EF4-FFF2-40B4-BE49-F238E27FC236}">
                <a16:creationId xmlns:a16="http://schemas.microsoft.com/office/drawing/2014/main" id="{DDC04ACC-D43B-85DF-45FB-D98C03E6EC8C}"/>
              </a:ext>
            </a:extLst>
          </p:cNvPr>
          <p:cNvSpPr/>
          <p:nvPr/>
        </p:nvSpPr>
        <p:spPr>
          <a:xfrm>
            <a:off x="3119545" y="1477892"/>
            <a:ext cx="5548398" cy="2705099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Partnership working between Patients and healthcare workers through a digital innovation.</a:t>
            </a:r>
          </a:p>
        </p:txBody>
      </p:sp>
      <p:pic>
        <p:nvPicPr>
          <p:cNvPr id="11" name="Picture 2" descr="‎NHS App on the App Store">
            <a:extLst>
              <a:ext uri="{FF2B5EF4-FFF2-40B4-BE49-F238E27FC236}">
                <a16:creationId xmlns:a16="http://schemas.microsoft.com/office/drawing/2014/main" id="{115C8B37-4C84-D3F7-E012-9095BD3D07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60" t="11918" r="29785" b="11330"/>
          <a:stretch>
            <a:fillRect/>
          </a:stretch>
        </p:blipFill>
        <p:spPr bwMode="auto">
          <a:xfrm>
            <a:off x="10283824" y="4501267"/>
            <a:ext cx="1851719" cy="2356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8AA73A8-AE90-CDF1-7450-D10E85F4AF77}"/>
              </a:ext>
            </a:extLst>
          </p:cNvPr>
          <p:cNvSpPr/>
          <p:nvPr/>
        </p:nvSpPr>
        <p:spPr>
          <a:xfrm>
            <a:off x="4261172" y="645049"/>
            <a:ext cx="3801042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Conclusion</a:t>
            </a:r>
            <a:endParaRPr lang="en-US" sz="5400" b="1" cap="none" spc="0" dirty="0">
              <a:ln/>
              <a:solidFill>
                <a:schemeClr val="bg1"/>
              </a:solidFill>
              <a:effectLst/>
            </a:endParaRPr>
          </a:p>
        </p:txBody>
      </p:sp>
      <p:sp>
        <p:nvSpPr>
          <p:cNvPr id="15" name="Rectangle: Folded Corner 14">
            <a:extLst>
              <a:ext uri="{FF2B5EF4-FFF2-40B4-BE49-F238E27FC236}">
                <a16:creationId xmlns:a16="http://schemas.microsoft.com/office/drawing/2014/main" id="{71E7AD27-96F3-6AFA-BCB8-7C5BE3981EDC}"/>
              </a:ext>
            </a:extLst>
          </p:cNvPr>
          <p:cNvSpPr/>
          <p:nvPr/>
        </p:nvSpPr>
        <p:spPr>
          <a:xfrm>
            <a:off x="8820415" y="645049"/>
            <a:ext cx="3306343" cy="2705099"/>
          </a:xfrm>
          <a:prstGeom prst="foldedCorne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Digital Challenges Still Remain !!!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Digital Exclusion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Inconsistent Implementation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 dirty="0"/>
              <a:t>Concerns Around Data</a:t>
            </a:r>
          </a:p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0C5F-1119-010B-ADAB-73E734DDC533}"/>
              </a:ext>
            </a:extLst>
          </p:cNvPr>
          <p:cNvSpPr/>
          <p:nvPr/>
        </p:nvSpPr>
        <p:spPr>
          <a:xfrm>
            <a:off x="424438" y="5838503"/>
            <a:ext cx="5490606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CLEAR BENEFITS</a:t>
            </a:r>
          </a:p>
        </p:txBody>
      </p:sp>
      <p:sp>
        <p:nvSpPr>
          <p:cNvPr id="18" name="Thought Bubble: Cloud 17">
            <a:extLst>
              <a:ext uri="{FF2B5EF4-FFF2-40B4-BE49-F238E27FC236}">
                <a16:creationId xmlns:a16="http://schemas.microsoft.com/office/drawing/2014/main" id="{4976ED92-47EF-BB47-FEDC-E441CE12F00D}"/>
              </a:ext>
            </a:extLst>
          </p:cNvPr>
          <p:cNvSpPr/>
          <p:nvPr/>
        </p:nvSpPr>
        <p:spPr>
          <a:xfrm>
            <a:off x="7271440" y="3239417"/>
            <a:ext cx="4702846" cy="2140691"/>
          </a:xfrm>
          <a:prstGeom prst="cloudCallou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Digital Transformation works best when we progress together therefore continued </a:t>
            </a:r>
            <a:r>
              <a:rPr lang="en-GB"/>
              <a:t>investment &amp; strategies will help  </a:t>
            </a:r>
            <a:r>
              <a:rPr lang="en-GB" dirty="0"/>
              <a:t>enhance care opportunities for all!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CCC9910-AE46-C617-F659-76EE601682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4985" y="5775484"/>
            <a:ext cx="2373128" cy="1049368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69628-69B6-6CDC-A453-D1291CD46B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701675"/>
            <a:ext cx="3568700" cy="1189038"/>
          </a:xfrm>
        </p:spPr>
        <p:txBody>
          <a:bodyPr/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/>
              <a:t>Thank you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FAAC81F2-BA25-4620-FE17-B0E7762686A7}"/>
              </a:ext>
            </a:extLst>
          </p:cNvPr>
          <p:cNvSpPr txBox="1">
            <a:spLocks noGrp="1" noChangeArrowheads="1"/>
          </p:cNvSpPr>
          <p:nvPr>
            <p:ph type="body" idx="4294967295"/>
          </p:nvPr>
        </p:nvSpPr>
        <p:spPr>
          <a:xfrm>
            <a:off x="474663" y="2041525"/>
            <a:ext cx="3568700" cy="3633788"/>
          </a:xfrm>
        </p:spPr>
        <p:txBody>
          <a:bodyPr/>
          <a:lstStyle/>
          <a:p>
            <a:pPr marL="0" indent="0" eaLnBrk="1">
              <a:buFont typeface="Wingdings 2" panose="05020102010507070707" pitchFamily="18" charset="2"/>
              <a:buNone/>
            </a:pPr>
            <a:r>
              <a:rPr lang="en-GB" altLang="en-US">
                <a:latin typeface="Gill Sans MT" panose="020B0502020104020203" pitchFamily="34" charset="0"/>
              </a:rPr>
              <a:t>ANY QUESTIONS</a:t>
            </a:r>
          </a:p>
          <a:p>
            <a:pPr marL="0" indent="0" eaLnBrk="1">
              <a:buFont typeface="Wingdings 2" panose="05020102010507070707" pitchFamily="18" charset="2"/>
              <a:buNone/>
            </a:pPr>
            <a:endParaRPr lang="en-GB" altLang="en-US">
              <a:latin typeface="Gill Sans MT" panose="020B0502020104020203" pitchFamily="34" charset="0"/>
            </a:endParaRPr>
          </a:p>
        </p:txBody>
      </p:sp>
      <p:pic>
        <p:nvPicPr>
          <p:cNvPr id="21508" name="Picture Placeholder 5" descr="A doctor talking to a patient&#10;">
            <a:extLst>
              <a:ext uri="{FF2B5EF4-FFF2-40B4-BE49-F238E27FC236}">
                <a16:creationId xmlns:a16="http://schemas.microsoft.com/office/drawing/2014/main" id="{580C15D9-1748-50A7-5767-120482236AB7}"/>
              </a:ext>
            </a:extLst>
          </p:cNvPr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57725" y="0"/>
            <a:ext cx="7534275" cy="6858000"/>
          </a:xfrm>
          <a:solidFill>
            <a:srgbClr val="E6C46D"/>
          </a:solidFill>
        </p:spPr>
      </p:pic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Box 8">
            <a:extLst>
              <a:ext uri="{FF2B5EF4-FFF2-40B4-BE49-F238E27FC236}">
                <a16:creationId xmlns:a16="http://schemas.microsoft.com/office/drawing/2014/main" id="{EB68E144-9E21-6870-425C-50ECA2A6EE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600075"/>
            <a:ext cx="11115221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endParaRPr lang="en-GB" altLang="en-US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pPr eaLnBrk="1" hangingPunct="1"/>
            <a:r>
              <a:rPr lang="en-GB" altLang="en-US" b="1" dirty="0">
                <a:solidFill>
                  <a:srgbClr val="000000"/>
                </a:solidFill>
                <a:latin typeface="Gill Sans MT" panose="020B0502020104020203" pitchFamily="34" charset="0"/>
              </a:rPr>
              <a:t>References:</a:t>
            </a:r>
            <a:endParaRPr lang="en-GB" altLang="en-US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Abel, G., Atherton, H., Sussex, J., Akter, N., Aminu, A.Q., Aminu, A., Bak, W., Bryce, C., Clark, C.E., Clark, C. and Cockcroft, E., (2024). Current experience and future potential of facilitating access to digital NHS primary care services in England: the Di-Facto mixed- methods study. Health and Social Care Delivery Research, 12(32), pp.1-197.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https://www.journalslibrary.nihr.ac.uk/hsdr/JKYT5803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2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NHS App Expansion Cuts Waiting Times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https://www.journalslibrary.nihr.ac.uk/hsdr/JKYT5803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2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App Overhaul Will Break Down barriers To Healthcare And Reduce Inequalities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https://www.gov.uk/government/news/nhs-app-overhaul-will-break-down-barriers-to-healthcare-and-reduce-inequalities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2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Eberhardt, J., Kane, L., Portman, R., Ling, J., Goddard, T., Johnston, M., Robinson, C., Reay, A., Divers, A. and Newbury‐Birch, D., (2025). Barriers and Facilitators of NHS Health Checks in Socioeconomically Deprived Communities in the North East of England: A Qualitative Study With Peer Researchers. Health Expectations, 28(2), p.e70199.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https://onlinelibrary.wiley.com/doi/10.1111/hex.70199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 30 October 2025).</a:t>
            </a:r>
          </a:p>
          <a:p>
            <a:pPr eaLnBrk="1" hangingPunct="1"/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Faggini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Bruno, B. and Parziale, A., (2021). Creating value for a sustainable healthcare: the role of digital platforms. Journal of Creating Value, 7(2), pp.170-182.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https://journals.sagepub.com/doi/10.1177/23949643211048036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4 November 2025). 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Fong, K., Mushtaq, Y., House, T., Gordon, D., Chen, Y.,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Griffths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D., Ahmad, S. and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Walton,N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(2022). Understanding waiting lists pressures. 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MedRxiv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pp.2022-08.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https://www.medrxiv.org/content/10.1101/2022.08.23.22279117v1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2 November 2025). 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Things Foundation (2025)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 and Trust as Barrier to Using Digital Health Services. Health &amp; Wellbeing Alliance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https://forwardcarers.org.uk/wp-content/uploads/2025/07/Beliefs-and-Trust-Barriers-Report-June-2025.pdf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30 October 2025).</a:t>
            </a:r>
          </a:p>
          <a:p>
            <a:pPr eaLnBrk="1" hangingPunct="1"/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Goundrey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-Smith, S.J., (2019). Technologies that transform: digital solutions for optimising medicines use in the NHS. BMJ Health &amp;amp; Care Informatics, 26(1), p.e100016.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https://informatics.bmj.com/content/26/1/e100016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30 October 2025). 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Hamilton, F.L., Hamilton, F., Imran, S., Mahmood, A., Dobbin, J., Bradbury, K.,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Poduval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Scuffell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Thomas, F. and Stevenson, F., (2025). Design and deployment of digital health interventions to reduce the risk of the digital divide and to inform development of the living with COVID recovery: a systematic scoping review. Health and Social Care Delivery Research, pp.1-18.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https://www.journalslibrary.nihr.ac.uk/hsdr/published-articles/GJHG1331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31 October 2025). 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Services (2019)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https://www.longtermplan.nhs.uk/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(Accessed: 31 October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Services (2019)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App Pilot Research Findings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https://digital.nhs.uk/services/nhs-app/nhs-app-pilot-research-report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31 October 2025).</a:t>
            </a:r>
          </a:p>
          <a:p>
            <a:pPr eaLnBrk="1" hangingPunct="1"/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Box 4">
            <a:extLst>
              <a:ext uri="{FF2B5EF4-FFF2-40B4-BE49-F238E27FC236}">
                <a16:creationId xmlns:a16="http://schemas.microsoft.com/office/drawing/2014/main" id="{34F2E7E2-C059-DEB2-47E9-104833E95F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1166842"/>
            <a:ext cx="10215563" cy="5355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Services (2024)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Your GP Surgery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 </a:t>
            </a:r>
            <a:b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https://www.nhs.uk/nhs-app/nhs-app-help-and-support/appointments-and-online-consultations-in-the-nhs-app/online-consultations/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4 November 2025).</a:t>
            </a:r>
          </a:p>
          <a:p>
            <a:pPr eaLnBrk="1" hangingPunct="1"/>
            <a:r>
              <a:rPr lang="en-GB" sz="1200" dirty="0"/>
              <a:t>NHS (2025) </a:t>
            </a:r>
            <a:r>
              <a:rPr lang="en-GB" sz="1200" i="1" dirty="0"/>
              <a:t>Who can use the NHS App</a:t>
            </a:r>
            <a:r>
              <a:rPr lang="en-GB" sz="1200" dirty="0"/>
              <a:t>. Available at: </a:t>
            </a:r>
            <a:r>
              <a:rPr lang="en-GB" dirty="0"/>
              <a:t> </a:t>
            </a:r>
            <a:br>
              <a:rPr lang="en-GB" dirty="0"/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https://www.nhs.uk/nhs-app/nhs-app-help-and-support/getting-started-with-the-nhs-app/who-can-use-the-nhs-app/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/>
              <a:t>(Accessed: 30 October 2025).</a:t>
            </a: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begins public rollout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https://www.england.nhs.uk/2019/01/nhs-app-begins-public-rollout/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 November  2025).</a:t>
            </a: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(2025)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step by step guide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https://digital.nhs.uk/services/nhs-app/toolkit/step-by-step-guide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4 November  2025).</a:t>
            </a: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 of Commons (2023) </a:t>
            </a:r>
            <a:r>
              <a:rPr lang="en-GB" altLang="en-US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of Government commitments made on the digestion of the NHS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https://kar.kent.ac.uk/100265/1/Evaluation%20of%20Government%20commitments%20made%20on%20the%20digestion%20of%20the%20NHS.pdf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(Accessed: 4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Reidy, C., Papoutsi, C., Kc, S.,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Laverty, A.A., Greaves, F. and Powell, J., (2025). Qualitative evaluation of the implementation and national roll-out of the NHS App in England. BMC medicine, 23(1), p.20.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https://bmcmedicine.biomedcentral.com/articles/10.1186/s12916-024-03842-w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Russell, S., Stocker, R., Cockshott, Z., Mason, S., Knight, J., Hanratty, B. and Preston, N., (2023). Use of a digital application to enhance communication and triage between care homes and National Health Service community services in the United Kingdom: a qualitative evaluation. 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medRxiv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pp.2023-03.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https://www.medrxiv.org/content/10.1101/2023.03.02.23286669v1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Stancliffe, R., Bansal, A.,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Sowman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and Mortimer, F., 2022. Towards net zero healthcare. 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379. Available at: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https://www.bmj.com/content/379/bmj-2021-066699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Sukriti, K.C., Tewolde, S., Laverty, A.A., Costelloe, C., Papoutsi, C., Reidy, C., </a:t>
            </a:r>
            <a:r>
              <a:rPr lang="en-GB" altLang="en-US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Shenton, C., Majeed, A., Powell, J. and Greaves, F., (2023). Uptake and adoption of the NHS App in England: an observational study. The British Journal of General Practice, 73(737), p.e932. Available at:  </a:t>
            </a:r>
            <a:r>
              <a:rPr lang="en-GB" altLang="en-US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https://bjgp.org/content/73/737/e932</a:t>
            </a: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 November 2025).</a:t>
            </a:r>
          </a:p>
          <a:p>
            <a:pPr eaLnBrk="1" hangingPunct="1"/>
            <a:r>
              <a:rPr lang="en-GB" altLang="en-US" sz="1200" dirty="0">
                <a:solidFill>
                  <a:srgbClr val="000000"/>
                </a:solidFill>
                <a:latin typeface="Gill Sans MT" panose="020B0502020104020203" pitchFamily="34" charset="0"/>
              </a:rPr>
              <a:t>The Patients Association (2024) </a:t>
            </a:r>
            <a:r>
              <a:rPr lang="en-GB" altLang="en-US" sz="1200" i="1" dirty="0">
                <a:solidFill>
                  <a:srgbClr val="000000"/>
                </a:solidFill>
                <a:latin typeface="Gill Sans MT" panose="020B0502020104020203" pitchFamily="34" charset="0"/>
              </a:rPr>
              <a:t>Public and Patient Experience of the NHS App</a:t>
            </a:r>
            <a:r>
              <a:rPr lang="en-GB" altLang="en-US" sz="1200" dirty="0">
                <a:solidFill>
                  <a:srgbClr val="000000"/>
                </a:solidFill>
                <a:latin typeface="Gill Sans MT" panose="020B0502020104020203" pitchFamily="34" charset="0"/>
              </a:rPr>
              <a:t>. Available at: </a:t>
            </a:r>
            <a:r>
              <a:rPr lang="en-GB" altLang="en-US" sz="1200" u="sng" dirty="0">
                <a:solidFill>
                  <a:srgbClr val="000000"/>
                </a:solidFill>
                <a:latin typeface="Gill Sans MT" panose="020B0502020104020203" pitchFamily="34" charset="0"/>
                <a:hlinkClick r:id="rId11"/>
              </a:rPr>
              <a:t>https://www.patients-association.org.uk/Handlers/Download.ashx?IDMF=2a6bd87f-c205-483d-952a-aac8feba126a</a:t>
            </a:r>
            <a:r>
              <a:rPr lang="en-GB" altLang="en-US" sz="1200" dirty="0">
                <a:solidFill>
                  <a:srgbClr val="000000"/>
                </a:solidFill>
                <a:latin typeface="Gill Sans MT" panose="020B0502020104020203" pitchFamily="34" charset="0"/>
              </a:rPr>
              <a:t> (Accessed: 4 November 2025).</a:t>
            </a: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dirty="0">
              <a:solidFill>
                <a:srgbClr val="000000"/>
              </a:solidFill>
              <a:latin typeface="Gill Sans MT" panose="020B0502020104020203" pitchFamily="34" charset="0"/>
            </a:endParaRPr>
          </a:p>
          <a:p>
            <a:pPr eaLnBrk="1" hangingPunct="1"/>
            <a:endParaRPr lang="en-GB" altLang="en-US" dirty="0">
              <a:solidFill>
                <a:srgbClr val="000000"/>
              </a:solidFill>
              <a:latin typeface="Gill Sans MT" panose="020B0502020104020203" pitchFamily="34" charset="0"/>
            </a:endParaRPr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Dividend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%7b86DC2D5C-CFF1-4C10-9465-4CAFABD9BC6C%7dtf45205285_win32</Template>
  <TotalTime>14029</TotalTime>
  <Words>2294</Words>
  <Application>Microsoft Office PowerPoint</Application>
  <PresentationFormat>Widescreen</PresentationFormat>
  <Paragraphs>149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Georgia Pro Cond Black</vt:lpstr>
      <vt:lpstr>Gill Sans MT</vt:lpstr>
      <vt:lpstr>Wingdings</vt:lpstr>
      <vt:lpstr>Wingdings 2</vt:lpstr>
      <vt:lpstr>DividendVTI</vt:lpstr>
      <vt:lpstr>PowerPoint Presentation</vt:lpstr>
      <vt:lpstr>Introduction to the NHS APP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Barriers – Solutions  </vt:lpstr>
      <vt:lpstr>PowerPoint Presentation</vt:lpstr>
      <vt:lpstr>PowerPoint Presentation</vt:lpstr>
      <vt:lpstr>Thank you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 RL</dc:creator>
  <cp:lastModifiedBy>Jacq RL</cp:lastModifiedBy>
  <cp:revision>12</cp:revision>
  <dcterms:created xsi:type="dcterms:W3CDTF">2025-11-02T02:03:52Z</dcterms:created>
  <dcterms:modified xsi:type="dcterms:W3CDTF">2025-11-17T23:23:58Z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