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58" r:id="rId4"/>
    <p:sldId id="259" r:id="rId5"/>
    <p:sldId id="260" r:id="rId6"/>
    <p:sldId id="266" r:id="rId7"/>
    <p:sldId id="265" r:id="rId8"/>
    <p:sldId id="267" r:id="rId9"/>
    <p:sldId id="268" r:id="rId10"/>
    <p:sldId id="269" r:id="rId11"/>
    <p:sldId id="261" r:id="rId12"/>
    <p:sldId id="262" r:id="rId13"/>
    <p:sldId id="263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5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7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D3CB0-7197-47C0-9E94-A8D508CCAD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71AFBA-8023-4553-8436-6A654EE00F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51DC1-1B24-48F2-AE33-BB42583DF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C3E211-B80D-411B-93C9-889FCB1FB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2468DE-2B79-4713-8DD2-408D8CCA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09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3989F-3C32-466B-8C18-DA6625DA5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55F71-2C88-4246-805C-96F4B9BEA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DA8D4-2F38-40C3-976C-98A4158AA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E6378-69C7-477D-8FF2-E3EC06041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00CF4-8B7A-466E-BC52-44B033784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58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94862-1C1C-4603-9325-5B6567964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B51D3-063B-4BFB-AE43-5C823FC88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62F8E-E44A-4204-B25D-A40724EA5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A72F04-3F18-4FBF-8089-676987D37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18420-F24E-4F00-8D7B-92C5BA813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126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EA912-7C31-4B17-A60A-34057EE3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CD31D-FA2F-4182-A0CB-FCC3D5B146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89D170-1E55-4EA2-AAF7-727A4DB9CB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6732E1-80EC-459F-A01C-8D41074F0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83229A-6DC9-49CF-AF71-09664F256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F49400-343F-4A53-817A-979F583F7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500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7B005-96FF-4912-BF6F-E1F75D228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254BBC-F39A-4603-A949-F375FF798B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2DDD2D-4488-4D5F-B46C-6CB290317B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431631-53C7-4CF0-8B1A-0B7CC424A7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EE936E-1992-4B60-A4C1-10C592FE67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1048CF-6D01-43B5-A9B9-F93D27963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C2D477-1AF3-4ED9-9431-6833DEEE9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F2BA36-B6C7-487A-BDF3-B2C8E6E7E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599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4976F-67A1-4842-B028-05A6FAC43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96E39F-10EB-498C-A48A-DC44640AF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EC7FDA-6635-4A60-87CB-950792CBB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2110A9-3403-47C2-A9C6-AEE181DAA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027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E1676-A3E1-4852-8EC4-BE9D6645C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95D412-E85B-478D-AF15-7E2A38A1B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7CA002-5C97-4476-AE1D-A20D4F631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724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99F2E-0F43-4FF5-A974-447945059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B8BB4-8E29-4C29-A252-6F5DDB5391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BAEE5A-DFE5-4C33-8AC6-76F5980713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1F3844-C90B-4E2B-994A-3C693E8B3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252B73-C3BB-4322-B4DF-E1A152CF7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5EA407-6F15-4F5E-A0BC-F572AA256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959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3C042-E215-488D-A3A9-5510600DE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72DAD1-40CF-4156-A858-2D079BBE57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BDEA8D-473D-4E65-B6E4-1EE6ABDA4E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A876BB-B519-4068-AF60-60BF248E7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64F783-5ECA-41BB-B77D-7D366DF5A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9445D1-004A-4E7E-9DA7-6D5A675BB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577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BEF90-6B03-40C8-A3B4-20F6DC9A7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63C1AA-96C4-4E4D-B65A-30B6083862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786F7-2FC9-4772-8CA1-EE12F4FAB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A110B-C9A6-4162-8EA3-459FF3098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B5A33-553A-44D6-A498-C1F756056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625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CA65E4-8585-42BA-86B6-9607DDE49D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E525F5-1ED8-4C1A-8CF1-D5A19068F2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A16E0-1CCB-4977-94BB-1FEE99608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73B35-DCD4-4166-BE39-C771B7198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80B8F-0028-4037-9D2F-27DAA95B0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337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91F14C-3560-4427-9662-783C8F8FD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CC226A-BD4F-4C17-91F1-DCF21A89F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309BA-7D64-441E-B642-7FDCD7FA1E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EF113-D4C5-4D68-87F9-0EB0A0BD1552}" type="datetimeFigureOut">
              <a:rPr lang="en-GB" smtClean="0"/>
              <a:t>11/05/2021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0139E-BEF2-4134-B83A-80FD55E2F4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A7681-79BC-4D02-8C3E-0DA19F0D8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5FE2C-790B-4C7B-B974-E1845764C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598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D19A12-BD9E-4E21-B212-B7960965493F}"/>
              </a:ext>
            </a:extLst>
          </p:cNvPr>
          <p:cNvSpPr/>
          <p:nvPr/>
        </p:nvSpPr>
        <p:spPr>
          <a:xfrm>
            <a:off x="0" y="450010"/>
            <a:ext cx="12192000" cy="932797"/>
          </a:xfrm>
          <a:prstGeom prst="rect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From 'Alien' to 'Blade Runner': 3 Sci-Fi Aesthetics and How to Create Them">
            <a:extLst>
              <a:ext uri="{FF2B5EF4-FFF2-40B4-BE49-F238E27FC236}">
                <a16:creationId xmlns:a16="http://schemas.microsoft.com/office/drawing/2014/main" id="{3E6D2A25-817B-48AD-9428-EC7CE623E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62072"/>
            <a:ext cx="2441464" cy="119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F04F14-A7AF-43B6-876F-F728BE620278}"/>
              </a:ext>
            </a:extLst>
          </p:cNvPr>
          <p:cNvSpPr txBox="1"/>
          <p:nvPr/>
        </p:nvSpPr>
        <p:spPr>
          <a:xfrm>
            <a:off x="641728" y="463131"/>
            <a:ext cx="8144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effectLst/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SCI-FI INSPIRED ELECTRIC MOTOCYCLE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0D1517-E20E-47BE-84F4-6B5F0D5F085B}"/>
              </a:ext>
            </a:extLst>
          </p:cNvPr>
          <p:cNvSpPr txBox="1"/>
          <p:nvPr/>
        </p:nvSpPr>
        <p:spPr>
          <a:xfrm>
            <a:off x="641728" y="924798"/>
            <a:ext cx="64930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effectLst/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 RATIONALE / DESCRIPTION :</a:t>
            </a:r>
          </a:p>
        </p:txBody>
      </p:sp>
      <p:pic>
        <p:nvPicPr>
          <p:cNvPr id="2056" name="Picture 8" descr="The complicated relationship between science and sci-fi – Physics World">
            <a:extLst>
              <a:ext uri="{FF2B5EF4-FFF2-40B4-BE49-F238E27FC236}">
                <a16:creationId xmlns:a16="http://schemas.microsoft.com/office/drawing/2014/main" id="{40431911-0BEA-43F6-8FEB-710BBBA2D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954" y="5462069"/>
            <a:ext cx="3514725" cy="119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ntroduction to science fiction: The best sci-fi books for newbies to the  genre - Pan Macmillan">
            <a:extLst>
              <a:ext uri="{FF2B5EF4-FFF2-40B4-BE49-F238E27FC236}">
                <a16:creationId xmlns:a16="http://schemas.microsoft.com/office/drawing/2014/main" id="{9EEC6635-DA59-487C-8E70-9A7F3AC38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264" y="5462069"/>
            <a:ext cx="2120890" cy="119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The Big List of Paying Sci-Fi Markets – Neon Books">
            <a:extLst>
              <a:ext uri="{FF2B5EF4-FFF2-40B4-BE49-F238E27FC236}">
                <a16:creationId xmlns:a16="http://schemas.microsoft.com/office/drawing/2014/main" id="{CEDAF336-2D7D-48E9-8A96-92B4A4178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189" y="5462068"/>
            <a:ext cx="1788811" cy="119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Everything is wrong with modern sci-fi - Esquire Middle East">
            <a:extLst>
              <a:ext uri="{FF2B5EF4-FFF2-40B4-BE49-F238E27FC236}">
                <a16:creationId xmlns:a16="http://schemas.microsoft.com/office/drawing/2014/main" id="{6FED4196-1A24-4953-BAE5-540A51144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479" y="5462069"/>
            <a:ext cx="2122910" cy="119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F9EB392-FDA7-4BF1-999D-781C367AC061}"/>
              </a:ext>
            </a:extLst>
          </p:cNvPr>
          <p:cNvSpPr txBox="1"/>
          <p:nvPr/>
        </p:nvSpPr>
        <p:spPr>
          <a:xfrm>
            <a:off x="306169" y="1524965"/>
            <a:ext cx="7777882" cy="3937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en-GB" sz="1800" dirty="0">
                <a:effectLst/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rationale for this project is that I wanted to take a risk and do something new that I’ve not yet attempted to design. I understand the importance of having variety in my portfolio and therefore I saw this as a great opportunity to design a motorcycle.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en-GB" sz="1800" dirty="0">
                <a:effectLst/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have been lots of electric motorcycle projects emerging lately that have a focus on practicality and a future movement towards compact mobility. Although these concepts are great, I feel like the design can sometimes become restricted to something too conventional.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en-GB" sz="1800" dirty="0">
                <a:effectLst/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wanted to create something futuristic and sci-fi inspired and focus on creating an unconventional design to stand out from the crowd. </a:t>
            </a:r>
          </a:p>
          <a:p>
            <a:endParaRPr lang="en-GB" dirty="0">
              <a:latin typeface="Bahnschrift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259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DDB156-6DB6-4135-9675-DFDA46BC7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324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linedrawing&#10;&#10;Description automatically generated">
            <a:extLst>
              <a:ext uri="{FF2B5EF4-FFF2-40B4-BE49-F238E27FC236}">
                <a16:creationId xmlns:a16="http://schemas.microsoft.com/office/drawing/2014/main" id="{02337A5B-42B7-4052-AFE2-EB2D1626F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935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map, text, linedrawing&#10;&#10;Description automatically generated">
            <a:extLst>
              <a:ext uri="{FF2B5EF4-FFF2-40B4-BE49-F238E27FC236}">
                <a16:creationId xmlns:a16="http://schemas.microsoft.com/office/drawing/2014/main" id="{304F07C3-E96B-4106-812B-5FB0EA470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72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linedrawing&#10;&#10;Description automatically generated">
            <a:extLst>
              <a:ext uri="{FF2B5EF4-FFF2-40B4-BE49-F238E27FC236}">
                <a16:creationId xmlns:a16="http://schemas.microsoft.com/office/drawing/2014/main" id="{9E274AB9-D953-4E55-9231-1D15EEC06A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582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engineering drawing&#10;&#10;Description automatically generated">
            <a:extLst>
              <a:ext uri="{FF2B5EF4-FFF2-40B4-BE49-F238E27FC236}">
                <a16:creationId xmlns:a16="http://schemas.microsoft.com/office/drawing/2014/main" id="{3C1864C6-F6B9-4541-9270-784D86CD9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148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5E135CAF-05B2-4858-BE78-36CF47769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609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09C42996-18FD-480B-96E8-1C37525C2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457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0C8A1AA7-8221-401F-9E46-6A5FFE308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621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metalware, chain, key&#10;&#10;Description automatically generated">
            <a:extLst>
              <a:ext uri="{FF2B5EF4-FFF2-40B4-BE49-F238E27FC236}">
                <a16:creationId xmlns:a16="http://schemas.microsoft.com/office/drawing/2014/main" id="{79E8C224-F7AD-487F-A14B-D836FC005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044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handcart&#10;&#10;Description automatically generated">
            <a:extLst>
              <a:ext uri="{FF2B5EF4-FFF2-40B4-BE49-F238E27FC236}">
                <a16:creationId xmlns:a16="http://schemas.microsoft.com/office/drawing/2014/main" id="{79552BA0-A895-41FF-8553-51B5BA61E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410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gun&#10;&#10;Description automatically generated">
            <a:extLst>
              <a:ext uri="{FF2B5EF4-FFF2-40B4-BE49-F238E27FC236}">
                <a16:creationId xmlns:a16="http://schemas.microsoft.com/office/drawing/2014/main" id="{85BE1941-B81C-474A-ABB5-E0706489E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87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car&#10;&#10;Description automatically generated">
            <a:extLst>
              <a:ext uri="{FF2B5EF4-FFF2-40B4-BE49-F238E27FC236}">
                <a16:creationId xmlns:a16="http://schemas.microsoft.com/office/drawing/2014/main" id="{4E7A88AD-3AC1-4A00-B6DD-24ED3A69C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19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ABCBCE-EE09-419B-89EC-2B24AB918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009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125</Words>
  <Application>Microsoft Office PowerPoint</Application>
  <PresentationFormat>Widescreen</PresentationFormat>
  <Paragraphs>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Bahnschrift Light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Rationale</dc:title>
  <dc:creator>Ollie Winsor</dc:creator>
  <cp:lastModifiedBy>Ollie Winsor</cp:lastModifiedBy>
  <cp:revision>21</cp:revision>
  <dcterms:created xsi:type="dcterms:W3CDTF">2021-04-29T12:30:23Z</dcterms:created>
  <dcterms:modified xsi:type="dcterms:W3CDTF">2021-05-11T12:10:37Z</dcterms:modified>
</cp:coreProperties>
</file>