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48756D-13BD-B458-A722-3324355672C1}" v="5" dt="2023-02-07T21:56:15.590"/>
    <p1510:client id="{507676BD-A549-2C73-053E-E116070C8EFF}" v="2" dt="2023-02-10T15:18:05.632"/>
    <p1510:client id="{C955D7D0-0908-4E93-A99E-B3E7EA807E77}" v="3197" dt="2023-02-02T03:12:49.144"/>
    <p1510:client id="{F76EC2CE-108D-02A2-F304-6C824E17E5A4}" v="298" dt="2023-02-10T14:40:01.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ekur Rahman (2210706)" userId="S::2210706@student.uwtsd.ac.uk::2a39a06b-a761-4ef0-aad1-833a1edf1746" providerId="AD" clId="Web-{F76EC2CE-108D-02A2-F304-6C824E17E5A4}"/>
    <pc:docChg chg="modSld">
      <pc:chgData name="Shahekur Rahman (2210706)" userId="S::2210706@student.uwtsd.ac.uk::2a39a06b-a761-4ef0-aad1-833a1edf1746" providerId="AD" clId="Web-{F76EC2CE-108D-02A2-F304-6C824E17E5A4}" dt="2023-02-10T14:40:01.318" v="260" actId="14100"/>
      <pc:docMkLst>
        <pc:docMk/>
      </pc:docMkLst>
      <pc:sldChg chg="addSp modSp">
        <pc:chgData name="Shahekur Rahman (2210706)" userId="S::2210706@student.uwtsd.ac.uk::2a39a06b-a761-4ef0-aad1-833a1edf1746" providerId="AD" clId="Web-{F76EC2CE-108D-02A2-F304-6C824E17E5A4}" dt="2023-02-10T14:32:31.317" v="135" actId="20577"/>
        <pc:sldMkLst>
          <pc:docMk/>
          <pc:sldMk cId="1029942056" sldId="258"/>
        </pc:sldMkLst>
        <pc:spChg chg="mod">
          <ac:chgData name="Shahekur Rahman (2210706)" userId="S::2210706@student.uwtsd.ac.uk::2a39a06b-a761-4ef0-aad1-833a1edf1746" providerId="AD" clId="Web-{F76EC2CE-108D-02A2-F304-6C824E17E5A4}" dt="2023-02-10T14:32:31.317" v="135" actId="20577"/>
          <ac:spMkLst>
            <pc:docMk/>
            <pc:sldMk cId="1029942056" sldId="258"/>
            <ac:spMk id="3" creationId="{EFB85190-303B-46FC-CD7B-3708ADAA1624}"/>
          </ac:spMkLst>
        </pc:spChg>
        <pc:spChg chg="add mod">
          <ac:chgData name="Shahekur Rahman (2210706)" userId="S::2210706@student.uwtsd.ac.uk::2a39a06b-a761-4ef0-aad1-833a1edf1746" providerId="AD" clId="Web-{F76EC2CE-108D-02A2-F304-6C824E17E5A4}" dt="2023-02-10T14:29:50.623" v="109" actId="20577"/>
          <ac:spMkLst>
            <pc:docMk/>
            <pc:sldMk cId="1029942056" sldId="258"/>
            <ac:spMk id="4" creationId="{64234A23-5D5B-5DE4-ABCF-D01C0DA8C563}"/>
          </ac:spMkLst>
        </pc:spChg>
      </pc:sldChg>
      <pc:sldChg chg="modSp">
        <pc:chgData name="Shahekur Rahman (2210706)" userId="S::2210706@student.uwtsd.ac.uk::2a39a06b-a761-4ef0-aad1-833a1edf1746" providerId="AD" clId="Web-{F76EC2CE-108D-02A2-F304-6C824E17E5A4}" dt="2023-02-10T14:26:41.898" v="92" actId="20577"/>
        <pc:sldMkLst>
          <pc:docMk/>
          <pc:sldMk cId="2220454274" sldId="262"/>
        </pc:sldMkLst>
        <pc:spChg chg="mod">
          <ac:chgData name="Shahekur Rahman (2210706)" userId="S::2210706@student.uwtsd.ac.uk::2a39a06b-a761-4ef0-aad1-833a1edf1746" providerId="AD" clId="Web-{F76EC2CE-108D-02A2-F304-6C824E17E5A4}" dt="2023-02-10T14:26:41.898" v="92" actId="20577"/>
          <ac:spMkLst>
            <pc:docMk/>
            <pc:sldMk cId="2220454274" sldId="262"/>
            <ac:spMk id="3" creationId="{DCAFE371-31F0-94D2-DDBD-C944ABDEA3C5}"/>
          </ac:spMkLst>
        </pc:spChg>
      </pc:sldChg>
      <pc:sldChg chg="addSp delSp modSp">
        <pc:chgData name="Shahekur Rahman (2210706)" userId="S::2210706@student.uwtsd.ac.uk::2a39a06b-a761-4ef0-aad1-833a1edf1746" providerId="AD" clId="Web-{F76EC2CE-108D-02A2-F304-6C824E17E5A4}" dt="2023-02-10T14:38:41.034" v="202" actId="1076"/>
        <pc:sldMkLst>
          <pc:docMk/>
          <pc:sldMk cId="1235857776" sldId="263"/>
        </pc:sldMkLst>
        <pc:spChg chg="mod">
          <ac:chgData name="Shahekur Rahman (2210706)" userId="S::2210706@student.uwtsd.ac.uk::2a39a06b-a761-4ef0-aad1-833a1edf1746" providerId="AD" clId="Web-{F76EC2CE-108D-02A2-F304-6C824E17E5A4}" dt="2023-02-10T14:37:06.858" v="167"/>
          <ac:spMkLst>
            <pc:docMk/>
            <pc:sldMk cId="1235857776" sldId="263"/>
            <ac:spMk id="2" creationId="{89809FE9-3187-3ABF-CB30-56E29A4FFCE2}"/>
          </ac:spMkLst>
        </pc:spChg>
        <pc:spChg chg="mod">
          <ac:chgData name="Shahekur Rahman (2210706)" userId="S::2210706@student.uwtsd.ac.uk::2a39a06b-a761-4ef0-aad1-833a1edf1746" providerId="AD" clId="Web-{F76EC2CE-108D-02A2-F304-6C824E17E5A4}" dt="2023-02-10T14:37:34.078" v="173" actId="20577"/>
          <ac:spMkLst>
            <pc:docMk/>
            <pc:sldMk cId="1235857776" sldId="263"/>
            <ac:spMk id="3" creationId="{758268BE-8CAE-3582-69D8-D70D15CBE928}"/>
          </ac:spMkLst>
        </pc:spChg>
        <pc:spChg chg="add mod">
          <ac:chgData name="Shahekur Rahman (2210706)" userId="S::2210706@student.uwtsd.ac.uk::2a39a06b-a761-4ef0-aad1-833a1edf1746" providerId="AD" clId="Web-{F76EC2CE-108D-02A2-F304-6C824E17E5A4}" dt="2023-02-10T14:38:41.034" v="202" actId="1076"/>
          <ac:spMkLst>
            <pc:docMk/>
            <pc:sldMk cId="1235857776" sldId="263"/>
            <ac:spMk id="6" creationId="{E3C60A3C-0256-8783-5A8A-A6C864FDF8DB}"/>
          </ac:spMkLst>
        </pc:spChg>
        <pc:spChg chg="del">
          <ac:chgData name="Shahekur Rahman (2210706)" userId="S::2210706@student.uwtsd.ac.uk::2a39a06b-a761-4ef0-aad1-833a1edf1746" providerId="AD" clId="Web-{F76EC2CE-108D-02A2-F304-6C824E17E5A4}" dt="2023-02-10T14:37:06.858" v="167"/>
          <ac:spMkLst>
            <pc:docMk/>
            <pc:sldMk cId="1235857776" sldId="263"/>
            <ac:spMk id="23" creationId="{12609869-9E80-471B-A487-A53288E0E791}"/>
          </ac:spMkLst>
        </pc:spChg>
        <pc:spChg chg="del">
          <ac:chgData name="Shahekur Rahman (2210706)" userId="S::2210706@student.uwtsd.ac.uk::2a39a06b-a761-4ef0-aad1-833a1edf1746" providerId="AD" clId="Web-{F76EC2CE-108D-02A2-F304-6C824E17E5A4}" dt="2023-02-10T14:37:06.858" v="167"/>
          <ac:spMkLst>
            <pc:docMk/>
            <pc:sldMk cId="1235857776" sldId="263"/>
            <ac:spMk id="25" creationId="{7004738A-9D34-43E8-97D2-CA0EED4F8BE0}"/>
          </ac:spMkLst>
        </pc:spChg>
        <pc:spChg chg="del">
          <ac:chgData name="Shahekur Rahman (2210706)" userId="S::2210706@student.uwtsd.ac.uk::2a39a06b-a761-4ef0-aad1-833a1edf1746" providerId="AD" clId="Web-{F76EC2CE-108D-02A2-F304-6C824E17E5A4}" dt="2023-02-10T14:37:06.858" v="167"/>
          <ac:spMkLst>
            <pc:docMk/>
            <pc:sldMk cId="1235857776" sldId="263"/>
            <ac:spMk id="27" creationId="{B8B8D07F-F13E-443E-BA68-2D26672D76B9}"/>
          </ac:spMkLst>
        </pc:spChg>
        <pc:spChg chg="del">
          <ac:chgData name="Shahekur Rahman (2210706)" userId="S::2210706@student.uwtsd.ac.uk::2a39a06b-a761-4ef0-aad1-833a1edf1746" providerId="AD" clId="Web-{F76EC2CE-108D-02A2-F304-6C824E17E5A4}" dt="2023-02-10T14:37:06.858" v="167"/>
          <ac:spMkLst>
            <pc:docMk/>
            <pc:sldMk cId="1235857776" sldId="263"/>
            <ac:spMk id="29" creationId="{2813A4FA-24A5-41ED-A534-3807D1B2F344}"/>
          </ac:spMkLst>
        </pc:spChg>
        <pc:spChg chg="del">
          <ac:chgData name="Shahekur Rahman (2210706)" userId="S::2210706@student.uwtsd.ac.uk::2a39a06b-a761-4ef0-aad1-833a1edf1746" providerId="AD" clId="Web-{F76EC2CE-108D-02A2-F304-6C824E17E5A4}" dt="2023-02-10T14:37:06.858" v="167"/>
          <ac:spMkLst>
            <pc:docMk/>
            <pc:sldMk cId="1235857776" sldId="263"/>
            <ac:spMk id="31" creationId="{C3944F27-CA70-4E84-A51A-E6BF89558979}"/>
          </ac:spMkLst>
        </pc:spChg>
        <pc:spChg chg="add">
          <ac:chgData name="Shahekur Rahman (2210706)" userId="S::2210706@student.uwtsd.ac.uk::2a39a06b-a761-4ef0-aad1-833a1edf1746" providerId="AD" clId="Web-{F76EC2CE-108D-02A2-F304-6C824E17E5A4}" dt="2023-02-10T14:37:06.858" v="167"/>
          <ac:spMkLst>
            <pc:docMk/>
            <pc:sldMk cId="1235857776" sldId="263"/>
            <ac:spMk id="36" creationId="{DD38EE57-B708-47C9-A4A4-E25F09FAB029}"/>
          </ac:spMkLst>
        </pc:spChg>
        <pc:grpChg chg="add">
          <ac:chgData name="Shahekur Rahman (2210706)" userId="S::2210706@student.uwtsd.ac.uk::2a39a06b-a761-4ef0-aad1-833a1edf1746" providerId="AD" clId="Web-{F76EC2CE-108D-02A2-F304-6C824E17E5A4}" dt="2023-02-10T14:37:06.858" v="167"/>
          <ac:grpSpMkLst>
            <pc:docMk/>
            <pc:sldMk cId="1235857776" sldId="263"/>
            <ac:grpSpMk id="38" creationId="{57A28182-58A5-4DBB-8F64-BD944BCA8154}"/>
          </ac:grpSpMkLst>
        </pc:grpChg>
        <pc:picChg chg="del">
          <ac:chgData name="Shahekur Rahman (2210706)" userId="S::2210706@student.uwtsd.ac.uk::2a39a06b-a761-4ef0-aad1-833a1edf1746" providerId="AD" clId="Web-{F76EC2CE-108D-02A2-F304-6C824E17E5A4}" dt="2023-02-10T14:36:17.231" v="163"/>
          <ac:picMkLst>
            <pc:docMk/>
            <pc:sldMk cId="1235857776" sldId="263"/>
            <ac:picMk id="4" creationId="{EF105FCB-D039-666D-24CA-96E5EF1B4B06}"/>
          </ac:picMkLst>
        </pc:picChg>
        <pc:picChg chg="add mod">
          <ac:chgData name="Shahekur Rahman (2210706)" userId="S::2210706@student.uwtsd.ac.uk::2a39a06b-a761-4ef0-aad1-833a1edf1746" providerId="AD" clId="Web-{F76EC2CE-108D-02A2-F304-6C824E17E5A4}" dt="2023-02-10T14:37:26.562" v="171" actId="1076"/>
          <ac:picMkLst>
            <pc:docMk/>
            <pc:sldMk cId="1235857776" sldId="263"/>
            <ac:picMk id="5" creationId="{09C9A41C-101C-1E42-E178-0A3F8EFC825D}"/>
          </ac:picMkLst>
        </pc:picChg>
      </pc:sldChg>
      <pc:sldChg chg="modSp">
        <pc:chgData name="Shahekur Rahman (2210706)" userId="S::2210706@student.uwtsd.ac.uk::2a39a06b-a761-4ef0-aad1-833a1edf1746" providerId="AD" clId="Web-{F76EC2CE-108D-02A2-F304-6C824E17E5A4}" dt="2023-02-10T14:27:27.962" v="98" actId="20577"/>
        <pc:sldMkLst>
          <pc:docMk/>
          <pc:sldMk cId="1708918432" sldId="264"/>
        </pc:sldMkLst>
        <pc:spChg chg="mod">
          <ac:chgData name="Shahekur Rahman (2210706)" userId="S::2210706@student.uwtsd.ac.uk::2a39a06b-a761-4ef0-aad1-833a1edf1746" providerId="AD" clId="Web-{F76EC2CE-108D-02A2-F304-6C824E17E5A4}" dt="2023-02-10T14:27:27.962" v="98" actId="20577"/>
          <ac:spMkLst>
            <pc:docMk/>
            <pc:sldMk cId="1708918432" sldId="264"/>
            <ac:spMk id="3" creationId="{5660792D-A2BE-0DB7-5E44-438531FCCD1B}"/>
          </ac:spMkLst>
        </pc:spChg>
      </pc:sldChg>
      <pc:sldChg chg="modSp">
        <pc:chgData name="Shahekur Rahman (2210706)" userId="S::2210706@student.uwtsd.ac.uk::2a39a06b-a761-4ef0-aad1-833a1edf1746" providerId="AD" clId="Web-{F76EC2CE-108D-02A2-F304-6C824E17E5A4}" dt="2023-02-10T14:40:01.318" v="260" actId="14100"/>
        <pc:sldMkLst>
          <pc:docMk/>
          <pc:sldMk cId="1332194386" sldId="265"/>
        </pc:sldMkLst>
        <pc:spChg chg="mod">
          <ac:chgData name="Shahekur Rahman (2210706)" userId="S::2210706@student.uwtsd.ac.uk::2a39a06b-a761-4ef0-aad1-833a1edf1746" providerId="AD" clId="Web-{F76EC2CE-108D-02A2-F304-6C824E17E5A4}" dt="2023-02-10T14:40:01.318" v="260" actId="14100"/>
          <ac:spMkLst>
            <pc:docMk/>
            <pc:sldMk cId="1332194386" sldId="265"/>
            <ac:spMk id="3" creationId="{9021B5A7-FC7C-9573-AD96-A7D398B38AB9}"/>
          </ac:spMkLst>
        </pc:spChg>
      </pc:sldChg>
    </pc:docChg>
  </pc:docChgLst>
  <pc:docChgLst>
    <pc:chgData name="Shahekur Rahman (2210706)" userId="S::2210706@student.uwtsd.ac.uk::2a39a06b-a761-4ef0-aad1-833a1edf1746" providerId="AD" clId="Web-{507676BD-A549-2C73-053E-E116070C8EFF}"/>
    <pc:docChg chg="modSld">
      <pc:chgData name="Shahekur Rahman (2210706)" userId="S::2210706@student.uwtsd.ac.uk::2a39a06b-a761-4ef0-aad1-833a1edf1746" providerId="AD" clId="Web-{507676BD-A549-2C73-053E-E116070C8EFF}" dt="2023-02-10T15:18:03.975" v="0" actId="20577"/>
      <pc:docMkLst>
        <pc:docMk/>
      </pc:docMkLst>
      <pc:sldChg chg="modSp">
        <pc:chgData name="Shahekur Rahman (2210706)" userId="S::2210706@student.uwtsd.ac.uk::2a39a06b-a761-4ef0-aad1-833a1edf1746" providerId="AD" clId="Web-{507676BD-A549-2C73-053E-E116070C8EFF}" dt="2023-02-10T15:18:03.975" v="0" actId="20577"/>
        <pc:sldMkLst>
          <pc:docMk/>
          <pc:sldMk cId="1029942056" sldId="258"/>
        </pc:sldMkLst>
        <pc:spChg chg="mod">
          <ac:chgData name="Shahekur Rahman (2210706)" userId="S::2210706@student.uwtsd.ac.uk::2a39a06b-a761-4ef0-aad1-833a1edf1746" providerId="AD" clId="Web-{507676BD-A549-2C73-053E-E116070C8EFF}" dt="2023-02-10T15:18:03.975" v="0" actId="20577"/>
          <ac:spMkLst>
            <pc:docMk/>
            <pc:sldMk cId="1029942056" sldId="258"/>
            <ac:spMk id="3" creationId="{EFB85190-303B-46FC-CD7B-3708ADAA1624}"/>
          </ac:spMkLst>
        </pc:spChg>
      </pc:sldChg>
    </pc:docChg>
  </pc:docChgLst>
  <pc:docChgLst>
    <pc:chgData name="Shahekur Rahman (2210706)" userId="S::2210706@student.uwtsd.ac.uk::2a39a06b-a761-4ef0-aad1-833a1edf1746" providerId="AD" clId="Web-{C955D7D0-0908-4E93-A99E-B3E7EA807E77}"/>
    <pc:docChg chg="addSld modSld">
      <pc:chgData name="Shahekur Rahman (2210706)" userId="S::2210706@student.uwtsd.ac.uk::2a39a06b-a761-4ef0-aad1-833a1edf1746" providerId="AD" clId="Web-{C955D7D0-0908-4E93-A99E-B3E7EA807E77}" dt="2023-02-02T03:12:46.613" v="3194" actId="20577"/>
      <pc:docMkLst>
        <pc:docMk/>
      </pc:docMkLst>
      <pc:sldChg chg="addSp delSp modSp mod setBg addAnim">
        <pc:chgData name="Shahekur Rahman (2210706)" userId="S::2210706@student.uwtsd.ac.uk::2a39a06b-a761-4ef0-aad1-833a1edf1746" providerId="AD" clId="Web-{C955D7D0-0908-4E93-A99E-B3E7EA807E77}" dt="2023-02-02T00:00:10.726" v="316"/>
        <pc:sldMkLst>
          <pc:docMk/>
          <pc:sldMk cId="109857222" sldId="256"/>
        </pc:sldMkLst>
        <pc:spChg chg="mod">
          <ac:chgData name="Shahekur Rahman (2210706)" userId="S::2210706@student.uwtsd.ac.uk::2a39a06b-a761-4ef0-aad1-833a1edf1746" providerId="AD" clId="Web-{C955D7D0-0908-4E93-A99E-B3E7EA807E77}" dt="2023-02-02T00:00:10.726" v="314"/>
          <ac:spMkLst>
            <pc:docMk/>
            <pc:sldMk cId="109857222" sldId="256"/>
            <ac:spMk id="2" creationId="{00000000-0000-0000-0000-000000000000}"/>
          </ac:spMkLst>
        </pc:spChg>
        <pc:spChg chg="mod">
          <ac:chgData name="Shahekur Rahman (2210706)" userId="S::2210706@student.uwtsd.ac.uk::2a39a06b-a761-4ef0-aad1-833a1edf1746" providerId="AD" clId="Web-{C955D7D0-0908-4E93-A99E-B3E7EA807E77}" dt="2023-02-02T00:00:10.726" v="314"/>
          <ac:spMkLst>
            <pc:docMk/>
            <pc:sldMk cId="109857222" sldId="256"/>
            <ac:spMk id="3" creationId="{00000000-0000-0000-0000-000000000000}"/>
          </ac:spMkLst>
        </pc:spChg>
        <pc:spChg chg="add del">
          <ac:chgData name="Shahekur Rahman (2210706)" userId="S::2210706@student.uwtsd.ac.uk::2a39a06b-a761-4ef0-aad1-833a1edf1746" providerId="AD" clId="Web-{C955D7D0-0908-4E93-A99E-B3E7EA807E77}" dt="2023-02-01T23:50:46.509" v="141"/>
          <ac:spMkLst>
            <pc:docMk/>
            <pc:sldMk cId="109857222" sldId="256"/>
            <ac:spMk id="8" creationId="{6F5A5072-7B47-4D32-B52A-4EBBF590B8A5}"/>
          </ac:spMkLst>
        </pc:spChg>
        <pc:spChg chg="add del">
          <ac:chgData name="Shahekur Rahman (2210706)" userId="S::2210706@student.uwtsd.ac.uk::2a39a06b-a761-4ef0-aad1-833a1edf1746" providerId="AD" clId="Web-{C955D7D0-0908-4E93-A99E-B3E7EA807E77}" dt="2023-02-01T23:50:46.509" v="141"/>
          <ac:spMkLst>
            <pc:docMk/>
            <pc:sldMk cId="109857222" sldId="256"/>
            <ac:spMk id="10" creationId="{9715DAF0-AE1B-46C9-8A6B-DB2AA05AB91D}"/>
          </ac:spMkLst>
        </pc:spChg>
        <pc:spChg chg="add del">
          <ac:chgData name="Shahekur Rahman (2210706)" userId="S::2210706@student.uwtsd.ac.uk::2a39a06b-a761-4ef0-aad1-833a1edf1746" providerId="AD" clId="Web-{C955D7D0-0908-4E93-A99E-B3E7EA807E77}" dt="2023-02-01T23:50:46.509" v="141"/>
          <ac:spMkLst>
            <pc:docMk/>
            <pc:sldMk cId="109857222" sldId="256"/>
            <ac:spMk id="12" creationId="{6016219D-510E-4184-9090-6D5578A87BD1}"/>
          </ac:spMkLst>
        </pc:spChg>
        <pc:spChg chg="add del">
          <ac:chgData name="Shahekur Rahman (2210706)" userId="S::2210706@student.uwtsd.ac.uk::2a39a06b-a761-4ef0-aad1-833a1edf1746" providerId="AD" clId="Web-{C955D7D0-0908-4E93-A99E-B3E7EA807E77}" dt="2023-02-01T23:50:46.509" v="141"/>
          <ac:spMkLst>
            <pc:docMk/>
            <pc:sldMk cId="109857222" sldId="256"/>
            <ac:spMk id="14" creationId="{AFF4A713-7B75-4B21-90D7-5AB19547C728}"/>
          </ac:spMkLst>
        </pc:spChg>
        <pc:spChg chg="add del">
          <ac:chgData name="Shahekur Rahman (2210706)" userId="S::2210706@student.uwtsd.ac.uk::2a39a06b-a761-4ef0-aad1-833a1edf1746" providerId="AD" clId="Web-{C955D7D0-0908-4E93-A99E-B3E7EA807E77}" dt="2023-02-01T23:50:46.509" v="141"/>
          <ac:spMkLst>
            <pc:docMk/>
            <pc:sldMk cId="109857222" sldId="256"/>
            <ac:spMk id="16" creationId="{DC631C0B-6DA6-4E57-8231-CE32B3434A7E}"/>
          </ac:spMkLst>
        </pc:spChg>
        <pc:spChg chg="add del">
          <ac:chgData name="Shahekur Rahman (2210706)" userId="S::2210706@student.uwtsd.ac.uk::2a39a06b-a761-4ef0-aad1-833a1edf1746" providerId="AD" clId="Web-{C955D7D0-0908-4E93-A99E-B3E7EA807E77}" dt="2023-02-01T23:50:46.509" v="141"/>
          <ac:spMkLst>
            <pc:docMk/>
            <pc:sldMk cId="109857222" sldId="256"/>
            <ac:spMk id="18" creationId="{C29501E6-A978-4A61-9689-9085AF97A53A}"/>
          </ac:spMkLst>
        </pc:spChg>
        <pc:spChg chg="add del">
          <ac:chgData name="Shahekur Rahman (2210706)" userId="S::2210706@student.uwtsd.ac.uk::2a39a06b-a761-4ef0-aad1-833a1edf1746" providerId="AD" clId="Web-{C955D7D0-0908-4E93-A99E-B3E7EA807E77}" dt="2023-02-02T00:00:10.726" v="314"/>
          <ac:spMkLst>
            <pc:docMk/>
            <pc:sldMk cId="109857222" sldId="256"/>
            <ac:spMk id="23" creationId="{6AF4ABE2-381B-4B67-9C0F-27FFD64F7D91}"/>
          </ac:spMkLst>
        </pc:spChg>
        <pc:spChg chg="add del">
          <ac:chgData name="Shahekur Rahman (2210706)" userId="S::2210706@student.uwtsd.ac.uk::2a39a06b-a761-4ef0-aad1-833a1edf1746" providerId="AD" clId="Web-{C955D7D0-0908-4E93-A99E-B3E7EA807E77}" dt="2023-02-02T00:00:10.726" v="314"/>
          <ac:spMkLst>
            <pc:docMk/>
            <pc:sldMk cId="109857222" sldId="256"/>
            <ac:spMk id="25" creationId="{4AA509EC-4C56-4A74-A517-3ECD04C3FC84}"/>
          </ac:spMkLst>
        </pc:spChg>
        <pc:spChg chg="add del">
          <ac:chgData name="Shahekur Rahman (2210706)" userId="S::2210706@student.uwtsd.ac.uk::2a39a06b-a761-4ef0-aad1-833a1edf1746" providerId="AD" clId="Web-{C955D7D0-0908-4E93-A99E-B3E7EA807E77}" dt="2023-02-02T00:00:10.726" v="314"/>
          <ac:spMkLst>
            <pc:docMk/>
            <pc:sldMk cId="109857222" sldId="256"/>
            <ac:spMk id="27" creationId="{6FBC94C7-2F0E-4FBA-B442-0E0296AAA7E5}"/>
          </ac:spMkLst>
        </pc:spChg>
        <pc:spChg chg="add del">
          <ac:chgData name="Shahekur Rahman (2210706)" userId="S::2210706@student.uwtsd.ac.uk::2a39a06b-a761-4ef0-aad1-833a1edf1746" providerId="AD" clId="Web-{C955D7D0-0908-4E93-A99E-B3E7EA807E77}" dt="2023-02-02T00:00:10.726" v="314"/>
          <ac:spMkLst>
            <pc:docMk/>
            <pc:sldMk cId="109857222" sldId="256"/>
            <ac:spMk id="29" creationId="{6CF43A2F-2E6F-44F4-A006-A10CF1DCBD61}"/>
          </ac:spMkLst>
        </pc:spChg>
        <pc:spChg chg="add del">
          <ac:chgData name="Shahekur Rahman (2210706)" userId="S::2210706@student.uwtsd.ac.uk::2a39a06b-a761-4ef0-aad1-833a1edf1746" providerId="AD" clId="Web-{C955D7D0-0908-4E93-A99E-B3E7EA807E77}" dt="2023-02-02T00:00:10.726" v="314"/>
          <ac:spMkLst>
            <pc:docMk/>
            <pc:sldMk cId="109857222" sldId="256"/>
            <ac:spMk id="31" creationId="{F83DA5F0-0D4C-4E74-8A5C-F6CBD391F071}"/>
          </ac:spMkLst>
        </pc:spChg>
        <pc:spChg chg="add del">
          <ac:chgData name="Shahekur Rahman (2210706)" userId="S::2210706@student.uwtsd.ac.uk::2a39a06b-a761-4ef0-aad1-833a1edf1746" providerId="AD" clId="Web-{C955D7D0-0908-4E93-A99E-B3E7EA807E77}" dt="2023-02-02T00:00:10.726" v="314"/>
          <ac:spMkLst>
            <pc:docMk/>
            <pc:sldMk cId="109857222" sldId="256"/>
            <ac:spMk id="33" creationId="{A7798713-AB3F-41E3-8CE3-1C1FBCF7CFD6}"/>
          </ac:spMkLst>
        </pc:spChg>
        <pc:spChg chg="add">
          <ac:chgData name="Shahekur Rahman (2210706)" userId="S::2210706@student.uwtsd.ac.uk::2a39a06b-a761-4ef0-aad1-833a1edf1746" providerId="AD" clId="Web-{C955D7D0-0908-4E93-A99E-B3E7EA807E77}" dt="2023-02-02T00:00:10.726" v="314"/>
          <ac:spMkLst>
            <pc:docMk/>
            <pc:sldMk cId="109857222" sldId="256"/>
            <ac:spMk id="38" creationId="{6F5A5072-7B47-4D32-B52A-4EBBF590B8A5}"/>
          </ac:spMkLst>
        </pc:spChg>
        <pc:spChg chg="add">
          <ac:chgData name="Shahekur Rahman (2210706)" userId="S::2210706@student.uwtsd.ac.uk::2a39a06b-a761-4ef0-aad1-833a1edf1746" providerId="AD" clId="Web-{C955D7D0-0908-4E93-A99E-B3E7EA807E77}" dt="2023-02-02T00:00:10.726" v="314"/>
          <ac:spMkLst>
            <pc:docMk/>
            <pc:sldMk cId="109857222" sldId="256"/>
            <ac:spMk id="40" creationId="{9715DAF0-AE1B-46C9-8A6B-DB2AA05AB91D}"/>
          </ac:spMkLst>
        </pc:spChg>
        <pc:spChg chg="add">
          <ac:chgData name="Shahekur Rahman (2210706)" userId="S::2210706@student.uwtsd.ac.uk::2a39a06b-a761-4ef0-aad1-833a1edf1746" providerId="AD" clId="Web-{C955D7D0-0908-4E93-A99E-B3E7EA807E77}" dt="2023-02-02T00:00:10.726" v="314"/>
          <ac:spMkLst>
            <pc:docMk/>
            <pc:sldMk cId="109857222" sldId="256"/>
            <ac:spMk id="42" creationId="{6016219D-510E-4184-9090-6D5578A87BD1}"/>
          </ac:spMkLst>
        </pc:spChg>
        <pc:spChg chg="add">
          <ac:chgData name="Shahekur Rahman (2210706)" userId="S::2210706@student.uwtsd.ac.uk::2a39a06b-a761-4ef0-aad1-833a1edf1746" providerId="AD" clId="Web-{C955D7D0-0908-4E93-A99E-B3E7EA807E77}" dt="2023-02-02T00:00:10.726" v="314"/>
          <ac:spMkLst>
            <pc:docMk/>
            <pc:sldMk cId="109857222" sldId="256"/>
            <ac:spMk id="44" creationId="{AFF4A713-7B75-4B21-90D7-5AB19547C728}"/>
          </ac:spMkLst>
        </pc:spChg>
        <pc:spChg chg="add">
          <ac:chgData name="Shahekur Rahman (2210706)" userId="S::2210706@student.uwtsd.ac.uk::2a39a06b-a761-4ef0-aad1-833a1edf1746" providerId="AD" clId="Web-{C955D7D0-0908-4E93-A99E-B3E7EA807E77}" dt="2023-02-02T00:00:10.726" v="314"/>
          <ac:spMkLst>
            <pc:docMk/>
            <pc:sldMk cId="109857222" sldId="256"/>
            <ac:spMk id="46" creationId="{DC631C0B-6DA6-4E57-8231-CE32B3434A7E}"/>
          </ac:spMkLst>
        </pc:spChg>
        <pc:spChg chg="add">
          <ac:chgData name="Shahekur Rahman (2210706)" userId="S::2210706@student.uwtsd.ac.uk::2a39a06b-a761-4ef0-aad1-833a1edf1746" providerId="AD" clId="Web-{C955D7D0-0908-4E93-A99E-B3E7EA807E77}" dt="2023-02-02T00:00:10.726" v="314"/>
          <ac:spMkLst>
            <pc:docMk/>
            <pc:sldMk cId="109857222" sldId="256"/>
            <ac:spMk id="48" creationId="{C29501E6-A978-4A61-9689-9085AF97A53A}"/>
          </ac:spMkLst>
        </pc:spChg>
        <pc:picChg chg="add del mod">
          <ac:chgData name="Shahekur Rahman (2210706)" userId="S::2210706@student.uwtsd.ac.uk::2a39a06b-a761-4ef0-aad1-833a1edf1746" providerId="AD" clId="Web-{C955D7D0-0908-4E93-A99E-B3E7EA807E77}" dt="2023-02-02T00:00:07.945" v="313"/>
          <ac:picMkLst>
            <pc:docMk/>
            <pc:sldMk cId="109857222" sldId="256"/>
            <ac:picMk id="4" creationId="{DA6B72A1-D237-775E-5F44-8A5EA880A7B5}"/>
          </ac:picMkLst>
        </pc:picChg>
      </pc:sldChg>
      <pc:sldChg chg="addSp delSp modSp new mod setBg">
        <pc:chgData name="Shahekur Rahman (2210706)" userId="S::2210706@student.uwtsd.ac.uk::2a39a06b-a761-4ef0-aad1-833a1edf1746" providerId="AD" clId="Web-{C955D7D0-0908-4E93-A99E-B3E7EA807E77}" dt="2023-02-02T03:12:46.613" v="3194" actId="20577"/>
        <pc:sldMkLst>
          <pc:docMk/>
          <pc:sldMk cId="2305362814" sldId="257"/>
        </pc:sldMkLst>
        <pc:spChg chg="mod">
          <ac:chgData name="Shahekur Rahman (2210706)" userId="S::2210706@student.uwtsd.ac.uk::2a39a06b-a761-4ef0-aad1-833a1edf1746" providerId="AD" clId="Web-{C955D7D0-0908-4E93-A99E-B3E7EA807E77}" dt="2023-02-01T23:38:20.537" v="131"/>
          <ac:spMkLst>
            <pc:docMk/>
            <pc:sldMk cId="2305362814" sldId="257"/>
            <ac:spMk id="2" creationId="{D93B8071-3C22-5782-D3C1-CFB3BAE8553A}"/>
          </ac:spMkLst>
        </pc:spChg>
        <pc:spChg chg="mod">
          <ac:chgData name="Shahekur Rahman (2210706)" userId="S::2210706@student.uwtsd.ac.uk::2a39a06b-a761-4ef0-aad1-833a1edf1746" providerId="AD" clId="Web-{C955D7D0-0908-4E93-A99E-B3E7EA807E77}" dt="2023-02-02T03:12:46.613" v="3194" actId="20577"/>
          <ac:spMkLst>
            <pc:docMk/>
            <pc:sldMk cId="2305362814" sldId="257"/>
            <ac:spMk id="3" creationId="{950F3F18-4072-3E24-577E-881E98BC2254}"/>
          </ac:spMkLst>
        </pc:spChg>
        <pc:spChg chg="add del">
          <ac:chgData name="Shahekur Rahman (2210706)" userId="S::2210706@student.uwtsd.ac.uk::2a39a06b-a761-4ef0-aad1-833a1edf1746" providerId="AD" clId="Web-{C955D7D0-0908-4E93-A99E-B3E7EA807E77}" dt="2023-02-01T23:38:20.537" v="131"/>
          <ac:spMkLst>
            <pc:docMk/>
            <pc:sldMk cId="2305362814" sldId="257"/>
            <ac:spMk id="8" creationId="{2B566528-1B12-4246-9431-5C2D7D081168}"/>
          </ac:spMkLst>
        </pc:spChg>
        <pc:spChg chg="add del">
          <ac:chgData name="Shahekur Rahman (2210706)" userId="S::2210706@student.uwtsd.ac.uk::2a39a06b-a761-4ef0-aad1-833a1edf1746" providerId="AD" clId="Web-{C955D7D0-0908-4E93-A99E-B3E7EA807E77}" dt="2023-02-01T23:38:20.537" v="131"/>
          <ac:spMkLst>
            <pc:docMk/>
            <pc:sldMk cId="2305362814" sldId="257"/>
            <ac:spMk id="10" creationId="{2E80C965-DB6D-4F81-9E9E-B027384D0BD6}"/>
          </ac:spMkLst>
        </pc:spChg>
        <pc:spChg chg="add del">
          <ac:chgData name="Shahekur Rahman (2210706)" userId="S::2210706@student.uwtsd.ac.uk::2a39a06b-a761-4ef0-aad1-833a1edf1746" providerId="AD" clId="Web-{C955D7D0-0908-4E93-A99E-B3E7EA807E77}" dt="2023-02-01T23:38:20.537" v="131"/>
          <ac:spMkLst>
            <pc:docMk/>
            <pc:sldMk cId="2305362814" sldId="257"/>
            <ac:spMk id="12" creationId="{A580F890-B085-4E95-96AA-55AEBEC5CE6E}"/>
          </ac:spMkLst>
        </pc:spChg>
        <pc:spChg chg="add del">
          <ac:chgData name="Shahekur Rahman (2210706)" userId="S::2210706@student.uwtsd.ac.uk::2a39a06b-a761-4ef0-aad1-833a1edf1746" providerId="AD" clId="Web-{C955D7D0-0908-4E93-A99E-B3E7EA807E77}" dt="2023-02-01T23:38:20.537" v="131"/>
          <ac:spMkLst>
            <pc:docMk/>
            <pc:sldMk cId="2305362814" sldId="257"/>
            <ac:spMk id="14" creationId="{D3F51FEB-38FB-4F6C-9F7B-2F2AFAB65463}"/>
          </ac:spMkLst>
        </pc:spChg>
        <pc:spChg chg="add del">
          <ac:chgData name="Shahekur Rahman (2210706)" userId="S::2210706@student.uwtsd.ac.uk::2a39a06b-a761-4ef0-aad1-833a1edf1746" providerId="AD" clId="Web-{C955D7D0-0908-4E93-A99E-B3E7EA807E77}" dt="2023-02-01T23:38:20.537" v="131"/>
          <ac:spMkLst>
            <pc:docMk/>
            <pc:sldMk cId="2305362814" sldId="257"/>
            <ac:spMk id="16" creationId="{1E547BA6-BAE0-43BB-A7CA-60F69CE252F0}"/>
          </ac:spMkLst>
        </pc:spChg>
        <pc:spChg chg="add">
          <ac:chgData name="Shahekur Rahman (2210706)" userId="S::2210706@student.uwtsd.ac.uk::2a39a06b-a761-4ef0-aad1-833a1edf1746" providerId="AD" clId="Web-{C955D7D0-0908-4E93-A99E-B3E7EA807E77}" dt="2023-02-01T23:38:20.537" v="131"/>
          <ac:spMkLst>
            <pc:docMk/>
            <pc:sldMk cId="2305362814" sldId="257"/>
            <ac:spMk id="21" creationId="{827B839B-9ADE-406B-8590-F1CAEDED45A1}"/>
          </ac:spMkLst>
        </pc:spChg>
        <pc:spChg chg="add">
          <ac:chgData name="Shahekur Rahman (2210706)" userId="S::2210706@student.uwtsd.ac.uk::2a39a06b-a761-4ef0-aad1-833a1edf1746" providerId="AD" clId="Web-{C955D7D0-0908-4E93-A99E-B3E7EA807E77}" dt="2023-02-01T23:38:20.537" v="131"/>
          <ac:spMkLst>
            <pc:docMk/>
            <pc:sldMk cId="2305362814" sldId="257"/>
            <ac:spMk id="23" creationId="{CFE45BF0-46DB-408C-B5F7-7B11716805D4}"/>
          </ac:spMkLst>
        </pc:spChg>
        <pc:spChg chg="add">
          <ac:chgData name="Shahekur Rahman (2210706)" userId="S::2210706@student.uwtsd.ac.uk::2a39a06b-a761-4ef0-aad1-833a1edf1746" providerId="AD" clId="Web-{C955D7D0-0908-4E93-A99E-B3E7EA807E77}" dt="2023-02-01T23:38:20.537" v="131"/>
          <ac:spMkLst>
            <pc:docMk/>
            <pc:sldMk cId="2305362814" sldId="257"/>
            <ac:spMk id="25" creationId="{2AEBC8F2-97B1-41B4-93F1-2D289E197FBA}"/>
          </ac:spMkLst>
        </pc:spChg>
        <pc:spChg chg="add">
          <ac:chgData name="Shahekur Rahman (2210706)" userId="S::2210706@student.uwtsd.ac.uk::2a39a06b-a761-4ef0-aad1-833a1edf1746" providerId="AD" clId="Web-{C955D7D0-0908-4E93-A99E-B3E7EA807E77}" dt="2023-02-01T23:38:20.537" v="131"/>
          <ac:spMkLst>
            <pc:docMk/>
            <pc:sldMk cId="2305362814" sldId="257"/>
            <ac:spMk id="27" creationId="{472E3A19-F5D5-48FC-BB9C-48C2F68F598B}"/>
          </ac:spMkLst>
        </pc:spChg>
        <pc:spChg chg="add">
          <ac:chgData name="Shahekur Rahman (2210706)" userId="S::2210706@student.uwtsd.ac.uk::2a39a06b-a761-4ef0-aad1-833a1edf1746" providerId="AD" clId="Web-{C955D7D0-0908-4E93-A99E-B3E7EA807E77}" dt="2023-02-01T23:38:20.537" v="131"/>
          <ac:spMkLst>
            <pc:docMk/>
            <pc:sldMk cId="2305362814" sldId="257"/>
            <ac:spMk id="29" creationId="{7A62E32F-BB65-43A8-8EB5-92346890E549}"/>
          </ac:spMkLst>
        </pc:spChg>
        <pc:spChg chg="add">
          <ac:chgData name="Shahekur Rahman (2210706)" userId="S::2210706@student.uwtsd.ac.uk::2a39a06b-a761-4ef0-aad1-833a1edf1746" providerId="AD" clId="Web-{C955D7D0-0908-4E93-A99E-B3E7EA807E77}" dt="2023-02-01T23:38:20.537" v="131"/>
          <ac:spMkLst>
            <pc:docMk/>
            <pc:sldMk cId="2305362814" sldId="257"/>
            <ac:spMk id="31" creationId="{14E91B64-9FCC-451E-AFB4-A827D6329367}"/>
          </ac:spMkLst>
        </pc:spChg>
      </pc:sldChg>
      <pc:sldChg chg="addSp delSp modSp new mod setBg modClrScheme delDesignElem chgLayout">
        <pc:chgData name="Shahekur Rahman (2210706)" userId="S::2210706@student.uwtsd.ac.uk::2a39a06b-a761-4ef0-aad1-833a1edf1746" providerId="AD" clId="Web-{C955D7D0-0908-4E93-A99E-B3E7EA807E77}" dt="2023-02-02T01:32:01.626" v="1265" actId="20577"/>
        <pc:sldMkLst>
          <pc:docMk/>
          <pc:sldMk cId="1029942056" sldId="258"/>
        </pc:sldMkLst>
        <pc:spChg chg="mod ord">
          <ac:chgData name="Shahekur Rahman (2210706)" userId="S::2210706@student.uwtsd.ac.uk::2a39a06b-a761-4ef0-aad1-833a1edf1746" providerId="AD" clId="Web-{C955D7D0-0908-4E93-A99E-B3E7EA807E77}" dt="2023-02-02T00:00:35.180" v="320"/>
          <ac:spMkLst>
            <pc:docMk/>
            <pc:sldMk cId="1029942056" sldId="258"/>
            <ac:spMk id="2" creationId="{30A2CCC8-2BEC-8DBF-CACB-890D25F97D3D}"/>
          </ac:spMkLst>
        </pc:spChg>
        <pc:spChg chg="mod ord">
          <ac:chgData name="Shahekur Rahman (2210706)" userId="S::2210706@student.uwtsd.ac.uk::2a39a06b-a761-4ef0-aad1-833a1edf1746" providerId="AD" clId="Web-{C955D7D0-0908-4E93-A99E-B3E7EA807E77}" dt="2023-02-02T01:32:01.626" v="1265" actId="20577"/>
          <ac:spMkLst>
            <pc:docMk/>
            <pc:sldMk cId="1029942056" sldId="258"/>
            <ac:spMk id="3" creationId="{EFB85190-303B-46FC-CD7B-3708ADAA1624}"/>
          </ac:spMkLst>
        </pc:spChg>
        <pc:spChg chg="add del mod ord">
          <ac:chgData name="Shahekur Rahman (2210706)" userId="S::2210706@student.uwtsd.ac.uk::2a39a06b-a761-4ef0-aad1-833a1edf1746" providerId="AD" clId="Web-{C955D7D0-0908-4E93-A99E-B3E7EA807E77}" dt="2023-02-02T00:00:35.180" v="320"/>
          <ac:spMkLst>
            <pc:docMk/>
            <pc:sldMk cId="1029942056" sldId="258"/>
            <ac:spMk id="6" creationId="{637A94EB-0513-AE8E-D61A-AFD1AFA6D637}"/>
          </ac:spMkLst>
        </pc:spChg>
        <pc:spChg chg="add del">
          <ac:chgData name="Shahekur Rahman (2210706)" userId="S::2210706@student.uwtsd.ac.uk::2a39a06b-a761-4ef0-aad1-833a1edf1746" providerId="AD" clId="Web-{C955D7D0-0908-4E93-A99E-B3E7EA807E77}" dt="2023-02-02T00:00:35.180" v="320"/>
          <ac:spMkLst>
            <pc:docMk/>
            <pc:sldMk cId="1029942056" sldId="258"/>
            <ac:spMk id="8" creationId="{827B839B-9ADE-406B-8590-F1CAEDED45A1}"/>
          </ac:spMkLst>
        </pc:spChg>
        <pc:spChg chg="add del">
          <ac:chgData name="Shahekur Rahman (2210706)" userId="S::2210706@student.uwtsd.ac.uk::2a39a06b-a761-4ef0-aad1-833a1edf1746" providerId="AD" clId="Web-{C955D7D0-0908-4E93-A99E-B3E7EA807E77}" dt="2023-02-02T00:00:35.180" v="320"/>
          <ac:spMkLst>
            <pc:docMk/>
            <pc:sldMk cId="1029942056" sldId="258"/>
            <ac:spMk id="10" creationId="{CFE45BF0-46DB-408C-B5F7-7B11716805D4}"/>
          </ac:spMkLst>
        </pc:spChg>
        <pc:spChg chg="add del">
          <ac:chgData name="Shahekur Rahman (2210706)" userId="S::2210706@student.uwtsd.ac.uk::2a39a06b-a761-4ef0-aad1-833a1edf1746" providerId="AD" clId="Web-{C955D7D0-0908-4E93-A99E-B3E7EA807E77}" dt="2023-02-02T00:00:35.180" v="320"/>
          <ac:spMkLst>
            <pc:docMk/>
            <pc:sldMk cId="1029942056" sldId="258"/>
            <ac:spMk id="12" creationId="{2AEBC8F2-97B1-41B4-93F1-2D289E197FBA}"/>
          </ac:spMkLst>
        </pc:spChg>
        <pc:spChg chg="add del">
          <ac:chgData name="Shahekur Rahman (2210706)" userId="S::2210706@student.uwtsd.ac.uk::2a39a06b-a761-4ef0-aad1-833a1edf1746" providerId="AD" clId="Web-{C955D7D0-0908-4E93-A99E-B3E7EA807E77}" dt="2023-02-02T00:00:35.180" v="320"/>
          <ac:spMkLst>
            <pc:docMk/>
            <pc:sldMk cId="1029942056" sldId="258"/>
            <ac:spMk id="14" creationId="{472E3A19-F5D5-48FC-BB9C-48C2F68F598B}"/>
          </ac:spMkLst>
        </pc:spChg>
        <pc:spChg chg="add del">
          <ac:chgData name="Shahekur Rahman (2210706)" userId="S::2210706@student.uwtsd.ac.uk::2a39a06b-a761-4ef0-aad1-833a1edf1746" providerId="AD" clId="Web-{C955D7D0-0908-4E93-A99E-B3E7EA807E77}" dt="2023-02-02T00:00:35.180" v="320"/>
          <ac:spMkLst>
            <pc:docMk/>
            <pc:sldMk cId="1029942056" sldId="258"/>
            <ac:spMk id="16" creationId="{7A62E32F-BB65-43A8-8EB5-92346890E549}"/>
          </ac:spMkLst>
        </pc:spChg>
        <pc:spChg chg="add del">
          <ac:chgData name="Shahekur Rahman (2210706)" userId="S::2210706@student.uwtsd.ac.uk::2a39a06b-a761-4ef0-aad1-833a1edf1746" providerId="AD" clId="Web-{C955D7D0-0908-4E93-A99E-B3E7EA807E77}" dt="2023-02-02T00:00:35.180" v="320"/>
          <ac:spMkLst>
            <pc:docMk/>
            <pc:sldMk cId="1029942056" sldId="258"/>
            <ac:spMk id="18" creationId="{14E91B64-9FCC-451E-AFB4-A827D6329367}"/>
          </ac:spMkLst>
        </pc:spChg>
        <pc:picChg chg="add mod">
          <ac:chgData name="Shahekur Rahman (2210706)" userId="S::2210706@student.uwtsd.ac.uk::2a39a06b-a761-4ef0-aad1-833a1edf1746" providerId="AD" clId="Web-{C955D7D0-0908-4E93-A99E-B3E7EA807E77}" dt="2023-02-02T00:00:50.461" v="324" actId="1076"/>
          <ac:picMkLst>
            <pc:docMk/>
            <pc:sldMk cId="1029942056" sldId="258"/>
            <ac:picMk id="5" creationId="{278A1402-DFD2-B3DC-2DE1-14F9FD90E6A6}"/>
          </ac:picMkLst>
        </pc:picChg>
      </pc:sldChg>
      <pc:sldChg chg="addSp delSp modSp new mod setBg">
        <pc:chgData name="Shahekur Rahman (2210706)" userId="S::2210706@student.uwtsd.ac.uk::2a39a06b-a761-4ef0-aad1-833a1edf1746" providerId="AD" clId="Web-{C955D7D0-0908-4E93-A99E-B3E7EA807E77}" dt="2023-02-02T01:28:00.760" v="1217" actId="20577"/>
        <pc:sldMkLst>
          <pc:docMk/>
          <pc:sldMk cId="3374925943" sldId="259"/>
        </pc:sldMkLst>
        <pc:spChg chg="mod">
          <ac:chgData name="Shahekur Rahman (2210706)" userId="S::2210706@student.uwtsd.ac.uk::2a39a06b-a761-4ef0-aad1-833a1edf1746" providerId="AD" clId="Web-{C955D7D0-0908-4E93-A99E-B3E7EA807E77}" dt="2023-02-02T00:52:03.622" v="993"/>
          <ac:spMkLst>
            <pc:docMk/>
            <pc:sldMk cId="3374925943" sldId="259"/>
            <ac:spMk id="2" creationId="{25665200-0E9E-17F6-B88F-753E53C5F175}"/>
          </ac:spMkLst>
        </pc:spChg>
        <pc:spChg chg="mod ord">
          <ac:chgData name="Shahekur Rahman (2210706)" userId="S::2210706@student.uwtsd.ac.uk::2a39a06b-a761-4ef0-aad1-833a1edf1746" providerId="AD" clId="Web-{C955D7D0-0908-4E93-A99E-B3E7EA807E77}" dt="2023-02-02T01:28:00.760" v="1217" actId="20577"/>
          <ac:spMkLst>
            <pc:docMk/>
            <pc:sldMk cId="3374925943" sldId="259"/>
            <ac:spMk id="3" creationId="{4EC54970-E886-160E-EF12-02D1EDC3D907}"/>
          </ac:spMkLst>
        </pc:spChg>
        <pc:spChg chg="add del mod">
          <ac:chgData name="Shahekur Rahman (2210706)" userId="S::2210706@student.uwtsd.ac.uk::2a39a06b-a761-4ef0-aad1-833a1edf1746" providerId="AD" clId="Web-{C955D7D0-0908-4E93-A99E-B3E7EA807E77}" dt="2023-02-02T00:49:31.572" v="990"/>
          <ac:spMkLst>
            <pc:docMk/>
            <pc:sldMk cId="3374925943" sldId="259"/>
            <ac:spMk id="5" creationId="{706D5D1D-2E7B-2D10-5DEE-B03394F404C6}"/>
          </ac:spMkLst>
        </pc:spChg>
        <pc:spChg chg="add del">
          <ac:chgData name="Shahekur Rahman (2210706)" userId="S::2210706@student.uwtsd.ac.uk::2a39a06b-a761-4ef0-aad1-833a1edf1746" providerId="AD" clId="Web-{C955D7D0-0908-4E93-A99E-B3E7EA807E77}" dt="2023-02-02T00:52:03.622" v="993"/>
          <ac:spMkLst>
            <pc:docMk/>
            <pc:sldMk cId="3374925943" sldId="259"/>
            <ac:spMk id="8" creationId="{827B839B-9ADE-406B-8590-F1CAEDED45A1}"/>
          </ac:spMkLst>
        </pc:spChg>
        <pc:spChg chg="add del">
          <ac:chgData name="Shahekur Rahman (2210706)" userId="S::2210706@student.uwtsd.ac.uk::2a39a06b-a761-4ef0-aad1-833a1edf1746" providerId="AD" clId="Web-{C955D7D0-0908-4E93-A99E-B3E7EA807E77}" dt="2023-02-02T00:52:03.622" v="993"/>
          <ac:spMkLst>
            <pc:docMk/>
            <pc:sldMk cId="3374925943" sldId="259"/>
            <ac:spMk id="10" creationId="{CFE45BF0-46DB-408C-B5F7-7B11716805D4}"/>
          </ac:spMkLst>
        </pc:spChg>
        <pc:spChg chg="add del">
          <ac:chgData name="Shahekur Rahman (2210706)" userId="S::2210706@student.uwtsd.ac.uk::2a39a06b-a761-4ef0-aad1-833a1edf1746" providerId="AD" clId="Web-{C955D7D0-0908-4E93-A99E-B3E7EA807E77}" dt="2023-02-02T00:52:03.622" v="993"/>
          <ac:spMkLst>
            <pc:docMk/>
            <pc:sldMk cId="3374925943" sldId="259"/>
            <ac:spMk id="12" creationId="{2AEBC8F2-97B1-41B4-93F1-2D289E197FBA}"/>
          </ac:spMkLst>
        </pc:spChg>
        <pc:spChg chg="add del">
          <ac:chgData name="Shahekur Rahman (2210706)" userId="S::2210706@student.uwtsd.ac.uk::2a39a06b-a761-4ef0-aad1-833a1edf1746" providerId="AD" clId="Web-{C955D7D0-0908-4E93-A99E-B3E7EA807E77}" dt="2023-02-02T00:52:03.622" v="993"/>
          <ac:spMkLst>
            <pc:docMk/>
            <pc:sldMk cId="3374925943" sldId="259"/>
            <ac:spMk id="14" creationId="{472E3A19-F5D5-48FC-BB9C-48C2F68F598B}"/>
          </ac:spMkLst>
        </pc:spChg>
        <pc:spChg chg="add del">
          <ac:chgData name="Shahekur Rahman (2210706)" userId="S::2210706@student.uwtsd.ac.uk::2a39a06b-a761-4ef0-aad1-833a1edf1746" providerId="AD" clId="Web-{C955D7D0-0908-4E93-A99E-B3E7EA807E77}" dt="2023-02-02T00:52:03.622" v="993"/>
          <ac:spMkLst>
            <pc:docMk/>
            <pc:sldMk cId="3374925943" sldId="259"/>
            <ac:spMk id="16" creationId="{7A62E32F-BB65-43A8-8EB5-92346890E549}"/>
          </ac:spMkLst>
        </pc:spChg>
        <pc:spChg chg="add del">
          <ac:chgData name="Shahekur Rahman (2210706)" userId="S::2210706@student.uwtsd.ac.uk::2a39a06b-a761-4ef0-aad1-833a1edf1746" providerId="AD" clId="Web-{C955D7D0-0908-4E93-A99E-B3E7EA807E77}" dt="2023-02-02T00:52:03.622" v="993"/>
          <ac:spMkLst>
            <pc:docMk/>
            <pc:sldMk cId="3374925943" sldId="259"/>
            <ac:spMk id="18" creationId="{14E91B64-9FCC-451E-AFB4-A827D6329367}"/>
          </ac:spMkLst>
        </pc:spChg>
        <pc:spChg chg="add">
          <ac:chgData name="Shahekur Rahman (2210706)" userId="S::2210706@student.uwtsd.ac.uk::2a39a06b-a761-4ef0-aad1-833a1edf1746" providerId="AD" clId="Web-{C955D7D0-0908-4E93-A99E-B3E7EA807E77}" dt="2023-02-02T00:52:03.622" v="993"/>
          <ac:spMkLst>
            <pc:docMk/>
            <pc:sldMk cId="3374925943" sldId="259"/>
            <ac:spMk id="23" creationId="{911A6C77-6109-4F77-975B-C375615A557E}"/>
          </ac:spMkLst>
        </pc:spChg>
        <pc:grpChg chg="add">
          <ac:chgData name="Shahekur Rahman (2210706)" userId="S::2210706@student.uwtsd.ac.uk::2a39a06b-a761-4ef0-aad1-833a1edf1746" providerId="AD" clId="Web-{C955D7D0-0908-4E93-A99E-B3E7EA807E77}" dt="2023-02-02T00:52:03.622" v="993"/>
          <ac:grpSpMkLst>
            <pc:docMk/>
            <pc:sldMk cId="3374925943" sldId="259"/>
            <ac:grpSpMk id="25" creationId="{CB343D17-9934-455E-B326-2F39206BA44A}"/>
          </ac:grpSpMkLst>
        </pc:grpChg>
        <pc:picChg chg="add del mod">
          <ac:chgData name="Shahekur Rahman (2210706)" userId="S::2210706@student.uwtsd.ac.uk::2a39a06b-a761-4ef0-aad1-833a1edf1746" providerId="AD" clId="Web-{C955D7D0-0908-4E93-A99E-B3E7EA807E77}" dt="2023-02-02T00:49:31.572" v="990"/>
          <ac:picMkLst>
            <pc:docMk/>
            <pc:sldMk cId="3374925943" sldId="259"/>
            <ac:picMk id="4" creationId="{B2CEB114-D37F-FEA2-2CDF-6BD31FCDEFFC}"/>
          </ac:picMkLst>
        </pc:picChg>
        <pc:picChg chg="add mod">
          <ac:chgData name="Shahekur Rahman (2210706)" userId="S::2210706@student.uwtsd.ac.uk::2a39a06b-a761-4ef0-aad1-833a1edf1746" providerId="AD" clId="Web-{C955D7D0-0908-4E93-A99E-B3E7EA807E77}" dt="2023-02-02T00:52:03.622" v="993"/>
          <ac:picMkLst>
            <pc:docMk/>
            <pc:sldMk cId="3374925943" sldId="259"/>
            <ac:picMk id="7" creationId="{310D5BB9-46A6-CCE8-AFB4-38AD2335C7D5}"/>
          </ac:picMkLst>
        </pc:picChg>
      </pc:sldChg>
      <pc:sldChg chg="addSp delSp modSp new mod setBg">
        <pc:chgData name="Shahekur Rahman (2210706)" userId="S::2210706@student.uwtsd.ac.uk::2a39a06b-a761-4ef0-aad1-833a1edf1746" providerId="AD" clId="Web-{C955D7D0-0908-4E93-A99E-B3E7EA807E77}" dt="2023-02-02T02:27:46.636" v="1932" actId="20577"/>
        <pc:sldMkLst>
          <pc:docMk/>
          <pc:sldMk cId="2449566008" sldId="260"/>
        </pc:sldMkLst>
        <pc:spChg chg="mod">
          <ac:chgData name="Shahekur Rahman (2210706)" userId="S::2210706@student.uwtsd.ac.uk::2a39a06b-a761-4ef0-aad1-833a1edf1746" providerId="AD" clId="Web-{C955D7D0-0908-4E93-A99E-B3E7EA807E77}" dt="2023-02-02T02:12:19.424" v="1693" actId="20577"/>
          <ac:spMkLst>
            <pc:docMk/>
            <pc:sldMk cId="2449566008" sldId="260"/>
            <ac:spMk id="2" creationId="{64C30005-7A95-4A54-FFAA-BDC5A533F01C}"/>
          </ac:spMkLst>
        </pc:spChg>
        <pc:spChg chg="mod">
          <ac:chgData name="Shahekur Rahman (2210706)" userId="S::2210706@student.uwtsd.ac.uk::2a39a06b-a761-4ef0-aad1-833a1edf1746" providerId="AD" clId="Web-{C955D7D0-0908-4E93-A99E-B3E7EA807E77}" dt="2023-02-02T02:27:46.636" v="1932" actId="20577"/>
          <ac:spMkLst>
            <pc:docMk/>
            <pc:sldMk cId="2449566008" sldId="260"/>
            <ac:spMk id="3" creationId="{89C99B5F-91CB-1D36-112C-78D70073A56C}"/>
          </ac:spMkLst>
        </pc:spChg>
        <pc:spChg chg="add mod">
          <ac:chgData name="Shahekur Rahman (2210706)" userId="S::2210706@student.uwtsd.ac.uk::2a39a06b-a761-4ef0-aad1-833a1edf1746" providerId="AD" clId="Web-{C955D7D0-0908-4E93-A99E-B3E7EA807E77}" dt="2023-02-02T02:04:29.661" v="1650" actId="1076"/>
          <ac:spMkLst>
            <pc:docMk/>
            <pc:sldMk cId="2449566008" sldId="260"/>
            <ac:spMk id="7" creationId="{6886345A-2DE5-189F-14EC-B88AA5B1016E}"/>
          </ac:spMkLst>
        </pc:spChg>
        <pc:spChg chg="add del">
          <ac:chgData name="Shahekur Rahman (2210706)" userId="S::2210706@student.uwtsd.ac.uk::2a39a06b-a761-4ef0-aad1-833a1edf1746" providerId="AD" clId="Web-{C955D7D0-0908-4E93-A99E-B3E7EA807E77}" dt="2023-02-02T01:59:18.872" v="1601"/>
          <ac:spMkLst>
            <pc:docMk/>
            <pc:sldMk cId="2449566008" sldId="260"/>
            <ac:spMk id="8" creationId="{827B839B-9ADE-406B-8590-F1CAEDED45A1}"/>
          </ac:spMkLst>
        </pc:spChg>
        <pc:spChg chg="add del">
          <ac:chgData name="Shahekur Rahman (2210706)" userId="S::2210706@student.uwtsd.ac.uk::2a39a06b-a761-4ef0-aad1-833a1edf1746" providerId="AD" clId="Web-{C955D7D0-0908-4E93-A99E-B3E7EA807E77}" dt="2023-02-02T01:59:18.872" v="1601"/>
          <ac:spMkLst>
            <pc:docMk/>
            <pc:sldMk cId="2449566008" sldId="260"/>
            <ac:spMk id="10" creationId="{CFE45BF0-46DB-408C-B5F7-7B11716805D4}"/>
          </ac:spMkLst>
        </pc:spChg>
        <pc:spChg chg="add del">
          <ac:chgData name="Shahekur Rahman (2210706)" userId="S::2210706@student.uwtsd.ac.uk::2a39a06b-a761-4ef0-aad1-833a1edf1746" providerId="AD" clId="Web-{C955D7D0-0908-4E93-A99E-B3E7EA807E77}" dt="2023-02-02T01:59:18.872" v="1601"/>
          <ac:spMkLst>
            <pc:docMk/>
            <pc:sldMk cId="2449566008" sldId="260"/>
            <ac:spMk id="12" creationId="{2AEBC8F2-97B1-41B4-93F1-2D289E197FBA}"/>
          </ac:spMkLst>
        </pc:spChg>
        <pc:spChg chg="add del">
          <ac:chgData name="Shahekur Rahman (2210706)" userId="S::2210706@student.uwtsd.ac.uk::2a39a06b-a761-4ef0-aad1-833a1edf1746" providerId="AD" clId="Web-{C955D7D0-0908-4E93-A99E-B3E7EA807E77}" dt="2023-02-02T01:59:18.872" v="1601"/>
          <ac:spMkLst>
            <pc:docMk/>
            <pc:sldMk cId="2449566008" sldId="260"/>
            <ac:spMk id="14" creationId="{472E3A19-F5D5-48FC-BB9C-48C2F68F598B}"/>
          </ac:spMkLst>
        </pc:spChg>
        <pc:spChg chg="add del">
          <ac:chgData name="Shahekur Rahman (2210706)" userId="S::2210706@student.uwtsd.ac.uk::2a39a06b-a761-4ef0-aad1-833a1edf1746" providerId="AD" clId="Web-{C955D7D0-0908-4E93-A99E-B3E7EA807E77}" dt="2023-02-02T01:59:18.872" v="1601"/>
          <ac:spMkLst>
            <pc:docMk/>
            <pc:sldMk cId="2449566008" sldId="260"/>
            <ac:spMk id="16" creationId="{7A62E32F-BB65-43A8-8EB5-92346890E549}"/>
          </ac:spMkLst>
        </pc:spChg>
        <pc:spChg chg="add del">
          <ac:chgData name="Shahekur Rahman (2210706)" userId="S::2210706@student.uwtsd.ac.uk::2a39a06b-a761-4ef0-aad1-833a1edf1746" providerId="AD" clId="Web-{C955D7D0-0908-4E93-A99E-B3E7EA807E77}" dt="2023-02-02T01:59:18.872" v="1601"/>
          <ac:spMkLst>
            <pc:docMk/>
            <pc:sldMk cId="2449566008" sldId="260"/>
            <ac:spMk id="18" creationId="{14E91B64-9FCC-451E-AFB4-A827D6329367}"/>
          </ac:spMkLst>
        </pc:spChg>
        <pc:spChg chg="add del">
          <ac:chgData name="Shahekur Rahman (2210706)" userId="S::2210706@student.uwtsd.ac.uk::2a39a06b-a761-4ef0-aad1-833a1edf1746" providerId="AD" clId="Web-{C955D7D0-0908-4E93-A99E-B3E7EA807E77}" dt="2023-02-02T02:02:28.517" v="1632"/>
          <ac:spMkLst>
            <pc:docMk/>
            <pc:sldMk cId="2449566008" sldId="260"/>
            <ac:spMk id="20" creationId="{F4C0B10B-D2C4-4A54-AFAD-3D27DF88BB37}"/>
          </ac:spMkLst>
        </pc:spChg>
        <pc:spChg chg="add del">
          <ac:chgData name="Shahekur Rahman (2210706)" userId="S::2210706@student.uwtsd.ac.uk::2a39a06b-a761-4ef0-aad1-833a1edf1746" providerId="AD" clId="Web-{C955D7D0-0908-4E93-A99E-B3E7EA807E77}" dt="2023-02-02T01:57:22.353" v="1593"/>
          <ac:spMkLst>
            <pc:docMk/>
            <pc:sldMk cId="2449566008" sldId="260"/>
            <ac:spMk id="23" creationId="{F13C74B1-5B17-4795-BED0-7140497B445A}"/>
          </ac:spMkLst>
        </pc:spChg>
        <pc:spChg chg="add del">
          <ac:chgData name="Shahekur Rahman (2210706)" userId="S::2210706@student.uwtsd.ac.uk::2a39a06b-a761-4ef0-aad1-833a1edf1746" providerId="AD" clId="Web-{C955D7D0-0908-4E93-A99E-B3E7EA807E77}" dt="2023-02-02T01:57:22.353" v="1593"/>
          <ac:spMkLst>
            <pc:docMk/>
            <pc:sldMk cId="2449566008" sldId="260"/>
            <ac:spMk id="25" creationId="{D4974D33-8DC5-464E-8C6D-BE58F0669C17}"/>
          </ac:spMkLst>
        </pc:spChg>
        <pc:spChg chg="add del">
          <ac:chgData name="Shahekur Rahman (2210706)" userId="S::2210706@student.uwtsd.ac.uk::2a39a06b-a761-4ef0-aad1-833a1edf1746" providerId="AD" clId="Web-{C955D7D0-0908-4E93-A99E-B3E7EA807E77}" dt="2023-02-02T01:57:39.322" v="1595"/>
          <ac:spMkLst>
            <pc:docMk/>
            <pc:sldMk cId="2449566008" sldId="260"/>
            <ac:spMk id="27" creationId="{86C7B4A1-154A-4DF0-AC46-F88D75A2E0FD}"/>
          </ac:spMkLst>
        </pc:spChg>
        <pc:spChg chg="add del">
          <ac:chgData name="Shahekur Rahman (2210706)" userId="S::2210706@student.uwtsd.ac.uk::2a39a06b-a761-4ef0-aad1-833a1edf1746" providerId="AD" clId="Web-{C955D7D0-0908-4E93-A99E-B3E7EA807E77}" dt="2023-02-02T02:02:28.517" v="1632"/>
          <ac:spMkLst>
            <pc:docMk/>
            <pc:sldMk cId="2449566008" sldId="260"/>
            <ac:spMk id="35" creationId="{04812C46-200A-4DEB-A05E-3ED6C68C2387}"/>
          </ac:spMkLst>
        </pc:spChg>
        <pc:spChg chg="add del">
          <ac:chgData name="Shahekur Rahman (2210706)" userId="S::2210706@student.uwtsd.ac.uk::2a39a06b-a761-4ef0-aad1-833a1edf1746" providerId="AD" clId="Web-{C955D7D0-0908-4E93-A99E-B3E7EA807E77}" dt="2023-02-02T02:02:28.517" v="1632"/>
          <ac:spMkLst>
            <pc:docMk/>
            <pc:sldMk cId="2449566008" sldId="260"/>
            <ac:spMk id="37" creationId="{D1EA859B-E555-4109-94F3-6700E046E008}"/>
          </ac:spMkLst>
        </pc:spChg>
        <pc:grpChg chg="add del">
          <ac:chgData name="Shahekur Rahman (2210706)" userId="S::2210706@student.uwtsd.ac.uk::2a39a06b-a761-4ef0-aad1-833a1edf1746" providerId="AD" clId="Web-{C955D7D0-0908-4E93-A99E-B3E7EA807E77}" dt="2023-02-02T02:02:28.517" v="1632"/>
          <ac:grpSpMkLst>
            <pc:docMk/>
            <pc:sldMk cId="2449566008" sldId="260"/>
            <ac:grpSpMk id="21" creationId="{B6BADB90-C74B-40D6-86DC-503F65FCE8DC}"/>
          </ac:grpSpMkLst>
        </pc:grpChg>
        <pc:picChg chg="add del mod ord">
          <ac:chgData name="Shahekur Rahman (2210706)" userId="S::2210706@student.uwtsd.ac.uk::2a39a06b-a761-4ef0-aad1-833a1edf1746" providerId="AD" clId="Web-{C955D7D0-0908-4E93-A99E-B3E7EA807E77}" dt="2023-02-02T01:57:49.682" v="1598"/>
          <ac:picMkLst>
            <pc:docMk/>
            <pc:sldMk cId="2449566008" sldId="260"/>
            <ac:picMk id="4" creationId="{41FBC638-B242-079F-E1BF-D3EEDAD37924}"/>
          </ac:picMkLst>
        </pc:picChg>
        <pc:picChg chg="add del mod">
          <ac:chgData name="Shahekur Rahman (2210706)" userId="S::2210706@student.uwtsd.ac.uk::2a39a06b-a761-4ef0-aad1-833a1edf1746" providerId="AD" clId="Web-{C955D7D0-0908-4E93-A99E-B3E7EA807E77}" dt="2023-02-02T02:01:28.047" v="1617"/>
          <ac:picMkLst>
            <pc:docMk/>
            <pc:sldMk cId="2449566008" sldId="260"/>
            <ac:picMk id="5" creationId="{9B9C7951-6938-0F53-C2BB-9C6716023683}"/>
          </ac:picMkLst>
        </pc:picChg>
        <pc:picChg chg="add mod ord">
          <ac:chgData name="Shahekur Rahman (2210706)" userId="S::2210706@student.uwtsd.ac.uk::2a39a06b-a761-4ef0-aad1-833a1edf1746" providerId="AD" clId="Web-{C955D7D0-0908-4E93-A99E-B3E7EA807E77}" dt="2023-02-02T02:02:45.565" v="1636" actId="1076"/>
          <ac:picMkLst>
            <pc:docMk/>
            <pc:sldMk cId="2449566008" sldId="260"/>
            <ac:picMk id="6" creationId="{7E239D63-381A-89B1-26D5-CD48855CD689}"/>
          </ac:picMkLst>
        </pc:picChg>
      </pc:sldChg>
      <pc:sldChg chg="addSp modSp new mod setBg">
        <pc:chgData name="Shahekur Rahman (2210706)" userId="S::2210706@student.uwtsd.ac.uk::2a39a06b-a761-4ef0-aad1-833a1edf1746" providerId="AD" clId="Web-{C955D7D0-0908-4E93-A99E-B3E7EA807E77}" dt="2023-02-02T02:40:57.078" v="2367" actId="20577"/>
        <pc:sldMkLst>
          <pc:docMk/>
          <pc:sldMk cId="3849851276" sldId="261"/>
        </pc:sldMkLst>
        <pc:spChg chg="mod">
          <ac:chgData name="Shahekur Rahman (2210706)" userId="S::2210706@student.uwtsd.ac.uk::2a39a06b-a761-4ef0-aad1-833a1edf1746" providerId="AD" clId="Web-{C955D7D0-0908-4E93-A99E-B3E7EA807E77}" dt="2023-02-02T02:07:30.072" v="1689" actId="14100"/>
          <ac:spMkLst>
            <pc:docMk/>
            <pc:sldMk cId="3849851276" sldId="261"/>
            <ac:spMk id="2" creationId="{2FD8C3FF-6C6B-F7C9-7A99-DEF8A634431B}"/>
          </ac:spMkLst>
        </pc:spChg>
        <pc:spChg chg="mod">
          <ac:chgData name="Shahekur Rahman (2210706)" userId="S::2210706@student.uwtsd.ac.uk::2a39a06b-a761-4ef0-aad1-833a1edf1746" providerId="AD" clId="Web-{C955D7D0-0908-4E93-A99E-B3E7EA807E77}" dt="2023-02-02T02:40:57.078" v="2367" actId="20577"/>
          <ac:spMkLst>
            <pc:docMk/>
            <pc:sldMk cId="3849851276" sldId="261"/>
            <ac:spMk id="3" creationId="{DC8CFD23-2D5B-1312-3816-82CD90E7A3A9}"/>
          </ac:spMkLst>
        </pc:spChg>
        <pc:spChg chg="add">
          <ac:chgData name="Shahekur Rahman (2210706)" userId="S::2210706@student.uwtsd.ac.uk::2a39a06b-a761-4ef0-aad1-833a1edf1746" providerId="AD" clId="Web-{C955D7D0-0908-4E93-A99E-B3E7EA807E77}" dt="2023-02-01T23:38:36.053" v="135"/>
          <ac:spMkLst>
            <pc:docMk/>
            <pc:sldMk cId="3849851276" sldId="261"/>
            <ac:spMk id="8" creationId="{827B839B-9ADE-406B-8590-F1CAEDED45A1}"/>
          </ac:spMkLst>
        </pc:spChg>
        <pc:spChg chg="add">
          <ac:chgData name="Shahekur Rahman (2210706)" userId="S::2210706@student.uwtsd.ac.uk::2a39a06b-a761-4ef0-aad1-833a1edf1746" providerId="AD" clId="Web-{C955D7D0-0908-4E93-A99E-B3E7EA807E77}" dt="2023-02-01T23:38:36.053" v="135"/>
          <ac:spMkLst>
            <pc:docMk/>
            <pc:sldMk cId="3849851276" sldId="261"/>
            <ac:spMk id="10" creationId="{CFE45BF0-46DB-408C-B5F7-7B11716805D4}"/>
          </ac:spMkLst>
        </pc:spChg>
        <pc:spChg chg="add">
          <ac:chgData name="Shahekur Rahman (2210706)" userId="S::2210706@student.uwtsd.ac.uk::2a39a06b-a761-4ef0-aad1-833a1edf1746" providerId="AD" clId="Web-{C955D7D0-0908-4E93-A99E-B3E7EA807E77}" dt="2023-02-01T23:38:36.053" v="135"/>
          <ac:spMkLst>
            <pc:docMk/>
            <pc:sldMk cId="3849851276" sldId="261"/>
            <ac:spMk id="12" creationId="{2AEBC8F2-97B1-41B4-93F1-2D289E197FBA}"/>
          </ac:spMkLst>
        </pc:spChg>
        <pc:spChg chg="add">
          <ac:chgData name="Shahekur Rahman (2210706)" userId="S::2210706@student.uwtsd.ac.uk::2a39a06b-a761-4ef0-aad1-833a1edf1746" providerId="AD" clId="Web-{C955D7D0-0908-4E93-A99E-B3E7EA807E77}" dt="2023-02-01T23:38:36.053" v="135"/>
          <ac:spMkLst>
            <pc:docMk/>
            <pc:sldMk cId="3849851276" sldId="261"/>
            <ac:spMk id="14" creationId="{472E3A19-F5D5-48FC-BB9C-48C2F68F598B}"/>
          </ac:spMkLst>
        </pc:spChg>
        <pc:spChg chg="add">
          <ac:chgData name="Shahekur Rahman (2210706)" userId="S::2210706@student.uwtsd.ac.uk::2a39a06b-a761-4ef0-aad1-833a1edf1746" providerId="AD" clId="Web-{C955D7D0-0908-4E93-A99E-B3E7EA807E77}" dt="2023-02-01T23:38:36.053" v="135"/>
          <ac:spMkLst>
            <pc:docMk/>
            <pc:sldMk cId="3849851276" sldId="261"/>
            <ac:spMk id="16" creationId="{7A62E32F-BB65-43A8-8EB5-92346890E549}"/>
          </ac:spMkLst>
        </pc:spChg>
        <pc:spChg chg="add">
          <ac:chgData name="Shahekur Rahman (2210706)" userId="S::2210706@student.uwtsd.ac.uk::2a39a06b-a761-4ef0-aad1-833a1edf1746" providerId="AD" clId="Web-{C955D7D0-0908-4E93-A99E-B3E7EA807E77}" dt="2023-02-01T23:38:36.053" v="135"/>
          <ac:spMkLst>
            <pc:docMk/>
            <pc:sldMk cId="3849851276" sldId="261"/>
            <ac:spMk id="18" creationId="{14E91B64-9FCC-451E-AFB4-A827D6329367}"/>
          </ac:spMkLst>
        </pc:spChg>
      </pc:sldChg>
      <pc:sldChg chg="addSp modSp new mod setBg">
        <pc:chgData name="Shahekur Rahman (2210706)" userId="S::2210706@student.uwtsd.ac.uk::2a39a06b-a761-4ef0-aad1-833a1edf1746" providerId="AD" clId="Web-{C955D7D0-0908-4E93-A99E-B3E7EA807E77}" dt="2023-02-02T02:57:22.995" v="2616" actId="20577"/>
        <pc:sldMkLst>
          <pc:docMk/>
          <pc:sldMk cId="2220454274" sldId="262"/>
        </pc:sldMkLst>
        <pc:spChg chg="mod">
          <ac:chgData name="Shahekur Rahman (2210706)" userId="S::2210706@student.uwtsd.ac.uk::2a39a06b-a761-4ef0-aad1-833a1edf1746" providerId="AD" clId="Web-{C955D7D0-0908-4E93-A99E-B3E7EA807E77}" dt="2023-02-01T23:38:39.053" v="136"/>
          <ac:spMkLst>
            <pc:docMk/>
            <pc:sldMk cId="2220454274" sldId="262"/>
            <ac:spMk id="2" creationId="{6AB2CB15-2C23-B952-0D9E-8732196F004A}"/>
          </ac:spMkLst>
        </pc:spChg>
        <pc:spChg chg="mod">
          <ac:chgData name="Shahekur Rahman (2210706)" userId="S::2210706@student.uwtsd.ac.uk::2a39a06b-a761-4ef0-aad1-833a1edf1746" providerId="AD" clId="Web-{C955D7D0-0908-4E93-A99E-B3E7EA807E77}" dt="2023-02-02T02:57:22.995" v="2616" actId="20577"/>
          <ac:spMkLst>
            <pc:docMk/>
            <pc:sldMk cId="2220454274" sldId="262"/>
            <ac:spMk id="3" creationId="{DCAFE371-31F0-94D2-DDBD-C944ABDEA3C5}"/>
          </ac:spMkLst>
        </pc:spChg>
        <pc:spChg chg="add">
          <ac:chgData name="Shahekur Rahman (2210706)" userId="S::2210706@student.uwtsd.ac.uk::2a39a06b-a761-4ef0-aad1-833a1edf1746" providerId="AD" clId="Web-{C955D7D0-0908-4E93-A99E-B3E7EA807E77}" dt="2023-02-01T23:38:39.053" v="136"/>
          <ac:spMkLst>
            <pc:docMk/>
            <pc:sldMk cId="2220454274" sldId="262"/>
            <ac:spMk id="8" creationId="{827B839B-9ADE-406B-8590-F1CAEDED45A1}"/>
          </ac:spMkLst>
        </pc:spChg>
        <pc:spChg chg="add">
          <ac:chgData name="Shahekur Rahman (2210706)" userId="S::2210706@student.uwtsd.ac.uk::2a39a06b-a761-4ef0-aad1-833a1edf1746" providerId="AD" clId="Web-{C955D7D0-0908-4E93-A99E-B3E7EA807E77}" dt="2023-02-01T23:38:39.053" v="136"/>
          <ac:spMkLst>
            <pc:docMk/>
            <pc:sldMk cId="2220454274" sldId="262"/>
            <ac:spMk id="10" creationId="{CFE45BF0-46DB-408C-B5F7-7B11716805D4}"/>
          </ac:spMkLst>
        </pc:spChg>
        <pc:spChg chg="add">
          <ac:chgData name="Shahekur Rahman (2210706)" userId="S::2210706@student.uwtsd.ac.uk::2a39a06b-a761-4ef0-aad1-833a1edf1746" providerId="AD" clId="Web-{C955D7D0-0908-4E93-A99E-B3E7EA807E77}" dt="2023-02-01T23:38:39.053" v="136"/>
          <ac:spMkLst>
            <pc:docMk/>
            <pc:sldMk cId="2220454274" sldId="262"/>
            <ac:spMk id="12" creationId="{2AEBC8F2-97B1-41B4-93F1-2D289E197FBA}"/>
          </ac:spMkLst>
        </pc:spChg>
        <pc:spChg chg="add">
          <ac:chgData name="Shahekur Rahman (2210706)" userId="S::2210706@student.uwtsd.ac.uk::2a39a06b-a761-4ef0-aad1-833a1edf1746" providerId="AD" clId="Web-{C955D7D0-0908-4E93-A99E-B3E7EA807E77}" dt="2023-02-01T23:38:39.053" v="136"/>
          <ac:spMkLst>
            <pc:docMk/>
            <pc:sldMk cId="2220454274" sldId="262"/>
            <ac:spMk id="14" creationId="{472E3A19-F5D5-48FC-BB9C-48C2F68F598B}"/>
          </ac:spMkLst>
        </pc:spChg>
        <pc:spChg chg="add">
          <ac:chgData name="Shahekur Rahman (2210706)" userId="S::2210706@student.uwtsd.ac.uk::2a39a06b-a761-4ef0-aad1-833a1edf1746" providerId="AD" clId="Web-{C955D7D0-0908-4E93-A99E-B3E7EA807E77}" dt="2023-02-01T23:38:39.053" v="136"/>
          <ac:spMkLst>
            <pc:docMk/>
            <pc:sldMk cId="2220454274" sldId="262"/>
            <ac:spMk id="16" creationId="{7A62E32F-BB65-43A8-8EB5-92346890E549}"/>
          </ac:spMkLst>
        </pc:spChg>
        <pc:spChg chg="add">
          <ac:chgData name="Shahekur Rahman (2210706)" userId="S::2210706@student.uwtsd.ac.uk::2a39a06b-a761-4ef0-aad1-833a1edf1746" providerId="AD" clId="Web-{C955D7D0-0908-4E93-A99E-B3E7EA807E77}" dt="2023-02-01T23:38:39.053" v="136"/>
          <ac:spMkLst>
            <pc:docMk/>
            <pc:sldMk cId="2220454274" sldId="262"/>
            <ac:spMk id="18" creationId="{14E91B64-9FCC-451E-AFB4-A827D6329367}"/>
          </ac:spMkLst>
        </pc:spChg>
      </pc:sldChg>
      <pc:sldChg chg="addSp delSp modSp new mod setBg">
        <pc:chgData name="Shahekur Rahman (2210706)" userId="S::2210706@student.uwtsd.ac.uk::2a39a06b-a761-4ef0-aad1-833a1edf1746" providerId="AD" clId="Web-{C955D7D0-0908-4E93-A99E-B3E7EA807E77}" dt="2023-02-02T03:05:02.913" v="2846" actId="20577"/>
        <pc:sldMkLst>
          <pc:docMk/>
          <pc:sldMk cId="1235857776" sldId="263"/>
        </pc:sldMkLst>
        <pc:spChg chg="mod">
          <ac:chgData name="Shahekur Rahman (2210706)" userId="S::2210706@student.uwtsd.ac.uk::2a39a06b-a761-4ef0-aad1-833a1edf1746" providerId="AD" clId="Web-{C955D7D0-0908-4E93-A99E-B3E7EA807E77}" dt="2023-02-02T03:04:15.943" v="2830" actId="20577"/>
          <ac:spMkLst>
            <pc:docMk/>
            <pc:sldMk cId="1235857776" sldId="263"/>
            <ac:spMk id="2" creationId="{89809FE9-3187-3ABF-CB30-56E29A4FFCE2}"/>
          </ac:spMkLst>
        </pc:spChg>
        <pc:spChg chg="mod">
          <ac:chgData name="Shahekur Rahman (2210706)" userId="S::2210706@student.uwtsd.ac.uk::2a39a06b-a761-4ef0-aad1-833a1edf1746" providerId="AD" clId="Web-{C955D7D0-0908-4E93-A99E-B3E7EA807E77}" dt="2023-02-02T03:05:02.913" v="2846" actId="20577"/>
          <ac:spMkLst>
            <pc:docMk/>
            <pc:sldMk cId="1235857776" sldId="263"/>
            <ac:spMk id="3" creationId="{758268BE-8CAE-3582-69D8-D70D15CBE928}"/>
          </ac:spMkLst>
        </pc:spChg>
        <pc:spChg chg="add del">
          <ac:chgData name="Shahekur Rahman (2210706)" userId="S::2210706@student.uwtsd.ac.uk::2a39a06b-a761-4ef0-aad1-833a1edf1746" providerId="AD" clId="Web-{C955D7D0-0908-4E93-A99E-B3E7EA807E77}" dt="2023-02-02T03:03:25.161" v="2823"/>
          <ac:spMkLst>
            <pc:docMk/>
            <pc:sldMk cId="1235857776" sldId="263"/>
            <ac:spMk id="8" creationId="{827B839B-9ADE-406B-8590-F1CAEDED45A1}"/>
          </ac:spMkLst>
        </pc:spChg>
        <pc:spChg chg="add del">
          <ac:chgData name="Shahekur Rahman (2210706)" userId="S::2210706@student.uwtsd.ac.uk::2a39a06b-a761-4ef0-aad1-833a1edf1746" providerId="AD" clId="Web-{C955D7D0-0908-4E93-A99E-B3E7EA807E77}" dt="2023-02-02T03:03:25.161" v="2823"/>
          <ac:spMkLst>
            <pc:docMk/>
            <pc:sldMk cId="1235857776" sldId="263"/>
            <ac:spMk id="10" creationId="{CFE45BF0-46DB-408C-B5F7-7B11716805D4}"/>
          </ac:spMkLst>
        </pc:spChg>
        <pc:spChg chg="add del">
          <ac:chgData name="Shahekur Rahman (2210706)" userId="S::2210706@student.uwtsd.ac.uk::2a39a06b-a761-4ef0-aad1-833a1edf1746" providerId="AD" clId="Web-{C955D7D0-0908-4E93-A99E-B3E7EA807E77}" dt="2023-02-02T03:03:25.161" v="2823"/>
          <ac:spMkLst>
            <pc:docMk/>
            <pc:sldMk cId="1235857776" sldId="263"/>
            <ac:spMk id="12" creationId="{2AEBC8F2-97B1-41B4-93F1-2D289E197FBA}"/>
          </ac:spMkLst>
        </pc:spChg>
        <pc:spChg chg="add del">
          <ac:chgData name="Shahekur Rahman (2210706)" userId="S::2210706@student.uwtsd.ac.uk::2a39a06b-a761-4ef0-aad1-833a1edf1746" providerId="AD" clId="Web-{C955D7D0-0908-4E93-A99E-B3E7EA807E77}" dt="2023-02-02T03:03:25.161" v="2823"/>
          <ac:spMkLst>
            <pc:docMk/>
            <pc:sldMk cId="1235857776" sldId="263"/>
            <ac:spMk id="14" creationId="{472E3A19-F5D5-48FC-BB9C-48C2F68F598B}"/>
          </ac:spMkLst>
        </pc:spChg>
        <pc:spChg chg="add del">
          <ac:chgData name="Shahekur Rahman (2210706)" userId="S::2210706@student.uwtsd.ac.uk::2a39a06b-a761-4ef0-aad1-833a1edf1746" providerId="AD" clId="Web-{C955D7D0-0908-4E93-A99E-B3E7EA807E77}" dt="2023-02-02T03:03:25.161" v="2823"/>
          <ac:spMkLst>
            <pc:docMk/>
            <pc:sldMk cId="1235857776" sldId="263"/>
            <ac:spMk id="16" creationId="{7A62E32F-BB65-43A8-8EB5-92346890E549}"/>
          </ac:spMkLst>
        </pc:spChg>
        <pc:spChg chg="add del">
          <ac:chgData name="Shahekur Rahman (2210706)" userId="S::2210706@student.uwtsd.ac.uk::2a39a06b-a761-4ef0-aad1-833a1edf1746" providerId="AD" clId="Web-{C955D7D0-0908-4E93-A99E-B3E7EA807E77}" dt="2023-02-02T03:03:25.161" v="2823"/>
          <ac:spMkLst>
            <pc:docMk/>
            <pc:sldMk cId="1235857776" sldId="263"/>
            <ac:spMk id="18" creationId="{14E91B64-9FCC-451E-AFB4-A827D6329367}"/>
          </ac:spMkLst>
        </pc:spChg>
        <pc:spChg chg="add">
          <ac:chgData name="Shahekur Rahman (2210706)" userId="S::2210706@student.uwtsd.ac.uk::2a39a06b-a761-4ef0-aad1-833a1edf1746" providerId="AD" clId="Web-{C955D7D0-0908-4E93-A99E-B3E7EA807E77}" dt="2023-02-02T03:03:25.161" v="2823"/>
          <ac:spMkLst>
            <pc:docMk/>
            <pc:sldMk cId="1235857776" sldId="263"/>
            <ac:spMk id="23" creationId="{12609869-9E80-471B-A487-A53288E0E791}"/>
          </ac:spMkLst>
        </pc:spChg>
        <pc:spChg chg="add">
          <ac:chgData name="Shahekur Rahman (2210706)" userId="S::2210706@student.uwtsd.ac.uk::2a39a06b-a761-4ef0-aad1-833a1edf1746" providerId="AD" clId="Web-{C955D7D0-0908-4E93-A99E-B3E7EA807E77}" dt="2023-02-02T03:03:25.161" v="2823"/>
          <ac:spMkLst>
            <pc:docMk/>
            <pc:sldMk cId="1235857776" sldId="263"/>
            <ac:spMk id="25" creationId="{7004738A-9D34-43E8-97D2-CA0EED4F8BE0}"/>
          </ac:spMkLst>
        </pc:spChg>
        <pc:spChg chg="add">
          <ac:chgData name="Shahekur Rahman (2210706)" userId="S::2210706@student.uwtsd.ac.uk::2a39a06b-a761-4ef0-aad1-833a1edf1746" providerId="AD" clId="Web-{C955D7D0-0908-4E93-A99E-B3E7EA807E77}" dt="2023-02-02T03:03:25.161" v="2823"/>
          <ac:spMkLst>
            <pc:docMk/>
            <pc:sldMk cId="1235857776" sldId="263"/>
            <ac:spMk id="27" creationId="{B8B8D07F-F13E-443E-BA68-2D26672D76B9}"/>
          </ac:spMkLst>
        </pc:spChg>
        <pc:spChg chg="add">
          <ac:chgData name="Shahekur Rahman (2210706)" userId="S::2210706@student.uwtsd.ac.uk::2a39a06b-a761-4ef0-aad1-833a1edf1746" providerId="AD" clId="Web-{C955D7D0-0908-4E93-A99E-B3E7EA807E77}" dt="2023-02-02T03:03:25.161" v="2823"/>
          <ac:spMkLst>
            <pc:docMk/>
            <pc:sldMk cId="1235857776" sldId="263"/>
            <ac:spMk id="29" creationId="{2813A4FA-24A5-41ED-A534-3807D1B2F344}"/>
          </ac:spMkLst>
        </pc:spChg>
        <pc:spChg chg="add">
          <ac:chgData name="Shahekur Rahman (2210706)" userId="S::2210706@student.uwtsd.ac.uk::2a39a06b-a761-4ef0-aad1-833a1edf1746" providerId="AD" clId="Web-{C955D7D0-0908-4E93-A99E-B3E7EA807E77}" dt="2023-02-02T03:03:25.161" v="2823"/>
          <ac:spMkLst>
            <pc:docMk/>
            <pc:sldMk cId="1235857776" sldId="263"/>
            <ac:spMk id="31" creationId="{C3944F27-CA70-4E84-A51A-E6BF89558979}"/>
          </ac:spMkLst>
        </pc:spChg>
        <pc:picChg chg="add mod">
          <ac:chgData name="Shahekur Rahman (2210706)" userId="S::2210706@student.uwtsd.ac.uk::2a39a06b-a761-4ef0-aad1-833a1edf1746" providerId="AD" clId="Web-{C955D7D0-0908-4E93-A99E-B3E7EA807E77}" dt="2023-02-02T03:04:07.505" v="2829" actId="1076"/>
          <ac:picMkLst>
            <pc:docMk/>
            <pc:sldMk cId="1235857776" sldId="263"/>
            <ac:picMk id="4" creationId="{EF105FCB-D039-666D-24CA-96E5EF1B4B06}"/>
          </ac:picMkLst>
        </pc:picChg>
      </pc:sldChg>
      <pc:sldChg chg="addSp modSp new mod setBg">
        <pc:chgData name="Shahekur Rahman (2210706)" userId="S::2210706@student.uwtsd.ac.uk::2a39a06b-a761-4ef0-aad1-833a1edf1746" providerId="AD" clId="Web-{C955D7D0-0908-4E93-A99E-B3E7EA807E77}" dt="2023-02-02T03:11:59.955" v="3180" actId="20577"/>
        <pc:sldMkLst>
          <pc:docMk/>
          <pc:sldMk cId="1708918432" sldId="264"/>
        </pc:sldMkLst>
        <pc:spChg chg="mod">
          <ac:chgData name="Shahekur Rahman (2210706)" userId="S::2210706@student.uwtsd.ac.uk::2a39a06b-a761-4ef0-aad1-833a1edf1746" providerId="AD" clId="Web-{C955D7D0-0908-4E93-A99E-B3E7EA807E77}" dt="2023-02-01T23:38:44.866" v="138"/>
          <ac:spMkLst>
            <pc:docMk/>
            <pc:sldMk cId="1708918432" sldId="264"/>
            <ac:spMk id="2" creationId="{2015507D-A263-8D4A-31B6-FD383644EACD}"/>
          </ac:spMkLst>
        </pc:spChg>
        <pc:spChg chg="mod">
          <ac:chgData name="Shahekur Rahman (2210706)" userId="S::2210706@student.uwtsd.ac.uk::2a39a06b-a761-4ef0-aad1-833a1edf1746" providerId="AD" clId="Web-{C955D7D0-0908-4E93-A99E-B3E7EA807E77}" dt="2023-02-02T03:11:59.955" v="3180" actId="20577"/>
          <ac:spMkLst>
            <pc:docMk/>
            <pc:sldMk cId="1708918432" sldId="264"/>
            <ac:spMk id="3" creationId="{5660792D-A2BE-0DB7-5E44-438531FCCD1B}"/>
          </ac:spMkLst>
        </pc:spChg>
        <pc:spChg chg="add">
          <ac:chgData name="Shahekur Rahman (2210706)" userId="S::2210706@student.uwtsd.ac.uk::2a39a06b-a761-4ef0-aad1-833a1edf1746" providerId="AD" clId="Web-{C955D7D0-0908-4E93-A99E-B3E7EA807E77}" dt="2023-02-01T23:38:44.866" v="138"/>
          <ac:spMkLst>
            <pc:docMk/>
            <pc:sldMk cId="1708918432" sldId="264"/>
            <ac:spMk id="8" creationId="{827B839B-9ADE-406B-8590-F1CAEDED45A1}"/>
          </ac:spMkLst>
        </pc:spChg>
        <pc:spChg chg="add">
          <ac:chgData name="Shahekur Rahman (2210706)" userId="S::2210706@student.uwtsd.ac.uk::2a39a06b-a761-4ef0-aad1-833a1edf1746" providerId="AD" clId="Web-{C955D7D0-0908-4E93-A99E-B3E7EA807E77}" dt="2023-02-01T23:38:44.866" v="138"/>
          <ac:spMkLst>
            <pc:docMk/>
            <pc:sldMk cId="1708918432" sldId="264"/>
            <ac:spMk id="10" creationId="{CFE45BF0-46DB-408C-B5F7-7B11716805D4}"/>
          </ac:spMkLst>
        </pc:spChg>
        <pc:spChg chg="add">
          <ac:chgData name="Shahekur Rahman (2210706)" userId="S::2210706@student.uwtsd.ac.uk::2a39a06b-a761-4ef0-aad1-833a1edf1746" providerId="AD" clId="Web-{C955D7D0-0908-4E93-A99E-B3E7EA807E77}" dt="2023-02-01T23:38:44.866" v="138"/>
          <ac:spMkLst>
            <pc:docMk/>
            <pc:sldMk cId="1708918432" sldId="264"/>
            <ac:spMk id="12" creationId="{2AEBC8F2-97B1-41B4-93F1-2D289E197FBA}"/>
          </ac:spMkLst>
        </pc:spChg>
        <pc:spChg chg="add">
          <ac:chgData name="Shahekur Rahman (2210706)" userId="S::2210706@student.uwtsd.ac.uk::2a39a06b-a761-4ef0-aad1-833a1edf1746" providerId="AD" clId="Web-{C955D7D0-0908-4E93-A99E-B3E7EA807E77}" dt="2023-02-01T23:38:44.866" v="138"/>
          <ac:spMkLst>
            <pc:docMk/>
            <pc:sldMk cId="1708918432" sldId="264"/>
            <ac:spMk id="14" creationId="{472E3A19-F5D5-48FC-BB9C-48C2F68F598B}"/>
          </ac:spMkLst>
        </pc:spChg>
        <pc:spChg chg="add">
          <ac:chgData name="Shahekur Rahman (2210706)" userId="S::2210706@student.uwtsd.ac.uk::2a39a06b-a761-4ef0-aad1-833a1edf1746" providerId="AD" clId="Web-{C955D7D0-0908-4E93-A99E-B3E7EA807E77}" dt="2023-02-01T23:38:44.866" v="138"/>
          <ac:spMkLst>
            <pc:docMk/>
            <pc:sldMk cId="1708918432" sldId="264"/>
            <ac:spMk id="16" creationId="{7A62E32F-BB65-43A8-8EB5-92346890E549}"/>
          </ac:spMkLst>
        </pc:spChg>
        <pc:spChg chg="add">
          <ac:chgData name="Shahekur Rahman (2210706)" userId="S::2210706@student.uwtsd.ac.uk::2a39a06b-a761-4ef0-aad1-833a1edf1746" providerId="AD" clId="Web-{C955D7D0-0908-4E93-A99E-B3E7EA807E77}" dt="2023-02-01T23:38:44.866" v="138"/>
          <ac:spMkLst>
            <pc:docMk/>
            <pc:sldMk cId="1708918432" sldId="264"/>
            <ac:spMk id="18" creationId="{14E91B64-9FCC-451E-AFB4-A827D6329367}"/>
          </ac:spMkLst>
        </pc:spChg>
      </pc:sldChg>
      <pc:sldChg chg="addSp modSp new mod setBg">
        <pc:chgData name="Shahekur Rahman (2210706)" userId="S::2210706@student.uwtsd.ac.uk::2a39a06b-a761-4ef0-aad1-833a1edf1746" providerId="AD" clId="Web-{C955D7D0-0908-4E93-A99E-B3E7EA807E77}" dt="2023-02-02T02:49:27.529" v="2469" actId="20577"/>
        <pc:sldMkLst>
          <pc:docMk/>
          <pc:sldMk cId="1332194386" sldId="265"/>
        </pc:sldMkLst>
        <pc:spChg chg="mod">
          <ac:chgData name="Shahekur Rahman (2210706)" userId="S::2210706@student.uwtsd.ac.uk::2a39a06b-a761-4ef0-aad1-833a1edf1746" providerId="AD" clId="Web-{C955D7D0-0908-4E93-A99E-B3E7EA807E77}" dt="2023-02-01T23:38:48.585" v="139"/>
          <ac:spMkLst>
            <pc:docMk/>
            <pc:sldMk cId="1332194386" sldId="265"/>
            <ac:spMk id="2" creationId="{B1A1E53F-2D6E-D3ED-7280-01230591DBEE}"/>
          </ac:spMkLst>
        </pc:spChg>
        <pc:spChg chg="mod">
          <ac:chgData name="Shahekur Rahman (2210706)" userId="S::2210706@student.uwtsd.ac.uk::2a39a06b-a761-4ef0-aad1-833a1edf1746" providerId="AD" clId="Web-{C955D7D0-0908-4E93-A99E-B3E7EA807E77}" dt="2023-02-02T02:49:27.529" v="2469" actId="20577"/>
          <ac:spMkLst>
            <pc:docMk/>
            <pc:sldMk cId="1332194386" sldId="265"/>
            <ac:spMk id="3" creationId="{9021B5A7-FC7C-9573-AD96-A7D398B38AB9}"/>
          </ac:spMkLst>
        </pc:spChg>
        <pc:spChg chg="add">
          <ac:chgData name="Shahekur Rahman (2210706)" userId="S::2210706@student.uwtsd.ac.uk::2a39a06b-a761-4ef0-aad1-833a1edf1746" providerId="AD" clId="Web-{C955D7D0-0908-4E93-A99E-B3E7EA807E77}" dt="2023-02-01T23:38:48.585" v="139"/>
          <ac:spMkLst>
            <pc:docMk/>
            <pc:sldMk cId="1332194386" sldId="265"/>
            <ac:spMk id="8" creationId="{827B839B-9ADE-406B-8590-F1CAEDED45A1}"/>
          </ac:spMkLst>
        </pc:spChg>
        <pc:spChg chg="add">
          <ac:chgData name="Shahekur Rahman (2210706)" userId="S::2210706@student.uwtsd.ac.uk::2a39a06b-a761-4ef0-aad1-833a1edf1746" providerId="AD" clId="Web-{C955D7D0-0908-4E93-A99E-B3E7EA807E77}" dt="2023-02-01T23:38:48.585" v="139"/>
          <ac:spMkLst>
            <pc:docMk/>
            <pc:sldMk cId="1332194386" sldId="265"/>
            <ac:spMk id="10" creationId="{CFE45BF0-46DB-408C-B5F7-7B11716805D4}"/>
          </ac:spMkLst>
        </pc:spChg>
        <pc:spChg chg="add">
          <ac:chgData name="Shahekur Rahman (2210706)" userId="S::2210706@student.uwtsd.ac.uk::2a39a06b-a761-4ef0-aad1-833a1edf1746" providerId="AD" clId="Web-{C955D7D0-0908-4E93-A99E-B3E7EA807E77}" dt="2023-02-01T23:38:48.585" v="139"/>
          <ac:spMkLst>
            <pc:docMk/>
            <pc:sldMk cId="1332194386" sldId="265"/>
            <ac:spMk id="12" creationId="{2AEBC8F2-97B1-41B4-93F1-2D289E197FBA}"/>
          </ac:spMkLst>
        </pc:spChg>
        <pc:spChg chg="add">
          <ac:chgData name="Shahekur Rahman (2210706)" userId="S::2210706@student.uwtsd.ac.uk::2a39a06b-a761-4ef0-aad1-833a1edf1746" providerId="AD" clId="Web-{C955D7D0-0908-4E93-A99E-B3E7EA807E77}" dt="2023-02-01T23:38:48.585" v="139"/>
          <ac:spMkLst>
            <pc:docMk/>
            <pc:sldMk cId="1332194386" sldId="265"/>
            <ac:spMk id="14" creationId="{472E3A19-F5D5-48FC-BB9C-48C2F68F598B}"/>
          </ac:spMkLst>
        </pc:spChg>
        <pc:spChg chg="add">
          <ac:chgData name="Shahekur Rahman (2210706)" userId="S::2210706@student.uwtsd.ac.uk::2a39a06b-a761-4ef0-aad1-833a1edf1746" providerId="AD" clId="Web-{C955D7D0-0908-4E93-A99E-B3E7EA807E77}" dt="2023-02-01T23:38:48.585" v="139"/>
          <ac:spMkLst>
            <pc:docMk/>
            <pc:sldMk cId="1332194386" sldId="265"/>
            <ac:spMk id="16" creationId="{7A62E32F-BB65-43A8-8EB5-92346890E549}"/>
          </ac:spMkLst>
        </pc:spChg>
        <pc:spChg chg="add">
          <ac:chgData name="Shahekur Rahman (2210706)" userId="S::2210706@student.uwtsd.ac.uk::2a39a06b-a761-4ef0-aad1-833a1edf1746" providerId="AD" clId="Web-{C955D7D0-0908-4E93-A99E-B3E7EA807E77}" dt="2023-02-01T23:38:48.585" v="139"/>
          <ac:spMkLst>
            <pc:docMk/>
            <pc:sldMk cId="1332194386" sldId="265"/>
            <ac:spMk id="18" creationId="{14E91B64-9FCC-451E-AFB4-A827D6329367}"/>
          </ac:spMkLst>
        </pc:spChg>
      </pc:sldChg>
    </pc:docChg>
  </pc:docChgLst>
  <pc:docChgLst>
    <pc:chgData name="Shahekur Rahman (2210706)" userId="S::2210706@student.uwtsd.ac.uk::2a39a06b-a761-4ef0-aad1-833a1edf1746" providerId="AD" clId="Web-{2748756D-13BD-B458-A722-3324355672C1}"/>
    <pc:docChg chg="modSld">
      <pc:chgData name="Shahekur Rahman (2210706)" userId="S::2210706@student.uwtsd.ac.uk::2a39a06b-a761-4ef0-aad1-833a1edf1746" providerId="AD" clId="Web-{2748756D-13BD-B458-A722-3324355672C1}" dt="2023-02-07T21:56:11.027" v="3" actId="20577"/>
      <pc:docMkLst>
        <pc:docMk/>
      </pc:docMkLst>
      <pc:sldChg chg="modSp">
        <pc:chgData name="Shahekur Rahman (2210706)" userId="S::2210706@student.uwtsd.ac.uk::2a39a06b-a761-4ef0-aad1-833a1edf1746" providerId="AD" clId="Web-{2748756D-13BD-B458-A722-3324355672C1}" dt="2023-02-07T21:56:11.027" v="3" actId="20577"/>
        <pc:sldMkLst>
          <pc:docMk/>
          <pc:sldMk cId="1029942056" sldId="258"/>
        </pc:sldMkLst>
        <pc:spChg chg="mod">
          <ac:chgData name="Shahekur Rahman (2210706)" userId="S::2210706@student.uwtsd.ac.uk::2a39a06b-a761-4ef0-aad1-833a1edf1746" providerId="AD" clId="Web-{2748756D-13BD-B458-A722-3324355672C1}" dt="2023-02-07T21:56:11.027" v="3" actId="20577"/>
          <ac:spMkLst>
            <pc:docMk/>
            <pc:sldMk cId="1029942056" sldId="258"/>
            <ac:spMk id="3" creationId="{EFB85190-303B-46FC-CD7B-3708ADAA162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eposnow.com/uk/resources/importance-of-the-hospitality-industry/#:~:text=Hospitality%20implies%20warmth%2C%20respect%2C%20and,growing%20sectors%20to%20work%20in." TargetMode="External"/><Relationship Id="rId3" Type="http://schemas.openxmlformats.org/officeDocument/2006/relationships/hyperlink" Target="https://www.hospitalitynet.org/news/4059834.html" TargetMode="External"/><Relationship Id="rId7" Type="http://schemas.openxmlformats.org/officeDocument/2006/relationships/hyperlink" Target="https://customerthink.com/jw-marriott-kuala-lumpur-customer-experience-review/" TargetMode="External"/><Relationship Id="rId2" Type="http://schemas.openxmlformats.org/officeDocument/2006/relationships/hyperlink" Target="https://www.prnewswire.com/news-releases/jw-marriott-luxury-brand-grows-global-portfolio-with-new-hotels-126329308.html" TargetMode="External"/><Relationship Id="rId1" Type="http://schemas.openxmlformats.org/officeDocument/2006/relationships/slideLayout" Target="../slideLayouts/slideLayout2.xml"/><Relationship Id="rId6" Type="http://schemas.openxmlformats.org/officeDocument/2006/relationships/hyperlink" Target="https://www.hoteliermagazine.com/branding-success-hinges-on-meeting-guest-expectations/" TargetMode="External"/><Relationship Id="rId5" Type="http://schemas.openxmlformats.org/officeDocument/2006/relationships/hyperlink" Target="https://news.marriott.com/brands/jw-marriott/" TargetMode="External"/><Relationship Id="rId10" Type="http://schemas.openxmlformats.org/officeDocument/2006/relationships/hyperlink" Target="https://luxuryhospitality.consulting/how-attract-retain-customers-luxury-hotels/#:~:text=Many%20people%20are%20in%20love,main%20clients%20of%20luxury%20hotels." TargetMode="External"/><Relationship Id="rId4" Type="http://schemas.openxmlformats.org/officeDocument/2006/relationships/hyperlink" Target="https://jw-marriott.marriott.com/" TargetMode="External"/><Relationship Id="rId9" Type="http://schemas.openxmlformats.org/officeDocument/2006/relationships/hyperlink" Target="https://www.forbes.com/sites/shephyken/2022/07/17/customer-service-the-marriott-way/?sh=568b62617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b="1">
                <a:solidFill>
                  <a:srgbClr val="FFFFFF"/>
                </a:solidFill>
                <a:ea typeface="+mj-lt"/>
                <a:cs typeface="+mj-lt"/>
              </a:rPr>
              <a:t>The role and importance of quality service, hospitality and guest services in the hospitality industry</a:t>
            </a:r>
            <a:endParaRPr lang="en-US" sz="4800" b="1">
              <a:solidFill>
                <a:srgbClr val="FFFFFF"/>
              </a:solidFill>
            </a:endParaRP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US">
                <a:cs typeface="Calibri"/>
              </a:rPr>
              <a:t>Student Name: </a:t>
            </a:r>
            <a:r>
              <a:rPr lang="en-US" err="1">
                <a:cs typeface="Calibri"/>
              </a:rPr>
              <a:t>Shahekur</a:t>
            </a:r>
            <a:r>
              <a:rPr lang="en-US">
                <a:cs typeface="Calibri"/>
              </a:rPr>
              <a:t> Rahman</a:t>
            </a:r>
          </a:p>
          <a:p>
            <a:pPr algn="l"/>
            <a:r>
              <a:rPr lang="en-US">
                <a:cs typeface="Calibri"/>
              </a:rPr>
              <a:t>Student ID: 2210706</a:t>
            </a:r>
          </a:p>
          <a:p>
            <a:pPr algn="l"/>
            <a:r>
              <a:rPr lang="en-US">
                <a:cs typeface="Calibri"/>
              </a:rPr>
              <a:t>Tutors Name: Muhammad </a:t>
            </a:r>
            <a:r>
              <a:rPr lang="en-US" err="1">
                <a:cs typeface="Calibri"/>
              </a:rPr>
              <a:t>Cassamo</a:t>
            </a:r>
            <a:endParaRPr lang="en-US">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93B8071-3C22-5782-D3C1-CFB3BAE8553A}"/>
              </a:ext>
            </a:extLst>
          </p:cNvPr>
          <p:cNvSpPr>
            <a:spLocks noGrp="1"/>
          </p:cNvSpPr>
          <p:nvPr>
            <p:ph type="title"/>
          </p:nvPr>
        </p:nvSpPr>
        <p:spPr>
          <a:xfrm>
            <a:off x="958506" y="800392"/>
            <a:ext cx="10264697" cy="1212102"/>
          </a:xfrm>
        </p:spPr>
        <p:txBody>
          <a:bodyPr>
            <a:normAutofit/>
          </a:bodyPr>
          <a:lstStyle/>
          <a:p>
            <a:r>
              <a:rPr lang="en-US" sz="4000">
                <a:solidFill>
                  <a:srgbClr val="FFFFFF"/>
                </a:solidFill>
                <a:cs typeface="Calibri Light"/>
              </a:rPr>
              <a:t>Content</a:t>
            </a:r>
            <a:endParaRPr lang="en-US" sz="4000">
              <a:solidFill>
                <a:srgbClr val="FFFFFF"/>
              </a:solidFill>
            </a:endParaRPr>
          </a:p>
        </p:txBody>
      </p:sp>
      <p:sp>
        <p:nvSpPr>
          <p:cNvPr id="3" name="Content Placeholder 2">
            <a:extLst>
              <a:ext uri="{FF2B5EF4-FFF2-40B4-BE49-F238E27FC236}">
                <a16:creationId xmlns:a16="http://schemas.microsoft.com/office/drawing/2014/main" id="{950F3F18-4072-3E24-577E-881E98BC2254}"/>
              </a:ext>
            </a:extLst>
          </p:cNvPr>
          <p:cNvSpPr>
            <a:spLocks noGrp="1"/>
          </p:cNvSpPr>
          <p:nvPr>
            <p:ph idx="1"/>
          </p:nvPr>
        </p:nvSpPr>
        <p:spPr>
          <a:xfrm>
            <a:off x="1367624" y="2490436"/>
            <a:ext cx="9708995" cy="3567173"/>
          </a:xfrm>
        </p:spPr>
        <p:txBody>
          <a:bodyPr vert="horz" lIns="91440" tIns="45720" rIns="91440" bIns="45720" rtlCol="0" anchor="t">
            <a:normAutofit lnSpcReduction="10000"/>
          </a:bodyPr>
          <a:lstStyle/>
          <a:p>
            <a:r>
              <a:rPr lang="en-US" sz="2400" dirty="0">
                <a:cs typeface="Calibri"/>
              </a:rPr>
              <a:t>Introduction</a:t>
            </a:r>
          </a:p>
          <a:p>
            <a:r>
              <a:rPr lang="en-US" sz="2400" dirty="0">
                <a:cs typeface="Calibri"/>
              </a:rPr>
              <a:t>Main Consumers</a:t>
            </a:r>
          </a:p>
          <a:p>
            <a:r>
              <a:rPr lang="en-US" sz="2400" dirty="0">
                <a:cs typeface="Calibri"/>
              </a:rPr>
              <a:t>Guest Services and Facilities</a:t>
            </a:r>
          </a:p>
          <a:p>
            <a:r>
              <a:rPr lang="en-US" sz="2400" dirty="0">
                <a:cs typeface="Calibri"/>
              </a:rPr>
              <a:t>Roles and Function of Guest Services</a:t>
            </a:r>
          </a:p>
          <a:p>
            <a:r>
              <a:rPr lang="en-US" sz="2400" dirty="0">
                <a:cs typeface="Calibri"/>
              </a:rPr>
              <a:t>Importance of Hospitality</a:t>
            </a:r>
          </a:p>
          <a:p>
            <a:r>
              <a:rPr lang="en-US" sz="2400" dirty="0">
                <a:cs typeface="Calibri"/>
              </a:rPr>
              <a:t>Guest Expectations</a:t>
            </a:r>
          </a:p>
          <a:p>
            <a:r>
              <a:rPr lang="en-US" sz="2400" dirty="0">
                <a:cs typeface="Calibri"/>
              </a:rPr>
              <a:t>Conclusion</a:t>
            </a:r>
          </a:p>
          <a:p>
            <a:r>
              <a:rPr lang="en-US" sz="2400" dirty="0">
                <a:cs typeface="Calibri"/>
              </a:rPr>
              <a:t>References</a:t>
            </a:r>
          </a:p>
          <a:p>
            <a:endParaRPr lang="en-US" sz="2400" dirty="0">
              <a:cs typeface="Calibri"/>
            </a:endParaRPr>
          </a:p>
        </p:txBody>
      </p:sp>
    </p:spTree>
    <p:extLst>
      <p:ext uri="{BB962C8B-B14F-4D97-AF65-F5344CB8AC3E}">
        <p14:creationId xmlns:p14="http://schemas.microsoft.com/office/powerpoint/2010/main" val="230536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0A2CCC8-2BEC-8DBF-CACB-890D25F97D3D}"/>
              </a:ext>
            </a:extLst>
          </p:cNvPr>
          <p:cNvSpPr>
            <a:spLocks noGrp="1"/>
          </p:cNvSpPr>
          <p:nvPr>
            <p:ph type="title"/>
          </p:nvPr>
        </p:nvSpPr>
        <p:spPr>
          <a:xfrm>
            <a:off x="958506" y="800392"/>
            <a:ext cx="10264697" cy="1212102"/>
          </a:xfrm>
        </p:spPr>
        <p:txBody>
          <a:bodyPr>
            <a:normAutofit/>
          </a:bodyPr>
          <a:lstStyle/>
          <a:p>
            <a:r>
              <a:rPr lang="en-US" sz="4000">
                <a:solidFill>
                  <a:srgbClr val="FFFFFF"/>
                </a:solidFill>
                <a:cs typeface="Calibri Light"/>
              </a:rPr>
              <a:t>Introduction</a:t>
            </a:r>
            <a:endParaRPr lang="en-US" sz="4000">
              <a:solidFill>
                <a:srgbClr val="FFFFFF"/>
              </a:solidFill>
            </a:endParaRPr>
          </a:p>
        </p:txBody>
      </p:sp>
      <p:sp>
        <p:nvSpPr>
          <p:cNvPr id="3" name="Content Placeholder 2">
            <a:extLst>
              <a:ext uri="{FF2B5EF4-FFF2-40B4-BE49-F238E27FC236}">
                <a16:creationId xmlns:a16="http://schemas.microsoft.com/office/drawing/2014/main" id="{EFB85190-303B-46FC-CD7B-3708ADAA1624}"/>
              </a:ext>
            </a:extLst>
          </p:cNvPr>
          <p:cNvSpPr>
            <a:spLocks noGrp="1"/>
          </p:cNvSpPr>
          <p:nvPr>
            <p:ph idx="1"/>
          </p:nvPr>
        </p:nvSpPr>
        <p:spPr>
          <a:xfrm>
            <a:off x="1211049" y="2490436"/>
            <a:ext cx="7088968" cy="4068214"/>
          </a:xfrm>
        </p:spPr>
        <p:txBody>
          <a:bodyPr vert="horz" lIns="91440" tIns="45720" rIns="91440" bIns="45720" rtlCol="0" anchor="t">
            <a:normAutofit lnSpcReduction="10000"/>
          </a:bodyPr>
          <a:lstStyle/>
          <a:p>
            <a:r>
              <a:rPr lang="en-US" sz="2400" dirty="0">
                <a:cs typeface="Calibri" panose="020F0502020204030204"/>
              </a:rPr>
              <a:t>The presentation is based on the brand J W Marriott.</a:t>
            </a:r>
            <a:endParaRPr lang="en-US" dirty="0"/>
          </a:p>
          <a:p>
            <a:r>
              <a:rPr lang="en-US" sz="2400" dirty="0">
                <a:cs typeface="Calibri" panose="020F0502020204030204"/>
              </a:rPr>
              <a:t>They are a luxury brand, part of Marriott International. It was founded in 1986 and named in the honor of John Willard Marriott.</a:t>
            </a:r>
          </a:p>
          <a:p>
            <a:r>
              <a:rPr lang="en-US" sz="2400" dirty="0">
                <a:cs typeface="Calibri" panose="020F0502020204030204"/>
              </a:rPr>
              <a:t>It is inspired by the principles of mindfulness (J W Marriott)</a:t>
            </a:r>
          </a:p>
          <a:p>
            <a:r>
              <a:rPr lang="en-US" sz="2400" dirty="0">
                <a:cs typeface="Calibri" panose="020F0502020204030204"/>
              </a:rPr>
              <a:t>They provide a variety of guest services and facilities, such as, a spa to nourish the soul and luxurious events and wedding facilities.</a:t>
            </a:r>
          </a:p>
          <a:p>
            <a:r>
              <a:rPr lang="en-US" sz="2400" dirty="0">
                <a:ea typeface="+mn-lt"/>
                <a:cs typeface="+mn-lt"/>
              </a:rPr>
              <a:t>"It is a haven for guests to focus on their mind, body and spirit" (Marriott International News Centre) </a:t>
            </a:r>
            <a:endParaRPr lang="en-US" sz="2400" dirty="0">
              <a:cs typeface="Calibri" panose="020F0502020204030204"/>
            </a:endParaRPr>
          </a:p>
          <a:p>
            <a:endParaRPr lang="en-US" sz="2400" dirty="0">
              <a:cs typeface="Calibri" panose="020F0502020204030204"/>
            </a:endParaRPr>
          </a:p>
          <a:p>
            <a:endParaRPr lang="en-US" sz="2400" dirty="0">
              <a:cs typeface="Calibri" panose="020F0502020204030204"/>
            </a:endParaRPr>
          </a:p>
        </p:txBody>
      </p:sp>
      <p:pic>
        <p:nvPicPr>
          <p:cNvPr id="5" name="Picture 4" descr="Logo&#10;&#10;Description automatically generated">
            <a:extLst>
              <a:ext uri="{FF2B5EF4-FFF2-40B4-BE49-F238E27FC236}">
                <a16:creationId xmlns:a16="http://schemas.microsoft.com/office/drawing/2014/main" id="{278A1402-DFD2-B3DC-2DE1-14F9FD90E6A6}"/>
              </a:ext>
            </a:extLst>
          </p:cNvPr>
          <p:cNvPicPr>
            <a:picLocks noChangeAspect="1"/>
          </p:cNvPicPr>
          <p:nvPr/>
        </p:nvPicPr>
        <p:blipFill>
          <a:blip r:embed="rId2"/>
          <a:stretch>
            <a:fillRect/>
          </a:stretch>
        </p:blipFill>
        <p:spPr>
          <a:xfrm>
            <a:off x="8503326" y="3375062"/>
            <a:ext cx="3472841" cy="1418555"/>
          </a:xfrm>
          <a:prstGeom prst="rect">
            <a:avLst/>
          </a:prstGeom>
        </p:spPr>
      </p:pic>
      <p:sp>
        <p:nvSpPr>
          <p:cNvPr id="4" name="TextBox 3">
            <a:extLst>
              <a:ext uri="{FF2B5EF4-FFF2-40B4-BE49-F238E27FC236}">
                <a16:creationId xmlns:a16="http://schemas.microsoft.com/office/drawing/2014/main" id="{64234A23-5D5B-5DE4-ABCF-D01C0DA8C563}"/>
              </a:ext>
            </a:extLst>
          </p:cNvPr>
          <p:cNvSpPr txBox="1"/>
          <p:nvPr/>
        </p:nvSpPr>
        <p:spPr>
          <a:xfrm>
            <a:off x="8508892" y="5110445"/>
            <a:ext cx="32579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PR Newswire (2011)</a:t>
            </a:r>
            <a:endParaRPr lang="en-US" dirty="0"/>
          </a:p>
        </p:txBody>
      </p:sp>
    </p:spTree>
    <p:extLst>
      <p:ext uri="{BB962C8B-B14F-4D97-AF65-F5344CB8AC3E}">
        <p14:creationId xmlns:p14="http://schemas.microsoft.com/office/powerpoint/2010/main" val="102994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5665200-0E9E-17F6-B88F-753E53C5F175}"/>
              </a:ext>
            </a:extLst>
          </p:cNvPr>
          <p:cNvSpPr>
            <a:spLocks noGrp="1"/>
          </p:cNvSpPr>
          <p:nvPr>
            <p:ph type="title"/>
          </p:nvPr>
        </p:nvSpPr>
        <p:spPr>
          <a:xfrm>
            <a:off x="1047280" y="759805"/>
            <a:ext cx="10306520" cy="1325563"/>
          </a:xfrm>
        </p:spPr>
        <p:txBody>
          <a:bodyPr>
            <a:normAutofit/>
          </a:bodyPr>
          <a:lstStyle/>
          <a:p>
            <a:r>
              <a:rPr lang="en-US" sz="4000">
                <a:solidFill>
                  <a:srgbClr val="FFFFFF"/>
                </a:solidFill>
                <a:cs typeface="Calibri Light"/>
              </a:rPr>
              <a:t>Main Consumers</a:t>
            </a:r>
            <a:endParaRPr lang="en-US" sz="4000">
              <a:solidFill>
                <a:srgbClr val="FFFFFF"/>
              </a:solidFill>
            </a:endParaRPr>
          </a:p>
        </p:txBody>
      </p:sp>
      <p:pic>
        <p:nvPicPr>
          <p:cNvPr id="7" name="Picture 8">
            <a:extLst>
              <a:ext uri="{FF2B5EF4-FFF2-40B4-BE49-F238E27FC236}">
                <a16:creationId xmlns:a16="http://schemas.microsoft.com/office/drawing/2014/main" id="{310D5BB9-46A6-CCE8-AFB4-38AD2335C7D5}"/>
              </a:ext>
            </a:extLst>
          </p:cNvPr>
          <p:cNvPicPr>
            <a:picLocks noChangeAspect="1"/>
          </p:cNvPicPr>
          <p:nvPr/>
        </p:nvPicPr>
        <p:blipFill rotWithShape="1">
          <a:blip r:embed="rId2"/>
          <a:srcRect l="13331" r="26542"/>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EC54970-E886-160E-EF12-02D1EDC3D907}"/>
              </a:ext>
            </a:extLst>
          </p:cNvPr>
          <p:cNvSpPr>
            <a:spLocks noGrp="1"/>
          </p:cNvSpPr>
          <p:nvPr>
            <p:ph idx="1"/>
          </p:nvPr>
        </p:nvSpPr>
        <p:spPr>
          <a:xfrm>
            <a:off x="5295569" y="2494450"/>
            <a:ext cx="5471529" cy="3563159"/>
          </a:xfrm>
        </p:spPr>
        <p:txBody>
          <a:bodyPr vert="horz" lIns="91440" tIns="45720" rIns="91440" bIns="45720" rtlCol="0" anchor="t">
            <a:normAutofit fontScale="92500"/>
          </a:bodyPr>
          <a:lstStyle/>
          <a:p>
            <a:r>
              <a:rPr lang="en-US" sz="2200" dirty="0">
                <a:cs typeface="Calibri"/>
              </a:rPr>
              <a:t>With J W Marriott being a luxury brand, their main target audience are customers who are seeking a relaxing, peaceful and opulent atmosphere during their stay. </a:t>
            </a:r>
          </a:p>
          <a:p>
            <a:r>
              <a:rPr lang="en-US" sz="2200" dirty="0">
                <a:cs typeface="Calibri"/>
              </a:rPr>
              <a:t>This comes at an expensive cost. It requires spending lavishly for a comfortable stay, usually being  for vacation or leisure.</a:t>
            </a:r>
          </a:p>
          <a:p>
            <a:r>
              <a:rPr lang="en-US" sz="2200" dirty="0">
                <a:cs typeface="Calibri"/>
              </a:rPr>
              <a:t>The main consumers of J W Marriott are wealthy</a:t>
            </a:r>
            <a:r>
              <a:rPr lang="en-US" sz="2200" dirty="0">
                <a:ea typeface="+mn-lt"/>
                <a:cs typeface="+mn-lt"/>
              </a:rPr>
              <a:t> heirs, members of royal families, businessmen, newly wealthy people, celebrities and anyone who can afford it.(McCafferty, 2021)</a:t>
            </a:r>
            <a:endParaRPr lang="en-US" sz="2200" dirty="0">
              <a:cs typeface="Calibri"/>
            </a:endParaRPr>
          </a:p>
          <a:p>
            <a:pPr marL="0" indent="0">
              <a:buNone/>
            </a:pPr>
            <a:endParaRPr lang="en-US" sz="2200">
              <a:cs typeface="Calibri"/>
            </a:endParaRPr>
          </a:p>
        </p:txBody>
      </p:sp>
    </p:spTree>
    <p:extLst>
      <p:ext uri="{BB962C8B-B14F-4D97-AF65-F5344CB8AC3E}">
        <p14:creationId xmlns:p14="http://schemas.microsoft.com/office/powerpoint/2010/main" val="3374925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C30005-7A95-4A54-FFAA-BDC5A533F01C}"/>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cs typeface="Calibri Light"/>
              </a:rPr>
              <a:t>Guest services and Facilities</a:t>
            </a:r>
            <a:endParaRPr lang="en-US" sz="4000" dirty="0">
              <a:solidFill>
                <a:srgbClr val="FFFFFF"/>
              </a:solidFill>
            </a:endParaRPr>
          </a:p>
        </p:txBody>
      </p:sp>
      <p:sp>
        <p:nvSpPr>
          <p:cNvPr id="3" name="Content Placeholder 2">
            <a:extLst>
              <a:ext uri="{FF2B5EF4-FFF2-40B4-BE49-F238E27FC236}">
                <a16:creationId xmlns:a16="http://schemas.microsoft.com/office/drawing/2014/main" id="{89C99B5F-91CB-1D36-112C-78D70073A56C}"/>
              </a:ext>
            </a:extLst>
          </p:cNvPr>
          <p:cNvSpPr>
            <a:spLocks noGrp="1"/>
          </p:cNvSpPr>
          <p:nvPr>
            <p:ph idx="1"/>
          </p:nvPr>
        </p:nvSpPr>
        <p:spPr>
          <a:xfrm>
            <a:off x="1163945" y="2337874"/>
            <a:ext cx="6057708" cy="3886748"/>
          </a:xfrm>
        </p:spPr>
        <p:txBody>
          <a:bodyPr vert="horz" lIns="91440" tIns="45720" rIns="91440" bIns="45720" rtlCol="0" anchor="t">
            <a:noAutofit/>
          </a:bodyPr>
          <a:lstStyle/>
          <a:p>
            <a:r>
              <a:rPr lang="en-US" sz="1800" dirty="0">
                <a:cs typeface="Calibri"/>
              </a:rPr>
              <a:t>J W Marriot have hotels around the world, each is adapted to its location.</a:t>
            </a:r>
          </a:p>
          <a:p>
            <a:r>
              <a:rPr lang="en-US" sz="1800" dirty="0">
                <a:cs typeface="Calibri"/>
              </a:rPr>
              <a:t>They range from wellbeing hotels to spas and resorts. </a:t>
            </a:r>
          </a:p>
          <a:p>
            <a:r>
              <a:rPr lang="en-US" sz="1800" dirty="0">
                <a:cs typeface="Calibri"/>
              </a:rPr>
              <a:t>The main services provided in most of their hotels are: </a:t>
            </a:r>
          </a:p>
          <a:p>
            <a:pPr>
              <a:buFont typeface="Wingdings" panose="020B0604020202020204" pitchFamily="34" charset="0"/>
              <a:buChar char="Ø"/>
            </a:pPr>
            <a:r>
              <a:rPr lang="en-US" sz="1800" dirty="0">
                <a:cs typeface="Calibri"/>
              </a:rPr>
              <a:t>Spas/ Gym</a:t>
            </a:r>
          </a:p>
          <a:p>
            <a:pPr>
              <a:buFont typeface="Wingdings" panose="020B0604020202020204" pitchFamily="34" charset="0"/>
              <a:buChar char="Ø"/>
            </a:pPr>
            <a:r>
              <a:rPr lang="en-US" sz="1800" dirty="0">
                <a:cs typeface="Calibri"/>
              </a:rPr>
              <a:t>Luxury rooms with amazing views</a:t>
            </a:r>
          </a:p>
          <a:p>
            <a:pPr>
              <a:buFont typeface="Wingdings" panose="020B0604020202020204" pitchFamily="34" charset="0"/>
              <a:buChar char="Ø"/>
            </a:pPr>
            <a:r>
              <a:rPr lang="en-US" sz="1800" dirty="0">
                <a:cs typeface="Calibri"/>
              </a:rPr>
              <a:t>In- room dining</a:t>
            </a:r>
          </a:p>
          <a:p>
            <a:pPr>
              <a:buFont typeface="Wingdings" panose="020B0604020202020204" pitchFamily="34" charset="0"/>
              <a:buChar char="Ø"/>
            </a:pPr>
            <a:r>
              <a:rPr lang="en-US" sz="1800" dirty="0">
                <a:cs typeface="Calibri"/>
              </a:rPr>
              <a:t>Sports activities such as Golfing</a:t>
            </a:r>
          </a:p>
          <a:p>
            <a:pPr>
              <a:buFont typeface="Wingdings" panose="020B0604020202020204" pitchFamily="34" charset="0"/>
              <a:buChar char="Ø"/>
            </a:pPr>
            <a:r>
              <a:rPr lang="en-US" sz="1800" dirty="0">
                <a:cs typeface="Calibri"/>
              </a:rPr>
              <a:t>Food service using ingredients from their own garden</a:t>
            </a:r>
          </a:p>
          <a:p>
            <a:pPr>
              <a:buFont typeface="Wingdings" panose="020B0604020202020204" pitchFamily="34" charset="0"/>
              <a:buChar char="Ø"/>
            </a:pPr>
            <a:r>
              <a:rPr lang="en-US" sz="1800" dirty="0">
                <a:cs typeface="Calibri"/>
              </a:rPr>
              <a:t>Business meetings and wedding services</a:t>
            </a:r>
          </a:p>
          <a:p>
            <a:pPr>
              <a:buFont typeface="Wingdings" panose="020B0604020202020204" pitchFamily="34" charset="0"/>
              <a:buChar char="Ø"/>
            </a:pPr>
            <a:r>
              <a:rPr lang="en-US" sz="1800" dirty="0">
                <a:cs typeface="Calibri"/>
              </a:rPr>
              <a:t>Customized wellbeing packages to suit customer needs</a:t>
            </a:r>
          </a:p>
          <a:p>
            <a:pPr>
              <a:buFont typeface="Wingdings" panose="020B0604020202020204" pitchFamily="34" charset="0"/>
              <a:buChar char="Ø"/>
            </a:pPr>
            <a:endParaRPr lang="en-US" sz="1300">
              <a:cs typeface="Calibri"/>
            </a:endParaRPr>
          </a:p>
          <a:p>
            <a:pPr>
              <a:buFont typeface="Wingdings" panose="020B0604020202020204" pitchFamily="34" charset="0"/>
              <a:buChar char="Ø"/>
            </a:pPr>
            <a:endParaRPr lang="en-US" sz="1300">
              <a:cs typeface="Calibri"/>
            </a:endParaRPr>
          </a:p>
        </p:txBody>
      </p:sp>
      <p:pic>
        <p:nvPicPr>
          <p:cNvPr id="6" name="Picture 6" descr="A picture containing building, sky, outdoor, pool&#10;&#10;Description automatically generated">
            <a:extLst>
              <a:ext uri="{FF2B5EF4-FFF2-40B4-BE49-F238E27FC236}">
                <a16:creationId xmlns:a16="http://schemas.microsoft.com/office/drawing/2014/main" id="{7E239D63-381A-89B1-26D5-CD48855CD689}"/>
              </a:ext>
            </a:extLst>
          </p:cNvPr>
          <p:cNvPicPr>
            <a:picLocks noChangeAspect="1"/>
          </p:cNvPicPr>
          <p:nvPr/>
        </p:nvPicPr>
        <p:blipFill>
          <a:blip r:embed="rId2"/>
          <a:stretch>
            <a:fillRect/>
          </a:stretch>
        </p:blipFill>
        <p:spPr>
          <a:xfrm>
            <a:off x="7114783" y="2816269"/>
            <a:ext cx="4455090" cy="2227545"/>
          </a:xfrm>
          <a:prstGeom prst="rect">
            <a:avLst/>
          </a:prstGeom>
        </p:spPr>
      </p:pic>
      <p:sp>
        <p:nvSpPr>
          <p:cNvPr id="7" name="TextBox 6">
            <a:extLst>
              <a:ext uri="{FF2B5EF4-FFF2-40B4-BE49-F238E27FC236}">
                <a16:creationId xmlns:a16="http://schemas.microsoft.com/office/drawing/2014/main" id="{6886345A-2DE5-189F-14EC-B88AA5B1016E}"/>
              </a:ext>
            </a:extLst>
          </p:cNvPr>
          <p:cNvSpPr txBox="1"/>
          <p:nvPr/>
        </p:nvSpPr>
        <p:spPr>
          <a:xfrm>
            <a:off x="7112870" y="5126809"/>
            <a:ext cx="4494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JW Marriott Venice Resort &amp; Spa (2013)</a:t>
            </a:r>
          </a:p>
        </p:txBody>
      </p:sp>
    </p:spTree>
    <p:extLst>
      <p:ext uri="{BB962C8B-B14F-4D97-AF65-F5344CB8AC3E}">
        <p14:creationId xmlns:p14="http://schemas.microsoft.com/office/powerpoint/2010/main" val="2449566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FD8C3FF-6C6B-F7C9-7A99-DEF8A634431B}"/>
              </a:ext>
            </a:extLst>
          </p:cNvPr>
          <p:cNvSpPr>
            <a:spLocks noGrp="1"/>
          </p:cNvSpPr>
          <p:nvPr>
            <p:ph type="title"/>
          </p:nvPr>
        </p:nvSpPr>
        <p:spPr>
          <a:xfrm>
            <a:off x="1115082" y="800392"/>
            <a:ext cx="10108121" cy="1316485"/>
          </a:xfrm>
        </p:spPr>
        <p:txBody>
          <a:bodyPr>
            <a:normAutofit/>
          </a:bodyPr>
          <a:lstStyle/>
          <a:p>
            <a:r>
              <a:rPr lang="en-US" sz="4000">
                <a:solidFill>
                  <a:srgbClr val="FFFFFF"/>
                </a:solidFill>
                <a:cs typeface="Calibri Light"/>
              </a:rPr>
              <a:t>Role and Function of Guest Services</a:t>
            </a:r>
            <a:endParaRPr lang="en-US" sz="4000">
              <a:solidFill>
                <a:srgbClr val="FFFFFF"/>
              </a:solidFill>
            </a:endParaRPr>
          </a:p>
        </p:txBody>
      </p:sp>
      <p:sp>
        <p:nvSpPr>
          <p:cNvPr id="3" name="Content Placeholder 2">
            <a:extLst>
              <a:ext uri="{FF2B5EF4-FFF2-40B4-BE49-F238E27FC236}">
                <a16:creationId xmlns:a16="http://schemas.microsoft.com/office/drawing/2014/main" id="{DC8CFD23-2D5B-1312-3816-82CD90E7A3A9}"/>
              </a:ext>
            </a:extLst>
          </p:cNvPr>
          <p:cNvSpPr>
            <a:spLocks noGrp="1"/>
          </p:cNvSpPr>
          <p:nvPr>
            <p:ph idx="1"/>
          </p:nvPr>
        </p:nvSpPr>
        <p:spPr>
          <a:xfrm>
            <a:off x="1367624" y="2490436"/>
            <a:ext cx="9708995" cy="3567173"/>
          </a:xfrm>
        </p:spPr>
        <p:txBody>
          <a:bodyPr vert="horz" lIns="91440" tIns="45720" rIns="91440" bIns="45720" rtlCol="0" anchor="t">
            <a:normAutofit/>
          </a:bodyPr>
          <a:lstStyle/>
          <a:p>
            <a:r>
              <a:rPr lang="en-US" sz="2000" dirty="0">
                <a:cs typeface="Calibri"/>
              </a:rPr>
              <a:t>The role of guest service is to provide a unique experience exceeding customer expectations. Build a long-term relationship with the customers so that they leave satisfied and want to come back again. </a:t>
            </a:r>
          </a:p>
          <a:p>
            <a:r>
              <a:rPr lang="en-US" sz="2000" dirty="0">
                <a:cs typeface="Calibri"/>
              </a:rPr>
              <a:t>The role includes, greeting customers and making them feel welcomed, ensuring check in and check out is smooth, providing front desk services, delivering messages and mails, ensuring, provide hotel service and facilities information, being courteous, attentive and helpful.</a:t>
            </a:r>
          </a:p>
          <a:p>
            <a:r>
              <a:rPr lang="en-US" sz="2000" dirty="0">
                <a:cs typeface="Calibri"/>
              </a:rPr>
              <a:t>J W Marriott provides a full service. They have different members of staff specialising in each department such as, General manager, assistant manager, Room division, food and beverages, front desk, housekeeping etc. This allows them to provide the best guest experience. </a:t>
            </a:r>
          </a:p>
          <a:p>
            <a:pPr marL="0" indent="0">
              <a:buNone/>
            </a:pPr>
            <a:endParaRPr lang="en-US" sz="2400" dirty="0">
              <a:cs typeface="Calibri"/>
            </a:endParaRPr>
          </a:p>
          <a:p>
            <a:endParaRPr lang="en-US" sz="2400" dirty="0">
              <a:cs typeface="Calibri"/>
            </a:endParaRPr>
          </a:p>
          <a:p>
            <a:endParaRPr lang="en-US" sz="2400" dirty="0">
              <a:cs typeface="Calibri"/>
            </a:endParaRPr>
          </a:p>
          <a:p>
            <a:endParaRPr lang="en-US" sz="2400" dirty="0">
              <a:cs typeface="Calibri"/>
            </a:endParaRPr>
          </a:p>
          <a:p>
            <a:endParaRPr lang="en-US" sz="2400" dirty="0">
              <a:cs typeface="Calibri"/>
            </a:endParaRPr>
          </a:p>
          <a:p>
            <a:endParaRPr lang="en-US" sz="2400" dirty="0">
              <a:cs typeface="Calibri"/>
            </a:endParaRPr>
          </a:p>
          <a:p>
            <a:endParaRPr lang="en-US" sz="2400" dirty="0">
              <a:cs typeface="Calibri"/>
            </a:endParaRPr>
          </a:p>
        </p:txBody>
      </p:sp>
    </p:spTree>
    <p:extLst>
      <p:ext uri="{BB962C8B-B14F-4D97-AF65-F5344CB8AC3E}">
        <p14:creationId xmlns:p14="http://schemas.microsoft.com/office/powerpoint/2010/main" val="3849851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AB2CB15-2C23-B952-0D9E-8732196F004A}"/>
              </a:ext>
            </a:extLst>
          </p:cNvPr>
          <p:cNvSpPr>
            <a:spLocks noGrp="1"/>
          </p:cNvSpPr>
          <p:nvPr>
            <p:ph type="title"/>
          </p:nvPr>
        </p:nvSpPr>
        <p:spPr>
          <a:xfrm>
            <a:off x="958506" y="800392"/>
            <a:ext cx="10264697" cy="1212102"/>
          </a:xfrm>
        </p:spPr>
        <p:txBody>
          <a:bodyPr>
            <a:normAutofit/>
          </a:bodyPr>
          <a:lstStyle/>
          <a:p>
            <a:r>
              <a:rPr lang="en-US" sz="4000">
                <a:solidFill>
                  <a:srgbClr val="FFFFFF"/>
                </a:solidFill>
                <a:cs typeface="Calibri Light"/>
              </a:rPr>
              <a:t>Importance of hospitality</a:t>
            </a:r>
            <a:endParaRPr lang="en-US" sz="4000">
              <a:solidFill>
                <a:srgbClr val="FFFFFF"/>
              </a:solidFill>
            </a:endParaRPr>
          </a:p>
        </p:txBody>
      </p:sp>
      <p:sp>
        <p:nvSpPr>
          <p:cNvPr id="3" name="Content Placeholder 2">
            <a:extLst>
              <a:ext uri="{FF2B5EF4-FFF2-40B4-BE49-F238E27FC236}">
                <a16:creationId xmlns:a16="http://schemas.microsoft.com/office/drawing/2014/main" id="{DCAFE371-31F0-94D2-DDBD-C944ABDEA3C5}"/>
              </a:ext>
            </a:extLst>
          </p:cNvPr>
          <p:cNvSpPr>
            <a:spLocks noGrp="1"/>
          </p:cNvSpPr>
          <p:nvPr>
            <p:ph idx="1"/>
          </p:nvPr>
        </p:nvSpPr>
        <p:spPr>
          <a:xfrm>
            <a:off x="1367624" y="2490436"/>
            <a:ext cx="9813378" cy="3869885"/>
          </a:xfrm>
        </p:spPr>
        <p:txBody>
          <a:bodyPr vert="horz" lIns="91440" tIns="45720" rIns="91440" bIns="45720" rtlCol="0" anchor="t">
            <a:normAutofit/>
          </a:bodyPr>
          <a:lstStyle/>
          <a:p>
            <a:r>
              <a:rPr lang="en-US" sz="2400" dirty="0">
                <a:ea typeface="+mn-lt"/>
                <a:cs typeface="+mn-lt"/>
              </a:rPr>
              <a:t>To build a long-term relationship with the customers so that they leave satisfied and want to come back again. </a:t>
            </a:r>
          </a:p>
          <a:p>
            <a:r>
              <a:rPr lang="en-US" sz="2400" dirty="0">
                <a:ea typeface="+mn-lt"/>
                <a:cs typeface="+mn-lt"/>
              </a:rPr>
              <a:t>Customers are willing to pay good money for the best customer experience so to keep them coming, the hotels need to provide excellent hospitality.</a:t>
            </a:r>
          </a:p>
          <a:p>
            <a:r>
              <a:rPr lang="en-US" sz="2400" dirty="0">
                <a:ea typeface="+mn-lt"/>
                <a:cs typeface="+mn-lt"/>
              </a:rPr>
              <a:t>"A great guest experience relies on focus, consideration, and the fulfillment of customers’ needs" (Hendron, 2021). Fulfilling customer needs is a huge part of hospitality</a:t>
            </a:r>
            <a:endParaRPr lang="en-US" sz="2400" dirty="0">
              <a:cs typeface="Calibri"/>
            </a:endParaRPr>
          </a:p>
          <a:p>
            <a:r>
              <a:rPr lang="en-US" sz="2400" dirty="0">
                <a:cs typeface="Calibri"/>
              </a:rPr>
              <a:t>Providing an excellent hospitality will mean further growth for the J W Marriott and more growth means more money.</a:t>
            </a:r>
          </a:p>
          <a:p>
            <a:endParaRPr lang="en-US" sz="2400" dirty="0">
              <a:cs typeface="Calibri"/>
            </a:endParaRPr>
          </a:p>
          <a:p>
            <a:endParaRPr lang="en-US" sz="2400" dirty="0">
              <a:cs typeface="Calibri"/>
            </a:endParaRPr>
          </a:p>
        </p:txBody>
      </p:sp>
    </p:spTree>
    <p:extLst>
      <p:ext uri="{BB962C8B-B14F-4D97-AF65-F5344CB8AC3E}">
        <p14:creationId xmlns:p14="http://schemas.microsoft.com/office/powerpoint/2010/main" val="2220454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Rectangle 4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9809FE9-3187-3ABF-CB30-56E29A4FFCE2}"/>
              </a:ext>
            </a:extLst>
          </p:cNvPr>
          <p:cNvSpPr>
            <a:spLocks noGrp="1"/>
          </p:cNvSpPr>
          <p:nvPr>
            <p:ph type="title"/>
          </p:nvPr>
        </p:nvSpPr>
        <p:spPr>
          <a:xfrm>
            <a:off x="1047280" y="759805"/>
            <a:ext cx="10306520" cy="1325563"/>
          </a:xfrm>
        </p:spPr>
        <p:txBody>
          <a:bodyPr>
            <a:normAutofit/>
          </a:bodyPr>
          <a:lstStyle/>
          <a:p>
            <a:r>
              <a:rPr lang="en-US" sz="4000">
                <a:solidFill>
                  <a:srgbClr val="FFFFFF"/>
                </a:solidFill>
                <a:cs typeface="Calibri Light"/>
              </a:rPr>
              <a:t>Guest Expectations</a:t>
            </a:r>
            <a:endParaRPr lang="en-US" sz="4000">
              <a:solidFill>
                <a:srgbClr val="FFFFFF"/>
              </a:solidFill>
            </a:endParaRPr>
          </a:p>
        </p:txBody>
      </p:sp>
      <p:sp>
        <p:nvSpPr>
          <p:cNvPr id="3" name="Content Placeholder 2">
            <a:extLst>
              <a:ext uri="{FF2B5EF4-FFF2-40B4-BE49-F238E27FC236}">
                <a16:creationId xmlns:a16="http://schemas.microsoft.com/office/drawing/2014/main" id="{758268BE-8CAE-3582-69D8-D70D15CBE928}"/>
              </a:ext>
            </a:extLst>
          </p:cNvPr>
          <p:cNvSpPr>
            <a:spLocks noGrp="1"/>
          </p:cNvSpPr>
          <p:nvPr>
            <p:ph idx="1"/>
          </p:nvPr>
        </p:nvSpPr>
        <p:spPr>
          <a:xfrm>
            <a:off x="1424904" y="2494450"/>
            <a:ext cx="5222640" cy="4283405"/>
          </a:xfrm>
        </p:spPr>
        <p:txBody>
          <a:bodyPr vert="horz" lIns="91440" tIns="45720" rIns="91440" bIns="45720" rtlCol="0" anchor="t">
            <a:normAutofit/>
          </a:bodyPr>
          <a:lstStyle/>
          <a:p>
            <a:r>
              <a:rPr lang="en-US" sz="2000" dirty="0">
                <a:latin typeface="Arial Nova"/>
                <a:ea typeface="+mn-lt"/>
                <a:cs typeface="+mn-lt"/>
              </a:rPr>
              <a:t>J W Marriot meets customer expectations by providing unique services and going above and beyond expectations. </a:t>
            </a:r>
          </a:p>
          <a:p>
            <a:r>
              <a:rPr lang="en-US" sz="2000" dirty="0">
                <a:latin typeface="Arial Nova"/>
                <a:ea typeface="+mn-lt"/>
                <a:cs typeface="+mn-lt"/>
              </a:rPr>
              <a:t>Here is a review left by a customer for J W Marriott in Kuala Lumpur. "It felt like I was staying in a hotel that knew what it was doing. My high expectations of the JW brand had been met – I was delighted." (Golding, 2014)</a:t>
            </a:r>
          </a:p>
          <a:p>
            <a:r>
              <a:rPr lang="en-US" sz="2000" dirty="0">
                <a:latin typeface="Arial Nova"/>
                <a:cs typeface="Calibri"/>
              </a:rPr>
              <a:t>Customer reviews and word of mouths are always the best form of promotion. </a:t>
            </a:r>
          </a:p>
          <a:p>
            <a:r>
              <a:rPr lang="en-US" sz="2000" dirty="0">
                <a:latin typeface="Arial Nova"/>
                <a:cs typeface="Calibri"/>
              </a:rPr>
              <a:t>It will attract new customer and keep hold of the existing customers. </a:t>
            </a:r>
          </a:p>
        </p:txBody>
      </p:sp>
      <p:pic>
        <p:nvPicPr>
          <p:cNvPr id="5" name="Picture 5" descr="A picture containing text, electronics, player&#10;&#10;Description automatically generated">
            <a:extLst>
              <a:ext uri="{FF2B5EF4-FFF2-40B4-BE49-F238E27FC236}">
                <a16:creationId xmlns:a16="http://schemas.microsoft.com/office/drawing/2014/main" id="{09C9A41C-101C-1E42-E178-0A3F8EFC825D}"/>
              </a:ext>
            </a:extLst>
          </p:cNvPr>
          <p:cNvPicPr>
            <a:picLocks noChangeAspect="1"/>
          </p:cNvPicPr>
          <p:nvPr/>
        </p:nvPicPr>
        <p:blipFill>
          <a:blip r:embed="rId2"/>
          <a:stretch>
            <a:fillRect/>
          </a:stretch>
        </p:blipFill>
        <p:spPr>
          <a:xfrm>
            <a:off x="6756508" y="2985021"/>
            <a:ext cx="4802404" cy="2077039"/>
          </a:xfrm>
          <a:prstGeom prst="rect">
            <a:avLst/>
          </a:prstGeom>
        </p:spPr>
      </p:pic>
      <p:sp>
        <p:nvSpPr>
          <p:cNvPr id="6" name="TextBox 5">
            <a:extLst>
              <a:ext uri="{FF2B5EF4-FFF2-40B4-BE49-F238E27FC236}">
                <a16:creationId xmlns:a16="http://schemas.microsoft.com/office/drawing/2014/main" id="{E3C60A3C-0256-8783-5A8A-A6C864FDF8DB}"/>
              </a:ext>
            </a:extLst>
          </p:cNvPr>
          <p:cNvSpPr txBox="1"/>
          <p:nvPr/>
        </p:nvSpPr>
        <p:spPr>
          <a:xfrm>
            <a:off x="6684407" y="5109520"/>
            <a:ext cx="38030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Hotelier Magazine (2020)</a:t>
            </a:r>
            <a:endParaRPr lang="en-US" dirty="0"/>
          </a:p>
        </p:txBody>
      </p:sp>
    </p:spTree>
    <p:extLst>
      <p:ext uri="{BB962C8B-B14F-4D97-AF65-F5344CB8AC3E}">
        <p14:creationId xmlns:p14="http://schemas.microsoft.com/office/powerpoint/2010/main" val="1235857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015507D-A263-8D4A-31B6-FD383644EACD}"/>
              </a:ext>
            </a:extLst>
          </p:cNvPr>
          <p:cNvSpPr>
            <a:spLocks noGrp="1"/>
          </p:cNvSpPr>
          <p:nvPr>
            <p:ph type="title"/>
          </p:nvPr>
        </p:nvSpPr>
        <p:spPr>
          <a:xfrm>
            <a:off x="958506" y="800392"/>
            <a:ext cx="10264697" cy="1212102"/>
          </a:xfrm>
        </p:spPr>
        <p:txBody>
          <a:bodyPr>
            <a:normAutofit/>
          </a:bodyPr>
          <a:lstStyle/>
          <a:p>
            <a:r>
              <a:rPr lang="en-US" sz="4000">
                <a:solidFill>
                  <a:srgbClr val="FFFFFF"/>
                </a:solidFill>
                <a:cs typeface="Calibri Light"/>
              </a:rPr>
              <a:t>Conclusion</a:t>
            </a:r>
            <a:endParaRPr lang="en-US" sz="4000">
              <a:solidFill>
                <a:srgbClr val="FFFFFF"/>
              </a:solidFill>
            </a:endParaRPr>
          </a:p>
        </p:txBody>
      </p:sp>
      <p:sp>
        <p:nvSpPr>
          <p:cNvPr id="3" name="Content Placeholder 2">
            <a:extLst>
              <a:ext uri="{FF2B5EF4-FFF2-40B4-BE49-F238E27FC236}">
                <a16:creationId xmlns:a16="http://schemas.microsoft.com/office/drawing/2014/main" id="{5660792D-A2BE-0DB7-5E44-438531FCCD1B}"/>
              </a:ext>
            </a:extLst>
          </p:cNvPr>
          <p:cNvSpPr>
            <a:spLocks noGrp="1"/>
          </p:cNvSpPr>
          <p:nvPr>
            <p:ph idx="1"/>
          </p:nvPr>
        </p:nvSpPr>
        <p:spPr>
          <a:xfrm>
            <a:off x="1367624" y="2490436"/>
            <a:ext cx="9708995" cy="3567173"/>
          </a:xfrm>
        </p:spPr>
        <p:txBody>
          <a:bodyPr vert="horz" lIns="91440" tIns="45720" rIns="91440" bIns="45720" rtlCol="0" anchor="t">
            <a:normAutofit/>
          </a:bodyPr>
          <a:lstStyle/>
          <a:p>
            <a:pPr marL="0" indent="0">
              <a:buNone/>
            </a:pPr>
            <a:r>
              <a:rPr lang="en-US" sz="2400" dirty="0">
                <a:cs typeface="Calibri"/>
              </a:rPr>
              <a:t>Guest services and facilities is the core of the hospitality industry. Listening to customer needs and expectations allows the hotel to provide the best service. </a:t>
            </a:r>
          </a:p>
          <a:p>
            <a:pPr marL="0" indent="0">
              <a:buNone/>
            </a:pPr>
            <a:r>
              <a:rPr lang="en-US" sz="2400" dirty="0">
                <a:cs typeface="Calibri"/>
              </a:rPr>
              <a:t>"Maybe guests want a unique, once-in-a-lifetime experience. The Marriott team is there to help. Marriott, just like any other company, must meet its customers’ current expectations and be able to anticipate what they will need next." (</a:t>
            </a:r>
            <a:r>
              <a:rPr lang="en-US" sz="2400" dirty="0" err="1">
                <a:cs typeface="Calibri"/>
              </a:rPr>
              <a:t>Hyken</a:t>
            </a:r>
            <a:r>
              <a:rPr lang="en-US" sz="2400" dirty="0">
                <a:cs typeface="Calibri"/>
              </a:rPr>
              <a:t>, 2022)</a:t>
            </a:r>
          </a:p>
          <a:p>
            <a:pPr marL="0" indent="0">
              <a:buNone/>
            </a:pPr>
            <a:r>
              <a:rPr lang="en-US" sz="2400" dirty="0">
                <a:cs typeface="Calibri"/>
              </a:rPr>
              <a:t>Knowing what a customer needs will put J W Marriott a step ahead of the competitors and will allow them to keep hold of their customers. </a:t>
            </a:r>
          </a:p>
          <a:p>
            <a:pPr marL="0" indent="0">
              <a:buNone/>
            </a:pPr>
            <a:endParaRPr lang="en-US" sz="2400" dirty="0">
              <a:cs typeface="Calibri"/>
            </a:endParaRPr>
          </a:p>
        </p:txBody>
      </p:sp>
    </p:spTree>
    <p:extLst>
      <p:ext uri="{BB962C8B-B14F-4D97-AF65-F5344CB8AC3E}">
        <p14:creationId xmlns:p14="http://schemas.microsoft.com/office/powerpoint/2010/main" val="1708918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1A1E53F-2D6E-D3ED-7280-01230591DBEE}"/>
              </a:ext>
            </a:extLst>
          </p:cNvPr>
          <p:cNvSpPr>
            <a:spLocks noGrp="1"/>
          </p:cNvSpPr>
          <p:nvPr>
            <p:ph type="title"/>
          </p:nvPr>
        </p:nvSpPr>
        <p:spPr>
          <a:xfrm>
            <a:off x="958506" y="800392"/>
            <a:ext cx="10264697" cy="1212102"/>
          </a:xfrm>
        </p:spPr>
        <p:txBody>
          <a:bodyPr>
            <a:normAutofit/>
          </a:bodyPr>
          <a:lstStyle/>
          <a:p>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9021B5A7-FC7C-9573-AD96-A7D398B38AB9}"/>
              </a:ext>
            </a:extLst>
          </p:cNvPr>
          <p:cNvSpPr>
            <a:spLocks noGrp="1"/>
          </p:cNvSpPr>
          <p:nvPr>
            <p:ph idx="1"/>
          </p:nvPr>
        </p:nvSpPr>
        <p:spPr>
          <a:xfrm>
            <a:off x="1117104" y="2490436"/>
            <a:ext cx="10439678" cy="4130844"/>
          </a:xfrm>
        </p:spPr>
        <p:txBody>
          <a:bodyPr vert="horz" lIns="91440" tIns="45720" rIns="91440" bIns="45720" rtlCol="0" anchor="t">
            <a:normAutofit fontScale="92500" lnSpcReduction="20000"/>
          </a:bodyPr>
          <a:lstStyle/>
          <a:p>
            <a:r>
              <a:rPr lang="en-US" sz="1600" dirty="0">
                <a:cs typeface="Calibri"/>
              </a:rPr>
              <a:t>(2011) PR Newswire: </a:t>
            </a:r>
            <a:r>
              <a:rPr lang="en-US" sz="1600" i="1" dirty="0"/>
              <a:t>JW Marriott Luxury Brand Grows Global Portfolio With New Hotels. </a:t>
            </a:r>
            <a:r>
              <a:rPr lang="en-US" sz="1600" dirty="0"/>
              <a:t>Available at: </a:t>
            </a:r>
            <a:r>
              <a:rPr lang="en-US" sz="1600" dirty="0">
                <a:ea typeface="+mn-lt"/>
                <a:cs typeface="+mn-lt"/>
                <a:hlinkClick r:id="rId2"/>
              </a:rPr>
              <a:t>JW Marriott Luxury Brand Grows Global Portfolio With New Hotels (prnewswire.com)</a:t>
            </a:r>
            <a:r>
              <a:rPr lang="en-US" sz="1600" dirty="0">
                <a:ea typeface="+mn-lt"/>
                <a:cs typeface="+mn-lt"/>
              </a:rPr>
              <a:t>  [Accessed 30.01.2023]</a:t>
            </a:r>
          </a:p>
          <a:p>
            <a:r>
              <a:rPr lang="en-US" sz="1600" dirty="0">
                <a:ea typeface="+mn-lt"/>
                <a:cs typeface="+mn-lt"/>
              </a:rPr>
              <a:t>(2013) Hospitality Net: </a:t>
            </a:r>
            <a:r>
              <a:rPr lang="en-US" sz="1500" i="1" dirty="0"/>
              <a:t>JW Marriott Venice Resort &amp; Spa to Open in 2014 – Luxury Brand’s First in Italy</a:t>
            </a:r>
            <a:r>
              <a:rPr lang="en-US" sz="1500" dirty="0"/>
              <a:t>. Available at: </a:t>
            </a:r>
            <a:r>
              <a:rPr lang="en-US" sz="1500" dirty="0">
                <a:ea typeface="+mn-lt"/>
                <a:cs typeface="+mn-lt"/>
                <a:hlinkClick r:id="rId3"/>
              </a:rPr>
              <a:t>JW Marriott Venice Resort &amp; Spa to Open in 2014 – Luxury Brand’s First in Italy (hospitalitynet.org) </a:t>
            </a:r>
            <a:r>
              <a:rPr lang="en-US" sz="1500" dirty="0">
                <a:ea typeface="+mn-lt"/>
                <a:cs typeface="+mn-lt"/>
              </a:rPr>
              <a:t>[Accessed 30.01.2023]</a:t>
            </a:r>
          </a:p>
          <a:p>
            <a:r>
              <a:rPr lang="en-US" sz="1600" dirty="0">
                <a:ea typeface="+mn-lt"/>
                <a:cs typeface="+mn-lt"/>
              </a:rPr>
              <a:t>(2023) J W Marriott: </a:t>
            </a:r>
            <a:r>
              <a:rPr lang="en-US" sz="1600" i="1" dirty="0">
                <a:ea typeface="+mn-lt"/>
                <a:cs typeface="+mn-lt"/>
              </a:rPr>
              <a:t>Nourish Your Soul</a:t>
            </a:r>
            <a:r>
              <a:rPr lang="en-US" sz="1600" dirty="0">
                <a:ea typeface="+mn-lt"/>
                <a:cs typeface="+mn-lt"/>
              </a:rPr>
              <a:t>. Available at: </a:t>
            </a:r>
            <a:r>
              <a:rPr lang="en-US" sz="1600" dirty="0">
                <a:ea typeface="+mn-lt"/>
                <a:cs typeface="+mn-lt"/>
                <a:hlinkClick r:id="rId4"/>
              </a:rPr>
              <a:t>Luxury Hotels &amp; Resorts: Mindful Experiences | JW Marriott </a:t>
            </a:r>
            <a:r>
              <a:rPr lang="en-US" sz="1600" dirty="0">
                <a:ea typeface="+mn-lt"/>
                <a:cs typeface="+mn-lt"/>
              </a:rPr>
              <a:t>[Accessed 30.01.2023]</a:t>
            </a:r>
          </a:p>
          <a:p>
            <a:r>
              <a:rPr lang="en-US" sz="1600" dirty="0">
                <a:ea typeface="+mn-lt"/>
                <a:cs typeface="+mn-lt"/>
              </a:rPr>
              <a:t>(2023) Marriott International: News Centre. Available at: </a:t>
            </a:r>
            <a:r>
              <a:rPr lang="en-US" sz="1600" dirty="0">
                <a:ea typeface="+mn-lt"/>
                <a:cs typeface="+mn-lt"/>
                <a:hlinkClick r:id="rId5"/>
              </a:rPr>
              <a:t>JW Marriott | Marriott News Center </a:t>
            </a:r>
            <a:r>
              <a:rPr lang="en-US" sz="1600" dirty="0">
                <a:ea typeface="+mn-lt"/>
                <a:cs typeface="+mn-lt"/>
              </a:rPr>
              <a:t>[Accessed 30.01.2023]</a:t>
            </a:r>
          </a:p>
          <a:p>
            <a:r>
              <a:rPr lang="en-US" sz="1600" dirty="0">
                <a:ea typeface="+mn-lt"/>
                <a:cs typeface="+mn-lt"/>
              </a:rPr>
              <a:t>Bostock, A (2020) Hotelier: Branding Success Hinges on Meeting Guest Expectations. Available at: </a:t>
            </a:r>
            <a:r>
              <a:rPr lang="en-US" sz="1600" dirty="0">
                <a:ea typeface="+mn-lt"/>
                <a:cs typeface="+mn-lt"/>
                <a:hlinkClick r:id="rId6"/>
              </a:rPr>
              <a:t>Branding Success Hinges on Meeting Guest Expectations - Hotelier Magazine</a:t>
            </a:r>
            <a:r>
              <a:rPr lang="en-US" sz="1600" dirty="0">
                <a:ea typeface="+mn-lt"/>
                <a:cs typeface="+mn-lt"/>
              </a:rPr>
              <a:t>[Accessed 30.01.2023]</a:t>
            </a:r>
          </a:p>
          <a:p>
            <a:r>
              <a:rPr lang="en-US" sz="1600" dirty="0">
                <a:ea typeface="+mn-lt"/>
                <a:cs typeface="+mn-lt"/>
              </a:rPr>
              <a:t>Golding, I (2014) Customer Think: </a:t>
            </a:r>
            <a:r>
              <a:rPr lang="en-US" sz="1600" i="1" dirty="0">
                <a:ea typeface="+mn-lt"/>
                <a:cs typeface="+mn-lt"/>
              </a:rPr>
              <a:t>JW Marriott Kuala Lumpur – Customer Experience Review. </a:t>
            </a:r>
            <a:r>
              <a:rPr lang="en-US" sz="1600" dirty="0">
                <a:ea typeface="+mn-lt"/>
                <a:cs typeface="+mn-lt"/>
              </a:rPr>
              <a:t>Available at: </a:t>
            </a:r>
            <a:r>
              <a:rPr lang="en-US" sz="1600" dirty="0">
                <a:ea typeface="+mn-lt"/>
                <a:cs typeface="+mn-lt"/>
                <a:hlinkClick r:id="rId7"/>
              </a:rPr>
              <a:t>JW Marriott Kuala Lumpur – Customer Experience Review | CustomerThink </a:t>
            </a:r>
            <a:r>
              <a:rPr lang="en-US" sz="1600" dirty="0">
                <a:ea typeface="+mn-lt"/>
                <a:cs typeface="+mn-lt"/>
              </a:rPr>
              <a:t>[Accessed 30.01.2023]</a:t>
            </a:r>
          </a:p>
          <a:p>
            <a:r>
              <a:rPr lang="en-US" sz="1600" dirty="0">
                <a:ea typeface="+mn-lt"/>
                <a:cs typeface="+mn-lt"/>
              </a:rPr>
              <a:t>Hendron, A (2021) </a:t>
            </a:r>
            <a:r>
              <a:rPr lang="en-US" sz="1600" dirty="0" err="1">
                <a:ea typeface="+mn-lt"/>
                <a:cs typeface="+mn-lt"/>
              </a:rPr>
              <a:t>eposnow</a:t>
            </a:r>
            <a:r>
              <a:rPr lang="en-US" sz="1600" dirty="0">
                <a:ea typeface="+mn-lt"/>
                <a:cs typeface="+mn-lt"/>
              </a:rPr>
              <a:t>: </a:t>
            </a:r>
            <a:r>
              <a:rPr lang="en-US" sz="1600" dirty="0"/>
              <a:t>Hospitality Industry &amp; Its Four Sectors. Available at: </a:t>
            </a:r>
            <a:r>
              <a:rPr lang="en-US" sz="1600" dirty="0">
                <a:ea typeface="+mn-lt"/>
                <a:cs typeface="+mn-lt"/>
                <a:hlinkClick r:id="rId8"/>
              </a:rPr>
              <a:t>The Importance of the Hospitality Industry &amp; Its Four Sectors (eposnow.com) </a:t>
            </a:r>
            <a:r>
              <a:rPr lang="en-US" sz="1600" dirty="0">
                <a:ea typeface="+mn-lt"/>
                <a:cs typeface="+mn-lt"/>
              </a:rPr>
              <a:t>[Accessed 30.01.2023]</a:t>
            </a:r>
          </a:p>
          <a:p>
            <a:r>
              <a:rPr lang="en-US" sz="1600" dirty="0" err="1">
                <a:ea typeface="+mn-lt"/>
                <a:cs typeface="+mn-lt"/>
              </a:rPr>
              <a:t>Hyken</a:t>
            </a:r>
            <a:r>
              <a:rPr lang="en-US" sz="1600" dirty="0">
                <a:ea typeface="+mn-lt"/>
                <a:cs typeface="+mn-lt"/>
              </a:rPr>
              <a:t>, S (2022) Forbes: </a:t>
            </a:r>
            <a:r>
              <a:rPr lang="en-US" sz="1600" i="1" dirty="0">
                <a:ea typeface="+mn-lt"/>
                <a:cs typeface="+mn-lt"/>
              </a:rPr>
              <a:t>Customer Service The Marriott Way</a:t>
            </a:r>
            <a:r>
              <a:rPr lang="en-US" sz="1600" dirty="0">
                <a:ea typeface="+mn-lt"/>
                <a:cs typeface="+mn-lt"/>
              </a:rPr>
              <a:t>. Available at: </a:t>
            </a:r>
            <a:r>
              <a:rPr lang="en-US" sz="1600" dirty="0">
                <a:ea typeface="+mn-lt"/>
                <a:cs typeface="+mn-lt"/>
                <a:hlinkClick r:id="rId9"/>
              </a:rPr>
              <a:t>Customer Service The Marriott Way (forbes.com) </a:t>
            </a:r>
            <a:r>
              <a:rPr lang="en-US" sz="1600" dirty="0">
                <a:ea typeface="+mn-lt"/>
                <a:cs typeface="+mn-lt"/>
              </a:rPr>
              <a:t>[Accessed 30.01.2023]</a:t>
            </a:r>
            <a:endParaRPr lang="en-US" dirty="0"/>
          </a:p>
          <a:p>
            <a:r>
              <a:rPr lang="en-US" sz="1600" dirty="0">
                <a:ea typeface="+mn-lt"/>
                <a:cs typeface="+mn-lt"/>
              </a:rPr>
              <a:t>McCafferty, R (2021) Luxury Hospitality: </a:t>
            </a:r>
            <a:r>
              <a:rPr lang="en-US" sz="1600" i="1" dirty="0">
                <a:ea typeface="+mn-lt"/>
                <a:cs typeface="+mn-lt"/>
              </a:rPr>
              <a:t>How To Attract and Retain Customers In Luxury Hotel</a:t>
            </a:r>
            <a:r>
              <a:rPr lang="en-US" sz="1600" dirty="0">
                <a:ea typeface="+mn-lt"/>
                <a:cs typeface="+mn-lt"/>
              </a:rPr>
              <a:t>s. Available at: </a:t>
            </a:r>
            <a:r>
              <a:rPr lang="en-US" sz="1600" dirty="0">
                <a:ea typeface="+mn-lt"/>
                <a:cs typeface="+mn-lt"/>
                <a:hlinkClick r:id="rId10"/>
              </a:rPr>
              <a:t>How to attract and retain customers in luxury hotels (luxuryhospitality.consulting) </a:t>
            </a:r>
            <a:r>
              <a:rPr lang="en-US" sz="1600" dirty="0">
                <a:ea typeface="+mn-lt"/>
                <a:cs typeface="+mn-lt"/>
              </a:rPr>
              <a:t>[Accessed 30.01.2023]</a:t>
            </a:r>
          </a:p>
          <a:p>
            <a:endParaRPr lang="en-US" sz="1600" dirty="0">
              <a:ea typeface="+mn-lt"/>
              <a:cs typeface="+mn-lt"/>
            </a:endParaRPr>
          </a:p>
          <a:p>
            <a:endParaRPr lang="en-US" sz="1600" dirty="0">
              <a:ea typeface="+mn-lt"/>
              <a:cs typeface="+mn-lt"/>
            </a:endParaRPr>
          </a:p>
          <a:p>
            <a:endParaRPr lang="en-US" sz="1600" dirty="0">
              <a:ea typeface="+mn-lt"/>
              <a:cs typeface="+mn-lt"/>
            </a:endParaRPr>
          </a:p>
          <a:p>
            <a:endParaRPr lang="en-US" sz="1600" dirty="0">
              <a:ea typeface="+mn-lt"/>
              <a:cs typeface="+mn-lt"/>
            </a:endParaRPr>
          </a:p>
          <a:p>
            <a:endParaRPr lang="en-US" sz="1600" dirty="0">
              <a:ea typeface="+mn-lt"/>
              <a:cs typeface="+mn-lt"/>
            </a:endParaRPr>
          </a:p>
        </p:txBody>
      </p:sp>
    </p:spTree>
    <p:extLst>
      <p:ext uri="{BB962C8B-B14F-4D97-AF65-F5344CB8AC3E}">
        <p14:creationId xmlns:p14="http://schemas.microsoft.com/office/powerpoint/2010/main" val="13321943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 role and importance of quality service, hospitality and guest services in the hospitality industry</vt:lpstr>
      <vt:lpstr>Content</vt:lpstr>
      <vt:lpstr>Introduction</vt:lpstr>
      <vt:lpstr>Main Consumers</vt:lpstr>
      <vt:lpstr>Guest services and Facilities</vt:lpstr>
      <vt:lpstr>Role and Function of Guest Services</vt:lpstr>
      <vt:lpstr>Importance of hospitality</vt:lpstr>
      <vt:lpstr>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656</cp:revision>
  <dcterms:created xsi:type="dcterms:W3CDTF">2023-02-01T23:30:46Z</dcterms:created>
  <dcterms:modified xsi:type="dcterms:W3CDTF">2023-02-10T15:18:14Z</dcterms:modified>
</cp:coreProperties>
</file>