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5" r:id="rId3"/>
    <p:sldId id="261" r:id="rId4"/>
    <p:sldId id="263" r:id="rId5"/>
    <p:sldId id="260" r:id="rId6"/>
    <p:sldId id="267" r:id="rId7"/>
    <p:sldId id="257" r:id="rId8"/>
    <p:sldId id="269" r:id="rId9"/>
    <p:sldId id="258" r:id="rId10"/>
    <p:sldId id="259" r:id="rId11"/>
    <p:sldId id="266"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338" autoAdjust="0"/>
    <p:restoredTop sz="93554" autoAdjust="0"/>
  </p:normalViewPr>
  <p:slideViewPr>
    <p:cSldViewPr snapToGrid="0">
      <p:cViewPr varScale="1">
        <p:scale>
          <a:sx n="68" d="100"/>
          <a:sy n="68" d="100"/>
        </p:scale>
        <p:origin x="84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slide" Target="../slides/slide5.xml"/><Relationship Id="rId2" Type="http://schemas.openxmlformats.org/officeDocument/2006/relationships/slide" Target="../slides/slide4.xml"/><Relationship Id="rId1" Type="http://schemas.openxmlformats.org/officeDocument/2006/relationships/slide" Target="../slides/slide3.xml"/><Relationship Id="rId5" Type="http://schemas.openxmlformats.org/officeDocument/2006/relationships/slide" Target="../slides/slide9.xml"/><Relationship Id="rId4"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1EEB8C-C494-474E-B6B3-EB2116B57442}" type="doc">
      <dgm:prSet loTypeId="urn:microsoft.com/office/officeart/2005/8/layout/StepDownProcess" loCatId="process" qsTypeId="urn:microsoft.com/office/officeart/2005/8/quickstyle/3d3" qsCatId="3D" csTypeId="urn:microsoft.com/office/officeart/2005/8/colors/colorful1" csCatId="colorful" phldr="1"/>
      <dgm:spPr/>
      <dgm:t>
        <a:bodyPr/>
        <a:lstStyle/>
        <a:p>
          <a:endParaRPr lang="en-GB"/>
        </a:p>
      </dgm:t>
    </dgm:pt>
    <dgm:pt modelId="{2A2D3B4E-27F5-40D3-ADFF-69D6294F54F4}">
      <dgm:prSet phldrT="[Text]" custT="1"/>
      <dgm:spPr/>
      <dgm:t>
        <a:bodyPr/>
        <a:lstStyle/>
        <a:p>
          <a:r>
            <a:rPr lang="en-GB" sz="2400" dirty="0"/>
            <a:t>Team Roles</a:t>
          </a:r>
        </a:p>
      </dgm:t>
      <dgm:extLst>
        <a:ext uri="{E40237B7-FDA0-4F09-8148-C483321AD2D9}">
          <dgm14:cNvPr xmlns:dgm14="http://schemas.microsoft.com/office/drawing/2010/diagram" id="0" name="">
            <a:hlinkClick xmlns:r="http://schemas.openxmlformats.org/officeDocument/2006/relationships" r:id="rId1" action="ppaction://hlinksldjump"/>
          </dgm14:cNvPr>
        </a:ext>
      </dgm:extLst>
    </dgm:pt>
    <dgm:pt modelId="{BD7F3ACA-291C-4133-AB02-D960EDBF7C22}" type="parTrans" cxnId="{B24295DF-32E3-4ED2-A827-DD38DBFF5182}">
      <dgm:prSet/>
      <dgm:spPr/>
      <dgm:t>
        <a:bodyPr/>
        <a:lstStyle/>
        <a:p>
          <a:endParaRPr lang="en-GB"/>
        </a:p>
      </dgm:t>
    </dgm:pt>
    <dgm:pt modelId="{0F4F1443-3B01-4A85-95A5-D96FDD4A98E5}" type="sibTrans" cxnId="{B24295DF-32E3-4ED2-A827-DD38DBFF5182}">
      <dgm:prSet/>
      <dgm:spPr/>
      <dgm:t>
        <a:bodyPr/>
        <a:lstStyle/>
        <a:p>
          <a:endParaRPr lang="en-GB"/>
        </a:p>
      </dgm:t>
    </dgm:pt>
    <dgm:pt modelId="{4BB7F0FD-AB6F-4B28-A53C-EF3E70053726}">
      <dgm:prSet phldrT="[Text]" custT="1"/>
      <dgm:spPr/>
      <dgm:t>
        <a:bodyPr/>
        <a:lstStyle/>
        <a:p>
          <a:r>
            <a:rPr lang="en-GB" sz="2400" dirty="0"/>
            <a:t>Stages of Team Development</a:t>
          </a:r>
        </a:p>
      </dgm:t>
      <dgm:extLst>
        <a:ext uri="{E40237B7-FDA0-4F09-8148-C483321AD2D9}">
          <dgm14:cNvPr xmlns:dgm14="http://schemas.microsoft.com/office/drawing/2010/diagram" id="0" name="">
            <a:hlinkClick xmlns:r="http://schemas.openxmlformats.org/officeDocument/2006/relationships" r:id="rId2" action="ppaction://hlinksldjump"/>
          </dgm14:cNvPr>
        </a:ext>
      </dgm:extLst>
    </dgm:pt>
    <dgm:pt modelId="{5D4FFCBE-14D3-4D9E-AA92-E6813E6084CC}" type="parTrans" cxnId="{A5C8E49E-2673-46BC-9801-5264941E3F06}">
      <dgm:prSet/>
      <dgm:spPr/>
      <dgm:t>
        <a:bodyPr/>
        <a:lstStyle/>
        <a:p>
          <a:endParaRPr lang="en-GB"/>
        </a:p>
      </dgm:t>
    </dgm:pt>
    <dgm:pt modelId="{92D12767-E46C-4221-9C01-D6EDC5183B06}" type="sibTrans" cxnId="{A5C8E49E-2673-46BC-9801-5264941E3F06}">
      <dgm:prSet/>
      <dgm:spPr/>
      <dgm:t>
        <a:bodyPr/>
        <a:lstStyle/>
        <a:p>
          <a:endParaRPr lang="en-GB"/>
        </a:p>
      </dgm:t>
    </dgm:pt>
    <dgm:pt modelId="{C1BDF9D9-B555-4B90-B9CD-5ABD3316E5EE}">
      <dgm:prSet phldrT="[Text]" custT="1"/>
      <dgm:spPr/>
      <dgm:t>
        <a:bodyPr/>
        <a:lstStyle/>
        <a:p>
          <a:r>
            <a:rPr lang="en-GB" sz="2400" dirty="0"/>
            <a:t>Benefits of Team Working</a:t>
          </a:r>
        </a:p>
      </dgm:t>
      <dgm:extLst>
        <a:ext uri="{E40237B7-FDA0-4F09-8148-C483321AD2D9}">
          <dgm14:cNvPr xmlns:dgm14="http://schemas.microsoft.com/office/drawing/2010/diagram" id="0" name="">
            <a:hlinkClick xmlns:r="http://schemas.openxmlformats.org/officeDocument/2006/relationships" r:id="rId3" action="ppaction://hlinksldjump"/>
          </dgm14:cNvPr>
        </a:ext>
      </dgm:extLst>
    </dgm:pt>
    <dgm:pt modelId="{0C7DA5ED-6738-4FB7-AFD0-BC3D19CC8E84}" type="parTrans" cxnId="{CED3044E-AB17-4F23-B015-C3E6041E6FCC}">
      <dgm:prSet/>
      <dgm:spPr/>
      <dgm:t>
        <a:bodyPr/>
        <a:lstStyle/>
        <a:p>
          <a:endParaRPr lang="en-GB"/>
        </a:p>
      </dgm:t>
    </dgm:pt>
    <dgm:pt modelId="{984BEA3D-5F2C-4431-A003-698B7E7DB8D9}" type="sibTrans" cxnId="{CED3044E-AB17-4F23-B015-C3E6041E6FCC}">
      <dgm:prSet/>
      <dgm:spPr/>
      <dgm:t>
        <a:bodyPr/>
        <a:lstStyle/>
        <a:p>
          <a:endParaRPr lang="en-GB"/>
        </a:p>
      </dgm:t>
    </dgm:pt>
    <dgm:pt modelId="{2AEA5E57-37C5-456C-BAA9-0A924B26BD99}">
      <dgm:prSet phldrT="[Text]" custT="1"/>
      <dgm:spPr/>
      <dgm:t>
        <a:bodyPr/>
        <a:lstStyle/>
        <a:p>
          <a:r>
            <a:rPr lang="en-GB" sz="2400" dirty="0"/>
            <a:t>Managing Conflict</a:t>
          </a:r>
        </a:p>
      </dgm:t>
      <dgm:extLst>
        <a:ext uri="{E40237B7-FDA0-4F09-8148-C483321AD2D9}">
          <dgm14:cNvPr xmlns:dgm14="http://schemas.microsoft.com/office/drawing/2010/diagram" id="0" name="">
            <a:hlinkClick xmlns:r="http://schemas.openxmlformats.org/officeDocument/2006/relationships" r:id="rId4" action="ppaction://hlinksldjump"/>
          </dgm14:cNvPr>
        </a:ext>
      </dgm:extLst>
    </dgm:pt>
    <dgm:pt modelId="{62DA6438-03CF-408B-9A35-68B0EA7F813C}" type="parTrans" cxnId="{1EFB4BC2-C3F1-4E51-BEE7-6844263FC6AD}">
      <dgm:prSet/>
      <dgm:spPr/>
      <dgm:t>
        <a:bodyPr/>
        <a:lstStyle/>
        <a:p>
          <a:endParaRPr lang="en-GB"/>
        </a:p>
      </dgm:t>
    </dgm:pt>
    <dgm:pt modelId="{94BAC5A5-A040-4086-A348-3B595C7F1A41}" type="sibTrans" cxnId="{1EFB4BC2-C3F1-4E51-BEE7-6844263FC6AD}">
      <dgm:prSet/>
      <dgm:spPr/>
      <dgm:t>
        <a:bodyPr/>
        <a:lstStyle/>
        <a:p>
          <a:endParaRPr lang="en-GB"/>
        </a:p>
      </dgm:t>
    </dgm:pt>
    <dgm:pt modelId="{65E3257E-F473-48D0-B234-00FCC924C00B}">
      <dgm:prSet phldrT="[Text]" custT="1"/>
      <dgm:spPr/>
      <dgm:t>
        <a:bodyPr/>
        <a:lstStyle/>
        <a:p>
          <a:r>
            <a:rPr lang="en-GB" sz="2400" dirty="0"/>
            <a:t>Successful Team Development</a:t>
          </a:r>
        </a:p>
      </dgm:t>
      <dgm:extLst>
        <a:ext uri="{E40237B7-FDA0-4F09-8148-C483321AD2D9}">
          <dgm14:cNvPr xmlns:dgm14="http://schemas.microsoft.com/office/drawing/2010/diagram" id="0" name="">
            <a:hlinkClick xmlns:r="http://schemas.openxmlformats.org/officeDocument/2006/relationships" r:id="rId5" action="ppaction://hlinksldjump"/>
          </dgm14:cNvPr>
        </a:ext>
      </dgm:extLst>
    </dgm:pt>
    <dgm:pt modelId="{3C1F7F51-0ACE-473F-B2D3-7BA0620E8219}" type="parTrans" cxnId="{3B6C3E35-910C-4341-AF0A-1E5B18936B3E}">
      <dgm:prSet/>
      <dgm:spPr/>
      <dgm:t>
        <a:bodyPr/>
        <a:lstStyle/>
        <a:p>
          <a:endParaRPr lang="en-GB"/>
        </a:p>
      </dgm:t>
    </dgm:pt>
    <dgm:pt modelId="{6E0B7B35-F0A7-49F2-88A0-36FE7BC14192}" type="sibTrans" cxnId="{3B6C3E35-910C-4341-AF0A-1E5B18936B3E}">
      <dgm:prSet/>
      <dgm:spPr/>
      <dgm:t>
        <a:bodyPr/>
        <a:lstStyle/>
        <a:p>
          <a:endParaRPr lang="en-GB"/>
        </a:p>
      </dgm:t>
    </dgm:pt>
    <dgm:pt modelId="{7DEEE370-D8C0-4906-80A0-264E4501B042}" type="pres">
      <dgm:prSet presAssocID="{0B1EEB8C-C494-474E-B6B3-EB2116B57442}" presName="rootnode" presStyleCnt="0">
        <dgm:presLayoutVars>
          <dgm:chMax/>
          <dgm:chPref/>
          <dgm:dir/>
          <dgm:animLvl val="lvl"/>
        </dgm:presLayoutVars>
      </dgm:prSet>
      <dgm:spPr/>
    </dgm:pt>
    <dgm:pt modelId="{98B2E0BC-4E35-4B19-9E8D-CC0C08EA5AF5}" type="pres">
      <dgm:prSet presAssocID="{2A2D3B4E-27F5-40D3-ADFF-69D6294F54F4}" presName="composite" presStyleCnt="0"/>
      <dgm:spPr/>
    </dgm:pt>
    <dgm:pt modelId="{AFA8B31A-FCDF-4D10-B787-FE4EB6E48440}" type="pres">
      <dgm:prSet presAssocID="{2A2D3B4E-27F5-40D3-ADFF-69D6294F54F4}" presName="bentUpArrow1" presStyleLbl="alignImgPlace1" presStyleIdx="0" presStyleCnt="4" custLinFactNeighborX="-14080"/>
      <dgm:spPr/>
    </dgm:pt>
    <dgm:pt modelId="{5C8AA2D7-D61E-4515-9F79-5DD9E46FF976}" type="pres">
      <dgm:prSet presAssocID="{2A2D3B4E-27F5-40D3-ADFF-69D6294F54F4}" presName="ParentText" presStyleLbl="node1" presStyleIdx="0" presStyleCnt="5" custScaleX="145980" custLinFactNeighborX="-1011">
        <dgm:presLayoutVars>
          <dgm:chMax val="1"/>
          <dgm:chPref val="1"/>
          <dgm:bulletEnabled val="1"/>
        </dgm:presLayoutVars>
      </dgm:prSet>
      <dgm:spPr/>
    </dgm:pt>
    <dgm:pt modelId="{7FD818C5-2DF0-4FDD-BEFF-1C8B181908C8}" type="pres">
      <dgm:prSet presAssocID="{2A2D3B4E-27F5-40D3-ADFF-69D6294F54F4}" presName="ChildText" presStyleLbl="revTx" presStyleIdx="0" presStyleCnt="4" custLinFactX="41951" custLinFactNeighborX="100000" custLinFactNeighborY="9217">
        <dgm:presLayoutVars>
          <dgm:chMax val="0"/>
          <dgm:chPref val="0"/>
          <dgm:bulletEnabled val="1"/>
        </dgm:presLayoutVars>
      </dgm:prSet>
      <dgm:spPr/>
    </dgm:pt>
    <dgm:pt modelId="{55ABD424-BA5B-4E9F-A6B9-E887397232F6}" type="pres">
      <dgm:prSet presAssocID="{0F4F1443-3B01-4A85-95A5-D96FDD4A98E5}" presName="sibTrans" presStyleCnt="0"/>
      <dgm:spPr/>
    </dgm:pt>
    <dgm:pt modelId="{FF510357-5258-4B0A-B3AE-C0911FBA2C82}" type="pres">
      <dgm:prSet presAssocID="{4BB7F0FD-AB6F-4B28-A53C-EF3E70053726}" presName="composite" presStyleCnt="0"/>
      <dgm:spPr/>
    </dgm:pt>
    <dgm:pt modelId="{F0030A1D-19FA-4668-85E3-54A514C5B5B7}" type="pres">
      <dgm:prSet presAssocID="{4BB7F0FD-AB6F-4B28-A53C-EF3E70053726}" presName="bentUpArrow1" presStyleLbl="alignImgPlace1" presStyleIdx="1" presStyleCnt="4" custLinFactNeighborX="-56320"/>
      <dgm:spPr/>
    </dgm:pt>
    <dgm:pt modelId="{D5E3BADB-E184-4F31-93D1-9FE3CC681362}" type="pres">
      <dgm:prSet presAssocID="{4BB7F0FD-AB6F-4B28-A53C-EF3E70053726}" presName="ParentText" presStyleLbl="node1" presStyleIdx="1" presStyleCnt="5" custScaleX="203742">
        <dgm:presLayoutVars>
          <dgm:chMax val="1"/>
          <dgm:chPref val="1"/>
          <dgm:bulletEnabled val="1"/>
        </dgm:presLayoutVars>
      </dgm:prSet>
      <dgm:spPr/>
    </dgm:pt>
    <dgm:pt modelId="{119B826F-9D98-4EFC-8E2E-5E52E16D3552}" type="pres">
      <dgm:prSet presAssocID="{4BB7F0FD-AB6F-4B28-A53C-EF3E70053726}" presName="ChildText" presStyleLbl="revTx" presStyleIdx="1" presStyleCnt="4">
        <dgm:presLayoutVars>
          <dgm:chMax val="0"/>
          <dgm:chPref val="0"/>
          <dgm:bulletEnabled val="1"/>
        </dgm:presLayoutVars>
      </dgm:prSet>
      <dgm:spPr/>
    </dgm:pt>
    <dgm:pt modelId="{AF057486-2181-4C0F-88DD-29EE76AB2990}" type="pres">
      <dgm:prSet presAssocID="{92D12767-E46C-4221-9C01-D6EDC5183B06}" presName="sibTrans" presStyleCnt="0"/>
      <dgm:spPr/>
    </dgm:pt>
    <dgm:pt modelId="{9919A2E3-462E-4A5B-A2B3-08CF79CA7E8E}" type="pres">
      <dgm:prSet presAssocID="{C1BDF9D9-B555-4B90-B9CD-5ABD3316E5EE}" presName="composite" presStyleCnt="0"/>
      <dgm:spPr/>
    </dgm:pt>
    <dgm:pt modelId="{BCDD78BE-2DBC-409C-9045-560DEB14E68D}" type="pres">
      <dgm:prSet presAssocID="{C1BDF9D9-B555-4B90-B9CD-5ABD3316E5EE}" presName="bentUpArrow1" presStyleLbl="alignImgPlace1" presStyleIdx="2" presStyleCnt="4" custLinFactNeighborX="-42240"/>
      <dgm:spPr/>
    </dgm:pt>
    <dgm:pt modelId="{124E5078-69EA-4583-BBA0-1A3AFB5FCA8F}" type="pres">
      <dgm:prSet presAssocID="{C1BDF9D9-B555-4B90-B9CD-5ABD3316E5EE}" presName="ParentText" presStyleLbl="node1" presStyleIdx="2" presStyleCnt="5" custScaleX="184025">
        <dgm:presLayoutVars>
          <dgm:chMax val="1"/>
          <dgm:chPref val="1"/>
          <dgm:bulletEnabled val="1"/>
        </dgm:presLayoutVars>
      </dgm:prSet>
      <dgm:spPr/>
    </dgm:pt>
    <dgm:pt modelId="{A3CB2998-BF3F-4DE9-B9BC-13444E173E8A}" type="pres">
      <dgm:prSet presAssocID="{C1BDF9D9-B555-4B90-B9CD-5ABD3316E5EE}" presName="ChildText" presStyleLbl="revTx" presStyleIdx="2" presStyleCnt="4">
        <dgm:presLayoutVars>
          <dgm:chMax val="0"/>
          <dgm:chPref val="0"/>
          <dgm:bulletEnabled val="1"/>
        </dgm:presLayoutVars>
      </dgm:prSet>
      <dgm:spPr/>
    </dgm:pt>
    <dgm:pt modelId="{98EAB520-D936-4E5B-877D-3A6EFC23E30A}" type="pres">
      <dgm:prSet presAssocID="{984BEA3D-5F2C-4431-A003-698B7E7DB8D9}" presName="sibTrans" presStyleCnt="0"/>
      <dgm:spPr/>
    </dgm:pt>
    <dgm:pt modelId="{CD97F14E-4CFE-4612-98A3-188EF91872B3}" type="pres">
      <dgm:prSet presAssocID="{2AEA5E57-37C5-456C-BAA9-0A924B26BD99}" presName="composite" presStyleCnt="0"/>
      <dgm:spPr/>
    </dgm:pt>
    <dgm:pt modelId="{41C279B4-9738-43DC-994C-E21D931446F1}" type="pres">
      <dgm:prSet presAssocID="{2AEA5E57-37C5-456C-BAA9-0A924B26BD99}" presName="bentUpArrow1" presStyleLbl="alignImgPlace1" presStyleIdx="3" presStyleCnt="4" custLinFactNeighborX="-33791"/>
      <dgm:spPr/>
    </dgm:pt>
    <dgm:pt modelId="{87ACB80A-45CA-486A-B3A2-4CCFBC6DB482}" type="pres">
      <dgm:prSet presAssocID="{2AEA5E57-37C5-456C-BAA9-0A924B26BD99}" presName="ParentText" presStyleLbl="node1" presStyleIdx="3" presStyleCnt="5" custScaleX="172978">
        <dgm:presLayoutVars>
          <dgm:chMax val="1"/>
          <dgm:chPref val="1"/>
          <dgm:bulletEnabled val="1"/>
        </dgm:presLayoutVars>
      </dgm:prSet>
      <dgm:spPr/>
    </dgm:pt>
    <dgm:pt modelId="{1996CBE5-5492-4AA6-8465-27C6BC924827}" type="pres">
      <dgm:prSet presAssocID="{2AEA5E57-37C5-456C-BAA9-0A924B26BD99}" presName="ChildText" presStyleLbl="revTx" presStyleIdx="3" presStyleCnt="4">
        <dgm:presLayoutVars>
          <dgm:chMax val="0"/>
          <dgm:chPref val="0"/>
          <dgm:bulletEnabled val="1"/>
        </dgm:presLayoutVars>
      </dgm:prSet>
      <dgm:spPr/>
    </dgm:pt>
    <dgm:pt modelId="{906FFE03-4104-4AF6-BCFA-9AA4F0369FB2}" type="pres">
      <dgm:prSet presAssocID="{94BAC5A5-A040-4086-A348-3B595C7F1A41}" presName="sibTrans" presStyleCnt="0"/>
      <dgm:spPr/>
    </dgm:pt>
    <dgm:pt modelId="{BE600F71-8E8C-4950-BA7A-073F6433BA5E}" type="pres">
      <dgm:prSet presAssocID="{65E3257E-F473-48D0-B234-00FCC924C00B}" presName="composite" presStyleCnt="0"/>
      <dgm:spPr/>
    </dgm:pt>
    <dgm:pt modelId="{EB30AE95-370B-4474-B22C-C243D676E995}" type="pres">
      <dgm:prSet presAssocID="{65E3257E-F473-48D0-B234-00FCC924C00B}" presName="ParentText" presStyleLbl="node1" presStyleIdx="4" presStyleCnt="5" custScaleX="211241">
        <dgm:presLayoutVars>
          <dgm:chMax val="1"/>
          <dgm:chPref val="1"/>
          <dgm:bulletEnabled val="1"/>
        </dgm:presLayoutVars>
      </dgm:prSet>
      <dgm:spPr/>
    </dgm:pt>
  </dgm:ptLst>
  <dgm:cxnLst>
    <dgm:cxn modelId="{D6CB9F1E-ADE7-43E1-BD7C-5FB32260772B}" type="presOf" srcId="{4BB7F0FD-AB6F-4B28-A53C-EF3E70053726}" destId="{D5E3BADB-E184-4F31-93D1-9FE3CC681362}" srcOrd="0" destOrd="0" presId="urn:microsoft.com/office/officeart/2005/8/layout/StepDownProcess"/>
    <dgm:cxn modelId="{3B6C3E35-910C-4341-AF0A-1E5B18936B3E}" srcId="{0B1EEB8C-C494-474E-B6B3-EB2116B57442}" destId="{65E3257E-F473-48D0-B234-00FCC924C00B}" srcOrd="4" destOrd="0" parTransId="{3C1F7F51-0ACE-473F-B2D3-7BA0620E8219}" sibTransId="{6E0B7B35-F0A7-49F2-88A0-36FE7BC14192}"/>
    <dgm:cxn modelId="{7F58F93E-51EF-4152-9DB1-F5E54E7B5272}" type="presOf" srcId="{0B1EEB8C-C494-474E-B6B3-EB2116B57442}" destId="{7DEEE370-D8C0-4906-80A0-264E4501B042}" srcOrd="0" destOrd="0" presId="urn:microsoft.com/office/officeart/2005/8/layout/StepDownProcess"/>
    <dgm:cxn modelId="{1743DA3F-9F13-4205-ABBB-60146DF390EE}" type="presOf" srcId="{C1BDF9D9-B555-4B90-B9CD-5ABD3316E5EE}" destId="{124E5078-69EA-4583-BBA0-1A3AFB5FCA8F}" srcOrd="0" destOrd="0" presId="urn:microsoft.com/office/officeart/2005/8/layout/StepDownProcess"/>
    <dgm:cxn modelId="{69930861-4EA6-41C3-89B2-00EB06E1EB40}" type="presOf" srcId="{2A2D3B4E-27F5-40D3-ADFF-69D6294F54F4}" destId="{5C8AA2D7-D61E-4515-9F79-5DD9E46FF976}" srcOrd="0" destOrd="0" presId="urn:microsoft.com/office/officeart/2005/8/layout/StepDownProcess"/>
    <dgm:cxn modelId="{CED3044E-AB17-4F23-B015-C3E6041E6FCC}" srcId="{0B1EEB8C-C494-474E-B6B3-EB2116B57442}" destId="{C1BDF9D9-B555-4B90-B9CD-5ABD3316E5EE}" srcOrd="2" destOrd="0" parTransId="{0C7DA5ED-6738-4FB7-AFD0-BC3D19CC8E84}" sibTransId="{984BEA3D-5F2C-4431-A003-698B7E7DB8D9}"/>
    <dgm:cxn modelId="{3919B288-D4D3-4890-BFC0-E1321B8690DC}" type="presOf" srcId="{65E3257E-F473-48D0-B234-00FCC924C00B}" destId="{EB30AE95-370B-4474-B22C-C243D676E995}" srcOrd="0" destOrd="0" presId="urn:microsoft.com/office/officeart/2005/8/layout/StepDownProcess"/>
    <dgm:cxn modelId="{A5C8E49E-2673-46BC-9801-5264941E3F06}" srcId="{0B1EEB8C-C494-474E-B6B3-EB2116B57442}" destId="{4BB7F0FD-AB6F-4B28-A53C-EF3E70053726}" srcOrd="1" destOrd="0" parTransId="{5D4FFCBE-14D3-4D9E-AA92-E6813E6084CC}" sibTransId="{92D12767-E46C-4221-9C01-D6EDC5183B06}"/>
    <dgm:cxn modelId="{1EFB4BC2-C3F1-4E51-BEE7-6844263FC6AD}" srcId="{0B1EEB8C-C494-474E-B6B3-EB2116B57442}" destId="{2AEA5E57-37C5-456C-BAA9-0A924B26BD99}" srcOrd="3" destOrd="0" parTransId="{62DA6438-03CF-408B-9A35-68B0EA7F813C}" sibTransId="{94BAC5A5-A040-4086-A348-3B595C7F1A41}"/>
    <dgm:cxn modelId="{740C57CC-BEED-4C92-92B3-57BBC083E878}" type="presOf" srcId="{2AEA5E57-37C5-456C-BAA9-0A924B26BD99}" destId="{87ACB80A-45CA-486A-B3A2-4CCFBC6DB482}" srcOrd="0" destOrd="0" presId="urn:microsoft.com/office/officeart/2005/8/layout/StepDownProcess"/>
    <dgm:cxn modelId="{B24295DF-32E3-4ED2-A827-DD38DBFF5182}" srcId="{0B1EEB8C-C494-474E-B6B3-EB2116B57442}" destId="{2A2D3B4E-27F5-40D3-ADFF-69D6294F54F4}" srcOrd="0" destOrd="0" parTransId="{BD7F3ACA-291C-4133-AB02-D960EDBF7C22}" sibTransId="{0F4F1443-3B01-4A85-95A5-D96FDD4A98E5}"/>
    <dgm:cxn modelId="{301D8685-5008-48B7-BD68-89AC827ECCA0}" type="presParOf" srcId="{7DEEE370-D8C0-4906-80A0-264E4501B042}" destId="{98B2E0BC-4E35-4B19-9E8D-CC0C08EA5AF5}" srcOrd="0" destOrd="0" presId="urn:microsoft.com/office/officeart/2005/8/layout/StepDownProcess"/>
    <dgm:cxn modelId="{84BD8C68-BB5E-45F9-938C-50F25B9B3BD6}" type="presParOf" srcId="{98B2E0BC-4E35-4B19-9E8D-CC0C08EA5AF5}" destId="{AFA8B31A-FCDF-4D10-B787-FE4EB6E48440}" srcOrd="0" destOrd="0" presId="urn:microsoft.com/office/officeart/2005/8/layout/StepDownProcess"/>
    <dgm:cxn modelId="{8D9E9ADD-348A-4BB6-8415-DB76DCE73817}" type="presParOf" srcId="{98B2E0BC-4E35-4B19-9E8D-CC0C08EA5AF5}" destId="{5C8AA2D7-D61E-4515-9F79-5DD9E46FF976}" srcOrd="1" destOrd="0" presId="urn:microsoft.com/office/officeart/2005/8/layout/StepDownProcess"/>
    <dgm:cxn modelId="{C83CCCAB-9592-4C01-8007-58FD900B7A82}" type="presParOf" srcId="{98B2E0BC-4E35-4B19-9E8D-CC0C08EA5AF5}" destId="{7FD818C5-2DF0-4FDD-BEFF-1C8B181908C8}" srcOrd="2" destOrd="0" presId="urn:microsoft.com/office/officeart/2005/8/layout/StepDownProcess"/>
    <dgm:cxn modelId="{996A8330-53EE-4363-BD6F-774BC40225DD}" type="presParOf" srcId="{7DEEE370-D8C0-4906-80A0-264E4501B042}" destId="{55ABD424-BA5B-4E9F-A6B9-E887397232F6}" srcOrd="1" destOrd="0" presId="urn:microsoft.com/office/officeart/2005/8/layout/StepDownProcess"/>
    <dgm:cxn modelId="{936CCF91-2E33-4D90-BB9C-EC48F277A7B3}" type="presParOf" srcId="{7DEEE370-D8C0-4906-80A0-264E4501B042}" destId="{FF510357-5258-4B0A-B3AE-C0911FBA2C82}" srcOrd="2" destOrd="0" presId="urn:microsoft.com/office/officeart/2005/8/layout/StepDownProcess"/>
    <dgm:cxn modelId="{04FCDD93-3088-42D2-895B-64163AE07E58}" type="presParOf" srcId="{FF510357-5258-4B0A-B3AE-C0911FBA2C82}" destId="{F0030A1D-19FA-4668-85E3-54A514C5B5B7}" srcOrd="0" destOrd="0" presId="urn:microsoft.com/office/officeart/2005/8/layout/StepDownProcess"/>
    <dgm:cxn modelId="{8CB28B97-8062-4C89-8ED4-AD9E1DCDBB5D}" type="presParOf" srcId="{FF510357-5258-4B0A-B3AE-C0911FBA2C82}" destId="{D5E3BADB-E184-4F31-93D1-9FE3CC681362}" srcOrd="1" destOrd="0" presId="urn:microsoft.com/office/officeart/2005/8/layout/StepDownProcess"/>
    <dgm:cxn modelId="{AD618D64-C344-4810-B5BD-0024AB94E4E4}" type="presParOf" srcId="{FF510357-5258-4B0A-B3AE-C0911FBA2C82}" destId="{119B826F-9D98-4EFC-8E2E-5E52E16D3552}" srcOrd="2" destOrd="0" presId="urn:microsoft.com/office/officeart/2005/8/layout/StepDownProcess"/>
    <dgm:cxn modelId="{80BC4854-53EB-4F5E-8C55-B2F33B4C746D}" type="presParOf" srcId="{7DEEE370-D8C0-4906-80A0-264E4501B042}" destId="{AF057486-2181-4C0F-88DD-29EE76AB2990}" srcOrd="3" destOrd="0" presId="urn:microsoft.com/office/officeart/2005/8/layout/StepDownProcess"/>
    <dgm:cxn modelId="{9FFECE1A-9359-4031-B880-CD91DCFBD1EF}" type="presParOf" srcId="{7DEEE370-D8C0-4906-80A0-264E4501B042}" destId="{9919A2E3-462E-4A5B-A2B3-08CF79CA7E8E}" srcOrd="4" destOrd="0" presId="urn:microsoft.com/office/officeart/2005/8/layout/StepDownProcess"/>
    <dgm:cxn modelId="{5EBF42DD-165B-4826-B649-CAFBCDFF89E7}" type="presParOf" srcId="{9919A2E3-462E-4A5B-A2B3-08CF79CA7E8E}" destId="{BCDD78BE-2DBC-409C-9045-560DEB14E68D}" srcOrd="0" destOrd="0" presId="urn:microsoft.com/office/officeart/2005/8/layout/StepDownProcess"/>
    <dgm:cxn modelId="{A344C406-A381-45EB-98F4-C172A1CF3651}" type="presParOf" srcId="{9919A2E3-462E-4A5B-A2B3-08CF79CA7E8E}" destId="{124E5078-69EA-4583-BBA0-1A3AFB5FCA8F}" srcOrd="1" destOrd="0" presId="urn:microsoft.com/office/officeart/2005/8/layout/StepDownProcess"/>
    <dgm:cxn modelId="{9831BCCA-4993-4AF3-A2A1-743CE752E318}" type="presParOf" srcId="{9919A2E3-462E-4A5B-A2B3-08CF79CA7E8E}" destId="{A3CB2998-BF3F-4DE9-B9BC-13444E173E8A}" srcOrd="2" destOrd="0" presId="urn:microsoft.com/office/officeart/2005/8/layout/StepDownProcess"/>
    <dgm:cxn modelId="{D03CDE2C-8426-4F55-B0C3-3E612C5320F5}" type="presParOf" srcId="{7DEEE370-D8C0-4906-80A0-264E4501B042}" destId="{98EAB520-D936-4E5B-877D-3A6EFC23E30A}" srcOrd="5" destOrd="0" presId="urn:microsoft.com/office/officeart/2005/8/layout/StepDownProcess"/>
    <dgm:cxn modelId="{9C04730A-4726-42FA-A4B7-E1B0FA3FF200}" type="presParOf" srcId="{7DEEE370-D8C0-4906-80A0-264E4501B042}" destId="{CD97F14E-4CFE-4612-98A3-188EF91872B3}" srcOrd="6" destOrd="0" presId="urn:microsoft.com/office/officeart/2005/8/layout/StepDownProcess"/>
    <dgm:cxn modelId="{CFA10AEA-256E-49B8-B7D7-63F291875754}" type="presParOf" srcId="{CD97F14E-4CFE-4612-98A3-188EF91872B3}" destId="{41C279B4-9738-43DC-994C-E21D931446F1}" srcOrd="0" destOrd="0" presId="urn:microsoft.com/office/officeart/2005/8/layout/StepDownProcess"/>
    <dgm:cxn modelId="{1DDE13DA-D34D-4666-84FF-99A5EFD27C4C}" type="presParOf" srcId="{CD97F14E-4CFE-4612-98A3-188EF91872B3}" destId="{87ACB80A-45CA-486A-B3A2-4CCFBC6DB482}" srcOrd="1" destOrd="0" presId="urn:microsoft.com/office/officeart/2005/8/layout/StepDownProcess"/>
    <dgm:cxn modelId="{DAD75986-9960-4930-AAA5-5E337CCC11BC}" type="presParOf" srcId="{CD97F14E-4CFE-4612-98A3-188EF91872B3}" destId="{1996CBE5-5492-4AA6-8465-27C6BC924827}" srcOrd="2" destOrd="0" presId="urn:microsoft.com/office/officeart/2005/8/layout/StepDownProcess"/>
    <dgm:cxn modelId="{4EB1A100-416B-44FA-A4AD-794508FF7ED0}" type="presParOf" srcId="{7DEEE370-D8C0-4906-80A0-264E4501B042}" destId="{906FFE03-4104-4AF6-BCFA-9AA4F0369FB2}" srcOrd="7" destOrd="0" presId="urn:microsoft.com/office/officeart/2005/8/layout/StepDownProcess"/>
    <dgm:cxn modelId="{582C4230-2EED-4114-8FDF-58705573DE84}" type="presParOf" srcId="{7DEEE370-D8C0-4906-80A0-264E4501B042}" destId="{BE600F71-8E8C-4950-BA7A-073F6433BA5E}" srcOrd="8" destOrd="0" presId="urn:microsoft.com/office/officeart/2005/8/layout/StepDownProcess"/>
    <dgm:cxn modelId="{83B72241-69FE-4DB3-A527-62D1ACF228C2}" type="presParOf" srcId="{BE600F71-8E8C-4950-BA7A-073F6433BA5E}" destId="{EB30AE95-370B-4474-B22C-C243D676E995}" srcOrd="0"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028666-D6FA-453B-AF56-55E7183333B2}" type="doc">
      <dgm:prSet loTypeId="urn:microsoft.com/office/officeart/2005/8/layout/hProcess4" loCatId="process" qsTypeId="urn:microsoft.com/office/officeart/2005/8/quickstyle/simple1" qsCatId="simple" csTypeId="urn:microsoft.com/office/officeart/2005/8/colors/colorful1" csCatId="colorful" phldr="1"/>
      <dgm:spPr/>
      <dgm:t>
        <a:bodyPr/>
        <a:lstStyle/>
        <a:p>
          <a:endParaRPr lang="en-GB"/>
        </a:p>
      </dgm:t>
    </dgm:pt>
    <dgm:pt modelId="{A84DE53F-62D1-4FCD-961F-E8A5C654E570}">
      <dgm:prSet phldrT="[Text]"/>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dirty="0"/>
            <a:t>Forming</a:t>
          </a:r>
        </a:p>
      </dgm:t>
    </dgm:pt>
    <dgm:pt modelId="{6FB77CD7-792A-444F-A7D7-FE6451FA8880}" type="parTrans" cxnId="{37B6769D-8FD5-43B8-BAFF-0C1DD91CED9A}">
      <dgm:prSet/>
      <dgm:spPr/>
      <dgm:t>
        <a:bodyPr/>
        <a:lstStyle/>
        <a:p>
          <a:endParaRPr lang="en-GB"/>
        </a:p>
      </dgm:t>
    </dgm:pt>
    <dgm:pt modelId="{70F80A4E-366D-41A9-9F71-518200A2512F}" type="sibTrans" cxnId="{37B6769D-8FD5-43B8-BAFF-0C1DD91CED9A}">
      <dgm:prSet/>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endParaRPr lang="en-GB"/>
        </a:p>
      </dgm:t>
    </dgm:pt>
    <dgm:pt modelId="{769C4CEA-5BB0-4EA0-8283-89A9977A399F}">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nchor="ctr"/>
        <a:lstStyle/>
        <a:p>
          <a:pPr algn="ctr">
            <a:buNone/>
          </a:pPr>
          <a:r>
            <a:rPr lang="en-GB" sz="1500" dirty="0"/>
            <a:t>Members have a high morale but not sure on what they need to do</a:t>
          </a:r>
          <a:r>
            <a:rPr lang="en-GB" sz="1400" dirty="0"/>
            <a:t>	</a:t>
          </a:r>
        </a:p>
      </dgm:t>
    </dgm:pt>
    <dgm:pt modelId="{62CE3F9D-D207-4696-8106-2781F320678E}" type="parTrans" cxnId="{B024F414-2FA7-4C97-B366-D9FF4D446537}">
      <dgm:prSet/>
      <dgm:spPr/>
      <dgm:t>
        <a:bodyPr/>
        <a:lstStyle/>
        <a:p>
          <a:endParaRPr lang="en-GB"/>
        </a:p>
      </dgm:t>
    </dgm:pt>
    <dgm:pt modelId="{FBD89B0A-E1D8-454F-9D40-320CE51D53F0}" type="sibTrans" cxnId="{B024F414-2FA7-4C97-B366-D9FF4D446537}">
      <dgm:prSet/>
      <dgm:spPr/>
      <dgm:t>
        <a:bodyPr/>
        <a:lstStyle/>
        <a:p>
          <a:endParaRPr lang="en-GB"/>
        </a:p>
      </dgm:t>
    </dgm:pt>
    <dgm:pt modelId="{929BD4F8-87D8-4114-A377-7A72FDACFB2F}">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nchor="ctr"/>
        <a:lstStyle/>
        <a:p>
          <a:pPr algn="ctr">
            <a:buClrTx/>
            <a:buSzTx/>
            <a:buFont typeface="Arial" panose="020B0604020202020204" pitchFamily="34" charset="0"/>
            <a:buNone/>
          </a:pPr>
          <a:r>
            <a:rPr lang="en-GB" sz="1500" dirty="0"/>
            <a:t>Team acquaints and establishes ground rules</a:t>
          </a:r>
        </a:p>
      </dgm:t>
    </dgm:pt>
    <dgm:pt modelId="{9849AA57-7B1A-4C9D-A8A9-E43F8E201871}" type="parTrans" cxnId="{2A708509-06A0-4496-A19D-06D149002791}">
      <dgm:prSet/>
      <dgm:spPr/>
      <dgm:t>
        <a:bodyPr/>
        <a:lstStyle/>
        <a:p>
          <a:endParaRPr lang="en-GB"/>
        </a:p>
      </dgm:t>
    </dgm:pt>
    <dgm:pt modelId="{7D128BAF-8C04-4D0A-AF73-3DF90707CBD6}" type="sibTrans" cxnId="{2A708509-06A0-4496-A19D-06D149002791}">
      <dgm:prSet/>
      <dgm:spPr/>
      <dgm:t>
        <a:bodyPr/>
        <a:lstStyle/>
        <a:p>
          <a:endParaRPr lang="en-GB"/>
        </a:p>
      </dgm:t>
    </dgm:pt>
    <dgm:pt modelId="{0A9BC290-A154-430C-AA92-B33B4DB7348E}">
      <dgm:prSet phldrT="[Text]"/>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dirty="0"/>
            <a:t>Storming</a:t>
          </a:r>
        </a:p>
      </dgm:t>
    </dgm:pt>
    <dgm:pt modelId="{2C2B6F8B-02DB-4188-A11A-A5E4C095F39B}" type="parTrans" cxnId="{33B0E25C-A9D9-42A8-8C20-441DE395F829}">
      <dgm:prSet/>
      <dgm:spPr/>
      <dgm:t>
        <a:bodyPr/>
        <a:lstStyle/>
        <a:p>
          <a:endParaRPr lang="en-GB"/>
        </a:p>
      </dgm:t>
    </dgm:pt>
    <dgm:pt modelId="{8544B61C-2C89-42AD-8292-AA93EF838B51}" type="sibTrans" cxnId="{33B0E25C-A9D9-42A8-8C20-441DE395F829}">
      <dgm:prSet/>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endParaRPr lang="en-GB"/>
        </a:p>
      </dgm:t>
    </dgm:pt>
    <dgm:pt modelId="{F88292A4-C872-431E-8916-4BF2850DBB3E}">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tIns="0" anchor="ctr" anchorCtr="0"/>
        <a:lstStyle/>
        <a:p>
          <a:pPr algn="ctr">
            <a:buFontTx/>
            <a:buNone/>
          </a:pPr>
          <a:r>
            <a:rPr lang="en-GB" sz="1500" dirty="0"/>
            <a:t>There may be disagreements or personality conflicts</a:t>
          </a:r>
        </a:p>
      </dgm:t>
    </dgm:pt>
    <dgm:pt modelId="{A6D920F8-F114-4AB3-A162-EA7177EE6CB8}" type="parTrans" cxnId="{03717C59-2AB0-4401-8388-8E1F2D3E74FB}">
      <dgm:prSet/>
      <dgm:spPr/>
      <dgm:t>
        <a:bodyPr/>
        <a:lstStyle/>
        <a:p>
          <a:endParaRPr lang="en-GB"/>
        </a:p>
      </dgm:t>
    </dgm:pt>
    <dgm:pt modelId="{CA54658F-0755-4350-BB3D-B6C49A1B260A}" type="sibTrans" cxnId="{03717C59-2AB0-4401-8388-8E1F2D3E74FB}">
      <dgm:prSet/>
      <dgm:spPr/>
      <dgm:t>
        <a:bodyPr/>
        <a:lstStyle/>
        <a:p>
          <a:endParaRPr lang="en-GB"/>
        </a:p>
      </dgm:t>
    </dgm:pt>
    <dgm:pt modelId="{25309A76-C919-4303-9FC8-375552FEFE84}">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tIns="0" anchor="ctr" anchorCtr="0"/>
        <a:lstStyle/>
        <a:p>
          <a:pPr algn="ctr">
            <a:buFontTx/>
            <a:buNone/>
          </a:pPr>
          <a:r>
            <a:rPr lang="en-GB" sz="1500" dirty="0"/>
            <a:t>Authority may be challenged by certain members</a:t>
          </a:r>
        </a:p>
      </dgm:t>
    </dgm:pt>
    <dgm:pt modelId="{8F4AB6F6-0D59-43A0-BCED-77C97BB2B1B3}" type="parTrans" cxnId="{D21B4EAA-1640-478B-9D88-6A00ACC4FF58}">
      <dgm:prSet/>
      <dgm:spPr/>
      <dgm:t>
        <a:bodyPr/>
        <a:lstStyle/>
        <a:p>
          <a:endParaRPr lang="en-GB"/>
        </a:p>
      </dgm:t>
    </dgm:pt>
    <dgm:pt modelId="{0BCF5B3D-BD90-4DAD-AC7A-4C1B12C6A124}" type="sibTrans" cxnId="{D21B4EAA-1640-478B-9D88-6A00ACC4FF58}">
      <dgm:prSet/>
      <dgm:spPr/>
      <dgm:t>
        <a:bodyPr/>
        <a:lstStyle/>
        <a:p>
          <a:endParaRPr lang="en-GB"/>
        </a:p>
      </dgm:t>
    </dgm:pt>
    <dgm:pt modelId="{525098D8-6094-4D91-8CDC-BA9433A5814F}">
      <dgm:prSet phldrT="[Text]"/>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dirty="0"/>
            <a:t>Norming</a:t>
          </a:r>
        </a:p>
      </dgm:t>
    </dgm:pt>
    <dgm:pt modelId="{2BEEEC26-F722-41B8-B751-D6F9EE3F3483}" type="parTrans" cxnId="{472153A3-F0B7-4F5E-A65F-C9071846C24F}">
      <dgm:prSet/>
      <dgm:spPr/>
      <dgm:t>
        <a:bodyPr/>
        <a:lstStyle/>
        <a:p>
          <a:endParaRPr lang="en-GB"/>
        </a:p>
      </dgm:t>
    </dgm:pt>
    <dgm:pt modelId="{13D626C4-EC8C-42F4-B463-D06B27CABEF1}" type="sibTrans" cxnId="{472153A3-F0B7-4F5E-A65F-C9071846C24F}">
      <dgm:prSet/>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endParaRPr lang="en-GB"/>
        </a:p>
      </dgm:t>
    </dgm:pt>
    <dgm:pt modelId="{6DB07F14-C8BD-4F76-A7DC-22DD3576ADC4}">
      <dgm:prSet phldrT="[Text]"/>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dirty="0"/>
            <a:t>Performing</a:t>
          </a:r>
        </a:p>
      </dgm:t>
    </dgm:pt>
    <dgm:pt modelId="{B8F8523A-75F7-4758-84BA-554874F1EF31}" type="parTrans" cxnId="{5374966E-386F-4189-97C7-422682A0CA5B}">
      <dgm:prSet/>
      <dgm:spPr/>
      <dgm:t>
        <a:bodyPr/>
        <a:lstStyle/>
        <a:p>
          <a:endParaRPr lang="en-GB"/>
        </a:p>
      </dgm:t>
    </dgm:pt>
    <dgm:pt modelId="{3DCE4D7F-4005-4C70-B0AE-00B67100B52A}" type="sibTrans" cxnId="{5374966E-386F-4189-97C7-422682A0CA5B}">
      <dgm:prSet/>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endParaRPr lang="en-GB"/>
        </a:p>
      </dgm:t>
    </dgm:pt>
    <dgm:pt modelId="{5500643A-A5AA-4D4B-A0D3-6FD0EE9F007E}">
      <dgm:prSet phldrT="[Text]"/>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dirty="0"/>
            <a:t>Adjourning</a:t>
          </a:r>
        </a:p>
      </dgm:t>
    </dgm:pt>
    <dgm:pt modelId="{D6CCB7ED-F404-4CAC-8922-84B36B5926C4}" type="parTrans" cxnId="{A5E63134-F469-4608-AB22-0AAA7639F612}">
      <dgm:prSet/>
      <dgm:spPr/>
      <dgm:t>
        <a:bodyPr/>
        <a:lstStyle/>
        <a:p>
          <a:endParaRPr lang="en-GB"/>
        </a:p>
      </dgm:t>
    </dgm:pt>
    <dgm:pt modelId="{44A4028F-37D5-4793-BA6A-7837B695DA0A}" type="sibTrans" cxnId="{A5E63134-F469-4608-AB22-0AAA7639F612}">
      <dgm:prSet/>
      <dgm:spPr/>
      <dgm:t>
        <a:bodyPr/>
        <a:lstStyle/>
        <a:p>
          <a:endParaRPr lang="en-GB"/>
        </a:p>
      </dgm:t>
    </dgm:pt>
    <dgm:pt modelId="{B8FF58B3-1676-438E-B8A4-57973BAF0D13}">
      <dgm:prSe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gn="ctr">
            <a:buFontTx/>
            <a:buNone/>
          </a:pPr>
          <a:r>
            <a:rPr lang="en-GB" sz="1600" dirty="0"/>
            <a:t>Any issues or conflicts should now be resolved</a:t>
          </a:r>
        </a:p>
      </dgm:t>
    </dgm:pt>
    <dgm:pt modelId="{E4BBEA66-7148-4287-9054-0DB779C863B0}" type="parTrans" cxnId="{04C268D1-6738-4AA3-8B9C-098F0FE82F09}">
      <dgm:prSet/>
      <dgm:spPr/>
      <dgm:t>
        <a:bodyPr/>
        <a:lstStyle/>
        <a:p>
          <a:endParaRPr lang="en-GB"/>
        </a:p>
      </dgm:t>
    </dgm:pt>
    <dgm:pt modelId="{EE27D53D-A096-4D03-96D4-F0BDA69EAAE9}" type="sibTrans" cxnId="{04C268D1-6738-4AA3-8B9C-098F0FE82F09}">
      <dgm:prSet/>
      <dgm:spPr/>
      <dgm:t>
        <a:bodyPr/>
        <a:lstStyle/>
        <a:p>
          <a:endParaRPr lang="en-GB"/>
        </a:p>
      </dgm:t>
    </dgm:pt>
    <dgm:pt modelId="{8234A762-135C-4B98-9810-5F510400962C}">
      <dgm:prSe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gn="ctr">
            <a:buFontTx/>
            <a:buNone/>
          </a:pPr>
          <a:r>
            <a:rPr lang="en-GB" sz="1600" dirty="0"/>
            <a:t>Improved communication between the members</a:t>
          </a:r>
        </a:p>
      </dgm:t>
    </dgm:pt>
    <dgm:pt modelId="{051F9E0A-24F1-4C78-A39C-D0A642ED5648}" type="parTrans" cxnId="{924A58ED-9CCC-4FA8-83CC-3E102C02F64B}">
      <dgm:prSet/>
      <dgm:spPr/>
      <dgm:t>
        <a:bodyPr/>
        <a:lstStyle/>
        <a:p>
          <a:endParaRPr lang="en-GB"/>
        </a:p>
      </dgm:t>
    </dgm:pt>
    <dgm:pt modelId="{FD49D95A-42E0-4640-B27B-5504EA4062DC}" type="sibTrans" cxnId="{924A58ED-9CCC-4FA8-83CC-3E102C02F64B}">
      <dgm:prSet/>
      <dgm:spPr/>
      <dgm:t>
        <a:bodyPr/>
        <a:lstStyle/>
        <a:p>
          <a:endParaRPr lang="en-GB"/>
        </a:p>
      </dgm:t>
    </dgm:pt>
    <dgm:pt modelId="{CC7ACC33-AA02-4814-B37A-ED85571C3645}">
      <dgm:prSe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gn="ctr">
            <a:buFontTx/>
            <a:buNone/>
          </a:pPr>
          <a:r>
            <a:rPr lang="en-GB" sz="1600" dirty="0"/>
            <a:t>Team is now performing effectively as a unit</a:t>
          </a:r>
        </a:p>
      </dgm:t>
    </dgm:pt>
    <dgm:pt modelId="{F75C56CD-F49A-4420-8AF4-DFB3CB044120}" type="parTrans" cxnId="{1D8CDAE9-53A7-451E-8113-B11B1706472F}">
      <dgm:prSet/>
      <dgm:spPr/>
      <dgm:t>
        <a:bodyPr/>
        <a:lstStyle/>
        <a:p>
          <a:endParaRPr lang="en-GB"/>
        </a:p>
      </dgm:t>
    </dgm:pt>
    <dgm:pt modelId="{894B69E7-5887-45FF-A523-5E068E4C0891}" type="sibTrans" cxnId="{1D8CDAE9-53A7-451E-8113-B11B1706472F}">
      <dgm:prSet/>
      <dgm:spPr/>
      <dgm:t>
        <a:bodyPr/>
        <a:lstStyle/>
        <a:p>
          <a:endParaRPr lang="en-GB"/>
        </a:p>
      </dgm:t>
    </dgm:pt>
    <dgm:pt modelId="{B12D397B-5123-44B4-B004-7981F9E165A0}">
      <dgm:prSe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nchor="ctr"/>
        <a:lstStyle/>
        <a:p>
          <a:pPr algn="ctr">
            <a:buFontTx/>
            <a:buNone/>
          </a:pPr>
          <a:r>
            <a:rPr lang="en-GB" sz="1500" dirty="0"/>
            <a:t>	</a:t>
          </a:r>
          <a:r>
            <a:rPr lang="en-GB" sz="1600" dirty="0"/>
            <a:t>Group disbands as goals have been reached</a:t>
          </a:r>
        </a:p>
      </dgm:t>
    </dgm:pt>
    <dgm:pt modelId="{BCBC7AE6-784C-46A6-B9D4-E75A89544A99}" type="parTrans" cxnId="{5818605E-A0FA-4744-ACB8-08ECE0F5DC45}">
      <dgm:prSet/>
      <dgm:spPr/>
      <dgm:t>
        <a:bodyPr/>
        <a:lstStyle/>
        <a:p>
          <a:endParaRPr lang="en-GB"/>
        </a:p>
      </dgm:t>
    </dgm:pt>
    <dgm:pt modelId="{045C5B4F-A7F6-4BD1-B8CB-7905F674D405}" type="sibTrans" cxnId="{5818605E-A0FA-4744-ACB8-08ECE0F5DC45}">
      <dgm:prSet/>
      <dgm:spPr/>
      <dgm:t>
        <a:bodyPr/>
        <a:lstStyle/>
        <a:p>
          <a:endParaRPr lang="en-GB"/>
        </a:p>
      </dgm:t>
    </dgm:pt>
    <dgm:pt modelId="{5610B5FC-960D-48ED-A889-05A7CA3166B1}">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nchor="ctr"/>
        <a:lstStyle/>
        <a:p>
          <a:pPr algn="l">
            <a:buNone/>
          </a:pPr>
          <a:endParaRPr lang="en-GB" sz="900" dirty="0"/>
        </a:p>
      </dgm:t>
    </dgm:pt>
    <dgm:pt modelId="{BBD554DF-35E9-443B-8A45-A698B6B653BC}" type="parTrans" cxnId="{E6CF400B-20F1-4D93-B4A9-62662DA16BCD}">
      <dgm:prSet/>
      <dgm:spPr/>
      <dgm:t>
        <a:bodyPr/>
        <a:lstStyle/>
        <a:p>
          <a:endParaRPr lang="en-GB"/>
        </a:p>
      </dgm:t>
    </dgm:pt>
    <dgm:pt modelId="{DA03FCBE-D469-4262-8B97-3A84474F39AF}" type="sibTrans" cxnId="{E6CF400B-20F1-4D93-B4A9-62662DA16BCD}">
      <dgm:prSet/>
      <dgm:spPr/>
      <dgm:t>
        <a:bodyPr/>
        <a:lstStyle/>
        <a:p>
          <a:endParaRPr lang="en-GB"/>
        </a:p>
      </dgm:t>
    </dgm:pt>
    <dgm:pt modelId="{A5B49782-99E4-489E-BD10-32035582E93D}">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tIns="0" anchor="ctr" anchorCtr="0"/>
        <a:lstStyle/>
        <a:p>
          <a:pPr algn="ctr">
            <a:buFontTx/>
            <a:buNone/>
          </a:pPr>
          <a:endParaRPr lang="en-GB" sz="1000" dirty="0"/>
        </a:p>
      </dgm:t>
    </dgm:pt>
    <dgm:pt modelId="{CB09025A-9C45-4674-9A5E-65206F68B755}" type="parTrans" cxnId="{2E58D4FE-3338-4EDD-BB41-A146E4780B81}">
      <dgm:prSet/>
      <dgm:spPr/>
      <dgm:t>
        <a:bodyPr/>
        <a:lstStyle/>
        <a:p>
          <a:endParaRPr lang="en-GB"/>
        </a:p>
      </dgm:t>
    </dgm:pt>
    <dgm:pt modelId="{376611EB-4E44-4915-AA74-062F25B3D61F}" type="sibTrans" cxnId="{2E58D4FE-3338-4EDD-BB41-A146E4780B81}">
      <dgm:prSet/>
      <dgm:spPr/>
      <dgm:t>
        <a:bodyPr/>
        <a:lstStyle/>
        <a:p>
          <a:endParaRPr lang="en-GB"/>
        </a:p>
      </dgm:t>
    </dgm:pt>
    <dgm:pt modelId="{C892A2B5-0701-437A-859E-2C212A51C733}">
      <dgm:prSe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gn="ctr">
            <a:buFontTx/>
            <a:buNone/>
          </a:pPr>
          <a:endParaRPr lang="en-GB" sz="1000" dirty="0"/>
        </a:p>
      </dgm:t>
    </dgm:pt>
    <dgm:pt modelId="{EFDCA5DD-E5C2-4328-8004-DDFC10506D45}" type="parTrans" cxnId="{395D5E28-244F-4C1A-96FC-B7FBD914BD8C}">
      <dgm:prSet/>
      <dgm:spPr/>
      <dgm:t>
        <a:bodyPr/>
        <a:lstStyle/>
        <a:p>
          <a:endParaRPr lang="en-GB"/>
        </a:p>
      </dgm:t>
    </dgm:pt>
    <dgm:pt modelId="{F30CF771-3DD4-4FB6-9282-85638C6755B3}" type="sibTrans" cxnId="{395D5E28-244F-4C1A-96FC-B7FBD914BD8C}">
      <dgm:prSet/>
      <dgm:spPr/>
      <dgm:t>
        <a:bodyPr/>
        <a:lstStyle/>
        <a:p>
          <a:endParaRPr lang="en-GB"/>
        </a:p>
      </dgm:t>
    </dgm:pt>
    <dgm:pt modelId="{995BA79A-1F8C-480A-AD85-7ABC6087EB9D}">
      <dgm:prSet custT="1"/>
      <dgm:spPr/>
      <dgm:t>
        <a:bodyPr/>
        <a:lstStyle/>
        <a:p>
          <a:pPr algn="ctr">
            <a:buFontTx/>
            <a:buNone/>
          </a:pPr>
          <a:endParaRPr lang="en-GB" sz="1000" dirty="0"/>
        </a:p>
      </dgm:t>
    </dgm:pt>
    <dgm:pt modelId="{E8A83792-6F03-4906-AF28-2A6E183DFBFE}" type="parTrans" cxnId="{E3A3E0CB-8DB7-4EE9-98F9-6C1510F35458}">
      <dgm:prSet/>
      <dgm:spPr/>
      <dgm:t>
        <a:bodyPr/>
        <a:lstStyle/>
        <a:p>
          <a:endParaRPr lang="en-GB"/>
        </a:p>
      </dgm:t>
    </dgm:pt>
    <dgm:pt modelId="{373D21F3-3E25-4AEB-BB9A-ACB19BDCA347}" type="sibTrans" cxnId="{E3A3E0CB-8DB7-4EE9-98F9-6C1510F35458}">
      <dgm:prSet/>
      <dgm:spPr/>
      <dgm:t>
        <a:bodyPr/>
        <a:lstStyle/>
        <a:p>
          <a:endParaRPr lang="en-GB"/>
        </a:p>
      </dgm:t>
    </dgm:pt>
    <dgm:pt modelId="{4D1231F0-2344-4F1D-A794-3DE9D12A166E}">
      <dgm:prSet custT="1"/>
      <dgm:spPr/>
      <dgm:t>
        <a:bodyPr/>
        <a:lstStyle/>
        <a:p>
          <a:pPr algn="ctr">
            <a:buFontTx/>
            <a:buNone/>
          </a:pPr>
          <a:r>
            <a:rPr lang="en-GB" sz="1600" dirty="0"/>
            <a:t>Members are aware of each others strengths</a:t>
          </a:r>
        </a:p>
      </dgm:t>
    </dgm:pt>
    <dgm:pt modelId="{1E26ED32-9D02-4301-A179-CEF6BE4D5DCB}" type="parTrans" cxnId="{41A25151-2B17-4D48-808B-D79010B18FD2}">
      <dgm:prSet/>
      <dgm:spPr/>
      <dgm:t>
        <a:bodyPr/>
        <a:lstStyle/>
        <a:p>
          <a:endParaRPr lang="en-GB"/>
        </a:p>
      </dgm:t>
    </dgm:pt>
    <dgm:pt modelId="{128C642B-5819-4950-A0CE-BF44564ADAD3}" type="sibTrans" cxnId="{41A25151-2B17-4D48-808B-D79010B18FD2}">
      <dgm:prSet/>
      <dgm:spPr/>
      <dgm:t>
        <a:bodyPr/>
        <a:lstStyle/>
        <a:p>
          <a:endParaRPr lang="en-GB"/>
        </a:p>
      </dgm:t>
    </dgm:pt>
    <dgm:pt modelId="{AA6D6F1B-B804-4096-BE7F-7D1D4359894C}">
      <dgm:prSet custT="1"/>
      <dgm:spPr/>
      <dgm:t>
        <a:bodyPr/>
        <a:lstStyle/>
        <a:p>
          <a:pPr algn="ctr">
            <a:buFontTx/>
            <a:buNone/>
          </a:pPr>
          <a:endParaRPr lang="en-GB" sz="1600" dirty="0"/>
        </a:p>
      </dgm:t>
    </dgm:pt>
    <dgm:pt modelId="{0F5A4FD5-0100-4A87-9919-1007C4ED9F06}" type="parTrans" cxnId="{B34B65A7-D676-4D92-A67F-491BE1D24342}">
      <dgm:prSet/>
      <dgm:spPr/>
      <dgm:t>
        <a:bodyPr/>
        <a:lstStyle/>
        <a:p>
          <a:endParaRPr lang="en-GB"/>
        </a:p>
      </dgm:t>
    </dgm:pt>
    <dgm:pt modelId="{8C3979CE-9558-4382-B2A2-FE0DEF66D568}" type="sibTrans" cxnId="{B34B65A7-D676-4D92-A67F-491BE1D24342}">
      <dgm:prSet/>
      <dgm:spPr/>
      <dgm:t>
        <a:bodyPr/>
        <a:lstStyle/>
        <a:p>
          <a:endParaRPr lang="en-GB"/>
        </a:p>
      </dgm:t>
    </dgm:pt>
    <dgm:pt modelId="{1ED8FDB7-F71C-4ADC-BF43-9FE82E486D9E}">
      <dgm:prSet custT="1"/>
      <dgm:spPr/>
      <dgm:t>
        <a:bodyPr/>
        <a:lstStyle/>
        <a:p>
          <a:pPr algn="ctr">
            <a:buFontTx/>
            <a:buNone/>
          </a:pPr>
          <a:endParaRPr lang="en-GB" sz="1000" dirty="0"/>
        </a:p>
      </dgm:t>
    </dgm:pt>
    <dgm:pt modelId="{30FD6092-19B0-47D4-B5EC-57F73C81F3A9}" type="parTrans" cxnId="{DD85F33B-3E1E-4A71-A29C-71E962A340F4}">
      <dgm:prSet/>
      <dgm:spPr/>
      <dgm:t>
        <a:bodyPr/>
        <a:lstStyle/>
        <a:p>
          <a:endParaRPr lang="en-GB"/>
        </a:p>
      </dgm:t>
    </dgm:pt>
    <dgm:pt modelId="{09339EA6-2A44-4BDF-88C9-2E1663E6AB06}" type="sibTrans" cxnId="{DD85F33B-3E1E-4A71-A29C-71E962A340F4}">
      <dgm:prSet/>
      <dgm:spPr/>
      <dgm:t>
        <a:bodyPr/>
        <a:lstStyle/>
        <a:p>
          <a:endParaRPr lang="en-GB"/>
        </a:p>
      </dgm:t>
    </dgm:pt>
    <dgm:pt modelId="{84FB8D8C-1578-43BF-B261-9B4A27071783}">
      <dgm:prSet custT="1"/>
      <dgm:spPr/>
      <dgm:t>
        <a:bodyPr/>
        <a:lstStyle/>
        <a:p>
          <a:pPr algn="ctr">
            <a:buFontTx/>
            <a:buNone/>
          </a:pPr>
          <a:r>
            <a:rPr lang="en-GB" sz="1600" dirty="0"/>
            <a:t>A permanent team may not reach this stage for a long time</a:t>
          </a:r>
        </a:p>
      </dgm:t>
    </dgm:pt>
    <dgm:pt modelId="{F6BFC675-8624-4D60-9A33-20C6FBB0D23B}" type="parTrans" cxnId="{C9891E13-C663-47FF-9404-E0AC06A66B77}">
      <dgm:prSet/>
      <dgm:spPr/>
      <dgm:t>
        <a:bodyPr/>
        <a:lstStyle/>
        <a:p>
          <a:endParaRPr lang="en-GB"/>
        </a:p>
      </dgm:t>
    </dgm:pt>
    <dgm:pt modelId="{461A4E90-105B-4EE5-9D0F-C748C265701F}" type="sibTrans" cxnId="{C9891E13-C663-47FF-9404-E0AC06A66B77}">
      <dgm:prSet/>
      <dgm:spPr/>
      <dgm:t>
        <a:bodyPr/>
        <a:lstStyle/>
        <a:p>
          <a:endParaRPr lang="en-GB"/>
        </a:p>
      </dgm:t>
    </dgm:pt>
    <dgm:pt modelId="{777AC120-1241-4FF9-B832-374F64AE97C3}" type="pres">
      <dgm:prSet presAssocID="{2E028666-D6FA-453B-AF56-55E7183333B2}" presName="Name0" presStyleCnt="0">
        <dgm:presLayoutVars>
          <dgm:dir/>
          <dgm:animLvl val="lvl"/>
          <dgm:resizeHandles val="exact"/>
        </dgm:presLayoutVars>
      </dgm:prSet>
      <dgm:spPr/>
    </dgm:pt>
    <dgm:pt modelId="{03E0B3BB-280A-43CE-BF87-1C8D47C6A5A6}" type="pres">
      <dgm:prSet presAssocID="{2E028666-D6FA-453B-AF56-55E7183333B2}" presName="tSp" presStyleCnt="0"/>
      <dgm:spPr/>
    </dgm:pt>
    <dgm:pt modelId="{DBC6D5CE-6ED0-4BF9-9C1F-C0901A7574E2}" type="pres">
      <dgm:prSet presAssocID="{2E028666-D6FA-453B-AF56-55E7183333B2}" presName="bSp" presStyleCnt="0"/>
      <dgm:spPr/>
    </dgm:pt>
    <dgm:pt modelId="{8A5311EE-1351-48AB-B9BF-5E27FF4820B6}" type="pres">
      <dgm:prSet presAssocID="{2E028666-D6FA-453B-AF56-55E7183333B2}" presName="process" presStyleCnt="0"/>
      <dgm:spPr/>
    </dgm:pt>
    <dgm:pt modelId="{8E762E03-6E25-4B90-819C-AEAF5CC05D95}" type="pres">
      <dgm:prSet presAssocID="{A84DE53F-62D1-4FCD-961F-E8A5C654E570}" presName="composite1" presStyleCnt="0"/>
      <dgm:spPr/>
    </dgm:pt>
    <dgm:pt modelId="{8BA8BFED-0113-4C6D-8041-C943CDAC25F9}" type="pres">
      <dgm:prSet presAssocID="{A84DE53F-62D1-4FCD-961F-E8A5C654E570}" presName="dummyNode1" presStyleLbl="node1" presStyleIdx="0" presStyleCnt="5"/>
      <dgm:spPr/>
    </dgm:pt>
    <dgm:pt modelId="{97D35C17-5BA8-4FF1-AEB2-FEE9AD4BD615}" type="pres">
      <dgm:prSet presAssocID="{A84DE53F-62D1-4FCD-961F-E8A5C654E570}" presName="childNode1" presStyleLbl="bgAcc1" presStyleIdx="0" presStyleCnt="5" custScaleX="117965" custScaleY="197140" custLinFactNeighborY="-28448">
        <dgm:presLayoutVars>
          <dgm:bulletEnabled val="1"/>
        </dgm:presLayoutVars>
      </dgm:prSet>
      <dgm:spPr/>
    </dgm:pt>
    <dgm:pt modelId="{4767C728-4796-44ED-A11C-27E3EF5494E5}" type="pres">
      <dgm:prSet presAssocID="{A84DE53F-62D1-4FCD-961F-E8A5C654E570}" presName="childNode1tx" presStyleLbl="bgAcc1" presStyleIdx="0" presStyleCnt="5">
        <dgm:presLayoutVars>
          <dgm:bulletEnabled val="1"/>
        </dgm:presLayoutVars>
      </dgm:prSet>
      <dgm:spPr/>
    </dgm:pt>
    <dgm:pt modelId="{4CF70B20-0DB7-4C51-B051-D24F0076EEB2}" type="pres">
      <dgm:prSet presAssocID="{A84DE53F-62D1-4FCD-961F-E8A5C654E570}" presName="parentNode1" presStyleLbl="node1" presStyleIdx="0" presStyleCnt="5" custLinFactNeighborX="945" custLinFactNeighborY="35229">
        <dgm:presLayoutVars>
          <dgm:chMax val="1"/>
          <dgm:bulletEnabled val="1"/>
        </dgm:presLayoutVars>
      </dgm:prSet>
      <dgm:spPr/>
    </dgm:pt>
    <dgm:pt modelId="{9037723A-6272-4B13-B351-DF15CAE2C51D}" type="pres">
      <dgm:prSet presAssocID="{A84DE53F-62D1-4FCD-961F-E8A5C654E570}" presName="connSite1" presStyleCnt="0"/>
      <dgm:spPr/>
    </dgm:pt>
    <dgm:pt modelId="{17DE09ED-3A95-4200-91B0-406176502A5C}" type="pres">
      <dgm:prSet presAssocID="{70F80A4E-366D-41A9-9F71-518200A2512F}" presName="Name9" presStyleLbl="sibTrans2D1" presStyleIdx="0" presStyleCnt="4" custAng="886629" custLinFactNeighborX="4848" custLinFactNeighborY="9210"/>
      <dgm:spPr/>
    </dgm:pt>
    <dgm:pt modelId="{2D30BA4B-87CD-459A-A1A1-E1A7FFDDECF1}" type="pres">
      <dgm:prSet presAssocID="{0A9BC290-A154-430C-AA92-B33B4DB7348E}" presName="composite2" presStyleCnt="0"/>
      <dgm:spPr/>
    </dgm:pt>
    <dgm:pt modelId="{6B4F316A-9979-453F-861E-83779938ABA9}" type="pres">
      <dgm:prSet presAssocID="{0A9BC290-A154-430C-AA92-B33B4DB7348E}" presName="dummyNode2" presStyleLbl="node1" presStyleIdx="0" presStyleCnt="5"/>
      <dgm:spPr/>
    </dgm:pt>
    <dgm:pt modelId="{137FDC18-C7DA-42DC-B29C-986800E87568}" type="pres">
      <dgm:prSet presAssocID="{0A9BC290-A154-430C-AA92-B33B4DB7348E}" presName="childNode2" presStyleLbl="bgAcc1" presStyleIdx="1" presStyleCnt="5" custScaleX="114558" custScaleY="199969" custLinFactNeighborY="-25624">
        <dgm:presLayoutVars>
          <dgm:bulletEnabled val="1"/>
        </dgm:presLayoutVars>
      </dgm:prSet>
      <dgm:spPr/>
    </dgm:pt>
    <dgm:pt modelId="{909D8191-A408-48AA-9AF4-2F9ABAFBE2F4}" type="pres">
      <dgm:prSet presAssocID="{0A9BC290-A154-430C-AA92-B33B4DB7348E}" presName="childNode2tx" presStyleLbl="bgAcc1" presStyleIdx="1" presStyleCnt="5">
        <dgm:presLayoutVars>
          <dgm:bulletEnabled val="1"/>
        </dgm:presLayoutVars>
      </dgm:prSet>
      <dgm:spPr/>
    </dgm:pt>
    <dgm:pt modelId="{F3F4FE89-C66F-4C50-8061-4B18E8CAC84A}" type="pres">
      <dgm:prSet presAssocID="{0A9BC290-A154-430C-AA92-B33B4DB7348E}" presName="parentNode2" presStyleLbl="node1" presStyleIdx="1" presStyleCnt="5" custLinFactY="-67210" custLinFactNeighborX="945" custLinFactNeighborY="-100000">
        <dgm:presLayoutVars>
          <dgm:chMax val="0"/>
          <dgm:bulletEnabled val="1"/>
        </dgm:presLayoutVars>
      </dgm:prSet>
      <dgm:spPr/>
    </dgm:pt>
    <dgm:pt modelId="{C4D54549-743C-4C28-AA87-56680FE12655}" type="pres">
      <dgm:prSet presAssocID="{0A9BC290-A154-430C-AA92-B33B4DB7348E}" presName="connSite2" presStyleCnt="0"/>
      <dgm:spPr/>
    </dgm:pt>
    <dgm:pt modelId="{A0C5D246-DAD6-4402-877C-6C0F14FD6771}" type="pres">
      <dgm:prSet presAssocID="{8544B61C-2C89-42AD-8292-AA93EF838B51}" presName="Name18" presStyleLbl="sibTrans2D1" presStyleIdx="1" presStyleCnt="4" custAng="20797351" custLinFactNeighborX="4936" custLinFactNeighborY="-8711"/>
      <dgm:spPr/>
    </dgm:pt>
    <dgm:pt modelId="{1CF19E52-66C6-45D0-B0F8-27AA348D2C7C}" type="pres">
      <dgm:prSet presAssocID="{525098D8-6094-4D91-8CDC-BA9433A5814F}" presName="composite1" presStyleCnt="0"/>
      <dgm:spPr/>
    </dgm:pt>
    <dgm:pt modelId="{1042EBB1-EE8F-4371-90FB-1C78F82AFD7A}" type="pres">
      <dgm:prSet presAssocID="{525098D8-6094-4D91-8CDC-BA9433A5814F}" presName="dummyNode1" presStyleLbl="node1" presStyleIdx="1" presStyleCnt="5"/>
      <dgm:spPr/>
    </dgm:pt>
    <dgm:pt modelId="{89A5066A-C140-41AD-8F3C-2CB70027A92C}" type="pres">
      <dgm:prSet presAssocID="{525098D8-6094-4D91-8CDC-BA9433A5814F}" presName="childNode1" presStyleLbl="bgAcc1" presStyleIdx="2" presStyleCnt="5" custScaleX="116310" custScaleY="203326" custLinFactNeighborY="-24960">
        <dgm:presLayoutVars>
          <dgm:bulletEnabled val="1"/>
        </dgm:presLayoutVars>
      </dgm:prSet>
      <dgm:spPr/>
    </dgm:pt>
    <dgm:pt modelId="{9B8AAA4C-DFC8-4E5B-9DF9-982EF5A0BABF}" type="pres">
      <dgm:prSet presAssocID="{525098D8-6094-4D91-8CDC-BA9433A5814F}" presName="childNode1tx" presStyleLbl="bgAcc1" presStyleIdx="2" presStyleCnt="5">
        <dgm:presLayoutVars>
          <dgm:bulletEnabled val="1"/>
        </dgm:presLayoutVars>
      </dgm:prSet>
      <dgm:spPr/>
    </dgm:pt>
    <dgm:pt modelId="{822CED2F-A4DD-43DB-9DBE-E3385A140C11}" type="pres">
      <dgm:prSet presAssocID="{525098D8-6094-4D91-8CDC-BA9433A5814F}" presName="parentNode1" presStyleLbl="node1" presStyleIdx="2" presStyleCnt="5" custLinFactNeighborX="945" custLinFactNeighborY="51453">
        <dgm:presLayoutVars>
          <dgm:chMax val="1"/>
          <dgm:bulletEnabled val="1"/>
        </dgm:presLayoutVars>
      </dgm:prSet>
      <dgm:spPr/>
    </dgm:pt>
    <dgm:pt modelId="{21377627-5440-43D5-B5FB-CC6ADEEFA22C}" type="pres">
      <dgm:prSet presAssocID="{525098D8-6094-4D91-8CDC-BA9433A5814F}" presName="connSite1" presStyleCnt="0"/>
      <dgm:spPr/>
    </dgm:pt>
    <dgm:pt modelId="{479111F6-894D-4EA7-A811-6674FA94640A}" type="pres">
      <dgm:prSet presAssocID="{13D626C4-EC8C-42F4-B463-D06B27CABEF1}" presName="Name9" presStyleLbl="sibTrans2D1" presStyleIdx="2" presStyleCnt="4" custAng="893376" custLinFactNeighborX="10322" custLinFactNeighborY="9176"/>
      <dgm:spPr/>
    </dgm:pt>
    <dgm:pt modelId="{CD23B9C8-BD12-4AAC-8409-1CFC2E0641C3}" type="pres">
      <dgm:prSet presAssocID="{6DB07F14-C8BD-4F76-A7DC-22DD3576ADC4}" presName="composite2" presStyleCnt="0"/>
      <dgm:spPr/>
    </dgm:pt>
    <dgm:pt modelId="{45A98124-2EEE-414B-A45A-8681F373770C}" type="pres">
      <dgm:prSet presAssocID="{6DB07F14-C8BD-4F76-A7DC-22DD3576ADC4}" presName="dummyNode2" presStyleLbl="node1" presStyleIdx="2" presStyleCnt="5"/>
      <dgm:spPr/>
    </dgm:pt>
    <dgm:pt modelId="{0ADA1BD8-2DEB-46FE-A466-ACFE6F8A77C6}" type="pres">
      <dgm:prSet presAssocID="{6DB07F14-C8BD-4F76-A7DC-22DD3576ADC4}" presName="childNode2" presStyleLbl="bgAcc1" presStyleIdx="3" presStyleCnt="5" custScaleX="111853" custScaleY="202233" custLinFactNeighborY="-24157">
        <dgm:presLayoutVars>
          <dgm:bulletEnabled val="1"/>
        </dgm:presLayoutVars>
      </dgm:prSet>
      <dgm:spPr/>
    </dgm:pt>
    <dgm:pt modelId="{C84C789C-1FE4-49C3-8AD8-061558EF18DA}" type="pres">
      <dgm:prSet presAssocID="{6DB07F14-C8BD-4F76-A7DC-22DD3576ADC4}" presName="childNode2tx" presStyleLbl="bgAcc1" presStyleIdx="3" presStyleCnt="5">
        <dgm:presLayoutVars>
          <dgm:bulletEnabled val="1"/>
        </dgm:presLayoutVars>
      </dgm:prSet>
      <dgm:spPr/>
    </dgm:pt>
    <dgm:pt modelId="{03149DF1-4C01-43EB-A6C5-0A85DC96DFAF}" type="pres">
      <dgm:prSet presAssocID="{6DB07F14-C8BD-4F76-A7DC-22DD3576ADC4}" presName="parentNode2" presStyleLbl="node1" presStyleIdx="3" presStyleCnt="5" custLinFactY="-67331" custLinFactNeighborX="-945" custLinFactNeighborY="-100000">
        <dgm:presLayoutVars>
          <dgm:chMax val="0"/>
          <dgm:bulletEnabled val="1"/>
        </dgm:presLayoutVars>
      </dgm:prSet>
      <dgm:spPr/>
    </dgm:pt>
    <dgm:pt modelId="{9D48933C-895C-4C71-97B2-592FEA2243BA}" type="pres">
      <dgm:prSet presAssocID="{6DB07F14-C8BD-4F76-A7DC-22DD3576ADC4}" presName="connSite2" presStyleCnt="0"/>
      <dgm:spPr/>
    </dgm:pt>
    <dgm:pt modelId="{562E24E5-A9DD-4FE8-8C14-2A7BA3974DA8}" type="pres">
      <dgm:prSet presAssocID="{3DCE4D7F-4005-4C70-B0AE-00B67100B52A}" presName="Name18" presStyleLbl="sibTrans2D1" presStyleIdx="3" presStyleCnt="4" custAng="20739131" custLinFactNeighborX="3675" custLinFactNeighborY="-8029"/>
      <dgm:spPr/>
    </dgm:pt>
    <dgm:pt modelId="{EA94DA27-5D01-45C1-A6DE-A784A3714A6C}" type="pres">
      <dgm:prSet presAssocID="{5500643A-A5AA-4D4B-A0D3-6FD0EE9F007E}" presName="composite1" presStyleCnt="0"/>
      <dgm:spPr/>
    </dgm:pt>
    <dgm:pt modelId="{A5E84C27-B1D3-4BE6-ACBB-A23B9F5909E1}" type="pres">
      <dgm:prSet presAssocID="{5500643A-A5AA-4D4B-A0D3-6FD0EE9F007E}" presName="dummyNode1" presStyleLbl="node1" presStyleIdx="3" presStyleCnt="5"/>
      <dgm:spPr/>
    </dgm:pt>
    <dgm:pt modelId="{28C11B4A-2C9B-4CFB-85D4-F2E6282082F7}" type="pres">
      <dgm:prSet presAssocID="{5500643A-A5AA-4D4B-A0D3-6FD0EE9F007E}" presName="childNode1" presStyleLbl="bgAcc1" presStyleIdx="4" presStyleCnt="5" custScaleX="118743" custScaleY="204361" custLinFactNeighborX="-3360" custLinFactNeighborY="-26133">
        <dgm:presLayoutVars>
          <dgm:bulletEnabled val="1"/>
        </dgm:presLayoutVars>
      </dgm:prSet>
      <dgm:spPr/>
    </dgm:pt>
    <dgm:pt modelId="{8BAD83A2-5E70-4C7E-B8EA-74305C48623A}" type="pres">
      <dgm:prSet presAssocID="{5500643A-A5AA-4D4B-A0D3-6FD0EE9F007E}" presName="childNode1tx" presStyleLbl="bgAcc1" presStyleIdx="4" presStyleCnt="5">
        <dgm:presLayoutVars>
          <dgm:bulletEnabled val="1"/>
        </dgm:presLayoutVars>
      </dgm:prSet>
      <dgm:spPr/>
    </dgm:pt>
    <dgm:pt modelId="{589ABB40-7202-422E-B37A-1C2397CF594D}" type="pres">
      <dgm:prSet presAssocID="{5500643A-A5AA-4D4B-A0D3-6FD0EE9F007E}" presName="parentNode1" presStyleLbl="node1" presStyleIdx="4" presStyleCnt="5" custLinFactNeighborX="1292" custLinFactNeighborY="51590">
        <dgm:presLayoutVars>
          <dgm:chMax val="1"/>
          <dgm:bulletEnabled val="1"/>
        </dgm:presLayoutVars>
      </dgm:prSet>
      <dgm:spPr/>
    </dgm:pt>
    <dgm:pt modelId="{430DF97C-7811-40EE-9796-E7FC87F04497}" type="pres">
      <dgm:prSet presAssocID="{5500643A-A5AA-4D4B-A0D3-6FD0EE9F007E}" presName="connSite1" presStyleCnt="0"/>
      <dgm:spPr/>
    </dgm:pt>
  </dgm:ptLst>
  <dgm:cxnLst>
    <dgm:cxn modelId="{A24D6404-5E24-42C1-B1CE-AE93AF73BE78}" type="presOf" srcId="{3DCE4D7F-4005-4C70-B0AE-00B67100B52A}" destId="{562E24E5-A9DD-4FE8-8C14-2A7BA3974DA8}" srcOrd="0" destOrd="0" presId="urn:microsoft.com/office/officeart/2005/8/layout/hProcess4"/>
    <dgm:cxn modelId="{46B54505-87FA-4679-8543-1C2BC70C3414}" type="presOf" srcId="{8234A762-135C-4B98-9810-5F510400962C}" destId="{9B8AAA4C-DFC8-4E5B-9DF9-982EF5A0BABF}" srcOrd="1" destOrd="2" presId="urn:microsoft.com/office/officeart/2005/8/layout/hProcess4"/>
    <dgm:cxn modelId="{2A708509-06A0-4496-A19D-06D149002791}" srcId="{5610B5FC-960D-48ED-A889-05A7CA3166B1}" destId="{929BD4F8-87D8-4114-A377-7A72FDACFB2F}" srcOrd="0" destOrd="0" parTransId="{9849AA57-7B1A-4C9D-A8A9-E43F8E201871}" sibTransId="{7D128BAF-8C04-4D0A-AF73-3DF90707CBD6}"/>
    <dgm:cxn modelId="{E6CF400B-20F1-4D93-B4A9-62662DA16BCD}" srcId="{A84DE53F-62D1-4FCD-961F-E8A5C654E570}" destId="{5610B5FC-960D-48ED-A889-05A7CA3166B1}" srcOrd="1" destOrd="0" parTransId="{BBD554DF-35E9-443B-8A45-A698B6B653BC}" sibTransId="{DA03FCBE-D469-4262-8B97-3A84474F39AF}"/>
    <dgm:cxn modelId="{C9891E13-C663-47FF-9404-E0AC06A66B77}" srcId="{5500643A-A5AA-4D4B-A0D3-6FD0EE9F007E}" destId="{84FB8D8C-1578-43BF-B261-9B4A27071783}" srcOrd="2" destOrd="0" parTransId="{F6BFC675-8624-4D60-9A33-20C6FBB0D23B}" sibTransId="{461A4E90-105B-4EE5-9D0F-C748C265701F}"/>
    <dgm:cxn modelId="{B024F414-2FA7-4C97-B366-D9FF4D446537}" srcId="{A84DE53F-62D1-4FCD-961F-E8A5C654E570}" destId="{769C4CEA-5BB0-4EA0-8283-89A9977A399F}" srcOrd="0" destOrd="0" parTransId="{62CE3F9D-D207-4696-8106-2781F320678E}" sibTransId="{FBD89B0A-E1D8-454F-9D40-320CE51D53F0}"/>
    <dgm:cxn modelId="{F89CF01E-B3DE-4ADA-B52A-28AD6238DB37}" type="presOf" srcId="{995BA79A-1F8C-480A-AD85-7ABC6087EB9D}" destId="{0ADA1BD8-2DEB-46FE-A466-ACFE6F8A77C6}" srcOrd="0" destOrd="1" presId="urn:microsoft.com/office/officeart/2005/8/layout/hProcess4"/>
    <dgm:cxn modelId="{00D3FF1F-3CD0-4E95-B7F7-8FD6775DD940}" type="presOf" srcId="{C892A2B5-0701-437A-859E-2C212A51C733}" destId="{9B8AAA4C-DFC8-4E5B-9DF9-982EF5A0BABF}" srcOrd="1" destOrd="1" presId="urn:microsoft.com/office/officeart/2005/8/layout/hProcess4"/>
    <dgm:cxn modelId="{395D5E28-244F-4C1A-96FC-B7FBD914BD8C}" srcId="{525098D8-6094-4D91-8CDC-BA9433A5814F}" destId="{C892A2B5-0701-437A-859E-2C212A51C733}" srcOrd="1" destOrd="0" parTransId="{EFDCA5DD-E5C2-4328-8004-DDFC10506D45}" sibTransId="{F30CF771-3DD4-4FB6-9282-85638C6755B3}"/>
    <dgm:cxn modelId="{C4E4CF29-5C4F-46C4-A26A-4AA4B2BB6A8C}" type="presOf" srcId="{CC7ACC33-AA02-4814-B37A-ED85571C3645}" destId="{C84C789C-1FE4-49C3-8AD8-061558EF18DA}" srcOrd="1" destOrd="0" presId="urn:microsoft.com/office/officeart/2005/8/layout/hProcess4"/>
    <dgm:cxn modelId="{F5131C2E-F9E9-4810-94D3-D6417DCC647E}" type="presOf" srcId="{A5B49782-99E4-489E-BD10-32035582E93D}" destId="{137FDC18-C7DA-42DC-B29C-986800E87568}" srcOrd="0" destOrd="1" presId="urn:microsoft.com/office/officeart/2005/8/layout/hProcess4"/>
    <dgm:cxn modelId="{A5E63134-F469-4608-AB22-0AAA7639F612}" srcId="{2E028666-D6FA-453B-AF56-55E7183333B2}" destId="{5500643A-A5AA-4D4B-A0D3-6FD0EE9F007E}" srcOrd="4" destOrd="0" parTransId="{D6CCB7ED-F404-4CAC-8922-84B36B5926C4}" sibTransId="{44A4028F-37D5-4793-BA6A-7837B695DA0A}"/>
    <dgm:cxn modelId="{85119835-6277-4BA9-B9D2-0B6120133E7E}" type="presOf" srcId="{13D626C4-EC8C-42F4-B463-D06B27CABEF1}" destId="{479111F6-894D-4EA7-A811-6674FA94640A}" srcOrd="0" destOrd="0" presId="urn:microsoft.com/office/officeart/2005/8/layout/hProcess4"/>
    <dgm:cxn modelId="{1508AF39-F2D3-4B79-A45B-187D55C1AE9D}" type="presOf" srcId="{AA6D6F1B-B804-4096-BE7F-7D1D4359894C}" destId="{C84C789C-1FE4-49C3-8AD8-061558EF18DA}" srcOrd="1" destOrd="3" presId="urn:microsoft.com/office/officeart/2005/8/layout/hProcess4"/>
    <dgm:cxn modelId="{90AA293B-9630-493D-9DC2-62C42206C981}" type="presOf" srcId="{769C4CEA-5BB0-4EA0-8283-89A9977A399F}" destId="{97D35C17-5BA8-4FF1-AEB2-FEE9AD4BD615}" srcOrd="0" destOrd="0" presId="urn:microsoft.com/office/officeart/2005/8/layout/hProcess4"/>
    <dgm:cxn modelId="{DD85F33B-3E1E-4A71-A29C-71E962A340F4}" srcId="{5500643A-A5AA-4D4B-A0D3-6FD0EE9F007E}" destId="{1ED8FDB7-F71C-4ADC-BF43-9FE82E486D9E}" srcOrd="1" destOrd="0" parTransId="{30FD6092-19B0-47D4-B5EC-57F73C81F3A9}" sibTransId="{09339EA6-2A44-4BDF-88C9-2E1663E6AB06}"/>
    <dgm:cxn modelId="{6F47133C-568E-4851-9127-3435CA12D011}" type="presOf" srcId="{8234A762-135C-4B98-9810-5F510400962C}" destId="{89A5066A-C140-41AD-8F3C-2CB70027A92C}" srcOrd="0" destOrd="2" presId="urn:microsoft.com/office/officeart/2005/8/layout/hProcess4"/>
    <dgm:cxn modelId="{9E3B265C-4C32-4801-9D6E-1E1DD7A92A5E}" type="presOf" srcId="{CC7ACC33-AA02-4814-B37A-ED85571C3645}" destId="{0ADA1BD8-2DEB-46FE-A466-ACFE6F8A77C6}" srcOrd="0" destOrd="0" presId="urn:microsoft.com/office/officeart/2005/8/layout/hProcess4"/>
    <dgm:cxn modelId="{33B0E25C-A9D9-42A8-8C20-441DE395F829}" srcId="{2E028666-D6FA-453B-AF56-55E7183333B2}" destId="{0A9BC290-A154-430C-AA92-B33B4DB7348E}" srcOrd="1" destOrd="0" parTransId="{2C2B6F8B-02DB-4188-A11A-A5E4C095F39B}" sibTransId="{8544B61C-2C89-42AD-8292-AA93EF838B51}"/>
    <dgm:cxn modelId="{5818605E-A0FA-4744-ACB8-08ECE0F5DC45}" srcId="{5500643A-A5AA-4D4B-A0D3-6FD0EE9F007E}" destId="{B12D397B-5123-44B4-B004-7981F9E165A0}" srcOrd="0" destOrd="0" parTransId="{BCBC7AE6-784C-46A6-B9D4-E75A89544A99}" sibTransId="{045C5B4F-A7F6-4BD1-B8CB-7905F674D405}"/>
    <dgm:cxn modelId="{B23BBE66-488B-4A14-BDB6-55BCD878F82F}" type="presOf" srcId="{70F80A4E-366D-41A9-9F71-518200A2512F}" destId="{17DE09ED-3A95-4200-91B0-406176502A5C}" srcOrd="0" destOrd="0" presId="urn:microsoft.com/office/officeart/2005/8/layout/hProcess4"/>
    <dgm:cxn modelId="{B947676E-F052-46DA-8C56-9BA8DC1534E8}" type="presOf" srcId="{F88292A4-C872-431E-8916-4BF2850DBB3E}" destId="{137FDC18-C7DA-42DC-B29C-986800E87568}" srcOrd="0" destOrd="0" presId="urn:microsoft.com/office/officeart/2005/8/layout/hProcess4"/>
    <dgm:cxn modelId="{5374966E-386F-4189-97C7-422682A0CA5B}" srcId="{2E028666-D6FA-453B-AF56-55E7183333B2}" destId="{6DB07F14-C8BD-4F76-A7DC-22DD3576ADC4}" srcOrd="3" destOrd="0" parTransId="{B8F8523A-75F7-4758-84BA-554874F1EF31}" sibTransId="{3DCE4D7F-4005-4C70-B0AE-00B67100B52A}"/>
    <dgm:cxn modelId="{69E98D50-08F7-4E71-9B22-ECC966DD6CB1}" type="presOf" srcId="{5610B5FC-960D-48ED-A889-05A7CA3166B1}" destId="{97D35C17-5BA8-4FF1-AEB2-FEE9AD4BD615}" srcOrd="0" destOrd="1" presId="urn:microsoft.com/office/officeart/2005/8/layout/hProcess4"/>
    <dgm:cxn modelId="{613AEC50-F973-4576-BD6F-2C8C0A5B0987}" type="presOf" srcId="{25309A76-C919-4303-9FC8-375552FEFE84}" destId="{909D8191-A408-48AA-9AF4-2F9ABAFBE2F4}" srcOrd="1" destOrd="2" presId="urn:microsoft.com/office/officeart/2005/8/layout/hProcess4"/>
    <dgm:cxn modelId="{41A25151-2B17-4D48-808B-D79010B18FD2}" srcId="{6DB07F14-C8BD-4F76-A7DC-22DD3576ADC4}" destId="{4D1231F0-2344-4F1D-A794-3DE9D12A166E}" srcOrd="2" destOrd="0" parTransId="{1E26ED32-9D02-4301-A179-CEF6BE4D5DCB}" sibTransId="{128C642B-5819-4950-A0CE-BF44564ADAD3}"/>
    <dgm:cxn modelId="{C4C0CE52-65C1-4711-8F1A-3E91DAE8F11C}" type="presOf" srcId="{1ED8FDB7-F71C-4ADC-BF43-9FE82E486D9E}" destId="{28C11B4A-2C9B-4CFB-85D4-F2E6282082F7}" srcOrd="0" destOrd="1" presId="urn:microsoft.com/office/officeart/2005/8/layout/hProcess4"/>
    <dgm:cxn modelId="{68983E53-9671-4A97-9DB2-3707A30AEF4F}" type="presOf" srcId="{1ED8FDB7-F71C-4ADC-BF43-9FE82E486D9E}" destId="{8BAD83A2-5E70-4C7E-B8EA-74305C48623A}" srcOrd="1" destOrd="1" presId="urn:microsoft.com/office/officeart/2005/8/layout/hProcess4"/>
    <dgm:cxn modelId="{C03D8953-C64D-4E15-8CF5-C7F1EC99E5ED}" type="presOf" srcId="{4D1231F0-2344-4F1D-A794-3DE9D12A166E}" destId="{C84C789C-1FE4-49C3-8AD8-061558EF18DA}" srcOrd="1" destOrd="2" presId="urn:microsoft.com/office/officeart/2005/8/layout/hProcess4"/>
    <dgm:cxn modelId="{B4806879-6529-4B1E-8EA6-7B1D843E898D}" type="presOf" srcId="{8544B61C-2C89-42AD-8292-AA93EF838B51}" destId="{A0C5D246-DAD6-4402-877C-6C0F14FD6771}" srcOrd="0" destOrd="0" presId="urn:microsoft.com/office/officeart/2005/8/layout/hProcess4"/>
    <dgm:cxn modelId="{03717C59-2AB0-4401-8388-8E1F2D3E74FB}" srcId="{0A9BC290-A154-430C-AA92-B33B4DB7348E}" destId="{F88292A4-C872-431E-8916-4BF2850DBB3E}" srcOrd="0" destOrd="0" parTransId="{A6D920F8-F114-4AB3-A162-EA7177EE6CB8}" sibTransId="{CA54658F-0755-4350-BB3D-B6C49A1B260A}"/>
    <dgm:cxn modelId="{C6BE8F84-D09D-4480-8BB3-320132981203}" type="presOf" srcId="{B12D397B-5123-44B4-B004-7981F9E165A0}" destId="{28C11B4A-2C9B-4CFB-85D4-F2E6282082F7}" srcOrd="0" destOrd="0" presId="urn:microsoft.com/office/officeart/2005/8/layout/hProcess4"/>
    <dgm:cxn modelId="{DF4C3E88-9890-4892-9894-D3B6D0355396}" type="presOf" srcId="{B8FF58B3-1676-438E-B8A4-57973BAF0D13}" destId="{89A5066A-C140-41AD-8F3C-2CB70027A92C}" srcOrd="0" destOrd="0" presId="urn:microsoft.com/office/officeart/2005/8/layout/hProcess4"/>
    <dgm:cxn modelId="{5B7DE28D-7393-49F5-A7A0-1D4FFC4271FE}" type="presOf" srcId="{84FB8D8C-1578-43BF-B261-9B4A27071783}" destId="{8BAD83A2-5E70-4C7E-B8EA-74305C48623A}" srcOrd="1" destOrd="2" presId="urn:microsoft.com/office/officeart/2005/8/layout/hProcess4"/>
    <dgm:cxn modelId="{F7505390-045E-4829-B987-9B5CC84528A0}" type="presOf" srcId="{4D1231F0-2344-4F1D-A794-3DE9D12A166E}" destId="{0ADA1BD8-2DEB-46FE-A466-ACFE6F8A77C6}" srcOrd="0" destOrd="2" presId="urn:microsoft.com/office/officeart/2005/8/layout/hProcess4"/>
    <dgm:cxn modelId="{A38B4492-047D-45E0-89DA-EC7D28BF097A}" type="presOf" srcId="{A5B49782-99E4-489E-BD10-32035582E93D}" destId="{909D8191-A408-48AA-9AF4-2F9ABAFBE2F4}" srcOrd="1" destOrd="1" presId="urn:microsoft.com/office/officeart/2005/8/layout/hProcess4"/>
    <dgm:cxn modelId="{A5BCF492-CBA2-4E46-9BC6-922815FE6453}" type="presOf" srcId="{2E028666-D6FA-453B-AF56-55E7183333B2}" destId="{777AC120-1241-4FF9-B832-374F64AE97C3}" srcOrd="0" destOrd="0" presId="urn:microsoft.com/office/officeart/2005/8/layout/hProcess4"/>
    <dgm:cxn modelId="{852B4E93-0286-4391-B230-2896F363280D}" type="presOf" srcId="{F88292A4-C872-431E-8916-4BF2850DBB3E}" destId="{909D8191-A408-48AA-9AF4-2F9ABAFBE2F4}" srcOrd="1" destOrd="0" presId="urn:microsoft.com/office/officeart/2005/8/layout/hProcess4"/>
    <dgm:cxn modelId="{E5BAD09C-AEFD-483D-BDC8-C8BB2C141815}" type="presOf" srcId="{A84DE53F-62D1-4FCD-961F-E8A5C654E570}" destId="{4CF70B20-0DB7-4C51-B051-D24F0076EEB2}" srcOrd="0" destOrd="0" presId="urn:microsoft.com/office/officeart/2005/8/layout/hProcess4"/>
    <dgm:cxn modelId="{37B6769D-8FD5-43B8-BAFF-0C1DD91CED9A}" srcId="{2E028666-D6FA-453B-AF56-55E7183333B2}" destId="{A84DE53F-62D1-4FCD-961F-E8A5C654E570}" srcOrd="0" destOrd="0" parTransId="{6FB77CD7-792A-444F-A7D7-FE6451FA8880}" sibTransId="{70F80A4E-366D-41A9-9F71-518200A2512F}"/>
    <dgm:cxn modelId="{472153A3-F0B7-4F5E-A65F-C9071846C24F}" srcId="{2E028666-D6FA-453B-AF56-55E7183333B2}" destId="{525098D8-6094-4D91-8CDC-BA9433A5814F}" srcOrd="2" destOrd="0" parTransId="{2BEEEC26-F722-41B8-B751-D6F9EE3F3483}" sibTransId="{13D626C4-EC8C-42F4-B463-D06B27CABEF1}"/>
    <dgm:cxn modelId="{B34B65A7-D676-4D92-A67F-491BE1D24342}" srcId="{6DB07F14-C8BD-4F76-A7DC-22DD3576ADC4}" destId="{AA6D6F1B-B804-4096-BE7F-7D1D4359894C}" srcOrd="3" destOrd="0" parTransId="{0F5A4FD5-0100-4A87-9919-1007C4ED9F06}" sibTransId="{8C3979CE-9558-4382-B2A2-FE0DEF66D568}"/>
    <dgm:cxn modelId="{D21B4EAA-1640-478B-9D88-6A00ACC4FF58}" srcId="{0A9BC290-A154-430C-AA92-B33B4DB7348E}" destId="{25309A76-C919-4303-9FC8-375552FEFE84}" srcOrd="2" destOrd="0" parTransId="{8F4AB6F6-0D59-43A0-BCED-77C97BB2B1B3}" sibTransId="{0BCF5B3D-BD90-4DAD-AC7A-4C1B12C6A124}"/>
    <dgm:cxn modelId="{AC7F3DAD-8B6D-4378-B067-1BFED5FEF4A4}" type="presOf" srcId="{525098D8-6094-4D91-8CDC-BA9433A5814F}" destId="{822CED2F-A4DD-43DB-9DBE-E3385A140C11}" srcOrd="0" destOrd="0" presId="urn:microsoft.com/office/officeart/2005/8/layout/hProcess4"/>
    <dgm:cxn modelId="{9EABCFAD-09F5-4335-9AAC-008792E64FDC}" type="presOf" srcId="{25309A76-C919-4303-9FC8-375552FEFE84}" destId="{137FDC18-C7DA-42DC-B29C-986800E87568}" srcOrd="0" destOrd="2" presId="urn:microsoft.com/office/officeart/2005/8/layout/hProcess4"/>
    <dgm:cxn modelId="{004A0EB4-7996-48C2-8455-A9B279CE8E49}" type="presOf" srcId="{B8FF58B3-1676-438E-B8A4-57973BAF0D13}" destId="{9B8AAA4C-DFC8-4E5B-9DF9-982EF5A0BABF}" srcOrd="1" destOrd="0" presId="urn:microsoft.com/office/officeart/2005/8/layout/hProcess4"/>
    <dgm:cxn modelId="{8E001BB8-A91B-4E2E-83B1-EF846DBFDB58}" type="presOf" srcId="{929BD4F8-87D8-4114-A377-7A72FDACFB2F}" destId="{97D35C17-5BA8-4FF1-AEB2-FEE9AD4BD615}" srcOrd="0" destOrd="2" presId="urn:microsoft.com/office/officeart/2005/8/layout/hProcess4"/>
    <dgm:cxn modelId="{3D3402BB-326F-4560-A1D8-51CFA2C5D8D6}" type="presOf" srcId="{5610B5FC-960D-48ED-A889-05A7CA3166B1}" destId="{4767C728-4796-44ED-A11C-27E3EF5494E5}" srcOrd="1" destOrd="1" presId="urn:microsoft.com/office/officeart/2005/8/layout/hProcess4"/>
    <dgm:cxn modelId="{03D3E8C3-E112-4E23-B994-F19955131200}" type="presOf" srcId="{84FB8D8C-1578-43BF-B261-9B4A27071783}" destId="{28C11B4A-2C9B-4CFB-85D4-F2E6282082F7}" srcOrd="0" destOrd="2" presId="urn:microsoft.com/office/officeart/2005/8/layout/hProcess4"/>
    <dgm:cxn modelId="{E3A3E0CB-8DB7-4EE9-98F9-6C1510F35458}" srcId="{6DB07F14-C8BD-4F76-A7DC-22DD3576ADC4}" destId="{995BA79A-1F8C-480A-AD85-7ABC6087EB9D}" srcOrd="1" destOrd="0" parTransId="{E8A83792-6F03-4906-AF28-2A6E183DFBFE}" sibTransId="{373D21F3-3E25-4AEB-BB9A-ACB19BDCA347}"/>
    <dgm:cxn modelId="{420C9AD0-8BD7-49F1-9262-9EAAA2C8A078}" type="presOf" srcId="{AA6D6F1B-B804-4096-BE7F-7D1D4359894C}" destId="{0ADA1BD8-2DEB-46FE-A466-ACFE6F8A77C6}" srcOrd="0" destOrd="3" presId="urn:microsoft.com/office/officeart/2005/8/layout/hProcess4"/>
    <dgm:cxn modelId="{04C268D1-6738-4AA3-8B9C-098F0FE82F09}" srcId="{525098D8-6094-4D91-8CDC-BA9433A5814F}" destId="{B8FF58B3-1676-438E-B8A4-57973BAF0D13}" srcOrd="0" destOrd="0" parTransId="{E4BBEA66-7148-4287-9054-0DB779C863B0}" sibTransId="{EE27D53D-A096-4D03-96D4-F0BDA69EAAE9}"/>
    <dgm:cxn modelId="{94D89ED5-F14E-44FC-BF18-59974620417F}" type="presOf" srcId="{B12D397B-5123-44B4-B004-7981F9E165A0}" destId="{8BAD83A2-5E70-4C7E-B8EA-74305C48623A}" srcOrd="1" destOrd="0" presId="urn:microsoft.com/office/officeart/2005/8/layout/hProcess4"/>
    <dgm:cxn modelId="{F00C25DC-E081-4F67-8BF9-861A35A6474A}" type="presOf" srcId="{995BA79A-1F8C-480A-AD85-7ABC6087EB9D}" destId="{C84C789C-1FE4-49C3-8AD8-061558EF18DA}" srcOrd="1" destOrd="1" presId="urn:microsoft.com/office/officeart/2005/8/layout/hProcess4"/>
    <dgm:cxn modelId="{C2DFECDC-BF1A-464C-B688-9AA6CDF36BEE}" type="presOf" srcId="{0A9BC290-A154-430C-AA92-B33B4DB7348E}" destId="{F3F4FE89-C66F-4C50-8061-4B18E8CAC84A}" srcOrd="0" destOrd="0" presId="urn:microsoft.com/office/officeart/2005/8/layout/hProcess4"/>
    <dgm:cxn modelId="{A0482FE2-B0D6-43D7-8BB2-E898FD7C29D9}" type="presOf" srcId="{769C4CEA-5BB0-4EA0-8283-89A9977A399F}" destId="{4767C728-4796-44ED-A11C-27E3EF5494E5}" srcOrd="1" destOrd="0" presId="urn:microsoft.com/office/officeart/2005/8/layout/hProcess4"/>
    <dgm:cxn modelId="{1D8CDAE9-53A7-451E-8113-B11B1706472F}" srcId="{6DB07F14-C8BD-4F76-A7DC-22DD3576ADC4}" destId="{CC7ACC33-AA02-4814-B37A-ED85571C3645}" srcOrd="0" destOrd="0" parTransId="{F75C56CD-F49A-4420-8AF4-DFB3CB044120}" sibTransId="{894B69E7-5887-45FF-A523-5E068E4C0891}"/>
    <dgm:cxn modelId="{206AFBE9-BE70-4CA1-9B1E-130F5AA970D7}" type="presOf" srcId="{929BD4F8-87D8-4114-A377-7A72FDACFB2F}" destId="{4767C728-4796-44ED-A11C-27E3EF5494E5}" srcOrd="1" destOrd="2" presId="urn:microsoft.com/office/officeart/2005/8/layout/hProcess4"/>
    <dgm:cxn modelId="{924A58ED-9CCC-4FA8-83CC-3E102C02F64B}" srcId="{525098D8-6094-4D91-8CDC-BA9433A5814F}" destId="{8234A762-135C-4B98-9810-5F510400962C}" srcOrd="2" destOrd="0" parTransId="{051F9E0A-24F1-4C78-A39C-D0A642ED5648}" sibTransId="{FD49D95A-42E0-4640-B27B-5504EA4062DC}"/>
    <dgm:cxn modelId="{C68A5CF0-0CD7-4DE4-8286-225EBEBF15CD}" type="presOf" srcId="{5500643A-A5AA-4D4B-A0D3-6FD0EE9F007E}" destId="{589ABB40-7202-422E-B37A-1C2397CF594D}" srcOrd="0" destOrd="0" presId="urn:microsoft.com/office/officeart/2005/8/layout/hProcess4"/>
    <dgm:cxn modelId="{D4DBDCFD-B396-4F1D-B95D-3960F906E771}" type="presOf" srcId="{6DB07F14-C8BD-4F76-A7DC-22DD3576ADC4}" destId="{03149DF1-4C01-43EB-A6C5-0A85DC96DFAF}" srcOrd="0" destOrd="0" presId="urn:microsoft.com/office/officeart/2005/8/layout/hProcess4"/>
    <dgm:cxn modelId="{2E58D4FE-3338-4EDD-BB41-A146E4780B81}" srcId="{0A9BC290-A154-430C-AA92-B33B4DB7348E}" destId="{A5B49782-99E4-489E-BD10-32035582E93D}" srcOrd="1" destOrd="0" parTransId="{CB09025A-9C45-4674-9A5E-65206F68B755}" sibTransId="{376611EB-4E44-4915-AA74-062F25B3D61F}"/>
    <dgm:cxn modelId="{1CD64DFF-9C6B-4944-A519-03F2F1637553}" type="presOf" srcId="{C892A2B5-0701-437A-859E-2C212A51C733}" destId="{89A5066A-C140-41AD-8F3C-2CB70027A92C}" srcOrd="0" destOrd="1" presId="urn:microsoft.com/office/officeart/2005/8/layout/hProcess4"/>
    <dgm:cxn modelId="{2D046DE1-C2BE-4A6E-9D7A-E4395CE7ED8C}" type="presParOf" srcId="{777AC120-1241-4FF9-B832-374F64AE97C3}" destId="{03E0B3BB-280A-43CE-BF87-1C8D47C6A5A6}" srcOrd="0" destOrd="0" presId="urn:microsoft.com/office/officeart/2005/8/layout/hProcess4"/>
    <dgm:cxn modelId="{4F8F644E-0079-4FF2-9222-B642E7B788DC}" type="presParOf" srcId="{777AC120-1241-4FF9-B832-374F64AE97C3}" destId="{DBC6D5CE-6ED0-4BF9-9C1F-C0901A7574E2}" srcOrd="1" destOrd="0" presId="urn:microsoft.com/office/officeart/2005/8/layout/hProcess4"/>
    <dgm:cxn modelId="{11C76F3F-E615-4DDE-AEB8-6C3104FE1AA5}" type="presParOf" srcId="{777AC120-1241-4FF9-B832-374F64AE97C3}" destId="{8A5311EE-1351-48AB-B9BF-5E27FF4820B6}" srcOrd="2" destOrd="0" presId="urn:microsoft.com/office/officeart/2005/8/layout/hProcess4"/>
    <dgm:cxn modelId="{505DD1F8-AF6B-4E35-8D64-853024E771C8}" type="presParOf" srcId="{8A5311EE-1351-48AB-B9BF-5E27FF4820B6}" destId="{8E762E03-6E25-4B90-819C-AEAF5CC05D95}" srcOrd="0" destOrd="0" presId="urn:microsoft.com/office/officeart/2005/8/layout/hProcess4"/>
    <dgm:cxn modelId="{71371F67-79CB-4808-A883-4357AEA7B3DC}" type="presParOf" srcId="{8E762E03-6E25-4B90-819C-AEAF5CC05D95}" destId="{8BA8BFED-0113-4C6D-8041-C943CDAC25F9}" srcOrd="0" destOrd="0" presId="urn:microsoft.com/office/officeart/2005/8/layout/hProcess4"/>
    <dgm:cxn modelId="{A1922ED0-F5EF-4E28-8965-FC513671B5D1}" type="presParOf" srcId="{8E762E03-6E25-4B90-819C-AEAF5CC05D95}" destId="{97D35C17-5BA8-4FF1-AEB2-FEE9AD4BD615}" srcOrd="1" destOrd="0" presId="urn:microsoft.com/office/officeart/2005/8/layout/hProcess4"/>
    <dgm:cxn modelId="{6DB2FE32-D50A-426E-9DBE-BC51C1ADC879}" type="presParOf" srcId="{8E762E03-6E25-4B90-819C-AEAF5CC05D95}" destId="{4767C728-4796-44ED-A11C-27E3EF5494E5}" srcOrd="2" destOrd="0" presId="urn:microsoft.com/office/officeart/2005/8/layout/hProcess4"/>
    <dgm:cxn modelId="{4CC2E4EC-64A6-4DC0-B79D-923274F29FB1}" type="presParOf" srcId="{8E762E03-6E25-4B90-819C-AEAF5CC05D95}" destId="{4CF70B20-0DB7-4C51-B051-D24F0076EEB2}" srcOrd="3" destOrd="0" presId="urn:microsoft.com/office/officeart/2005/8/layout/hProcess4"/>
    <dgm:cxn modelId="{322A6A6C-B0AB-40FC-8F7E-1249CFB4DFBC}" type="presParOf" srcId="{8E762E03-6E25-4B90-819C-AEAF5CC05D95}" destId="{9037723A-6272-4B13-B351-DF15CAE2C51D}" srcOrd="4" destOrd="0" presId="urn:microsoft.com/office/officeart/2005/8/layout/hProcess4"/>
    <dgm:cxn modelId="{2BB759FB-97C0-4288-94CB-EE6C7C40A537}" type="presParOf" srcId="{8A5311EE-1351-48AB-B9BF-5E27FF4820B6}" destId="{17DE09ED-3A95-4200-91B0-406176502A5C}" srcOrd="1" destOrd="0" presId="urn:microsoft.com/office/officeart/2005/8/layout/hProcess4"/>
    <dgm:cxn modelId="{1F7F86D4-4F49-4A28-AD7B-41194D61C4A0}" type="presParOf" srcId="{8A5311EE-1351-48AB-B9BF-5E27FF4820B6}" destId="{2D30BA4B-87CD-459A-A1A1-E1A7FFDDECF1}" srcOrd="2" destOrd="0" presId="urn:microsoft.com/office/officeart/2005/8/layout/hProcess4"/>
    <dgm:cxn modelId="{EC854B62-C3CF-401C-B442-2458854CC45F}" type="presParOf" srcId="{2D30BA4B-87CD-459A-A1A1-E1A7FFDDECF1}" destId="{6B4F316A-9979-453F-861E-83779938ABA9}" srcOrd="0" destOrd="0" presId="urn:microsoft.com/office/officeart/2005/8/layout/hProcess4"/>
    <dgm:cxn modelId="{D346E11E-DCAA-4473-9D0D-D40805AF376B}" type="presParOf" srcId="{2D30BA4B-87CD-459A-A1A1-E1A7FFDDECF1}" destId="{137FDC18-C7DA-42DC-B29C-986800E87568}" srcOrd="1" destOrd="0" presId="urn:microsoft.com/office/officeart/2005/8/layout/hProcess4"/>
    <dgm:cxn modelId="{83A542DC-06DF-49AF-A2E9-F43E57218380}" type="presParOf" srcId="{2D30BA4B-87CD-459A-A1A1-E1A7FFDDECF1}" destId="{909D8191-A408-48AA-9AF4-2F9ABAFBE2F4}" srcOrd="2" destOrd="0" presId="urn:microsoft.com/office/officeart/2005/8/layout/hProcess4"/>
    <dgm:cxn modelId="{39160F58-8492-40C2-9C5A-56AB4ADA2D0B}" type="presParOf" srcId="{2D30BA4B-87CD-459A-A1A1-E1A7FFDDECF1}" destId="{F3F4FE89-C66F-4C50-8061-4B18E8CAC84A}" srcOrd="3" destOrd="0" presId="urn:microsoft.com/office/officeart/2005/8/layout/hProcess4"/>
    <dgm:cxn modelId="{A3E061B3-E799-47B1-B9DA-89CFE82B7EBE}" type="presParOf" srcId="{2D30BA4B-87CD-459A-A1A1-E1A7FFDDECF1}" destId="{C4D54549-743C-4C28-AA87-56680FE12655}" srcOrd="4" destOrd="0" presId="urn:microsoft.com/office/officeart/2005/8/layout/hProcess4"/>
    <dgm:cxn modelId="{57DE0B99-48AB-484F-9D67-D874436F0B87}" type="presParOf" srcId="{8A5311EE-1351-48AB-B9BF-5E27FF4820B6}" destId="{A0C5D246-DAD6-4402-877C-6C0F14FD6771}" srcOrd="3" destOrd="0" presId="urn:microsoft.com/office/officeart/2005/8/layout/hProcess4"/>
    <dgm:cxn modelId="{CC367211-2848-48DD-AC6A-5CC5DB62A75F}" type="presParOf" srcId="{8A5311EE-1351-48AB-B9BF-5E27FF4820B6}" destId="{1CF19E52-66C6-45D0-B0F8-27AA348D2C7C}" srcOrd="4" destOrd="0" presId="urn:microsoft.com/office/officeart/2005/8/layout/hProcess4"/>
    <dgm:cxn modelId="{2D99321A-DA4F-4B5A-AB6E-EB8A4E3C70F0}" type="presParOf" srcId="{1CF19E52-66C6-45D0-B0F8-27AA348D2C7C}" destId="{1042EBB1-EE8F-4371-90FB-1C78F82AFD7A}" srcOrd="0" destOrd="0" presId="urn:microsoft.com/office/officeart/2005/8/layout/hProcess4"/>
    <dgm:cxn modelId="{BE4E88DB-56F8-4597-97E8-75CB6B96B4C4}" type="presParOf" srcId="{1CF19E52-66C6-45D0-B0F8-27AA348D2C7C}" destId="{89A5066A-C140-41AD-8F3C-2CB70027A92C}" srcOrd="1" destOrd="0" presId="urn:microsoft.com/office/officeart/2005/8/layout/hProcess4"/>
    <dgm:cxn modelId="{A3BC632A-7615-4380-9D38-8C34438B0B1C}" type="presParOf" srcId="{1CF19E52-66C6-45D0-B0F8-27AA348D2C7C}" destId="{9B8AAA4C-DFC8-4E5B-9DF9-982EF5A0BABF}" srcOrd="2" destOrd="0" presId="urn:microsoft.com/office/officeart/2005/8/layout/hProcess4"/>
    <dgm:cxn modelId="{C99F101B-9F74-444B-B54B-5A017454488E}" type="presParOf" srcId="{1CF19E52-66C6-45D0-B0F8-27AA348D2C7C}" destId="{822CED2F-A4DD-43DB-9DBE-E3385A140C11}" srcOrd="3" destOrd="0" presId="urn:microsoft.com/office/officeart/2005/8/layout/hProcess4"/>
    <dgm:cxn modelId="{67C5039C-F955-493F-8F99-1A92A1D0FC19}" type="presParOf" srcId="{1CF19E52-66C6-45D0-B0F8-27AA348D2C7C}" destId="{21377627-5440-43D5-B5FB-CC6ADEEFA22C}" srcOrd="4" destOrd="0" presId="urn:microsoft.com/office/officeart/2005/8/layout/hProcess4"/>
    <dgm:cxn modelId="{5032BA5F-C318-4BE4-92A2-568703B836D4}" type="presParOf" srcId="{8A5311EE-1351-48AB-B9BF-5E27FF4820B6}" destId="{479111F6-894D-4EA7-A811-6674FA94640A}" srcOrd="5" destOrd="0" presId="urn:microsoft.com/office/officeart/2005/8/layout/hProcess4"/>
    <dgm:cxn modelId="{740B25D3-80F9-46F4-9644-B9CE32E9F67C}" type="presParOf" srcId="{8A5311EE-1351-48AB-B9BF-5E27FF4820B6}" destId="{CD23B9C8-BD12-4AAC-8409-1CFC2E0641C3}" srcOrd="6" destOrd="0" presId="urn:microsoft.com/office/officeart/2005/8/layout/hProcess4"/>
    <dgm:cxn modelId="{CE38396A-464B-4C85-A6D8-56CEE9381D74}" type="presParOf" srcId="{CD23B9C8-BD12-4AAC-8409-1CFC2E0641C3}" destId="{45A98124-2EEE-414B-A45A-8681F373770C}" srcOrd="0" destOrd="0" presId="urn:microsoft.com/office/officeart/2005/8/layout/hProcess4"/>
    <dgm:cxn modelId="{9D6515ED-6C2D-4B0D-91E8-0087FBAEAEE5}" type="presParOf" srcId="{CD23B9C8-BD12-4AAC-8409-1CFC2E0641C3}" destId="{0ADA1BD8-2DEB-46FE-A466-ACFE6F8A77C6}" srcOrd="1" destOrd="0" presId="urn:microsoft.com/office/officeart/2005/8/layout/hProcess4"/>
    <dgm:cxn modelId="{566A8C4B-EADA-4AD0-8454-EB13374BFCC5}" type="presParOf" srcId="{CD23B9C8-BD12-4AAC-8409-1CFC2E0641C3}" destId="{C84C789C-1FE4-49C3-8AD8-061558EF18DA}" srcOrd="2" destOrd="0" presId="urn:microsoft.com/office/officeart/2005/8/layout/hProcess4"/>
    <dgm:cxn modelId="{F810E44F-F33F-4DB9-BC59-D3CCC9A0C4DA}" type="presParOf" srcId="{CD23B9C8-BD12-4AAC-8409-1CFC2E0641C3}" destId="{03149DF1-4C01-43EB-A6C5-0A85DC96DFAF}" srcOrd="3" destOrd="0" presId="urn:microsoft.com/office/officeart/2005/8/layout/hProcess4"/>
    <dgm:cxn modelId="{391AEC9D-D7E0-4DF4-84F4-E3414090CF47}" type="presParOf" srcId="{CD23B9C8-BD12-4AAC-8409-1CFC2E0641C3}" destId="{9D48933C-895C-4C71-97B2-592FEA2243BA}" srcOrd="4" destOrd="0" presId="urn:microsoft.com/office/officeart/2005/8/layout/hProcess4"/>
    <dgm:cxn modelId="{7CF631E0-4488-4C90-81F2-F983F5738AD9}" type="presParOf" srcId="{8A5311EE-1351-48AB-B9BF-5E27FF4820B6}" destId="{562E24E5-A9DD-4FE8-8C14-2A7BA3974DA8}" srcOrd="7" destOrd="0" presId="urn:microsoft.com/office/officeart/2005/8/layout/hProcess4"/>
    <dgm:cxn modelId="{C88352D3-8E0F-4897-A303-D19E9CCA424A}" type="presParOf" srcId="{8A5311EE-1351-48AB-B9BF-5E27FF4820B6}" destId="{EA94DA27-5D01-45C1-A6DE-A784A3714A6C}" srcOrd="8" destOrd="0" presId="urn:microsoft.com/office/officeart/2005/8/layout/hProcess4"/>
    <dgm:cxn modelId="{15EF7F55-4A70-4D35-816E-DF708F7A302E}" type="presParOf" srcId="{EA94DA27-5D01-45C1-A6DE-A784A3714A6C}" destId="{A5E84C27-B1D3-4BE6-ACBB-A23B9F5909E1}" srcOrd="0" destOrd="0" presId="urn:microsoft.com/office/officeart/2005/8/layout/hProcess4"/>
    <dgm:cxn modelId="{8D950CB3-C311-45FE-B395-D28196E1B0A3}" type="presParOf" srcId="{EA94DA27-5D01-45C1-A6DE-A784A3714A6C}" destId="{28C11B4A-2C9B-4CFB-85D4-F2E6282082F7}" srcOrd="1" destOrd="0" presId="urn:microsoft.com/office/officeart/2005/8/layout/hProcess4"/>
    <dgm:cxn modelId="{315FD1CE-B1E7-4CF8-B2A2-1F9D174BCAF4}" type="presParOf" srcId="{EA94DA27-5D01-45C1-A6DE-A784A3714A6C}" destId="{8BAD83A2-5E70-4C7E-B8EA-74305C48623A}" srcOrd="2" destOrd="0" presId="urn:microsoft.com/office/officeart/2005/8/layout/hProcess4"/>
    <dgm:cxn modelId="{447F3E1C-2129-4AFE-BE24-08D85D5B8CD3}" type="presParOf" srcId="{EA94DA27-5D01-45C1-A6DE-A784A3714A6C}" destId="{589ABB40-7202-422E-B37A-1C2397CF594D}" srcOrd="3" destOrd="0" presId="urn:microsoft.com/office/officeart/2005/8/layout/hProcess4"/>
    <dgm:cxn modelId="{7B36BECC-2B6F-4570-8113-EC4D5B130E4F}" type="presParOf" srcId="{EA94DA27-5D01-45C1-A6DE-A784A3714A6C}" destId="{430DF97C-7811-40EE-9796-E7FC87F04497}"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A8B31A-FCDF-4D10-B787-FE4EB6E48440}">
      <dsp:nvSpPr>
        <dsp:cNvPr id="0" name=""/>
        <dsp:cNvSpPr/>
      </dsp:nvSpPr>
      <dsp:spPr>
        <a:xfrm rot="5400000">
          <a:off x="1371009" y="925174"/>
          <a:ext cx="805165" cy="916652"/>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5C8AA2D7-D61E-4515-9F79-5DD9E46FF976}">
      <dsp:nvSpPr>
        <dsp:cNvPr id="0" name=""/>
        <dsp:cNvSpPr/>
      </dsp:nvSpPr>
      <dsp:spPr>
        <a:xfrm>
          <a:off x="961438" y="32632"/>
          <a:ext cx="1978650" cy="948753"/>
        </a:xfrm>
        <a:prstGeom prst="roundRect">
          <a:avLst>
            <a:gd name="adj" fmla="val 16670"/>
          </a:avLst>
        </a:prstGeom>
        <a:solidFill>
          <a:schemeClr val="accent2">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Team Roles</a:t>
          </a:r>
        </a:p>
      </dsp:txBody>
      <dsp:txXfrm>
        <a:off x="1007761" y="78955"/>
        <a:ext cx="1886004" cy="856107"/>
      </dsp:txXfrm>
    </dsp:sp>
    <dsp:sp modelId="{7FD818C5-2DF0-4FDD-BEFF-1C8B181908C8}">
      <dsp:nvSpPr>
        <dsp:cNvPr id="0" name=""/>
        <dsp:cNvSpPr/>
      </dsp:nvSpPr>
      <dsp:spPr>
        <a:xfrm>
          <a:off x="4041542" y="193795"/>
          <a:ext cx="985807" cy="766824"/>
        </a:xfrm>
        <a:prstGeom prst="rect">
          <a:avLst/>
        </a:prstGeom>
        <a:noFill/>
        <a:ln w="9525" cap="rnd"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0030A1D-19FA-4668-85E3-54A514C5B5B7}">
      <dsp:nvSpPr>
        <dsp:cNvPr id="0" name=""/>
        <dsp:cNvSpPr/>
      </dsp:nvSpPr>
      <dsp:spPr>
        <a:xfrm rot="5400000">
          <a:off x="2648641" y="1990938"/>
          <a:ext cx="805165" cy="916652"/>
        </a:xfrm>
        <a:prstGeom prst="bentUpArrow">
          <a:avLst>
            <a:gd name="adj1" fmla="val 32840"/>
            <a:gd name="adj2" fmla="val 25000"/>
            <a:gd name="adj3" fmla="val 35780"/>
          </a:avLst>
        </a:prstGeom>
        <a:solidFill>
          <a:schemeClr val="accent1">
            <a:tint val="50000"/>
            <a:hueOff val="-828610"/>
            <a:satOff val="4486"/>
            <a:lumOff val="3735"/>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D5E3BADB-E184-4F31-93D1-9FE3CC681362}">
      <dsp:nvSpPr>
        <dsp:cNvPr id="0" name=""/>
        <dsp:cNvSpPr/>
      </dsp:nvSpPr>
      <dsp:spPr>
        <a:xfrm>
          <a:off x="2248507" y="1098395"/>
          <a:ext cx="2761570" cy="948753"/>
        </a:xfrm>
        <a:prstGeom prst="roundRect">
          <a:avLst>
            <a:gd name="adj" fmla="val 16670"/>
          </a:avLst>
        </a:prstGeom>
        <a:solidFill>
          <a:schemeClr val="accent3">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Stages of Team Development</a:t>
          </a:r>
        </a:p>
      </dsp:txBody>
      <dsp:txXfrm>
        <a:off x="2294830" y="1144718"/>
        <a:ext cx="2668924" cy="856107"/>
      </dsp:txXfrm>
    </dsp:sp>
    <dsp:sp modelId="{119B826F-9D98-4EFC-8E2E-5E52E16D3552}">
      <dsp:nvSpPr>
        <dsp:cNvPr id="0" name=""/>
        <dsp:cNvSpPr/>
      </dsp:nvSpPr>
      <dsp:spPr>
        <a:xfrm>
          <a:off x="4307005" y="1188881"/>
          <a:ext cx="985807" cy="766824"/>
        </a:xfrm>
        <a:prstGeom prst="rect">
          <a:avLst/>
        </a:prstGeom>
        <a:noFill/>
        <a:ln w="9525" cap="rnd"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CDD78BE-2DBC-409C-9045-560DEB14E68D}">
      <dsp:nvSpPr>
        <dsp:cNvPr id="0" name=""/>
        <dsp:cNvSpPr/>
      </dsp:nvSpPr>
      <dsp:spPr>
        <a:xfrm rot="5400000">
          <a:off x="3917446" y="3056702"/>
          <a:ext cx="805165" cy="916652"/>
        </a:xfrm>
        <a:prstGeom prst="bentUpArrow">
          <a:avLst>
            <a:gd name="adj1" fmla="val 32840"/>
            <a:gd name="adj2" fmla="val 25000"/>
            <a:gd name="adj3" fmla="val 35780"/>
          </a:avLst>
        </a:prstGeom>
        <a:solidFill>
          <a:schemeClr val="accent1">
            <a:tint val="50000"/>
            <a:hueOff val="-1657219"/>
            <a:satOff val="8973"/>
            <a:lumOff val="7471"/>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124E5078-69EA-4583-BBA0-1A3AFB5FCA8F}">
      <dsp:nvSpPr>
        <dsp:cNvPr id="0" name=""/>
        <dsp:cNvSpPr/>
      </dsp:nvSpPr>
      <dsp:spPr>
        <a:xfrm>
          <a:off x="3521872" y="2164159"/>
          <a:ext cx="2494321" cy="948753"/>
        </a:xfrm>
        <a:prstGeom prst="roundRect">
          <a:avLst>
            <a:gd name="adj" fmla="val 16670"/>
          </a:avLst>
        </a:prstGeom>
        <a:solidFill>
          <a:schemeClr val="accent4">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Benefits of Team Working</a:t>
          </a:r>
        </a:p>
      </dsp:txBody>
      <dsp:txXfrm>
        <a:off x="3568195" y="2210482"/>
        <a:ext cx="2401675" cy="856107"/>
      </dsp:txXfrm>
    </dsp:sp>
    <dsp:sp modelId="{A3CB2998-BF3F-4DE9-B9BC-13444E173E8A}">
      <dsp:nvSpPr>
        <dsp:cNvPr id="0" name=""/>
        <dsp:cNvSpPr/>
      </dsp:nvSpPr>
      <dsp:spPr>
        <a:xfrm>
          <a:off x="5446746" y="2254644"/>
          <a:ext cx="985807" cy="766824"/>
        </a:xfrm>
        <a:prstGeom prst="rect">
          <a:avLst/>
        </a:prstGeom>
        <a:noFill/>
        <a:ln w="9525" cap="rnd"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41C279B4-9738-43DC-994C-E21D931446F1}">
      <dsp:nvSpPr>
        <dsp:cNvPr id="0" name=""/>
        <dsp:cNvSpPr/>
      </dsp:nvSpPr>
      <dsp:spPr>
        <a:xfrm rot="5400000">
          <a:off x="5193393" y="4122465"/>
          <a:ext cx="805165" cy="916652"/>
        </a:xfrm>
        <a:prstGeom prst="bentUpArrow">
          <a:avLst>
            <a:gd name="adj1" fmla="val 32840"/>
            <a:gd name="adj2" fmla="val 25000"/>
            <a:gd name="adj3" fmla="val 35780"/>
          </a:avLst>
        </a:prstGeom>
        <a:solidFill>
          <a:schemeClr val="accent1">
            <a:tint val="50000"/>
            <a:hueOff val="-2485829"/>
            <a:satOff val="13459"/>
            <a:lumOff val="11206"/>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87ACB80A-45CA-486A-B3A2-4CCFBC6DB482}">
      <dsp:nvSpPr>
        <dsp:cNvPr id="0" name=""/>
        <dsp:cNvSpPr/>
      </dsp:nvSpPr>
      <dsp:spPr>
        <a:xfrm>
          <a:off x="4795238" y="3229923"/>
          <a:ext cx="2344587" cy="948753"/>
        </a:xfrm>
        <a:prstGeom prst="roundRect">
          <a:avLst>
            <a:gd name="adj" fmla="val 16670"/>
          </a:avLst>
        </a:prstGeom>
        <a:solidFill>
          <a:schemeClr val="accent5">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Managing Conflict</a:t>
          </a:r>
        </a:p>
      </dsp:txBody>
      <dsp:txXfrm>
        <a:off x="4841561" y="3276246"/>
        <a:ext cx="2251941" cy="856107"/>
      </dsp:txXfrm>
    </dsp:sp>
    <dsp:sp modelId="{1996CBE5-5492-4AA6-8465-27C6BC924827}">
      <dsp:nvSpPr>
        <dsp:cNvPr id="0" name=""/>
        <dsp:cNvSpPr/>
      </dsp:nvSpPr>
      <dsp:spPr>
        <a:xfrm>
          <a:off x="6645245" y="3320408"/>
          <a:ext cx="985807" cy="766824"/>
        </a:xfrm>
        <a:prstGeom prst="rect">
          <a:avLst/>
        </a:prstGeom>
        <a:noFill/>
        <a:ln w="9525" cap="rnd"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B30AE95-370B-4474-B22C-C243D676E995}">
      <dsp:nvSpPr>
        <dsp:cNvPr id="0" name=""/>
        <dsp:cNvSpPr/>
      </dsp:nvSpPr>
      <dsp:spPr>
        <a:xfrm>
          <a:off x="6068604" y="4295686"/>
          <a:ext cx="2863214" cy="948753"/>
        </a:xfrm>
        <a:prstGeom prst="roundRect">
          <a:avLst>
            <a:gd name="adj" fmla="val 16670"/>
          </a:avLst>
        </a:prstGeom>
        <a:solidFill>
          <a:schemeClr val="accent6">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Successful Team Development</a:t>
          </a:r>
        </a:p>
      </dsp:txBody>
      <dsp:txXfrm>
        <a:off x="6114927" y="4342009"/>
        <a:ext cx="2770568" cy="8561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D35C17-5BA8-4FF1-AEB2-FEE9AD4BD615}">
      <dsp:nvSpPr>
        <dsp:cNvPr id="0" name=""/>
        <dsp:cNvSpPr/>
      </dsp:nvSpPr>
      <dsp:spPr>
        <a:xfrm>
          <a:off x="5166" y="1373535"/>
          <a:ext cx="1976436" cy="2724258"/>
        </a:xfrm>
        <a:prstGeom prst="roundRect">
          <a:avLst>
            <a:gd name="adj" fmla="val 10000"/>
          </a:avLst>
        </a:prstGeom>
        <a:solidFill>
          <a:schemeClr val="lt1">
            <a:alpha val="90000"/>
            <a:hueOff val="0"/>
            <a:satOff val="0"/>
            <a:lumOff val="0"/>
            <a:alphaOff val="0"/>
          </a:schemeClr>
        </a:solidFill>
        <a:ln w="19050" cap="rnd"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114300" lvl="1" indent="-114300" algn="ctr" defTabSz="666750">
            <a:lnSpc>
              <a:spcPct val="90000"/>
            </a:lnSpc>
            <a:spcBef>
              <a:spcPct val="0"/>
            </a:spcBef>
            <a:spcAft>
              <a:spcPct val="15000"/>
            </a:spcAft>
            <a:buNone/>
          </a:pPr>
          <a:r>
            <a:rPr lang="en-GB" sz="1500" kern="1200" dirty="0"/>
            <a:t>Members have a high morale but not sure on what they need to do</a:t>
          </a:r>
          <a:r>
            <a:rPr lang="en-GB" sz="1400" kern="1200" dirty="0"/>
            <a:t>	</a:t>
          </a:r>
        </a:p>
        <a:p>
          <a:pPr marL="57150" lvl="1" indent="-57150" algn="l" defTabSz="400050">
            <a:lnSpc>
              <a:spcPct val="90000"/>
            </a:lnSpc>
            <a:spcBef>
              <a:spcPct val="0"/>
            </a:spcBef>
            <a:spcAft>
              <a:spcPct val="15000"/>
            </a:spcAft>
            <a:buNone/>
          </a:pPr>
          <a:endParaRPr lang="en-GB" sz="900" kern="1200" dirty="0"/>
        </a:p>
        <a:p>
          <a:pPr marL="228600" lvl="2" indent="-114300" algn="ctr" defTabSz="666750">
            <a:lnSpc>
              <a:spcPct val="90000"/>
            </a:lnSpc>
            <a:spcBef>
              <a:spcPct val="0"/>
            </a:spcBef>
            <a:spcAft>
              <a:spcPct val="15000"/>
            </a:spcAft>
            <a:buClrTx/>
            <a:buSzTx/>
            <a:buFont typeface="Arial" panose="020B0604020202020204" pitchFamily="34" charset="0"/>
            <a:buNone/>
          </a:pPr>
          <a:r>
            <a:rPr lang="en-GB" sz="1500" kern="1200" dirty="0"/>
            <a:t>Team acquaints and establishes ground rules</a:t>
          </a:r>
        </a:p>
      </dsp:txBody>
      <dsp:txXfrm>
        <a:off x="63054" y="1431423"/>
        <a:ext cx="1860660" cy="2024713"/>
      </dsp:txXfrm>
    </dsp:sp>
    <dsp:sp modelId="{17DE09ED-3A95-4200-91B0-406176502A5C}">
      <dsp:nvSpPr>
        <dsp:cNvPr id="0" name=""/>
        <dsp:cNvSpPr/>
      </dsp:nvSpPr>
      <dsp:spPr>
        <a:xfrm rot="886629">
          <a:off x="999674" y="2772312"/>
          <a:ext cx="2031557" cy="2031557"/>
        </a:xfrm>
        <a:prstGeom prst="leftCircularArrow">
          <a:avLst>
            <a:gd name="adj1" fmla="val 2556"/>
            <a:gd name="adj2" fmla="val 310164"/>
            <a:gd name="adj3" fmla="val 924783"/>
            <a:gd name="adj4" fmla="val 7863597"/>
            <a:gd name="adj5" fmla="val 2982"/>
          </a:avLst>
        </a:prstGeom>
        <a:solidFill>
          <a:schemeClr val="accent2">
            <a:hueOff val="0"/>
            <a:satOff val="0"/>
            <a:lumOff val="0"/>
            <a:alphaOff val="0"/>
          </a:schemeClr>
        </a:solidFill>
        <a:ln>
          <a:noFill/>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0">
          <a:scrgbClr r="0" g="0" b="0"/>
        </a:lnRef>
        <a:fillRef idx="1">
          <a:scrgbClr r="0" g="0" b="0"/>
        </a:fillRef>
        <a:effectRef idx="0">
          <a:scrgbClr r="0" g="0" b="0"/>
        </a:effectRef>
        <a:fontRef idx="minor">
          <a:schemeClr val="lt1"/>
        </a:fontRef>
      </dsp:style>
    </dsp:sp>
    <dsp:sp modelId="{4CF70B20-0DB7-4C51-B051-D24F0076EEB2}">
      <dsp:nvSpPr>
        <dsp:cNvPr id="0" name=""/>
        <dsp:cNvSpPr/>
      </dsp:nvSpPr>
      <dsp:spPr>
        <a:xfrm>
          <a:off x="542058" y="3732251"/>
          <a:ext cx="1489283" cy="592238"/>
        </a:xfrm>
        <a:prstGeom prst="roundRect">
          <a:avLst>
            <a:gd name="adj" fmla="val 10000"/>
          </a:avLst>
        </a:prstGeom>
        <a:solidFill>
          <a:schemeClr val="accent2">
            <a:hueOff val="0"/>
            <a:satOff val="0"/>
            <a:lumOff val="0"/>
            <a:alphaOff val="0"/>
          </a:schemeClr>
        </a:solidFill>
        <a:ln w="19050" cap="rnd"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Forming</a:t>
          </a:r>
        </a:p>
      </dsp:txBody>
      <dsp:txXfrm>
        <a:off x="559404" y="3749597"/>
        <a:ext cx="1454591" cy="557546"/>
      </dsp:txXfrm>
    </dsp:sp>
    <dsp:sp modelId="{137FDC18-C7DA-42DC-B29C-986800E87568}">
      <dsp:nvSpPr>
        <dsp:cNvPr id="0" name=""/>
        <dsp:cNvSpPr/>
      </dsp:nvSpPr>
      <dsp:spPr>
        <a:xfrm>
          <a:off x="2264530" y="1393013"/>
          <a:ext cx="1919354" cy="2763352"/>
        </a:xfrm>
        <a:prstGeom prst="roundRect">
          <a:avLst>
            <a:gd name="adj" fmla="val 10000"/>
          </a:avLst>
        </a:prstGeom>
        <a:solidFill>
          <a:schemeClr val="lt1">
            <a:alpha val="90000"/>
            <a:hueOff val="0"/>
            <a:satOff val="0"/>
            <a:lumOff val="0"/>
            <a:alphaOff val="0"/>
          </a:schemeClr>
        </a:solidFill>
        <a:ln w="19050" cap="rnd"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dsp:style>
      <dsp:txBody>
        <a:bodyPr spcFirstLastPara="0" vert="horz" wrap="square" lIns="123825" tIns="0" rIns="123825" bIns="123825" numCol="1" spcCol="1270" anchor="ctr" anchorCtr="0">
          <a:noAutofit/>
        </a:bodyPr>
        <a:lstStyle/>
        <a:p>
          <a:pPr marL="114300" lvl="1" indent="-114300" algn="ctr" defTabSz="666750">
            <a:lnSpc>
              <a:spcPct val="90000"/>
            </a:lnSpc>
            <a:spcBef>
              <a:spcPct val="0"/>
            </a:spcBef>
            <a:spcAft>
              <a:spcPct val="15000"/>
            </a:spcAft>
            <a:buFontTx/>
            <a:buNone/>
          </a:pPr>
          <a:r>
            <a:rPr lang="en-GB" sz="1500" kern="1200" dirty="0"/>
            <a:t>There may be disagreements or personality conflicts</a:t>
          </a:r>
        </a:p>
        <a:p>
          <a:pPr marL="57150" lvl="1" indent="-57150" algn="ctr" defTabSz="444500">
            <a:lnSpc>
              <a:spcPct val="90000"/>
            </a:lnSpc>
            <a:spcBef>
              <a:spcPct val="0"/>
            </a:spcBef>
            <a:spcAft>
              <a:spcPct val="15000"/>
            </a:spcAft>
            <a:buFontTx/>
            <a:buNone/>
          </a:pPr>
          <a:endParaRPr lang="en-GB" sz="1000" kern="1200" dirty="0"/>
        </a:p>
        <a:p>
          <a:pPr marL="114300" lvl="1" indent="-114300" algn="ctr" defTabSz="666750">
            <a:lnSpc>
              <a:spcPct val="90000"/>
            </a:lnSpc>
            <a:spcBef>
              <a:spcPct val="0"/>
            </a:spcBef>
            <a:spcAft>
              <a:spcPct val="15000"/>
            </a:spcAft>
            <a:buFontTx/>
            <a:buNone/>
          </a:pPr>
          <a:r>
            <a:rPr lang="en-GB" sz="1500" kern="1200" dirty="0"/>
            <a:t>Authority may be challenged by certain members</a:t>
          </a:r>
        </a:p>
      </dsp:txBody>
      <dsp:txXfrm>
        <a:off x="2320746" y="2041376"/>
        <a:ext cx="1806922" cy="2058773"/>
      </dsp:txXfrm>
    </dsp:sp>
    <dsp:sp modelId="{A0C5D246-DAD6-4402-877C-6C0F14FD6771}">
      <dsp:nvSpPr>
        <dsp:cNvPr id="0" name=""/>
        <dsp:cNvSpPr/>
      </dsp:nvSpPr>
      <dsp:spPr>
        <a:xfrm rot="20797351">
          <a:off x="3196985" y="633996"/>
          <a:ext cx="2280868" cy="2280868"/>
        </a:xfrm>
        <a:prstGeom prst="circularArrow">
          <a:avLst>
            <a:gd name="adj1" fmla="val 2277"/>
            <a:gd name="adj2" fmla="val 274482"/>
            <a:gd name="adj3" fmla="val 20731153"/>
            <a:gd name="adj4" fmla="val 13756657"/>
            <a:gd name="adj5" fmla="val 2656"/>
          </a:avLst>
        </a:prstGeom>
        <a:solidFill>
          <a:schemeClr val="accent3">
            <a:hueOff val="0"/>
            <a:satOff val="0"/>
            <a:lumOff val="0"/>
            <a:alphaOff val="0"/>
          </a:schemeClr>
        </a:solidFill>
        <a:ln>
          <a:noFill/>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0">
          <a:scrgbClr r="0" g="0" b="0"/>
        </a:lnRef>
        <a:fillRef idx="1">
          <a:scrgbClr r="0" g="0" b="0"/>
        </a:fillRef>
        <a:effectRef idx="0">
          <a:scrgbClr r="0" g="0" b="0"/>
        </a:effectRef>
        <a:fontRef idx="minor">
          <a:schemeClr val="lt1"/>
        </a:fontRef>
      </dsp:style>
    </dsp:sp>
    <dsp:sp modelId="{F3F4FE89-C66F-4C50-8061-4B18E8CAC84A}">
      <dsp:nvSpPr>
        <dsp:cNvPr id="0" name=""/>
        <dsp:cNvSpPr/>
      </dsp:nvSpPr>
      <dsp:spPr>
        <a:xfrm>
          <a:off x="2772880" y="1151438"/>
          <a:ext cx="1489283" cy="592238"/>
        </a:xfrm>
        <a:prstGeom prst="roundRect">
          <a:avLst>
            <a:gd name="adj" fmla="val 10000"/>
          </a:avLst>
        </a:prstGeom>
        <a:solidFill>
          <a:schemeClr val="accent3">
            <a:hueOff val="0"/>
            <a:satOff val="0"/>
            <a:lumOff val="0"/>
            <a:alphaOff val="0"/>
          </a:schemeClr>
        </a:solidFill>
        <a:ln w="19050" cap="rnd"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Storming</a:t>
          </a:r>
        </a:p>
      </dsp:txBody>
      <dsp:txXfrm>
        <a:off x="2790226" y="1168784"/>
        <a:ext cx="1454591" cy="557546"/>
      </dsp:txXfrm>
    </dsp:sp>
    <dsp:sp modelId="{89A5066A-C140-41AD-8F3C-2CB70027A92C}">
      <dsp:nvSpPr>
        <dsp:cNvPr id="0" name=""/>
        <dsp:cNvSpPr/>
      </dsp:nvSpPr>
      <dsp:spPr>
        <a:xfrm>
          <a:off x="4495352" y="1378994"/>
          <a:ext cx="1948708" cy="2809742"/>
        </a:xfrm>
        <a:prstGeom prst="roundRect">
          <a:avLst>
            <a:gd name="adj" fmla="val 10000"/>
          </a:avLst>
        </a:prstGeom>
        <a:solidFill>
          <a:schemeClr val="lt1">
            <a:alpha val="90000"/>
            <a:hueOff val="0"/>
            <a:satOff val="0"/>
            <a:lumOff val="0"/>
            <a:alphaOff val="0"/>
          </a:schemeClr>
        </a:solidFill>
        <a:ln w="19050" cap="rnd"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71450" lvl="1" indent="-171450" algn="ctr" defTabSz="711200">
            <a:lnSpc>
              <a:spcPct val="90000"/>
            </a:lnSpc>
            <a:spcBef>
              <a:spcPct val="0"/>
            </a:spcBef>
            <a:spcAft>
              <a:spcPct val="15000"/>
            </a:spcAft>
            <a:buFontTx/>
            <a:buNone/>
          </a:pPr>
          <a:r>
            <a:rPr lang="en-GB" sz="1600" kern="1200" dirty="0"/>
            <a:t>Any issues or conflicts should now be resolved</a:t>
          </a:r>
        </a:p>
        <a:p>
          <a:pPr marL="57150" lvl="1" indent="-57150" algn="ctr" defTabSz="444500">
            <a:lnSpc>
              <a:spcPct val="90000"/>
            </a:lnSpc>
            <a:spcBef>
              <a:spcPct val="0"/>
            </a:spcBef>
            <a:spcAft>
              <a:spcPct val="15000"/>
            </a:spcAft>
            <a:buFontTx/>
            <a:buNone/>
          </a:pPr>
          <a:endParaRPr lang="en-GB" sz="1000" kern="1200" dirty="0"/>
        </a:p>
        <a:p>
          <a:pPr marL="171450" lvl="1" indent="-171450" algn="ctr" defTabSz="711200">
            <a:lnSpc>
              <a:spcPct val="90000"/>
            </a:lnSpc>
            <a:spcBef>
              <a:spcPct val="0"/>
            </a:spcBef>
            <a:spcAft>
              <a:spcPct val="15000"/>
            </a:spcAft>
            <a:buFontTx/>
            <a:buNone/>
          </a:pPr>
          <a:r>
            <a:rPr lang="en-GB" sz="1600" kern="1200" dirty="0"/>
            <a:t>Improved communication between the members</a:t>
          </a:r>
        </a:p>
      </dsp:txBody>
      <dsp:txXfrm>
        <a:off x="4552428" y="1436070"/>
        <a:ext cx="1834556" cy="2093502"/>
      </dsp:txXfrm>
    </dsp:sp>
    <dsp:sp modelId="{479111F6-894D-4EA7-A811-6674FA94640A}">
      <dsp:nvSpPr>
        <dsp:cNvPr id="0" name=""/>
        <dsp:cNvSpPr/>
      </dsp:nvSpPr>
      <dsp:spPr>
        <a:xfrm rot="893376">
          <a:off x="5551891" y="2833755"/>
          <a:ext cx="2037904" cy="2037904"/>
        </a:xfrm>
        <a:prstGeom prst="leftCircularArrow">
          <a:avLst>
            <a:gd name="adj1" fmla="val 2548"/>
            <a:gd name="adj2" fmla="val 309141"/>
            <a:gd name="adj3" fmla="val 761844"/>
            <a:gd name="adj4" fmla="val 7701682"/>
            <a:gd name="adj5" fmla="val 2973"/>
          </a:avLst>
        </a:prstGeom>
        <a:solidFill>
          <a:schemeClr val="accent4">
            <a:hueOff val="0"/>
            <a:satOff val="0"/>
            <a:lumOff val="0"/>
            <a:alphaOff val="0"/>
          </a:schemeClr>
        </a:solidFill>
        <a:ln>
          <a:noFill/>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0">
          <a:scrgbClr r="0" g="0" b="0"/>
        </a:lnRef>
        <a:fillRef idx="1">
          <a:scrgbClr r="0" g="0" b="0"/>
        </a:fillRef>
        <a:effectRef idx="0">
          <a:scrgbClr r="0" g="0" b="0"/>
        </a:effectRef>
        <a:fontRef idx="minor">
          <a:schemeClr val="lt1"/>
        </a:fontRef>
      </dsp:style>
    </dsp:sp>
    <dsp:sp modelId="{822CED2F-A4DD-43DB-9DBE-E3385A140C11}">
      <dsp:nvSpPr>
        <dsp:cNvPr id="0" name=""/>
        <dsp:cNvSpPr/>
      </dsp:nvSpPr>
      <dsp:spPr>
        <a:xfrm>
          <a:off x="5018379" y="3828335"/>
          <a:ext cx="1489283" cy="592238"/>
        </a:xfrm>
        <a:prstGeom prst="roundRect">
          <a:avLst>
            <a:gd name="adj" fmla="val 10000"/>
          </a:avLst>
        </a:prstGeom>
        <a:solidFill>
          <a:schemeClr val="accent4">
            <a:hueOff val="0"/>
            <a:satOff val="0"/>
            <a:lumOff val="0"/>
            <a:alphaOff val="0"/>
          </a:schemeClr>
        </a:solidFill>
        <a:ln w="19050" cap="rnd"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Norming</a:t>
          </a:r>
        </a:p>
      </dsp:txBody>
      <dsp:txXfrm>
        <a:off x="5035725" y="3845681"/>
        <a:ext cx="1454591" cy="557546"/>
      </dsp:txXfrm>
    </dsp:sp>
    <dsp:sp modelId="{0ADA1BD8-2DEB-46FE-A466-ACFE6F8A77C6}">
      <dsp:nvSpPr>
        <dsp:cNvPr id="0" name=""/>
        <dsp:cNvSpPr/>
      </dsp:nvSpPr>
      <dsp:spPr>
        <a:xfrm>
          <a:off x="6740852" y="1397642"/>
          <a:ext cx="1874033" cy="2794638"/>
        </a:xfrm>
        <a:prstGeom prst="roundRect">
          <a:avLst>
            <a:gd name="adj" fmla="val 10000"/>
          </a:avLst>
        </a:prstGeom>
        <a:solidFill>
          <a:schemeClr val="lt1">
            <a:alpha val="90000"/>
            <a:hueOff val="0"/>
            <a:satOff val="0"/>
            <a:lumOff val="0"/>
            <a:alphaOff val="0"/>
          </a:schemeClr>
        </a:solidFill>
        <a:ln w="19050" cap="rnd"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71450" lvl="1" indent="-171450" algn="ctr" defTabSz="711200">
            <a:lnSpc>
              <a:spcPct val="90000"/>
            </a:lnSpc>
            <a:spcBef>
              <a:spcPct val="0"/>
            </a:spcBef>
            <a:spcAft>
              <a:spcPct val="15000"/>
            </a:spcAft>
            <a:buFontTx/>
            <a:buNone/>
          </a:pPr>
          <a:r>
            <a:rPr lang="en-GB" sz="1600" kern="1200" dirty="0"/>
            <a:t>Team is now performing effectively as a unit</a:t>
          </a:r>
        </a:p>
        <a:p>
          <a:pPr marL="57150" lvl="1" indent="-57150" algn="ctr" defTabSz="444500">
            <a:lnSpc>
              <a:spcPct val="90000"/>
            </a:lnSpc>
            <a:spcBef>
              <a:spcPct val="0"/>
            </a:spcBef>
            <a:spcAft>
              <a:spcPct val="15000"/>
            </a:spcAft>
            <a:buFontTx/>
            <a:buNone/>
          </a:pPr>
          <a:endParaRPr lang="en-GB" sz="1000" kern="1200" dirty="0"/>
        </a:p>
        <a:p>
          <a:pPr marL="171450" lvl="1" indent="-171450" algn="ctr" defTabSz="711200">
            <a:lnSpc>
              <a:spcPct val="90000"/>
            </a:lnSpc>
            <a:spcBef>
              <a:spcPct val="0"/>
            </a:spcBef>
            <a:spcAft>
              <a:spcPct val="15000"/>
            </a:spcAft>
            <a:buFontTx/>
            <a:buNone/>
          </a:pPr>
          <a:r>
            <a:rPr lang="en-GB" sz="1600" kern="1200" dirty="0"/>
            <a:t>Members are aware of each others strengths</a:t>
          </a:r>
        </a:p>
        <a:p>
          <a:pPr marL="171450" lvl="1" indent="-171450" algn="ctr" defTabSz="711200">
            <a:lnSpc>
              <a:spcPct val="90000"/>
            </a:lnSpc>
            <a:spcBef>
              <a:spcPct val="0"/>
            </a:spcBef>
            <a:spcAft>
              <a:spcPct val="15000"/>
            </a:spcAft>
            <a:buFontTx/>
            <a:buNone/>
          </a:pPr>
          <a:endParaRPr lang="en-GB" sz="1600" kern="1200" dirty="0"/>
        </a:p>
      </dsp:txBody>
      <dsp:txXfrm>
        <a:off x="6795741" y="2051383"/>
        <a:ext cx="1764255" cy="2086009"/>
      </dsp:txXfrm>
    </dsp:sp>
    <dsp:sp modelId="{562E24E5-A9DD-4FE8-8C14-2A7BA3974DA8}">
      <dsp:nvSpPr>
        <dsp:cNvPr id="0" name=""/>
        <dsp:cNvSpPr/>
      </dsp:nvSpPr>
      <dsp:spPr>
        <a:xfrm rot="20739131">
          <a:off x="7600956" y="647192"/>
          <a:ext cx="2266463" cy="2266463"/>
        </a:xfrm>
        <a:prstGeom prst="circularArrow">
          <a:avLst>
            <a:gd name="adj1" fmla="val 2291"/>
            <a:gd name="adj2" fmla="val 276319"/>
            <a:gd name="adj3" fmla="val 20707167"/>
            <a:gd name="adj4" fmla="val 13734507"/>
            <a:gd name="adj5" fmla="val 2673"/>
          </a:avLst>
        </a:prstGeom>
        <a:solidFill>
          <a:schemeClr val="accent5">
            <a:hueOff val="0"/>
            <a:satOff val="0"/>
            <a:lumOff val="0"/>
            <a:alphaOff val="0"/>
          </a:schemeClr>
        </a:solidFill>
        <a:ln>
          <a:noFill/>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0">
          <a:scrgbClr r="0" g="0" b="0"/>
        </a:lnRef>
        <a:fillRef idx="1">
          <a:scrgbClr r="0" g="0" b="0"/>
        </a:fillRef>
        <a:effectRef idx="0">
          <a:scrgbClr r="0" g="0" b="0"/>
        </a:effectRef>
        <a:fontRef idx="minor">
          <a:schemeClr val="lt1"/>
        </a:fontRef>
      </dsp:style>
    </dsp:sp>
    <dsp:sp modelId="{03149DF1-4C01-43EB-A6C5-0A85DC96DFAF}">
      <dsp:nvSpPr>
        <dsp:cNvPr id="0" name=""/>
        <dsp:cNvSpPr/>
      </dsp:nvSpPr>
      <dsp:spPr>
        <a:xfrm>
          <a:off x="7198394" y="1150721"/>
          <a:ext cx="1489283" cy="592238"/>
        </a:xfrm>
        <a:prstGeom prst="roundRect">
          <a:avLst>
            <a:gd name="adj" fmla="val 10000"/>
          </a:avLst>
        </a:prstGeom>
        <a:solidFill>
          <a:schemeClr val="accent5">
            <a:hueOff val="0"/>
            <a:satOff val="0"/>
            <a:lumOff val="0"/>
            <a:alphaOff val="0"/>
          </a:schemeClr>
        </a:solidFill>
        <a:ln w="19050" cap="rnd"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Performing</a:t>
          </a:r>
        </a:p>
      </dsp:txBody>
      <dsp:txXfrm>
        <a:off x="7215740" y="1168067"/>
        <a:ext cx="1454591" cy="557546"/>
      </dsp:txXfrm>
    </dsp:sp>
    <dsp:sp modelId="{28C11B4A-2C9B-4CFB-85D4-F2E6282082F7}">
      <dsp:nvSpPr>
        <dsp:cNvPr id="0" name=""/>
        <dsp:cNvSpPr/>
      </dsp:nvSpPr>
      <dsp:spPr>
        <a:xfrm>
          <a:off x="8892719" y="1355633"/>
          <a:ext cx="1989471" cy="2824045"/>
        </a:xfrm>
        <a:prstGeom prst="roundRect">
          <a:avLst>
            <a:gd name="adj" fmla="val 10000"/>
          </a:avLst>
        </a:prstGeom>
        <a:solidFill>
          <a:schemeClr val="lt1">
            <a:alpha val="90000"/>
            <a:hueOff val="0"/>
            <a:satOff val="0"/>
            <a:lumOff val="0"/>
            <a:alphaOff val="0"/>
          </a:schemeClr>
        </a:solidFill>
        <a:ln w="19050" cap="rnd"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114300" lvl="1" indent="-114300" algn="ctr" defTabSz="666750">
            <a:lnSpc>
              <a:spcPct val="90000"/>
            </a:lnSpc>
            <a:spcBef>
              <a:spcPct val="0"/>
            </a:spcBef>
            <a:spcAft>
              <a:spcPct val="15000"/>
            </a:spcAft>
            <a:buFontTx/>
            <a:buNone/>
          </a:pPr>
          <a:r>
            <a:rPr lang="en-GB" sz="1500" kern="1200" dirty="0"/>
            <a:t>	</a:t>
          </a:r>
          <a:r>
            <a:rPr lang="en-GB" sz="1600" kern="1200" dirty="0"/>
            <a:t>Group disbands as goals have been reached</a:t>
          </a:r>
        </a:p>
        <a:p>
          <a:pPr marL="57150" lvl="1" indent="-57150" algn="ctr" defTabSz="444500">
            <a:lnSpc>
              <a:spcPct val="90000"/>
            </a:lnSpc>
            <a:spcBef>
              <a:spcPct val="0"/>
            </a:spcBef>
            <a:spcAft>
              <a:spcPct val="15000"/>
            </a:spcAft>
            <a:buFontTx/>
            <a:buNone/>
          </a:pPr>
          <a:endParaRPr lang="en-GB" sz="1000" kern="1200" dirty="0"/>
        </a:p>
        <a:p>
          <a:pPr marL="171450" lvl="1" indent="-171450" algn="ctr" defTabSz="711200">
            <a:lnSpc>
              <a:spcPct val="90000"/>
            </a:lnSpc>
            <a:spcBef>
              <a:spcPct val="0"/>
            </a:spcBef>
            <a:spcAft>
              <a:spcPct val="15000"/>
            </a:spcAft>
            <a:buFontTx/>
            <a:buNone/>
          </a:pPr>
          <a:r>
            <a:rPr lang="en-GB" sz="1600" kern="1200" dirty="0"/>
            <a:t>A permanent team may not reach this stage for a long time</a:t>
          </a:r>
        </a:p>
      </dsp:txBody>
      <dsp:txXfrm>
        <a:off x="8950989" y="1413903"/>
        <a:ext cx="1872931" cy="2102352"/>
      </dsp:txXfrm>
    </dsp:sp>
    <dsp:sp modelId="{589ABB40-7202-422E-B37A-1C2397CF594D}">
      <dsp:nvSpPr>
        <dsp:cNvPr id="0" name=""/>
        <dsp:cNvSpPr/>
      </dsp:nvSpPr>
      <dsp:spPr>
        <a:xfrm>
          <a:off x="9483515" y="3829147"/>
          <a:ext cx="1489283" cy="592238"/>
        </a:xfrm>
        <a:prstGeom prst="roundRect">
          <a:avLst>
            <a:gd name="adj" fmla="val 10000"/>
          </a:avLst>
        </a:prstGeom>
        <a:solidFill>
          <a:schemeClr val="accent6">
            <a:hueOff val="0"/>
            <a:satOff val="0"/>
            <a:lumOff val="0"/>
            <a:alphaOff val="0"/>
          </a:schemeClr>
        </a:solidFill>
        <a:ln w="19050" cap="rnd"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Adjourning</a:t>
          </a:r>
        </a:p>
      </dsp:txBody>
      <dsp:txXfrm>
        <a:off x="9500861" y="3846493"/>
        <a:ext cx="1454591" cy="557546"/>
      </dsp:txXfrm>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8/24/2018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8/24/2018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8/24/2018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8/24/2018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8/24/2018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8/24/2018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8/24/2018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8/24/2018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8/24/2018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8/24/2018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8/24/2018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8/24/2018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0CBBF-94D3-435D-B1FE-90528D5B62C3}"/>
              </a:ext>
            </a:extLst>
          </p:cNvPr>
          <p:cNvSpPr>
            <a:spLocks noGrp="1"/>
          </p:cNvSpPr>
          <p:nvPr>
            <p:ph type="ctrTitle"/>
          </p:nvPr>
        </p:nvSpPr>
        <p:spPr>
          <a:xfrm>
            <a:off x="1154955" y="1447800"/>
            <a:ext cx="8825658" cy="3329581"/>
          </a:xfrm>
        </p:spPr>
        <p:txBody>
          <a:bodyPr/>
          <a:lstStyle/>
          <a:p>
            <a:r>
              <a:rPr lang="en-GB" dirty="0"/>
              <a:t>Effective Team Working and Communication</a:t>
            </a:r>
          </a:p>
        </p:txBody>
      </p:sp>
      <p:sp>
        <p:nvSpPr>
          <p:cNvPr id="3" name="Subtitle 2">
            <a:extLst>
              <a:ext uri="{FF2B5EF4-FFF2-40B4-BE49-F238E27FC236}">
                <a16:creationId xmlns:a16="http://schemas.microsoft.com/office/drawing/2014/main" id="{624DCB11-ADE7-474E-BD56-035C99D7FDCB}"/>
              </a:ext>
            </a:extLst>
          </p:cNvPr>
          <p:cNvSpPr>
            <a:spLocks noGrp="1"/>
          </p:cNvSpPr>
          <p:nvPr>
            <p:ph type="subTitle" idx="1"/>
          </p:nvPr>
        </p:nvSpPr>
        <p:spPr>
          <a:xfrm>
            <a:off x="1154955" y="4777380"/>
            <a:ext cx="8825658" cy="861420"/>
          </a:xfrm>
        </p:spPr>
        <p:txBody>
          <a:bodyPr/>
          <a:lstStyle/>
          <a:p>
            <a:r>
              <a:rPr lang="en-GB" dirty="0"/>
              <a:t>Mohammed shah, Nighat BIBI AND HUSSNAIN JAMIL</a:t>
            </a:r>
          </a:p>
        </p:txBody>
      </p:sp>
    </p:spTree>
    <p:extLst>
      <p:ext uri="{BB962C8B-B14F-4D97-AF65-F5344CB8AC3E}">
        <p14:creationId xmlns:p14="http://schemas.microsoft.com/office/powerpoint/2010/main" val="2763899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Diagram 12">
            <a:extLst>
              <a:ext uri="{FF2B5EF4-FFF2-40B4-BE49-F238E27FC236}">
                <a16:creationId xmlns:a16="http://schemas.microsoft.com/office/drawing/2014/main" id="{7CC1DE82-8C5D-4678-985D-A914DE5E5610}"/>
              </a:ext>
            </a:extLst>
          </p:cNvPr>
          <p:cNvGraphicFramePr/>
          <p:nvPr>
            <p:extLst>
              <p:ext uri="{D42A27DB-BD31-4B8C-83A1-F6EECF244321}">
                <p14:modId xmlns:p14="http://schemas.microsoft.com/office/powerpoint/2010/main" val="897346583"/>
              </p:ext>
            </p:extLst>
          </p:nvPr>
        </p:nvGraphicFramePr>
        <p:xfrm>
          <a:off x="906813" y="1266092"/>
          <a:ext cx="9906960" cy="52770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1">
            <a:extLst>
              <a:ext uri="{FF2B5EF4-FFF2-40B4-BE49-F238E27FC236}">
                <a16:creationId xmlns:a16="http://schemas.microsoft.com/office/drawing/2014/main" id="{0DB854AF-8165-4768-B56D-55A8AD2F8B7E}"/>
              </a:ext>
            </a:extLst>
          </p:cNvPr>
          <p:cNvSpPr txBox="1">
            <a:spLocks/>
          </p:cNvSpPr>
          <p:nvPr/>
        </p:nvSpPr>
        <p:spPr>
          <a:xfrm>
            <a:off x="646112" y="253217"/>
            <a:ext cx="9356018" cy="882577"/>
          </a:xfrm>
          <a:prstGeom prst="rect">
            <a:avLst/>
          </a:prstGeom>
        </p:spPr>
        <p:txBody>
          <a:bodyPr vert="horz" lIns="91440" tIns="45720" rIns="91440" bIns="45720" rtlCol="0" anchor="b">
            <a:noAutofit/>
          </a:bodyPr>
          <a:lstStyle>
            <a:lvl1pPr algn="l" defTabSz="457200" rtl="0" eaLnBrk="1" latinLnBrk="0" hangingPunct="1">
              <a:spcBef>
                <a:spcPct val="0"/>
              </a:spcBef>
              <a:buNone/>
              <a:defRPr sz="7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200" dirty="0"/>
              <a:t>ACTION </a:t>
            </a:r>
            <a:r>
              <a:rPr lang="en-GB" sz="4200" dirty="0">
                <a:solidFill>
                  <a:schemeClr val="accent1"/>
                </a:solidFill>
              </a:rPr>
              <a:t>PLAN</a:t>
            </a:r>
          </a:p>
        </p:txBody>
      </p:sp>
    </p:spTree>
    <p:extLst>
      <p:ext uri="{BB962C8B-B14F-4D97-AF65-F5344CB8AC3E}">
        <p14:creationId xmlns:p14="http://schemas.microsoft.com/office/powerpoint/2010/main" val="588631158"/>
      </p:ext>
    </p:extLst>
  </p:cSld>
  <p:clrMapOvr>
    <a:masterClrMapping/>
  </p:clrMapOvr>
  <mc:AlternateContent xmlns:mc="http://schemas.openxmlformats.org/markup-compatibility/2006" xmlns:p14="http://schemas.microsoft.com/office/powerpoint/2010/main">
    <mc:Choice Requires="p14">
      <p:transition spd="med" p14:dur="700" advClick="0">
        <p:fade/>
      </p:transition>
    </mc:Choice>
    <mc:Fallback xmlns="">
      <p:transition spd="med"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2" presetClass="entr" presetSubtype="12" fill="hold" grpId="0" nodeType="withEffect">
                                  <p:stCondLst>
                                    <p:cond delay="0"/>
                                  </p:stCondLst>
                                  <p:childTnLst>
                                    <p:set>
                                      <p:cBhvr>
                                        <p:cTn id="9" dur="1" fill="hold">
                                          <p:stCondLst>
                                            <p:cond delay="0"/>
                                          </p:stCondLst>
                                        </p:cTn>
                                        <p:tgtEl>
                                          <p:spTgt spid="13">
                                            <p:graphicEl>
                                              <a:dgm id="{AFA8B31A-FCDF-4D10-B787-FE4EB6E48440}"/>
                                            </p:graphicEl>
                                          </p:spTgt>
                                        </p:tgtEl>
                                        <p:attrNameLst>
                                          <p:attrName>style.visibility</p:attrName>
                                        </p:attrNameLst>
                                      </p:cBhvr>
                                      <p:to>
                                        <p:strVal val="visible"/>
                                      </p:to>
                                    </p:set>
                                    <p:anim calcmode="lin" valueType="num">
                                      <p:cBhvr additive="base">
                                        <p:cTn id="10" dur="500" fill="hold"/>
                                        <p:tgtEl>
                                          <p:spTgt spid="13">
                                            <p:graphicEl>
                                              <a:dgm id="{AFA8B31A-FCDF-4D10-B787-FE4EB6E48440}"/>
                                            </p:graphicEl>
                                          </p:spTgt>
                                        </p:tgtEl>
                                        <p:attrNameLst>
                                          <p:attrName>ppt_x</p:attrName>
                                        </p:attrNameLst>
                                      </p:cBhvr>
                                      <p:tavLst>
                                        <p:tav tm="0">
                                          <p:val>
                                            <p:strVal val="0-#ppt_w/2"/>
                                          </p:val>
                                        </p:tav>
                                        <p:tav tm="100000">
                                          <p:val>
                                            <p:strVal val="#ppt_x"/>
                                          </p:val>
                                        </p:tav>
                                      </p:tavLst>
                                    </p:anim>
                                    <p:anim calcmode="lin" valueType="num">
                                      <p:cBhvr additive="base">
                                        <p:cTn id="11" dur="500" fill="hold"/>
                                        <p:tgtEl>
                                          <p:spTgt spid="13">
                                            <p:graphicEl>
                                              <a:dgm id="{AFA8B31A-FCDF-4D10-B787-FE4EB6E48440}"/>
                                            </p:graphicEl>
                                          </p:spTgt>
                                        </p:tgtEl>
                                        <p:attrNameLst>
                                          <p:attrName>ppt_y</p:attrName>
                                        </p:attrNameLst>
                                      </p:cBhvr>
                                      <p:tavLst>
                                        <p:tav tm="0">
                                          <p:val>
                                            <p:strVal val="1+#ppt_h/2"/>
                                          </p:val>
                                        </p:tav>
                                        <p:tav tm="100000">
                                          <p:val>
                                            <p:strVal val="#ppt_y"/>
                                          </p:val>
                                        </p:tav>
                                      </p:tavLst>
                                    </p:anim>
                                  </p:childTnLst>
                                </p:cTn>
                              </p:par>
                              <p:par>
                                <p:cTn id="12" presetID="2" presetClass="entr" presetSubtype="12" fill="hold" grpId="0" nodeType="withEffect">
                                  <p:stCondLst>
                                    <p:cond delay="0"/>
                                  </p:stCondLst>
                                  <p:childTnLst>
                                    <p:set>
                                      <p:cBhvr>
                                        <p:cTn id="13" dur="1" fill="hold">
                                          <p:stCondLst>
                                            <p:cond delay="0"/>
                                          </p:stCondLst>
                                        </p:cTn>
                                        <p:tgtEl>
                                          <p:spTgt spid="13">
                                            <p:graphicEl>
                                              <a:dgm id="{5C8AA2D7-D61E-4515-9F79-5DD9E46FF976}"/>
                                            </p:graphicEl>
                                          </p:spTgt>
                                        </p:tgtEl>
                                        <p:attrNameLst>
                                          <p:attrName>style.visibility</p:attrName>
                                        </p:attrNameLst>
                                      </p:cBhvr>
                                      <p:to>
                                        <p:strVal val="visible"/>
                                      </p:to>
                                    </p:set>
                                    <p:anim calcmode="lin" valueType="num">
                                      <p:cBhvr additive="base">
                                        <p:cTn id="14" dur="500" fill="hold"/>
                                        <p:tgtEl>
                                          <p:spTgt spid="13">
                                            <p:graphicEl>
                                              <a:dgm id="{5C8AA2D7-D61E-4515-9F79-5DD9E46FF976}"/>
                                            </p:graphic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13">
                                            <p:graphicEl>
                                              <a:dgm id="{5C8AA2D7-D61E-4515-9F79-5DD9E46FF976}"/>
                                            </p:graphicEl>
                                          </p:spTgt>
                                        </p:tgtEl>
                                        <p:attrNameLst>
                                          <p:attrName>ppt_y</p:attrName>
                                        </p:attrNameLst>
                                      </p:cBhvr>
                                      <p:tavLst>
                                        <p:tav tm="0">
                                          <p:val>
                                            <p:strVal val="1+#ppt_h/2"/>
                                          </p:val>
                                        </p:tav>
                                        <p:tav tm="100000">
                                          <p:val>
                                            <p:strVal val="#ppt_y"/>
                                          </p:val>
                                        </p:tav>
                                      </p:tavLst>
                                    </p:anim>
                                  </p:childTnLst>
                                </p:cTn>
                              </p:par>
                            </p:childTnLst>
                          </p:cTn>
                        </p:par>
                        <p:par>
                          <p:cTn id="16" fill="hold">
                            <p:stCondLst>
                              <p:cond delay="500"/>
                            </p:stCondLst>
                            <p:childTnLst>
                              <p:par>
                                <p:cTn id="17" presetID="2" presetClass="entr" presetSubtype="12" fill="hold" grpId="0" nodeType="afterEffect">
                                  <p:stCondLst>
                                    <p:cond delay="0"/>
                                  </p:stCondLst>
                                  <p:childTnLst>
                                    <p:set>
                                      <p:cBhvr>
                                        <p:cTn id="18" dur="1" fill="hold">
                                          <p:stCondLst>
                                            <p:cond delay="0"/>
                                          </p:stCondLst>
                                        </p:cTn>
                                        <p:tgtEl>
                                          <p:spTgt spid="13">
                                            <p:graphicEl>
                                              <a:dgm id="{7FD818C5-2DF0-4FDD-BEFF-1C8B181908C8}"/>
                                            </p:graphicEl>
                                          </p:spTgt>
                                        </p:tgtEl>
                                        <p:attrNameLst>
                                          <p:attrName>style.visibility</p:attrName>
                                        </p:attrNameLst>
                                      </p:cBhvr>
                                      <p:to>
                                        <p:strVal val="visible"/>
                                      </p:to>
                                    </p:set>
                                    <p:anim calcmode="lin" valueType="num">
                                      <p:cBhvr additive="base">
                                        <p:cTn id="19" dur="500" fill="hold"/>
                                        <p:tgtEl>
                                          <p:spTgt spid="13">
                                            <p:graphicEl>
                                              <a:dgm id="{7FD818C5-2DF0-4FDD-BEFF-1C8B181908C8}"/>
                                            </p:graphic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3">
                                            <p:graphicEl>
                                              <a:dgm id="{7FD818C5-2DF0-4FDD-BEFF-1C8B181908C8}"/>
                                            </p:graphicEl>
                                          </p:spTgt>
                                        </p:tgtEl>
                                        <p:attrNameLst>
                                          <p:attrName>ppt_y</p:attrName>
                                        </p:attrNameLst>
                                      </p:cBhvr>
                                      <p:tavLst>
                                        <p:tav tm="0">
                                          <p:val>
                                            <p:strVal val="1+#ppt_h/2"/>
                                          </p:val>
                                        </p:tav>
                                        <p:tav tm="100000">
                                          <p:val>
                                            <p:strVal val="#ppt_y"/>
                                          </p:val>
                                        </p:tav>
                                      </p:tavLst>
                                    </p:anim>
                                  </p:childTnLst>
                                </p:cTn>
                              </p:par>
                              <p:par>
                                <p:cTn id="21" presetID="2" presetClass="entr" presetSubtype="12" fill="hold" grpId="0" nodeType="withEffect">
                                  <p:stCondLst>
                                    <p:cond delay="0"/>
                                  </p:stCondLst>
                                  <p:childTnLst>
                                    <p:set>
                                      <p:cBhvr>
                                        <p:cTn id="22" dur="1" fill="hold">
                                          <p:stCondLst>
                                            <p:cond delay="0"/>
                                          </p:stCondLst>
                                        </p:cTn>
                                        <p:tgtEl>
                                          <p:spTgt spid="13">
                                            <p:graphicEl>
                                              <a:dgm id="{F0030A1D-19FA-4668-85E3-54A514C5B5B7}"/>
                                            </p:graphicEl>
                                          </p:spTgt>
                                        </p:tgtEl>
                                        <p:attrNameLst>
                                          <p:attrName>style.visibility</p:attrName>
                                        </p:attrNameLst>
                                      </p:cBhvr>
                                      <p:to>
                                        <p:strVal val="visible"/>
                                      </p:to>
                                    </p:set>
                                    <p:anim calcmode="lin" valueType="num">
                                      <p:cBhvr additive="base">
                                        <p:cTn id="23" dur="500" fill="hold"/>
                                        <p:tgtEl>
                                          <p:spTgt spid="13">
                                            <p:graphicEl>
                                              <a:dgm id="{F0030A1D-19FA-4668-85E3-54A514C5B5B7}"/>
                                            </p:graphic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3">
                                            <p:graphicEl>
                                              <a:dgm id="{F0030A1D-19FA-4668-85E3-54A514C5B5B7}"/>
                                            </p:graphicEl>
                                          </p:spTgt>
                                        </p:tgtEl>
                                        <p:attrNameLst>
                                          <p:attrName>ppt_y</p:attrName>
                                        </p:attrNameLst>
                                      </p:cBhvr>
                                      <p:tavLst>
                                        <p:tav tm="0">
                                          <p:val>
                                            <p:strVal val="1+#ppt_h/2"/>
                                          </p:val>
                                        </p:tav>
                                        <p:tav tm="100000">
                                          <p:val>
                                            <p:strVal val="#ppt_y"/>
                                          </p:val>
                                        </p:tav>
                                      </p:tavLst>
                                    </p:anim>
                                  </p:childTnLst>
                                </p:cTn>
                              </p:par>
                              <p:par>
                                <p:cTn id="25" presetID="2" presetClass="entr" presetSubtype="12" fill="hold" grpId="0" nodeType="withEffect">
                                  <p:stCondLst>
                                    <p:cond delay="0"/>
                                  </p:stCondLst>
                                  <p:childTnLst>
                                    <p:set>
                                      <p:cBhvr>
                                        <p:cTn id="26" dur="1" fill="hold">
                                          <p:stCondLst>
                                            <p:cond delay="0"/>
                                          </p:stCondLst>
                                        </p:cTn>
                                        <p:tgtEl>
                                          <p:spTgt spid="13">
                                            <p:graphicEl>
                                              <a:dgm id="{D5E3BADB-E184-4F31-93D1-9FE3CC681362}"/>
                                            </p:graphicEl>
                                          </p:spTgt>
                                        </p:tgtEl>
                                        <p:attrNameLst>
                                          <p:attrName>style.visibility</p:attrName>
                                        </p:attrNameLst>
                                      </p:cBhvr>
                                      <p:to>
                                        <p:strVal val="visible"/>
                                      </p:to>
                                    </p:set>
                                    <p:anim calcmode="lin" valueType="num">
                                      <p:cBhvr additive="base">
                                        <p:cTn id="27" dur="500" fill="hold"/>
                                        <p:tgtEl>
                                          <p:spTgt spid="13">
                                            <p:graphicEl>
                                              <a:dgm id="{D5E3BADB-E184-4F31-93D1-9FE3CC681362}"/>
                                            </p:graphic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3">
                                            <p:graphicEl>
                                              <a:dgm id="{D5E3BADB-E184-4F31-93D1-9FE3CC681362}"/>
                                            </p:graphicEl>
                                          </p:spTgt>
                                        </p:tgtEl>
                                        <p:attrNameLst>
                                          <p:attrName>ppt_y</p:attrName>
                                        </p:attrNameLst>
                                      </p:cBhvr>
                                      <p:tavLst>
                                        <p:tav tm="0">
                                          <p:val>
                                            <p:strVal val="1+#ppt_h/2"/>
                                          </p:val>
                                        </p:tav>
                                        <p:tav tm="100000">
                                          <p:val>
                                            <p:strVal val="#ppt_y"/>
                                          </p:val>
                                        </p:tav>
                                      </p:tavLst>
                                    </p:anim>
                                  </p:childTnLst>
                                </p:cTn>
                              </p:par>
                              <p:par>
                                <p:cTn id="29" presetID="2" presetClass="entr" presetSubtype="12" fill="hold" grpId="0" nodeType="withEffect">
                                  <p:stCondLst>
                                    <p:cond delay="0"/>
                                  </p:stCondLst>
                                  <p:childTnLst>
                                    <p:set>
                                      <p:cBhvr>
                                        <p:cTn id="30" dur="1" fill="hold">
                                          <p:stCondLst>
                                            <p:cond delay="0"/>
                                          </p:stCondLst>
                                        </p:cTn>
                                        <p:tgtEl>
                                          <p:spTgt spid="13">
                                            <p:graphicEl>
                                              <a:dgm id="{119B826F-9D98-4EFC-8E2E-5E52E16D3552}"/>
                                            </p:graphicEl>
                                          </p:spTgt>
                                        </p:tgtEl>
                                        <p:attrNameLst>
                                          <p:attrName>style.visibility</p:attrName>
                                        </p:attrNameLst>
                                      </p:cBhvr>
                                      <p:to>
                                        <p:strVal val="visible"/>
                                      </p:to>
                                    </p:set>
                                    <p:anim calcmode="lin" valueType="num">
                                      <p:cBhvr additive="base">
                                        <p:cTn id="31" dur="500" fill="hold"/>
                                        <p:tgtEl>
                                          <p:spTgt spid="13">
                                            <p:graphicEl>
                                              <a:dgm id="{119B826F-9D98-4EFC-8E2E-5E52E16D3552}"/>
                                            </p:graphic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3">
                                            <p:graphicEl>
                                              <a:dgm id="{119B826F-9D98-4EFC-8E2E-5E52E16D3552}"/>
                                            </p:graphicEl>
                                          </p:spTgt>
                                        </p:tgtEl>
                                        <p:attrNameLst>
                                          <p:attrName>ppt_y</p:attrName>
                                        </p:attrNameLst>
                                      </p:cBhvr>
                                      <p:tavLst>
                                        <p:tav tm="0">
                                          <p:val>
                                            <p:strVal val="1+#ppt_h/2"/>
                                          </p:val>
                                        </p:tav>
                                        <p:tav tm="100000">
                                          <p:val>
                                            <p:strVal val="#ppt_y"/>
                                          </p:val>
                                        </p:tav>
                                      </p:tavLst>
                                    </p:anim>
                                  </p:childTnLst>
                                </p:cTn>
                              </p:par>
                            </p:childTnLst>
                          </p:cTn>
                        </p:par>
                        <p:par>
                          <p:cTn id="33" fill="hold">
                            <p:stCondLst>
                              <p:cond delay="1000"/>
                            </p:stCondLst>
                            <p:childTnLst>
                              <p:par>
                                <p:cTn id="34" presetID="2" presetClass="entr" presetSubtype="12" fill="hold" grpId="0" nodeType="afterEffect">
                                  <p:stCondLst>
                                    <p:cond delay="0"/>
                                  </p:stCondLst>
                                  <p:childTnLst>
                                    <p:set>
                                      <p:cBhvr>
                                        <p:cTn id="35" dur="1" fill="hold">
                                          <p:stCondLst>
                                            <p:cond delay="0"/>
                                          </p:stCondLst>
                                        </p:cTn>
                                        <p:tgtEl>
                                          <p:spTgt spid="13">
                                            <p:graphicEl>
                                              <a:dgm id="{BCDD78BE-2DBC-409C-9045-560DEB14E68D}"/>
                                            </p:graphicEl>
                                          </p:spTgt>
                                        </p:tgtEl>
                                        <p:attrNameLst>
                                          <p:attrName>style.visibility</p:attrName>
                                        </p:attrNameLst>
                                      </p:cBhvr>
                                      <p:to>
                                        <p:strVal val="visible"/>
                                      </p:to>
                                    </p:set>
                                    <p:anim calcmode="lin" valueType="num">
                                      <p:cBhvr additive="base">
                                        <p:cTn id="36" dur="500" fill="hold"/>
                                        <p:tgtEl>
                                          <p:spTgt spid="13">
                                            <p:graphicEl>
                                              <a:dgm id="{BCDD78BE-2DBC-409C-9045-560DEB14E68D}"/>
                                            </p:graphic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13">
                                            <p:graphicEl>
                                              <a:dgm id="{BCDD78BE-2DBC-409C-9045-560DEB14E68D}"/>
                                            </p:graphicEl>
                                          </p:spTgt>
                                        </p:tgtEl>
                                        <p:attrNameLst>
                                          <p:attrName>ppt_y</p:attrName>
                                        </p:attrNameLst>
                                      </p:cBhvr>
                                      <p:tavLst>
                                        <p:tav tm="0">
                                          <p:val>
                                            <p:strVal val="1+#ppt_h/2"/>
                                          </p:val>
                                        </p:tav>
                                        <p:tav tm="100000">
                                          <p:val>
                                            <p:strVal val="#ppt_y"/>
                                          </p:val>
                                        </p:tav>
                                      </p:tavLst>
                                    </p:anim>
                                  </p:childTnLst>
                                </p:cTn>
                              </p:par>
                              <p:par>
                                <p:cTn id="38" presetID="2" presetClass="entr" presetSubtype="12" fill="hold" grpId="0" nodeType="withEffect">
                                  <p:stCondLst>
                                    <p:cond delay="0"/>
                                  </p:stCondLst>
                                  <p:childTnLst>
                                    <p:set>
                                      <p:cBhvr>
                                        <p:cTn id="39" dur="1" fill="hold">
                                          <p:stCondLst>
                                            <p:cond delay="0"/>
                                          </p:stCondLst>
                                        </p:cTn>
                                        <p:tgtEl>
                                          <p:spTgt spid="13">
                                            <p:graphicEl>
                                              <a:dgm id="{124E5078-69EA-4583-BBA0-1A3AFB5FCA8F}"/>
                                            </p:graphicEl>
                                          </p:spTgt>
                                        </p:tgtEl>
                                        <p:attrNameLst>
                                          <p:attrName>style.visibility</p:attrName>
                                        </p:attrNameLst>
                                      </p:cBhvr>
                                      <p:to>
                                        <p:strVal val="visible"/>
                                      </p:to>
                                    </p:set>
                                    <p:anim calcmode="lin" valueType="num">
                                      <p:cBhvr additive="base">
                                        <p:cTn id="40" dur="500" fill="hold"/>
                                        <p:tgtEl>
                                          <p:spTgt spid="13">
                                            <p:graphicEl>
                                              <a:dgm id="{124E5078-69EA-4583-BBA0-1A3AFB5FCA8F}"/>
                                            </p:graphicEl>
                                          </p:spTgt>
                                        </p:tgtEl>
                                        <p:attrNameLst>
                                          <p:attrName>ppt_x</p:attrName>
                                        </p:attrNameLst>
                                      </p:cBhvr>
                                      <p:tavLst>
                                        <p:tav tm="0">
                                          <p:val>
                                            <p:strVal val="0-#ppt_w/2"/>
                                          </p:val>
                                        </p:tav>
                                        <p:tav tm="100000">
                                          <p:val>
                                            <p:strVal val="#ppt_x"/>
                                          </p:val>
                                        </p:tav>
                                      </p:tavLst>
                                    </p:anim>
                                    <p:anim calcmode="lin" valueType="num">
                                      <p:cBhvr additive="base">
                                        <p:cTn id="41" dur="500" fill="hold"/>
                                        <p:tgtEl>
                                          <p:spTgt spid="13">
                                            <p:graphicEl>
                                              <a:dgm id="{124E5078-69EA-4583-BBA0-1A3AFB5FCA8F}"/>
                                            </p:graphicEl>
                                          </p:spTgt>
                                        </p:tgtEl>
                                        <p:attrNameLst>
                                          <p:attrName>ppt_y</p:attrName>
                                        </p:attrNameLst>
                                      </p:cBhvr>
                                      <p:tavLst>
                                        <p:tav tm="0">
                                          <p:val>
                                            <p:strVal val="1+#ppt_h/2"/>
                                          </p:val>
                                        </p:tav>
                                        <p:tav tm="100000">
                                          <p:val>
                                            <p:strVal val="#ppt_y"/>
                                          </p:val>
                                        </p:tav>
                                      </p:tavLst>
                                    </p:anim>
                                  </p:childTnLst>
                                </p:cTn>
                              </p:par>
                            </p:childTnLst>
                          </p:cTn>
                        </p:par>
                        <p:par>
                          <p:cTn id="42" fill="hold">
                            <p:stCondLst>
                              <p:cond delay="1500"/>
                            </p:stCondLst>
                            <p:childTnLst>
                              <p:par>
                                <p:cTn id="43" presetID="2" presetClass="entr" presetSubtype="12" fill="hold" grpId="0" nodeType="afterEffect">
                                  <p:stCondLst>
                                    <p:cond delay="0"/>
                                  </p:stCondLst>
                                  <p:childTnLst>
                                    <p:set>
                                      <p:cBhvr>
                                        <p:cTn id="44" dur="1" fill="hold">
                                          <p:stCondLst>
                                            <p:cond delay="0"/>
                                          </p:stCondLst>
                                        </p:cTn>
                                        <p:tgtEl>
                                          <p:spTgt spid="13">
                                            <p:graphicEl>
                                              <a:dgm id="{A3CB2998-BF3F-4DE9-B9BC-13444E173E8A}"/>
                                            </p:graphicEl>
                                          </p:spTgt>
                                        </p:tgtEl>
                                        <p:attrNameLst>
                                          <p:attrName>style.visibility</p:attrName>
                                        </p:attrNameLst>
                                      </p:cBhvr>
                                      <p:to>
                                        <p:strVal val="visible"/>
                                      </p:to>
                                    </p:set>
                                    <p:anim calcmode="lin" valueType="num">
                                      <p:cBhvr additive="base">
                                        <p:cTn id="45" dur="500" fill="hold"/>
                                        <p:tgtEl>
                                          <p:spTgt spid="13">
                                            <p:graphicEl>
                                              <a:dgm id="{A3CB2998-BF3F-4DE9-B9BC-13444E173E8A}"/>
                                            </p:graphic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13">
                                            <p:graphicEl>
                                              <a:dgm id="{A3CB2998-BF3F-4DE9-B9BC-13444E173E8A}"/>
                                            </p:graphicEl>
                                          </p:spTgt>
                                        </p:tgtEl>
                                        <p:attrNameLst>
                                          <p:attrName>ppt_y</p:attrName>
                                        </p:attrNameLst>
                                      </p:cBhvr>
                                      <p:tavLst>
                                        <p:tav tm="0">
                                          <p:val>
                                            <p:strVal val="1+#ppt_h/2"/>
                                          </p:val>
                                        </p:tav>
                                        <p:tav tm="100000">
                                          <p:val>
                                            <p:strVal val="#ppt_y"/>
                                          </p:val>
                                        </p:tav>
                                      </p:tavLst>
                                    </p:anim>
                                  </p:childTnLst>
                                </p:cTn>
                              </p:par>
                              <p:par>
                                <p:cTn id="47" presetID="2" presetClass="entr" presetSubtype="12" fill="hold" grpId="0" nodeType="withEffect">
                                  <p:stCondLst>
                                    <p:cond delay="0"/>
                                  </p:stCondLst>
                                  <p:childTnLst>
                                    <p:set>
                                      <p:cBhvr>
                                        <p:cTn id="48" dur="1" fill="hold">
                                          <p:stCondLst>
                                            <p:cond delay="0"/>
                                          </p:stCondLst>
                                        </p:cTn>
                                        <p:tgtEl>
                                          <p:spTgt spid="13">
                                            <p:graphicEl>
                                              <a:dgm id="{41C279B4-9738-43DC-994C-E21D931446F1}"/>
                                            </p:graphicEl>
                                          </p:spTgt>
                                        </p:tgtEl>
                                        <p:attrNameLst>
                                          <p:attrName>style.visibility</p:attrName>
                                        </p:attrNameLst>
                                      </p:cBhvr>
                                      <p:to>
                                        <p:strVal val="visible"/>
                                      </p:to>
                                    </p:set>
                                    <p:anim calcmode="lin" valueType="num">
                                      <p:cBhvr additive="base">
                                        <p:cTn id="49" dur="500" fill="hold"/>
                                        <p:tgtEl>
                                          <p:spTgt spid="13">
                                            <p:graphicEl>
                                              <a:dgm id="{41C279B4-9738-43DC-994C-E21D931446F1}"/>
                                            </p:graphic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3">
                                            <p:graphicEl>
                                              <a:dgm id="{41C279B4-9738-43DC-994C-E21D931446F1}"/>
                                            </p:graphicEl>
                                          </p:spTgt>
                                        </p:tgtEl>
                                        <p:attrNameLst>
                                          <p:attrName>ppt_y</p:attrName>
                                        </p:attrNameLst>
                                      </p:cBhvr>
                                      <p:tavLst>
                                        <p:tav tm="0">
                                          <p:val>
                                            <p:strVal val="1+#ppt_h/2"/>
                                          </p:val>
                                        </p:tav>
                                        <p:tav tm="100000">
                                          <p:val>
                                            <p:strVal val="#ppt_y"/>
                                          </p:val>
                                        </p:tav>
                                      </p:tavLst>
                                    </p:anim>
                                  </p:childTnLst>
                                </p:cTn>
                              </p:par>
                              <p:par>
                                <p:cTn id="51" presetID="2" presetClass="entr" presetSubtype="12" fill="hold" grpId="0" nodeType="withEffect">
                                  <p:stCondLst>
                                    <p:cond delay="0"/>
                                  </p:stCondLst>
                                  <p:childTnLst>
                                    <p:set>
                                      <p:cBhvr>
                                        <p:cTn id="52" dur="1" fill="hold">
                                          <p:stCondLst>
                                            <p:cond delay="0"/>
                                          </p:stCondLst>
                                        </p:cTn>
                                        <p:tgtEl>
                                          <p:spTgt spid="13">
                                            <p:graphicEl>
                                              <a:dgm id="{87ACB80A-45CA-486A-B3A2-4CCFBC6DB482}"/>
                                            </p:graphicEl>
                                          </p:spTgt>
                                        </p:tgtEl>
                                        <p:attrNameLst>
                                          <p:attrName>style.visibility</p:attrName>
                                        </p:attrNameLst>
                                      </p:cBhvr>
                                      <p:to>
                                        <p:strVal val="visible"/>
                                      </p:to>
                                    </p:set>
                                    <p:anim calcmode="lin" valueType="num">
                                      <p:cBhvr additive="base">
                                        <p:cTn id="53" dur="500" fill="hold"/>
                                        <p:tgtEl>
                                          <p:spTgt spid="13">
                                            <p:graphicEl>
                                              <a:dgm id="{87ACB80A-45CA-486A-B3A2-4CCFBC6DB482}"/>
                                            </p:graphic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13">
                                            <p:graphicEl>
                                              <a:dgm id="{87ACB80A-45CA-486A-B3A2-4CCFBC6DB482}"/>
                                            </p:graphicEl>
                                          </p:spTgt>
                                        </p:tgtEl>
                                        <p:attrNameLst>
                                          <p:attrName>ppt_y</p:attrName>
                                        </p:attrNameLst>
                                      </p:cBhvr>
                                      <p:tavLst>
                                        <p:tav tm="0">
                                          <p:val>
                                            <p:strVal val="1+#ppt_h/2"/>
                                          </p:val>
                                        </p:tav>
                                        <p:tav tm="100000">
                                          <p:val>
                                            <p:strVal val="#ppt_y"/>
                                          </p:val>
                                        </p:tav>
                                      </p:tavLst>
                                    </p:anim>
                                  </p:childTnLst>
                                </p:cTn>
                              </p:par>
                              <p:par>
                                <p:cTn id="55" presetID="2" presetClass="entr" presetSubtype="12" fill="hold" grpId="0" nodeType="withEffect">
                                  <p:stCondLst>
                                    <p:cond delay="0"/>
                                  </p:stCondLst>
                                  <p:childTnLst>
                                    <p:set>
                                      <p:cBhvr>
                                        <p:cTn id="56" dur="1" fill="hold">
                                          <p:stCondLst>
                                            <p:cond delay="0"/>
                                          </p:stCondLst>
                                        </p:cTn>
                                        <p:tgtEl>
                                          <p:spTgt spid="13">
                                            <p:graphicEl>
                                              <a:dgm id="{1996CBE5-5492-4AA6-8465-27C6BC924827}"/>
                                            </p:graphicEl>
                                          </p:spTgt>
                                        </p:tgtEl>
                                        <p:attrNameLst>
                                          <p:attrName>style.visibility</p:attrName>
                                        </p:attrNameLst>
                                      </p:cBhvr>
                                      <p:to>
                                        <p:strVal val="visible"/>
                                      </p:to>
                                    </p:set>
                                    <p:anim calcmode="lin" valueType="num">
                                      <p:cBhvr additive="base">
                                        <p:cTn id="57" dur="500" fill="hold"/>
                                        <p:tgtEl>
                                          <p:spTgt spid="13">
                                            <p:graphicEl>
                                              <a:dgm id="{1996CBE5-5492-4AA6-8465-27C6BC924827}"/>
                                            </p:graphicEl>
                                          </p:spTgt>
                                        </p:tgtEl>
                                        <p:attrNameLst>
                                          <p:attrName>ppt_x</p:attrName>
                                        </p:attrNameLst>
                                      </p:cBhvr>
                                      <p:tavLst>
                                        <p:tav tm="0">
                                          <p:val>
                                            <p:strVal val="0-#ppt_w/2"/>
                                          </p:val>
                                        </p:tav>
                                        <p:tav tm="100000">
                                          <p:val>
                                            <p:strVal val="#ppt_x"/>
                                          </p:val>
                                        </p:tav>
                                      </p:tavLst>
                                    </p:anim>
                                    <p:anim calcmode="lin" valueType="num">
                                      <p:cBhvr additive="base">
                                        <p:cTn id="58" dur="500" fill="hold"/>
                                        <p:tgtEl>
                                          <p:spTgt spid="13">
                                            <p:graphicEl>
                                              <a:dgm id="{1996CBE5-5492-4AA6-8465-27C6BC924827}"/>
                                            </p:graphicEl>
                                          </p:spTgt>
                                        </p:tgtEl>
                                        <p:attrNameLst>
                                          <p:attrName>ppt_y</p:attrName>
                                        </p:attrNameLst>
                                      </p:cBhvr>
                                      <p:tavLst>
                                        <p:tav tm="0">
                                          <p:val>
                                            <p:strVal val="1+#ppt_h/2"/>
                                          </p:val>
                                        </p:tav>
                                        <p:tav tm="100000">
                                          <p:val>
                                            <p:strVal val="#ppt_y"/>
                                          </p:val>
                                        </p:tav>
                                      </p:tavLst>
                                    </p:anim>
                                  </p:childTnLst>
                                </p:cTn>
                              </p:par>
                            </p:childTnLst>
                          </p:cTn>
                        </p:par>
                        <p:par>
                          <p:cTn id="59" fill="hold">
                            <p:stCondLst>
                              <p:cond delay="2000"/>
                            </p:stCondLst>
                            <p:childTnLst>
                              <p:par>
                                <p:cTn id="60" presetID="2" presetClass="entr" presetSubtype="12" fill="hold" grpId="0" nodeType="afterEffect">
                                  <p:stCondLst>
                                    <p:cond delay="0"/>
                                  </p:stCondLst>
                                  <p:childTnLst>
                                    <p:set>
                                      <p:cBhvr>
                                        <p:cTn id="61" dur="1" fill="hold">
                                          <p:stCondLst>
                                            <p:cond delay="0"/>
                                          </p:stCondLst>
                                        </p:cTn>
                                        <p:tgtEl>
                                          <p:spTgt spid="13">
                                            <p:graphicEl>
                                              <a:dgm id="{EB30AE95-370B-4474-B22C-C243D676E995}"/>
                                            </p:graphicEl>
                                          </p:spTgt>
                                        </p:tgtEl>
                                        <p:attrNameLst>
                                          <p:attrName>style.visibility</p:attrName>
                                        </p:attrNameLst>
                                      </p:cBhvr>
                                      <p:to>
                                        <p:strVal val="visible"/>
                                      </p:to>
                                    </p:set>
                                    <p:anim calcmode="lin" valueType="num">
                                      <p:cBhvr additive="base">
                                        <p:cTn id="62" dur="500" fill="hold"/>
                                        <p:tgtEl>
                                          <p:spTgt spid="13">
                                            <p:graphicEl>
                                              <a:dgm id="{EB30AE95-370B-4474-B22C-C243D676E995}"/>
                                            </p:graphicEl>
                                          </p:spTgt>
                                        </p:tgtEl>
                                        <p:attrNameLst>
                                          <p:attrName>ppt_x</p:attrName>
                                        </p:attrNameLst>
                                      </p:cBhvr>
                                      <p:tavLst>
                                        <p:tav tm="0">
                                          <p:val>
                                            <p:strVal val="0-#ppt_w/2"/>
                                          </p:val>
                                        </p:tav>
                                        <p:tav tm="100000">
                                          <p:val>
                                            <p:strVal val="#ppt_x"/>
                                          </p:val>
                                        </p:tav>
                                      </p:tavLst>
                                    </p:anim>
                                    <p:anim calcmode="lin" valueType="num">
                                      <p:cBhvr additive="base">
                                        <p:cTn id="63" dur="500" fill="hold"/>
                                        <p:tgtEl>
                                          <p:spTgt spid="13">
                                            <p:graphicEl>
                                              <a:dgm id="{EB30AE95-370B-4474-B22C-C243D676E995}"/>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uiExpand="1">
        <p:bldSub>
          <a:bldDgm bld="one"/>
        </p:bldSub>
      </p:bldGraphic>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98660-CBBA-4C8A-B576-F2BF2B853D8A}"/>
              </a:ext>
            </a:extLst>
          </p:cNvPr>
          <p:cNvSpPr>
            <a:spLocks noGrp="1"/>
          </p:cNvSpPr>
          <p:nvPr>
            <p:ph type="title"/>
          </p:nvPr>
        </p:nvSpPr>
        <p:spPr/>
        <p:txBody>
          <a:bodyPr/>
          <a:lstStyle/>
          <a:p>
            <a:r>
              <a:rPr lang="en-GB" dirty="0"/>
              <a:t>TEAM</a:t>
            </a:r>
            <a:r>
              <a:rPr lang="en-GB" dirty="0">
                <a:solidFill>
                  <a:schemeClr val="accent1"/>
                </a:solidFill>
              </a:rPr>
              <a:t> ROLES</a:t>
            </a:r>
          </a:p>
        </p:txBody>
      </p:sp>
      <p:sp>
        <p:nvSpPr>
          <p:cNvPr id="3" name="Content Placeholder 2">
            <a:extLst>
              <a:ext uri="{FF2B5EF4-FFF2-40B4-BE49-F238E27FC236}">
                <a16:creationId xmlns:a16="http://schemas.microsoft.com/office/drawing/2014/main" id="{FAA00EC4-9DA1-461A-9B13-B79B9EF359F0}"/>
              </a:ext>
            </a:extLst>
          </p:cNvPr>
          <p:cNvSpPr>
            <a:spLocks noGrp="1"/>
          </p:cNvSpPr>
          <p:nvPr>
            <p:ph idx="1"/>
          </p:nvPr>
        </p:nvSpPr>
        <p:spPr>
          <a:xfrm>
            <a:off x="645130" y="1484244"/>
            <a:ext cx="10473444" cy="4764156"/>
          </a:xfrm>
        </p:spPr>
        <p:txBody>
          <a:bodyPr/>
          <a:lstStyle/>
          <a:p>
            <a:pPr algn="just"/>
            <a:r>
              <a:rPr lang="en-GB" dirty="0"/>
              <a:t>Team Roles are positions that are assigned to each member of the team</a:t>
            </a:r>
          </a:p>
          <a:p>
            <a:pPr algn="just"/>
            <a:r>
              <a:rPr lang="en-GB" dirty="0"/>
              <a:t>They are the part an individual plays within a group or business in order to help achieve a common target</a:t>
            </a:r>
          </a:p>
          <a:p>
            <a:pPr algn="just"/>
            <a:r>
              <a:rPr lang="en-GB" dirty="0"/>
              <a:t>Each member from the team is given specific duties and tasks in accordance to their role within the team.</a:t>
            </a:r>
          </a:p>
          <a:p>
            <a:pPr algn="just"/>
            <a:r>
              <a:rPr lang="en-GB" dirty="0"/>
              <a:t>For example, if one individual is confident and more outspoken than the others, they can be given the role of a team leader.</a:t>
            </a:r>
          </a:p>
          <a:p>
            <a:pPr algn="just"/>
            <a:r>
              <a:rPr lang="en-GB" dirty="0"/>
              <a:t>The other roles can be assigned according to what area each individual is confident in and what skills they have that can benefit the team.</a:t>
            </a:r>
          </a:p>
          <a:p>
            <a:pPr algn="just"/>
            <a:r>
              <a:rPr lang="en-GB" dirty="0"/>
              <a:t>“The benefit of utilising and understanding Team Roles is that not only do we learn more about ourselves, but also a lot about our work colleagues and how to get the best out of them.” (</a:t>
            </a:r>
            <a:r>
              <a:rPr lang="en-GB" dirty="0" err="1"/>
              <a:t>ToolsHero</a:t>
            </a:r>
            <a:r>
              <a:rPr lang="en-GB" dirty="0"/>
              <a:t>, 2018)</a:t>
            </a:r>
          </a:p>
          <a:p>
            <a:pPr algn="just"/>
            <a:endParaRPr lang="en-GB" dirty="0"/>
          </a:p>
        </p:txBody>
      </p:sp>
    </p:spTree>
    <p:extLst>
      <p:ext uri="{BB962C8B-B14F-4D97-AF65-F5344CB8AC3E}">
        <p14:creationId xmlns:p14="http://schemas.microsoft.com/office/powerpoint/2010/main" val="117138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98660-CBBA-4C8A-B576-F2BF2B853D8A}"/>
              </a:ext>
            </a:extLst>
          </p:cNvPr>
          <p:cNvSpPr>
            <a:spLocks noGrp="1"/>
          </p:cNvSpPr>
          <p:nvPr>
            <p:ph type="title"/>
          </p:nvPr>
        </p:nvSpPr>
        <p:spPr>
          <a:xfrm>
            <a:off x="646111" y="452718"/>
            <a:ext cx="9404723" cy="1400530"/>
          </a:xfrm>
        </p:spPr>
        <p:txBody>
          <a:bodyPr/>
          <a:lstStyle/>
          <a:p>
            <a:r>
              <a:rPr lang="en-GB" dirty="0"/>
              <a:t>STAGES OF </a:t>
            </a:r>
            <a:r>
              <a:rPr lang="en-GB" dirty="0">
                <a:solidFill>
                  <a:schemeClr val="accent1"/>
                </a:solidFill>
              </a:rPr>
              <a:t>TEAM DEVELOPMENT</a:t>
            </a:r>
          </a:p>
        </p:txBody>
      </p:sp>
      <p:sp>
        <p:nvSpPr>
          <p:cNvPr id="4" name="TextBox 3">
            <a:extLst>
              <a:ext uri="{FF2B5EF4-FFF2-40B4-BE49-F238E27FC236}">
                <a16:creationId xmlns:a16="http://schemas.microsoft.com/office/drawing/2014/main" id="{A398DE5A-3957-4FE0-876C-63126456AD0B}"/>
              </a:ext>
            </a:extLst>
          </p:cNvPr>
          <p:cNvSpPr txBox="1"/>
          <p:nvPr/>
        </p:nvSpPr>
        <p:spPr>
          <a:xfrm>
            <a:off x="761063" y="1287291"/>
            <a:ext cx="10357511" cy="861774"/>
          </a:xfrm>
          <a:prstGeom prst="rect">
            <a:avLst/>
          </a:prstGeom>
          <a:noFill/>
          <a:ln w="28575">
            <a:noFill/>
          </a:ln>
        </p:spPr>
        <p:txBody>
          <a:bodyPr wrap="square" rtlCol="0">
            <a:spAutoFit/>
          </a:bodyPr>
          <a:lstStyle/>
          <a:p>
            <a:pPr algn="just"/>
            <a:r>
              <a:rPr lang="en-GB" sz="1600" dirty="0"/>
              <a:t>According to psychologist Bruce Tuckman, there are five stages of team development, the first four stages were created in 1965 and the fifth stage was added in the 1970’s (Businessballs.com, 2018) and “each stage plays a vital part in building a high-functioning team” (Toggl.com, 2018)</a:t>
            </a:r>
          </a:p>
        </p:txBody>
      </p:sp>
      <p:graphicFrame>
        <p:nvGraphicFramePr>
          <p:cNvPr id="38" name="Diagram 37">
            <a:extLst>
              <a:ext uri="{FF2B5EF4-FFF2-40B4-BE49-F238E27FC236}">
                <a16:creationId xmlns:a16="http://schemas.microsoft.com/office/drawing/2014/main" id="{5B664B9C-7D9A-474C-B1E1-473A3A2F299B}"/>
              </a:ext>
            </a:extLst>
          </p:cNvPr>
          <p:cNvGraphicFramePr/>
          <p:nvPr>
            <p:extLst>
              <p:ext uri="{D42A27DB-BD31-4B8C-83A1-F6EECF244321}">
                <p14:modId xmlns:p14="http://schemas.microsoft.com/office/powerpoint/2010/main" val="3730074038"/>
              </p:ext>
            </p:extLst>
          </p:nvPr>
        </p:nvGraphicFramePr>
        <p:xfrm>
          <a:off x="573090" y="1676600"/>
          <a:ext cx="10972799" cy="62575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0825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p:stCondLst>
                              <p:cond delay="1000"/>
                            </p:stCondLst>
                            <p:childTnLst>
                              <p:par>
                                <p:cTn id="13" presetID="2" presetClass="entr" presetSubtype="4" fill="hold" grpId="1" nodeType="afterEffect">
                                  <p:stCondLst>
                                    <p:cond delay="0"/>
                                  </p:stCondLst>
                                  <p:childTnLst>
                                    <p:set>
                                      <p:cBhvr>
                                        <p:cTn id="14" dur="1" fill="hold">
                                          <p:stCondLst>
                                            <p:cond delay="0"/>
                                          </p:stCondLst>
                                        </p:cTn>
                                        <p:tgtEl>
                                          <p:spTgt spid="38"/>
                                        </p:tgtEl>
                                        <p:attrNameLst>
                                          <p:attrName>style.visibility</p:attrName>
                                        </p:attrNameLst>
                                      </p:cBhvr>
                                      <p:to>
                                        <p:strVal val="visible"/>
                                      </p:to>
                                    </p:set>
                                    <p:anim calcmode="lin" valueType="num">
                                      <p:cBhvr additive="base">
                                        <p:cTn id="15" dur="2000" fill="hold"/>
                                        <p:tgtEl>
                                          <p:spTgt spid="38"/>
                                        </p:tgtEl>
                                        <p:attrNameLst>
                                          <p:attrName>ppt_x</p:attrName>
                                        </p:attrNameLst>
                                      </p:cBhvr>
                                      <p:tavLst>
                                        <p:tav tm="0">
                                          <p:val>
                                            <p:strVal val="#ppt_x"/>
                                          </p:val>
                                        </p:tav>
                                        <p:tav tm="100000">
                                          <p:val>
                                            <p:strVal val="#ppt_x"/>
                                          </p:val>
                                        </p:tav>
                                      </p:tavLst>
                                    </p:anim>
                                    <p:anim calcmode="lin" valueType="num">
                                      <p:cBhvr additive="base">
                                        <p:cTn id="16" dur="2000" fill="hold"/>
                                        <p:tgtEl>
                                          <p:spTgt spid="3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Graphic spid="38" grpId="1" uiExpand="1">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98660-CBBA-4C8A-B576-F2BF2B853D8A}"/>
              </a:ext>
            </a:extLst>
          </p:cNvPr>
          <p:cNvSpPr>
            <a:spLocks noGrp="1"/>
          </p:cNvSpPr>
          <p:nvPr>
            <p:ph type="title"/>
          </p:nvPr>
        </p:nvSpPr>
        <p:spPr/>
        <p:txBody>
          <a:bodyPr/>
          <a:lstStyle/>
          <a:p>
            <a:r>
              <a:rPr lang="en-GB" dirty="0"/>
              <a:t>BENEFITS OF </a:t>
            </a:r>
            <a:r>
              <a:rPr lang="en-GB" dirty="0">
                <a:solidFill>
                  <a:schemeClr val="accent1"/>
                </a:solidFill>
              </a:rPr>
              <a:t>TEAM WORKING</a:t>
            </a:r>
          </a:p>
        </p:txBody>
      </p:sp>
      <p:sp>
        <p:nvSpPr>
          <p:cNvPr id="3" name="Content Placeholder 2">
            <a:extLst>
              <a:ext uri="{FF2B5EF4-FFF2-40B4-BE49-F238E27FC236}">
                <a16:creationId xmlns:a16="http://schemas.microsoft.com/office/drawing/2014/main" id="{FAA00EC4-9DA1-461A-9B13-B79B9EF359F0}"/>
              </a:ext>
            </a:extLst>
          </p:cNvPr>
          <p:cNvSpPr>
            <a:spLocks noGrp="1"/>
          </p:cNvSpPr>
          <p:nvPr>
            <p:ph idx="1"/>
          </p:nvPr>
        </p:nvSpPr>
        <p:spPr>
          <a:xfrm>
            <a:off x="645130" y="1484244"/>
            <a:ext cx="10473444" cy="4764156"/>
          </a:xfrm>
        </p:spPr>
        <p:txBody>
          <a:bodyPr>
            <a:normAutofit/>
          </a:bodyPr>
          <a:lstStyle/>
          <a:p>
            <a:pPr algn="just"/>
            <a:r>
              <a:rPr lang="en-GB" dirty="0"/>
              <a:t>Working as part of a team enables you to accomplish more than you would as an individual.</a:t>
            </a:r>
          </a:p>
          <a:p>
            <a:pPr algn="just"/>
            <a:r>
              <a:rPr lang="en-GB" dirty="0"/>
              <a:t>Productivity increases with team work as there are more heads and the workload can be shared equally and accordingly to each members skills.</a:t>
            </a:r>
          </a:p>
          <a:p>
            <a:pPr algn="just"/>
            <a:r>
              <a:rPr lang="en-GB" dirty="0"/>
              <a:t>This will increase both the quality and quantity of work.</a:t>
            </a:r>
          </a:p>
          <a:p>
            <a:pPr algn="just"/>
            <a:r>
              <a:rPr lang="en-GB" dirty="0"/>
              <a:t>Team members can come up with more effective solutions if they share ideas and apply different skills whilst working to solve the same problem. In other words, team work increases efficiency as lots of different minds come together to focus on solving the same problem.</a:t>
            </a:r>
          </a:p>
          <a:p>
            <a:pPr algn="just"/>
            <a:r>
              <a:rPr lang="en-GB" dirty="0"/>
              <a:t>The outcomes would be better as each individual contributes towards the team and bring more resources.</a:t>
            </a:r>
          </a:p>
          <a:p>
            <a:pPr algn="just"/>
            <a:r>
              <a:rPr lang="en-GB" dirty="0"/>
              <a:t>Members will be encouraged and motivated to achieve goals that they may not have thought about when working on their own.</a:t>
            </a:r>
          </a:p>
        </p:txBody>
      </p:sp>
    </p:spTree>
    <p:extLst>
      <p:ext uri="{BB962C8B-B14F-4D97-AF65-F5344CB8AC3E}">
        <p14:creationId xmlns:p14="http://schemas.microsoft.com/office/powerpoint/2010/main" val="3079768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98660-CBBA-4C8A-B576-F2BF2B853D8A}"/>
              </a:ext>
            </a:extLst>
          </p:cNvPr>
          <p:cNvSpPr>
            <a:spLocks noGrp="1"/>
          </p:cNvSpPr>
          <p:nvPr>
            <p:ph type="title"/>
          </p:nvPr>
        </p:nvSpPr>
        <p:spPr/>
        <p:txBody>
          <a:bodyPr/>
          <a:lstStyle/>
          <a:p>
            <a:r>
              <a:rPr lang="en-GB" dirty="0"/>
              <a:t>BENEFITS OF </a:t>
            </a:r>
            <a:r>
              <a:rPr lang="en-GB" dirty="0">
                <a:solidFill>
                  <a:schemeClr val="accent1"/>
                </a:solidFill>
              </a:rPr>
              <a:t>TEAM WORKING</a:t>
            </a:r>
          </a:p>
        </p:txBody>
      </p:sp>
      <p:sp>
        <p:nvSpPr>
          <p:cNvPr id="3" name="Content Placeholder 2">
            <a:extLst>
              <a:ext uri="{FF2B5EF4-FFF2-40B4-BE49-F238E27FC236}">
                <a16:creationId xmlns:a16="http://schemas.microsoft.com/office/drawing/2014/main" id="{FAA00EC4-9DA1-461A-9B13-B79B9EF359F0}"/>
              </a:ext>
            </a:extLst>
          </p:cNvPr>
          <p:cNvSpPr>
            <a:spLocks noGrp="1"/>
          </p:cNvSpPr>
          <p:nvPr>
            <p:ph idx="1"/>
          </p:nvPr>
        </p:nvSpPr>
        <p:spPr>
          <a:xfrm>
            <a:off x="645130" y="1484244"/>
            <a:ext cx="10473444" cy="4764156"/>
          </a:xfrm>
        </p:spPr>
        <p:txBody>
          <a:bodyPr>
            <a:normAutofit/>
          </a:bodyPr>
          <a:lstStyle/>
          <a:p>
            <a:pPr algn="just"/>
            <a:r>
              <a:rPr lang="en-GB" dirty="0"/>
              <a:t>Team work also gives each individual in the group the chance to look at various situations from an entirely new perspective.</a:t>
            </a:r>
          </a:p>
          <a:p>
            <a:pPr algn="just"/>
            <a:r>
              <a:rPr lang="en-GB" dirty="0"/>
              <a:t>Working as a team raises interest which brings out more ideas and nurtures both individual and team knowledge.</a:t>
            </a:r>
          </a:p>
          <a:p>
            <a:pPr algn="just"/>
            <a:r>
              <a:rPr lang="en-GB" dirty="0"/>
              <a:t>As there will be more than one individual working on the same problem, the outcome will be of the highest standard as different mindsets have contributed to the final solution.</a:t>
            </a:r>
          </a:p>
          <a:p>
            <a:pPr algn="just"/>
            <a:r>
              <a:rPr lang="en-GB" dirty="0"/>
              <a:t>Finally, if one individual is stuck on something, they can ask for support from another member from the group. </a:t>
            </a:r>
          </a:p>
          <a:p>
            <a:pPr algn="just"/>
            <a:r>
              <a:rPr lang="en-GB" dirty="0"/>
              <a:t>This will keep the team morale and spirit high.</a:t>
            </a:r>
          </a:p>
          <a:p>
            <a:pPr algn="just"/>
            <a:r>
              <a:rPr lang="en-GB" dirty="0"/>
              <a:t>As said by Steve Jobs “Great things in business are never done by one person. They’re done by a team of people.” (</a:t>
            </a:r>
            <a:r>
              <a:rPr lang="en-GB" dirty="0" err="1"/>
              <a:t>Hom</a:t>
            </a:r>
            <a:r>
              <a:rPr lang="en-GB" dirty="0"/>
              <a:t>, 2018)</a:t>
            </a:r>
          </a:p>
        </p:txBody>
      </p:sp>
    </p:spTree>
    <p:extLst>
      <p:ext uri="{BB962C8B-B14F-4D97-AF65-F5344CB8AC3E}">
        <p14:creationId xmlns:p14="http://schemas.microsoft.com/office/powerpoint/2010/main" val="1976016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7BE19-442A-4662-A804-8B392076E8E1}"/>
              </a:ext>
            </a:extLst>
          </p:cNvPr>
          <p:cNvSpPr>
            <a:spLocks noGrp="1"/>
          </p:cNvSpPr>
          <p:nvPr>
            <p:ph type="title"/>
          </p:nvPr>
        </p:nvSpPr>
        <p:spPr/>
        <p:txBody>
          <a:bodyPr/>
          <a:lstStyle/>
          <a:p>
            <a:r>
              <a:rPr lang="en-GB" dirty="0"/>
              <a:t>MANAGING </a:t>
            </a:r>
            <a:r>
              <a:rPr lang="en-GB" dirty="0">
                <a:solidFill>
                  <a:schemeClr val="accent1"/>
                </a:solidFill>
              </a:rPr>
              <a:t>CONFLICT</a:t>
            </a:r>
          </a:p>
        </p:txBody>
      </p:sp>
      <p:sp>
        <p:nvSpPr>
          <p:cNvPr id="3" name="Content Placeholder 2">
            <a:extLst>
              <a:ext uri="{FF2B5EF4-FFF2-40B4-BE49-F238E27FC236}">
                <a16:creationId xmlns:a16="http://schemas.microsoft.com/office/drawing/2014/main" id="{B02FBA13-24F9-4AB9-A505-819338E98D4C}"/>
              </a:ext>
            </a:extLst>
          </p:cNvPr>
          <p:cNvSpPr>
            <a:spLocks noGrp="1"/>
          </p:cNvSpPr>
          <p:nvPr>
            <p:ph idx="1"/>
          </p:nvPr>
        </p:nvSpPr>
        <p:spPr>
          <a:xfrm>
            <a:off x="646111" y="1338470"/>
            <a:ext cx="10593578" cy="5519529"/>
          </a:xfrm>
        </p:spPr>
        <p:txBody>
          <a:bodyPr>
            <a:normAutofit/>
          </a:bodyPr>
          <a:lstStyle/>
          <a:p>
            <a:pPr marL="0" indent="0" algn="just">
              <a:buNone/>
            </a:pPr>
            <a:r>
              <a:rPr lang="en-GB" sz="1950" dirty="0"/>
              <a:t>Many issues can arise from working in groups, namely conflicts of interest. This can vary from a small disagreement to a major argument or a clash of ideas. "The Law of Win/Win says, 'Let's not do it your way or my way; let's do it the best way.’” </a:t>
            </a:r>
            <a:r>
              <a:rPr lang="en-GB" dirty="0"/>
              <a:t> (Inc.com, 2018)</a:t>
            </a:r>
            <a:endParaRPr lang="en-GB" sz="1950" dirty="0"/>
          </a:p>
        </p:txBody>
      </p:sp>
      <p:pic>
        <p:nvPicPr>
          <p:cNvPr id="2052" name="Picture 4" descr="https://yipa.org/wp/wp-content/uploads/2016/08/how-to-handle-conflict.jpg">
            <a:extLst>
              <a:ext uri="{FF2B5EF4-FFF2-40B4-BE49-F238E27FC236}">
                <a16:creationId xmlns:a16="http://schemas.microsoft.com/office/drawing/2014/main" id="{DBA310D2-DEBF-4FEF-B8C2-7F76E3B7A5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23622" y="2739000"/>
            <a:ext cx="4316067" cy="366628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F470F22-2977-47B5-AC6F-3D9755AC0A49}"/>
              </a:ext>
            </a:extLst>
          </p:cNvPr>
          <p:cNvSpPr txBox="1"/>
          <p:nvPr/>
        </p:nvSpPr>
        <p:spPr>
          <a:xfrm>
            <a:off x="632859" y="2609389"/>
            <a:ext cx="6152254" cy="3993401"/>
          </a:xfrm>
          <a:prstGeom prst="rect">
            <a:avLst/>
          </a:prstGeom>
          <a:noFill/>
        </p:spPr>
        <p:txBody>
          <a:bodyPr wrap="square" rtlCol="0">
            <a:spAutoFit/>
          </a:bodyPr>
          <a:lstStyle/>
          <a:p>
            <a:pPr algn="just"/>
            <a:r>
              <a:rPr lang="en-GB" sz="1950" b="1" dirty="0">
                <a:solidFill>
                  <a:schemeClr val="accent1"/>
                </a:solidFill>
              </a:rPr>
              <a:t>Compromising</a:t>
            </a:r>
            <a:r>
              <a:rPr lang="en-GB" sz="1950" dirty="0">
                <a:solidFill>
                  <a:schemeClr val="accent1"/>
                </a:solidFill>
              </a:rPr>
              <a:t> - One of the most important aspects of working in a group is conflict management. This is normally a matter of comprising. Groups tend to have the same goals or targets however individuals in the groups may have differing ideas on how to achieve those targets. Working in cohesion greatly improves productivity as well as keeping all parties happier. </a:t>
            </a:r>
          </a:p>
          <a:p>
            <a:pPr algn="just"/>
            <a:r>
              <a:rPr lang="en-GB" sz="1950" b="1" dirty="0"/>
              <a:t>Consideration</a:t>
            </a:r>
            <a:r>
              <a:rPr lang="en-GB" sz="1950" dirty="0"/>
              <a:t> - Managing conflicts within groups should be done constructively and calmly. Opinions of all colleagues should be considered, whether they are a customer assistant, manager or a warehouse operative. </a:t>
            </a:r>
          </a:p>
        </p:txBody>
      </p:sp>
    </p:spTree>
    <p:extLst>
      <p:ext uri="{BB962C8B-B14F-4D97-AF65-F5344CB8AC3E}">
        <p14:creationId xmlns:p14="http://schemas.microsoft.com/office/powerpoint/2010/main" val="3388644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500"/>
                                        <p:tgtEl>
                                          <p:spTgt spid="4">
                                            <p:txEl>
                                              <p:pRg st="0" end="0"/>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500"/>
                                        <p:tgtEl>
                                          <p:spTgt spid="4">
                                            <p:txEl>
                                              <p:pRg st="1" end="1"/>
                                            </p:txEl>
                                          </p:spTgt>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2052"/>
                                        </p:tgtEl>
                                        <p:attrNameLst>
                                          <p:attrName>style.visibility</p:attrName>
                                        </p:attrNameLst>
                                      </p:cBhvr>
                                      <p:to>
                                        <p:strVal val="visible"/>
                                      </p:to>
                                    </p:set>
                                    <p:animEffect transition="in" filter="fade">
                                      <p:cBhvr>
                                        <p:cTn id="23" dur="500"/>
                                        <p:tgtEl>
                                          <p:spTgt spid="20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7BE19-442A-4662-A804-8B392076E8E1}"/>
              </a:ext>
            </a:extLst>
          </p:cNvPr>
          <p:cNvSpPr>
            <a:spLocks noGrp="1"/>
          </p:cNvSpPr>
          <p:nvPr>
            <p:ph type="title"/>
          </p:nvPr>
        </p:nvSpPr>
        <p:spPr/>
        <p:txBody>
          <a:bodyPr/>
          <a:lstStyle/>
          <a:p>
            <a:r>
              <a:rPr lang="en-GB" dirty="0"/>
              <a:t>MANAGING </a:t>
            </a:r>
            <a:r>
              <a:rPr lang="en-GB" dirty="0">
                <a:solidFill>
                  <a:schemeClr val="accent1"/>
                </a:solidFill>
              </a:rPr>
              <a:t>CONFLICT</a:t>
            </a:r>
          </a:p>
        </p:txBody>
      </p:sp>
      <p:sp>
        <p:nvSpPr>
          <p:cNvPr id="3" name="Content Placeholder 2">
            <a:extLst>
              <a:ext uri="{FF2B5EF4-FFF2-40B4-BE49-F238E27FC236}">
                <a16:creationId xmlns:a16="http://schemas.microsoft.com/office/drawing/2014/main" id="{B02FBA13-24F9-4AB9-A505-819338E98D4C}"/>
              </a:ext>
            </a:extLst>
          </p:cNvPr>
          <p:cNvSpPr>
            <a:spLocks noGrp="1"/>
          </p:cNvSpPr>
          <p:nvPr>
            <p:ph idx="1"/>
          </p:nvPr>
        </p:nvSpPr>
        <p:spPr>
          <a:xfrm>
            <a:off x="646111" y="1338470"/>
            <a:ext cx="10803767" cy="5519529"/>
          </a:xfrm>
        </p:spPr>
        <p:txBody>
          <a:bodyPr>
            <a:normAutofit/>
          </a:bodyPr>
          <a:lstStyle/>
          <a:p>
            <a:pPr marL="0" indent="0" algn="just">
              <a:buNone/>
            </a:pPr>
            <a:r>
              <a:rPr lang="en-GB" sz="2100" b="1" dirty="0">
                <a:solidFill>
                  <a:schemeClr val="accent1"/>
                </a:solidFill>
              </a:rPr>
              <a:t>Prevention</a:t>
            </a:r>
            <a:r>
              <a:rPr lang="en-GB" sz="2100" dirty="0">
                <a:solidFill>
                  <a:schemeClr val="accent1"/>
                </a:solidFill>
              </a:rPr>
              <a:t> - Conflicts can also be prevented before escalation through staff training for example. Having policies in place such as reporting abusive behaviour can act as a deterrent in causing conflict.</a:t>
            </a:r>
          </a:p>
          <a:p>
            <a:pPr marL="0" indent="0" algn="just">
              <a:buNone/>
            </a:pPr>
            <a:r>
              <a:rPr lang="en-GB" sz="2100" b="1" dirty="0"/>
              <a:t>Resolution</a:t>
            </a:r>
            <a:r>
              <a:rPr lang="en-GB" sz="2100" dirty="0"/>
              <a:t> - In terms of resolution, this can be done at the managers discretion. Having an informal conversation with the colleagues in question and maybe even other senior managers can lead to agreeing on a solution or clearing any misunderstandings. This can be a very effective method to resolving a particular conflict within the workplace.  </a:t>
            </a:r>
          </a:p>
          <a:p>
            <a:pPr marL="0" indent="0" algn="just">
              <a:buNone/>
            </a:pPr>
            <a:r>
              <a:rPr lang="en-GB" sz="2100" b="1" dirty="0">
                <a:solidFill>
                  <a:schemeClr val="accent1"/>
                </a:solidFill>
              </a:rPr>
              <a:t>Support</a:t>
            </a:r>
            <a:r>
              <a:rPr lang="en-GB" sz="2100" dirty="0">
                <a:solidFill>
                  <a:schemeClr val="accent1"/>
                </a:solidFill>
              </a:rPr>
              <a:t> - Conflicts should always be dealt with quickly and accordingly as they can escalate if not acted upon. Support should be provided by managers and an open-door policy also helps where implemented. This encourages employees to disclose any information they may feel holds the group back. It also helps with bonding and promotes togetherness helping the company achieve its goal.</a:t>
            </a:r>
          </a:p>
        </p:txBody>
      </p:sp>
    </p:spTree>
    <p:extLst>
      <p:ext uri="{BB962C8B-B14F-4D97-AF65-F5344CB8AC3E}">
        <p14:creationId xmlns:p14="http://schemas.microsoft.com/office/powerpoint/2010/main" val="3767666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D1B97-97EA-463B-99C0-124C6963638A}"/>
              </a:ext>
            </a:extLst>
          </p:cNvPr>
          <p:cNvSpPr>
            <a:spLocks noGrp="1"/>
          </p:cNvSpPr>
          <p:nvPr>
            <p:ph type="title"/>
          </p:nvPr>
        </p:nvSpPr>
        <p:spPr/>
        <p:txBody>
          <a:bodyPr/>
          <a:lstStyle/>
          <a:p>
            <a:r>
              <a:rPr lang="en-GB" dirty="0"/>
              <a:t>SUCCESSFUL </a:t>
            </a:r>
            <a:r>
              <a:rPr lang="en-GB" dirty="0">
                <a:solidFill>
                  <a:schemeClr val="accent1"/>
                </a:solidFill>
              </a:rPr>
              <a:t>TEAM</a:t>
            </a:r>
            <a:r>
              <a:rPr lang="en-GB" dirty="0"/>
              <a:t> DEVELOPMENT</a:t>
            </a:r>
          </a:p>
        </p:txBody>
      </p:sp>
      <p:sp>
        <p:nvSpPr>
          <p:cNvPr id="3" name="Content Placeholder 2">
            <a:extLst>
              <a:ext uri="{FF2B5EF4-FFF2-40B4-BE49-F238E27FC236}">
                <a16:creationId xmlns:a16="http://schemas.microsoft.com/office/drawing/2014/main" id="{3C703B7D-054E-4097-9C15-B2D090E7D511}"/>
              </a:ext>
            </a:extLst>
          </p:cNvPr>
          <p:cNvSpPr>
            <a:spLocks noGrp="1"/>
          </p:cNvSpPr>
          <p:nvPr>
            <p:ph idx="1"/>
          </p:nvPr>
        </p:nvSpPr>
        <p:spPr>
          <a:xfrm>
            <a:off x="646110" y="1431235"/>
            <a:ext cx="10472463" cy="4974047"/>
          </a:xfrm>
        </p:spPr>
        <p:txBody>
          <a:bodyPr>
            <a:normAutofit fontScale="92500" lnSpcReduction="20000"/>
          </a:bodyPr>
          <a:lstStyle/>
          <a:p>
            <a:pPr marL="0" indent="0" algn="just">
              <a:buNone/>
            </a:pPr>
            <a:r>
              <a:rPr lang="en-GB" sz="2100" dirty="0">
                <a:solidFill>
                  <a:schemeClr val="accent1"/>
                </a:solidFill>
              </a:rPr>
              <a:t>In order to be a successful team and develop, the team should work in cohesion with each other. This can be through projects and maintaining relationships in Morrisons as well as externally. Teams demonstrating working as a group should be recognised and rewarded accordingly which will further emphasise and promote togetherness.</a:t>
            </a:r>
          </a:p>
          <a:p>
            <a:pPr marL="0" indent="0" algn="just">
              <a:buNone/>
            </a:pPr>
            <a:endParaRPr lang="en-GB" sz="1100" dirty="0">
              <a:solidFill>
                <a:schemeClr val="accent1"/>
              </a:solidFill>
            </a:endParaRPr>
          </a:p>
          <a:p>
            <a:pPr marL="0" indent="0" algn="just">
              <a:buNone/>
            </a:pPr>
            <a:r>
              <a:rPr lang="en-GB" sz="2100" dirty="0">
                <a:solidFill>
                  <a:schemeClr val="accent1"/>
                </a:solidFill>
              </a:rPr>
              <a:t>When it comes to team building, there are the “12 C’s: (The Balance Careers, 2018)</a:t>
            </a:r>
          </a:p>
          <a:p>
            <a:pPr marL="0" indent="0" algn="just">
              <a:buNone/>
            </a:pPr>
            <a:endParaRPr lang="en-GB" sz="1100" dirty="0">
              <a:solidFill>
                <a:schemeClr val="accent1"/>
              </a:solidFill>
            </a:endParaRPr>
          </a:p>
          <a:p>
            <a:pPr lvl="0" algn="just"/>
            <a:r>
              <a:rPr lang="en-GB" sz="2100" b="1" dirty="0"/>
              <a:t>1 - Clear Expectations</a:t>
            </a:r>
            <a:r>
              <a:rPr lang="en-GB" sz="2100" dirty="0"/>
              <a:t> - The team needs to understand what is expected of each of them within the group as per the instructions provided by the manager(s)</a:t>
            </a:r>
          </a:p>
          <a:p>
            <a:pPr lvl="0" algn="just"/>
            <a:r>
              <a:rPr lang="en-GB" sz="2100" b="1" dirty="0"/>
              <a:t>2 – Context </a:t>
            </a:r>
            <a:r>
              <a:rPr lang="en-GB" sz="2100" dirty="0"/>
              <a:t>-</a:t>
            </a:r>
            <a:r>
              <a:rPr lang="en-GB" sz="2100" b="1" dirty="0"/>
              <a:t> </a:t>
            </a:r>
            <a:r>
              <a:rPr lang="en-GB" sz="2100" dirty="0"/>
              <a:t>Members need to understand their roles within the team in order to be successful</a:t>
            </a:r>
          </a:p>
          <a:p>
            <a:pPr lvl="0" algn="just"/>
            <a:r>
              <a:rPr lang="en-GB" sz="2100" b="1" dirty="0"/>
              <a:t>3 – Commitment</a:t>
            </a:r>
            <a:r>
              <a:rPr lang="en-GB" sz="2100" dirty="0"/>
              <a:t> - Team members must be fully committed to the group and their targets</a:t>
            </a:r>
          </a:p>
          <a:p>
            <a:pPr lvl="0" algn="just"/>
            <a:r>
              <a:rPr lang="en-GB" sz="2100" b="1" dirty="0"/>
              <a:t>4 – Competence </a:t>
            </a:r>
            <a:r>
              <a:rPr lang="en-GB" sz="2100" dirty="0"/>
              <a:t>-</a:t>
            </a:r>
            <a:r>
              <a:rPr lang="en-GB" sz="2100" b="1" dirty="0"/>
              <a:t> </a:t>
            </a:r>
            <a:r>
              <a:rPr lang="en-GB" sz="2100" dirty="0"/>
              <a:t>The team should feel each member of the group will contribute appropriately</a:t>
            </a:r>
          </a:p>
          <a:p>
            <a:pPr lvl="0" algn="just"/>
            <a:r>
              <a:rPr lang="en-GB" sz="2100" b="1" dirty="0"/>
              <a:t>5 – Charter</a:t>
            </a:r>
            <a:r>
              <a:rPr lang="en-GB" sz="2100" dirty="0"/>
              <a:t> - Discussion amongst the members as to how they will achieve their goal in terms of process, communication and timeframe</a:t>
            </a:r>
          </a:p>
        </p:txBody>
      </p:sp>
    </p:spTree>
    <p:extLst>
      <p:ext uri="{BB962C8B-B14F-4D97-AF65-F5344CB8AC3E}">
        <p14:creationId xmlns:p14="http://schemas.microsoft.com/office/powerpoint/2010/main" val="419059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par>
                          <p:cTn id="19" fill="hold">
                            <p:stCondLst>
                              <p:cond delay="1500"/>
                            </p:stCondLst>
                            <p:childTnLst>
                              <p:par>
                                <p:cTn id="20" presetID="10" presetClass="entr" presetSubtype="0" fill="hold" grpId="0" nodeType="after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par>
                          <p:cTn id="23" fill="hold">
                            <p:stCondLst>
                              <p:cond delay="2000"/>
                            </p:stCondLst>
                            <p:childTnLst>
                              <p:par>
                                <p:cTn id="24" presetID="10" presetClass="entr" presetSubtype="0" fill="hold" grpId="0" nodeType="after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childTnLst>
                          </p:cTn>
                        </p:par>
                        <p:par>
                          <p:cTn id="27" fill="hold">
                            <p:stCondLst>
                              <p:cond delay="2500"/>
                            </p:stCondLst>
                            <p:childTnLst>
                              <p:par>
                                <p:cTn id="28" presetID="10" presetClass="entr" presetSubtype="0" fill="hold" grpId="0"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childTnLst>
                          </p:cTn>
                        </p:par>
                        <p:par>
                          <p:cTn id="31" fill="hold">
                            <p:stCondLst>
                              <p:cond delay="3000"/>
                            </p:stCondLst>
                            <p:childTnLst>
                              <p:par>
                                <p:cTn id="32" presetID="10" presetClass="entr" presetSubtype="0" fill="hold" grpId="0" nodeType="afterEffect">
                                  <p:stCondLst>
                                    <p:cond delay="0"/>
                                  </p:stCondLst>
                                  <p:childTnLst>
                                    <p:set>
                                      <p:cBhvr>
                                        <p:cTn id="33" dur="1" fill="hold">
                                          <p:stCondLst>
                                            <p:cond delay="0"/>
                                          </p:stCondLst>
                                        </p:cTn>
                                        <p:tgtEl>
                                          <p:spTgt spid="3">
                                            <p:txEl>
                                              <p:pRg st="8" end="8"/>
                                            </p:txEl>
                                          </p:spTgt>
                                        </p:tgtEl>
                                        <p:attrNameLst>
                                          <p:attrName>style.visibility</p:attrName>
                                        </p:attrNameLst>
                                      </p:cBhvr>
                                      <p:to>
                                        <p:strVal val="visible"/>
                                      </p:to>
                                    </p:set>
                                    <p:animEffect transition="in" filter="fade">
                                      <p:cBhvr>
                                        <p:cTn id="34"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D1B97-97EA-463B-99C0-124C6963638A}"/>
              </a:ext>
            </a:extLst>
          </p:cNvPr>
          <p:cNvSpPr>
            <a:spLocks noGrp="1"/>
          </p:cNvSpPr>
          <p:nvPr>
            <p:ph type="title"/>
          </p:nvPr>
        </p:nvSpPr>
        <p:spPr/>
        <p:txBody>
          <a:bodyPr/>
          <a:lstStyle/>
          <a:p>
            <a:r>
              <a:rPr lang="en-GB" dirty="0"/>
              <a:t>SUCCESSFUL </a:t>
            </a:r>
            <a:r>
              <a:rPr lang="en-GB" dirty="0">
                <a:solidFill>
                  <a:schemeClr val="accent1"/>
                </a:solidFill>
              </a:rPr>
              <a:t>TEAM</a:t>
            </a:r>
            <a:r>
              <a:rPr lang="en-GB" dirty="0"/>
              <a:t> DEVELOPMENT</a:t>
            </a:r>
          </a:p>
        </p:txBody>
      </p:sp>
      <p:sp>
        <p:nvSpPr>
          <p:cNvPr id="3" name="Content Placeholder 2">
            <a:extLst>
              <a:ext uri="{FF2B5EF4-FFF2-40B4-BE49-F238E27FC236}">
                <a16:creationId xmlns:a16="http://schemas.microsoft.com/office/drawing/2014/main" id="{3C703B7D-054E-4097-9C15-B2D090E7D511}"/>
              </a:ext>
            </a:extLst>
          </p:cNvPr>
          <p:cNvSpPr>
            <a:spLocks noGrp="1"/>
          </p:cNvSpPr>
          <p:nvPr>
            <p:ph idx="1"/>
          </p:nvPr>
        </p:nvSpPr>
        <p:spPr>
          <a:xfrm>
            <a:off x="646110" y="1431235"/>
            <a:ext cx="10512219" cy="4850295"/>
          </a:xfrm>
        </p:spPr>
        <p:txBody>
          <a:bodyPr>
            <a:noAutofit/>
          </a:bodyPr>
          <a:lstStyle/>
          <a:p>
            <a:pPr algn="just"/>
            <a:r>
              <a:rPr lang="en-GB" sz="1900" b="1" dirty="0"/>
              <a:t>6 – Control </a:t>
            </a:r>
            <a:r>
              <a:rPr lang="en-GB" sz="1900" dirty="0"/>
              <a:t>-</a:t>
            </a:r>
            <a:r>
              <a:rPr lang="en-GB" sz="1900" b="1" dirty="0"/>
              <a:t> </a:t>
            </a:r>
            <a:r>
              <a:rPr lang="en-GB" sz="1900" dirty="0"/>
              <a:t>The level of commitment the team can show. The freedom given to each member to achieve their target.</a:t>
            </a:r>
            <a:endParaRPr lang="en-GB" sz="1900" b="1" dirty="0"/>
          </a:p>
          <a:p>
            <a:pPr lvl="0" algn="just"/>
            <a:r>
              <a:rPr lang="en-GB" sz="1900" b="1" dirty="0"/>
              <a:t>7 – Collaboration</a:t>
            </a:r>
            <a:r>
              <a:rPr lang="en-GB" sz="1900" dirty="0"/>
              <a:t> - Process of working together as a group. Fully understanding their role and communicating to define it.</a:t>
            </a:r>
          </a:p>
          <a:p>
            <a:pPr lvl="0" algn="just"/>
            <a:r>
              <a:rPr lang="en-GB" sz="1900" b="1" dirty="0"/>
              <a:t>8 – Communication</a:t>
            </a:r>
            <a:r>
              <a:rPr lang="en-GB" sz="1900" dirty="0"/>
              <a:t> - Discussing with other members. Being honest and open and managing any conflict as needed.</a:t>
            </a:r>
          </a:p>
          <a:p>
            <a:pPr lvl="0" algn="just"/>
            <a:r>
              <a:rPr lang="en-GB" sz="1900" b="1" dirty="0"/>
              <a:t>9 - Creative Innovation</a:t>
            </a:r>
            <a:r>
              <a:rPr lang="en-GB" sz="1900" dirty="0"/>
              <a:t> - Thinking outside the box, of new ideas etc. The process of creative thinking.</a:t>
            </a:r>
          </a:p>
          <a:p>
            <a:pPr lvl="0" algn="just"/>
            <a:r>
              <a:rPr lang="en-GB" sz="1900" b="1" dirty="0"/>
              <a:t>10 – Consequences </a:t>
            </a:r>
            <a:r>
              <a:rPr lang="en-GB" sz="1900" dirty="0"/>
              <a:t>-</a:t>
            </a:r>
            <a:r>
              <a:rPr lang="en-GB" sz="1900" b="1" dirty="0"/>
              <a:t> </a:t>
            </a:r>
            <a:r>
              <a:rPr lang="en-GB" sz="1900" dirty="0"/>
              <a:t>Feeling responsible or accountable together if the group succeeds or fails. Possibly rewarding members either as a group or on individual prowess.</a:t>
            </a:r>
          </a:p>
          <a:p>
            <a:pPr lvl="0" algn="just"/>
            <a:r>
              <a:rPr lang="en-GB" sz="1900" b="1" dirty="0"/>
              <a:t>11 – Coordination </a:t>
            </a:r>
            <a:r>
              <a:rPr lang="en-GB" sz="1900" dirty="0"/>
              <a:t>- Process of planning and delegating tasks. Trying to become more customer-oriented</a:t>
            </a:r>
          </a:p>
          <a:p>
            <a:pPr lvl="0" algn="just"/>
            <a:r>
              <a:rPr lang="en-GB" sz="1900" b="1" dirty="0"/>
              <a:t>12 - Culture Change </a:t>
            </a:r>
            <a:r>
              <a:rPr lang="en-GB" sz="1900" dirty="0"/>
              <a:t>-</a:t>
            </a:r>
            <a:r>
              <a:rPr lang="en-GB" sz="1900" b="1" dirty="0"/>
              <a:t> </a:t>
            </a:r>
            <a:r>
              <a:rPr lang="en-GB" sz="1900" dirty="0"/>
              <a:t>How Morrisons behaves in terms of change for the future. This can be based on reward schemes, personal development classes etc.</a:t>
            </a:r>
          </a:p>
          <a:p>
            <a:pPr algn="just"/>
            <a:endParaRPr lang="en-GB" sz="1900" dirty="0"/>
          </a:p>
        </p:txBody>
      </p:sp>
    </p:spTree>
    <p:extLst>
      <p:ext uri="{BB962C8B-B14F-4D97-AF65-F5344CB8AC3E}">
        <p14:creationId xmlns:p14="http://schemas.microsoft.com/office/powerpoint/2010/main" val="90435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D1B97-97EA-463B-99C0-124C6963638A}"/>
              </a:ext>
            </a:extLst>
          </p:cNvPr>
          <p:cNvSpPr>
            <a:spLocks noGrp="1"/>
          </p:cNvSpPr>
          <p:nvPr>
            <p:ph type="title"/>
          </p:nvPr>
        </p:nvSpPr>
        <p:spPr/>
        <p:txBody>
          <a:bodyPr/>
          <a:lstStyle/>
          <a:p>
            <a:r>
              <a:rPr lang="en-GB" dirty="0"/>
              <a:t>REFERENCES LIST</a:t>
            </a:r>
          </a:p>
        </p:txBody>
      </p:sp>
      <p:sp>
        <p:nvSpPr>
          <p:cNvPr id="3" name="Content Placeholder 2">
            <a:extLst>
              <a:ext uri="{FF2B5EF4-FFF2-40B4-BE49-F238E27FC236}">
                <a16:creationId xmlns:a16="http://schemas.microsoft.com/office/drawing/2014/main" id="{3C703B7D-054E-4097-9C15-B2D090E7D511}"/>
              </a:ext>
            </a:extLst>
          </p:cNvPr>
          <p:cNvSpPr>
            <a:spLocks noGrp="1"/>
          </p:cNvSpPr>
          <p:nvPr>
            <p:ph idx="1"/>
          </p:nvPr>
        </p:nvSpPr>
        <p:spPr>
          <a:xfrm>
            <a:off x="646110" y="1431235"/>
            <a:ext cx="10512219" cy="4974047"/>
          </a:xfrm>
        </p:spPr>
        <p:txBody>
          <a:bodyPr>
            <a:normAutofit fontScale="92500" lnSpcReduction="20000"/>
          </a:bodyPr>
          <a:lstStyle/>
          <a:p>
            <a:r>
              <a:rPr lang="en-GB" dirty="0" err="1"/>
              <a:t>ToolsHero</a:t>
            </a:r>
            <a:r>
              <a:rPr lang="en-GB" dirty="0"/>
              <a:t>. (2018). </a:t>
            </a:r>
            <a:r>
              <a:rPr lang="en-GB" i="1" dirty="0"/>
              <a:t>Meredith Belbin biography, quotes, publications and books | </a:t>
            </a:r>
            <a:r>
              <a:rPr lang="en-GB" i="1" dirty="0" err="1"/>
              <a:t>ToolsHero</a:t>
            </a:r>
            <a:r>
              <a:rPr lang="en-GB" dirty="0"/>
              <a:t>. [online] Available at: https://www.toolshero.com/toolsheroes/meredith-belbin/ [Accessed 06 Aug. 2018]</a:t>
            </a:r>
          </a:p>
          <a:p>
            <a:r>
              <a:rPr lang="en-GB" dirty="0"/>
              <a:t>Businessballs.com. (2018). </a:t>
            </a:r>
            <a:r>
              <a:rPr lang="en-GB" i="1" dirty="0"/>
              <a:t>Course: Team Management Training</a:t>
            </a:r>
            <a:r>
              <a:rPr lang="en-GB" dirty="0"/>
              <a:t>. [online] Available at: https://www.businessballs.com/team-management/tuckman-forming-storming-norming-performing-model-234/ [Accessed 06 Aug. 2018]</a:t>
            </a:r>
            <a:endParaRPr lang="en-GB" sz="100" dirty="0"/>
          </a:p>
          <a:p>
            <a:r>
              <a:rPr lang="en-GB" dirty="0"/>
              <a:t>Toggl.com. (2018). </a:t>
            </a:r>
            <a:r>
              <a:rPr lang="en-GB" i="1" dirty="0"/>
              <a:t>5 Stages of Team Development</a:t>
            </a:r>
            <a:r>
              <a:rPr lang="en-GB" dirty="0"/>
              <a:t>. [online] Available at: https://toggl.com/stages-of-team-development/ [Accessed 06 Aug. 2018]</a:t>
            </a:r>
            <a:endParaRPr lang="en-GB" sz="100" dirty="0"/>
          </a:p>
          <a:p>
            <a:pPr marL="0" indent="0">
              <a:buNone/>
            </a:pPr>
            <a:endParaRPr lang="en-GB" sz="100" dirty="0"/>
          </a:p>
          <a:p>
            <a:r>
              <a:rPr lang="en-GB" dirty="0"/>
              <a:t>The Balance Careers. (2018). </a:t>
            </a:r>
            <a:r>
              <a:rPr lang="en-GB" i="1" dirty="0"/>
              <a:t>If You Want to Build Successful Teams, Use These 12 Tips</a:t>
            </a:r>
            <a:r>
              <a:rPr lang="en-GB" dirty="0"/>
              <a:t>. [online] Available at: https://www.thebalancecareers.com/tips-for-team-building-1918512 [Accessed 06 Aug. 2018]</a:t>
            </a:r>
            <a:endParaRPr lang="en-GB" sz="100" dirty="0"/>
          </a:p>
          <a:p>
            <a:r>
              <a:rPr lang="en-GB" dirty="0" err="1"/>
              <a:t>Hom</a:t>
            </a:r>
            <a:r>
              <a:rPr lang="en-GB" dirty="0"/>
              <a:t>, E. (2018). </a:t>
            </a:r>
            <a:r>
              <a:rPr lang="en-GB" i="1" dirty="0"/>
              <a:t>Steve Jobs Biography</a:t>
            </a:r>
            <a:r>
              <a:rPr lang="en-GB" dirty="0"/>
              <a:t>. [online] Business News Daily. Available at: https://www.businessnewsdaily.com/4195-business-profile-steve-jobs.html [Accessed 9 Aug. 2018].</a:t>
            </a:r>
            <a:endParaRPr lang="en-GB" sz="100" dirty="0"/>
          </a:p>
          <a:p>
            <a:r>
              <a:rPr lang="en-GB" dirty="0"/>
              <a:t>Inc.com. (2018). </a:t>
            </a:r>
            <a:r>
              <a:rPr lang="en-GB" i="1" dirty="0"/>
              <a:t>37 (More) Quotes on Handling Workplace Conflict</a:t>
            </a:r>
            <a:r>
              <a:rPr lang="en-GB" dirty="0"/>
              <a:t>. [online] Available at: https://www.inc.com/john-brandon/37-more-quotes-on-handling-workplace-conflict.html [Accessed 23 Aug. 2018]</a:t>
            </a:r>
          </a:p>
        </p:txBody>
      </p:sp>
    </p:spTree>
    <p:extLst>
      <p:ext uri="{BB962C8B-B14F-4D97-AF65-F5344CB8AC3E}">
        <p14:creationId xmlns:p14="http://schemas.microsoft.com/office/powerpoint/2010/main" val="2874627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D2D22-49BB-4230-B331-95356AEED205}"/>
              </a:ext>
            </a:extLst>
          </p:cNvPr>
          <p:cNvSpPr>
            <a:spLocks noGrp="1"/>
          </p:cNvSpPr>
          <p:nvPr>
            <p:ph type="ctrTitle"/>
          </p:nvPr>
        </p:nvSpPr>
        <p:spPr>
          <a:xfrm>
            <a:off x="2207495" y="2754810"/>
            <a:ext cx="7777010" cy="1348380"/>
          </a:xfrm>
        </p:spPr>
        <p:txBody>
          <a:bodyPr/>
          <a:lstStyle/>
          <a:p>
            <a:pPr algn="ctr"/>
            <a:r>
              <a:rPr lang="en-GB" dirty="0"/>
              <a:t>ANY QUESTIONS?</a:t>
            </a:r>
          </a:p>
        </p:txBody>
      </p:sp>
      <p:sp>
        <p:nvSpPr>
          <p:cNvPr id="3" name="Subtitle 2">
            <a:extLst>
              <a:ext uri="{FF2B5EF4-FFF2-40B4-BE49-F238E27FC236}">
                <a16:creationId xmlns:a16="http://schemas.microsoft.com/office/drawing/2014/main" id="{C7DBD1BA-BBDE-48C5-B0B1-ABBD7BD6F8E5}"/>
              </a:ext>
            </a:extLst>
          </p:cNvPr>
          <p:cNvSpPr>
            <a:spLocks noGrp="1"/>
          </p:cNvSpPr>
          <p:nvPr>
            <p:ph type="subTitle" idx="1"/>
          </p:nvPr>
        </p:nvSpPr>
        <p:spPr>
          <a:xfrm>
            <a:off x="6624216" y="4103190"/>
            <a:ext cx="3360289" cy="429053"/>
          </a:xfrm>
        </p:spPr>
        <p:txBody>
          <a:bodyPr/>
          <a:lstStyle/>
          <a:p>
            <a:pPr algn="r"/>
            <a:r>
              <a:rPr lang="en-GB" dirty="0"/>
              <a:t>Please no questions…</a:t>
            </a:r>
          </a:p>
        </p:txBody>
      </p:sp>
    </p:spTree>
    <p:extLst>
      <p:ext uri="{BB962C8B-B14F-4D97-AF65-F5344CB8AC3E}">
        <p14:creationId xmlns:p14="http://schemas.microsoft.com/office/powerpoint/2010/main" val="1969741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100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500"/>
                                        <p:tgtEl>
                                          <p:spTgt spid="3">
                                            <p:txEl>
                                              <p:pRg st="0" end="0"/>
                                            </p:txEl>
                                          </p:spTgt>
                                        </p:tgtEl>
                                      </p:cBhvr>
                                    </p:animEffect>
                                  </p:childTnLst>
                                </p:cTn>
                              </p:par>
                            </p:childTnLst>
                          </p:cTn>
                        </p:par>
                        <p:par>
                          <p:cTn id="12" fill="hold">
                            <p:stCondLst>
                              <p:cond delay="3000"/>
                            </p:stCondLst>
                            <p:childTnLst>
                              <p:par>
                                <p:cTn id="13" presetID="10" presetClass="exit" presetSubtype="0" fill="hold" grpId="1" nodeType="afterEffect">
                                  <p:stCondLst>
                                    <p:cond delay="1000"/>
                                  </p:stCondLst>
                                  <p:childTnLst>
                                    <p:animEffect transition="out" filter="fade">
                                      <p:cBhvr>
                                        <p:cTn id="14" dur="2000"/>
                                        <p:tgtEl>
                                          <p:spTgt spid="3">
                                            <p:txEl>
                                              <p:pRg st="0" end="0"/>
                                            </p:txEl>
                                          </p:spTgt>
                                        </p:tgtEl>
                                      </p:cBhvr>
                                    </p:animEffect>
                                    <p:set>
                                      <p:cBhvr>
                                        <p:cTn id="15" dur="1" fill="hold">
                                          <p:stCondLst>
                                            <p:cond delay="1999"/>
                                          </p:stCondLst>
                                        </p:cTn>
                                        <p:tgtEl>
                                          <p:spTgt spid="3">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Ion</Template>
  <TotalTime>570</TotalTime>
  <Words>1282</Words>
  <Application>Microsoft Office PowerPoint</Application>
  <PresentationFormat>Widescreen</PresentationFormat>
  <Paragraphs>82</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Ion</vt:lpstr>
      <vt:lpstr>Effective Team Working and Communication</vt:lpstr>
      <vt:lpstr>PowerPoint Presentation</vt:lpstr>
      <vt:lpstr>TEAM ROLES</vt:lpstr>
      <vt:lpstr>STAGES OF TEAM DEVELOPMENT</vt:lpstr>
      <vt:lpstr>BENEFITS OF TEAM WORKING</vt:lpstr>
      <vt:lpstr>BENEFITS OF TEAM WORKING</vt:lpstr>
      <vt:lpstr>MANAGING CONFLICT</vt:lpstr>
      <vt:lpstr>MANAGING CONFLICT</vt:lpstr>
      <vt:lpstr>SUCCESSFUL TEAM DEVELOPMENT</vt:lpstr>
      <vt:lpstr>SUCCESSFUL TEAM DEVELOPMENT</vt:lpstr>
      <vt:lpstr>REFERENCES LIST</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 and Communication</dc:title>
  <dc:creator>User</dc:creator>
  <cp:lastModifiedBy>User</cp:lastModifiedBy>
  <cp:revision>67</cp:revision>
  <dcterms:created xsi:type="dcterms:W3CDTF">2018-08-13T23:39:47Z</dcterms:created>
  <dcterms:modified xsi:type="dcterms:W3CDTF">2018-08-24T13:19:49Z</dcterms:modified>
</cp:coreProperties>
</file>