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media/image5.jp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</p:sldIdLst>
  <p:sldSz cx="10058400" cy="7772400"/>
  <p:notesSz cx="100584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6"/>
  </p:normalViewPr>
  <p:slideViewPr>
    <p:cSldViewPr>
      <p:cViewPr>
        <p:scale>
          <a:sx n="101" d="100"/>
          <a:sy n="101" d="100"/>
        </p:scale>
        <p:origin x="1672" y="-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23418" y="500011"/>
            <a:ext cx="9411563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FF0000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2920" y="1787652"/>
            <a:ext cx="905256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42048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image" Target="../media/image2.png"/><Relationship Id="rId7" Type="http://schemas.openxmlformats.org/officeDocument/2006/relationships/hyperlink" Target="https://corporatewatch.org/deliveroos-ipo-disclosures-what-weve-learnt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trinity.com/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en.wikipedia.org/wiki/UberEATS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81607"/>
            <a:ext cx="9872003" cy="7491095"/>
            <a:chOff x="49530" y="63500"/>
            <a:chExt cx="9780273" cy="7362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167449"/>
              <a:ext cx="3169920" cy="685292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228587" y="5128895"/>
              <a:ext cx="9601200" cy="2296795"/>
            </a:xfrm>
            <a:custGeom>
              <a:avLst/>
              <a:gdLst/>
              <a:ahLst/>
              <a:cxnLst/>
              <a:rect l="l" t="t" r="r" b="b"/>
              <a:pathLst>
                <a:path w="9601200" h="2296795">
                  <a:moveTo>
                    <a:pt x="9601200" y="2296795"/>
                  </a:moveTo>
                  <a:lnTo>
                    <a:pt x="0" y="2296795"/>
                  </a:lnTo>
                  <a:lnTo>
                    <a:pt x="0" y="1184951"/>
                  </a:lnTo>
                  <a:lnTo>
                    <a:pt x="68408" y="1184297"/>
                  </a:lnTo>
                  <a:lnTo>
                    <a:pt x="614532" y="1176824"/>
                  </a:lnTo>
                  <a:lnTo>
                    <a:pt x="978206" y="1169084"/>
                  </a:lnTo>
                  <a:lnTo>
                    <a:pt x="1274895" y="1160960"/>
                  </a:lnTo>
                  <a:lnTo>
                    <a:pt x="1537499" y="1152378"/>
                  </a:lnTo>
                  <a:lnTo>
                    <a:pt x="1813834" y="1141923"/>
                  </a:lnTo>
                  <a:lnTo>
                    <a:pt x="2103677" y="1129383"/>
                  </a:lnTo>
                  <a:lnTo>
                    <a:pt x="2345129" y="1117708"/>
                  </a:lnTo>
                  <a:lnTo>
                    <a:pt x="2594972" y="1104455"/>
                  </a:lnTo>
                  <a:lnTo>
                    <a:pt x="2853093" y="1089517"/>
                  </a:lnTo>
                  <a:lnTo>
                    <a:pt x="3030234" y="1078439"/>
                  </a:lnTo>
                  <a:lnTo>
                    <a:pt x="3213204" y="1065068"/>
                  </a:lnTo>
                  <a:lnTo>
                    <a:pt x="3433252" y="1046894"/>
                  </a:lnTo>
                  <a:lnTo>
                    <a:pt x="3687132" y="1023881"/>
                  </a:lnTo>
                  <a:lnTo>
                    <a:pt x="3971595" y="995995"/>
                  </a:lnTo>
                  <a:lnTo>
                    <a:pt x="4237300" y="968189"/>
                  </a:lnTo>
                  <a:lnTo>
                    <a:pt x="4521044" y="936755"/>
                  </a:lnTo>
                  <a:lnTo>
                    <a:pt x="4769801" y="907773"/>
                  </a:lnTo>
                  <a:lnTo>
                    <a:pt x="5028481" y="876245"/>
                  </a:lnTo>
                  <a:lnTo>
                    <a:pt x="5295900" y="842157"/>
                  </a:lnTo>
                  <a:lnTo>
                    <a:pt x="5515332" y="813036"/>
                  </a:lnTo>
                  <a:lnTo>
                    <a:pt x="5738994" y="782262"/>
                  </a:lnTo>
                  <a:lnTo>
                    <a:pt x="5966279" y="749829"/>
                  </a:lnTo>
                  <a:lnTo>
                    <a:pt x="6196582" y="715730"/>
                  </a:lnTo>
                  <a:lnTo>
                    <a:pt x="6429298" y="679960"/>
                  </a:lnTo>
                  <a:lnTo>
                    <a:pt x="6605052" y="652031"/>
                  </a:lnTo>
                  <a:lnTo>
                    <a:pt x="6781567" y="623155"/>
                  </a:lnTo>
                  <a:lnTo>
                    <a:pt x="6958586" y="593330"/>
                  </a:lnTo>
                  <a:lnTo>
                    <a:pt x="7135854" y="562552"/>
                  </a:lnTo>
                  <a:lnTo>
                    <a:pt x="7313115" y="530819"/>
                  </a:lnTo>
                  <a:lnTo>
                    <a:pt x="7490113" y="498129"/>
                  </a:lnTo>
                  <a:lnTo>
                    <a:pt x="7666594" y="464478"/>
                  </a:lnTo>
                  <a:lnTo>
                    <a:pt x="7842301" y="429864"/>
                  </a:lnTo>
                  <a:lnTo>
                    <a:pt x="7958882" y="406252"/>
                  </a:lnTo>
                  <a:lnTo>
                    <a:pt x="8074931" y="382209"/>
                  </a:lnTo>
                  <a:lnTo>
                    <a:pt x="8190370" y="357736"/>
                  </a:lnTo>
                  <a:lnTo>
                    <a:pt x="8305125" y="332830"/>
                  </a:lnTo>
                  <a:lnTo>
                    <a:pt x="8419119" y="307493"/>
                  </a:lnTo>
                  <a:lnTo>
                    <a:pt x="8532277" y="281722"/>
                  </a:lnTo>
                  <a:lnTo>
                    <a:pt x="8644523" y="255516"/>
                  </a:lnTo>
                  <a:lnTo>
                    <a:pt x="8755781" y="228876"/>
                  </a:lnTo>
                  <a:lnTo>
                    <a:pt x="8865976" y="201800"/>
                  </a:lnTo>
                  <a:lnTo>
                    <a:pt x="8975032" y="174288"/>
                  </a:lnTo>
                  <a:lnTo>
                    <a:pt x="9082872" y="146338"/>
                  </a:lnTo>
                  <a:lnTo>
                    <a:pt x="9189422" y="117950"/>
                  </a:lnTo>
                  <a:lnTo>
                    <a:pt x="9294606" y="89123"/>
                  </a:lnTo>
                  <a:lnTo>
                    <a:pt x="9398347" y="59856"/>
                  </a:lnTo>
                  <a:lnTo>
                    <a:pt x="9500570" y="30148"/>
                  </a:lnTo>
                  <a:lnTo>
                    <a:pt x="9601200" y="0"/>
                  </a:lnTo>
                  <a:lnTo>
                    <a:pt x="9601200" y="2296795"/>
                  </a:lnTo>
                  <a:close/>
                </a:path>
              </a:pathLst>
            </a:custGeom>
            <a:solidFill>
              <a:srgbClr val="26262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28600" y="5184317"/>
              <a:ext cx="9601200" cy="1228725"/>
            </a:xfrm>
            <a:custGeom>
              <a:avLst/>
              <a:gdLst/>
              <a:ahLst/>
              <a:cxnLst/>
              <a:rect l="l" t="t" r="r" b="b"/>
              <a:pathLst>
                <a:path w="9601200" h="1228725">
                  <a:moveTo>
                    <a:pt x="4746041" y="919060"/>
                  </a:moveTo>
                  <a:lnTo>
                    <a:pt x="4092524" y="969060"/>
                  </a:lnTo>
                  <a:lnTo>
                    <a:pt x="3839680" y="984796"/>
                  </a:lnTo>
                  <a:lnTo>
                    <a:pt x="3332454" y="1009484"/>
                  </a:lnTo>
                  <a:lnTo>
                    <a:pt x="2681401" y="1027988"/>
                  </a:lnTo>
                  <a:lnTo>
                    <a:pt x="2119477" y="1033272"/>
                  </a:lnTo>
                  <a:lnTo>
                    <a:pt x="1971001" y="1033208"/>
                  </a:lnTo>
                  <a:lnTo>
                    <a:pt x="1392605" y="1025017"/>
                  </a:lnTo>
                  <a:lnTo>
                    <a:pt x="885482" y="1008087"/>
                  </a:lnTo>
                  <a:lnTo>
                    <a:pt x="438988" y="984796"/>
                  </a:lnTo>
                  <a:lnTo>
                    <a:pt x="206298" y="969060"/>
                  </a:lnTo>
                  <a:lnTo>
                    <a:pt x="72250" y="958634"/>
                  </a:lnTo>
                  <a:lnTo>
                    <a:pt x="0" y="952538"/>
                  </a:lnTo>
                  <a:lnTo>
                    <a:pt x="114" y="958634"/>
                  </a:lnTo>
                  <a:lnTo>
                    <a:pt x="126428" y="969060"/>
                  </a:lnTo>
                  <a:lnTo>
                    <a:pt x="344246" y="984796"/>
                  </a:lnTo>
                  <a:lnTo>
                    <a:pt x="793991" y="1010043"/>
                  </a:lnTo>
                  <a:lnTo>
                    <a:pt x="1286471" y="1028306"/>
                  </a:lnTo>
                  <a:lnTo>
                    <a:pt x="1851279" y="1038529"/>
                  </a:lnTo>
                  <a:lnTo>
                    <a:pt x="2095881" y="1039583"/>
                  </a:lnTo>
                  <a:lnTo>
                    <a:pt x="2158606" y="1039533"/>
                  </a:lnTo>
                  <a:lnTo>
                    <a:pt x="2710891" y="1033500"/>
                  </a:lnTo>
                  <a:lnTo>
                    <a:pt x="2750070" y="1032713"/>
                  </a:lnTo>
                  <a:lnTo>
                    <a:pt x="3437280" y="1011555"/>
                  </a:lnTo>
                  <a:lnTo>
                    <a:pt x="3947287" y="984796"/>
                  </a:lnTo>
                  <a:lnTo>
                    <a:pt x="4186631" y="969060"/>
                  </a:lnTo>
                  <a:lnTo>
                    <a:pt x="4452074" y="949490"/>
                  </a:lnTo>
                  <a:lnTo>
                    <a:pt x="4648949" y="930325"/>
                  </a:lnTo>
                  <a:lnTo>
                    <a:pt x="4746041" y="919060"/>
                  </a:lnTo>
                  <a:close/>
                </a:path>
                <a:path w="9601200" h="1228725">
                  <a:moveTo>
                    <a:pt x="5118811" y="979919"/>
                  </a:moveTo>
                  <a:lnTo>
                    <a:pt x="4184281" y="1080109"/>
                  </a:lnTo>
                  <a:lnTo>
                    <a:pt x="3578923" y="1132700"/>
                  </a:lnTo>
                  <a:lnTo>
                    <a:pt x="2970060" y="1174686"/>
                  </a:lnTo>
                  <a:lnTo>
                    <a:pt x="2458364" y="1199083"/>
                  </a:lnTo>
                  <a:lnTo>
                    <a:pt x="2000681" y="1213662"/>
                  </a:lnTo>
                  <a:lnTo>
                    <a:pt x="1421498" y="1222095"/>
                  </a:lnTo>
                  <a:lnTo>
                    <a:pt x="1104265" y="1221854"/>
                  </a:lnTo>
                  <a:lnTo>
                    <a:pt x="595922" y="1213662"/>
                  </a:lnTo>
                  <a:lnTo>
                    <a:pt x="182460" y="1199083"/>
                  </a:lnTo>
                  <a:lnTo>
                    <a:pt x="0" y="1189901"/>
                  </a:lnTo>
                  <a:lnTo>
                    <a:pt x="0" y="1195997"/>
                  </a:lnTo>
                  <a:lnTo>
                    <a:pt x="57162" y="1199083"/>
                  </a:lnTo>
                  <a:lnTo>
                    <a:pt x="395566" y="1213662"/>
                  </a:lnTo>
                  <a:lnTo>
                    <a:pt x="695147" y="1222133"/>
                  </a:lnTo>
                  <a:lnTo>
                    <a:pt x="1206195" y="1228407"/>
                  </a:lnTo>
                  <a:lnTo>
                    <a:pt x="1310906" y="1228509"/>
                  </a:lnTo>
                  <a:lnTo>
                    <a:pt x="1880603" y="1222425"/>
                  </a:lnTo>
                  <a:lnTo>
                    <a:pt x="2218398" y="1213662"/>
                  </a:lnTo>
                  <a:lnTo>
                    <a:pt x="2604071" y="1199083"/>
                  </a:lnTo>
                  <a:lnTo>
                    <a:pt x="2970060" y="1180769"/>
                  </a:lnTo>
                  <a:lnTo>
                    <a:pt x="3383267" y="1153782"/>
                  </a:lnTo>
                  <a:lnTo>
                    <a:pt x="4000042" y="1103350"/>
                  </a:lnTo>
                  <a:lnTo>
                    <a:pt x="4561598" y="1046645"/>
                  </a:lnTo>
                  <a:lnTo>
                    <a:pt x="5118811" y="979919"/>
                  </a:lnTo>
                  <a:close/>
                </a:path>
                <a:path w="9601200" h="1228725">
                  <a:moveTo>
                    <a:pt x="9601200" y="0"/>
                  </a:moveTo>
                  <a:lnTo>
                    <a:pt x="9266504" y="103619"/>
                  </a:lnTo>
                  <a:lnTo>
                    <a:pt x="8926982" y="202692"/>
                  </a:lnTo>
                  <a:lnTo>
                    <a:pt x="8533511" y="310095"/>
                  </a:lnTo>
                  <a:lnTo>
                    <a:pt x="8134782" y="410997"/>
                  </a:lnTo>
                  <a:lnTo>
                    <a:pt x="8034337" y="435178"/>
                  </a:lnTo>
                  <a:lnTo>
                    <a:pt x="8086141" y="425526"/>
                  </a:lnTo>
                  <a:lnTo>
                    <a:pt x="8137385" y="415010"/>
                  </a:lnTo>
                  <a:lnTo>
                    <a:pt x="8230349" y="394766"/>
                  </a:lnTo>
                  <a:lnTo>
                    <a:pt x="8229740" y="394919"/>
                  </a:lnTo>
                  <a:lnTo>
                    <a:pt x="8137385" y="415023"/>
                  </a:lnTo>
                  <a:lnTo>
                    <a:pt x="8086141" y="425526"/>
                  </a:lnTo>
                  <a:lnTo>
                    <a:pt x="8034337" y="435190"/>
                  </a:lnTo>
                  <a:lnTo>
                    <a:pt x="8028991" y="436511"/>
                  </a:lnTo>
                  <a:lnTo>
                    <a:pt x="8034337" y="435178"/>
                  </a:lnTo>
                  <a:lnTo>
                    <a:pt x="7887932" y="465759"/>
                  </a:lnTo>
                  <a:lnTo>
                    <a:pt x="7740878" y="495642"/>
                  </a:lnTo>
                  <a:lnTo>
                    <a:pt x="7593165" y="524802"/>
                  </a:lnTo>
                  <a:lnTo>
                    <a:pt x="7444816" y="553224"/>
                  </a:lnTo>
                  <a:lnTo>
                    <a:pt x="7295858" y="580898"/>
                  </a:lnTo>
                  <a:lnTo>
                    <a:pt x="7146303" y="607809"/>
                  </a:lnTo>
                  <a:lnTo>
                    <a:pt x="6996176" y="633933"/>
                  </a:lnTo>
                  <a:lnTo>
                    <a:pt x="6845465" y="659269"/>
                  </a:lnTo>
                  <a:lnTo>
                    <a:pt x="6694208" y="683780"/>
                  </a:lnTo>
                  <a:lnTo>
                    <a:pt x="6542430" y="707453"/>
                  </a:lnTo>
                  <a:lnTo>
                    <a:pt x="6491719" y="715162"/>
                  </a:lnTo>
                  <a:lnTo>
                    <a:pt x="6343942" y="736498"/>
                  </a:lnTo>
                  <a:lnTo>
                    <a:pt x="6195936" y="757072"/>
                  </a:lnTo>
                  <a:lnTo>
                    <a:pt x="5998159" y="783348"/>
                  </a:lnTo>
                  <a:lnTo>
                    <a:pt x="5799798" y="808355"/>
                  </a:lnTo>
                  <a:lnTo>
                    <a:pt x="5600763" y="832154"/>
                  </a:lnTo>
                  <a:lnTo>
                    <a:pt x="5400941" y="854773"/>
                  </a:lnTo>
                  <a:lnTo>
                    <a:pt x="5200256" y="876261"/>
                  </a:lnTo>
                  <a:lnTo>
                    <a:pt x="5049113" y="891667"/>
                  </a:lnTo>
                  <a:lnTo>
                    <a:pt x="4948313" y="903732"/>
                  </a:lnTo>
                  <a:lnTo>
                    <a:pt x="4846840" y="915111"/>
                  </a:lnTo>
                  <a:lnTo>
                    <a:pt x="4796269" y="920330"/>
                  </a:lnTo>
                  <a:lnTo>
                    <a:pt x="4746041" y="925144"/>
                  </a:lnTo>
                  <a:lnTo>
                    <a:pt x="4948313" y="906805"/>
                  </a:lnTo>
                  <a:lnTo>
                    <a:pt x="5149862" y="887247"/>
                  </a:lnTo>
                  <a:lnTo>
                    <a:pt x="5350700" y="866444"/>
                  </a:lnTo>
                  <a:lnTo>
                    <a:pt x="5500865" y="849998"/>
                  </a:lnTo>
                  <a:lnTo>
                    <a:pt x="5650636" y="832827"/>
                  </a:lnTo>
                  <a:lnTo>
                    <a:pt x="5799988" y="814933"/>
                  </a:lnTo>
                  <a:lnTo>
                    <a:pt x="5948959" y="796264"/>
                  </a:lnTo>
                  <a:lnTo>
                    <a:pt x="6097511" y="776846"/>
                  </a:lnTo>
                  <a:lnTo>
                    <a:pt x="6245669" y="756653"/>
                  </a:lnTo>
                  <a:lnTo>
                    <a:pt x="6393434" y="735672"/>
                  </a:lnTo>
                  <a:lnTo>
                    <a:pt x="6491719" y="721245"/>
                  </a:lnTo>
                  <a:lnTo>
                    <a:pt x="6694881" y="689521"/>
                  </a:lnTo>
                  <a:lnTo>
                    <a:pt x="6846887" y="664908"/>
                  </a:lnTo>
                  <a:lnTo>
                    <a:pt x="6998487" y="639559"/>
                  </a:lnTo>
                  <a:lnTo>
                    <a:pt x="7149617" y="613448"/>
                  </a:lnTo>
                  <a:lnTo>
                    <a:pt x="7300201" y="586562"/>
                  </a:lnTo>
                  <a:lnTo>
                    <a:pt x="7450163" y="558850"/>
                  </a:lnTo>
                  <a:lnTo>
                    <a:pt x="7599413" y="530313"/>
                  </a:lnTo>
                  <a:lnTo>
                    <a:pt x="7747902" y="500913"/>
                  </a:lnTo>
                  <a:lnTo>
                    <a:pt x="7846428" y="480834"/>
                  </a:lnTo>
                  <a:lnTo>
                    <a:pt x="7967510" y="451624"/>
                  </a:lnTo>
                  <a:lnTo>
                    <a:pt x="7941526" y="458012"/>
                  </a:lnTo>
                  <a:lnTo>
                    <a:pt x="7846428" y="480834"/>
                  </a:lnTo>
                  <a:lnTo>
                    <a:pt x="7652779" y="525627"/>
                  </a:lnTo>
                  <a:lnTo>
                    <a:pt x="7506830" y="558482"/>
                  </a:lnTo>
                  <a:lnTo>
                    <a:pt x="7360247" y="590664"/>
                  </a:lnTo>
                  <a:lnTo>
                    <a:pt x="7213016" y="622109"/>
                  </a:lnTo>
                  <a:lnTo>
                    <a:pt x="7065111" y="652805"/>
                  </a:lnTo>
                  <a:lnTo>
                    <a:pt x="6916521" y="682701"/>
                  </a:lnTo>
                  <a:lnTo>
                    <a:pt x="6767208" y="711746"/>
                  </a:lnTo>
                  <a:lnTo>
                    <a:pt x="6617170" y="739914"/>
                  </a:lnTo>
                  <a:lnTo>
                    <a:pt x="6466383" y="767156"/>
                  </a:lnTo>
                  <a:lnTo>
                    <a:pt x="6268720" y="801878"/>
                  </a:lnTo>
                  <a:lnTo>
                    <a:pt x="6120790" y="826820"/>
                  </a:lnTo>
                  <a:lnTo>
                    <a:pt x="5972187" y="850912"/>
                  </a:lnTo>
                  <a:lnTo>
                    <a:pt x="5822950" y="874191"/>
                  </a:lnTo>
                  <a:lnTo>
                    <a:pt x="5673090" y="896721"/>
                  </a:lnTo>
                  <a:lnTo>
                    <a:pt x="5472379" y="925690"/>
                  </a:lnTo>
                  <a:lnTo>
                    <a:pt x="5270690" y="953566"/>
                  </a:lnTo>
                  <a:lnTo>
                    <a:pt x="5118824" y="973836"/>
                  </a:lnTo>
                  <a:lnTo>
                    <a:pt x="5411419" y="938479"/>
                  </a:lnTo>
                  <a:lnTo>
                    <a:pt x="5557710" y="919873"/>
                  </a:lnTo>
                  <a:lnTo>
                    <a:pt x="5655246" y="906881"/>
                  </a:lnTo>
                  <a:lnTo>
                    <a:pt x="5960745" y="859015"/>
                  </a:lnTo>
                  <a:lnTo>
                    <a:pt x="6113488" y="834351"/>
                  </a:lnTo>
                  <a:lnTo>
                    <a:pt x="6266231" y="808812"/>
                  </a:lnTo>
                  <a:lnTo>
                    <a:pt x="6368059" y="791159"/>
                  </a:lnTo>
                  <a:lnTo>
                    <a:pt x="6418986" y="782116"/>
                  </a:lnTo>
                  <a:lnTo>
                    <a:pt x="6568427" y="755167"/>
                  </a:lnTo>
                  <a:lnTo>
                    <a:pt x="6717538" y="727468"/>
                  </a:lnTo>
                  <a:lnTo>
                    <a:pt x="6866255" y="698982"/>
                  </a:lnTo>
                  <a:lnTo>
                    <a:pt x="7014565" y="669696"/>
                  </a:lnTo>
                  <a:lnTo>
                    <a:pt x="7162393" y="639597"/>
                  </a:lnTo>
                  <a:lnTo>
                    <a:pt x="7309726" y="608685"/>
                  </a:lnTo>
                  <a:lnTo>
                    <a:pt x="7456513" y="576922"/>
                  </a:lnTo>
                  <a:lnTo>
                    <a:pt x="7602715" y="544322"/>
                  </a:lnTo>
                  <a:lnTo>
                    <a:pt x="7748283" y="510857"/>
                  </a:lnTo>
                  <a:lnTo>
                    <a:pt x="7893177" y="476504"/>
                  </a:lnTo>
                  <a:lnTo>
                    <a:pt x="8037182" y="441325"/>
                  </a:lnTo>
                  <a:lnTo>
                    <a:pt x="8037373" y="441274"/>
                  </a:lnTo>
                  <a:lnTo>
                    <a:pt x="8037500" y="441248"/>
                  </a:lnTo>
                  <a:lnTo>
                    <a:pt x="8343913" y="375005"/>
                  </a:lnTo>
                  <a:lnTo>
                    <a:pt x="8748433" y="281127"/>
                  </a:lnTo>
                  <a:lnTo>
                    <a:pt x="9098153" y="193484"/>
                  </a:lnTo>
                  <a:lnTo>
                    <a:pt x="9443593" y="100431"/>
                  </a:lnTo>
                  <a:lnTo>
                    <a:pt x="9601200" y="54775"/>
                  </a:lnTo>
                  <a:lnTo>
                    <a:pt x="9601200" y="51739"/>
                  </a:lnTo>
                  <a:lnTo>
                    <a:pt x="9219032" y="155778"/>
                  </a:lnTo>
                  <a:lnTo>
                    <a:pt x="8782520" y="266217"/>
                  </a:lnTo>
                  <a:lnTo>
                    <a:pt x="8246719" y="390956"/>
                  </a:lnTo>
                  <a:lnTo>
                    <a:pt x="8290077" y="379818"/>
                  </a:lnTo>
                  <a:lnTo>
                    <a:pt x="8782533" y="248285"/>
                  </a:lnTo>
                  <a:lnTo>
                    <a:pt x="9219032" y="123164"/>
                  </a:lnTo>
                  <a:lnTo>
                    <a:pt x="9601200" y="6083"/>
                  </a:lnTo>
                  <a:lnTo>
                    <a:pt x="9601200" y="0"/>
                  </a:lnTo>
                  <a:close/>
                </a:path>
              </a:pathLst>
            </a:custGeom>
            <a:solidFill>
              <a:srgbClr val="FFFFF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28603" y="5333429"/>
              <a:ext cx="9601200" cy="1143000"/>
            </a:xfrm>
            <a:custGeom>
              <a:avLst/>
              <a:gdLst/>
              <a:ahLst/>
              <a:cxnLst/>
              <a:rect l="l" t="t" r="r" b="b"/>
              <a:pathLst>
                <a:path w="9601200" h="1143000">
                  <a:moveTo>
                    <a:pt x="2181190" y="1136650"/>
                  </a:moveTo>
                  <a:lnTo>
                    <a:pt x="1816184" y="1136650"/>
                  </a:lnTo>
                  <a:lnTo>
                    <a:pt x="1875491" y="1135380"/>
                  </a:lnTo>
                  <a:lnTo>
                    <a:pt x="1935418" y="1135380"/>
                  </a:lnTo>
                  <a:lnTo>
                    <a:pt x="2371699" y="1126490"/>
                  </a:lnTo>
                  <a:lnTo>
                    <a:pt x="2436344" y="1123950"/>
                  </a:lnTo>
                  <a:lnTo>
                    <a:pt x="2501548" y="1122680"/>
                  </a:lnTo>
                  <a:lnTo>
                    <a:pt x="2904161" y="1107440"/>
                  </a:lnTo>
                  <a:lnTo>
                    <a:pt x="3283994" y="1088390"/>
                  </a:lnTo>
                  <a:lnTo>
                    <a:pt x="3335734" y="1084580"/>
                  </a:lnTo>
                  <a:lnTo>
                    <a:pt x="3387450" y="1082040"/>
                  </a:lnTo>
                  <a:lnTo>
                    <a:pt x="3439142" y="1078230"/>
                  </a:lnTo>
                  <a:lnTo>
                    <a:pt x="3490810" y="1075690"/>
                  </a:lnTo>
                  <a:lnTo>
                    <a:pt x="3594070" y="1068070"/>
                  </a:lnTo>
                  <a:lnTo>
                    <a:pt x="3645662" y="1065530"/>
                  </a:lnTo>
                  <a:lnTo>
                    <a:pt x="3903213" y="1046480"/>
                  </a:lnTo>
                  <a:lnTo>
                    <a:pt x="3954639" y="1041400"/>
                  </a:lnTo>
                  <a:lnTo>
                    <a:pt x="4057400" y="1033780"/>
                  </a:lnTo>
                  <a:lnTo>
                    <a:pt x="4108735" y="1028700"/>
                  </a:lnTo>
                  <a:lnTo>
                    <a:pt x="4160039" y="1024890"/>
                  </a:lnTo>
                  <a:lnTo>
                    <a:pt x="4211312" y="1019810"/>
                  </a:lnTo>
                  <a:lnTo>
                    <a:pt x="4262552" y="1016000"/>
                  </a:lnTo>
                  <a:lnTo>
                    <a:pt x="4364933" y="1005840"/>
                  </a:lnTo>
                  <a:lnTo>
                    <a:pt x="4416074" y="1002030"/>
                  </a:lnTo>
                  <a:lnTo>
                    <a:pt x="4620289" y="981710"/>
                  </a:lnTo>
                  <a:lnTo>
                    <a:pt x="4671253" y="975360"/>
                  </a:lnTo>
                  <a:lnTo>
                    <a:pt x="4823923" y="960120"/>
                  </a:lnTo>
                  <a:lnTo>
                    <a:pt x="4874736" y="953770"/>
                  </a:lnTo>
                  <a:lnTo>
                    <a:pt x="4925511" y="948690"/>
                  </a:lnTo>
                  <a:lnTo>
                    <a:pt x="5026942" y="935990"/>
                  </a:lnTo>
                  <a:lnTo>
                    <a:pt x="5077597" y="930910"/>
                  </a:lnTo>
                  <a:lnTo>
                    <a:pt x="5531584" y="873760"/>
                  </a:lnTo>
                  <a:lnTo>
                    <a:pt x="5581805" y="866140"/>
                  </a:lnTo>
                  <a:lnTo>
                    <a:pt x="5631980" y="859790"/>
                  </a:lnTo>
                  <a:lnTo>
                    <a:pt x="5682109" y="852170"/>
                  </a:lnTo>
                  <a:lnTo>
                    <a:pt x="5732190" y="845820"/>
                  </a:lnTo>
                  <a:lnTo>
                    <a:pt x="5782224" y="838200"/>
                  </a:lnTo>
                  <a:lnTo>
                    <a:pt x="5832209" y="831850"/>
                  </a:lnTo>
                  <a:lnTo>
                    <a:pt x="6329291" y="755650"/>
                  </a:lnTo>
                  <a:lnTo>
                    <a:pt x="6378711" y="746760"/>
                  </a:lnTo>
                  <a:lnTo>
                    <a:pt x="6428076" y="739140"/>
                  </a:lnTo>
                  <a:lnTo>
                    <a:pt x="6789501" y="676910"/>
                  </a:lnTo>
                  <a:lnTo>
                    <a:pt x="6840876" y="666750"/>
                  </a:lnTo>
                  <a:lnTo>
                    <a:pt x="6943430" y="648970"/>
                  </a:lnTo>
                  <a:lnTo>
                    <a:pt x="7045718" y="628650"/>
                  </a:lnTo>
                  <a:lnTo>
                    <a:pt x="7096761" y="619760"/>
                  </a:lnTo>
                  <a:lnTo>
                    <a:pt x="7452152" y="548640"/>
                  </a:lnTo>
                  <a:lnTo>
                    <a:pt x="7502643" y="537210"/>
                  </a:lnTo>
                  <a:lnTo>
                    <a:pt x="7603413" y="516890"/>
                  </a:lnTo>
                  <a:lnTo>
                    <a:pt x="7653690" y="505460"/>
                  </a:lnTo>
                  <a:lnTo>
                    <a:pt x="7703896" y="495300"/>
                  </a:lnTo>
                  <a:lnTo>
                    <a:pt x="7854075" y="461010"/>
                  </a:lnTo>
                  <a:lnTo>
                    <a:pt x="7903988" y="450850"/>
                  </a:lnTo>
                  <a:lnTo>
                    <a:pt x="8003590" y="427990"/>
                  </a:lnTo>
                  <a:lnTo>
                    <a:pt x="8053279" y="415290"/>
                  </a:lnTo>
                  <a:lnTo>
                    <a:pt x="8201891" y="381000"/>
                  </a:lnTo>
                  <a:lnTo>
                    <a:pt x="8251275" y="368300"/>
                  </a:lnTo>
                  <a:lnTo>
                    <a:pt x="8300582" y="356870"/>
                  </a:lnTo>
                  <a:lnTo>
                    <a:pt x="8349812" y="344170"/>
                  </a:lnTo>
                  <a:lnTo>
                    <a:pt x="8398964" y="332740"/>
                  </a:lnTo>
                  <a:lnTo>
                    <a:pt x="8497032" y="307340"/>
                  </a:lnTo>
                  <a:lnTo>
                    <a:pt x="8545947" y="295910"/>
                  </a:lnTo>
                  <a:lnTo>
                    <a:pt x="8789321" y="232410"/>
                  </a:lnTo>
                  <a:lnTo>
                    <a:pt x="8837752" y="218440"/>
                  </a:lnTo>
                  <a:lnTo>
                    <a:pt x="8934368" y="193040"/>
                  </a:lnTo>
                  <a:lnTo>
                    <a:pt x="8982552" y="179070"/>
                  </a:lnTo>
                  <a:lnTo>
                    <a:pt x="9030652" y="166370"/>
                  </a:lnTo>
                  <a:lnTo>
                    <a:pt x="9078668" y="152400"/>
                  </a:lnTo>
                  <a:lnTo>
                    <a:pt x="9126601" y="139700"/>
                  </a:lnTo>
                  <a:lnTo>
                    <a:pt x="9601201" y="0"/>
                  </a:lnTo>
                  <a:lnTo>
                    <a:pt x="9601201" y="5080"/>
                  </a:lnTo>
                  <a:lnTo>
                    <a:pt x="9554133" y="20320"/>
                  </a:lnTo>
                  <a:lnTo>
                    <a:pt x="9174448" y="132080"/>
                  </a:lnTo>
                  <a:lnTo>
                    <a:pt x="9126601" y="144780"/>
                  </a:lnTo>
                  <a:lnTo>
                    <a:pt x="9030652" y="172720"/>
                  </a:lnTo>
                  <a:lnTo>
                    <a:pt x="8982552" y="185420"/>
                  </a:lnTo>
                  <a:lnTo>
                    <a:pt x="8934368" y="199390"/>
                  </a:lnTo>
                  <a:lnTo>
                    <a:pt x="8789321" y="237490"/>
                  </a:lnTo>
                  <a:lnTo>
                    <a:pt x="8740808" y="251460"/>
                  </a:lnTo>
                  <a:lnTo>
                    <a:pt x="8594783" y="289560"/>
                  </a:lnTo>
                  <a:lnTo>
                    <a:pt x="8545947" y="300990"/>
                  </a:lnTo>
                  <a:lnTo>
                    <a:pt x="8398964" y="339090"/>
                  </a:lnTo>
                  <a:lnTo>
                    <a:pt x="8349812" y="350520"/>
                  </a:lnTo>
                  <a:lnTo>
                    <a:pt x="8300582" y="363220"/>
                  </a:lnTo>
                  <a:lnTo>
                    <a:pt x="8251275" y="374650"/>
                  </a:lnTo>
                  <a:lnTo>
                    <a:pt x="8201891" y="387350"/>
                  </a:lnTo>
                  <a:lnTo>
                    <a:pt x="7754029" y="490220"/>
                  </a:lnTo>
                  <a:lnTo>
                    <a:pt x="7703896" y="500380"/>
                  </a:lnTo>
                  <a:lnTo>
                    <a:pt x="7653690" y="511810"/>
                  </a:lnTo>
                  <a:lnTo>
                    <a:pt x="7603413" y="521970"/>
                  </a:lnTo>
                  <a:lnTo>
                    <a:pt x="7553064" y="533400"/>
                  </a:lnTo>
                  <a:lnTo>
                    <a:pt x="7502643" y="543560"/>
                  </a:lnTo>
                  <a:lnTo>
                    <a:pt x="7452152" y="554990"/>
                  </a:lnTo>
                  <a:lnTo>
                    <a:pt x="7096761" y="626110"/>
                  </a:lnTo>
                  <a:lnTo>
                    <a:pt x="7045718" y="635000"/>
                  </a:lnTo>
                  <a:lnTo>
                    <a:pt x="6994607" y="645160"/>
                  </a:lnTo>
                  <a:lnTo>
                    <a:pt x="6943430" y="654050"/>
                  </a:lnTo>
                  <a:lnTo>
                    <a:pt x="6892186" y="664210"/>
                  </a:lnTo>
                  <a:lnTo>
                    <a:pt x="6840876" y="673100"/>
                  </a:lnTo>
                  <a:lnTo>
                    <a:pt x="6789501" y="683260"/>
                  </a:lnTo>
                  <a:lnTo>
                    <a:pt x="6428076" y="745490"/>
                  </a:lnTo>
                  <a:lnTo>
                    <a:pt x="6329543" y="760730"/>
                  </a:lnTo>
                  <a:lnTo>
                    <a:pt x="6280184" y="769620"/>
                  </a:lnTo>
                  <a:lnTo>
                    <a:pt x="5883179" y="830580"/>
                  </a:lnTo>
                  <a:lnTo>
                    <a:pt x="5833298" y="836930"/>
                  </a:lnTo>
                  <a:lnTo>
                    <a:pt x="5733371" y="852170"/>
                  </a:lnTo>
                  <a:lnTo>
                    <a:pt x="5683328" y="858520"/>
                  </a:lnTo>
                  <a:lnTo>
                    <a:pt x="5633232" y="866140"/>
                  </a:lnTo>
                  <a:lnTo>
                    <a:pt x="5532885" y="878840"/>
                  </a:lnTo>
                  <a:lnTo>
                    <a:pt x="5482636" y="886460"/>
                  </a:lnTo>
                  <a:lnTo>
                    <a:pt x="5078910" y="937260"/>
                  </a:lnTo>
                  <a:lnTo>
                    <a:pt x="5028238" y="942340"/>
                  </a:lnTo>
                  <a:lnTo>
                    <a:pt x="4977522" y="948690"/>
                  </a:lnTo>
                  <a:lnTo>
                    <a:pt x="4926764" y="953770"/>
                  </a:lnTo>
                  <a:lnTo>
                    <a:pt x="4875964" y="960120"/>
                  </a:lnTo>
                  <a:lnTo>
                    <a:pt x="4825122" y="965200"/>
                  </a:lnTo>
                  <a:lnTo>
                    <a:pt x="4774240" y="971550"/>
                  </a:lnTo>
                  <a:lnTo>
                    <a:pt x="4263329" y="1022350"/>
                  </a:lnTo>
                  <a:lnTo>
                    <a:pt x="4212045" y="1026160"/>
                  </a:lnTo>
                  <a:lnTo>
                    <a:pt x="4160728" y="1031240"/>
                  </a:lnTo>
                  <a:lnTo>
                    <a:pt x="4109379" y="1035050"/>
                  </a:lnTo>
                  <a:lnTo>
                    <a:pt x="4058000" y="1040130"/>
                  </a:lnTo>
                  <a:lnTo>
                    <a:pt x="3903682" y="1051560"/>
                  </a:lnTo>
                  <a:lnTo>
                    <a:pt x="3852185" y="1056640"/>
                  </a:lnTo>
                  <a:lnTo>
                    <a:pt x="3697533" y="1068070"/>
                  </a:lnTo>
                  <a:lnTo>
                    <a:pt x="3645931" y="1070610"/>
                  </a:lnTo>
                  <a:lnTo>
                    <a:pt x="3490978" y="1082040"/>
                  </a:lnTo>
                  <a:lnTo>
                    <a:pt x="3439280" y="1084580"/>
                  </a:lnTo>
                  <a:lnTo>
                    <a:pt x="3387561" y="1088390"/>
                  </a:lnTo>
                  <a:lnTo>
                    <a:pt x="3284059" y="1093470"/>
                  </a:lnTo>
                  <a:lnTo>
                    <a:pt x="3232278" y="1097280"/>
                  </a:lnTo>
                  <a:lnTo>
                    <a:pt x="2904161" y="1113790"/>
                  </a:lnTo>
                  <a:lnTo>
                    <a:pt x="2501548" y="1129030"/>
                  </a:lnTo>
                  <a:lnTo>
                    <a:pt x="2436344" y="1130300"/>
                  </a:lnTo>
                  <a:lnTo>
                    <a:pt x="2371699" y="1132840"/>
                  </a:lnTo>
                  <a:lnTo>
                    <a:pt x="2181190" y="1136650"/>
                  </a:lnTo>
                  <a:close/>
                </a:path>
                <a:path w="9601200" h="1143000">
                  <a:moveTo>
                    <a:pt x="1995958" y="1140460"/>
                  </a:moveTo>
                  <a:lnTo>
                    <a:pt x="1155239" y="1140460"/>
                  </a:lnTo>
                  <a:lnTo>
                    <a:pt x="1104591" y="1139190"/>
                  </a:lnTo>
                  <a:lnTo>
                    <a:pt x="1054655" y="1139190"/>
                  </a:lnTo>
                  <a:lnTo>
                    <a:pt x="513422" y="1123950"/>
                  </a:lnTo>
                  <a:lnTo>
                    <a:pt x="473353" y="1121410"/>
                  </a:lnTo>
                  <a:lnTo>
                    <a:pt x="395640" y="1118870"/>
                  </a:lnTo>
                  <a:lnTo>
                    <a:pt x="358008" y="1116330"/>
                  </a:lnTo>
                  <a:lnTo>
                    <a:pt x="285228" y="1113790"/>
                  </a:lnTo>
                  <a:lnTo>
                    <a:pt x="250092" y="1111250"/>
                  </a:lnTo>
                  <a:lnTo>
                    <a:pt x="182364" y="1108710"/>
                  </a:lnTo>
                  <a:lnTo>
                    <a:pt x="149785" y="1106170"/>
                  </a:lnTo>
                  <a:lnTo>
                    <a:pt x="87228" y="1103630"/>
                  </a:lnTo>
                  <a:lnTo>
                    <a:pt x="57265" y="1101090"/>
                  </a:lnTo>
                  <a:lnTo>
                    <a:pt x="0" y="1098550"/>
                  </a:lnTo>
                  <a:lnTo>
                    <a:pt x="0" y="1092200"/>
                  </a:lnTo>
                  <a:lnTo>
                    <a:pt x="57265" y="1094740"/>
                  </a:lnTo>
                  <a:lnTo>
                    <a:pt x="87228" y="1097280"/>
                  </a:lnTo>
                  <a:lnTo>
                    <a:pt x="118070" y="1098550"/>
                  </a:lnTo>
                  <a:lnTo>
                    <a:pt x="149785" y="1101090"/>
                  </a:lnTo>
                  <a:lnTo>
                    <a:pt x="215802" y="1103630"/>
                  </a:lnTo>
                  <a:lnTo>
                    <a:pt x="250092" y="1106170"/>
                  </a:lnTo>
                  <a:lnTo>
                    <a:pt x="321202" y="1108710"/>
                  </a:lnTo>
                  <a:lnTo>
                    <a:pt x="358008" y="1111250"/>
                  </a:lnTo>
                  <a:lnTo>
                    <a:pt x="434091" y="1113790"/>
                  </a:lnTo>
                  <a:lnTo>
                    <a:pt x="473353" y="1116330"/>
                  </a:lnTo>
                  <a:lnTo>
                    <a:pt x="725614" y="1123950"/>
                  </a:lnTo>
                  <a:lnTo>
                    <a:pt x="770376" y="1126490"/>
                  </a:lnTo>
                  <a:lnTo>
                    <a:pt x="815897" y="1127760"/>
                  </a:lnTo>
                  <a:lnTo>
                    <a:pt x="862170" y="1127760"/>
                  </a:lnTo>
                  <a:lnTo>
                    <a:pt x="1054655" y="1132840"/>
                  </a:lnTo>
                  <a:lnTo>
                    <a:pt x="1104591" y="1132840"/>
                  </a:lnTo>
                  <a:lnTo>
                    <a:pt x="1206594" y="1135380"/>
                  </a:lnTo>
                  <a:lnTo>
                    <a:pt x="1311394" y="1135380"/>
                  </a:lnTo>
                  <a:lnTo>
                    <a:pt x="1364826" y="1136650"/>
                  </a:lnTo>
                  <a:lnTo>
                    <a:pt x="2181190" y="1136650"/>
                  </a:lnTo>
                  <a:lnTo>
                    <a:pt x="1995958" y="1140460"/>
                  </a:lnTo>
                  <a:close/>
                </a:path>
                <a:path w="9601200" h="1143000">
                  <a:moveTo>
                    <a:pt x="1875491" y="1141730"/>
                  </a:moveTo>
                  <a:lnTo>
                    <a:pt x="1258647" y="1141730"/>
                  </a:lnTo>
                  <a:lnTo>
                    <a:pt x="1206594" y="1140460"/>
                  </a:lnTo>
                  <a:lnTo>
                    <a:pt x="1935418" y="1140460"/>
                  </a:lnTo>
                  <a:lnTo>
                    <a:pt x="1875491" y="1141730"/>
                  </a:lnTo>
                  <a:close/>
                </a:path>
                <a:path w="9601200" h="1143000">
                  <a:moveTo>
                    <a:pt x="1757502" y="1143000"/>
                  </a:moveTo>
                  <a:lnTo>
                    <a:pt x="1364826" y="1143000"/>
                  </a:lnTo>
                  <a:lnTo>
                    <a:pt x="1311394" y="1141730"/>
                  </a:lnTo>
                  <a:lnTo>
                    <a:pt x="1816184" y="1141730"/>
                  </a:lnTo>
                  <a:lnTo>
                    <a:pt x="1757502" y="1143000"/>
                  </a:lnTo>
                  <a:close/>
                </a:path>
              </a:pathLst>
            </a:custGeom>
            <a:solidFill>
              <a:srgbClr val="F4B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28600" y="5239092"/>
              <a:ext cx="9601200" cy="1132840"/>
            </a:xfrm>
            <a:custGeom>
              <a:avLst/>
              <a:gdLst/>
              <a:ahLst/>
              <a:cxnLst/>
              <a:rect l="l" t="t" r="r" b="b"/>
              <a:pathLst>
                <a:path w="9601200" h="1132839">
                  <a:moveTo>
                    <a:pt x="5118811" y="919060"/>
                  </a:moveTo>
                  <a:lnTo>
                    <a:pt x="4621733" y="974102"/>
                  </a:lnTo>
                  <a:lnTo>
                    <a:pt x="4070350" y="1024661"/>
                  </a:lnTo>
                  <a:lnTo>
                    <a:pt x="3464763" y="1068222"/>
                  </a:lnTo>
                  <a:lnTo>
                    <a:pt x="2888437" y="1098626"/>
                  </a:lnTo>
                  <a:lnTo>
                    <a:pt x="2287181" y="1118387"/>
                  </a:lnTo>
                  <a:lnTo>
                    <a:pt x="1747240" y="1125728"/>
                  </a:lnTo>
                  <a:lnTo>
                    <a:pt x="1392428" y="1125372"/>
                  </a:lnTo>
                  <a:lnTo>
                    <a:pt x="880224" y="1116787"/>
                  </a:lnTo>
                  <a:lnTo>
                    <a:pt x="404266" y="1099781"/>
                  </a:lnTo>
                  <a:lnTo>
                    <a:pt x="0" y="1077302"/>
                  </a:lnTo>
                  <a:lnTo>
                    <a:pt x="0" y="1083398"/>
                  </a:lnTo>
                  <a:lnTo>
                    <a:pt x="404266" y="1105877"/>
                  </a:lnTo>
                  <a:lnTo>
                    <a:pt x="880224" y="1122883"/>
                  </a:lnTo>
                  <a:lnTo>
                    <a:pt x="1392428" y="1131455"/>
                  </a:lnTo>
                  <a:lnTo>
                    <a:pt x="1616900" y="1132268"/>
                  </a:lnTo>
                  <a:lnTo>
                    <a:pt x="1674685" y="1132205"/>
                  </a:lnTo>
                  <a:lnTo>
                    <a:pt x="2206942" y="1126185"/>
                  </a:lnTo>
                  <a:lnTo>
                    <a:pt x="2819463" y="1107592"/>
                  </a:lnTo>
                  <a:lnTo>
                    <a:pt x="3418027" y="1077506"/>
                  </a:lnTo>
                  <a:lnTo>
                    <a:pt x="3978579" y="1038174"/>
                  </a:lnTo>
                  <a:lnTo>
                    <a:pt x="4484738" y="993063"/>
                  </a:lnTo>
                  <a:lnTo>
                    <a:pt x="4827943" y="956183"/>
                  </a:lnTo>
                  <a:lnTo>
                    <a:pt x="5118811" y="919060"/>
                  </a:lnTo>
                  <a:close/>
                </a:path>
                <a:path w="9601200" h="1132839">
                  <a:moveTo>
                    <a:pt x="9601200" y="3048"/>
                  </a:moveTo>
                  <a:lnTo>
                    <a:pt x="9562084" y="13995"/>
                  </a:lnTo>
                  <a:lnTo>
                    <a:pt x="9482722" y="34721"/>
                  </a:lnTo>
                  <a:lnTo>
                    <a:pt x="9443606" y="45656"/>
                  </a:lnTo>
                  <a:lnTo>
                    <a:pt x="9062834" y="155371"/>
                  </a:lnTo>
                  <a:lnTo>
                    <a:pt x="8676640" y="259397"/>
                  </a:lnTo>
                  <a:lnTo>
                    <a:pt x="8285226" y="357682"/>
                  </a:lnTo>
                  <a:lnTo>
                    <a:pt x="7838897" y="461352"/>
                  </a:lnTo>
                  <a:lnTo>
                    <a:pt x="7386510" y="557644"/>
                  </a:lnTo>
                  <a:lnTo>
                    <a:pt x="6928371" y="646518"/>
                  </a:lnTo>
                  <a:lnTo>
                    <a:pt x="6464757" y="727900"/>
                  </a:lnTo>
                  <a:lnTo>
                    <a:pt x="6009983" y="800366"/>
                  </a:lnTo>
                  <a:lnTo>
                    <a:pt x="5452326" y="878459"/>
                  </a:lnTo>
                  <a:lnTo>
                    <a:pt x="5313883" y="895680"/>
                  </a:lnTo>
                  <a:lnTo>
                    <a:pt x="5118824" y="919060"/>
                  </a:lnTo>
                  <a:lnTo>
                    <a:pt x="5021554" y="932040"/>
                  </a:lnTo>
                  <a:lnTo>
                    <a:pt x="4924666" y="944410"/>
                  </a:lnTo>
                  <a:lnTo>
                    <a:pt x="4827943" y="956183"/>
                  </a:lnTo>
                  <a:lnTo>
                    <a:pt x="4731169" y="967346"/>
                  </a:lnTo>
                  <a:lnTo>
                    <a:pt x="4634662" y="977861"/>
                  </a:lnTo>
                  <a:lnTo>
                    <a:pt x="4827943" y="957783"/>
                  </a:lnTo>
                  <a:lnTo>
                    <a:pt x="4973066" y="941959"/>
                  </a:lnTo>
                  <a:lnTo>
                    <a:pt x="5118824" y="925144"/>
                  </a:lnTo>
                  <a:lnTo>
                    <a:pt x="5122100" y="924699"/>
                  </a:lnTo>
                  <a:lnTo>
                    <a:pt x="5118824" y="925156"/>
                  </a:lnTo>
                  <a:lnTo>
                    <a:pt x="5470537" y="881380"/>
                  </a:lnTo>
                  <a:lnTo>
                    <a:pt x="6018860" y="804570"/>
                  </a:lnTo>
                  <a:lnTo>
                    <a:pt x="6515468" y="725512"/>
                  </a:lnTo>
                  <a:lnTo>
                    <a:pt x="6973646" y="644169"/>
                  </a:lnTo>
                  <a:lnTo>
                    <a:pt x="7426363" y="555345"/>
                  </a:lnTo>
                  <a:lnTo>
                    <a:pt x="7873416" y="459257"/>
                  </a:lnTo>
                  <a:lnTo>
                    <a:pt x="8314626" y="356108"/>
                  </a:lnTo>
                  <a:lnTo>
                    <a:pt x="8749779" y="246062"/>
                  </a:lnTo>
                  <a:lnTo>
                    <a:pt x="9178709" y="129324"/>
                  </a:lnTo>
                  <a:lnTo>
                    <a:pt x="9601200" y="6096"/>
                  </a:lnTo>
                  <a:lnTo>
                    <a:pt x="9601200" y="3048"/>
                  </a:lnTo>
                  <a:close/>
                </a:path>
                <a:path w="9601200" h="1132839">
                  <a:moveTo>
                    <a:pt x="9601200" y="0"/>
                  </a:moveTo>
                  <a:lnTo>
                    <a:pt x="9443606" y="45656"/>
                  </a:lnTo>
                  <a:lnTo>
                    <a:pt x="9482709" y="34721"/>
                  </a:lnTo>
                  <a:lnTo>
                    <a:pt x="9562084" y="13982"/>
                  </a:lnTo>
                  <a:lnTo>
                    <a:pt x="9601200" y="3048"/>
                  </a:lnTo>
                  <a:lnTo>
                    <a:pt x="9601200" y="0"/>
                  </a:lnTo>
                  <a:close/>
                </a:path>
              </a:pathLst>
            </a:custGeom>
            <a:solidFill>
              <a:srgbClr val="FFFFF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8600" y="5129542"/>
              <a:ext cx="9601200" cy="1154430"/>
            </a:xfrm>
            <a:custGeom>
              <a:avLst/>
              <a:gdLst/>
              <a:ahLst/>
              <a:cxnLst/>
              <a:rect l="l" t="t" r="r" b="b"/>
              <a:pathLst>
                <a:path w="9601200" h="1154429">
                  <a:moveTo>
                    <a:pt x="9601200" y="0"/>
                  </a:moveTo>
                  <a:lnTo>
                    <a:pt x="9223604" y="111975"/>
                  </a:lnTo>
                  <a:lnTo>
                    <a:pt x="8792439" y="231571"/>
                  </a:lnTo>
                  <a:lnTo>
                    <a:pt x="8354746" y="344347"/>
                  </a:lnTo>
                  <a:lnTo>
                    <a:pt x="7910779" y="450189"/>
                  </a:lnTo>
                  <a:lnTo>
                    <a:pt x="7460780" y="548995"/>
                  </a:lnTo>
                  <a:lnTo>
                    <a:pt x="7004990" y="640676"/>
                  </a:lnTo>
                  <a:lnTo>
                    <a:pt x="6492062" y="734072"/>
                  </a:lnTo>
                  <a:lnTo>
                    <a:pt x="5945340" y="821042"/>
                  </a:lnTo>
                  <a:lnTo>
                    <a:pt x="5398503" y="897369"/>
                  </a:lnTo>
                  <a:lnTo>
                    <a:pt x="4897158" y="957618"/>
                  </a:lnTo>
                  <a:lnTo>
                    <a:pt x="4746117" y="973836"/>
                  </a:lnTo>
                  <a:lnTo>
                    <a:pt x="4697539" y="979678"/>
                  </a:lnTo>
                  <a:lnTo>
                    <a:pt x="4648949" y="985100"/>
                  </a:lnTo>
                  <a:lnTo>
                    <a:pt x="4600181" y="990193"/>
                  </a:lnTo>
                  <a:lnTo>
                    <a:pt x="4551184" y="994930"/>
                  </a:lnTo>
                  <a:lnTo>
                    <a:pt x="4551184" y="997280"/>
                  </a:lnTo>
                  <a:lnTo>
                    <a:pt x="4550969" y="997305"/>
                  </a:lnTo>
                  <a:lnTo>
                    <a:pt x="4551172" y="997280"/>
                  </a:lnTo>
                  <a:lnTo>
                    <a:pt x="4551184" y="994930"/>
                  </a:lnTo>
                  <a:lnTo>
                    <a:pt x="4501832" y="999693"/>
                  </a:lnTo>
                  <a:lnTo>
                    <a:pt x="4452074" y="1004265"/>
                  </a:lnTo>
                  <a:lnTo>
                    <a:pt x="3898785" y="1052918"/>
                  </a:lnTo>
                  <a:lnTo>
                    <a:pt x="3289985" y="1094790"/>
                  </a:lnTo>
                  <a:lnTo>
                    <a:pt x="2729534" y="1122921"/>
                  </a:lnTo>
                  <a:lnTo>
                    <a:pt x="2145957" y="1141171"/>
                  </a:lnTo>
                  <a:lnTo>
                    <a:pt x="1709432" y="1147267"/>
                  </a:lnTo>
                  <a:lnTo>
                    <a:pt x="1629181" y="1147508"/>
                  </a:lnTo>
                  <a:lnTo>
                    <a:pt x="1333474" y="1147267"/>
                  </a:lnTo>
                  <a:lnTo>
                    <a:pt x="927201" y="1141615"/>
                  </a:lnTo>
                  <a:lnTo>
                    <a:pt x="444995" y="1126883"/>
                  </a:lnTo>
                  <a:lnTo>
                    <a:pt x="0" y="1104696"/>
                  </a:lnTo>
                  <a:lnTo>
                    <a:pt x="0" y="1110780"/>
                  </a:lnTo>
                  <a:lnTo>
                    <a:pt x="444995" y="1132979"/>
                  </a:lnTo>
                  <a:lnTo>
                    <a:pt x="907351" y="1147267"/>
                  </a:lnTo>
                  <a:lnTo>
                    <a:pt x="1441894" y="1153858"/>
                  </a:lnTo>
                  <a:lnTo>
                    <a:pt x="1497088" y="1153960"/>
                  </a:lnTo>
                  <a:lnTo>
                    <a:pt x="1552943" y="1153947"/>
                  </a:lnTo>
                  <a:lnTo>
                    <a:pt x="2115934" y="1147876"/>
                  </a:lnTo>
                  <a:lnTo>
                    <a:pt x="2464663" y="1138720"/>
                  </a:lnTo>
                  <a:lnTo>
                    <a:pt x="3085922" y="1112621"/>
                  </a:lnTo>
                  <a:lnTo>
                    <a:pt x="3592157" y="1082192"/>
                  </a:lnTo>
                  <a:lnTo>
                    <a:pt x="4146194" y="1038529"/>
                  </a:lnTo>
                  <a:lnTo>
                    <a:pt x="4746041" y="979919"/>
                  </a:lnTo>
                  <a:lnTo>
                    <a:pt x="4796269" y="975118"/>
                  </a:lnTo>
                  <a:lnTo>
                    <a:pt x="4846840" y="969886"/>
                  </a:lnTo>
                  <a:lnTo>
                    <a:pt x="4948313" y="958507"/>
                  </a:lnTo>
                  <a:lnTo>
                    <a:pt x="5049012" y="946454"/>
                  </a:lnTo>
                  <a:lnTo>
                    <a:pt x="5599125" y="875842"/>
                  </a:lnTo>
                  <a:lnTo>
                    <a:pt x="6094438" y="803287"/>
                  </a:lnTo>
                  <a:lnTo>
                    <a:pt x="6595173" y="719683"/>
                  </a:lnTo>
                  <a:lnTo>
                    <a:pt x="7055917" y="635381"/>
                  </a:lnTo>
                  <a:lnTo>
                    <a:pt x="7511072" y="543572"/>
                  </a:lnTo>
                  <a:lnTo>
                    <a:pt x="7960411" y="444423"/>
                  </a:lnTo>
                  <a:lnTo>
                    <a:pt x="8403691" y="338074"/>
                  </a:lnTo>
                  <a:lnTo>
                    <a:pt x="8840673" y="224663"/>
                  </a:lnTo>
                  <a:lnTo>
                    <a:pt x="9223604" y="118046"/>
                  </a:lnTo>
                  <a:lnTo>
                    <a:pt x="9601200" y="6083"/>
                  </a:lnTo>
                  <a:lnTo>
                    <a:pt x="9601200" y="0"/>
                  </a:lnTo>
                  <a:close/>
                </a:path>
              </a:pathLst>
            </a:custGeom>
            <a:solidFill>
              <a:srgbClr val="F4B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530" y="63500"/>
              <a:ext cx="6637020" cy="311848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20345" y="1869452"/>
              <a:ext cx="3037840" cy="1216660"/>
            </a:xfrm>
            <a:custGeom>
              <a:avLst/>
              <a:gdLst/>
              <a:ahLst/>
              <a:cxnLst/>
              <a:rect l="l" t="t" r="r" b="b"/>
              <a:pathLst>
                <a:path w="3037840" h="1216660">
                  <a:moveTo>
                    <a:pt x="586994" y="257873"/>
                  </a:moveTo>
                  <a:lnTo>
                    <a:pt x="541439" y="244297"/>
                  </a:lnTo>
                  <a:lnTo>
                    <a:pt x="496214" y="230314"/>
                  </a:lnTo>
                  <a:lnTo>
                    <a:pt x="315328" y="171919"/>
                  </a:lnTo>
                  <a:lnTo>
                    <a:pt x="212750" y="141401"/>
                  </a:lnTo>
                  <a:lnTo>
                    <a:pt x="8242" y="77076"/>
                  </a:lnTo>
                  <a:lnTo>
                    <a:pt x="8242" y="82994"/>
                  </a:lnTo>
                  <a:lnTo>
                    <a:pt x="200279" y="143484"/>
                  </a:lnTo>
                  <a:lnTo>
                    <a:pt x="586994" y="257873"/>
                  </a:lnTo>
                  <a:close/>
                </a:path>
                <a:path w="3037840" h="1216660">
                  <a:moveTo>
                    <a:pt x="3037827" y="818045"/>
                  </a:moveTo>
                  <a:lnTo>
                    <a:pt x="2742603" y="763651"/>
                  </a:lnTo>
                  <a:lnTo>
                    <a:pt x="2742603" y="769708"/>
                  </a:lnTo>
                  <a:lnTo>
                    <a:pt x="2668765" y="756970"/>
                  </a:lnTo>
                  <a:lnTo>
                    <a:pt x="2552636" y="736371"/>
                  </a:lnTo>
                  <a:lnTo>
                    <a:pt x="2414778" y="705421"/>
                  </a:lnTo>
                  <a:lnTo>
                    <a:pt x="2742603" y="769708"/>
                  </a:lnTo>
                  <a:lnTo>
                    <a:pt x="2742603" y="763651"/>
                  </a:lnTo>
                  <a:lnTo>
                    <a:pt x="2682964" y="752652"/>
                  </a:lnTo>
                  <a:lnTo>
                    <a:pt x="2322792" y="679488"/>
                  </a:lnTo>
                  <a:lnTo>
                    <a:pt x="2322792" y="687412"/>
                  </a:lnTo>
                  <a:lnTo>
                    <a:pt x="2322131" y="687273"/>
                  </a:lnTo>
                  <a:lnTo>
                    <a:pt x="2322792" y="687412"/>
                  </a:lnTo>
                  <a:lnTo>
                    <a:pt x="2322792" y="679488"/>
                  </a:lnTo>
                  <a:lnTo>
                    <a:pt x="2231707" y="660971"/>
                  </a:lnTo>
                  <a:lnTo>
                    <a:pt x="2181275" y="651560"/>
                  </a:lnTo>
                  <a:lnTo>
                    <a:pt x="2231707" y="660958"/>
                  </a:lnTo>
                  <a:lnTo>
                    <a:pt x="2131682" y="635774"/>
                  </a:lnTo>
                  <a:lnTo>
                    <a:pt x="2131682" y="641324"/>
                  </a:lnTo>
                  <a:lnTo>
                    <a:pt x="2082634" y="630542"/>
                  </a:lnTo>
                  <a:lnTo>
                    <a:pt x="2034146" y="619544"/>
                  </a:lnTo>
                  <a:lnTo>
                    <a:pt x="2033879" y="619467"/>
                  </a:lnTo>
                  <a:lnTo>
                    <a:pt x="2131682" y="641324"/>
                  </a:lnTo>
                  <a:lnTo>
                    <a:pt x="2131682" y="635774"/>
                  </a:lnTo>
                  <a:lnTo>
                    <a:pt x="1832076" y="560336"/>
                  </a:lnTo>
                  <a:lnTo>
                    <a:pt x="1437538" y="453453"/>
                  </a:lnTo>
                  <a:lnTo>
                    <a:pt x="1048385" y="340487"/>
                  </a:lnTo>
                  <a:lnTo>
                    <a:pt x="664895" y="221627"/>
                  </a:lnTo>
                  <a:lnTo>
                    <a:pt x="334200" y="112928"/>
                  </a:lnTo>
                  <a:lnTo>
                    <a:pt x="8242" y="0"/>
                  </a:lnTo>
                  <a:lnTo>
                    <a:pt x="8242" y="5930"/>
                  </a:lnTo>
                  <a:lnTo>
                    <a:pt x="334022" y="119291"/>
                  </a:lnTo>
                  <a:lnTo>
                    <a:pt x="664641" y="228219"/>
                  </a:lnTo>
                  <a:lnTo>
                    <a:pt x="1048308" y="347268"/>
                  </a:lnTo>
                  <a:lnTo>
                    <a:pt x="1438071" y="460502"/>
                  </a:lnTo>
                  <a:lnTo>
                    <a:pt x="1833803" y="567931"/>
                  </a:lnTo>
                  <a:lnTo>
                    <a:pt x="2033866" y="619467"/>
                  </a:lnTo>
                  <a:lnTo>
                    <a:pt x="1881124" y="585050"/>
                  </a:lnTo>
                  <a:lnTo>
                    <a:pt x="1728990" y="549846"/>
                  </a:lnTo>
                  <a:lnTo>
                    <a:pt x="1577492" y="513854"/>
                  </a:lnTo>
                  <a:lnTo>
                    <a:pt x="1426692" y="477024"/>
                  </a:lnTo>
                  <a:lnTo>
                    <a:pt x="1276616" y="439369"/>
                  </a:lnTo>
                  <a:lnTo>
                    <a:pt x="1127302" y="400850"/>
                  </a:lnTo>
                  <a:lnTo>
                    <a:pt x="978789" y="361454"/>
                  </a:lnTo>
                  <a:lnTo>
                    <a:pt x="831126" y="321157"/>
                  </a:lnTo>
                  <a:lnTo>
                    <a:pt x="684339" y="279933"/>
                  </a:lnTo>
                  <a:lnTo>
                    <a:pt x="586994" y="251942"/>
                  </a:lnTo>
                  <a:lnTo>
                    <a:pt x="632548" y="266522"/>
                  </a:lnTo>
                  <a:lnTo>
                    <a:pt x="677773" y="280695"/>
                  </a:lnTo>
                  <a:lnTo>
                    <a:pt x="767880" y="308140"/>
                  </a:lnTo>
                  <a:lnTo>
                    <a:pt x="858659" y="334924"/>
                  </a:lnTo>
                  <a:lnTo>
                    <a:pt x="954379" y="361378"/>
                  </a:lnTo>
                  <a:lnTo>
                    <a:pt x="1050467" y="387388"/>
                  </a:lnTo>
                  <a:lnTo>
                    <a:pt x="1146911" y="412940"/>
                  </a:lnTo>
                  <a:lnTo>
                    <a:pt x="1292263" y="450469"/>
                  </a:lnTo>
                  <a:lnTo>
                    <a:pt x="1438427" y="487045"/>
                  </a:lnTo>
                  <a:lnTo>
                    <a:pt x="1585404" y="522693"/>
                  </a:lnTo>
                  <a:lnTo>
                    <a:pt x="1733194" y="557428"/>
                  </a:lnTo>
                  <a:lnTo>
                    <a:pt x="1881809" y="591261"/>
                  </a:lnTo>
                  <a:lnTo>
                    <a:pt x="2031225" y="624243"/>
                  </a:lnTo>
                  <a:lnTo>
                    <a:pt x="2181453" y="656361"/>
                  </a:lnTo>
                  <a:lnTo>
                    <a:pt x="2231707" y="666889"/>
                  </a:lnTo>
                  <a:lnTo>
                    <a:pt x="2276513" y="677506"/>
                  </a:lnTo>
                  <a:lnTo>
                    <a:pt x="2277173" y="677659"/>
                  </a:lnTo>
                  <a:lnTo>
                    <a:pt x="2437358" y="715530"/>
                  </a:lnTo>
                  <a:lnTo>
                    <a:pt x="2351963" y="699909"/>
                  </a:lnTo>
                  <a:lnTo>
                    <a:pt x="2193937" y="670153"/>
                  </a:lnTo>
                  <a:lnTo>
                    <a:pt x="2036445" y="639584"/>
                  </a:lnTo>
                  <a:lnTo>
                    <a:pt x="1879663" y="608190"/>
                  </a:lnTo>
                  <a:lnTo>
                    <a:pt x="1723821" y="575983"/>
                  </a:lnTo>
                  <a:lnTo>
                    <a:pt x="1569110" y="542963"/>
                  </a:lnTo>
                  <a:lnTo>
                    <a:pt x="1415732" y="509117"/>
                  </a:lnTo>
                  <a:lnTo>
                    <a:pt x="1314323" y="486092"/>
                  </a:lnTo>
                  <a:lnTo>
                    <a:pt x="1213650" y="462724"/>
                  </a:lnTo>
                  <a:lnTo>
                    <a:pt x="1113790" y="438975"/>
                  </a:lnTo>
                  <a:lnTo>
                    <a:pt x="1014793" y="414870"/>
                  </a:lnTo>
                  <a:lnTo>
                    <a:pt x="916711" y="390398"/>
                  </a:lnTo>
                  <a:lnTo>
                    <a:pt x="819619" y="365569"/>
                  </a:lnTo>
                  <a:lnTo>
                    <a:pt x="723569" y="340372"/>
                  </a:lnTo>
                  <a:lnTo>
                    <a:pt x="628637" y="314807"/>
                  </a:lnTo>
                  <a:lnTo>
                    <a:pt x="534847" y="288886"/>
                  </a:lnTo>
                  <a:lnTo>
                    <a:pt x="442302" y="262597"/>
                  </a:lnTo>
                  <a:lnTo>
                    <a:pt x="351028" y="235953"/>
                  </a:lnTo>
                  <a:lnTo>
                    <a:pt x="261099" y="208940"/>
                  </a:lnTo>
                  <a:lnTo>
                    <a:pt x="172580" y="181559"/>
                  </a:lnTo>
                  <a:lnTo>
                    <a:pt x="85521" y="153822"/>
                  </a:lnTo>
                  <a:lnTo>
                    <a:pt x="0" y="125730"/>
                  </a:lnTo>
                  <a:lnTo>
                    <a:pt x="0" y="1216660"/>
                  </a:lnTo>
                  <a:lnTo>
                    <a:pt x="3037827" y="1216660"/>
                  </a:lnTo>
                  <a:lnTo>
                    <a:pt x="3037827" y="850658"/>
                  </a:lnTo>
                  <a:lnTo>
                    <a:pt x="3037827" y="844727"/>
                  </a:lnTo>
                  <a:lnTo>
                    <a:pt x="3037827" y="823976"/>
                  </a:lnTo>
                  <a:lnTo>
                    <a:pt x="3037827" y="819416"/>
                  </a:lnTo>
                  <a:lnTo>
                    <a:pt x="3037827" y="818045"/>
                  </a:lnTo>
                  <a:close/>
                </a:path>
              </a:pathLst>
            </a:custGeom>
            <a:solidFill>
              <a:srgbClr val="FFFFF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28596" y="2026542"/>
              <a:ext cx="3029585" cy="815340"/>
            </a:xfrm>
            <a:custGeom>
              <a:avLst/>
              <a:gdLst/>
              <a:ahLst/>
              <a:cxnLst/>
              <a:rect l="l" t="t" r="r" b="b"/>
              <a:pathLst>
                <a:path w="3029585" h="815339">
                  <a:moveTo>
                    <a:pt x="3029585" y="815086"/>
                  </a:moveTo>
                  <a:lnTo>
                    <a:pt x="2824970" y="773581"/>
                  </a:lnTo>
                  <a:lnTo>
                    <a:pt x="2368778" y="674585"/>
                  </a:lnTo>
                  <a:lnTo>
                    <a:pt x="1918656" y="567955"/>
                  </a:lnTo>
                  <a:lnTo>
                    <a:pt x="1523906" y="466896"/>
                  </a:lnTo>
                  <a:lnTo>
                    <a:pt x="1134437" y="360049"/>
                  </a:lnTo>
                  <a:lnTo>
                    <a:pt x="750477" y="247529"/>
                  </a:lnTo>
                  <a:lnTo>
                    <a:pt x="372255" y="129451"/>
                  </a:lnTo>
                  <a:lnTo>
                    <a:pt x="0" y="5928"/>
                  </a:lnTo>
                  <a:lnTo>
                    <a:pt x="0" y="0"/>
                  </a:lnTo>
                  <a:lnTo>
                    <a:pt x="372255" y="123523"/>
                  </a:lnTo>
                  <a:lnTo>
                    <a:pt x="750477" y="241602"/>
                  </a:lnTo>
                  <a:lnTo>
                    <a:pt x="1134437" y="354122"/>
                  </a:lnTo>
                  <a:lnTo>
                    <a:pt x="1523906" y="460968"/>
                  </a:lnTo>
                  <a:lnTo>
                    <a:pt x="1918656" y="562027"/>
                  </a:lnTo>
                  <a:lnTo>
                    <a:pt x="2368778" y="668656"/>
                  </a:lnTo>
                  <a:lnTo>
                    <a:pt x="2824970" y="767652"/>
                  </a:lnTo>
                  <a:lnTo>
                    <a:pt x="3029585" y="809158"/>
                  </a:lnTo>
                  <a:lnTo>
                    <a:pt x="3029585" y="815086"/>
                  </a:lnTo>
                  <a:close/>
                </a:path>
              </a:pathLst>
            </a:custGeom>
            <a:solidFill>
              <a:srgbClr val="F4B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28587" y="1934666"/>
              <a:ext cx="3029585" cy="809625"/>
            </a:xfrm>
            <a:custGeom>
              <a:avLst/>
              <a:gdLst/>
              <a:ahLst/>
              <a:cxnLst/>
              <a:rect l="l" t="t" r="r" b="b"/>
              <a:pathLst>
                <a:path w="3029585" h="809625">
                  <a:moveTo>
                    <a:pt x="3029585" y="803224"/>
                  </a:moveTo>
                  <a:lnTo>
                    <a:pt x="2927439" y="782840"/>
                  </a:lnTo>
                  <a:lnTo>
                    <a:pt x="2471089" y="686523"/>
                  </a:lnTo>
                  <a:lnTo>
                    <a:pt x="2020481" y="582764"/>
                  </a:lnTo>
                  <a:lnTo>
                    <a:pt x="1625142" y="484301"/>
                  </a:lnTo>
                  <a:lnTo>
                    <a:pt x="1235011" y="379945"/>
                  </a:lnTo>
                  <a:lnTo>
                    <a:pt x="850417" y="269722"/>
                  </a:lnTo>
                  <a:lnTo>
                    <a:pt x="759637" y="242925"/>
                  </a:lnTo>
                  <a:lnTo>
                    <a:pt x="669518" y="215480"/>
                  </a:lnTo>
                  <a:lnTo>
                    <a:pt x="624293" y="201307"/>
                  </a:lnTo>
                  <a:lnTo>
                    <a:pt x="578751" y="186728"/>
                  </a:lnTo>
                  <a:lnTo>
                    <a:pt x="288264" y="95580"/>
                  </a:lnTo>
                  <a:lnTo>
                    <a:pt x="0" y="0"/>
                  </a:lnTo>
                  <a:lnTo>
                    <a:pt x="0" y="5930"/>
                  </a:lnTo>
                  <a:lnTo>
                    <a:pt x="352640" y="121272"/>
                  </a:lnTo>
                  <a:lnTo>
                    <a:pt x="442925" y="148932"/>
                  </a:lnTo>
                  <a:lnTo>
                    <a:pt x="397865" y="135356"/>
                  </a:lnTo>
                  <a:lnTo>
                    <a:pt x="352640" y="121272"/>
                  </a:lnTo>
                  <a:lnTo>
                    <a:pt x="307086" y="106692"/>
                  </a:lnTo>
                  <a:lnTo>
                    <a:pt x="442925" y="150787"/>
                  </a:lnTo>
                  <a:lnTo>
                    <a:pt x="487972" y="165100"/>
                  </a:lnTo>
                  <a:lnTo>
                    <a:pt x="533196" y="179082"/>
                  </a:lnTo>
                  <a:lnTo>
                    <a:pt x="590410" y="196100"/>
                  </a:lnTo>
                  <a:lnTo>
                    <a:pt x="578751" y="192659"/>
                  </a:lnTo>
                  <a:lnTo>
                    <a:pt x="957059" y="306565"/>
                  </a:lnTo>
                  <a:lnTo>
                    <a:pt x="1340739" y="414858"/>
                  </a:lnTo>
                  <a:lnTo>
                    <a:pt x="1729714" y="517398"/>
                  </a:lnTo>
                  <a:lnTo>
                    <a:pt x="2123910" y="614045"/>
                  </a:lnTo>
                  <a:lnTo>
                    <a:pt x="2523261" y="704634"/>
                  </a:lnTo>
                  <a:lnTo>
                    <a:pt x="2927693" y="789038"/>
                  </a:lnTo>
                  <a:lnTo>
                    <a:pt x="3029585" y="809155"/>
                  </a:lnTo>
                  <a:lnTo>
                    <a:pt x="3029585" y="803224"/>
                  </a:lnTo>
                  <a:close/>
                </a:path>
              </a:pathLst>
            </a:custGeom>
            <a:solidFill>
              <a:srgbClr val="FFFFF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28596" y="1824998"/>
              <a:ext cx="3029585" cy="818515"/>
            </a:xfrm>
            <a:custGeom>
              <a:avLst/>
              <a:gdLst/>
              <a:ahLst/>
              <a:cxnLst/>
              <a:rect l="l" t="t" r="r" b="b"/>
              <a:pathLst>
                <a:path w="3029585" h="818514">
                  <a:moveTo>
                    <a:pt x="3029585" y="818050"/>
                  </a:moveTo>
                  <a:lnTo>
                    <a:pt x="2620494" y="733493"/>
                  </a:lnTo>
                  <a:lnTo>
                    <a:pt x="2216351" y="642795"/>
                  </a:lnTo>
                  <a:lnTo>
                    <a:pt x="1817384" y="546031"/>
                  </a:lnTo>
                  <a:lnTo>
                    <a:pt x="1423822" y="443279"/>
                  </a:lnTo>
                  <a:lnTo>
                    <a:pt x="1035894" y="334615"/>
                  </a:lnTo>
                  <a:lnTo>
                    <a:pt x="653826" y="220115"/>
                  </a:lnTo>
                  <a:lnTo>
                    <a:pt x="324505" y="115200"/>
                  </a:lnTo>
                  <a:lnTo>
                    <a:pt x="0" y="5928"/>
                  </a:lnTo>
                  <a:lnTo>
                    <a:pt x="0" y="0"/>
                  </a:lnTo>
                  <a:lnTo>
                    <a:pt x="324505" y="109273"/>
                  </a:lnTo>
                  <a:lnTo>
                    <a:pt x="653826" y="214187"/>
                  </a:lnTo>
                  <a:lnTo>
                    <a:pt x="1035894" y="328687"/>
                  </a:lnTo>
                  <a:lnTo>
                    <a:pt x="1423822" y="437351"/>
                  </a:lnTo>
                  <a:lnTo>
                    <a:pt x="1817384" y="540103"/>
                  </a:lnTo>
                  <a:lnTo>
                    <a:pt x="2216351" y="636867"/>
                  </a:lnTo>
                  <a:lnTo>
                    <a:pt x="2620494" y="727565"/>
                  </a:lnTo>
                  <a:lnTo>
                    <a:pt x="3029585" y="812122"/>
                  </a:lnTo>
                  <a:lnTo>
                    <a:pt x="3029585" y="818050"/>
                  </a:lnTo>
                  <a:close/>
                </a:path>
              </a:pathLst>
            </a:custGeom>
            <a:solidFill>
              <a:srgbClr val="F4B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3253157" y="3255072"/>
            <a:ext cx="2612390" cy="2654300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2400" spc="-85" dirty="0">
                <a:solidFill>
                  <a:srgbClr val="EF792F"/>
                </a:solidFill>
                <a:latin typeface="Arial MT"/>
                <a:cs typeface="Arial MT"/>
              </a:rPr>
              <a:t>Hours:</a:t>
            </a:r>
            <a:endParaRPr sz="2400" dirty="0">
              <a:latin typeface="Arial MT"/>
              <a:cs typeface="Arial MT"/>
            </a:endParaRPr>
          </a:p>
          <a:p>
            <a:pPr marL="12700" marR="5080">
              <a:lnSpc>
                <a:spcPct val="143700"/>
              </a:lnSpc>
            </a:pPr>
            <a:r>
              <a:rPr sz="2400" spc="-110" dirty="0">
                <a:solidFill>
                  <a:srgbClr val="789842"/>
                </a:solidFill>
                <a:latin typeface="Arial MT"/>
                <a:cs typeface="Arial MT"/>
              </a:rPr>
              <a:t>Monday</a:t>
            </a:r>
            <a:r>
              <a:rPr sz="2400" spc="-1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85" dirty="0">
                <a:solidFill>
                  <a:srgbClr val="789842"/>
                </a:solidFill>
                <a:latin typeface="Arial MT"/>
                <a:cs typeface="Arial MT"/>
              </a:rPr>
              <a:t>to</a:t>
            </a:r>
            <a:r>
              <a:rPr sz="2400" spc="-1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95" dirty="0">
                <a:solidFill>
                  <a:srgbClr val="789842"/>
                </a:solidFill>
                <a:latin typeface="Arial MT"/>
                <a:cs typeface="Arial MT"/>
              </a:rPr>
              <a:t>Thursday </a:t>
            </a:r>
            <a:r>
              <a:rPr sz="2400" spc="-65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130" dirty="0">
                <a:solidFill>
                  <a:srgbClr val="789842"/>
                </a:solidFill>
                <a:latin typeface="Arial MT"/>
                <a:cs typeface="Arial MT"/>
              </a:rPr>
              <a:t>7am</a:t>
            </a:r>
            <a:r>
              <a:rPr sz="240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110" dirty="0">
                <a:solidFill>
                  <a:srgbClr val="789842"/>
                </a:solidFill>
                <a:latin typeface="Arial MT"/>
                <a:cs typeface="Arial MT"/>
              </a:rPr>
              <a:t>-9pm</a:t>
            </a:r>
            <a:endParaRPr sz="2400" dirty="0">
              <a:latin typeface="Arial MT"/>
              <a:cs typeface="Arial MT"/>
            </a:endParaRPr>
          </a:p>
          <a:p>
            <a:pPr marL="12700" marR="50165">
              <a:lnSpc>
                <a:spcPct val="143700"/>
              </a:lnSpc>
            </a:pPr>
            <a:r>
              <a:rPr sz="2400" spc="-95" dirty="0">
                <a:solidFill>
                  <a:srgbClr val="789842"/>
                </a:solidFill>
                <a:latin typeface="Arial MT"/>
                <a:cs typeface="Arial MT"/>
              </a:rPr>
              <a:t>Thursday</a:t>
            </a:r>
            <a:r>
              <a:rPr sz="2400" spc="-1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85" dirty="0">
                <a:solidFill>
                  <a:srgbClr val="789842"/>
                </a:solidFill>
                <a:latin typeface="Arial MT"/>
                <a:cs typeface="Arial MT"/>
              </a:rPr>
              <a:t>to</a:t>
            </a:r>
            <a:r>
              <a:rPr sz="2400" spc="-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105" dirty="0">
                <a:solidFill>
                  <a:srgbClr val="789842"/>
                </a:solidFill>
                <a:latin typeface="Arial MT"/>
                <a:cs typeface="Arial MT"/>
              </a:rPr>
              <a:t>Sunday </a:t>
            </a:r>
            <a:r>
              <a:rPr sz="2400" spc="-65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130" dirty="0">
                <a:solidFill>
                  <a:srgbClr val="789842"/>
                </a:solidFill>
                <a:latin typeface="Arial MT"/>
                <a:cs typeface="Arial MT"/>
              </a:rPr>
              <a:t>9am</a:t>
            </a:r>
            <a:r>
              <a:rPr sz="240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2400" spc="-110" dirty="0">
                <a:solidFill>
                  <a:srgbClr val="789842"/>
                </a:solidFill>
                <a:latin typeface="Arial MT"/>
                <a:cs typeface="Arial MT"/>
              </a:rPr>
              <a:t>-6pm</a:t>
            </a:r>
            <a:endParaRPr sz="2400" dirty="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95934" y="6859040"/>
            <a:ext cx="1066165" cy="4038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79375" marR="5080" indent="-67310">
              <a:lnSpc>
                <a:spcPct val="77400"/>
              </a:lnSpc>
              <a:spcBef>
                <a:spcPts val="480"/>
              </a:spcBef>
            </a:pPr>
            <a:r>
              <a:rPr sz="1400" spc="-85" dirty="0">
                <a:solidFill>
                  <a:srgbClr val="FFFFFD"/>
                </a:solidFill>
                <a:latin typeface="Arial MT"/>
                <a:cs typeface="Arial MT"/>
              </a:rPr>
              <a:t>Swanesa</a:t>
            </a:r>
            <a:r>
              <a:rPr sz="1400" spc="-4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400" spc="-70" dirty="0">
                <a:solidFill>
                  <a:srgbClr val="FFFFFD"/>
                </a:solidFill>
                <a:latin typeface="Arial MT"/>
                <a:cs typeface="Arial MT"/>
              </a:rPr>
              <a:t>Coat  </a:t>
            </a:r>
            <a:r>
              <a:rPr sz="1400" spc="-75" dirty="0">
                <a:solidFill>
                  <a:srgbClr val="FFFFFD"/>
                </a:solidFill>
                <a:latin typeface="Arial MT"/>
                <a:cs typeface="Arial MT"/>
              </a:rPr>
              <a:t>South</a:t>
            </a:r>
            <a:r>
              <a:rPr sz="1400" spc="-40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400" spc="-80" dirty="0">
                <a:solidFill>
                  <a:srgbClr val="FFFFFD"/>
                </a:solidFill>
                <a:latin typeface="Arial MT"/>
                <a:cs typeface="Arial MT"/>
              </a:rPr>
              <a:t>Wales</a:t>
            </a:r>
            <a:endParaRPr sz="1400" dirty="0">
              <a:latin typeface="Arial MT"/>
              <a:cs typeface="Arial MT"/>
            </a:endParaRPr>
          </a:p>
        </p:txBody>
      </p:sp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94621" y="6513065"/>
            <a:ext cx="345037" cy="361351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8508110" y="6522466"/>
            <a:ext cx="7378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10" dirty="0">
                <a:solidFill>
                  <a:srgbClr val="FFFFFD"/>
                </a:solidFill>
                <a:latin typeface="Arial MT"/>
                <a:cs typeface="Arial MT"/>
              </a:rPr>
              <a:t>T</a:t>
            </a:r>
            <a:r>
              <a:rPr sz="1800" spc="-30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800" spc="-60" dirty="0">
                <a:solidFill>
                  <a:srgbClr val="FFFFFD"/>
                </a:solidFill>
                <a:latin typeface="Arial MT"/>
                <a:cs typeface="Arial MT"/>
              </a:rPr>
              <a:t>r</a:t>
            </a:r>
            <a:r>
              <a:rPr sz="1800" spc="-30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800" spc="-40" dirty="0">
                <a:solidFill>
                  <a:srgbClr val="FFFFFD"/>
                </a:solidFill>
                <a:latin typeface="Arial MT"/>
                <a:cs typeface="Arial MT"/>
              </a:rPr>
              <a:t>i</a:t>
            </a:r>
            <a:r>
              <a:rPr sz="1800" spc="-30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800" spc="-105" dirty="0">
                <a:solidFill>
                  <a:srgbClr val="FFFFFD"/>
                </a:solidFill>
                <a:latin typeface="Arial MT"/>
                <a:cs typeface="Arial MT"/>
              </a:rPr>
              <a:t>n</a:t>
            </a:r>
            <a:r>
              <a:rPr sz="1800" spc="-30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800" spc="-40" dirty="0">
                <a:solidFill>
                  <a:srgbClr val="FFFFFD"/>
                </a:solidFill>
                <a:latin typeface="Arial MT"/>
                <a:cs typeface="Arial MT"/>
              </a:rPr>
              <a:t>i</a:t>
            </a:r>
            <a:r>
              <a:rPr sz="1800" spc="-30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800" spc="-50" dirty="0">
                <a:solidFill>
                  <a:srgbClr val="FFFFFD"/>
                </a:solidFill>
                <a:latin typeface="Arial MT"/>
                <a:cs typeface="Arial MT"/>
              </a:rPr>
              <a:t>t</a:t>
            </a:r>
            <a:r>
              <a:rPr sz="1800" spc="-305" dirty="0">
                <a:solidFill>
                  <a:srgbClr val="FFFFFD"/>
                </a:solidFill>
                <a:latin typeface="Arial MT"/>
                <a:cs typeface="Arial MT"/>
              </a:rPr>
              <a:t> </a:t>
            </a:r>
            <a:r>
              <a:rPr sz="1800" spc="-90" dirty="0">
                <a:solidFill>
                  <a:srgbClr val="FFFFFD"/>
                </a:solidFill>
                <a:latin typeface="Arial MT"/>
                <a:cs typeface="Arial MT"/>
              </a:rPr>
              <a:t>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49109" y="3428660"/>
            <a:ext cx="2556510" cy="256667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600" spc="-120" dirty="0">
                <a:solidFill>
                  <a:srgbClr val="EF792F"/>
                </a:solidFill>
                <a:latin typeface="Arial MT"/>
                <a:cs typeface="Arial MT"/>
              </a:rPr>
              <a:t>We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80" dirty="0">
                <a:solidFill>
                  <a:srgbClr val="EF792F"/>
                </a:solidFill>
                <a:latin typeface="Arial MT"/>
                <a:cs typeface="Arial MT"/>
              </a:rPr>
              <a:t>serve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90" dirty="0">
                <a:solidFill>
                  <a:srgbClr val="EF792F"/>
                </a:solidFill>
                <a:latin typeface="Arial MT"/>
                <a:cs typeface="Arial MT"/>
              </a:rPr>
              <a:t>you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85" dirty="0">
                <a:solidFill>
                  <a:srgbClr val="EF792F"/>
                </a:solidFill>
                <a:latin typeface="Arial MT"/>
                <a:cs typeface="Arial MT"/>
              </a:rPr>
              <a:t>best</a:t>
            </a:r>
            <a:endParaRPr sz="16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600" spc="-80" dirty="0">
                <a:solidFill>
                  <a:srgbClr val="EF792F"/>
                </a:solidFill>
                <a:latin typeface="Arial MT"/>
                <a:cs typeface="Arial MT"/>
              </a:rPr>
              <a:t>Track</a:t>
            </a:r>
            <a:r>
              <a:rPr sz="1600" spc="-50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80" dirty="0">
                <a:solidFill>
                  <a:srgbClr val="EF792F"/>
                </a:solidFill>
                <a:latin typeface="Arial MT"/>
                <a:cs typeface="Arial MT"/>
              </a:rPr>
              <a:t>your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90" dirty="0">
                <a:solidFill>
                  <a:srgbClr val="EF792F"/>
                </a:solidFill>
                <a:latin typeface="Arial MT"/>
                <a:cs typeface="Arial MT"/>
              </a:rPr>
              <a:t>orde</a:t>
            </a:r>
            <a:r>
              <a:rPr sz="1600" spc="-55" dirty="0">
                <a:solidFill>
                  <a:srgbClr val="EF792F"/>
                </a:solidFill>
                <a:latin typeface="Arial MT"/>
                <a:cs typeface="Arial MT"/>
              </a:rPr>
              <a:t>r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95" dirty="0">
                <a:solidFill>
                  <a:srgbClr val="EF792F"/>
                </a:solidFill>
                <a:latin typeface="Arial MT"/>
                <a:cs typeface="Arial MT"/>
              </a:rPr>
              <a:t>a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t </a:t>
            </a:r>
            <a:r>
              <a:rPr sz="1600" spc="-95" dirty="0">
                <a:solidFill>
                  <a:srgbClr val="EF792F"/>
                </a:solidFill>
                <a:latin typeface="Arial MT"/>
                <a:cs typeface="Arial MT"/>
              </a:rPr>
              <a:t>ou</a:t>
            </a:r>
            <a:r>
              <a:rPr sz="1600" spc="-55" dirty="0">
                <a:solidFill>
                  <a:srgbClr val="EF792F"/>
                </a:solidFill>
                <a:latin typeface="Arial MT"/>
                <a:cs typeface="Arial MT"/>
              </a:rPr>
              <a:t>r</a:t>
            </a:r>
            <a:r>
              <a:rPr sz="1600" spc="-45" dirty="0">
                <a:solidFill>
                  <a:srgbClr val="EF792F"/>
                </a:solidFill>
                <a:latin typeface="Arial MT"/>
                <a:cs typeface="Arial MT"/>
              </a:rPr>
              <a:t> </a:t>
            </a:r>
            <a:r>
              <a:rPr sz="1600" spc="-100" dirty="0">
                <a:solidFill>
                  <a:srgbClr val="EF792F"/>
                </a:solidFill>
                <a:latin typeface="Arial MT"/>
                <a:cs typeface="Arial MT"/>
              </a:rPr>
              <a:t>webs</a:t>
            </a:r>
            <a:r>
              <a:rPr sz="1600" spc="-40" dirty="0">
                <a:solidFill>
                  <a:srgbClr val="EF792F"/>
                </a:solidFill>
                <a:latin typeface="Arial MT"/>
                <a:cs typeface="Arial MT"/>
              </a:rPr>
              <a:t>i</a:t>
            </a:r>
            <a:r>
              <a:rPr sz="1600" spc="-50" dirty="0">
                <a:solidFill>
                  <a:srgbClr val="EF792F"/>
                </a:solidFill>
                <a:latin typeface="Arial MT"/>
                <a:cs typeface="Arial MT"/>
              </a:rPr>
              <a:t>t</a:t>
            </a:r>
            <a:r>
              <a:rPr sz="1600" spc="-90" dirty="0">
                <a:solidFill>
                  <a:srgbClr val="EF792F"/>
                </a:solidFill>
                <a:latin typeface="Arial MT"/>
                <a:cs typeface="Arial MT"/>
              </a:rPr>
              <a:t>e</a:t>
            </a:r>
            <a:endParaRPr sz="16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2000" u="heavy" spc="-95" dirty="0">
                <a:solidFill>
                  <a:srgbClr val="0463C1"/>
                </a:solidFill>
                <a:uFill>
                  <a:solidFill>
                    <a:srgbClr val="0463C1"/>
                  </a:solidFill>
                </a:uFill>
                <a:latin typeface="Arial MT"/>
                <a:cs typeface="Arial MT"/>
                <a:hlinkClick r:id="rId5"/>
              </a:rPr>
              <a:t>www.trinity.com</a:t>
            </a:r>
            <a:endParaRPr sz="2000" dirty="0">
              <a:latin typeface="Arial MT"/>
              <a:cs typeface="Arial MT"/>
            </a:endParaRPr>
          </a:p>
          <a:p>
            <a:pPr marL="12700" marR="55244">
              <a:lnSpc>
                <a:spcPct val="143700"/>
              </a:lnSpc>
              <a:spcBef>
                <a:spcPts val="234"/>
              </a:spcBef>
            </a:pPr>
            <a:r>
              <a:rPr sz="1600" spc="-80" dirty="0">
                <a:solidFill>
                  <a:srgbClr val="70AD47"/>
                </a:solidFill>
                <a:latin typeface="Arial MT"/>
                <a:cs typeface="Arial MT"/>
              </a:rPr>
              <a:t>For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75" dirty="0">
                <a:solidFill>
                  <a:srgbClr val="70AD47"/>
                </a:solidFill>
                <a:latin typeface="Arial MT"/>
                <a:cs typeface="Arial MT"/>
              </a:rPr>
              <a:t>informati</a:t>
            </a:r>
            <a:r>
              <a:rPr sz="1600" spc="-90" dirty="0">
                <a:solidFill>
                  <a:srgbClr val="70AD47"/>
                </a:solidFill>
                <a:latin typeface="Arial MT"/>
                <a:cs typeface="Arial MT"/>
              </a:rPr>
              <a:t>on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95" dirty="0">
                <a:solidFill>
                  <a:srgbClr val="70AD47"/>
                </a:solidFill>
                <a:latin typeface="Arial MT"/>
                <a:cs typeface="Arial MT"/>
              </a:rPr>
              <a:t>abo</a:t>
            </a:r>
            <a:r>
              <a:rPr sz="1600" spc="-60" dirty="0">
                <a:solidFill>
                  <a:srgbClr val="70AD47"/>
                </a:solidFill>
                <a:latin typeface="Arial MT"/>
                <a:cs typeface="Arial MT"/>
              </a:rPr>
              <a:t>ut  </a:t>
            </a:r>
            <a:r>
              <a:rPr sz="1600" spc="-80" dirty="0">
                <a:solidFill>
                  <a:srgbClr val="70AD47"/>
                </a:solidFill>
                <a:latin typeface="Arial MT"/>
                <a:cs typeface="Arial MT"/>
              </a:rPr>
              <a:t>ind</a:t>
            </a:r>
            <a:r>
              <a:rPr sz="1600" spc="-90" dirty="0">
                <a:solidFill>
                  <a:srgbClr val="70AD47"/>
                </a:solidFill>
                <a:latin typeface="Arial MT"/>
                <a:cs typeface="Arial MT"/>
              </a:rPr>
              <a:t>e</a:t>
            </a:r>
            <a:r>
              <a:rPr sz="1600" spc="-80" dirty="0">
                <a:solidFill>
                  <a:srgbClr val="70AD47"/>
                </a:solidFill>
                <a:latin typeface="Arial MT"/>
                <a:cs typeface="Arial MT"/>
              </a:rPr>
              <a:t>griends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95" dirty="0">
                <a:solidFill>
                  <a:srgbClr val="70AD47"/>
                </a:solidFill>
                <a:latin typeface="Arial MT"/>
                <a:cs typeface="Arial MT"/>
              </a:rPr>
              <a:t>an</a:t>
            </a:r>
            <a:r>
              <a:rPr sz="1600" spc="-90" dirty="0">
                <a:solidFill>
                  <a:srgbClr val="70AD47"/>
                </a:solidFill>
                <a:latin typeface="Arial MT"/>
                <a:cs typeface="Arial MT"/>
              </a:rPr>
              <a:t>d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60" dirty="0">
                <a:solidFill>
                  <a:srgbClr val="70AD47"/>
                </a:solidFill>
                <a:latin typeface="Arial MT"/>
                <a:cs typeface="Arial MT"/>
              </a:rPr>
              <a:t>all</a:t>
            </a:r>
            <a:r>
              <a:rPr sz="1600" spc="-75" dirty="0">
                <a:solidFill>
                  <a:srgbClr val="70AD47"/>
                </a:solidFill>
                <a:latin typeface="Arial MT"/>
                <a:cs typeface="Arial MT"/>
              </a:rPr>
              <a:t>ergies</a:t>
            </a:r>
            <a:r>
              <a:rPr sz="1600" spc="-50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75" dirty="0">
                <a:solidFill>
                  <a:srgbClr val="70AD47"/>
                </a:solidFill>
                <a:latin typeface="Arial MT"/>
                <a:cs typeface="Arial MT"/>
              </a:rPr>
              <a:t>must  contact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75" dirty="0">
                <a:solidFill>
                  <a:srgbClr val="70AD47"/>
                </a:solidFill>
                <a:latin typeface="Arial MT"/>
                <a:cs typeface="Arial MT"/>
              </a:rPr>
              <a:t>the</a:t>
            </a:r>
            <a:r>
              <a:rPr sz="1600" spc="-50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80" dirty="0">
                <a:solidFill>
                  <a:srgbClr val="70AD47"/>
                </a:solidFill>
                <a:latin typeface="Arial MT"/>
                <a:cs typeface="Arial MT"/>
              </a:rPr>
              <a:t>hel</a:t>
            </a:r>
            <a:r>
              <a:rPr sz="1600" spc="-90" dirty="0">
                <a:solidFill>
                  <a:srgbClr val="70AD47"/>
                </a:solidFill>
                <a:latin typeface="Arial MT"/>
                <a:cs typeface="Arial MT"/>
              </a:rPr>
              <a:t>p</a:t>
            </a:r>
            <a:r>
              <a:rPr sz="1600" spc="-80" dirty="0">
                <a:solidFill>
                  <a:srgbClr val="70AD47"/>
                </a:solidFill>
                <a:latin typeface="Arial MT"/>
                <a:cs typeface="Arial MT"/>
              </a:rPr>
              <a:t>line.W</a:t>
            </a:r>
            <a:r>
              <a:rPr sz="1600" spc="-90" dirty="0">
                <a:solidFill>
                  <a:srgbClr val="70AD47"/>
                </a:solidFill>
                <a:latin typeface="Arial MT"/>
                <a:cs typeface="Arial MT"/>
              </a:rPr>
              <a:t>e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85" dirty="0">
                <a:solidFill>
                  <a:srgbClr val="70AD47"/>
                </a:solidFill>
                <a:latin typeface="Arial MT"/>
                <a:cs typeface="Arial MT"/>
              </a:rPr>
              <a:t>wi</a:t>
            </a:r>
            <a:r>
              <a:rPr sz="1600" spc="-70" dirty="0">
                <a:solidFill>
                  <a:srgbClr val="70AD47"/>
                </a:solidFill>
                <a:latin typeface="Arial MT"/>
                <a:cs typeface="Arial MT"/>
              </a:rPr>
              <a:t>ll  cooperate</a:t>
            </a:r>
            <a:r>
              <a:rPr sz="1600" spc="-50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95" dirty="0">
                <a:solidFill>
                  <a:srgbClr val="70AD47"/>
                </a:solidFill>
                <a:latin typeface="Arial MT"/>
                <a:cs typeface="Arial MT"/>
              </a:rPr>
              <a:t>a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t </a:t>
            </a:r>
            <a:r>
              <a:rPr sz="1600" spc="-95" dirty="0">
                <a:solidFill>
                  <a:srgbClr val="70AD47"/>
                </a:solidFill>
                <a:latin typeface="Arial MT"/>
                <a:cs typeface="Arial MT"/>
              </a:rPr>
              <a:t>ou</a:t>
            </a:r>
            <a:r>
              <a:rPr sz="1600" spc="-55" dirty="0">
                <a:solidFill>
                  <a:srgbClr val="70AD47"/>
                </a:solidFill>
                <a:latin typeface="Arial MT"/>
                <a:cs typeface="Arial MT"/>
              </a:rPr>
              <a:t>r</a:t>
            </a:r>
            <a:r>
              <a:rPr sz="1600" spc="-45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75" dirty="0">
                <a:solidFill>
                  <a:srgbClr val="70AD47"/>
                </a:solidFill>
                <a:latin typeface="Arial MT"/>
                <a:cs typeface="Arial MT"/>
              </a:rPr>
              <a:t>the</a:t>
            </a:r>
            <a:r>
              <a:rPr sz="1600" spc="-50" dirty="0">
                <a:solidFill>
                  <a:srgbClr val="70AD47"/>
                </a:solidFill>
                <a:latin typeface="Arial MT"/>
                <a:cs typeface="Arial MT"/>
              </a:rPr>
              <a:t> </a:t>
            </a:r>
            <a:r>
              <a:rPr sz="1600" spc="-75" dirty="0">
                <a:solidFill>
                  <a:srgbClr val="70AD47"/>
                </a:solidFill>
                <a:latin typeface="Arial MT"/>
                <a:cs typeface="Arial MT"/>
              </a:rPr>
              <a:t>best.</a:t>
            </a:r>
            <a:endParaRPr sz="1600" dirty="0">
              <a:latin typeface="Arial MT"/>
              <a:cs typeface="Arial MT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7492583" y="449627"/>
            <a:ext cx="1402652" cy="72136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309880" marR="5080" indent="-297815">
              <a:lnSpc>
                <a:spcPts val="2600"/>
              </a:lnSpc>
              <a:spcBef>
                <a:spcPts val="420"/>
              </a:spcBef>
            </a:pPr>
            <a:r>
              <a:rPr sz="2400" spc="-130" dirty="0"/>
              <a:t>Take</a:t>
            </a:r>
            <a:r>
              <a:rPr lang="en-GB" sz="2400" spc="-130" dirty="0"/>
              <a:t>a</a:t>
            </a:r>
            <a:r>
              <a:rPr sz="2400" spc="-130" dirty="0"/>
              <a:t>way</a:t>
            </a:r>
            <a:r>
              <a:rPr sz="2400" spc="-130" dirty="0">
                <a:solidFill>
                  <a:srgbClr val="789842"/>
                </a:solidFill>
              </a:rPr>
              <a:t>  </a:t>
            </a:r>
            <a:r>
              <a:rPr sz="2400" spc="-155" dirty="0"/>
              <a:t>Menu</a:t>
            </a:r>
            <a:endParaRPr sz="24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563B426-4306-8F49-962D-52C4E260C5F3}"/>
              </a:ext>
            </a:extLst>
          </p:cNvPr>
          <p:cNvSpPr/>
          <p:nvPr/>
        </p:nvSpPr>
        <p:spPr>
          <a:xfrm>
            <a:off x="124152" y="6642324"/>
            <a:ext cx="44352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  <a:latin typeface="TimesNewRomanPS"/>
              </a:rPr>
              <a:t>Uber Eats</a:t>
            </a:r>
            <a:br>
              <a:rPr lang="en-GB" b="1" dirty="0">
                <a:solidFill>
                  <a:srgbClr val="FF0000"/>
                </a:solidFill>
                <a:latin typeface="TimesNewRomanPS"/>
              </a:rPr>
            </a:br>
            <a:r>
              <a:rPr lang="en-GB" sz="1200" b="1" dirty="0">
                <a:solidFill>
                  <a:srgbClr val="FF0000"/>
                </a:solidFill>
                <a:latin typeface="TimesNewRomanPS"/>
              </a:rPr>
              <a:t>Deliveroo</a:t>
            </a:r>
            <a:br>
              <a:rPr lang="en-GB" sz="1200" b="1" dirty="0">
                <a:solidFill>
                  <a:srgbClr val="FF0000"/>
                </a:solidFill>
                <a:latin typeface="TimesNewRomanPS"/>
              </a:rPr>
            </a:br>
            <a:r>
              <a:rPr lang="en-GB" sz="1200" b="1" dirty="0">
                <a:solidFill>
                  <a:srgbClr val="FF0000"/>
                </a:solidFill>
                <a:latin typeface="TimesNewRomanPS"/>
              </a:rPr>
              <a:t>And hotels takeaway facilities are available.</a:t>
            </a:r>
            <a:br>
              <a:rPr lang="en-GB" sz="1200" b="1" dirty="0">
                <a:solidFill>
                  <a:srgbClr val="FF0000"/>
                </a:solidFill>
                <a:latin typeface="TimesNewRomanPS"/>
              </a:rPr>
            </a:br>
            <a:r>
              <a:rPr lang="en-GB" sz="1200" b="1" dirty="0">
                <a:solidFill>
                  <a:srgbClr val="FF0000"/>
                </a:solidFill>
                <a:latin typeface="TimesNewRomanPS"/>
              </a:rPr>
              <a:t>You may use there application and find us there! </a:t>
            </a:r>
          </a:p>
          <a:p>
            <a:r>
              <a:rPr lang="en-GB" sz="1200" b="1" dirty="0">
                <a:solidFill>
                  <a:srgbClr val="FF0000"/>
                </a:solidFill>
                <a:latin typeface="TimesNewRomanPS"/>
              </a:rPr>
              <a:t>And use our website for direct order! </a:t>
            </a:r>
            <a:endParaRPr lang="en-GB" sz="1200" dirty="0">
              <a:solidFill>
                <a:srgbClr val="FF0000"/>
              </a:solidFill>
            </a:endParaRPr>
          </a:p>
        </p:txBody>
      </p:sp>
      <p:pic>
        <p:nvPicPr>
          <p:cNvPr id="22" name="Picture 2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F59A7D9-B62E-7448-A8D0-DE4F402DB2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467936" y="6885229"/>
            <a:ext cx="381000" cy="182490"/>
          </a:xfrm>
          <a:prstGeom prst="rect">
            <a:avLst/>
          </a:prstGeom>
        </p:spPr>
      </p:pic>
      <p:pic>
        <p:nvPicPr>
          <p:cNvPr id="25" name="Picture 24" descr="A picture containing logo&#10;&#10;Description automatically generated">
            <a:extLst>
              <a:ext uri="{FF2B5EF4-FFF2-40B4-BE49-F238E27FC236}">
                <a16:creationId xmlns:a16="http://schemas.microsoft.com/office/drawing/2014/main" id="{0BF7BF50-ECF4-3B47-AC35-DE545249B1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554354" y="7159611"/>
            <a:ext cx="294582" cy="2945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84159" y="4317644"/>
            <a:ext cx="1939925" cy="132698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8600" y="4934610"/>
            <a:ext cx="3154045" cy="258541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3418" y="500011"/>
            <a:ext cx="76638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85" dirty="0"/>
              <a:t>Fresh</a:t>
            </a:r>
            <a:r>
              <a:rPr spc="-105" dirty="0"/>
              <a:t> </a:t>
            </a:r>
            <a:r>
              <a:rPr spc="-245" dirty="0"/>
              <a:t>&amp;</a:t>
            </a:r>
            <a:r>
              <a:rPr spc="-105" dirty="0"/>
              <a:t> </a:t>
            </a:r>
            <a:r>
              <a:rPr spc="-190" dirty="0"/>
              <a:t>Del</a:t>
            </a:r>
            <a:r>
              <a:rPr spc="-155" dirty="0"/>
              <a:t>icious</a:t>
            </a:r>
            <a:r>
              <a:rPr spc="-105" dirty="0"/>
              <a:t> </a:t>
            </a:r>
            <a:r>
              <a:rPr spc="-204" dirty="0"/>
              <a:t>Gourmet</a:t>
            </a:r>
            <a:r>
              <a:rPr spc="-105" dirty="0"/>
              <a:t> </a:t>
            </a:r>
            <a:r>
              <a:rPr spc="-195" dirty="0"/>
              <a:t>meals</a:t>
            </a:r>
            <a:r>
              <a:rPr spc="-100" dirty="0"/>
              <a:t> </a:t>
            </a:r>
            <a:r>
              <a:rPr spc="-140" dirty="0"/>
              <a:t>for</a:t>
            </a:r>
            <a:r>
              <a:rPr spc="-105" dirty="0"/>
              <a:t> </a:t>
            </a:r>
            <a:r>
              <a:rPr spc="-175" dirty="0"/>
              <a:t>you!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37881" y="1439278"/>
            <a:ext cx="2026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95" dirty="0">
                <a:solidFill>
                  <a:srgbClr val="EF792F"/>
                </a:solidFill>
                <a:latin typeface="Arial"/>
                <a:cs typeface="Arial"/>
              </a:rPr>
              <a:t>Cocktail</a:t>
            </a:r>
            <a:r>
              <a:rPr sz="1800" b="1" spc="-105" dirty="0">
                <a:solidFill>
                  <a:srgbClr val="EF792F"/>
                </a:solidFill>
                <a:latin typeface="Arial"/>
                <a:cs typeface="Arial"/>
              </a:rPr>
              <a:t>s</a:t>
            </a:r>
            <a:r>
              <a:rPr sz="1800" b="1" spc="-50" dirty="0">
                <a:solidFill>
                  <a:srgbClr val="EF792F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EF792F"/>
                </a:solidFill>
                <a:latin typeface="Arial"/>
                <a:cs typeface="Arial"/>
              </a:rPr>
              <a:t>and</a:t>
            </a:r>
            <a:r>
              <a:rPr sz="1800" b="1" spc="-50" dirty="0">
                <a:solidFill>
                  <a:srgbClr val="EF792F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EF792F"/>
                </a:solidFill>
                <a:latin typeface="Arial"/>
                <a:cs typeface="Arial"/>
              </a:rPr>
              <a:t>Wines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37881" y="1727644"/>
            <a:ext cx="1169035" cy="1436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200"/>
              </a:lnSpc>
              <a:spcBef>
                <a:spcPts val="100"/>
              </a:spcBef>
            </a:pPr>
            <a:r>
              <a:rPr sz="1200" b="1" spc="-65" dirty="0">
                <a:solidFill>
                  <a:srgbClr val="212120"/>
                </a:solidFill>
                <a:latin typeface="Arial"/>
                <a:cs typeface="Arial"/>
              </a:rPr>
              <a:t>Pink</a:t>
            </a:r>
            <a:r>
              <a:rPr sz="1200" b="1" spc="-3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70" dirty="0">
                <a:solidFill>
                  <a:srgbClr val="212120"/>
                </a:solidFill>
                <a:latin typeface="Arial"/>
                <a:cs typeface="Arial"/>
              </a:rPr>
              <a:t>Gin</a:t>
            </a:r>
            <a:r>
              <a:rPr sz="1200" b="1" spc="-3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60" dirty="0">
                <a:solidFill>
                  <a:srgbClr val="212120"/>
                </a:solidFill>
                <a:latin typeface="Arial"/>
                <a:cs typeface="Arial"/>
              </a:rPr>
              <a:t>Iced</a:t>
            </a:r>
            <a:r>
              <a:rPr sz="1200" b="1" spc="-3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55" dirty="0">
                <a:solidFill>
                  <a:srgbClr val="212120"/>
                </a:solidFill>
                <a:latin typeface="Arial"/>
                <a:cs typeface="Arial"/>
              </a:rPr>
              <a:t>Tea  </a:t>
            </a:r>
            <a:r>
              <a:rPr sz="1200" b="1" spc="-65" dirty="0">
                <a:solidFill>
                  <a:srgbClr val="212120"/>
                </a:solidFill>
                <a:latin typeface="Arial"/>
                <a:cs typeface="Arial"/>
              </a:rPr>
              <a:t>Caipirinha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£124</a:t>
            </a:r>
            <a:endParaRPr sz="12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b="1" spc="-75" dirty="0">
                <a:solidFill>
                  <a:srgbClr val="212120"/>
                </a:solidFill>
                <a:latin typeface="Arial"/>
                <a:cs typeface="Arial"/>
              </a:rPr>
              <a:t>Chardonnay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£113</a:t>
            </a:r>
            <a:endParaRPr sz="12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b="1" spc="-60" dirty="0">
                <a:solidFill>
                  <a:srgbClr val="212120"/>
                </a:solidFill>
                <a:latin typeface="Arial"/>
                <a:cs typeface="Arial"/>
              </a:rPr>
              <a:t>Shiraz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£127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47581" y="1746288"/>
            <a:ext cx="330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£150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37881" y="3358477"/>
            <a:ext cx="330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£189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57699" y="4718201"/>
            <a:ext cx="2679404" cy="209587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7294" y="1497723"/>
            <a:ext cx="1167940" cy="94546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3291154" y="1631150"/>
            <a:ext cx="2625090" cy="2411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2000" b="1" spc="-110" dirty="0">
                <a:solidFill>
                  <a:srgbClr val="EF792F"/>
                </a:solidFill>
                <a:latin typeface="Arial"/>
                <a:cs typeface="Arial"/>
              </a:rPr>
              <a:t>Salads</a:t>
            </a:r>
            <a:r>
              <a:rPr sz="2000" b="1" spc="-60" dirty="0">
                <a:solidFill>
                  <a:srgbClr val="EF792F"/>
                </a:solidFill>
                <a:latin typeface="Arial"/>
                <a:cs typeface="Arial"/>
              </a:rPr>
              <a:t> </a:t>
            </a:r>
            <a:r>
              <a:rPr sz="2000" b="1" spc="-125" dirty="0">
                <a:solidFill>
                  <a:srgbClr val="EF792F"/>
                </a:solidFill>
                <a:latin typeface="Arial"/>
                <a:cs typeface="Arial"/>
              </a:rPr>
              <a:t>and</a:t>
            </a:r>
            <a:r>
              <a:rPr sz="2000" b="1" spc="-55" dirty="0">
                <a:solidFill>
                  <a:srgbClr val="EF792F"/>
                </a:solidFill>
                <a:latin typeface="Arial"/>
                <a:cs typeface="Arial"/>
              </a:rPr>
              <a:t> </a:t>
            </a:r>
            <a:r>
              <a:rPr sz="2000" b="1" spc="-110" dirty="0">
                <a:solidFill>
                  <a:srgbClr val="EF792F"/>
                </a:solidFill>
                <a:latin typeface="Arial"/>
                <a:cs typeface="Arial"/>
              </a:rPr>
              <a:t>Appetizers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5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tabLst>
                <a:tab pos="2306320" algn="l"/>
              </a:tabLst>
            </a:pPr>
            <a:r>
              <a:rPr sz="1200" b="1" spc="-70" dirty="0">
                <a:solidFill>
                  <a:srgbClr val="212120"/>
                </a:solidFill>
                <a:latin typeface="Arial"/>
                <a:cs typeface="Arial"/>
              </a:rPr>
              <a:t>Four</a:t>
            </a:r>
            <a:r>
              <a:rPr sz="1200" b="1" spc="-30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60" dirty="0">
                <a:solidFill>
                  <a:srgbClr val="212120"/>
                </a:solidFill>
                <a:latin typeface="Arial"/>
                <a:cs typeface="Arial"/>
              </a:rPr>
              <a:t>Star</a:t>
            </a:r>
            <a:r>
              <a:rPr sz="1200" b="1" spc="-30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70" dirty="0">
                <a:solidFill>
                  <a:srgbClr val="212120"/>
                </a:solidFill>
                <a:latin typeface="Arial"/>
                <a:cs typeface="Arial"/>
              </a:rPr>
              <a:t>Slaw	</a:t>
            </a:r>
            <a:r>
              <a:rPr sz="1200" b="1" spc="-75" dirty="0">
                <a:solidFill>
                  <a:srgbClr val="212120"/>
                </a:solidFill>
                <a:latin typeface="Arial"/>
                <a:cs typeface="Arial"/>
              </a:rPr>
              <a:t>£34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45"/>
              </a:spcBef>
            </a:pP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Cold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served,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Crunchy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with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5" dirty="0">
                <a:solidFill>
                  <a:srgbClr val="212120"/>
                </a:solidFill>
                <a:latin typeface="Arial MT"/>
                <a:cs typeface="Arial MT"/>
              </a:rPr>
              <a:t>saucy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toppings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5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tabLst>
                <a:tab pos="2336800" algn="l"/>
              </a:tabLst>
            </a:pPr>
            <a:r>
              <a:rPr sz="1200" b="1" spc="-65" dirty="0">
                <a:solidFill>
                  <a:srgbClr val="212120"/>
                </a:solidFill>
                <a:latin typeface="Arial"/>
                <a:cs typeface="Arial"/>
              </a:rPr>
              <a:t>Waldorf</a:t>
            </a:r>
            <a:r>
              <a:rPr sz="1200" b="1" spc="-3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65" dirty="0">
                <a:solidFill>
                  <a:srgbClr val="212120"/>
                </a:solidFill>
                <a:latin typeface="Arial"/>
                <a:cs typeface="Arial"/>
              </a:rPr>
              <a:t>Salad	</a:t>
            </a:r>
            <a:r>
              <a:rPr sz="1200" b="1" spc="-75" dirty="0">
                <a:solidFill>
                  <a:srgbClr val="212120"/>
                </a:solidFill>
                <a:latin typeface="Arial"/>
                <a:cs typeface="Arial"/>
              </a:rPr>
              <a:t>£41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50"/>
              </a:spcBef>
            </a:pPr>
            <a:r>
              <a:rPr sz="1200" spc="-65" dirty="0">
                <a:solidFill>
                  <a:srgbClr val="212120"/>
                </a:solidFill>
                <a:latin typeface="Arial MT"/>
                <a:cs typeface="Arial MT"/>
              </a:rPr>
              <a:t>Brunch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dis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h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55" dirty="0">
                <a:solidFill>
                  <a:srgbClr val="212120"/>
                </a:solidFill>
                <a:latin typeface="Arial MT"/>
                <a:cs typeface="Arial MT"/>
              </a:rPr>
              <a:t>wit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h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a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55" dirty="0">
                <a:solidFill>
                  <a:srgbClr val="212120"/>
                </a:solidFill>
                <a:latin typeface="Arial MT"/>
                <a:cs typeface="Arial MT"/>
              </a:rPr>
              <a:t>refined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touch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o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f </a:t>
            </a: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lemon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350">
              <a:latin typeface="Arial MT"/>
              <a:cs typeface="Arial MT"/>
            </a:endParaRPr>
          </a:p>
          <a:p>
            <a:pPr marL="12700" marR="5080" algn="just">
              <a:lnSpc>
                <a:spcPct val="110200"/>
              </a:lnSpc>
              <a:tabLst>
                <a:tab pos="2367280" algn="l"/>
              </a:tabLst>
            </a:pPr>
            <a:r>
              <a:rPr sz="1200" b="1" spc="-70" dirty="0">
                <a:solidFill>
                  <a:srgbClr val="212120"/>
                </a:solidFill>
                <a:latin typeface="Arial"/>
                <a:cs typeface="Arial"/>
              </a:rPr>
              <a:t>Gunter</a:t>
            </a:r>
            <a:r>
              <a:rPr sz="1200" b="1" spc="-2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65" dirty="0">
                <a:solidFill>
                  <a:srgbClr val="212120"/>
                </a:solidFill>
                <a:latin typeface="Arial"/>
                <a:cs typeface="Arial"/>
              </a:rPr>
              <a:t>Hotel</a:t>
            </a:r>
            <a:r>
              <a:rPr sz="1200" b="1" spc="-20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80" dirty="0">
                <a:solidFill>
                  <a:srgbClr val="212120"/>
                </a:solidFill>
                <a:latin typeface="Arial"/>
                <a:cs typeface="Arial"/>
              </a:rPr>
              <a:t>Cheese</a:t>
            </a:r>
            <a:r>
              <a:rPr sz="1200" b="1" spc="-20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70" dirty="0">
                <a:solidFill>
                  <a:srgbClr val="212120"/>
                </a:solidFill>
                <a:latin typeface="Arial"/>
                <a:cs typeface="Arial"/>
              </a:rPr>
              <a:t>Spread	</a:t>
            </a:r>
            <a:r>
              <a:rPr sz="1200" b="1" spc="-75" dirty="0">
                <a:solidFill>
                  <a:srgbClr val="212120"/>
                </a:solidFill>
                <a:latin typeface="Arial"/>
                <a:cs typeface="Arial"/>
              </a:rPr>
              <a:t>£40 </a:t>
            </a:r>
            <a:r>
              <a:rPr sz="1200" b="1" spc="-32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Creamy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, </a:t>
            </a:r>
            <a:r>
              <a:rPr sz="1200" spc="-65" dirty="0">
                <a:solidFill>
                  <a:srgbClr val="212120"/>
                </a:solidFill>
                <a:latin typeface="Arial MT"/>
                <a:cs typeface="Arial MT"/>
              </a:rPr>
              <a:t>cheesey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an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d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pep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p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ery!serve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d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55" dirty="0">
                <a:solidFill>
                  <a:srgbClr val="212120"/>
                </a:solidFill>
                <a:latin typeface="Arial MT"/>
                <a:cs typeface="Arial MT"/>
              </a:rPr>
              <a:t>with  crisps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291154" y="4285360"/>
            <a:ext cx="1824989" cy="42862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5"/>
              </a:spcBef>
            </a:pPr>
            <a:r>
              <a:rPr sz="1200" b="1" spc="-60" dirty="0">
                <a:solidFill>
                  <a:srgbClr val="212120"/>
                </a:solidFill>
                <a:latin typeface="Arial"/>
                <a:cs typeface="Arial"/>
              </a:rPr>
              <a:t>Garlic</a:t>
            </a:r>
            <a:r>
              <a:rPr sz="1200" b="1" spc="-35" dirty="0">
                <a:solidFill>
                  <a:srgbClr val="212120"/>
                </a:solidFill>
                <a:latin typeface="Arial"/>
                <a:cs typeface="Arial"/>
              </a:rPr>
              <a:t> </a:t>
            </a:r>
            <a:r>
              <a:rPr sz="1200" b="1" spc="-80" dirty="0">
                <a:solidFill>
                  <a:srgbClr val="212120"/>
                </a:solidFill>
                <a:latin typeface="Arial"/>
                <a:cs typeface="Arial"/>
              </a:rPr>
              <a:t>Mashroom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Made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i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n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red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5" dirty="0">
                <a:solidFill>
                  <a:srgbClr val="212120"/>
                </a:solidFill>
                <a:latin typeface="Arial MT"/>
                <a:cs typeface="Arial MT"/>
              </a:rPr>
              <a:t>win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e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75" dirty="0">
                <a:solidFill>
                  <a:srgbClr val="212120"/>
                </a:solidFill>
                <a:latin typeface="Arial MT"/>
                <a:cs typeface="Arial MT"/>
              </a:rPr>
              <a:t>an</a:t>
            </a:r>
            <a:r>
              <a:rPr sz="1200" spc="-70" dirty="0">
                <a:solidFill>
                  <a:srgbClr val="212120"/>
                </a:solidFill>
                <a:latin typeface="Arial MT"/>
                <a:cs typeface="Arial MT"/>
              </a:rPr>
              <a:t>d</a:t>
            </a:r>
            <a:r>
              <a:rPr sz="1200" spc="-35" dirty="0">
                <a:solidFill>
                  <a:srgbClr val="212120"/>
                </a:solidFill>
                <a:latin typeface="Arial MT"/>
                <a:cs typeface="Arial MT"/>
              </a:rPr>
              <a:t> </a:t>
            </a:r>
            <a:r>
              <a:rPr sz="1200" spc="-60" dirty="0">
                <a:solidFill>
                  <a:srgbClr val="212120"/>
                </a:solidFill>
                <a:latin typeface="Arial MT"/>
                <a:cs typeface="Arial MT"/>
              </a:rPr>
              <a:t>vinegar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592927" y="4304004"/>
            <a:ext cx="254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75" dirty="0">
                <a:solidFill>
                  <a:srgbClr val="212120"/>
                </a:solidFill>
                <a:latin typeface="Arial"/>
                <a:cs typeface="Arial"/>
              </a:rPr>
              <a:t>£35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849973" y="1306880"/>
            <a:ext cx="2418715" cy="1395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10" dirty="0">
                <a:solidFill>
                  <a:srgbClr val="EF792F"/>
                </a:solidFill>
                <a:latin typeface="Arial"/>
                <a:cs typeface="Arial"/>
              </a:rPr>
              <a:t>Course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43700"/>
              </a:lnSpc>
              <a:spcBef>
                <a:spcPts val="350"/>
              </a:spcBef>
            </a:pPr>
            <a:r>
              <a:rPr sz="1200" b="1" spc="-75" dirty="0">
                <a:latin typeface="Arial"/>
                <a:cs typeface="Arial"/>
              </a:rPr>
              <a:t>Welsh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70" dirty="0">
                <a:latin typeface="Arial"/>
                <a:cs typeface="Arial"/>
              </a:rPr>
              <a:t>lamb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60" dirty="0">
                <a:latin typeface="Arial"/>
                <a:cs typeface="Arial"/>
              </a:rPr>
              <a:t>with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70" dirty="0">
                <a:latin typeface="Arial"/>
                <a:cs typeface="Arial"/>
              </a:rPr>
              <a:t>broad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65" dirty="0">
                <a:latin typeface="Arial"/>
                <a:cs typeface="Arial"/>
              </a:rPr>
              <a:t>beans,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5" dirty="0">
                <a:latin typeface="Arial"/>
                <a:cs typeface="Arial"/>
              </a:rPr>
              <a:t>turnip  </a:t>
            </a:r>
            <a:r>
              <a:rPr sz="1200" b="1" spc="-75" dirty="0">
                <a:latin typeface="Arial"/>
                <a:cs typeface="Arial"/>
              </a:rPr>
              <a:t>and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80" dirty="0">
                <a:latin typeface="Arial"/>
                <a:cs typeface="Arial"/>
              </a:rPr>
              <a:t>cumin</a:t>
            </a:r>
            <a:endParaRPr sz="1200">
              <a:latin typeface="Arial"/>
              <a:cs typeface="Arial"/>
            </a:endParaRPr>
          </a:p>
          <a:p>
            <a:pPr marL="12700" marR="987425">
              <a:lnSpc>
                <a:spcPct val="143400"/>
              </a:lnSpc>
              <a:spcBef>
                <a:spcPts val="5"/>
              </a:spcBef>
            </a:pPr>
            <a:r>
              <a:rPr sz="1200" b="1" spc="-120" dirty="0">
                <a:latin typeface="Arial"/>
                <a:cs typeface="Arial"/>
              </a:rPr>
              <a:t>Luxury</a:t>
            </a:r>
            <a:r>
              <a:rPr sz="1200" b="1" spc="-60" dirty="0">
                <a:latin typeface="Arial"/>
                <a:cs typeface="Arial"/>
              </a:rPr>
              <a:t> </a:t>
            </a:r>
            <a:r>
              <a:rPr sz="1200" b="1" spc="-120" dirty="0">
                <a:latin typeface="Arial"/>
                <a:cs typeface="Arial"/>
              </a:rPr>
              <a:t>Fisherman’s</a:t>
            </a:r>
            <a:r>
              <a:rPr sz="1200" b="1" spc="-60" dirty="0">
                <a:latin typeface="Arial"/>
                <a:cs typeface="Arial"/>
              </a:rPr>
              <a:t> </a:t>
            </a:r>
            <a:r>
              <a:rPr sz="1200" b="1" spc="-90" dirty="0">
                <a:latin typeface="Arial"/>
                <a:cs typeface="Arial"/>
              </a:rPr>
              <a:t>Pie  </a:t>
            </a:r>
            <a:r>
              <a:rPr sz="1200" b="1" spc="-110" dirty="0">
                <a:latin typeface="Arial"/>
                <a:cs typeface="Arial"/>
              </a:rPr>
              <a:t>Tarte</a:t>
            </a:r>
            <a:r>
              <a:rPr sz="1200" b="1" spc="-60" dirty="0">
                <a:latin typeface="Arial"/>
                <a:cs typeface="Arial"/>
              </a:rPr>
              <a:t> </a:t>
            </a:r>
            <a:r>
              <a:rPr sz="1200" b="1" spc="-130" dirty="0">
                <a:latin typeface="Arial"/>
                <a:cs typeface="Arial"/>
              </a:rPr>
              <a:t>a</a:t>
            </a:r>
            <a:r>
              <a:rPr sz="1200" b="1" spc="-135" dirty="0">
                <a:latin typeface="Arial"/>
                <a:cs typeface="Arial"/>
              </a:rPr>
              <a:t>u</a:t>
            </a:r>
            <a:r>
              <a:rPr sz="1200" b="1" spc="-60" dirty="0">
                <a:latin typeface="Arial"/>
                <a:cs typeface="Arial"/>
              </a:rPr>
              <a:t> </a:t>
            </a:r>
            <a:r>
              <a:rPr sz="1200" b="1" spc="-105" dirty="0">
                <a:latin typeface="Arial"/>
                <a:cs typeface="Arial"/>
              </a:rPr>
              <a:t>citron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663903" y="1888921"/>
            <a:ext cx="260350" cy="81343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725"/>
              </a:spcBef>
            </a:pPr>
            <a:r>
              <a:rPr sz="1200" b="1" spc="-75" dirty="0">
                <a:latin typeface="Arial"/>
                <a:cs typeface="Arial"/>
              </a:rPr>
              <a:t>£89</a:t>
            </a:r>
            <a:endParaRPr sz="1200">
              <a:latin typeface="Arial"/>
              <a:cs typeface="Arial"/>
            </a:endParaRPr>
          </a:p>
          <a:p>
            <a:pPr marL="33655">
              <a:lnSpc>
                <a:spcPct val="100000"/>
              </a:lnSpc>
              <a:spcBef>
                <a:spcPts val="630"/>
              </a:spcBef>
            </a:pPr>
            <a:r>
              <a:rPr sz="1200" b="1" spc="-130" dirty="0">
                <a:latin typeface="Arial"/>
                <a:cs typeface="Arial"/>
              </a:rPr>
              <a:t>£57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1200" b="1" spc="-130" dirty="0">
                <a:latin typeface="Arial"/>
                <a:cs typeface="Arial"/>
              </a:rPr>
              <a:t>£61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849973" y="2931515"/>
            <a:ext cx="686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ED7D31"/>
                </a:solidFill>
                <a:latin typeface="Arial"/>
                <a:cs typeface="Arial"/>
              </a:rPr>
              <a:t>SPECIAL</a:t>
            </a:r>
            <a:endParaRPr sz="12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849973" y="3282010"/>
            <a:ext cx="304546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  <a:tabLst>
                <a:tab pos="2823210" algn="l"/>
              </a:tabLst>
            </a:pPr>
            <a:r>
              <a:rPr sz="1200" b="1" spc="-5" dirty="0">
                <a:solidFill>
                  <a:srgbClr val="141414"/>
                </a:solidFill>
                <a:latin typeface="Arial"/>
                <a:cs typeface="Arial"/>
              </a:rPr>
              <a:t>Carmarthen Bay </a:t>
            </a:r>
            <a:r>
              <a:rPr sz="1200" b="1" dirty="0">
                <a:solidFill>
                  <a:srgbClr val="141414"/>
                </a:solidFill>
                <a:latin typeface="Arial"/>
                <a:cs typeface="Arial"/>
              </a:rPr>
              <a:t>Mussels with </a:t>
            </a:r>
            <a:r>
              <a:rPr sz="1200" b="1" spc="-5" dirty="0">
                <a:solidFill>
                  <a:srgbClr val="141414"/>
                </a:solidFill>
                <a:latin typeface="Arial"/>
                <a:cs typeface="Arial"/>
              </a:rPr>
              <a:t>cardamom </a:t>
            </a:r>
            <a:r>
              <a:rPr sz="1200" b="1" dirty="0">
                <a:solidFill>
                  <a:srgbClr val="141414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41414"/>
                </a:solidFill>
                <a:latin typeface="Arial"/>
                <a:cs typeface="Arial"/>
              </a:rPr>
              <a:t>an</a:t>
            </a:r>
            <a:r>
              <a:rPr sz="1200" b="1" dirty="0">
                <a:solidFill>
                  <a:srgbClr val="141414"/>
                </a:solidFill>
                <a:latin typeface="Arial"/>
                <a:cs typeface="Arial"/>
              </a:rPr>
              <a:t>d</a:t>
            </a:r>
            <a:r>
              <a:rPr sz="1200" b="1" spc="-5" dirty="0">
                <a:solidFill>
                  <a:srgbClr val="141414"/>
                </a:solidFill>
                <a:latin typeface="Arial"/>
                <a:cs typeface="Arial"/>
              </a:rPr>
              <a:t> cocon</a:t>
            </a:r>
            <a:r>
              <a:rPr sz="1200" b="1" dirty="0">
                <a:solidFill>
                  <a:srgbClr val="141414"/>
                </a:solidFill>
                <a:latin typeface="Arial"/>
                <a:cs typeface="Arial"/>
              </a:rPr>
              <a:t>ut	</a:t>
            </a:r>
            <a:r>
              <a:rPr sz="1200" b="1" spc="-130" dirty="0">
                <a:latin typeface="Arial"/>
                <a:cs typeface="Arial"/>
              </a:rPr>
              <a:t>£90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49300" y="2709926"/>
            <a:ext cx="8083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60" dirty="0">
                <a:solidFill>
                  <a:srgbClr val="789842"/>
                </a:solidFill>
                <a:latin typeface="Arial MT"/>
                <a:cs typeface="Arial MT"/>
              </a:rPr>
              <a:t>All</a:t>
            </a:r>
            <a:r>
              <a:rPr sz="1600" spc="-4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600" spc="-80" dirty="0">
                <a:solidFill>
                  <a:srgbClr val="789842"/>
                </a:solidFill>
                <a:latin typeface="Arial MT"/>
                <a:cs typeface="Arial MT"/>
              </a:rPr>
              <a:t>dish</a:t>
            </a:r>
            <a:r>
              <a:rPr sz="1600" spc="-85" dirty="0">
                <a:solidFill>
                  <a:srgbClr val="789842"/>
                </a:solidFill>
                <a:latin typeface="Arial MT"/>
                <a:cs typeface="Arial MT"/>
              </a:rPr>
              <a:t>es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49300" y="2925826"/>
            <a:ext cx="53403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85" dirty="0">
                <a:solidFill>
                  <a:srgbClr val="789842"/>
                </a:solidFill>
                <a:latin typeface="Arial MT"/>
                <a:cs typeface="Arial MT"/>
              </a:rPr>
              <a:t>wi</a:t>
            </a:r>
            <a:r>
              <a:rPr sz="1600" spc="-40" dirty="0">
                <a:solidFill>
                  <a:srgbClr val="789842"/>
                </a:solidFill>
                <a:latin typeface="Arial MT"/>
                <a:cs typeface="Arial MT"/>
              </a:rPr>
              <a:t>ll</a:t>
            </a:r>
            <a:r>
              <a:rPr sz="1600" spc="-5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600" spc="-95" dirty="0">
                <a:solidFill>
                  <a:srgbClr val="789842"/>
                </a:solidFill>
                <a:latin typeface="Arial MT"/>
                <a:cs typeface="Arial MT"/>
              </a:rPr>
              <a:t>be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23900" y="3141726"/>
            <a:ext cx="14693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00" spc="-80" dirty="0">
                <a:solidFill>
                  <a:srgbClr val="789842"/>
                </a:solidFill>
                <a:latin typeface="Arial MT"/>
                <a:cs typeface="Arial MT"/>
              </a:rPr>
              <a:t>served</a:t>
            </a:r>
            <a:r>
              <a:rPr sz="1600" spc="-4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600" spc="-75" dirty="0">
                <a:solidFill>
                  <a:srgbClr val="789842"/>
                </a:solidFill>
                <a:latin typeface="Arial MT"/>
                <a:cs typeface="Arial MT"/>
              </a:rPr>
              <a:t>wit</a:t>
            </a:r>
            <a:r>
              <a:rPr sz="1600" spc="-90" dirty="0">
                <a:solidFill>
                  <a:srgbClr val="789842"/>
                </a:solidFill>
                <a:latin typeface="Arial MT"/>
                <a:cs typeface="Arial MT"/>
              </a:rPr>
              <a:t>h</a:t>
            </a:r>
            <a:r>
              <a:rPr sz="1600" spc="5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800" b="1" spc="-112" baseline="13888" dirty="0">
                <a:solidFill>
                  <a:srgbClr val="212120"/>
                </a:solidFill>
                <a:latin typeface="Arial"/>
                <a:cs typeface="Arial"/>
              </a:rPr>
              <a:t>Welsh</a:t>
            </a:r>
            <a:endParaRPr sz="1800" baseline="13888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49300" y="3357626"/>
            <a:ext cx="757555" cy="113284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1700"/>
              </a:lnSpc>
              <a:spcBef>
                <a:spcPts val="340"/>
              </a:spcBef>
            </a:pPr>
            <a:r>
              <a:rPr sz="1600" spc="-85" dirty="0">
                <a:solidFill>
                  <a:srgbClr val="789842"/>
                </a:solidFill>
                <a:latin typeface="Arial MT"/>
                <a:cs typeface="Arial MT"/>
              </a:rPr>
              <a:t>win</a:t>
            </a:r>
            <a:r>
              <a:rPr sz="1600" spc="-90" dirty="0">
                <a:solidFill>
                  <a:srgbClr val="789842"/>
                </a:solidFill>
                <a:latin typeface="Arial MT"/>
                <a:cs typeface="Arial MT"/>
              </a:rPr>
              <a:t>e</a:t>
            </a:r>
            <a:r>
              <a:rPr sz="1600" spc="-45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600" spc="-70" dirty="0">
                <a:solidFill>
                  <a:srgbClr val="789842"/>
                </a:solidFill>
                <a:latin typeface="Arial MT"/>
                <a:cs typeface="Arial MT"/>
              </a:rPr>
              <a:t>as  servings.  </a:t>
            </a:r>
            <a:r>
              <a:rPr sz="1600" spc="-75" dirty="0">
                <a:solidFill>
                  <a:srgbClr val="789842"/>
                </a:solidFill>
                <a:latin typeface="Arial MT"/>
                <a:cs typeface="Arial MT"/>
              </a:rPr>
              <a:t>Extra </a:t>
            </a:r>
            <a:r>
              <a:rPr sz="1600" spc="-7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600" spc="-95" dirty="0">
                <a:solidFill>
                  <a:srgbClr val="789842"/>
                </a:solidFill>
                <a:latin typeface="Arial MT"/>
                <a:cs typeface="Arial MT"/>
              </a:rPr>
              <a:t>Charges </a:t>
            </a:r>
            <a:r>
              <a:rPr sz="1600" spc="-430" dirty="0">
                <a:solidFill>
                  <a:srgbClr val="789842"/>
                </a:solidFill>
                <a:latin typeface="Arial MT"/>
                <a:cs typeface="Arial MT"/>
              </a:rPr>
              <a:t> </a:t>
            </a:r>
            <a:r>
              <a:rPr sz="1600" spc="-80" dirty="0">
                <a:solidFill>
                  <a:srgbClr val="789842"/>
                </a:solidFill>
                <a:latin typeface="Arial MT"/>
                <a:cs typeface="Arial MT"/>
              </a:rPr>
              <a:t>applied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3486143" y="228588"/>
            <a:ext cx="6348730" cy="1740535"/>
            <a:chOff x="3486143" y="228588"/>
            <a:chExt cx="6348730" cy="1740535"/>
          </a:xfrm>
        </p:grpSpPr>
        <p:sp>
          <p:nvSpPr>
            <p:cNvPr id="23" name="object 23"/>
            <p:cNvSpPr/>
            <p:nvPr/>
          </p:nvSpPr>
          <p:spPr>
            <a:xfrm>
              <a:off x="3486137" y="228599"/>
              <a:ext cx="6348730" cy="1129665"/>
            </a:xfrm>
            <a:custGeom>
              <a:avLst/>
              <a:gdLst/>
              <a:ahLst/>
              <a:cxnLst/>
              <a:rect l="l" t="t" r="r" b="b"/>
              <a:pathLst>
                <a:path w="6348730" h="1129665">
                  <a:moveTo>
                    <a:pt x="1024674" y="70777"/>
                  </a:moveTo>
                  <a:lnTo>
                    <a:pt x="975436" y="65938"/>
                  </a:lnTo>
                  <a:lnTo>
                    <a:pt x="826833" y="50038"/>
                  </a:lnTo>
                  <a:lnTo>
                    <a:pt x="776732" y="44843"/>
                  </a:lnTo>
                  <a:lnTo>
                    <a:pt x="726198" y="40005"/>
                  </a:lnTo>
                  <a:lnTo>
                    <a:pt x="522198" y="24841"/>
                  </a:lnTo>
                  <a:lnTo>
                    <a:pt x="368261" y="14300"/>
                  </a:lnTo>
                  <a:lnTo>
                    <a:pt x="265353" y="7975"/>
                  </a:lnTo>
                  <a:lnTo>
                    <a:pt x="162318" y="2425"/>
                  </a:lnTo>
                  <a:lnTo>
                    <a:pt x="110782" y="0"/>
                  </a:lnTo>
                  <a:lnTo>
                    <a:pt x="0" y="0"/>
                  </a:lnTo>
                  <a:lnTo>
                    <a:pt x="256171" y="14516"/>
                  </a:lnTo>
                  <a:lnTo>
                    <a:pt x="461111" y="27355"/>
                  </a:lnTo>
                  <a:lnTo>
                    <a:pt x="614807" y="37884"/>
                  </a:lnTo>
                  <a:lnTo>
                    <a:pt x="768515" y="49326"/>
                  </a:lnTo>
                  <a:lnTo>
                    <a:pt x="922210" y="61810"/>
                  </a:lnTo>
                  <a:lnTo>
                    <a:pt x="1024674" y="70777"/>
                  </a:lnTo>
                  <a:close/>
                </a:path>
                <a:path w="6348730" h="1129665">
                  <a:moveTo>
                    <a:pt x="1403184" y="9232"/>
                  </a:moveTo>
                  <a:lnTo>
                    <a:pt x="1320101" y="0"/>
                  </a:lnTo>
                  <a:lnTo>
                    <a:pt x="1310868" y="0"/>
                  </a:lnTo>
                  <a:lnTo>
                    <a:pt x="1403184" y="9232"/>
                  </a:lnTo>
                  <a:close/>
                </a:path>
                <a:path w="6348730" h="1129665">
                  <a:moveTo>
                    <a:pt x="6348108" y="1123264"/>
                  </a:moveTo>
                  <a:lnTo>
                    <a:pt x="6204572" y="1075880"/>
                  </a:lnTo>
                  <a:lnTo>
                    <a:pt x="5768810" y="937818"/>
                  </a:lnTo>
                  <a:lnTo>
                    <a:pt x="5375313" y="820559"/>
                  </a:lnTo>
                  <a:lnTo>
                    <a:pt x="4976444" y="708875"/>
                  </a:lnTo>
                  <a:lnTo>
                    <a:pt x="4572940" y="603275"/>
                  </a:lnTo>
                  <a:lnTo>
                    <a:pt x="4721453" y="636587"/>
                  </a:lnTo>
                  <a:lnTo>
                    <a:pt x="4869599" y="670699"/>
                  </a:lnTo>
                  <a:lnTo>
                    <a:pt x="5017071" y="705535"/>
                  </a:lnTo>
                  <a:lnTo>
                    <a:pt x="5163832" y="741121"/>
                  </a:lnTo>
                  <a:lnTo>
                    <a:pt x="5309908" y="777468"/>
                  </a:lnTo>
                  <a:lnTo>
                    <a:pt x="5455297" y="814578"/>
                  </a:lnTo>
                  <a:lnTo>
                    <a:pt x="5600001" y="852487"/>
                  </a:lnTo>
                  <a:lnTo>
                    <a:pt x="5743994" y="891209"/>
                  </a:lnTo>
                  <a:lnTo>
                    <a:pt x="5887313" y="930744"/>
                  </a:lnTo>
                  <a:lnTo>
                    <a:pt x="6029934" y="971130"/>
                  </a:lnTo>
                  <a:lnTo>
                    <a:pt x="6077318" y="984783"/>
                  </a:lnTo>
                  <a:lnTo>
                    <a:pt x="6029845" y="969632"/>
                  </a:lnTo>
                  <a:lnTo>
                    <a:pt x="5982728" y="954925"/>
                  </a:lnTo>
                  <a:lnTo>
                    <a:pt x="5888812" y="926426"/>
                  </a:lnTo>
                  <a:lnTo>
                    <a:pt x="5794222" y="898613"/>
                  </a:lnTo>
                  <a:lnTo>
                    <a:pt x="5649633" y="859764"/>
                  </a:lnTo>
                  <a:lnTo>
                    <a:pt x="5504269" y="821537"/>
                  </a:lnTo>
                  <a:lnTo>
                    <a:pt x="5358155" y="783996"/>
                  </a:lnTo>
                  <a:lnTo>
                    <a:pt x="5211318" y="747166"/>
                  </a:lnTo>
                  <a:lnTo>
                    <a:pt x="5063769" y="711085"/>
                  </a:lnTo>
                  <a:lnTo>
                    <a:pt x="4915535" y="675805"/>
                  </a:lnTo>
                  <a:lnTo>
                    <a:pt x="4766627" y="641375"/>
                  </a:lnTo>
                  <a:lnTo>
                    <a:pt x="4617072" y="607809"/>
                  </a:lnTo>
                  <a:lnTo>
                    <a:pt x="4466895" y="575170"/>
                  </a:lnTo>
                  <a:lnTo>
                    <a:pt x="4366438" y="553935"/>
                  </a:lnTo>
                  <a:lnTo>
                    <a:pt x="4220045" y="518998"/>
                  </a:lnTo>
                  <a:lnTo>
                    <a:pt x="4072928" y="484695"/>
                  </a:lnTo>
                  <a:lnTo>
                    <a:pt x="3925125" y="451053"/>
                  </a:lnTo>
                  <a:lnTo>
                    <a:pt x="3776688" y="418109"/>
                  </a:lnTo>
                  <a:lnTo>
                    <a:pt x="3627653" y="385889"/>
                  </a:lnTo>
                  <a:lnTo>
                    <a:pt x="3478072" y="354418"/>
                  </a:lnTo>
                  <a:lnTo>
                    <a:pt x="3327971" y="323723"/>
                  </a:lnTo>
                  <a:lnTo>
                    <a:pt x="3177400" y="293827"/>
                  </a:lnTo>
                  <a:lnTo>
                    <a:pt x="3026397" y="264769"/>
                  </a:lnTo>
                  <a:lnTo>
                    <a:pt x="2875000" y="236575"/>
                  </a:lnTo>
                  <a:lnTo>
                    <a:pt x="2723261" y="209257"/>
                  </a:lnTo>
                  <a:lnTo>
                    <a:pt x="2413089" y="157962"/>
                  </a:lnTo>
                  <a:lnTo>
                    <a:pt x="2257996" y="133045"/>
                  </a:lnTo>
                  <a:lnTo>
                    <a:pt x="2102916" y="109016"/>
                  </a:lnTo>
                  <a:lnTo>
                    <a:pt x="1999526" y="93637"/>
                  </a:lnTo>
                  <a:lnTo>
                    <a:pt x="1947824" y="86169"/>
                  </a:lnTo>
                  <a:lnTo>
                    <a:pt x="1650746" y="46380"/>
                  </a:lnTo>
                  <a:lnTo>
                    <a:pt x="1502206" y="27419"/>
                  </a:lnTo>
                  <a:lnTo>
                    <a:pt x="1403172" y="15379"/>
                  </a:lnTo>
                  <a:lnTo>
                    <a:pt x="1608658" y="42837"/>
                  </a:lnTo>
                  <a:lnTo>
                    <a:pt x="1813204" y="71285"/>
                  </a:lnTo>
                  <a:lnTo>
                    <a:pt x="1965947" y="93370"/>
                  </a:lnTo>
                  <a:lnTo>
                    <a:pt x="2118106" y="116154"/>
                  </a:lnTo>
                  <a:lnTo>
                    <a:pt x="2269629" y="139700"/>
                  </a:lnTo>
                  <a:lnTo>
                    <a:pt x="2420505" y="164045"/>
                  </a:lnTo>
                  <a:lnTo>
                    <a:pt x="2570696" y="189268"/>
                  </a:lnTo>
                  <a:lnTo>
                    <a:pt x="2720187" y="215417"/>
                  </a:lnTo>
                  <a:lnTo>
                    <a:pt x="2924492" y="252882"/>
                  </a:lnTo>
                  <a:lnTo>
                    <a:pt x="3076829" y="281698"/>
                  </a:lnTo>
                  <a:lnTo>
                    <a:pt x="3228416" y="311162"/>
                  </a:lnTo>
                  <a:lnTo>
                    <a:pt x="3379292" y="341287"/>
                  </a:lnTo>
                  <a:lnTo>
                    <a:pt x="3529457" y="372084"/>
                  </a:lnTo>
                  <a:lnTo>
                    <a:pt x="3678948" y="403593"/>
                  </a:lnTo>
                  <a:lnTo>
                    <a:pt x="3827780" y="435813"/>
                  </a:lnTo>
                  <a:lnTo>
                    <a:pt x="3975963" y="468782"/>
                  </a:lnTo>
                  <a:lnTo>
                    <a:pt x="4123525" y="502513"/>
                  </a:lnTo>
                  <a:lnTo>
                    <a:pt x="4172572" y="513930"/>
                  </a:lnTo>
                  <a:lnTo>
                    <a:pt x="4022382" y="483616"/>
                  </a:lnTo>
                  <a:lnTo>
                    <a:pt x="3871353" y="454202"/>
                  </a:lnTo>
                  <a:lnTo>
                    <a:pt x="3719563" y="425716"/>
                  </a:lnTo>
                  <a:lnTo>
                    <a:pt x="3567087" y="398132"/>
                  </a:lnTo>
                  <a:lnTo>
                    <a:pt x="3414001" y="371462"/>
                  </a:lnTo>
                  <a:lnTo>
                    <a:pt x="3260394" y="345706"/>
                  </a:lnTo>
                  <a:lnTo>
                    <a:pt x="3106318" y="320852"/>
                  </a:lnTo>
                  <a:lnTo>
                    <a:pt x="2951861" y="296913"/>
                  </a:lnTo>
                  <a:lnTo>
                    <a:pt x="2797111" y="273888"/>
                  </a:lnTo>
                  <a:lnTo>
                    <a:pt x="2647365" y="251421"/>
                  </a:lnTo>
                  <a:lnTo>
                    <a:pt x="2497201" y="229870"/>
                  </a:lnTo>
                  <a:lnTo>
                    <a:pt x="2346642" y="209219"/>
                  </a:lnTo>
                  <a:lnTo>
                    <a:pt x="2195665" y="189445"/>
                  </a:lnTo>
                  <a:lnTo>
                    <a:pt x="2044280" y="170535"/>
                  </a:lnTo>
                  <a:lnTo>
                    <a:pt x="1892503" y="152450"/>
                  </a:lnTo>
                  <a:lnTo>
                    <a:pt x="1740306" y="135191"/>
                  </a:lnTo>
                  <a:lnTo>
                    <a:pt x="1587703" y="118706"/>
                  </a:lnTo>
                  <a:lnTo>
                    <a:pt x="1434693" y="102984"/>
                  </a:lnTo>
                  <a:lnTo>
                    <a:pt x="1230058" y="83172"/>
                  </a:lnTo>
                  <a:lnTo>
                    <a:pt x="1024686" y="64630"/>
                  </a:lnTo>
                  <a:lnTo>
                    <a:pt x="1075690" y="70561"/>
                  </a:lnTo>
                  <a:lnTo>
                    <a:pt x="1281404" y="92557"/>
                  </a:lnTo>
                  <a:lnTo>
                    <a:pt x="1332407" y="98475"/>
                  </a:lnTo>
                  <a:lnTo>
                    <a:pt x="1536890" y="119392"/>
                  </a:lnTo>
                  <a:lnTo>
                    <a:pt x="1740420" y="141465"/>
                  </a:lnTo>
                  <a:lnTo>
                    <a:pt x="1892503" y="158826"/>
                  </a:lnTo>
                  <a:lnTo>
                    <a:pt x="2044141" y="176936"/>
                  </a:lnTo>
                  <a:lnTo>
                    <a:pt x="2195372" y="195834"/>
                  </a:lnTo>
                  <a:lnTo>
                    <a:pt x="2346248" y="215544"/>
                  </a:lnTo>
                  <a:lnTo>
                    <a:pt x="2496807" y="236131"/>
                  </a:lnTo>
                  <a:lnTo>
                    <a:pt x="2647073" y="257619"/>
                  </a:lnTo>
                  <a:lnTo>
                    <a:pt x="2797111" y="280047"/>
                  </a:lnTo>
                  <a:lnTo>
                    <a:pt x="2951403" y="302895"/>
                  </a:lnTo>
                  <a:lnTo>
                    <a:pt x="3105150" y="326745"/>
                  </a:lnTo>
                  <a:lnTo>
                    <a:pt x="3258350" y="351574"/>
                  </a:lnTo>
                  <a:lnTo>
                    <a:pt x="3410991" y="377342"/>
                  </a:lnTo>
                  <a:lnTo>
                    <a:pt x="3563035" y="403999"/>
                  </a:lnTo>
                  <a:lnTo>
                    <a:pt x="3714470" y="431533"/>
                  </a:lnTo>
                  <a:lnTo>
                    <a:pt x="3865295" y="459905"/>
                  </a:lnTo>
                  <a:lnTo>
                    <a:pt x="4015486" y="489089"/>
                  </a:lnTo>
                  <a:lnTo>
                    <a:pt x="4165028" y="519023"/>
                  </a:lnTo>
                  <a:lnTo>
                    <a:pt x="4313898" y="549706"/>
                  </a:lnTo>
                  <a:lnTo>
                    <a:pt x="4363364" y="560095"/>
                  </a:lnTo>
                  <a:lnTo>
                    <a:pt x="4292511" y="542747"/>
                  </a:lnTo>
                  <a:lnTo>
                    <a:pt x="4316679" y="548551"/>
                  </a:lnTo>
                  <a:lnTo>
                    <a:pt x="4363364" y="560082"/>
                  </a:lnTo>
                  <a:lnTo>
                    <a:pt x="4811700" y="673049"/>
                  </a:lnTo>
                  <a:lnTo>
                    <a:pt x="5252910" y="792937"/>
                  </a:lnTo>
                  <a:lnTo>
                    <a:pt x="5639117" y="905154"/>
                  </a:lnTo>
                  <a:lnTo>
                    <a:pt x="6019711" y="1022553"/>
                  </a:lnTo>
                  <a:lnTo>
                    <a:pt x="6348108" y="1129411"/>
                  </a:lnTo>
                  <a:lnTo>
                    <a:pt x="6348108" y="1123264"/>
                  </a:lnTo>
                  <a:close/>
                </a:path>
                <a:path w="6348730" h="1129665">
                  <a:moveTo>
                    <a:pt x="6348108" y="1058633"/>
                  </a:moveTo>
                  <a:lnTo>
                    <a:pt x="6213868" y="1017473"/>
                  </a:lnTo>
                  <a:lnTo>
                    <a:pt x="6123229" y="991171"/>
                  </a:lnTo>
                  <a:lnTo>
                    <a:pt x="6077318" y="978623"/>
                  </a:lnTo>
                  <a:lnTo>
                    <a:pt x="6213868" y="1020559"/>
                  </a:lnTo>
                  <a:lnTo>
                    <a:pt x="6303467" y="1049642"/>
                  </a:lnTo>
                  <a:lnTo>
                    <a:pt x="6348108" y="1064793"/>
                  </a:lnTo>
                  <a:lnTo>
                    <a:pt x="6348108" y="1058633"/>
                  </a:lnTo>
                  <a:close/>
                </a:path>
                <a:path w="6348730" h="1129665">
                  <a:moveTo>
                    <a:pt x="6348108" y="966317"/>
                  </a:moveTo>
                  <a:lnTo>
                    <a:pt x="6301524" y="951306"/>
                  </a:lnTo>
                  <a:lnTo>
                    <a:pt x="5925553" y="834250"/>
                  </a:lnTo>
                  <a:lnTo>
                    <a:pt x="5543867" y="722553"/>
                  </a:lnTo>
                  <a:lnTo>
                    <a:pt x="5156708" y="616305"/>
                  </a:lnTo>
                  <a:lnTo>
                    <a:pt x="4714913" y="503301"/>
                  </a:lnTo>
                  <a:lnTo>
                    <a:pt x="4266857" y="397306"/>
                  </a:lnTo>
                  <a:lnTo>
                    <a:pt x="3812883" y="298373"/>
                  </a:lnTo>
                  <a:lnTo>
                    <a:pt x="3353320" y="206578"/>
                  </a:lnTo>
                  <a:lnTo>
                    <a:pt x="2836570" y="113030"/>
                  </a:lnTo>
                  <a:lnTo>
                    <a:pt x="2369172" y="37376"/>
                  </a:lnTo>
                  <a:lnTo>
                    <a:pt x="2107831" y="0"/>
                  </a:lnTo>
                  <a:lnTo>
                    <a:pt x="2064753" y="0"/>
                  </a:lnTo>
                  <a:lnTo>
                    <a:pt x="2476677" y="60312"/>
                  </a:lnTo>
                  <a:lnTo>
                    <a:pt x="2940418" y="137185"/>
                  </a:lnTo>
                  <a:lnTo>
                    <a:pt x="3455911" y="232511"/>
                  </a:lnTo>
                  <a:lnTo>
                    <a:pt x="3914254" y="325894"/>
                  </a:lnTo>
                  <a:lnTo>
                    <a:pt x="4366958" y="426402"/>
                  </a:lnTo>
                  <a:lnTo>
                    <a:pt x="4813643" y="533971"/>
                  </a:lnTo>
                  <a:lnTo>
                    <a:pt x="5253990" y="648512"/>
                  </a:lnTo>
                  <a:lnTo>
                    <a:pt x="5639803" y="756132"/>
                  </a:lnTo>
                  <a:lnTo>
                    <a:pt x="6020092" y="869162"/>
                  </a:lnTo>
                  <a:lnTo>
                    <a:pt x="6348108" y="972464"/>
                  </a:lnTo>
                  <a:lnTo>
                    <a:pt x="6348108" y="966317"/>
                  </a:lnTo>
                  <a:close/>
                </a:path>
              </a:pathLst>
            </a:custGeom>
            <a:solidFill>
              <a:srgbClr val="F4B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750780" y="228599"/>
              <a:ext cx="6083935" cy="1181735"/>
            </a:xfrm>
            <a:custGeom>
              <a:avLst/>
              <a:gdLst/>
              <a:ahLst/>
              <a:cxnLst/>
              <a:rect l="l" t="t" r="r" b="b"/>
              <a:pathLst>
                <a:path w="6083934" h="1181735">
                  <a:moveTo>
                    <a:pt x="6083465" y="1175575"/>
                  </a:moveTo>
                  <a:lnTo>
                    <a:pt x="5756414" y="1071905"/>
                  </a:lnTo>
                  <a:lnTo>
                    <a:pt x="5377358" y="958342"/>
                  </a:lnTo>
                  <a:lnTo>
                    <a:pt x="4992878" y="850138"/>
                  </a:lnTo>
                  <a:lnTo>
                    <a:pt x="4554093" y="734936"/>
                  </a:lnTo>
                  <a:lnTo>
                    <a:pt x="4109008" y="626757"/>
                  </a:lnTo>
                  <a:lnTo>
                    <a:pt x="3657904" y="525729"/>
                  </a:lnTo>
                  <a:lnTo>
                    <a:pt x="3201085" y="432003"/>
                  </a:lnTo>
                  <a:lnTo>
                    <a:pt x="2738856" y="345694"/>
                  </a:lnTo>
                  <a:lnTo>
                    <a:pt x="2228951" y="260134"/>
                  </a:lnTo>
                  <a:lnTo>
                    <a:pt x="1676717" y="177800"/>
                  </a:lnTo>
                  <a:lnTo>
                    <a:pt x="1067765" y="98475"/>
                  </a:lnTo>
                  <a:lnTo>
                    <a:pt x="1016762" y="92544"/>
                  </a:lnTo>
                  <a:lnTo>
                    <a:pt x="811047" y="70548"/>
                  </a:lnTo>
                  <a:lnTo>
                    <a:pt x="760044" y="64630"/>
                  </a:lnTo>
                  <a:lnTo>
                    <a:pt x="759256" y="64554"/>
                  </a:lnTo>
                  <a:lnTo>
                    <a:pt x="613625" y="49225"/>
                  </a:lnTo>
                  <a:lnTo>
                    <a:pt x="467042" y="34671"/>
                  </a:lnTo>
                  <a:lnTo>
                    <a:pt x="320078" y="20955"/>
                  </a:lnTo>
                  <a:lnTo>
                    <a:pt x="172580" y="8102"/>
                  </a:lnTo>
                  <a:lnTo>
                    <a:pt x="73850" y="0"/>
                  </a:lnTo>
                  <a:lnTo>
                    <a:pt x="0" y="0"/>
                  </a:lnTo>
                  <a:lnTo>
                    <a:pt x="205143" y="16675"/>
                  </a:lnTo>
                  <a:lnTo>
                    <a:pt x="307708" y="25527"/>
                  </a:lnTo>
                  <a:lnTo>
                    <a:pt x="410273" y="34988"/>
                  </a:lnTo>
                  <a:lnTo>
                    <a:pt x="461568" y="40005"/>
                  </a:lnTo>
                  <a:lnTo>
                    <a:pt x="512089" y="44843"/>
                  </a:lnTo>
                  <a:lnTo>
                    <a:pt x="710793" y="65925"/>
                  </a:lnTo>
                  <a:lnTo>
                    <a:pt x="760044" y="70777"/>
                  </a:lnTo>
                  <a:lnTo>
                    <a:pt x="1371765" y="143103"/>
                  </a:lnTo>
                  <a:lnTo>
                    <a:pt x="1877161" y="212115"/>
                  </a:lnTo>
                  <a:lnTo>
                    <a:pt x="2328164" y="281927"/>
                  </a:lnTo>
                  <a:lnTo>
                    <a:pt x="2842031" y="370382"/>
                  </a:lnTo>
                  <a:lnTo>
                    <a:pt x="3303079" y="458343"/>
                  </a:lnTo>
                  <a:lnTo>
                    <a:pt x="3758654" y="553707"/>
                  </a:lnTo>
                  <a:lnTo>
                    <a:pt x="4208437" y="656336"/>
                  </a:lnTo>
                  <a:lnTo>
                    <a:pt x="4652149" y="766089"/>
                  </a:lnTo>
                  <a:lnTo>
                    <a:pt x="5089487" y="882840"/>
                  </a:lnTo>
                  <a:lnTo>
                    <a:pt x="5472633" y="992390"/>
                  </a:lnTo>
                  <a:lnTo>
                    <a:pt x="5850306" y="1107274"/>
                  </a:lnTo>
                  <a:lnTo>
                    <a:pt x="6083465" y="1181735"/>
                  </a:lnTo>
                  <a:lnTo>
                    <a:pt x="6083465" y="1175575"/>
                  </a:lnTo>
                  <a:close/>
                </a:path>
                <a:path w="6083934" h="1181735">
                  <a:moveTo>
                    <a:pt x="6083465" y="1064793"/>
                  </a:moveTo>
                  <a:lnTo>
                    <a:pt x="6038824" y="1049642"/>
                  </a:lnTo>
                  <a:lnTo>
                    <a:pt x="5994108" y="1034935"/>
                  </a:lnTo>
                  <a:lnTo>
                    <a:pt x="5904077" y="1006436"/>
                  </a:lnTo>
                  <a:lnTo>
                    <a:pt x="5782119" y="969594"/>
                  </a:lnTo>
                  <a:lnTo>
                    <a:pt x="5812675" y="978623"/>
                  </a:lnTo>
                  <a:lnTo>
                    <a:pt x="5672175" y="935443"/>
                  </a:lnTo>
                  <a:lnTo>
                    <a:pt x="5530901" y="893038"/>
                  </a:lnTo>
                  <a:lnTo>
                    <a:pt x="5388864" y="851433"/>
                  </a:lnTo>
                  <a:lnTo>
                    <a:pt x="5246052" y="810628"/>
                  </a:lnTo>
                  <a:lnTo>
                    <a:pt x="5102491" y="770597"/>
                  </a:lnTo>
                  <a:lnTo>
                    <a:pt x="4958181" y="731367"/>
                  </a:lnTo>
                  <a:lnTo>
                    <a:pt x="4813147" y="692924"/>
                  </a:lnTo>
                  <a:lnTo>
                    <a:pt x="4667389" y="655269"/>
                  </a:lnTo>
                  <a:lnTo>
                    <a:pt x="4520920" y="618413"/>
                  </a:lnTo>
                  <a:lnTo>
                    <a:pt x="4373740" y="582333"/>
                  </a:lnTo>
                  <a:lnTo>
                    <a:pt x="4225861" y="547065"/>
                  </a:lnTo>
                  <a:lnTo>
                    <a:pt x="4077297" y="512572"/>
                  </a:lnTo>
                  <a:lnTo>
                    <a:pt x="3928059" y="478866"/>
                  </a:lnTo>
                  <a:lnTo>
                    <a:pt x="3778148" y="445960"/>
                  </a:lnTo>
                  <a:lnTo>
                    <a:pt x="3627590" y="413842"/>
                  </a:lnTo>
                  <a:lnTo>
                    <a:pt x="3476383" y="382524"/>
                  </a:lnTo>
                  <a:lnTo>
                    <a:pt x="3324529" y="351980"/>
                  </a:lnTo>
                  <a:lnTo>
                    <a:pt x="3172053" y="322237"/>
                  </a:lnTo>
                  <a:lnTo>
                    <a:pt x="3018955" y="293281"/>
                  </a:lnTo>
                  <a:lnTo>
                    <a:pt x="2865247" y="265112"/>
                  </a:lnTo>
                  <a:lnTo>
                    <a:pt x="2710942" y="237744"/>
                  </a:lnTo>
                  <a:lnTo>
                    <a:pt x="2556052" y="211162"/>
                  </a:lnTo>
                  <a:lnTo>
                    <a:pt x="2402713" y="185750"/>
                  </a:lnTo>
                  <a:lnTo>
                    <a:pt x="2252992" y="161861"/>
                  </a:lnTo>
                  <a:lnTo>
                    <a:pt x="2102624" y="138722"/>
                  </a:lnTo>
                  <a:lnTo>
                    <a:pt x="1951634" y="116306"/>
                  </a:lnTo>
                  <a:lnTo>
                    <a:pt x="1800110" y="94627"/>
                  </a:lnTo>
                  <a:lnTo>
                    <a:pt x="1648091" y="73698"/>
                  </a:lnTo>
                  <a:lnTo>
                    <a:pt x="1495628" y="53492"/>
                  </a:lnTo>
                  <a:lnTo>
                    <a:pt x="1342796" y="34036"/>
                  </a:lnTo>
                  <a:lnTo>
                    <a:pt x="1189647" y="15316"/>
                  </a:lnTo>
                  <a:lnTo>
                    <a:pt x="1138529" y="9232"/>
                  </a:lnTo>
                  <a:lnTo>
                    <a:pt x="1046213" y="0"/>
                  </a:lnTo>
                  <a:lnTo>
                    <a:pt x="1006221" y="0"/>
                  </a:lnTo>
                  <a:lnTo>
                    <a:pt x="993914" y="0"/>
                  </a:lnTo>
                  <a:lnTo>
                    <a:pt x="1029055" y="2832"/>
                  </a:lnTo>
                  <a:lnTo>
                    <a:pt x="1065072" y="6527"/>
                  </a:lnTo>
                  <a:lnTo>
                    <a:pt x="1137856" y="15303"/>
                  </a:lnTo>
                  <a:lnTo>
                    <a:pt x="1138529" y="15392"/>
                  </a:lnTo>
                  <a:lnTo>
                    <a:pt x="1237551" y="27419"/>
                  </a:lnTo>
                  <a:lnTo>
                    <a:pt x="1386103" y="46380"/>
                  </a:lnTo>
                  <a:lnTo>
                    <a:pt x="1683181" y="86169"/>
                  </a:lnTo>
                  <a:lnTo>
                    <a:pt x="1786407" y="100025"/>
                  </a:lnTo>
                  <a:lnTo>
                    <a:pt x="1889366" y="114452"/>
                  </a:lnTo>
                  <a:lnTo>
                    <a:pt x="2043353" y="136956"/>
                  </a:lnTo>
                  <a:lnTo>
                    <a:pt x="2350287" y="184048"/>
                  </a:lnTo>
                  <a:lnTo>
                    <a:pt x="2452459" y="200037"/>
                  </a:lnTo>
                  <a:lnTo>
                    <a:pt x="2607614" y="225907"/>
                  </a:lnTo>
                  <a:lnTo>
                    <a:pt x="2762212" y="252603"/>
                  </a:lnTo>
                  <a:lnTo>
                    <a:pt x="2916212" y="280111"/>
                  </a:lnTo>
                  <a:lnTo>
                    <a:pt x="3069628" y="308432"/>
                  </a:lnTo>
                  <a:lnTo>
                    <a:pt x="3222434" y="337578"/>
                  </a:lnTo>
                  <a:lnTo>
                    <a:pt x="3374631" y="367525"/>
                  </a:lnTo>
                  <a:lnTo>
                    <a:pt x="3526205" y="398284"/>
                  </a:lnTo>
                  <a:lnTo>
                    <a:pt x="3677132" y="429844"/>
                  </a:lnTo>
                  <a:lnTo>
                    <a:pt x="3827424" y="462216"/>
                  </a:lnTo>
                  <a:lnTo>
                    <a:pt x="3977055" y="495388"/>
                  </a:lnTo>
                  <a:lnTo>
                    <a:pt x="4126026" y="529361"/>
                  </a:lnTo>
                  <a:lnTo>
                    <a:pt x="4274312" y="564134"/>
                  </a:lnTo>
                  <a:lnTo>
                    <a:pt x="4421911" y="599694"/>
                  </a:lnTo>
                  <a:lnTo>
                    <a:pt x="4568825" y="636054"/>
                  </a:lnTo>
                  <a:lnTo>
                    <a:pt x="4715014" y="673214"/>
                  </a:lnTo>
                  <a:lnTo>
                    <a:pt x="4860493" y="711161"/>
                  </a:lnTo>
                  <a:lnTo>
                    <a:pt x="5005248" y="749884"/>
                  </a:lnTo>
                  <a:lnTo>
                    <a:pt x="5149253" y="789406"/>
                  </a:lnTo>
                  <a:lnTo>
                    <a:pt x="5292509" y="829703"/>
                  </a:lnTo>
                  <a:lnTo>
                    <a:pt x="5435003" y="870788"/>
                  </a:lnTo>
                  <a:lnTo>
                    <a:pt x="5529580" y="898613"/>
                  </a:lnTo>
                  <a:lnTo>
                    <a:pt x="5577256" y="911161"/>
                  </a:lnTo>
                  <a:lnTo>
                    <a:pt x="5624855" y="924140"/>
                  </a:lnTo>
                  <a:lnTo>
                    <a:pt x="5672277" y="937463"/>
                  </a:lnTo>
                  <a:lnTo>
                    <a:pt x="5719445" y="951039"/>
                  </a:lnTo>
                  <a:lnTo>
                    <a:pt x="5754344" y="961377"/>
                  </a:lnTo>
                  <a:lnTo>
                    <a:pt x="5624855" y="924140"/>
                  </a:lnTo>
                  <a:lnTo>
                    <a:pt x="5529580" y="898613"/>
                  </a:lnTo>
                  <a:lnTo>
                    <a:pt x="5718073" y="954913"/>
                  </a:lnTo>
                  <a:lnTo>
                    <a:pt x="5812675" y="984783"/>
                  </a:lnTo>
                  <a:lnTo>
                    <a:pt x="5813120" y="984923"/>
                  </a:lnTo>
                  <a:lnTo>
                    <a:pt x="5993422" y="1041082"/>
                  </a:lnTo>
                  <a:lnTo>
                    <a:pt x="6038621" y="1055801"/>
                  </a:lnTo>
                  <a:lnTo>
                    <a:pt x="6083465" y="1070940"/>
                  </a:lnTo>
                  <a:lnTo>
                    <a:pt x="6083465" y="1064793"/>
                  </a:lnTo>
                  <a:close/>
                </a:path>
              </a:pathLst>
            </a:custGeom>
            <a:solidFill>
              <a:srgbClr val="B7C13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239000" y="228599"/>
              <a:ext cx="2594610" cy="603250"/>
            </a:xfrm>
            <a:custGeom>
              <a:avLst/>
              <a:gdLst/>
              <a:ahLst/>
              <a:cxnLst/>
              <a:rect l="l" t="t" r="r" b="b"/>
              <a:pathLst>
                <a:path w="2594609" h="603250">
                  <a:moveTo>
                    <a:pt x="2594597" y="437057"/>
                  </a:moveTo>
                  <a:lnTo>
                    <a:pt x="2344318" y="395185"/>
                  </a:lnTo>
                  <a:lnTo>
                    <a:pt x="1797405" y="295871"/>
                  </a:lnTo>
                  <a:lnTo>
                    <a:pt x="1306537" y="196989"/>
                  </a:lnTo>
                  <a:lnTo>
                    <a:pt x="1252816" y="183819"/>
                  </a:lnTo>
                  <a:lnTo>
                    <a:pt x="1252816" y="190868"/>
                  </a:lnTo>
                  <a:lnTo>
                    <a:pt x="1100366" y="153974"/>
                  </a:lnTo>
                  <a:lnTo>
                    <a:pt x="1150975" y="165925"/>
                  </a:lnTo>
                  <a:lnTo>
                    <a:pt x="1252816" y="190868"/>
                  </a:lnTo>
                  <a:lnTo>
                    <a:pt x="1252816" y="183819"/>
                  </a:lnTo>
                  <a:lnTo>
                    <a:pt x="1201331" y="171196"/>
                  </a:lnTo>
                  <a:lnTo>
                    <a:pt x="1201331" y="176415"/>
                  </a:lnTo>
                  <a:lnTo>
                    <a:pt x="1150975" y="165392"/>
                  </a:lnTo>
                  <a:lnTo>
                    <a:pt x="1101280" y="154178"/>
                  </a:lnTo>
                  <a:lnTo>
                    <a:pt x="1201331" y="176415"/>
                  </a:lnTo>
                  <a:lnTo>
                    <a:pt x="1201331" y="171196"/>
                  </a:lnTo>
                  <a:lnTo>
                    <a:pt x="968832" y="114173"/>
                  </a:lnTo>
                  <a:lnTo>
                    <a:pt x="683361" y="39204"/>
                  </a:lnTo>
                  <a:lnTo>
                    <a:pt x="542328" y="12"/>
                  </a:lnTo>
                  <a:lnTo>
                    <a:pt x="517677" y="12"/>
                  </a:lnTo>
                  <a:lnTo>
                    <a:pt x="661530" y="39192"/>
                  </a:lnTo>
                  <a:lnTo>
                    <a:pt x="1050836" y="141528"/>
                  </a:lnTo>
                  <a:lnTo>
                    <a:pt x="1099959" y="153873"/>
                  </a:lnTo>
                  <a:lnTo>
                    <a:pt x="997699" y="130962"/>
                  </a:lnTo>
                  <a:lnTo>
                    <a:pt x="440639" y="12"/>
                  </a:lnTo>
                  <a:lnTo>
                    <a:pt x="415988" y="12"/>
                  </a:lnTo>
                  <a:lnTo>
                    <a:pt x="759104" y="83388"/>
                  </a:lnTo>
                  <a:lnTo>
                    <a:pt x="1106093" y="161188"/>
                  </a:lnTo>
                  <a:lnTo>
                    <a:pt x="1305877" y="203009"/>
                  </a:lnTo>
                  <a:lnTo>
                    <a:pt x="1306537" y="203149"/>
                  </a:lnTo>
                  <a:lnTo>
                    <a:pt x="1311630" y="204355"/>
                  </a:lnTo>
                  <a:lnTo>
                    <a:pt x="1698066" y="296329"/>
                  </a:lnTo>
                  <a:lnTo>
                    <a:pt x="2143391" y="393484"/>
                  </a:lnTo>
                  <a:lnTo>
                    <a:pt x="2594597" y="483222"/>
                  </a:lnTo>
                  <a:lnTo>
                    <a:pt x="2594597" y="477062"/>
                  </a:lnTo>
                  <a:lnTo>
                    <a:pt x="2393226" y="437819"/>
                  </a:lnTo>
                  <a:lnTo>
                    <a:pt x="1893201" y="333654"/>
                  </a:lnTo>
                  <a:lnTo>
                    <a:pt x="1497596" y="243154"/>
                  </a:lnTo>
                  <a:lnTo>
                    <a:pt x="1942947" y="329590"/>
                  </a:lnTo>
                  <a:lnTo>
                    <a:pt x="2594597" y="443204"/>
                  </a:lnTo>
                  <a:lnTo>
                    <a:pt x="2594597" y="437057"/>
                  </a:lnTo>
                  <a:close/>
                </a:path>
                <a:path w="2594609" h="603250">
                  <a:moveTo>
                    <a:pt x="2594610" y="597090"/>
                  </a:moveTo>
                  <a:lnTo>
                    <a:pt x="2288527" y="540105"/>
                  </a:lnTo>
                  <a:lnTo>
                    <a:pt x="1783549" y="438086"/>
                  </a:lnTo>
                  <a:lnTo>
                    <a:pt x="1334858" y="338861"/>
                  </a:lnTo>
                  <a:lnTo>
                    <a:pt x="891959" y="232702"/>
                  </a:lnTo>
                  <a:lnTo>
                    <a:pt x="455129" y="119722"/>
                  </a:lnTo>
                  <a:lnTo>
                    <a:pt x="24650" y="0"/>
                  </a:lnTo>
                  <a:lnTo>
                    <a:pt x="0" y="0"/>
                  </a:lnTo>
                  <a:lnTo>
                    <a:pt x="435025" y="121297"/>
                  </a:lnTo>
                  <a:lnTo>
                    <a:pt x="876058" y="235775"/>
                  </a:lnTo>
                  <a:lnTo>
                    <a:pt x="1322984" y="343217"/>
                  </a:lnTo>
                  <a:lnTo>
                    <a:pt x="1775714" y="443458"/>
                  </a:lnTo>
                  <a:lnTo>
                    <a:pt x="2234158" y="536295"/>
                  </a:lnTo>
                  <a:lnTo>
                    <a:pt x="2594610" y="603250"/>
                  </a:lnTo>
                  <a:lnTo>
                    <a:pt x="2594610" y="597090"/>
                  </a:lnTo>
                  <a:close/>
                </a:path>
              </a:pathLst>
            </a:custGeom>
            <a:solidFill>
              <a:srgbClr val="F4B6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587208" y="228599"/>
              <a:ext cx="2246630" cy="502284"/>
            </a:xfrm>
            <a:custGeom>
              <a:avLst/>
              <a:gdLst/>
              <a:ahLst/>
              <a:cxnLst/>
              <a:rect l="l" t="t" r="r" b="b"/>
              <a:pathLst>
                <a:path w="2246629" h="502284">
                  <a:moveTo>
                    <a:pt x="2246388" y="393966"/>
                  </a:moveTo>
                  <a:lnTo>
                    <a:pt x="1798434" y="308051"/>
                  </a:lnTo>
                  <a:lnTo>
                    <a:pt x="1256550" y="194843"/>
                  </a:lnTo>
                  <a:lnTo>
                    <a:pt x="818743" y="94869"/>
                  </a:lnTo>
                  <a:lnTo>
                    <a:pt x="434479" y="12"/>
                  </a:lnTo>
                  <a:lnTo>
                    <a:pt x="409829" y="12"/>
                  </a:lnTo>
                  <a:lnTo>
                    <a:pt x="848753" y="108521"/>
                  </a:lnTo>
                  <a:lnTo>
                    <a:pt x="1292885" y="209664"/>
                  </a:lnTo>
                  <a:lnTo>
                    <a:pt x="1792147" y="313702"/>
                  </a:lnTo>
                  <a:lnTo>
                    <a:pt x="2246388" y="400126"/>
                  </a:lnTo>
                  <a:lnTo>
                    <a:pt x="2246388" y="393966"/>
                  </a:lnTo>
                  <a:close/>
                </a:path>
                <a:path w="2246629" h="502284">
                  <a:moveTo>
                    <a:pt x="2246401" y="495528"/>
                  </a:moveTo>
                  <a:lnTo>
                    <a:pt x="1790509" y="410603"/>
                  </a:lnTo>
                  <a:lnTo>
                    <a:pt x="1340091" y="318439"/>
                  </a:lnTo>
                  <a:lnTo>
                    <a:pt x="895451" y="219189"/>
                  </a:lnTo>
                  <a:lnTo>
                    <a:pt x="456869" y="112991"/>
                  </a:lnTo>
                  <a:lnTo>
                    <a:pt x="24650" y="0"/>
                  </a:lnTo>
                  <a:lnTo>
                    <a:pt x="0" y="0"/>
                  </a:lnTo>
                  <a:lnTo>
                    <a:pt x="388785" y="102146"/>
                  </a:lnTo>
                  <a:lnTo>
                    <a:pt x="832078" y="210223"/>
                  </a:lnTo>
                  <a:lnTo>
                    <a:pt x="1281176" y="311200"/>
                  </a:lnTo>
                  <a:lnTo>
                    <a:pt x="1786470" y="415226"/>
                  </a:lnTo>
                  <a:lnTo>
                    <a:pt x="2246401" y="501675"/>
                  </a:lnTo>
                  <a:lnTo>
                    <a:pt x="2246401" y="495528"/>
                  </a:lnTo>
                  <a:close/>
                </a:path>
              </a:pathLst>
            </a:custGeom>
            <a:solidFill>
              <a:srgbClr val="B7C13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682818" y="1214208"/>
              <a:ext cx="1143000" cy="75438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7418222" y="6732727"/>
            <a:ext cx="2488565" cy="454025"/>
          </a:xfrm>
          <a:prstGeom prst="rect">
            <a:avLst/>
          </a:prstGeom>
          <a:ln w="6350">
            <a:solidFill>
              <a:srgbClr val="000000"/>
            </a:solidFill>
          </a:ln>
        </p:spPr>
        <p:txBody>
          <a:bodyPr vert="horz" wrap="square" lIns="0" tIns="39369" rIns="0" bIns="0" rtlCol="0">
            <a:spAutoFit/>
          </a:bodyPr>
          <a:lstStyle/>
          <a:p>
            <a:pPr marL="94615">
              <a:lnSpc>
                <a:spcPts val="1410"/>
              </a:lnSpc>
              <a:spcBef>
                <a:spcPts val="309"/>
              </a:spcBef>
            </a:pPr>
            <a:r>
              <a:rPr sz="1200" b="1" spc="-120" dirty="0">
                <a:solidFill>
                  <a:srgbClr val="ED7D31"/>
                </a:solidFill>
                <a:latin typeface="Arial"/>
                <a:cs typeface="Arial"/>
              </a:rPr>
              <a:t>For</a:t>
            </a:r>
            <a:r>
              <a:rPr sz="1200" b="1" spc="-60" dirty="0">
                <a:solidFill>
                  <a:srgbClr val="ED7D31"/>
                </a:solidFill>
                <a:latin typeface="Arial"/>
                <a:cs typeface="Arial"/>
              </a:rPr>
              <a:t> </a:t>
            </a:r>
            <a:r>
              <a:rPr sz="1200" b="1" spc="-125" dirty="0">
                <a:solidFill>
                  <a:srgbClr val="ED7D31"/>
                </a:solidFill>
                <a:latin typeface="Arial"/>
                <a:cs typeface="Arial"/>
              </a:rPr>
              <a:t>complain</a:t>
            </a:r>
            <a:r>
              <a:rPr sz="1200" b="1" spc="-120" dirty="0">
                <a:solidFill>
                  <a:srgbClr val="ED7D31"/>
                </a:solidFill>
                <a:latin typeface="Arial"/>
                <a:cs typeface="Arial"/>
              </a:rPr>
              <a:t>s</a:t>
            </a:r>
            <a:r>
              <a:rPr sz="1200" b="1" spc="-60" dirty="0">
                <a:solidFill>
                  <a:srgbClr val="ED7D31"/>
                </a:solidFill>
                <a:latin typeface="Arial"/>
                <a:cs typeface="Arial"/>
              </a:rPr>
              <a:t> </a:t>
            </a:r>
            <a:r>
              <a:rPr sz="1200" b="1" spc="-135" dirty="0">
                <a:solidFill>
                  <a:srgbClr val="ED7D31"/>
                </a:solidFill>
                <a:latin typeface="Arial"/>
                <a:cs typeface="Arial"/>
              </a:rPr>
              <a:t>and</a:t>
            </a:r>
            <a:r>
              <a:rPr sz="1200" b="1" spc="-60" dirty="0">
                <a:solidFill>
                  <a:srgbClr val="ED7D31"/>
                </a:solidFill>
                <a:latin typeface="Arial"/>
                <a:cs typeface="Arial"/>
              </a:rPr>
              <a:t> </a:t>
            </a:r>
            <a:r>
              <a:rPr sz="1200" b="1" spc="-105" dirty="0">
                <a:solidFill>
                  <a:srgbClr val="ED7D31"/>
                </a:solidFill>
                <a:latin typeface="Arial"/>
                <a:cs typeface="Arial"/>
              </a:rPr>
              <a:t>quiries</a:t>
            </a:r>
            <a:r>
              <a:rPr sz="1200" b="1" spc="-60" dirty="0">
                <a:solidFill>
                  <a:srgbClr val="ED7D31"/>
                </a:solidFill>
                <a:latin typeface="Arial"/>
                <a:cs typeface="Arial"/>
              </a:rPr>
              <a:t> </a:t>
            </a:r>
            <a:r>
              <a:rPr sz="1200" b="1" spc="-110" dirty="0">
                <a:solidFill>
                  <a:srgbClr val="ED7D31"/>
                </a:solidFill>
                <a:latin typeface="Arial"/>
                <a:cs typeface="Arial"/>
              </a:rPr>
              <a:t>contact:</a:t>
            </a:r>
            <a:endParaRPr sz="1200">
              <a:latin typeface="Arial"/>
              <a:cs typeface="Arial"/>
            </a:endParaRPr>
          </a:p>
          <a:p>
            <a:pPr marL="824230">
              <a:lnSpc>
                <a:spcPts val="1410"/>
              </a:lnSpc>
            </a:pPr>
            <a:r>
              <a:rPr sz="1200" b="1" spc="-130" dirty="0">
                <a:solidFill>
                  <a:srgbClr val="ED7D31"/>
                </a:solidFill>
                <a:latin typeface="Arial"/>
                <a:cs typeface="Arial"/>
              </a:rPr>
              <a:t>0179</a:t>
            </a:r>
            <a:r>
              <a:rPr sz="1200" b="1" spc="-125" dirty="0">
                <a:solidFill>
                  <a:srgbClr val="ED7D31"/>
                </a:solidFill>
                <a:latin typeface="Arial"/>
                <a:cs typeface="Arial"/>
              </a:rPr>
              <a:t>2</a:t>
            </a:r>
            <a:r>
              <a:rPr sz="1200" b="1" spc="-60" dirty="0">
                <a:solidFill>
                  <a:srgbClr val="ED7D31"/>
                </a:solidFill>
                <a:latin typeface="Arial"/>
                <a:cs typeface="Arial"/>
              </a:rPr>
              <a:t> </a:t>
            </a:r>
            <a:r>
              <a:rPr sz="1200" b="1" spc="-130" dirty="0">
                <a:solidFill>
                  <a:srgbClr val="ED7D31"/>
                </a:solidFill>
                <a:latin typeface="Arial"/>
                <a:cs typeface="Arial"/>
              </a:rPr>
              <a:t>414678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463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</TotalTime>
  <Words>232</Words>
  <Application>Microsoft Macintosh PowerPoint</Application>
  <PresentationFormat>Custom</PresentationFormat>
  <Paragraphs>48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MT</vt:lpstr>
      <vt:lpstr>Calibri</vt:lpstr>
      <vt:lpstr>TimesNewRomanPS</vt:lpstr>
      <vt:lpstr>Office Theme</vt:lpstr>
      <vt:lpstr>Takeaway  Menu</vt:lpstr>
      <vt:lpstr>Fresh &amp; Delicious Gourmet meals for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Takeaway  Menu</dc:title>
  <dc:creator>Zamzar</dc:creator>
  <cp:lastModifiedBy>Evtim Bozhidarov Dyakov (2018828)</cp:lastModifiedBy>
  <cp:revision>4</cp:revision>
  <dcterms:created xsi:type="dcterms:W3CDTF">2021-11-01T13:07:02Z</dcterms:created>
  <dcterms:modified xsi:type="dcterms:W3CDTF">2021-11-05T08:46:20Z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or">
    <vt:lpwstr>Zamzar</vt:lpwstr>
  </property>
</Properties>
</file>