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C956F1-37B5-2846-7821-E2DF564EFF1C}" v="67" dt="2025-12-08T18:31:27.347"/>
    <p1510:client id="{F17E18F7-A141-790E-78D3-709881CBBE65}" v="146" dt="2025-12-08T18:14:24.5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fania Beatrice Iordache (2430125)" userId="S::2430125@student.uwtsd.ac.uk::2a117091-8513-483e-b9f6-1164df6380e9" providerId="AD" clId="Web-{F17E18F7-A141-790E-78D3-709881CBBE65}"/>
    <pc:docChg chg="addSld modSld addMainMaster delMainMaster">
      <pc:chgData name="Stefania Beatrice Iordache (2430125)" userId="S::2430125@student.uwtsd.ac.uk::2a117091-8513-483e-b9f6-1164df6380e9" providerId="AD" clId="Web-{F17E18F7-A141-790E-78D3-709881CBBE65}" dt="2025-12-08T18:13:06.355" v="125"/>
      <pc:docMkLst>
        <pc:docMk/>
      </pc:docMkLst>
      <pc:sldChg chg="addSp modSp mod setBg modClrScheme chgLayout">
        <pc:chgData name="Stefania Beatrice Iordache (2430125)" userId="S::2430125@student.uwtsd.ac.uk::2a117091-8513-483e-b9f6-1164df6380e9" providerId="AD" clId="Web-{F17E18F7-A141-790E-78D3-709881CBBE65}" dt="2025-12-08T18:08:50.129" v="80" actId="20577"/>
        <pc:sldMkLst>
          <pc:docMk/>
          <pc:sldMk cId="109857222" sldId="256"/>
        </pc:sldMkLst>
        <pc:spChg chg="mod">
          <ac:chgData name="Stefania Beatrice Iordache (2430125)" userId="S::2430125@student.uwtsd.ac.uk::2a117091-8513-483e-b9f6-1164df6380e9" providerId="AD" clId="Web-{F17E18F7-A141-790E-78D3-709881CBBE65}" dt="2025-12-08T17:58:21.945" v="25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tefania Beatrice Iordache (2430125)" userId="S::2430125@student.uwtsd.ac.uk::2a117091-8513-483e-b9f6-1164df6380e9" providerId="AD" clId="Web-{F17E18F7-A141-790E-78D3-709881CBBE65}" dt="2025-12-08T18:08:13.236" v="70" actId="20577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Stefania Beatrice Iordache (2430125)" userId="S::2430125@student.uwtsd.ac.uk::2a117091-8513-483e-b9f6-1164df6380e9" providerId="AD" clId="Web-{F17E18F7-A141-790E-78D3-709881CBBE65}" dt="2025-12-08T18:08:50.129" v="80" actId="20577"/>
          <ac:spMkLst>
            <pc:docMk/>
            <pc:sldMk cId="109857222" sldId="256"/>
            <ac:spMk id="4" creationId="{F918C023-E942-AD6F-90B5-BCE5D2B891B7}"/>
          </ac:spMkLst>
        </pc:spChg>
        <pc:spChg chg="add">
          <ac:chgData name="Stefania Beatrice Iordache (2430125)" userId="S::2430125@student.uwtsd.ac.uk::2a117091-8513-483e-b9f6-1164df6380e9" providerId="AD" clId="Web-{F17E18F7-A141-790E-78D3-709881CBBE65}" dt="2025-12-08T17:58:21.945" v="25"/>
          <ac:spMkLst>
            <pc:docMk/>
            <pc:sldMk cId="109857222" sldId="256"/>
            <ac:spMk id="10" creationId="{33E93247-6229-44AB-A550-739E971E690B}"/>
          </ac:spMkLst>
        </pc:spChg>
        <pc:picChg chg="add">
          <ac:chgData name="Stefania Beatrice Iordache (2430125)" userId="S::2430125@student.uwtsd.ac.uk::2a117091-8513-483e-b9f6-1164df6380e9" providerId="AD" clId="Web-{F17E18F7-A141-790E-78D3-709881CBBE65}" dt="2025-12-08T17:58:21.945" v="25"/>
          <ac:picMkLst>
            <pc:docMk/>
            <pc:sldMk cId="109857222" sldId="256"/>
            <ac:picMk id="5" creationId="{78DED2A1-B041-1F03-8B25-3DC63D316744}"/>
          </ac:picMkLst>
        </pc:picChg>
        <pc:cxnChg chg="add">
          <ac:chgData name="Stefania Beatrice Iordache (2430125)" userId="S::2430125@student.uwtsd.ac.uk::2a117091-8513-483e-b9f6-1164df6380e9" providerId="AD" clId="Web-{F17E18F7-A141-790E-78D3-709881CBBE65}" dt="2025-12-08T17:58:21.945" v="25"/>
          <ac:cxnSpMkLst>
            <pc:docMk/>
            <pc:sldMk cId="109857222" sldId="256"/>
            <ac:cxnSpMk id="12" creationId="{EE2E603F-4A95-4FE8-BB06-211DFD75DBEF}"/>
          </ac:cxnSpMkLst>
        </pc:cxnChg>
        <pc:cxnChg chg="add">
          <ac:chgData name="Stefania Beatrice Iordache (2430125)" userId="S::2430125@student.uwtsd.ac.uk::2a117091-8513-483e-b9f6-1164df6380e9" providerId="AD" clId="Web-{F17E18F7-A141-790E-78D3-709881CBBE65}" dt="2025-12-08T17:58:21.945" v="25"/>
          <ac:cxnSpMkLst>
            <pc:docMk/>
            <pc:sldMk cId="109857222" sldId="256"/>
            <ac:cxnSpMk id="14" creationId="{D7CC41EB-2D81-4303-9171-6401B388BA35}"/>
          </ac:cxnSpMkLst>
        </pc:cxnChg>
      </pc:sldChg>
      <pc:sldChg chg="addSp modSp new mod setBg">
        <pc:chgData name="Stefania Beatrice Iordache (2430125)" userId="S::2430125@student.uwtsd.ac.uk::2a117091-8513-483e-b9f6-1164df6380e9" providerId="AD" clId="Web-{F17E18F7-A141-790E-78D3-709881CBBE65}" dt="2025-12-08T18:09:15.692" v="82" actId="20577"/>
        <pc:sldMkLst>
          <pc:docMk/>
          <pc:sldMk cId="2610511351" sldId="257"/>
        </pc:sldMkLst>
        <pc:spChg chg="mod">
          <ac:chgData name="Stefania Beatrice Iordache (2430125)" userId="S::2430125@student.uwtsd.ac.uk::2a117091-8513-483e-b9f6-1164df6380e9" providerId="AD" clId="Web-{F17E18F7-A141-790E-78D3-709881CBBE65}" dt="2025-12-08T18:03:17.308" v="42"/>
          <ac:spMkLst>
            <pc:docMk/>
            <pc:sldMk cId="2610511351" sldId="257"/>
            <ac:spMk id="2" creationId="{EE848CF4-C473-3A6F-9567-D578185FB177}"/>
          </ac:spMkLst>
        </pc:spChg>
        <pc:spChg chg="mod">
          <ac:chgData name="Stefania Beatrice Iordache (2430125)" userId="S::2430125@student.uwtsd.ac.uk::2a117091-8513-483e-b9f6-1164df6380e9" providerId="AD" clId="Web-{F17E18F7-A141-790E-78D3-709881CBBE65}" dt="2025-12-08T18:09:15.692" v="82" actId="20577"/>
          <ac:spMkLst>
            <pc:docMk/>
            <pc:sldMk cId="2610511351" sldId="257"/>
            <ac:spMk id="3" creationId="{60B42FD4-C039-3D6A-2B1A-E8B5792AF187}"/>
          </ac:spMkLst>
        </pc:spChg>
        <pc:spChg chg="add">
          <ac:chgData name="Stefania Beatrice Iordache (2430125)" userId="S::2430125@student.uwtsd.ac.uk::2a117091-8513-483e-b9f6-1164df6380e9" providerId="AD" clId="Web-{F17E18F7-A141-790E-78D3-709881CBBE65}" dt="2025-12-08T18:03:17.308" v="42"/>
          <ac:spMkLst>
            <pc:docMk/>
            <pc:sldMk cId="2610511351" sldId="257"/>
            <ac:spMk id="9" creationId="{E49D7415-2F11-44C2-B6AA-13A25B6814B9}"/>
          </ac:spMkLst>
        </pc:spChg>
        <pc:picChg chg="add mod">
          <ac:chgData name="Stefania Beatrice Iordache (2430125)" userId="S::2430125@student.uwtsd.ac.uk::2a117091-8513-483e-b9f6-1164df6380e9" providerId="AD" clId="Web-{F17E18F7-A141-790E-78D3-709881CBBE65}" dt="2025-12-08T18:04:24.267" v="53" actId="14100"/>
          <ac:picMkLst>
            <pc:docMk/>
            <pc:sldMk cId="2610511351" sldId="257"/>
            <ac:picMk id="4" creationId="{7712C72A-FDE0-6CEE-B2D7-AE268A17A183}"/>
          </ac:picMkLst>
        </pc:picChg>
        <pc:cxnChg chg="add">
          <ac:chgData name="Stefania Beatrice Iordache (2430125)" userId="S::2430125@student.uwtsd.ac.uk::2a117091-8513-483e-b9f6-1164df6380e9" providerId="AD" clId="Web-{F17E18F7-A141-790E-78D3-709881CBBE65}" dt="2025-12-08T18:03:17.308" v="42"/>
          <ac:cxnSpMkLst>
            <pc:docMk/>
            <pc:sldMk cId="2610511351" sldId="257"/>
            <ac:cxnSpMk id="11" creationId="{8E813B4C-6731-0B72-5252-A79AB0E20B58}"/>
          </ac:cxnSpMkLst>
        </pc:cxnChg>
        <pc:cxnChg chg="add">
          <ac:chgData name="Stefania Beatrice Iordache (2430125)" userId="S::2430125@student.uwtsd.ac.uk::2a117091-8513-483e-b9f6-1164df6380e9" providerId="AD" clId="Web-{F17E18F7-A141-790E-78D3-709881CBBE65}" dt="2025-12-08T18:03:17.308" v="42"/>
          <ac:cxnSpMkLst>
            <pc:docMk/>
            <pc:sldMk cId="2610511351" sldId="257"/>
            <ac:cxnSpMk id="13" creationId="{6E0E8146-6E65-2E6C-0C86-547E3C925406}"/>
          </ac:cxnSpMkLst>
        </pc:cxnChg>
      </pc:sldChg>
      <pc:sldChg chg="addSp modSp new mod setBg">
        <pc:chgData name="Stefania Beatrice Iordache (2430125)" userId="S::2430125@student.uwtsd.ac.uk::2a117091-8513-483e-b9f6-1164df6380e9" providerId="AD" clId="Web-{F17E18F7-A141-790E-78D3-709881CBBE65}" dt="2025-12-08T18:09:38.740" v="84" actId="20577"/>
        <pc:sldMkLst>
          <pc:docMk/>
          <pc:sldMk cId="3644025309" sldId="258"/>
        </pc:sldMkLst>
        <pc:spChg chg="mod">
          <ac:chgData name="Stefania Beatrice Iordache (2430125)" userId="S::2430125@student.uwtsd.ac.uk::2a117091-8513-483e-b9f6-1164df6380e9" providerId="AD" clId="Web-{F17E18F7-A141-790E-78D3-709881CBBE65}" dt="2025-12-08T18:03:30.277" v="43"/>
          <ac:spMkLst>
            <pc:docMk/>
            <pc:sldMk cId="3644025309" sldId="258"/>
            <ac:spMk id="2" creationId="{4098F8FD-5F0A-3977-E1FC-44C4A9308C09}"/>
          </ac:spMkLst>
        </pc:spChg>
        <pc:spChg chg="mod">
          <ac:chgData name="Stefania Beatrice Iordache (2430125)" userId="S::2430125@student.uwtsd.ac.uk::2a117091-8513-483e-b9f6-1164df6380e9" providerId="AD" clId="Web-{F17E18F7-A141-790E-78D3-709881CBBE65}" dt="2025-12-08T18:09:38.740" v="84" actId="20577"/>
          <ac:spMkLst>
            <pc:docMk/>
            <pc:sldMk cId="3644025309" sldId="258"/>
            <ac:spMk id="3" creationId="{BA11A21E-97FB-195E-27F9-62797AC8E96D}"/>
          </ac:spMkLst>
        </pc:spChg>
        <pc:spChg chg="add">
          <ac:chgData name="Stefania Beatrice Iordache (2430125)" userId="S::2430125@student.uwtsd.ac.uk::2a117091-8513-483e-b9f6-1164df6380e9" providerId="AD" clId="Web-{F17E18F7-A141-790E-78D3-709881CBBE65}" dt="2025-12-08T18:03:30.277" v="43"/>
          <ac:spMkLst>
            <pc:docMk/>
            <pc:sldMk cId="3644025309" sldId="258"/>
            <ac:spMk id="10" creationId="{E49D7415-2F11-44C2-B6AA-13A25B6814B9}"/>
          </ac:spMkLst>
        </pc:spChg>
        <pc:picChg chg="add mod">
          <ac:chgData name="Stefania Beatrice Iordache (2430125)" userId="S::2430125@student.uwtsd.ac.uk::2a117091-8513-483e-b9f6-1164df6380e9" providerId="AD" clId="Web-{F17E18F7-A141-790E-78D3-709881CBBE65}" dt="2025-12-08T18:04:53.098" v="59"/>
          <ac:picMkLst>
            <pc:docMk/>
            <pc:sldMk cId="3644025309" sldId="258"/>
            <ac:picMk id="7" creationId="{1C4972A1-BC18-30D7-F132-57DAD83BA897}"/>
          </ac:picMkLst>
        </pc:picChg>
        <pc:cxnChg chg="add">
          <ac:chgData name="Stefania Beatrice Iordache (2430125)" userId="S::2430125@student.uwtsd.ac.uk::2a117091-8513-483e-b9f6-1164df6380e9" providerId="AD" clId="Web-{F17E18F7-A141-790E-78D3-709881CBBE65}" dt="2025-12-08T18:03:30.277" v="43"/>
          <ac:cxnSpMkLst>
            <pc:docMk/>
            <pc:sldMk cId="3644025309" sldId="258"/>
            <ac:cxnSpMk id="12" creationId="{8E813B4C-6731-0B72-5252-A79AB0E20B58}"/>
          </ac:cxnSpMkLst>
        </pc:cxnChg>
        <pc:cxnChg chg="add">
          <ac:chgData name="Stefania Beatrice Iordache (2430125)" userId="S::2430125@student.uwtsd.ac.uk::2a117091-8513-483e-b9f6-1164df6380e9" providerId="AD" clId="Web-{F17E18F7-A141-790E-78D3-709881CBBE65}" dt="2025-12-08T18:03:30.277" v="43"/>
          <ac:cxnSpMkLst>
            <pc:docMk/>
            <pc:sldMk cId="3644025309" sldId="258"/>
            <ac:cxnSpMk id="14" creationId="{6E0E8146-6E65-2E6C-0C86-547E3C925406}"/>
          </ac:cxnSpMkLst>
        </pc:cxnChg>
      </pc:sldChg>
      <pc:sldChg chg="addSp modSp new mod setBg">
        <pc:chgData name="Stefania Beatrice Iordache (2430125)" userId="S::2430125@student.uwtsd.ac.uk::2a117091-8513-483e-b9f6-1164df6380e9" providerId="AD" clId="Web-{F17E18F7-A141-790E-78D3-709881CBBE65}" dt="2025-12-08T18:09:46.662" v="85" actId="20577"/>
        <pc:sldMkLst>
          <pc:docMk/>
          <pc:sldMk cId="198256853" sldId="259"/>
        </pc:sldMkLst>
        <pc:spChg chg="mod">
          <ac:chgData name="Stefania Beatrice Iordache (2430125)" userId="S::2430125@student.uwtsd.ac.uk::2a117091-8513-483e-b9f6-1164df6380e9" providerId="AD" clId="Web-{F17E18F7-A141-790E-78D3-709881CBBE65}" dt="2025-12-08T18:06:21.527" v="68"/>
          <ac:spMkLst>
            <pc:docMk/>
            <pc:sldMk cId="198256853" sldId="259"/>
            <ac:spMk id="2" creationId="{C1078D25-ADC1-46B0-0885-D4A9CC5CDD78}"/>
          </ac:spMkLst>
        </pc:spChg>
        <pc:spChg chg="mod">
          <ac:chgData name="Stefania Beatrice Iordache (2430125)" userId="S::2430125@student.uwtsd.ac.uk::2a117091-8513-483e-b9f6-1164df6380e9" providerId="AD" clId="Web-{F17E18F7-A141-790E-78D3-709881CBBE65}" dt="2025-12-08T18:09:46.662" v="85" actId="20577"/>
          <ac:spMkLst>
            <pc:docMk/>
            <pc:sldMk cId="198256853" sldId="259"/>
            <ac:spMk id="3" creationId="{8FE8F0DD-492C-A168-807D-B35C3A1BF0F6}"/>
          </ac:spMkLst>
        </pc:spChg>
        <pc:spChg chg="add">
          <ac:chgData name="Stefania Beatrice Iordache (2430125)" userId="S::2430125@student.uwtsd.ac.uk::2a117091-8513-483e-b9f6-1164df6380e9" providerId="AD" clId="Web-{F17E18F7-A141-790E-78D3-709881CBBE65}" dt="2025-12-08T18:06:21.527" v="68"/>
          <ac:spMkLst>
            <pc:docMk/>
            <pc:sldMk cId="198256853" sldId="259"/>
            <ac:spMk id="9" creationId="{E49D7415-2F11-44C2-B6AA-13A25B6814B9}"/>
          </ac:spMkLst>
        </pc:spChg>
        <pc:picChg chg="add mod">
          <ac:chgData name="Stefania Beatrice Iordache (2430125)" userId="S::2430125@student.uwtsd.ac.uk::2a117091-8513-483e-b9f6-1164df6380e9" providerId="AD" clId="Web-{F17E18F7-A141-790E-78D3-709881CBBE65}" dt="2025-12-08T18:06:21.527" v="68"/>
          <ac:picMkLst>
            <pc:docMk/>
            <pc:sldMk cId="198256853" sldId="259"/>
            <ac:picMk id="4" creationId="{89B6AB71-035D-1960-C226-CFBB9EE217BD}"/>
          </ac:picMkLst>
        </pc:picChg>
        <pc:cxnChg chg="add">
          <ac:chgData name="Stefania Beatrice Iordache (2430125)" userId="S::2430125@student.uwtsd.ac.uk::2a117091-8513-483e-b9f6-1164df6380e9" providerId="AD" clId="Web-{F17E18F7-A141-790E-78D3-709881CBBE65}" dt="2025-12-08T18:06:21.527" v="68"/>
          <ac:cxnSpMkLst>
            <pc:docMk/>
            <pc:sldMk cId="198256853" sldId="259"/>
            <ac:cxnSpMk id="11" creationId="{4583FD9E-C5A7-96F7-951D-7D292013CD58}"/>
          </ac:cxnSpMkLst>
        </pc:cxnChg>
      </pc:sldChg>
      <pc:sldChg chg="addSp delSp modSp new mod setBg">
        <pc:chgData name="Stefania Beatrice Iordache (2430125)" userId="S::2430125@student.uwtsd.ac.uk::2a117091-8513-483e-b9f6-1164df6380e9" providerId="AD" clId="Web-{F17E18F7-A141-790E-78D3-709881CBBE65}" dt="2025-12-08T18:13:06.355" v="125"/>
        <pc:sldMkLst>
          <pc:docMk/>
          <pc:sldMk cId="3186133465" sldId="260"/>
        </pc:sldMkLst>
        <pc:spChg chg="mod">
          <ac:chgData name="Stefania Beatrice Iordache (2430125)" userId="S::2430125@student.uwtsd.ac.uk::2a117091-8513-483e-b9f6-1164df6380e9" providerId="AD" clId="Web-{F17E18F7-A141-790E-78D3-709881CBBE65}" dt="2025-12-08T18:13:06.355" v="125"/>
          <ac:spMkLst>
            <pc:docMk/>
            <pc:sldMk cId="3186133465" sldId="260"/>
            <ac:spMk id="2" creationId="{A022483F-4705-1761-AC82-CFBEB4EE3ADB}"/>
          </ac:spMkLst>
        </pc:spChg>
        <pc:spChg chg="add del mod">
          <ac:chgData name="Stefania Beatrice Iordache (2430125)" userId="S::2430125@student.uwtsd.ac.uk::2a117091-8513-483e-b9f6-1164df6380e9" providerId="AD" clId="Web-{F17E18F7-A141-790E-78D3-709881CBBE65}" dt="2025-12-08T18:13:06.355" v="125"/>
          <ac:spMkLst>
            <pc:docMk/>
            <pc:sldMk cId="3186133465" sldId="260"/>
            <ac:spMk id="3" creationId="{D9F774AE-DB5F-041E-7F55-D0691F8829D7}"/>
          </ac:spMkLst>
        </pc:spChg>
        <pc:spChg chg="add del">
          <ac:chgData name="Stefania Beatrice Iordache (2430125)" userId="S::2430125@student.uwtsd.ac.uk::2a117091-8513-483e-b9f6-1164df6380e9" providerId="AD" clId="Web-{F17E18F7-A141-790E-78D3-709881CBBE65}" dt="2025-12-08T18:13:06.355" v="125"/>
          <ac:spMkLst>
            <pc:docMk/>
            <pc:sldMk cId="3186133465" sldId="260"/>
            <ac:spMk id="8" creationId="{5F710FDB-0919-493E-8539-8240C23F1EB2}"/>
          </ac:spMkLst>
        </pc:spChg>
        <pc:spChg chg="add del">
          <ac:chgData name="Stefania Beatrice Iordache (2430125)" userId="S::2430125@student.uwtsd.ac.uk::2a117091-8513-483e-b9f6-1164df6380e9" providerId="AD" clId="Web-{F17E18F7-A141-790E-78D3-709881CBBE65}" dt="2025-12-08T18:13:06.324" v="124"/>
          <ac:spMkLst>
            <pc:docMk/>
            <pc:sldMk cId="3186133465" sldId="260"/>
            <ac:spMk id="16" creationId="{F68B2C62-7648-4430-90D5-AE0F252AF113}"/>
          </ac:spMkLst>
        </pc:spChg>
        <pc:spChg chg="add">
          <ac:chgData name="Stefania Beatrice Iordache (2430125)" userId="S::2430125@student.uwtsd.ac.uk::2a117091-8513-483e-b9f6-1164df6380e9" providerId="AD" clId="Web-{F17E18F7-A141-790E-78D3-709881CBBE65}" dt="2025-12-08T18:13:06.355" v="125"/>
          <ac:spMkLst>
            <pc:docMk/>
            <pc:sldMk cId="3186133465" sldId="260"/>
            <ac:spMk id="22" creationId="{F68B2C62-7648-4430-90D5-AE0F252AF113}"/>
          </ac:spMkLst>
        </pc:spChg>
        <pc:graphicFrameChg chg="add del">
          <ac:chgData name="Stefania Beatrice Iordache (2430125)" userId="S::2430125@student.uwtsd.ac.uk::2a117091-8513-483e-b9f6-1164df6380e9" providerId="AD" clId="Web-{F17E18F7-A141-790E-78D3-709881CBBE65}" dt="2025-12-08T18:13:06.324" v="124"/>
          <ac:graphicFrameMkLst>
            <pc:docMk/>
            <pc:sldMk cId="3186133465" sldId="260"/>
            <ac:graphicFrameMk id="12" creationId="{FEEB9E2A-A16E-BBF1-2459-B147B2132B18}"/>
          </ac:graphicFrameMkLst>
        </pc:graphicFrameChg>
        <pc:graphicFrameChg chg="add">
          <ac:chgData name="Stefania Beatrice Iordache (2430125)" userId="S::2430125@student.uwtsd.ac.uk::2a117091-8513-483e-b9f6-1164df6380e9" providerId="AD" clId="Web-{F17E18F7-A141-790E-78D3-709881CBBE65}" dt="2025-12-08T18:13:06.355" v="125"/>
          <ac:graphicFrameMkLst>
            <pc:docMk/>
            <pc:sldMk cId="3186133465" sldId="260"/>
            <ac:graphicFrameMk id="24" creationId="{95C2EF4C-A51A-032F-C4CE-8FEF430AE457}"/>
          </ac:graphicFrameMkLst>
        </pc:graphicFrameChg>
        <pc:cxnChg chg="add del">
          <ac:chgData name="Stefania Beatrice Iordache (2430125)" userId="S::2430125@student.uwtsd.ac.uk::2a117091-8513-483e-b9f6-1164df6380e9" providerId="AD" clId="Web-{F17E18F7-A141-790E-78D3-709881CBBE65}" dt="2025-12-08T18:13:06.355" v="125"/>
          <ac:cxnSpMkLst>
            <pc:docMk/>
            <pc:sldMk cId="3186133465" sldId="260"/>
            <ac:cxnSpMk id="10" creationId="{0AFF0B6C-73E2-4B40-9280-938C14922C87}"/>
          </ac:cxnSpMkLst>
        </pc:cxnChg>
        <pc:cxnChg chg="add del">
          <ac:chgData name="Stefania Beatrice Iordache (2430125)" userId="S::2430125@student.uwtsd.ac.uk::2a117091-8513-483e-b9f6-1164df6380e9" providerId="AD" clId="Web-{F17E18F7-A141-790E-78D3-709881CBBE65}" dt="2025-12-08T18:13:06.324" v="124"/>
          <ac:cxnSpMkLst>
            <pc:docMk/>
            <pc:sldMk cId="3186133465" sldId="260"/>
            <ac:cxnSpMk id="18" creationId="{AAD0195E-7F27-4D06-9427-0C121D721A14}"/>
          </ac:cxnSpMkLst>
        </pc:cxnChg>
        <pc:cxnChg chg="add del">
          <ac:chgData name="Stefania Beatrice Iordache (2430125)" userId="S::2430125@student.uwtsd.ac.uk::2a117091-8513-483e-b9f6-1164df6380e9" providerId="AD" clId="Web-{F17E18F7-A141-790E-78D3-709881CBBE65}" dt="2025-12-08T18:13:06.324" v="124"/>
          <ac:cxnSpMkLst>
            <pc:docMk/>
            <pc:sldMk cId="3186133465" sldId="260"/>
            <ac:cxnSpMk id="20" creationId="{9D74C2FC-3228-4FC1-B97B-87AD35508D91}"/>
          </ac:cxnSpMkLst>
        </pc:cxnChg>
        <pc:cxnChg chg="add">
          <ac:chgData name="Stefania Beatrice Iordache (2430125)" userId="S::2430125@student.uwtsd.ac.uk::2a117091-8513-483e-b9f6-1164df6380e9" providerId="AD" clId="Web-{F17E18F7-A141-790E-78D3-709881CBBE65}" dt="2025-12-08T18:13:06.355" v="125"/>
          <ac:cxnSpMkLst>
            <pc:docMk/>
            <pc:sldMk cId="3186133465" sldId="260"/>
            <ac:cxnSpMk id="23" creationId="{4BFD5B9F-5FB6-467D-83D5-DF82F1907354}"/>
          </ac:cxnSpMkLst>
        </pc:cxnChg>
      </pc:sldChg>
      <pc:sldMasterChg chg="del delSldLayout">
        <pc:chgData name="Stefania Beatrice Iordache (2430125)" userId="S::2430125@student.uwtsd.ac.uk::2a117091-8513-483e-b9f6-1164df6380e9" providerId="AD" clId="Web-{F17E18F7-A141-790E-78D3-709881CBBE65}" dt="2025-12-08T17:58:21.945" v="25"/>
        <pc:sldMasterMkLst>
          <pc:docMk/>
          <pc:sldMasterMk cId="2460954070" sldId="2147483660"/>
        </pc:sldMasterMkLst>
        <pc:sldLayoutChg chg="del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Stefania Beatrice Iordache (2430125)" userId="S::2430125@student.uwtsd.ac.uk::2a117091-8513-483e-b9f6-1164df6380e9" providerId="AD" clId="Web-{F17E18F7-A141-790E-78D3-709881CBBE65}" dt="2025-12-08T17:58:21.945" v="25"/>
        <pc:sldMasterMkLst>
          <pc:docMk/>
          <pc:sldMasterMk cId="1954489088" sldId="2147483672"/>
        </pc:sldMasterMkLst>
        <pc:sldLayoutChg chg="add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1954489088" sldId="2147483672"/>
            <pc:sldLayoutMk cId="926624314" sldId="2147483673"/>
          </pc:sldLayoutMkLst>
        </pc:sldLayoutChg>
        <pc:sldLayoutChg chg="add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1954489088" sldId="2147483672"/>
            <pc:sldLayoutMk cId="2874642267" sldId="2147483674"/>
          </pc:sldLayoutMkLst>
        </pc:sldLayoutChg>
        <pc:sldLayoutChg chg="add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1954489088" sldId="2147483672"/>
            <pc:sldLayoutMk cId="2095917046" sldId="2147483675"/>
          </pc:sldLayoutMkLst>
        </pc:sldLayoutChg>
        <pc:sldLayoutChg chg="add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1954489088" sldId="2147483672"/>
            <pc:sldLayoutMk cId="1358300422" sldId="2147483676"/>
          </pc:sldLayoutMkLst>
        </pc:sldLayoutChg>
        <pc:sldLayoutChg chg="add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1954489088" sldId="2147483672"/>
            <pc:sldLayoutMk cId="1762287703" sldId="2147483677"/>
          </pc:sldLayoutMkLst>
        </pc:sldLayoutChg>
        <pc:sldLayoutChg chg="add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1954489088" sldId="2147483672"/>
            <pc:sldLayoutMk cId="1804684610" sldId="2147483678"/>
          </pc:sldLayoutMkLst>
        </pc:sldLayoutChg>
        <pc:sldLayoutChg chg="add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1954489088" sldId="2147483672"/>
            <pc:sldLayoutMk cId="2741520621" sldId="2147483679"/>
          </pc:sldLayoutMkLst>
        </pc:sldLayoutChg>
        <pc:sldLayoutChg chg="add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1954489088" sldId="2147483672"/>
            <pc:sldLayoutMk cId="724285847" sldId="2147483680"/>
          </pc:sldLayoutMkLst>
        </pc:sldLayoutChg>
        <pc:sldLayoutChg chg="add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1954489088" sldId="2147483672"/>
            <pc:sldLayoutMk cId="3244588943" sldId="2147483681"/>
          </pc:sldLayoutMkLst>
        </pc:sldLayoutChg>
        <pc:sldLayoutChg chg="add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1954489088" sldId="2147483672"/>
            <pc:sldLayoutMk cId="3845578504" sldId="2147483682"/>
          </pc:sldLayoutMkLst>
        </pc:sldLayoutChg>
        <pc:sldLayoutChg chg="add">
          <pc:chgData name="Stefania Beatrice Iordache (2430125)" userId="S::2430125@student.uwtsd.ac.uk::2a117091-8513-483e-b9f6-1164df6380e9" providerId="AD" clId="Web-{F17E18F7-A141-790E-78D3-709881CBBE65}" dt="2025-12-08T17:58:21.945" v="25"/>
          <pc:sldLayoutMkLst>
            <pc:docMk/>
            <pc:sldMasterMk cId="1954489088" sldId="2147483672"/>
            <pc:sldLayoutMk cId="2703677500" sldId="2147483683"/>
          </pc:sldLayoutMkLst>
        </pc:sldLayoutChg>
      </pc:sldMasterChg>
    </pc:docChg>
  </pc:docChgLst>
  <pc:docChgLst>
    <pc:chgData name="Stefania Beatrice Iordache (2430125)" userId="S::2430125@student.uwtsd.ac.uk::2a117091-8513-483e-b9f6-1164df6380e9" providerId="AD" clId="Web-{18C956F1-37B5-2846-7821-E2DF564EFF1C}"/>
    <pc:docChg chg="addSld modSld">
      <pc:chgData name="Stefania Beatrice Iordache (2430125)" userId="S::2430125@student.uwtsd.ac.uk::2a117091-8513-483e-b9f6-1164df6380e9" providerId="AD" clId="Web-{18C956F1-37B5-2846-7821-E2DF564EFF1C}" dt="2025-12-08T18:31:54.660" v="82" actId="1076"/>
      <pc:docMkLst>
        <pc:docMk/>
      </pc:docMkLst>
      <pc:sldChg chg="modSp">
        <pc:chgData name="Stefania Beatrice Iordache (2430125)" userId="S::2430125@student.uwtsd.ac.uk::2a117091-8513-483e-b9f6-1164df6380e9" providerId="AD" clId="Web-{18C956F1-37B5-2846-7821-E2DF564EFF1C}" dt="2025-12-08T18:16:35.408" v="11" actId="20577"/>
        <pc:sldMkLst>
          <pc:docMk/>
          <pc:sldMk cId="198256853" sldId="259"/>
        </pc:sldMkLst>
        <pc:spChg chg="mod">
          <ac:chgData name="Stefania Beatrice Iordache (2430125)" userId="S::2430125@student.uwtsd.ac.uk::2a117091-8513-483e-b9f6-1164df6380e9" providerId="AD" clId="Web-{18C956F1-37B5-2846-7821-E2DF564EFF1C}" dt="2025-12-08T18:16:35.408" v="11" actId="20577"/>
          <ac:spMkLst>
            <pc:docMk/>
            <pc:sldMk cId="198256853" sldId="259"/>
            <ac:spMk id="3" creationId="{8FE8F0DD-492C-A168-807D-B35C3A1BF0F6}"/>
          </ac:spMkLst>
        </pc:spChg>
      </pc:sldChg>
      <pc:sldChg chg="modSp">
        <pc:chgData name="Stefania Beatrice Iordache (2430125)" userId="S::2430125@student.uwtsd.ac.uk::2a117091-8513-483e-b9f6-1164df6380e9" providerId="AD" clId="Web-{18C956F1-37B5-2846-7821-E2DF564EFF1C}" dt="2025-12-08T18:16:44.002" v="12" actId="1076"/>
        <pc:sldMkLst>
          <pc:docMk/>
          <pc:sldMk cId="3186133465" sldId="260"/>
        </pc:sldMkLst>
        <pc:graphicFrameChg chg="mod modGraphic">
          <ac:chgData name="Stefania Beatrice Iordache (2430125)" userId="S::2430125@student.uwtsd.ac.uk::2a117091-8513-483e-b9f6-1164df6380e9" providerId="AD" clId="Web-{18C956F1-37B5-2846-7821-E2DF564EFF1C}" dt="2025-12-08T18:16:44.002" v="12" actId="1076"/>
          <ac:graphicFrameMkLst>
            <pc:docMk/>
            <pc:sldMk cId="3186133465" sldId="260"/>
            <ac:graphicFrameMk id="24" creationId="{95C2EF4C-A51A-032F-C4CE-8FEF430AE457}"/>
          </ac:graphicFrameMkLst>
        </pc:graphicFrameChg>
      </pc:sldChg>
      <pc:sldChg chg="addSp delSp modSp new mod setBg">
        <pc:chgData name="Stefania Beatrice Iordache (2430125)" userId="S::2430125@student.uwtsd.ac.uk::2a117091-8513-483e-b9f6-1164df6380e9" providerId="AD" clId="Web-{18C956F1-37B5-2846-7821-E2DF564EFF1C}" dt="2025-12-08T18:19:00.129" v="35"/>
        <pc:sldMkLst>
          <pc:docMk/>
          <pc:sldMk cId="633900546" sldId="261"/>
        </pc:sldMkLst>
        <pc:spChg chg="mod">
          <ac:chgData name="Stefania Beatrice Iordache (2430125)" userId="S::2430125@student.uwtsd.ac.uk::2a117091-8513-483e-b9f6-1164df6380e9" providerId="AD" clId="Web-{18C956F1-37B5-2846-7821-E2DF564EFF1C}" dt="2025-12-08T18:19:00.129" v="35"/>
          <ac:spMkLst>
            <pc:docMk/>
            <pc:sldMk cId="633900546" sldId="261"/>
            <ac:spMk id="2" creationId="{4921D1AE-A590-5CBE-F852-BA90D3AAF86A}"/>
          </ac:spMkLst>
        </pc:spChg>
        <pc:spChg chg="del mod">
          <ac:chgData name="Stefania Beatrice Iordache (2430125)" userId="S::2430125@student.uwtsd.ac.uk::2a117091-8513-483e-b9f6-1164df6380e9" providerId="AD" clId="Web-{18C956F1-37B5-2846-7821-E2DF564EFF1C}" dt="2025-12-08T18:18:41.144" v="32"/>
          <ac:spMkLst>
            <pc:docMk/>
            <pc:sldMk cId="633900546" sldId="261"/>
            <ac:spMk id="3" creationId="{5DCB779A-487F-FDB9-1883-43E076BCEBE4}"/>
          </ac:spMkLst>
        </pc:spChg>
        <pc:spChg chg="add del">
          <ac:chgData name="Stefania Beatrice Iordache (2430125)" userId="S::2430125@student.uwtsd.ac.uk::2a117091-8513-483e-b9f6-1164df6380e9" providerId="AD" clId="Web-{18C956F1-37B5-2846-7821-E2DF564EFF1C}" dt="2025-12-08T18:18:19.003" v="27"/>
          <ac:spMkLst>
            <pc:docMk/>
            <pc:sldMk cId="633900546" sldId="261"/>
            <ac:spMk id="8" creationId="{5F710FDB-0919-493E-8539-8240C23F1EB2}"/>
          </ac:spMkLst>
        </pc:spChg>
        <pc:spChg chg="add del">
          <ac:chgData name="Stefania Beatrice Iordache (2430125)" userId="S::2430125@student.uwtsd.ac.uk::2a117091-8513-483e-b9f6-1164df6380e9" providerId="AD" clId="Web-{18C956F1-37B5-2846-7821-E2DF564EFF1C}" dt="2025-12-08T18:18:21.847" v="29"/>
          <ac:spMkLst>
            <pc:docMk/>
            <pc:sldMk cId="633900546" sldId="261"/>
            <ac:spMk id="13" creationId="{5F710FDB-0919-493E-8539-8240C23F1EB2}"/>
          </ac:spMkLst>
        </pc:spChg>
        <pc:spChg chg="add del">
          <ac:chgData name="Stefania Beatrice Iordache (2430125)" userId="S::2430125@student.uwtsd.ac.uk::2a117091-8513-483e-b9f6-1164df6380e9" providerId="AD" clId="Web-{18C956F1-37B5-2846-7821-E2DF564EFF1C}" dt="2025-12-08T18:18:41.144" v="32"/>
          <ac:spMkLst>
            <pc:docMk/>
            <pc:sldMk cId="633900546" sldId="261"/>
            <ac:spMk id="16" creationId="{6B3CA38D-7BB0-4D35-BE00-0F487660272C}"/>
          </ac:spMkLst>
        </pc:spChg>
        <pc:spChg chg="add del">
          <ac:chgData name="Stefania Beatrice Iordache (2430125)" userId="S::2430125@student.uwtsd.ac.uk::2a117091-8513-483e-b9f6-1164df6380e9" providerId="AD" clId="Web-{18C956F1-37B5-2846-7821-E2DF564EFF1C}" dt="2025-12-08T18:19:00.129" v="35"/>
          <ac:spMkLst>
            <pc:docMk/>
            <pc:sldMk cId="633900546" sldId="261"/>
            <ac:spMk id="24" creationId="{F68B2C62-7648-4430-90D5-AE0F252AF113}"/>
          </ac:spMkLst>
        </pc:spChg>
        <pc:spChg chg="add del">
          <ac:chgData name="Stefania Beatrice Iordache (2430125)" userId="S::2430125@student.uwtsd.ac.uk::2a117091-8513-483e-b9f6-1164df6380e9" providerId="AD" clId="Web-{18C956F1-37B5-2846-7821-E2DF564EFF1C}" dt="2025-12-08T18:18:59.926" v="34"/>
          <ac:spMkLst>
            <pc:docMk/>
            <pc:sldMk cId="633900546" sldId="261"/>
            <ac:spMk id="31" creationId="{F68B2C62-7648-4430-90D5-AE0F252AF113}"/>
          </ac:spMkLst>
        </pc:spChg>
        <pc:spChg chg="add">
          <ac:chgData name="Stefania Beatrice Iordache (2430125)" userId="S::2430125@student.uwtsd.ac.uk::2a117091-8513-483e-b9f6-1164df6380e9" providerId="AD" clId="Web-{18C956F1-37B5-2846-7821-E2DF564EFF1C}" dt="2025-12-08T18:19:00.129" v="35"/>
          <ac:spMkLst>
            <pc:docMk/>
            <pc:sldMk cId="633900546" sldId="261"/>
            <ac:spMk id="36" creationId="{F68B2C62-7648-4430-90D5-AE0F252AF113}"/>
          </ac:spMkLst>
        </pc:spChg>
        <pc:graphicFrameChg chg="add mod modGraphic">
          <ac:chgData name="Stefania Beatrice Iordache (2430125)" userId="S::2430125@student.uwtsd.ac.uk::2a117091-8513-483e-b9f6-1164df6380e9" providerId="AD" clId="Web-{18C956F1-37B5-2846-7821-E2DF564EFF1C}" dt="2025-12-08T18:19:00.129" v="35"/>
          <ac:graphicFrameMkLst>
            <pc:docMk/>
            <pc:sldMk cId="633900546" sldId="261"/>
            <ac:graphicFrameMk id="20" creationId="{03B7042E-6078-717E-DF89-92FE886EEA59}"/>
          </ac:graphicFrameMkLst>
        </pc:graphicFrameChg>
        <pc:cxnChg chg="add del">
          <ac:chgData name="Stefania Beatrice Iordache (2430125)" userId="S::2430125@student.uwtsd.ac.uk::2a117091-8513-483e-b9f6-1164df6380e9" providerId="AD" clId="Web-{18C956F1-37B5-2846-7821-E2DF564EFF1C}" dt="2025-12-08T18:18:19.003" v="27"/>
          <ac:cxnSpMkLst>
            <pc:docMk/>
            <pc:sldMk cId="633900546" sldId="261"/>
            <ac:cxnSpMk id="10" creationId="{033715A5-8048-453E-A44A-0F17BBB481A4}"/>
          </ac:cxnSpMkLst>
        </pc:cxnChg>
        <pc:cxnChg chg="add del">
          <ac:chgData name="Stefania Beatrice Iordache (2430125)" userId="S::2430125@student.uwtsd.ac.uk::2a117091-8513-483e-b9f6-1164df6380e9" providerId="AD" clId="Web-{18C956F1-37B5-2846-7821-E2DF564EFF1C}" dt="2025-12-08T18:18:21.847" v="29"/>
          <ac:cxnSpMkLst>
            <pc:docMk/>
            <pc:sldMk cId="633900546" sldId="261"/>
            <ac:cxnSpMk id="12" creationId="{872AE332-6ACA-45BE-875F-91A291D4A40D}"/>
          </ac:cxnSpMkLst>
        </pc:cxnChg>
        <pc:cxnChg chg="add del">
          <ac:chgData name="Stefania Beatrice Iordache (2430125)" userId="S::2430125@student.uwtsd.ac.uk::2a117091-8513-483e-b9f6-1164df6380e9" providerId="AD" clId="Web-{18C956F1-37B5-2846-7821-E2DF564EFF1C}" dt="2025-12-08T18:18:21.847" v="29"/>
          <ac:cxnSpMkLst>
            <pc:docMk/>
            <pc:sldMk cId="633900546" sldId="261"/>
            <ac:cxnSpMk id="14" creationId="{22F20000-FD86-48F6-9363-FEC90C932DCD}"/>
          </ac:cxnSpMkLst>
        </pc:cxnChg>
        <pc:cxnChg chg="add del">
          <ac:chgData name="Stefania Beatrice Iordache (2430125)" userId="S::2430125@student.uwtsd.ac.uk::2a117091-8513-483e-b9f6-1164df6380e9" providerId="AD" clId="Web-{18C956F1-37B5-2846-7821-E2DF564EFF1C}" dt="2025-12-08T18:18:41.144" v="32"/>
          <ac:cxnSpMkLst>
            <pc:docMk/>
            <pc:sldMk cId="633900546" sldId="261"/>
            <ac:cxnSpMk id="17" creationId="{4514FD1B-A0BF-4C73-A68E-4B1F7299F6AE}"/>
          </ac:cxnSpMkLst>
        </pc:cxnChg>
        <pc:cxnChg chg="add del">
          <ac:chgData name="Stefania Beatrice Iordache (2430125)" userId="S::2430125@student.uwtsd.ac.uk::2a117091-8513-483e-b9f6-1164df6380e9" providerId="AD" clId="Web-{18C956F1-37B5-2846-7821-E2DF564EFF1C}" dt="2025-12-08T18:18:41.144" v="32"/>
          <ac:cxnSpMkLst>
            <pc:docMk/>
            <pc:sldMk cId="633900546" sldId="261"/>
            <ac:cxnSpMk id="18" creationId="{18B100A6-1EBC-40AB-BB7E-26807F3CFC31}"/>
          </ac:cxnSpMkLst>
        </pc:cxnChg>
        <pc:cxnChg chg="add del">
          <ac:chgData name="Stefania Beatrice Iordache (2430125)" userId="S::2430125@student.uwtsd.ac.uk::2a117091-8513-483e-b9f6-1164df6380e9" providerId="AD" clId="Web-{18C956F1-37B5-2846-7821-E2DF564EFF1C}" dt="2025-12-08T18:19:00.129" v="35"/>
          <ac:cxnSpMkLst>
            <pc:docMk/>
            <pc:sldMk cId="633900546" sldId="261"/>
            <ac:cxnSpMk id="26" creationId="{4BFD5B9F-5FB6-467D-83D5-DF82F1907354}"/>
          </ac:cxnSpMkLst>
        </pc:cxnChg>
        <pc:cxnChg chg="add del">
          <ac:chgData name="Stefania Beatrice Iordache (2430125)" userId="S::2430125@student.uwtsd.ac.uk::2a117091-8513-483e-b9f6-1164df6380e9" providerId="AD" clId="Web-{18C956F1-37B5-2846-7821-E2DF564EFF1C}" dt="2025-12-08T18:18:59.926" v="34"/>
          <ac:cxnSpMkLst>
            <pc:docMk/>
            <pc:sldMk cId="633900546" sldId="261"/>
            <ac:cxnSpMk id="33" creationId="{9BB96FAB-CCBF-4D1E-9D0D-B038ACC29BD0}"/>
          </ac:cxnSpMkLst>
        </pc:cxnChg>
        <pc:cxnChg chg="add">
          <ac:chgData name="Stefania Beatrice Iordache (2430125)" userId="S::2430125@student.uwtsd.ac.uk::2a117091-8513-483e-b9f6-1164df6380e9" providerId="AD" clId="Web-{18C956F1-37B5-2846-7821-E2DF564EFF1C}" dt="2025-12-08T18:19:00.129" v="35"/>
          <ac:cxnSpMkLst>
            <pc:docMk/>
            <pc:sldMk cId="633900546" sldId="261"/>
            <ac:cxnSpMk id="35" creationId="{9D74C2FC-3228-4FC1-B97B-87AD35508D91}"/>
          </ac:cxnSpMkLst>
        </pc:cxnChg>
        <pc:cxnChg chg="add">
          <ac:chgData name="Stefania Beatrice Iordache (2430125)" userId="S::2430125@student.uwtsd.ac.uk::2a117091-8513-483e-b9f6-1164df6380e9" providerId="AD" clId="Web-{18C956F1-37B5-2846-7821-E2DF564EFF1C}" dt="2025-12-08T18:19:00.129" v="35"/>
          <ac:cxnSpMkLst>
            <pc:docMk/>
            <pc:sldMk cId="633900546" sldId="261"/>
            <ac:cxnSpMk id="37" creationId="{AAD0195E-7F27-4D06-9427-0C121D721A14}"/>
          </ac:cxnSpMkLst>
        </pc:cxnChg>
      </pc:sldChg>
      <pc:sldChg chg="addSp delSp modSp new mod setBg">
        <pc:chgData name="Stefania Beatrice Iordache (2430125)" userId="S::2430125@student.uwtsd.ac.uk::2a117091-8513-483e-b9f6-1164df6380e9" providerId="AD" clId="Web-{18C956F1-37B5-2846-7821-E2DF564EFF1C}" dt="2025-12-08T18:21:21.056" v="49" actId="20577"/>
        <pc:sldMkLst>
          <pc:docMk/>
          <pc:sldMk cId="3761873590" sldId="262"/>
        </pc:sldMkLst>
        <pc:spChg chg="mod">
          <ac:chgData name="Stefania Beatrice Iordache (2430125)" userId="S::2430125@student.uwtsd.ac.uk::2a117091-8513-483e-b9f6-1164df6380e9" providerId="AD" clId="Web-{18C956F1-37B5-2846-7821-E2DF564EFF1C}" dt="2025-12-08T18:20:50.007" v="47"/>
          <ac:spMkLst>
            <pc:docMk/>
            <pc:sldMk cId="3761873590" sldId="262"/>
            <ac:spMk id="2" creationId="{DF7C90F5-C36D-CCD9-F362-1C91A9B7BB41}"/>
          </ac:spMkLst>
        </pc:spChg>
        <pc:spChg chg="del mod">
          <ac:chgData name="Stefania Beatrice Iordache (2430125)" userId="S::2430125@student.uwtsd.ac.uk::2a117091-8513-483e-b9f6-1164df6380e9" providerId="AD" clId="Web-{18C956F1-37B5-2846-7821-E2DF564EFF1C}" dt="2025-12-08T18:20:50.007" v="47"/>
          <ac:spMkLst>
            <pc:docMk/>
            <pc:sldMk cId="3761873590" sldId="262"/>
            <ac:spMk id="3" creationId="{6CAE19D5-E353-36AD-CA30-BBD0FBA788E7}"/>
          </ac:spMkLst>
        </pc:spChg>
        <pc:spChg chg="add">
          <ac:chgData name="Stefania Beatrice Iordache (2430125)" userId="S::2430125@student.uwtsd.ac.uk::2a117091-8513-483e-b9f6-1164df6380e9" providerId="AD" clId="Web-{18C956F1-37B5-2846-7821-E2DF564EFF1C}" dt="2025-12-08T18:20:50.007" v="47"/>
          <ac:spMkLst>
            <pc:docMk/>
            <pc:sldMk cId="3761873590" sldId="262"/>
            <ac:spMk id="9" creationId="{F68B2C62-7648-4430-90D5-AE0F252AF113}"/>
          </ac:spMkLst>
        </pc:spChg>
        <pc:graphicFrameChg chg="add modGraphic">
          <ac:chgData name="Stefania Beatrice Iordache (2430125)" userId="S::2430125@student.uwtsd.ac.uk::2a117091-8513-483e-b9f6-1164df6380e9" providerId="AD" clId="Web-{18C956F1-37B5-2846-7821-E2DF564EFF1C}" dt="2025-12-08T18:21:21.056" v="49" actId="20577"/>
          <ac:graphicFrameMkLst>
            <pc:docMk/>
            <pc:sldMk cId="3761873590" sldId="262"/>
            <ac:graphicFrameMk id="5" creationId="{2C391789-B665-E85D-4132-E007EDFBDFB5}"/>
          </ac:graphicFrameMkLst>
        </pc:graphicFrameChg>
        <pc:cxnChg chg="add">
          <ac:chgData name="Stefania Beatrice Iordache (2430125)" userId="S::2430125@student.uwtsd.ac.uk::2a117091-8513-483e-b9f6-1164df6380e9" providerId="AD" clId="Web-{18C956F1-37B5-2846-7821-E2DF564EFF1C}" dt="2025-12-08T18:20:50.007" v="47"/>
          <ac:cxnSpMkLst>
            <pc:docMk/>
            <pc:sldMk cId="3761873590" sldId="262"/>
            <ac:cxnSpMk id="11" creationId="{AAD0195E-7F27-4D06-9427-0C121D721A14}"/>
          </ac:cxnSpMkLst>
        </pc:cxnChg>
        <pc:cxnChg chg="add">
          <ac:chgData name="Stefania Beatrice Iordache (2430125)" userId="S::2430125@student.uwtsd.ac.uk::2a117091-8513-483e-b9f6-1164df6380e9" providerId="AD" clId="Web-{18C956F1-37B5-2846-7821-E2DF564EFF1C}" dt="2025-12-08T18:20:50.007" v="47"/>
          <ac:cxnSpMkLst>
            <pc:docMk/>
            <pc:sldMk cId="3761873590" sldId="262"/>
            <ac:cxnSpMk id="13" creationId="{9D74C2FC-3228-4FC1-B97B-87AD35508D91}"/>
          </ac:cxnSpMkLst>
        </pc:cxnChg>
      </pc:sldChg>
      <pc:sldChg chg="addSp modSp new mod setBg">
        <pc:chgData name="Stefania Beatrice Iordache (2430125)" userId="S::2430125@student.uwtsd.ac.uk::2a117091-8513-483e-b9f6-1164df6380e9" providerId="AD" clId="Web-{18C956F1-37B5-2846-7821-E2DF564EFF1C}" dt="2025-12-08T18:28:55.439" v="70" actId="20577"/>
        <pc:sldMkLst>
          <pc:docMk/>
          <pc:sldMk cId="680294779" sldId="263"/>
        </pc:sldMkLst>
        <pc:spChg chg="mod">
          <ac:chgData name="Stefania Beatrice Iordache (2430125)" userId="S::2430125@student.uwtsd.ac.uk::2a117091-8513-483e-b9f6-1164df6380e9" providerId="AD" clId="Web-{18C956F1-37B5-2846-7821-E2DF564EFF1C}" dt="2025-12-08T18:24:57.514" v="56"/>
          <ac:spMkLst>
            <pc:docMk/>
            <pc:sldMk cId="680294779" sldId="263"/>
            <ac:spMk id="2" creationId="{02DAB3C6-C793-0AAE-A9BF-CF47A700125F}"/>
          </ac:spMkLst>
        </pc:spChg>
        <pc:spChg chg="mod">
          <ac:chgData name="Stefania Beatrice Iordache (2430125)" userId="S::2430125@student.uwtsd.ac.uk::2a117091-8513-483e-b9f6-1164df6380e9" providerId="AD" clId="Web-{18C956F1-37B5-2846-7821-E2DF564EFF1C}" dt="2025-12-08T18:28:55.439" v="70" actId="20577"/>
          <ac:spMkLst>
            <pc:docMk/>
            <pc:sldMk cId="680294779" sldId="263"/>
            <ac:spMk id="3" creationId="{3787B068-CFDF-8A18-7767-D525E1EE4CEB}"/>
          </ac:spMkLst>
        </pc:spChg>
        <pc:spChg chg="add">
          <ac:chgData name="Stefania Beatrice Iordache (2430125)" userId="S::2430125@student.uwtsd.ac.uk::2a117091-8513-483e-b9f6-1164df6380e9" providerId="AD" clId="Web-{18C956F1-37B5-2846-7821-E2DF564EFF1C}" dt="2025-12-08T18:24:57.514" v="56"/>
          <ac:spMkLst>
            <pc:docMk/>
            <pc:sldMk cId="680294779" sldId="263"/>
            <ac:spMk id="9" creationId="{660EB578-C970-4186-B93C-45851BBC6E34}"/>
          </ac:spMkLst>
        </pc:spChg>
        <pc:picChg chg="add">
          <ac:chgData name="Stefania Beatrice Iordache (2430125)" userId="S::2430125@student.uwtsd.ac.uk::2a117091-8513-483e-b9f6-1164df6380e9" providerId="AD" clId="Web-{18C956F1-37B5-2846-7821-E2DF564EFF1C}" dt="2025-12-08T18:24:57.514" v="56"/>
          <ac:picMkLst>
            <pc:docMk/>
            <pc:sldMk cId="680294779" sldId="263"/>
            <ac:picMk id="5" creationId="{433BA095-C409-CFAC-D2E7-75125DEEC8E5}"/>
          </ac:picMkLst>
        </pc:picChg>
        <pc:cxnChg chg="add">
          <ac:chgData name="Stefania Beatrice Iordache (2430125)" userId="S::2430125@student.uwtsd.ac.uk::2a117091-8513-483e-b9f6-1164df6380e9" providerId="AD" clId="Web-{18C956F1-37B5-2846-7821-E2DF564EFF1C}" dt="2025-12-08T18:24:57.514" v="56"/>
          <ac:cxnSpMkLst>
            <pc:docMk/>
            <pc:sldMk cId="680294779" sldId="263"/>
            <ac:cxnSpMk id="11" creationId="{CDF57B02-07BB-407B-BB36-06D9C64A673E}"/>
          </ac:cxnSpMkLst>
        </pc:cxnChg>
        <pc:cxnChg chg="add">
          <ac:chgData name="Stefania Beatrice Iordache (2430125)" userId="S::2430125@student.uwtsd.ac.uk::2a117091-8513-483e-b9f6-1164df6380e9" providerId="AD" clId="Web-{18C956F1-37B5-2846-7821-E2DF564EFF1C}" dt="2025-12-08T18:24:57.514" v="56"/>
          <ac:cxnSpMkLst>
            <pc:docMk/>
            <pc:sldMk cId="680294779" sldId="263"/>
            <ac:cxnSpMk id="13" creationId="{C6855964-C920-48EB-8804-74291211C8A9}"/>
          </ac:cxnSpMkLst>
        </pc:cxnChg>
      </pc:sldChg>
      <pc:sldChg chg="addSp modSp new mod setBg">
        <pc:chgData name="Stefania Beatrice Iordache (2430125)" userId="S::2430125@student.uwtsd.ac.uk::2a117091-8513-483e-b9f6-1164df6380e9" providerId="AD" clId="Web-{18C956F1-37B5-2846-7821-E2DF564EFF1C}" dt="2025-12-08T18:28:48.986" v="69" actId="20577"/>
        <pc:sldMkLst>
          <pc:docMk/>
          <pc:sldMk cId="1706766884" sldId="264"/>
        </pc:sldMkLst>
        <pc:spChg chg="mod">
          <ac:chgData name="Stefania Beatrice Iordache (2430125)" userId="S::2430125@student.uwtsd.ac.uk::2a117091-8513-483e-b9f6-1164df6380e9" providerId="AD" clId="Web-{18C956F1-37B5-2846-7821-E2DF564EFF1C}" dt="2025-12-08T18:28:03.767" v="64"/>
          <ac:spMkLst>
            <pc:docMk/>
            <pc:sldMk cId="1706766884" sldId="264"/>
            <ac:spMk id="2" creationId="{029CB68D-CAEB-B2E1-B346-B8FBC1F277FE}"/>
          </ac:spMkLst>
        </pc:spChg>
        <pc:spChg chg="mod">
          <ac:chgData name="Stefania Beatrice Iordache (2430125)" userId="S::2430125@student.uwtsd.ac.uk::2a117091-8513-483e-b9f6-1164df6380e9" providerId="AD" clId="Web-{18C956F1-37B5-2846-7821-E2DF564EFF1C}" dt="2025-12-08T18:28:48.986" v="69" actId="20577"/>
          <ac:spMkLst>
            <pc:docMk/>
            <pc:sldMk cId="1706766884" sldId="264"/>
            <ac:spMk id="3" creationId="{03410B6F-E1D9-8E6B-11F1-CCB066EC848F}"/>
          </ac:spMkLst>
        </pc:spChg>
        <pc:spChg chg="add">
          <ac:chgData name="Stefania Beatrice Iordache (2430125)" userId="S::2430125@student.uwtsd.ac.uk::2a117091-8513-483e-b9f6-1164df6380e9" providerId="AD" clId="Web-{18C956F1-37B5-2846-7821-E2DF564EFF1C}" dt="2025-12-08T18:28:03.767" v="64"/>
          <ac:spMkLst>
            <pc:docMk/>
            <pc:sldMk cId="1706766884" sldId="264"/>
            <ac:spMk id="9" creationId="{E49D7415-2F11-44C2-B6AA-13A25B6814B9}"/>
          </ac:spMkLst>
        </pc:spChg>
        <pc:picChg chg="add mod">
          <ac:chgData name="Stefania Beatrice Iordache (2430125)" userId="S::2430125@student.uwtsd.ac.uk::2a117091-8513-483e-b9f6-1164df6380e9" providerId="AD" clId="Web-{18C956F1-37B5-2846-7821-E2DF564EFF1C}" dt="2025-12-08T18:28:03.767" v="64"/>
          <ac:picMkLst>
            <pc:docMk/>
            <pc:sldMk cId="1706766884" sldId="264"/>
            <ac:picMk id="4" creationId="{EF1C4829-887C-C5D9-8E7A-3208644DE9B2}"/>
          </ac:picMkLst>
        </pc:picChg>
        <pc:cxnChg chg="add">
          <ac:chgData name="Stefania Beatrice Iordache (2430125)" userId="S::2430125@student.uwtsd.ac.uk::2a117091-8513-483e-b9f6-1164df6380e9" providerId="AD" clId="Web-{18C956F1-37B5-2846-7821-E2DF564EFF1C}" dt="2025-12-08T18:28:03.767" v="64"/>
          <ac:cxnSpMkLst>
            <pc:docMk/>
            <pc:sldMk cId="1706766884" sldId="264"/>
            <ac:cxnSpMk id="11" creationId="{8E813B4C-6731-0B72-5252-A79AB0E20B58}"/>
          </ac:cxnSpMkLst>
        </pc:cxnChg>
        <pc:cxnChg chg="add">
          <ac:chgData name="Stefania Beatrice Iordache (2430125)" userId="S::2430125@student.uwtsd.ac.uk::2a117091-8513-483e-b9f6-1164df6380e9" providerId="AD" clId="Web-{18C956F1-37B5-2846-7821-E2DF564EFF1C}" dt="2025-12-08T18:28:03.767" v="64"/>
          <ac:cxnSpMkLst>
            <pc:docMk/>
            <pc:sldMk cId="1706766884" sldId="264"/>
            <ac:cxnSpMk id="13" creationId="{6E0E8146-6E65-2E6C-0C86-547E3C925406}"/>
          </ac:cxnSpMkLst>
        </pc:cxnChg>
      </pc:sldChg>
      <pc:sldChg chg="addSp delSp modSp new">
        <pc:chgData name="Stefania Beatrice Iordache (2430125)" userId="S::2430125@student.uwtsd.ac.uk::2a117091-8513-483e-b9f6-1164df6380e9" providerId="AD" clId="Web-{18C956F1-37B5-2846-7821-E2DF564EFF1C}" dt="2025-12-08T18:31:54.660" v="82" actId="1076"/>
        <pc:sldMkLst>
          <pc:docMk/>
          <pc:sldMk cId="493177963" sldId="265"/>
        </pc:sldMkLst>
        <pc:spChg chg="mod">
          <ac:chgData name="Stefania Beatrice Iordache (2430125)" userId="S::2430125@student.uwtsd.ac.uk::2a117091-8513-483e-b9f6-1164df6380e9" providerId="AD" clId="Web-{18C956F1-37B5-2846-7821-E2DF564EFF1C}" dt="2025-12-08T18:30:05.206" v="73" actId="20577"/>
          <ac:spMkLst>
            <pc:docMk/>
            <pc:sldMk cId="493177963" sldId="265"/>
            <ac:spMk id="2" creationId="{46D18408-F05C-B527-BC4B-32B9762274EE}"/>
          </ac:spMkLst>
        </pc:spChg>
        <pc:spChg chg="del mod">
          <ac:chgData name="Stefania Beatrice Iordache (2430125)" userId="S::2430125@student.uwtsd.ac.uk::2a117091-8513-483e-b9f6-1164df6380e9" providerId="AD" clId="Web-{18C956F1-37B5-2846-7821-E2DF564EFF1C}" dt="2025-12-08T18:31:27.347" v="78"/>
          <ac:spMkLst>
            <pc:docMk/>
            <pc:sldMk cId="493177963" sldId="265"/>
            <ac:spMk id="3" creationId="{E0816BDA-86DC-4E6B-11BB-F23118E314F6}"/>
          </ac:spMkLst>
        </pc:spChg>
        <pc:graphicFrameChg chg="add mod modGraphic">
          <ac:chgData name="Stefania Beatrice Iordache (2430125)" userId="S::2430125@student.uwtsd.ac.uk::2a117091-8513-483e-b9f6-1164df6380e9" providerId="AD" clId="Web-{18C956F1-37B5-2846-7821-E2DF564EFF1C}" dt="2025-12-08T18:31:54.660" v="82" actId="1076"/>
          <ac:graphicFrameMkLst>
            <pc:docMk/>
            <pc:sldMk cId="493177963" sldId="265"/>
            <ac:graphicFrameMk id="5" creationId="{94BC0BC7-F0FB-AA57-9B61-AD6339F2097B}"/>
          </ac:graphicFrameMkLst>
        </pc:graphicFrame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10" Type="http://schemas.openxmlformats.org/officeDocument/2006/relationships/image" Target="../media/image28.svg"/><Relationship Id="rId4" Type="http://schemas.openxmlformats.org/officeDocument/2006/relationships/image" Target="../media/image22.svg"/><Relationship Id="rId9" Type="http://schemas.openxmlformats.org/officeDocument/2006/relationships/image" Target="../media/image27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10" Type="http://schemas.openxmlformats.org/officeDocument/2006/relationships/image" Target="../media/image28.svg"/><Relationship Id="rId4" Type="http://schemas.openxmlformats.org/officeDocument/2006/relationships/image" Target="../media/image22.svg"/><Relationship Id="rId9" Type="http://schemas.openxmlformats.org/officeDocument/2006/relationships/image" Target="../media/image2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205EED-A40A-4473-AD7B-A2C9F89612E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B5E62C8-21E2-465C-BA14-977380EADBB2}">
      <dgm:prSet/>
      <dgm:spPr/>
      <dgm:t>
        <a:bodyPr/>
        <a:lstStyle/>
        <a:p>
          <a:r>
            <a:rPr lang="en-GB" b="1" dirty="0">
              <a:latin typeface="Aptos"/>
            </a:rPr>
            <a:t>Political: </a:t>
          </a:r>
          <a:r>
            <a:rPr lang="en-GB" dirty="0">
              <a:latin typeface="Aptos"/>
            </a:rPr>
            <a:t>UK supports small businesses with grants and loans.</a:t>
          </a:r>
          <a:endParaRPr lang="en-US" dirty="0">
            <a:latin typeface="Aptos"/>
          </a:endParaRPr>
        </a:p>
      </dgm:t>
    </dgm:pt>
    <dgm:pt modelId="{C935B7B3-2F80-4C80-8E67-2FC1AC8C72C4}" type="parTrans" cxnId="{FD1CE7DA-04CD-480A-991C-A27DC39FDC67}">
      <dgm:prSet/>
      <dgm:spPr/>
      <dgm:t>
        <a:bodyPr/>
        <a:lstStyle/>
        <a:p>
          <a:endParaRPr lang="en-US"/>
        </a:p>
      </dgm:t>
    </dgm:pt>
    <dgm:pt modelId="{E433899C-C8EB-42BF-9145-048F1D37CE22}" type="sibTrans" cxnId="{FD1CE7DA-04CD-480A-991C-A27DC39FDC67}">
      <dgm:prSet/>
      <dgm:spPr/>
      <dgm:t>
        <a:bodyPr/>
        <a:lstStyle/>
        <a:p>
          <a:endParaRPr lang="en-US"/>
        </a:p>
      </dgm:t>
    </dgm:pt>
    <dgm:pt modelId="{6EE7B8E1-54C6-48FF-B96A-E5BA8CDC54BB}">
      <dgm:prSet/>
      <dgm:spPr/>
      <dgm:t>
        <a:bodyPr/>
        <a:lstStyle/>
        <a:p>
          <a:r>
            <a:rPr lang="en-GB" b="1" dirty="0">
              <a:latin typeface="Aptos"/>
            </a:rPr>
            <a:t>Economic: </a:t>
          </a:r>
          <a:r>
            <a:rPr lang="en-GB" dirty="0">
              <a:latin typeface="Aptos"/>
            </a:rPr>
            <a:t>High costs and inflation → more failing businesses to buy.</a:t>
          </a:r>
          <a:endParaRPr lang="en-US" dirty="0">
            <a:latin typeface="Aptos"/>
          </a:endParaRPr>
        </a:p>
      </dgm:t>
    </dgm:pt>
    <dgm:pt modelId="{9E52B269-B717-48DE-84E5-1DEB1809FF63}" type="parTrans" cxnId="{E79D667D-7EF0-4778-98C8-6C376B0BF8F5}">
      <dgm:prSet/>
      <dgm:spPr/>
      <dgm:t>
        <a:bodyPr/>
        <a:lstStyle/>
        <a:p>
          <a:endParaRPr lang="en-US"/>
        </a:p>
      </dgm:t>
    </dgm:pt>
    <dgm:pt modelId="{011CE125-1866-4BD6-A66D-C5A10179BA1C}" type="sibTrans" cxnId="{E79D667D-7EF0-4778-98C8-6C376B0BF8F5}">
      <dgm:prSet/>
      <dgm:spPr/>
      <dgm:t>
        <a:bodyPr/>
        <a:lstStyle/>
        <a:p>
          <a:endParaRPr lang="en-US"/>
        </a:p>
      </dgm:t>
    </dgm:pt>
    <dgm:pt modelId="{63D18696-1E19-4D7F-8B51-CE891CB8832A}">
      <dgm:prSet/>
      <dgm:spPr/>
      <dgm:t>
        <a:bodyPr/>
        <a:lstStyle/>
        <a:p>
          <a:r>
            <a:rPr lang="en-GB" b="1" dirty="0">
              <a:latin typeface="Aptos"/>
            </a:rPr>
            <a:t>Social: </a:t>
          </a:r>
          <a:r>
            <a:rPr lang="en-GB" dirty="0">
              <a:latin typeface="Aptos"/>
            </a:rPr>
            <a:t>People like supporting improved local businesses.</a:t>
          </a:r>
          <a:endParaRPr lang="en-US" dirty="0">
            <a:latin typeface="Aptos"/>
          </a:endParaRPr>
        </a:p>
      </dgm:t>
    </dgm:pt>
    <dgm:pt modelId="{D84A1E3F-4790-4789-8101-4DE6DFC0B059}" type="parTrans" cxnId="{31D2B8A2-65EB-4FC9-B2AB-64321DCEF9AA}">
      <dgm:prSet/>
      <dgm:spPr/>
      <dgm:t>
        <a:bodyPr/>
        <a:lstStyle/>
        <a:p>
          <a:endParaRPr lang="en-US"/>
        </a:p>
      </dgm:t>
    </dgm:pt>
    <dgm:pt modelId="{218AB1E0-A39D-49EB-BC76-C9244E7C98AC}" type="sibTrans" cxnId="{31D2B8A2-65EB-4FC9-B2AB-64321DCEF9AA}">
      <dgm:prSet/>
      <dgm:spPr/>
      <dgm:t>
        <a:bodyPr/>
        <a:lstStyle/>
        <a:p>
          <a:endParaRPr lang="en-US"/>
        </a:p>
      </dgm:t>
    </dgm:pt>
    <dgm:pt modelId="{5B9B5613-2AF3-469A-8D59-A4834D97B0C4}">
      <dgm:prSet/>
      <dgm:spPr/>
      <dgm:t>
        <a:bodyPr/>
        <a:lstStyle/>
        <a:p>
          <a:r>
            <a:rPr lang="en-GB" b="1" dirty="0">
              <a:latin typeface="Aptos"/>
            </a:rPr>
            <a:t>Technological: </a:t>
          </a:r>
          <a:r>
            <a:rPr lang="en-GB" dirty="0">
              <a:latin typeface="Aptos"/>
            </a:rPr>
            <a:t>Many small firms lack digital tools → easy to improve.</a:t>
          </a:r>
          <a:endParaRPr lang="en-US" dirty="0">
            <a:latin typeface="Aptos"/>
          </a:endParaRPr>
        </a:p>
      </dgm:t>
    </dgm:pt>
    <dgm:pt modelId="{E4C481D6-F9BC-4D9D-B738-3C80F3D54526}" type="parTrans" cxnId="{376D0F7F-51CA-4309-93BA-9419B38C02CC}">
      <dgm:prSet/>
      <dgm:spPr/>
      <dgm:t>
        <a:bodyPr/>
        <a:lstStyle/>
        <a:p>
          <a:endParaRPr lang="en-US"/>
        </a:p>
      </dgm:t>
    </dgm:pt>
    <dgm:pt modelId="{7765F83B-74AE-402A-837E-F18F70958223}" type="sibTrans" cxnId="{376D0F7F-51CA-4309-93BA-9419B38C02CC}">
      <dgm:prSet/>
      <dgm:spPr/>
      <dgm:t>
        <a:bodyPr/>
        <a:lstStyle/>
        <a:p>
          <a:endParaRPr lang="en-US"/>
        </a:p>
      </dgm:t>
    </dgm:pt>
    <dgm:pt modelId="{BBEB5E2A-AA74-4EAF-82FD-33A4D422637F}">
      <dgm:prSet/>
      <dgm:spPr/>
      <dgm:t>
        <a:bodyPr/>
        <a:lstStyle/>
        <a:p>
          <a:r>
            <a:rPr lang="en-GB" b="1" dirty="0">
              <a:latin typeface="Aptos"/>
            </a:rPr>
            <a:t>Environmental: </a:t>
          </a:r>
          <a:r>
            <a:rPr lang="en-GB" dirty="0">
              <a:latin typeface="Aptos"/>
            </a:rPr>
            <a:t>Must follow waste and recycling rules.</a:t>
          </a:r>
          <a:endParaRPr lang="en-US" dirty="0">
            <a:latin typeface="Aptos"/>
          </a:endParaRPr>
        </a:p>
      </dgm:t>
    </dgm:pt>
    <dgm:pt modelId="{5EF3E7D6-E0A4-46B5-B1C1-B1AF24B3F837}" type="parTrans" cxnId="{496AC1A6-885A-420F-A35A-04E820F63C1C}">
      <dgm:prSet/>
      <dgm:spPr/>
      <dgm:t>
        <a:bodyPr/>
        <a:lstStyle/>
        <a:p>
          <a:endParaRPr lang="en-US"/>
        </a:p>
      </dgm:t>
    </dgm:pt>
    <dgm:pt modelId="{3109228E-778D-4F1D-9625-1B74C259ACAB}" type="sibTrans" cxnId="{496AC1A6-885A-420F-A35A-04E820F63C1C}">
      <dgm:prSet/>
      <dgm:spPr/>
      <dgm:t>
        <a:bodyPr/>
        <a:lstStyle/>
        <a:p>
          <a:endParaRPr lang="en-US"/>
        </a:p>
      </dgm:t>
    </dgm:pt>
    <dgm:pt modelId="{2E511CA7-9B64-44B0-BA87-58D90FF763DD}">
      <dgm:prSet/>
      <dgm:spPr/>
      <dgm:t>
        <a:bodyPr/>
        <a:lstStyle/>
        <a:p>
          <a:r>
            <a:rPr lang="en-GB" b="1" dirty="0">
              <a:latin typeface="Aptos"/>
            </a:rPr>
            <a:t>Legal: </a:t>
          </a:r>
          <a:r>
            <a:rPr lang="en-GB" dirty="0">
              <a:latin typeface="Aptos"/>
            </a:rPr>
            <a:t>UK has strong business laws → need a legal advisor.</a:t>
          </a:r>
          <a:endParaRPr lang="en-US" dirty="0">
            <a:latin typeface="Aptos"/>
          </a:endParaRPr>
        </a:p>
      </dgm:t>
    </dgm:pt>
    <dgm:pt modelId="{C00660A8-90CF-46A6-8084-FD5AC64F002E}" type="parTrans" cxnId="{57F79B63-A1C4-49F7-8F27-F0432C591ED6}">
      <dgm:prSet/>
      <dgm:spPr/>
      <dgm:t>
        <a:bodyPr/>
        <a:lstStyle/>
        <a:p>
          <a:endParaRPr lang="en-US"/>
        </a:p>
      </dgm:t>
    </dgm:pt>
    <dgm:pt modelId="{8EBA02A5-11CD-4E72-970F-935E9AE1B92E}" type="sibTrans" cxnId="{57F79B63-A1C4-49F7-8F27-F0432C591ED6}">
      <dgm:prSet/>
      <dgm:spPr/>
      <dgm:t>
        <a:bodyPr/>
        <a:lstStyle/>
        <a:p>
          <a:endParaRPr lang="en-US"/>
        </a:p>
      </dgm:t>
    </dgm:pt>
    <dgm:pt modelId="{DCED45FE-2F09-4D9D-882F-F4BA35161212}" type="pres">
      <dgm:prSet presAssocID="{D8205EED-A40A-4473-AD7B-A2C9F89612E7}" presName="root" presStyleCnt="0">
        <dgm:presLayoutVars>
          <dgm:dir/>
          <dgm:resizeHandles val="exact"/>
        </dgm:presLayoutVars>
      </dgm:prSet>
      <dgm:spPr/>
    </dgm:pt>
    <dgm:pt modelId="{34932F43-A750-47A1-AADB-A2FFD7E976C3}" type="pres">
      <dgm:prSet presAssocID="{CB5E62C8-21E2-465C-BA14-977380EADBB2}" presName="compNode" presStyleCnt="0"/>
      <dgm:spPr/>
    </dgm:pt>
    <dgm:pt modelId="{03B7FD7E-4946-4576-A3F3-9E63AB171C14}" type="pres">
      <dgm:prSet presAssocID="{CB5E62C8-21E2-465C-BA14-977380EADBB2}" presName="bgRect" presStyleLbl="bgShp" presStyleIdx="0" presStyleCnt="6"/>
      <dgm:spPr/>
    </dgm:pt>
    <dgm:pt modelId="{286E102B-3400-4479-96EA-0748E4000B98}" type="pres">
      <dgm:prSet presAssocID="{CB5E62C8-21E2-465C-BA14-977380EADBB2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10AE0062-C42F-4150-89A5-D41240EB0D07}" type="pres">
      <dgm:prSet presAssocID="{CB5E62C8-21E2-465C-BA14-977380EADBB2}" presName="spaceRect" presStyleCnt="0"/>
      <dgm:spPr/>
    </dgm:pt>
    <dgm:pt modelId="{1261A775-5673-47AE-9E0C-2450E728C414}" type="pres">
      <dgm:prSet presAssocID="{CB5E62C8-21E2-465C-BA14-977380EADBB2}" presName="parTx" presStyleLbl="revTx" presStyleIdx="0" presStyleCnt="6">
        <dgm:presLayoutVars>
          <dgm:chMax val="0"/>
          <dgm:chPref val="0"/>
        </dgm:presLayoutVars>
      </dgm:prSet>
      <dgm:spPr/>
    </dgm:pt>
    <dgm:pt modelId="{3A907495-BEE3-4B7A-84F8-BBAE829D0C1C}" type="pres">
      <dgm:prSet presAssocID="{E433899C-C8EB-42BF-9145-048F1D37CE22}" presName="sibTrans" presStyleCnt="0"/>
      <dgm:spPr/>
    </dgm:pt>
    <dgm:pt modelId="{2D837C8F-4FA6-40FF-817F-06F53A25B9ED}" type="pres">
      <dgm:prSet presAssocID="{6EE7B8E1-54C6-48FF-B96A-E5BA8CDC54BB}" presName="compNode" presStyleCnt="0"/>
      <dgm:spPr/>
    </dgm:pt>
    <dgm:pt modelId="{83C91F0D-BEF2-4E23-8B2C-FBA0C967C35B}" type="pres">
      <dgm:prSet presAssocID="{6EE7B8E1-54C6-48FF-B96A-E5BA8CDC54BB}" presName="bgRect" presStyleLbl="bgShp" presStyleIdx="1" presStyleCnt="6"/>
      <dgm:spPr/>
    </dgm:pt>
    <dgm:pt modelId="{E088C237-CCED-4C61-B10B-52E964FA0997}" type="pres">
      <dgm:prSet presAssocID="{6EE7B8E1-54C6-48FF-B96A-E5BA8CDC54BB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Graph with Downward Trend"/>
        </a:ext>
      </dgm:extLst>
    </dgm:pt>
    <dgm:pt modelId="{660ADEB1-429B-4268-B715-CB9B038E3D74}" type="pres">
      <dgm:prSet presAssocID="{6EE7B8E1-54C6-48FF-B96A-E5BA8CDC54BB}" presName="spaceRect" presStyleCnt="0"/>
      <dgm:spPr/>
    </dgm:pt>
    <dgm:pt modelId="{08E32FCB-E67C-46FC-8173-F8E1F80D7270}" type="pres">
      <dgm:prSet presAssocID="{6EE7B8E1-54C6-48FF-B96A-E5BA8CDC54BB}" presName="parTx" presStyleLbl="revTx" presStyleIdx="1" presStyleCnt="6">
        <dgm:presLayoutVars>
          <dgm:chMax val="0"/>
          <dgm:chPref val="0"/>
        </dgm:presLayoutVars>
      </dgm:prSet>
      <dgm:spPr/>
    </dgm:pt>
    <dgm:pt modelId="{ABD4E284-4BB9-4020-9D12-4FC1C51B971D}" type="pres">
      <dgm:prSet presAssocID="{011CE125-1866-4BD6-A66D-C5A10179BA1C}" presName="sibTrans" presStyleCnt="0"/>
      <dgm:spPr/>
    </dgm:pt>
    <dgm:pt modelId="{2A274DB5-2973-46CD-83CA-EC7459557804}" type="pres">
      <dgm:prSet presAssocID="{63D18696-1E19-4D7F-8B51-CE891CB8832A}" presName="compNode" presStyleCnt="0"/>
      <dgm:spPr/>
    </dgm:pt>
    <dgm:pt modelId="{899DA4B1-33D3-4ED1-B5C5-50758B3450D4}" type="pres">
      <dgm:prSet presAssocID="{63D18696-1E19-4D7F-8B51-CE891CB8832A}" presName="bgRect" presStyleLbl="bgShp" presStyleIdx="2" presStyleCnt="6"/>
      <dgm:spPr/>
    </dgm:pt>
    <dgm:pt modelId="{860923AF-B940-4E93-AA43-9D7F3C23330E}" type="pres">
      <dgm:prSet presAssocID="{63D18696-1E19-4D7F-8B51-CE891CB8832A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C3546402-06F2-480A-BB97-9A2BF5114CDA}" type="pres">
      <dgm:prSet presAssocID="{63D18696-1E19-4D7F-8B51-CE891CB8832A}" presName="spaceRect" presStyleCnt="0"/>
      <dgm:spPr/>
    </dgm:pt>
    <dgm:pt modelId="{FEE5924B-ECC7-47B8-BB73-1C1A9F06078F}" type="pres">
      <dgm:prSet presAssocID="{63D18696-1E19-4D7F-8B51-CE891CB8832A}" presName="parTx" presStyleLbl="revTx" presStyleIdx="2" presStyleCnt="6">
        <dgm:presLayoutVars>
          <dgm:chMax val="0"/>
          <dgm:chPref val="0"/>
        </dgm:presLayoutVars>
      </dgm:prSet>
      <dgm:spPr/>
    </dgm:pt>
    <dgm:pt modelId="{851062BE-0D59-449B-B1DA-99766013B522}" type="pres">
      <dgm:prSet presAssocID="{218AB1E0-A39D-49EB-BC76-C9244E7C98AC}" presName="sibTrans" presStyleCnt="0"/>
      <dgm:spPr/>
    </dgm:pt>
    <dgm:pt modelId="{E8A42769-901F-4D98-9CE4-1AE8E4EB1F90}" type="pres">
      <dgm:prSet presAssocID="{5B9B5613-2AF3-469A-8D59-A4834D97B0C4}" presName="compNode" presStyleCnt="0"/>
      <dgm:spPr/>
    </dgm:pt>
    <dgm:pt modelId="{BC05C5C6-293D-464E-9ED8-A61A5EE54F7E}" type="pres">
      <dgm:prSet presAssocID="{5B9B5613-2AF3-469A-8D59-A4834D97B0C4}" presName="bgRect" presStyleLbl="bgShp" presStyleIdx="3" presStyleCnt="6"/>
      <dgm:spPr/>
    </dgm:pt>
    <dgm:pt modelId="{86484185-F972-4706-A7ED-AF7B2B41A7EC}" type="pres">
      <dgm:prSet presAssocID="{5B9B5613-2AF3-469A-8D59-A4834D97B0C4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aptop"/>
        </a:ext>
      </dgm:extLst>
    </dgm:pt>
    <dgm:pt modelId="{BF3370B9-9CBA-4BBB-962E-D38DB2FCF4BD}" type="pres">
      <dgm:prSet presAssocID="{5B9B5613-2AF3-469A-8D59-A4834D97B0C4}" presName="spaceRect" presStyleCnt="0"/>
      <dgm:spPr/>
    </dgm:pt>
    <dgm:pt modelId="{E1164D3C-8B62-421F-A850-08240DFEAC14}" type="pres">
      <dgm:prSet presAssocID="{5B9B5613-2AF3-469A-8D59-A4834D97B0C4}" presName="parTx" presStyleLbl="revTx" presStyleIdx="3" presStyleCnt="6">
        <dgm:presLayoutVars>
          <dgm:chMax val="0"/>
          <dgm:chPref val="0"/>
        </dgm:presLayoutVars>
      </dgm:prSet>
      <dgm:spPr/>
    </dgm:pt>
    <dgm:pt modelId="{81DF61AF-356A-4846-B286-181645445295}" type="pres">
      <dgm:prSet presAssocID="{7765F83B-74AE-402A-837E-F18F70958223}" presName="sibTrans" presStyleCnt="0"/>
      <dgm:spPr/>
    </dgm:pt>
    <dgm:pt modelId="{66055DBF-F426-4433-9AFE-F7E17E8FF959}" type="pres">
      <dgm:prSet presAssocID="{BBEB5E2A-AA74-4EAF-82FD-33A4D422637F}" presName="compNode" presStyleCnt="0"/>
      <dgm:spPr/>
    </dgm:pt>
    <dgm:pt modelId="{CF60F337-4D48-4758-815A-2662DAC83CCB}" type="pres">
      <dgm:prSet presAssocID="{BBEB5E2A-AA74-4EAF-82FD-33A4D422637F}" presName="bgRect" presStyleLbl="bgShp" presStyleIdx="4" presStyleCnt="6"/>
      <dgm:spPr/>
    </dgm:pt>
    <dgm:pt modelId="{FD092169-95CE-4565-8610-FBD32CD1620E}" type="pres">
      <dgm:prSet presAssocID="{BBEB5E2A-AA74-4EAF-82FD-33A4D422637F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cycle Sign"/>
        </a:ext>
      </dgm:extLst>
    </dgm:pt>
    <dgm:pt modelId="{A1E2F950-ACCA-4CAB-AD74-125EACA271AC}" type="pres">
      <dgm:prSet presAssocID="{BBEB5E2A-AA74-4EAF-82FD-33A4D422637F}" presName="spaceRect" presStyleCnt="0"/>
      <dgm:spPr/>
    </dgm:pt>
    <dgm:pt modelId="{AED09475-E04B-4C93-9906-AB88EB0E70CE}" type="pres">
      <dgm:prSet presAssocID="{BBEB5E2A-AA74-4EAF-82FD-33A4D422637F}" presName="parTx" presStyleLbl="revTx" presStyleIdx="4" presStyleCnt="6">
        <dgm:presLayoutVars>
          <dgm:chMax val="0"/>
          <dgm:chPref val="0"/>
        </dgm:presLayoutVars>
      </dgm:prSet>
      <dgm:spPr/>
    </dgm:pt>
    <dgm:pt modelId="{C7EF87FC-4AE3-45A6-9FF8-E281AAC1A289}" type="pres">
      <dgm:prSet presAssocID="{3109228E-778D-4F1D-9625-1B74C259ACAB}" presName="sibTrans" presStyleCnt="0"/>
      <dgm:spPr/>
    </dgm:pt>
    <dgm:pt modelId="{6EFB0C41-C497-4D26-A876-6D9CD78A9303}" type="pres">
      <dgm:prSet presAssocID="{2E511CA7-9B64-44B0-BA87-58D90FF763DD}" presName="compNode" presStyleCnt="0"/>
      <dgm:spPr/>
    </dgm:pt>
    <dgm:pt modelId="{65EEDC05-9DF5-429C-8FDC-A4F9C69C1BEB}" type="pres">
      <dgm:prSet presAssocID="{2E511CA7-9B64-44B0-BA87-58D90FF763DD}" presName="bgRect" presStyleLbl="bgShp" presStyleIdx="5" presStyleCnt="6"/>
      <dgm:spPr/>
    </dgm:pt>
    <dgm:pt modelId="{9745C4C0-7596-4580-990B-A1DF468E817F}" type="pres">
      <dgm:prSet presAssocID="{2E511CA7-9B64-44B0-BA87-58D90FF763DD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EF5E1838-70C2-4F5E-B3A2-F4C7D21FEA3D}" type="pres">
      <dgm:prSet presAssocID="{2E511CA7-9B64-44B0-BA87-58D90FF763DD}" presName="spaceRect" presStyleCnt="0"/>
      <dgm:spPr/>
    </dgm:pt>
    <dgm:pt modelId="{4871DE7B-9C4F-401A-9D1B-BDBF5BA7BE5C}" type="pres">
      <dgm:prSet presAssocID="{2E511CA7-9B64-44B0-BA87-58D90FF763DD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C8068D18-A78B-4857-B869-EAFA064AE185}" type="presOf" srcId="{2E511CA7-9B64-44B0-BA87-58D90FF763DD}" destId="{4871DE7B-9C4F-401A-9D1B-BDBF5BA7BE5C}" srcOrd="0" destOrd="0" presId="urn:microsoft.com/office/officeart/2018/2/layout/IconVerticalSolidList"/>
    <dgm:cxn modelId="{C178511E-3DA2-4F95-A38A-F5329D721F2E}" type="presOf" srcId="{CB5E62C8-21E2-465C-BA14-977380EADBB2}" destId="{1261A775-5673-47AE-9E0C-2450E728C414}" srcOrd="0" destOrd="0" presId="urn:microsoft.com/office/officeart/2018/2/layout/IconVerticalSolidList"/>
    <dgm:cxn modelId="{572D3B2D-8C21-405F-9CCA-48735AB1D0E9}" type="presOf" srcId="{D8205EED-A40A-4473-AD7B-A2C9F89612E7}" destId="{DCED45FE-2F09-4D9D-882F-F4BA35161212}" srcOrd="0" destOrd="0" presId="urn:microsoft.com/office/officeart/2018/2/layout/IconVerticalSolidList"/>
    <dgm:cxn modelId="{B5119C2F-28BC-4732-A616-A62F4EC75B87}" type="presOf" srcId="{BBEB5E2A-AA74-4EAF-82FD-33A4D422637F}" destId="{AED09475-E04B-4C93-9906-AB88EB0E70CE}" srcOrd="0" destOrd="0" presId="urn:microsoft.com/office/officeart/2018/2/layout/IconVerticalSolidList"/>
    <dgm:cxn modelId="{57F79B63-A1C4-49F7-8F27-F0432C591ED6}" srcId="{D8205EED-A40A-4473-AD7B-A2C9F89612E7}" destId="{2E511CA7-9B64-44B0-BA87-58D90FF763DD}" srcOrd="5" destOrd="0" parTransId="{C00660A8-90CF-46A6-8084-FD5AC64F002E}" sibTransId="{8EBA02A5-11CD-4E72-970F-935E9AE1B92E}"/>
    <dgm:cxn modelId="{01D4CD44-F477-4F2B-A57B-334313394D2D}" type="presOf" srcId="{6EE7B8E1-54C6-48FF-B96A-E5BA8CDC54BB}" destId="{08E32FCB-E67C-46FC-8173-F8E1F80D7270}" srcOrd="0" destOrd="0" presId="urn:microsoft.com/office/officeart/2018/2/layout/IconVerticalSolidList"/>
    <dgm:cxn modelId="{E79D667D-7EF0-4778-98C8-6C376B0BF8F5}" srcId="{D8205EED-A40A-4473-AD7B-A2C9F89612E7}" destId="{6EE7B8E1-54C6-48FF-B96A-E5BA8CDC54BB}" srcOrd="1" destOrd="0" parTransId="{9E52B269-B717-48DE-84E5-1DEB1809FF63}" sibTransId="{011CE125-1866-4BD6-A66D-C5A10179BA1C}"/>
    <dgm:cxn modelId="{376D0F7F-51CA-4309-93BA-9419B38C02CC}" srcId="{D8205EED-A40A-4473-AD7B-A2C9F89612E7}" destId="{5B9B5613-2AF3-469A-8D59-A4834D97B0C4}" srcOrd="3" destOrd="0" parTransId="{E4C481D6-F9BC-4D9D-B738-3C80F3D54526}" sibTransId="{7765F83B-74AE-402A-837E-F18F70958223}"/>
    <dgm:cxn modelId="{31D2B8A2-65EB-4FC9-B2AB-64321DCEF9AA}" srcId="{D8205EED-A40A-4473-AD7B-A2C9F89612E7}" destId="{63D18696-1E19-4D7F-8B51-CE891CB8832A}" srcOrd="2" destOrd="0" parTransId="{D84A1E3F-4790-4789-8101-4DE6DFC0B059}" sibTransId="{218AB1E0-A39D-49EB-BC76-C9244E7C98AC}"/>
    <dgm:cxn modelId="{496AC1A6-885A-420F-A35A-04E820F63C1C}" srcId="{D8205EED-A40A-4473-AD7B-A2C9F89612E7}" destId="{BBEB5E2A-AA74-4EAF-82FD-33A4D422637F}" srcOrd="4" destOrd="0" parTransId="{5EF3E7D6-E0A4-46B5-B1C1-B1AF24B3F837}" sibTransId="{3109228E-778D-4F1D-9625-1B74C259ACAB}"/>
    <dgm:cxn modelId="{E0C1F4D0-420D-49E2-9A88-9EA1E933AC4F}" type="presOf" srcId="{63D18696-1E19-4D7F-8B51-CE891CB8832A}" destId="{FEE5924B-ECC7-47B8-BB73-1C1A9F06078F}" srcOrd="0" destOrd="0" presId="urn:microsoft.com/office/officeart/2018/2/layout/IconVerticalSolidList"/>
    <dgm:cxn modelId="{FFFFAFD1-A636-4925-8C94-1A532403372B}" type="presOf" srcId="{5B9B5613-2AF3-469A-8D59-A4834D97B0C4}" destId="{E1164D3C-8B62-421F-A850-08240DFEAC14}" srcOrd="0" destOrd="0" presId="urn:microsoft.com/office/officeart/2018/2/layout/IconVerticalSolidList"/>
    <dgm:cxn modelId="{FD1CE7DA-04CD-480A-991C-A27DC39FDC67}" srcId="{D8205EED-A40A-4473-AD7B-A2C9F89612E7}" destId="{CB5E62C8-21E2-465C-BA14-977380EADBB2}" srcOrd="0" destOrd="0" parTransId="{C935B7B3-2F80-4C80-8E67-2FC1AC8C72C4}" sibTransId="{E433899C-C8EB-42BF-9145-048F1D37CE22}"/>
    <dgm:cxn modelId="{34837153-59B9-4214-A274-A27A1519292E}" type="presParOf" srcId="{DCED45FE-2F09-4D9D-882F-F4BA35161212}" destId="{34932F43-A750-47A1-AADB-A2FFD7E976C3}" srcOrd="0" destOrd="0" presId="urn:microsoft.com/office/officeart/2018/2/layout/IconVerticalSolidList"/>
    <dgm:cxn modelId="{085B0635-5D60-4340-8D86-E5BB33540FDA}" type="presParOf" srcId="{34932F43-A750-47A1-AADB-A2FFD7E976C3}" destId="{03B7FD7E-4946-4576-A3F3-9E63AB171C14}" srcOrd="0" destOrd="0" presId="urn:microsoft.com/office/officeart/2018/2/layout/IconVerticalSolidList"/>
    <dgm:cxn modelId="{A8955A98-EB8A-4E41-9AC8-EA1F38ED0152}" type="presParOf" srcId="{34932F43-A750-47A1-AADB-A2FFD7E976C3}" destId="{286E102B-3400-4479-96EA-0748E4000B98}" srcOrd="1" destOrd="0" presId="urn:microsoft.com/office/officeart/2018/2/layout/IconVerticalSolidList"/>
    <dgm:cxn modelId="{B155C2CB-8B0C-41F4-9900-C6D0CF082399}" type="presParOf" srcId="{34932F43-A750-47A1-AADB-A2FFD7E976C3}" destId="{10AE0062-C42F-4150-89A5-D41240EB0D07}" srcOrd="2" destOrd="0" presId="urn:microsoft.com/office/officeart/2018/2/layout/IconVerticalSolidList"/>
    <dgm:cxn modelId="{44768E30-8588-47E3-BAFD-13FE5C11BF09}" type="presParOf" srcId="{34932F43-A750-47A1-AADB-A2FFD7E976C3}" destId="{1261A775-5673-47AE-9E0C-2450E728C414}" srcOrd="3" destOrd="0" presId="urn:microsoft.com/office/officeart/2018/2/layout/IconVerticalSolidList"/>
    <dgm:cxn modelId="{43AD9A88-79E3-44D7-871F-E427CC51F802}" type="presParOf" srcId="{DCED45FE-2F09-4D9D-882F-F4BA35161212}" destId="{3A907495-BEE3-4B7A-84F8-BBAE829D0C1C}" srcOrd="1" destOrd="0" presId="urn:microsoft.com/office/officeart/2018/2/layout/IconVerticalSolidList"/>
    <dgm:cxn modelId="{D1F5529F-32CE-48FD-8D94-0FF804E42EA1}" type="presParOf" srcId="{DCED45FE-2F09-4D9D-882F-F4BA35161212}" destId="{2D837C8F-4FA6-40FF-817F-06F53A25B9ED}" srcOrd="2" destOrd="0" presId="urn:microsoft.com/office/officeart/2018/2/layout/IconVerticalSolidList"/>
    <dgm:cxn modelId="{FD5EF33C-A091-45FC-9F34-5B5F202F18A9}" type="presParOf" srcId="{2D837C8F-4FA6-40FF-817F-06F53A25B9ED}" destId="{83C91F0D-BEF2-4E23-8B2C-FBA0C967C35B}" srcOrd="0" destOrd="0" presId="urn:microsoft.com/office/officeart/2018/2/layout/IconVerticalSolidList"/>
    <dgm:cxn modelId="{BF1AE03F-5F0F-4691-B2A3-779483C0AFFC}" type="presParOf" srcId="{2D837C8F-4FA6-40FF-817F-06F53A25B9ED}" destId="{E088C237-CCED-4C61-B10B-52E964FA0997}" srcOrd="1" destOrd="0" presId="urn:microsoft.com/office/officeart/2018/2/layout/IconVerticalSolidList"/>
    <dgm:cxn modelId="{D00D5BB5-933A-405E-9A01-AABB78B715E6}" type="presParOf" srcId="{2D837C8F-4FA6-40FF-817F-06F53A25B9ED}" destId="{660ADEB1-429B-4268-B715-CB9B038E3D74}" srcOrd="2" destOrd="0" presId="urn:microsoft.com/office/officeart/2018/2/layout/IconVerticalSolidList"/>
    <dgm:cxn modelId="{36419C0F-19CD-4767-87C2-91619F8DCA0E}" type="presParOf" srcId="{2D837C8F-4FA6-40FF-817F-06F53A25B9ED}" destId="{08E32FCB-E67C-46FC-8173-F8E1F80D7270}" srcOrd="3" destOrd="0" presId="urn:microsoft.com/office/officeart/2018/2/layout/IconVerticalSolidList"/>
    <dgm:cxn modelId="{B2922FB5-004D-49E6-889B-015DF3318ADD}" type="presParOf" srcId="{DCED45FE-2F09-4D9D-882F-F4BA35161212}" destId="{ABD4E284-4BB9-4020-9D12-4FC1C51B971D}" srcOrd="3" destOrd="0" presId="urn:microsoft.com/office/officeart/2018/2/layout/IconVerticalSolidList"/>
    <dgm:cxn modelId="{48D86C5A-167E-4F56-B025-43C6FF0B5F65}" type="presParOf" srcId="{DCED45FE-2F09-4D9D-882F-F4BA35161212}" destId="{2A274DB5-2973-46CD-83CA-EC7459557804}" srcOrd="4" destOrd="0" presId="urn:microsoft.com/office/officeart/2018/2/layout/IconVerticalSolidList"/>
    <dgm:cxn modelId="{5EEBB39D-F8E0-4C58-9DBB-874683EB997B}" type="presParOf" srcId="{2A274DB5-2973-46CD-83CA-EC7459557804}" destId="{899DA4B1-33D3-4ED1-B5C5-50758B3450D4}" srcOrd="0" destOrd="0" presId="urn:microsoft.com/office/officeart/2018/2/layout/IconVerticalSolidList"/>
    <dgm:cxn modelId="{F0A8C9E8-85A8-4B26-AD90-CD10FAAB11BB}" type="presParOf" srcId="{2A274DB5-2973-46CD-83CA-EC7459557804}" destId="{860923AF-B940-4E93-AA43-9D7F3C23330E}" srcOrd="1" destOrd="0" presId="urn:microsoft.com/office/officeart/2018/2/layout/IconVerticalSolidList"/>
    <dgm:cxn modelId="{F0F0B19F-BAB9-4D78-8E04-93529C2B9854}" type="presParOf" srcId="{2A274DB5-2973-46CD-83CA-EC7459557804}" destId="{C3546402-06F2-480A-BB97-9A2BF5114CDA}" srcOrd="2" destOrd="0" presId="urn:microsoft.com/office/officeart/2018/2/layout/IconVerticalSolidList"/>
    <dgm:cxn modelId="{B8563814-FCA5-4E28-96BF-31C50936812C}" type="presParOf" srcId="{2A274DB5-2973-46CD-83CA-EC7459557804}" destId="{FEE5924B-ECC7-47B8-BB73-1C1A9F06078F}" srcOrd="3" destOrd="0" presId="urn:microsoft.com/office/officeart/2018/2/layout/IconVerticalSolidList"/>
    <dgm:cxn modelId="{73E6D84D-62D7-4B4B-9B9B-7FED57462593}" type="presParOf" srcId="{DCED45FE-2F09-4D9D-882F-F4BA35161212}" destId="{851062BE-0D59-449B-B1DA-99766013B522}" srcOrd="5" destOrd="0" presId="urn:microsoft.com/office/officeart/2018/2/layout/IconVerticalSolidList"/>
    <dgm:cxn modelId="{D6ECECBE-1FD6-4A19-B195-5733E063E909}" type="presParOf" srcId="{DCED45FE-2F09-4D9D-882F-F4BA35161212}" destId="{E8A42769-901F-4D98-9CE4-1AE8E4EB1F90}" srcOrd="6" destOrd="0" presId="urn:microsoft.com/office/officeart/2018/2/layout/IconVerticalSolidList"/>
    <dgm:cxn modelId="{AA49986E-7DD1-44A8-9648-C57DB7A2EFCA}" type="presParOf" srcId="{E8A42769-901F-4D98-9CE4-1AE8E4EB1F90}" destId="{BC05C5C6-293D-464E-9ED8-A61A5EE54F7E}" srcOrd="0" destOrd="0" presId="urn:microsoft.com/office/officeart/2018/2/layout/IconVerticalSolidList"/>
    <dgm:cxn modelId="{CB10FB03-C995-45DD-B57E-4552863F8E3E}" type="presParOf" srcId="{E8A42769-901F-4D98-9CE4-1AE8E4EB1F90}" destId="{86484185-F972-4706-A7ED-AF7B2B41A7EC}" srcOrd="1" destOrd="0" presId="urn:microsoft.com/office/officeart/2018/2/layout/IconVerticalSolidList"/>
    <dgm:cxn modelId="{3183BFB6-048F-4ED0-920D-A80F263435C9}" type="presParOf" srcId="{E8A42769-901F-4D98-9CE4-1AE8E4EB1F90}" destId="{BF3370B9-9CBA-4BBB-962E-D38DB2FCF4BD}" srcOrd="2" destOrd="0" presId="urn:microsoft.com/office/officeart/2018/2/layout/IconVerticalSolidList"/>
    <dgm:cxn modelId="{8B9B4924-5257-441D-A484-B7E250C042A1}" type="presParOf" srcId="{E8A42769-901F-4D98-9CE4-1AE8E4EB1F90}" destId="{E1164D3C-8B62-421F-A850-08240DFEAC14}" srcOrd="3" destOrd="0" presId="urn:microsoft.com/office/officeart/2018/2/layout/IconVerticalSolidList"/>
    <dgm:cxn modelId="{67A2ABA6-AC64-46BB-9914-81DA3EAB02F7}" type="presParOf" srcId="{DCED45FE-2F09-4D9D-882F-F4BA35161212}" destId="{81DF61AF-356A-4846-B286-181645445295}" srcOrd="7" destOrd="0" presId="urn:microsoft.com/office/officeart/2018/2/layout/IconVerticalSolidList"/>
    <dgm:cxn modelId="{D3AF8033-876B-42C6-92B9-03D2F3D05573}" type="presParOf" srcId="{DCED45FE-2F09-4D9D-882F-F4BA35161212}" destId="{66055DBF-F426-4433-9AFE-F7E17E8FF959}" srcOrd="8" destOrd="0" presId="urn:microsoft.com/office/officeart/2018/2/layout/IconVerticalSolidList"/>
    <dgm:cxn modelId="{91856A5C-7A9E-46DA-979B-69A931963AE6}" type="presParOf" srcId="{66055DBF-F426-4433-9AFE-F7E17E8FF959}" destId="{CF60F337-4D48-4758-815A-2662DAC83CCB}" srcOrd="0" destOrd="0" presId="urn:microsoft.com/office/officeart/2018/2/layout/IconVerticalSolidList"/>
    <dgm:cxn modelId="{FC7B6743-624E-412C-91F8-21A3D2AD46A6}" type="presParOf" srcId="{66055DBF-F426-4433-9AFE-F7E17E8FF959}" destId="{FD092169-95CE-4565-8610-FBD32CD1620E}" srcOrd="1" destOrd="0" presId="urn:microsoft.com/office/officeart/2018/2/layout/IconVerticalSolidList"/>
    <dgm:cxn modelId="{250A9ADB-0E80-44AB-B60A-80A77EEF330D}" type="presParOf" srcId="{66055DBF-F426-4433-9AFE-F7E17E8FF959}" destId="{A1E2F950-ACCA-4CAB-AD74-125EACA271AC}" srcOrd="2" destOrd="0" presId="urn:microsoft.com/office/officeart/2018/2/layout/IconVerticalSolidList"/>
    <dgm:cxn modelId="{7B84ED93-0F65-44A4-859D-ADA1B342B59E}" type="presParOf" srcId="{66055DBF-F426-4433-9AFE-F7E17E8FF959}" destId="{AED09475-E04B-4C93-9906-AB88EB0E70CE}" srcOrd="3" destOrd="0" presId="urn:microsoft.com/office/officeart/2018/2/layout/IconVerticalSolidList"/>
    <dgm:cxn modelId="{2439B815-6262-42FC-AECC-E56F8AF2D819}" type="presParOf" srcId="{DCED45FE-2F09-4D9D-882F-F4BA35161212}" destId="{C7EF87FC-4AE3-45A6-9FF8-E281AAC1A289}" srcOrd="9" destOrd="0" presId="urn:microsoft.com/office/officeart/2018/2/layout/IconVerticalSolidList"/>
    <dgm:cxn modelId="{8FF618C6-D739-4167-9CD7-B676BD1CC6F8}" type="presParOf" srcId="{DCED45FE-2F09-4D9D-882F-F4BA35161212}" destId="{6EFB0C41-C497-4D26-A876-6D9CD78A9303}" srcOrd="10" destOrd="0" presId="urn:microsoft.com/office/officeart/2018/2/layout/IconVerticalSolidList"/>
    <dgm:cxn modelId="{D0D83242-BAEA-4745-B70F-41213CAD3ECB}" type="presParOf" srcId="{6EFB0C41-C497-4D26-A876-6D9CD78A9303}" destId="{65EEDC05-9DF5-429C-8FDC-A4F9C69C1BEB}" srcOrd="0" destOrd="0" presId="urn:microsoft.com/office/officeart/2018/2/layout/IconVerticalSolidList"/>
    <dgm:cxn modelId="{F6415F8C-DFE3-4459-88DB-D103CA14D591}" type="presParOf" srcId="{6EFB0C41-C497-4D26-A876-6D9CD78A9303}" destId="{9745C4C0-7596-4580-990B-A1DF468E817F}" srcOrd="1" destOrd="0" presId="urn:microsoft.com/office/officeart/2018/2/layout/IconVerticalSolidList"/>
    <dgm:cxn modelId="{B7FF93BE-F4D0-45A6-B2CA-17048AE8E47D}" type="presParOf" srcId="{6EFB0C41-C497-4D26-A876-6D9CD78A9303}" destId="{EF5E1838-70C2-4F5E-B3A2-F4C7D21FEA3D}" srcOrd="2" destOrd="0" presId="urn:microsoft.com/office/officeart/2018/2/layout/IconVerticalSolidList"/>
    <dgm:cxn modelId="{0FCDBF01-E3E6-46E7-960E-4BD27340EE81}" type="presParOf" srcId="{6EFB0C41-C497-4D26-A876-6D9CD78A9303}" destId="{4871DE7B-9C4F-401A-9D1B-BDBF5BA7BE5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AD728C-2C0D-403E-8EFD-F12A8F973FD5}" type="doc">
      <dgm:prSet loTypeId="urn:microsoft.com/office/officeart/2005/8/layout/hList1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E1197358-0FD9-4804-8A56-0F457035E7A9}">
      <dgm:prSet/>
      <dgm:spPr/>
      <dgm:t>
        <a:bodyPr/>
        <a:lstStyle/>
        <a:p>
          <a:r>
            <a:rPr lang="en-GB"/>
            <a:t>👥 </a:t>
          </a:r>
          <a:r>
            <a:rPr lang="en-GB" b="1"/>
            <a:t>Segmentation:</a:t>
          </a:r>
          <a:endParaRPr lang="en-US"/>
        </a:p>
      </dgm:t>
    </dgm:pt>
    <dgm:pt modelId="{F71D6E46-41C6-4BC9-9803-1D0A90E23FBC}" type="parTrans" cxnId="{C4881158-6D2B-42A7-AE86-3B782E8458B1}">
      <dgm:prSet/>
      <dgm:spPr/>
      <dgm:t>
        <a:bodyPr/>
        <a:lstStyle/>
        <a:p>
          <a:endParaRPr lang="en-US"/>
        </a:p>
      </dgm:t>
    </dgm:pt>
    <dgm:pt modelId="{5A1A16CF-1FB2-4D2F-BDFE-4D631DCA43E9}" type="sibTrans" cxnId="{C4881158-6D2B-42A7-AE86-3B782E8458B1}">
      <dgm:prSet/>
      <dgm:spPr/>
      <dgm:t>
        <a:bodyPr/>
        <a:lstStyle/>
        <a:p>
          <a:endParaRPr lang="en-US"/>
        </a:p>
      </dgm:t>
    </dgm:pt>
    <dgm:pt modelId="{69A2E32C-2959-4B01-A1BD-BD88BE9EC668}">
      <dgm:prSet/>
      <dgm:spPr/>
      <dgm:t>
        <a:bodyPr/>
        <a:lstStyle/>
        <a:p>
          <a:r>
            <a:rPr lang="en-GB"/>
            <a:t>Failing small business owners</a:t>
          </a:r>
          <a:endParaRPr lang="en-US"/>
        </a:p>
      </dgm:t>
    </dgm:pt>
    <dgm:pt modelId="{F1ED4259-B249-4694-A39E-D1CCE339BE9F}" type="parTrans" cxnId="{8650C813-EB7E-4FAE-860D-4A7465291788}">
      <dgm:prSet/>
      <dgm:spPr/>
      <dgm:t>
        <a:bodyPr/>
        <a:lstStyle/>
        <a:p>
          <a:endParaRPr lang="en-US"/>
        </a:p>
      </dgm:t>
    </dgm:pt>
    <dgm:pt modelId="{DD124058-AD3C-4F93-ADDA-BEE2BEAC353B}" type="sibTrans" cxnId="{8650C813-EB7E-4FAE-860D-4A7465291788}">
      <dgm:prSet/>
      <dgm:spPr/>
      <dgm:t>
        <a:bodyPr/>
        <a:lstStyle/>
        <a:p>
          <a:endParaRPr lang="en-US"/>
        </a:p>
      </dgm:t>
    </dgm:pt>
    <dgm:pt modelId="{76B55D3E-21CD-4FAA-85E0-741AF9BD6B7D}">
      <dgm:prSet/>
      <dgm:spPr/>
      <dgm:t>
        <a:bodyPr/>
        <a:lstStyle/>
        <a:p>
          <a:r>
            <a:rPr lang="en-GB"/>
            <a:t>Older owners who want to retire</a:t>
          </a:r>
          <a:endParaRPr lang="en-US"/>
        </a:p>
      </dgm:t>
    </dgm:pt>
    <dgm:pt modelId="{92146122-8765-4481-85B1-9A9CEBF4C9D1}" type="parTrans" cxnId="{DCBF9545-28A3-4D1A-9D98-006F9804A9E2}">
      <dgm:prSet/>
      <dgm:spPr/>
      <dgm:t>
        <a:bodyPr/>
        <a:lstStyle/>
        <a:p>
          <a:endParaRPr lang="en-US"/>
        </a:p>
      </dgm:t>
    </dgm:pt>
    <dgm:pt modelId="{D65E8173-7846-4D61-84E4-A661194C4C4E}" type="sibTrans" cxnId="{DCBF9545-28A3-4D1A-9D98-006F9804A9E2}">
      <dgm:prSet/>
      <dgm:spPr/>
      <dgm:t>
        <a:bodyPr/>
        <a:lstStyle/>
        <a:p>
          <a:endParaRPr lang="en-US"/>
        </a:p>
      </dgm:t>
    </dgm:pt>
    <dgm:pt modelId="{AB863626-8500-4D7F-A812-E81385E7549B}">
      <dgm:prSet/>
      <dgm:spPr/>
      <dgm:t>
        <a:bodyPr/>
        <a:lstStyle/>
        <a:p>
          <a:r>
            <a:rPr lang="en-GB"/>
            <a:t>Investors looking for ready-to-run businesses</a:t>
          </a:r>
          <a:endParaRPr lang="en-US"/>
        </a:p>
      </dgm:t>
    </dgm:pt>
    <dgm:pt modelId="{54836E36-8EC7-4524-8CC6-D82ACBC3E55F}" type="parTrans" cxnId="{8C2CC71D-18A5-47EB-8D96-8E9DC249CE90}">
      <dgm:prSet/>
      <dgm:spPr/>
      <dgm:t>
        <a:bodyPr/>
        <a:lstStyle/>
        <a:p>
          <a:endParaRPr lang="en-US"/>
        </a:p>
      </dgm:t>
    </dgm:pt>
    <dgm:pt modelId="{C4E4BA6F-84C5-40C9-9176-2C88E715846A}" type="sibTrans" cxnId="{8C2CC71D-18A5-47EB-8D96-8E9DC249CE90}">
      <dgm:prSet/>
      <dgm:spPr/>
      <dgm:t>
        <a:bodyPr/>
        <a:lstStyle/>
        <a:p>
          <a:endParaRPr lang="en-US"/>
        </a:p>
      </dgm:t>
    </dgm:pt>
    <dgm:pt modelId="{6B8D1151-5F54-407E-8C80-4CFDCF659D9A}">
      <dgm:prSet/>
      <dgm:spPr/>
      <dgm:t>
        <a:bodyPr/>
        <a:lstStyle/>
        <a:p>
          <a:r>
            <a:rPr lang="en-GB"/>
            <a:t>🎯 </a:t>
          </a:r>
          <a:r>
            <a:rPr lang="en-GB" b="1"/>
            <a:t>Targeting:</a:t>
          </a:r>
          <a:endParaRPr lang="en-US"/>
        </a:p>
      </dgm:t>
    </dgm:pt>
    <dgm:pt modelId="{3A2E8101-E62F-4F7E-B693-1541069757FB}" type="parTrans" cxnId="{CDE46747-DE17-45D0-B20E-3D247ABE6BDF}">
      <dgm:prSet/>
      <dgm:spPr/>
      <dgm:t>
        <a:bodyPr/>
        <a:lstStyle/>
        <a:p>
          <a:endParaRPr lang="en-US"/>
        </a:p>
      </dgm:t>
    </dgm:pt>
    <dgm:pt modelId="{D380D515-ACFE-4408-96FB-E73D77AA7765}" type="sibTrans" cxnId="{CDE46747-DE17-45D0-B20E-3D247ABE6BDF}">
      <dgm:prSet/>
      <dgm:spPr/>
      <dgm:t>
        <a:bodyPr/>
        <a:lstStyle/>
        <a:p>
          <a:endParaRPr lang="en-US"/>
        </a:p>
      </dgm:t>
    </dgm:pt>
    <dgm:pt modelId="{A5E253EA-1809-4AA8-86B2-282CDF563D0A}">
      <dgm:prSet/>
      <dgm:spPr/>
      <dgm:t>
        <a:bodyPr/>
        <a:lstStyle/>
        <a:p>
          <a:r>
            <a:rPr lang="en-GB"/>
            <a:t>Owners who want a fast sale</a:t>
          </a:r>
          <a:endParaRPr lang="en-US"/>
        </a:p>
      </dgm:t>
    </dgm:pt>
    <dgm:pt modelId="{3A4855BF-70A9-44A9-9C64-2E1A52E9BEEE}" type="parTrans" cxnId="{5064048F-2FC5-4C33-8E9E-14034C6DFBA7}">
      <dgm:prSet/>
      <dgm:spPr/>
      <dgm:t>
        <a:bodyPr/>
        <a:lstStyle/>
        <a:p>
          <a:endParaRPr lang="en-US"/>
        </a:p>
      </dgm:t>
    </dgm:pt>
    <dgm:pt modelId="{B4B4C975-7EA8-4191-92DD-C29081D0BAB4}" type="sibTrans" cxnId="{5064048F-2FC5-4C33-8E9E-14034C6DFBA7}">
      <dgm:prSet/>
      <dgm:spPr/>
      <dgm:t>
        <a:bodyPr/>
        <a:lstStyle/>
        <a:p>
          <a:endParaRPr lang="en-US"/>
        </a:p>
      </dgm:t>
    </dgm:pt>
    <dgm:pt modelId="{E810BD9F-97A6-4EDB-AC50-D4C74A68AB99}">
      <dgm:prSet/>
      <dgm:spPr/>
      <dgm:t>
        <a:bodyPr/>
        <a:lstStyle/>
        <a:p>
          <a:r>
            <a:rPr lang="en-GB"/>
            <a:t>Investors who want improved, low-risk businesses</a:t>
          </a:r>
          <a:endParaRPr lang="en-US"/>
        </a:p>
      </dgm:t>
    </dgm:pt>
    <dgm:pt modelId="{5006963B-9C0B-484D-9A8C-C9255465391E}" type="parTrans" cxnId="{CF6A87FD-84B1-4480-9F6C-1D41DDE876C2}">
      <dgm:prSet/>
      <dgm:spPr/>
      <dgm:t>
        <a:bodyPr/>
        <a:lstStyle/>
        <a:p>
          <a:endParaRPr lang="en-US"/>
        </a:p>
      </dgm:t>
    </dgm:pt>
    <dgm:pt modelId="{BFAEDC9D-1FBF-4EF6-9CAE-750349D0702F}" type="sibTrans" cxnId="{CF6A87FD-84B1-4480-9F6C-1D41DDE876C2}">
      <dgm:prSet/>
      <dgm:spPr/>
      <dgm:t>
        <a:bodyPr/>
        <a:lstStyle/>
        <a:p>
          <a:endParaRPr lang="en-US"/>
        </a:p>
      </dgm:t>
    </dgm:pt>
    <dgm:pt modelId="{93F21129-53A8-4D46-9120-9A42A99E0ED6}">
      <dgm:prSet/>
      <dgm:spPr/>
      <dgm:t>
        <a:bodyPr/>
        <a:lstStyle/>
        <a:p>
          <a:r>
            <a:rPr lang="en-GB"/>
            <a:t>⭐ </a:t>
          </a:r>
          <a:r>
            <a:rPr lang="en-GB" b="1"/>
            <a:t>Positioning:</a:t>
          </a:r>
          <a:endParaRPr lang="en-US"/>
        </a:p>
      </dgm:t>
    </dgm:pt>
    <dgm:pt modelId="{5226FFB8-5ADF-4805-9B98-7EA36E00EC45}" type="parTrans" cxnId="{583B97E0-FA50-4615-88D0-C41E99057D84}">
      <dgm:prSet/>
      <dgm:spPr/>
      <dgm:t>
        <a:bodyPr/>
        <a:lstStyle/>
        <a:p>
          <a:endParaRPr lang="en-US"/>
        </a:p>
      </dgm:t>
    </dgm:pt>
    <dgm:pt modelId="{5885A035-1894-4A88-BE4D-DD9C20C1CC91}" type="sibTrans" cxnId="{583B97E0-FA50-4615-88D0-C41E99057D84}">
      <dgm:prSet/>
      <dgm:spPr/>
      <dgm:t>
        <a:bodyPr/>
        <a:lstStyle/>
        <a:p>
          <a:endParaRPr lang="en-US"/>
        </a:p>
      </dgm:t>
    </dgm:pt>
    <dgm:pt modelId="{1F7EA410-5A9D-404F-9BF5-86217E34D32D}">
      <dgm:prSet/>
      <dgm:spPr/>
      <dgm:t>
        <a:bodyPr/>
        <a:lstStyle/>
        <a:p>
          <a:r>
            <a:rPr lang="en-GB"/>
            <a:t>A fast and reliable turnaround company</a:t>
          </a:r>
          <a:endParaRPr lang="en-US"/>
        </a:p>
      </dgm:t>
    </dgm:pt>
    <dgm:pt modelId="{5FA4C48A-0C56-453F-8CB1-266EEA8D4479}" type="parTrans" cxnId="{0EF50D1D-8133-4328-A534-64F722FAAFE0}">
      <dgm:prSet/>
      <dgm:spPr/>
      <dgm:t>
        <a:bodyPr/>
        <a:lstStyle/>
        <a:p>
          <a:endParaRPr lang="en-US"/>
        </a:p>
      </dgm:t>
    </dgm:pt>
    <dgm:pt modelId="{FF5B3130-878E-4DA7-B751-F537D1F3A414}" type="sibTrans" cxnId="{0EF50D1D-8133-4328-A534-64F722FAAFE0}">
      <dgm:prSet/>
      <dgm:spPr/>
      <dgm:t>
        <a:bodyPr/>
        <a:lstStyle/>
        <a:p>
          <a:endParaRPr lang="en-US"/>
        </a:p>
      </dgm:t>
    </dgm:pt>
    <dgm:pt modelId="{608D3F71-5C1E-449F-8370-59BCDDC4EBE5}">
      <dgm:prSet/>
      <dgm:spPr/>
      <dgm:t>
        <a:bodyPr/>
        <a:lstStyle/>
        <a:p>
          <a:r>
            <a:rPr lang="en-GB"/>
            <a:t>We buy, improve, and sell small businesses</a:t>
          </a:r>
          <a:br>
            <a:rPr lang="en-US"/>
          </a:br>
          <a:endParaRPr lang="en-US"/>
        </a:p>
      </dgm:t>
    </dgm:pt>
    <dgm:pt modelId="{6B4C1D31-7843-4B8E-A474-F82C515A5A15}" type="parTrans" cxnId="{57BA5633-7A1A-4017-ACEC-7664BA4F5669}">
      <dgm:prSet/>
      <dgm:spPr/>
      <dgm:t>
        <a:bodyPr/>
        <a:lstStyle/>
        <a:p>
          <a:endParaRPr lang="en-US"/>
        </a:p>
      </dgm:t>
    </dgm:pt>
    <dgm:pt modelId="{AB6F79AA-0A90-4559-BC16-B8C202985A75}" type="sibTrans" cxnId="{57BA5633-7A1A-4017-ACEC-7664BA4F5669}">
      <dgm:prSet/>
      <dgm:spPr/>
      <dgm:t>
        <a:bodyPr/>
        <a:lstStyle/>
        <a:p>
          <a:endParaRPr lang="en-US"/>
        </a:p>
      </dgm:t>
    </dgm:pt>
    <dgm:pt modelId="{5534890D-F97D-41A6-AD27-2B046C0ED1B6}" type="pres">
      <dgm:prSet presAssocID="{37AD728C-2C0D-403E-8EFD-F12A8F973FD5}" presName="Name0" presStyleCnt="0">
        <dgm:presLayoutVars>
          <dgm:dir/>
          <dgm:animLvl val="lvl"/>
          <dgm:resizeHandles val="exact"/>
        </dgm:presLayoutVars>
      </dgm:prSet>
      <dgm:spPr/>
    </dgm:pt>
    <dgm:pt modelId="{C67CCE9B-6390-49F3-8C07-A618D7ADBF2C}" type="pres">
      <dgm:prSet presAssocID="{E1197358-0FD9-4804-8A56-0F457035E7A9}" presName="composite" presStyleCnt="0"/>
      <dgm:spPr/>
    </dgm:pt>
    <dgm:pt modelId="{49CD943A-6933-4F08-9AB6-AE025B1D1E1F}" type="pres">
      <dgm:prSet presAssocID="{E1197358-0FD9-4804-8A56-0F457035E7A9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E5F8E70D-69BA-49BB-9032-2C3087DF339E}" type="pres">
      <dgm:prSet presAssocID="{E1197358-0FD9-4804-8A56-0F457035E7A9}" presName="desTx" presStyleLbl="alignAccFollowNode1" presStyleIdx="0" presStyleCnt="3">
        <dgm:presLayoutVars>
          <dgm:bulletEnabled val="1"/>
        </dgm:presLayoutVars>
      </dgm:prSet>
      <dgm:spPr/>
    </dgm:pt>
    <dgm:pt modelId="{A941DA82-BE20-489F-808D-E827173A0D7A}" type="pres">
      <dgm:prSet presAssocID="{5A1A16CF-1FB2-4D2F-BDFE-4D631DCA43E9}" presName="space" presStyleCnt="0"/>
      <dgm:spPr/>
    </dgm:pt>
    <dgm:pt modelId="{B1CE83FE-2D67-4711-8212-D894941F1386}" type="pres">
      <dgm:prSet presAssocID="{6B8D1151-5F54-407E-8C80-4CFDCF659D9A}" presName="composite" presStyleCnt="0"/>
      <dgm:spPr/>
    </dgm:pt>
    <dgm:pt modelId="{9940EDF6-0CB1-4951-B4C1-E919255CEA0C}" type="pres">
      <dgm:prSet presAssocID="{6B8D1151-5F54-407E-8C80-4CFDCF659D9A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7EB76882-1D81-4566-969D-F43A9C09D6B3}" type="pres">
      <dgm:prSet presAssocID="{6B8D1151-5F54-407E-8C80-4CFDCF659D9A}" presName="desTx" presStyleLbl="alignAccFollowNode1" presStyleIdx="1" presStyleCnt="3">
        <dgm:presLayoutVars>
          <dgm:bulletEnabled val="1"/>
        </dgm:presLayoutVars>
      </dgm:prSet>
      <dgm:spPr/>
    </dgm:pt>
    <dgm:pt modelId="{06F395A5-97A9-4677-AD5B-1E97752054C2}" type="pres">
      <dgm:prSet presAssocID="{D380D515-ACFE-4408-96FB-E73D77AA7765}" presName="space" presStyleCnt="0"/>
      <dgm:spPr/>
    </dgm:pt>
    <dgm:pt modelId="{042307C7-0444-49B1-8E07-AD2B021F099F}" type="pres">
      <dgm:prSet presAssocID="{93F21129-53A8-4D46-9120-9A42A99E0ED6}" presName="composite" presStyleCnt="0"/>
      <dgm:spPr/>
    </dgm:pt>
    <dgm:pt modelId="{9A1EF0C7-A894-4A47-89C8-E811E7DA6CBE}" type="pres">
      <dgm:prSet presAssocID="{93F21129-53A8-4D46-9120-9A42A99E0ED6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2B65C972-30E3-43FB-9875-953EBFD001E1}" type="pres">
      <dgm:prSet presAssocID="{93F21129-53A8-4D46-9120-9A42A99E0ED6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8DDE580F-4CE1-4E04-810D-FD1633885035}" type="presOf" srcId="{76B55D3E-21CD-4FAA-85E0-741AF9BD6B7D}" destId="{E5F8E70D-69BA-49BB-9032-2C3087DF339E}" srcOrd="0" destOrd="1" presId="urn:microsoft.com/office/officeart/2005/8/layout/hList1"/>
    <dgm:cxn modelId="{8650C813-EB7E-4FAE-860D-4A7465291788}" srcId="{E1197358-0FD9-4804-8A56-0F457035E7A9}" destId="{69A2E32C-2959-4B01-A1BD-BD88BE9EC668}" srcOrd="0" destOrd="0" parTransId="{F1ED4259-B249-4694-A39E-D1CCE339BE9F}" sibTransId="{DD124058-AD3C-4F93-ADDA-BEE2BEAC353B}"/>
    <dgm:cxn modelId="{396D9B16-6C45-4209-BF17-669EB00D2F76}" type="presOf" srcId="{37AD728C-2C0D-403E-8EFD-F12A8F973FD5}" destId="{5534890D-F97D-41A6-AD27-2B046C0ED1B6}" srcOrd="0" destOrd="0" presId="urn:microsoft.com/office/officeart/2005/8/layout/hList1"/>
    <dgm:cxn modelId="{0EF50D1D-8133-4328-A534-64F722FAAFE0}" srcId="{93F21129-53A8-4D46-9120-9A42A99E0ED6}" destId="{1F7EA410-5A9D-404F-9BF5-86217E34D32D}" srcOrd="0" destOrd="0" parTransId="{5FA4C48A-0C56-453F-8CB1-266EEA8D4479}" sibTransId="{FF5B3130-878E-4DA7-B751-F537D1F3A414}"/>
    <dgm:cxn modelId="{8C2CC71D-18A5-47EB-8D96-8E9DC249CE90}" srcId="{E1197358-0FD9-4804-8A56-0F457035E7A9}" destId="{AB863626-8500-4D7F-A812-E81385E7549B}" srcOrd="2" destOrd="0" parTransId="{54836E36-8EC7-4524-8CC6-D82ACBC3E55F}" sibTransId="{C4E4BA6F-84C5-40C9-9176-2C88E715846A}"/>
    <dgm:cxn modelId="{F092461F-1ADF-4CA3-BBB7-6A63CAC3FDB5}" type="presOf" srcId="{6B8D1151-5F54-407E-8C80-4CFDCF659D9A}" destId="{9940EDF6-0CB1-4951-B4C1-E919255CEA0C}" srcOrd="0" destOrd="0" presId="urn:microsoft.com/office/officeart/2005/8/layout/hList1"/>
    <dgm:cxn modelId="{57BA5633-7A1A-4017-ACEC-7664BA4F5669}" srcId="{93F21129-53A8-4D46-9120-9A42A99E0ED6}" destId="{608D3F71-5C1E-449F-8370-59BCDDC4EBE5}" srcOrd="1" destOrd="0" parTransId="{6B4C1D31-7843-4B8E-A474-F82C515A5A15}" sibTransId="{AB6F79AA-0A90-4559-BC16-B8C202985A75}"/>
    <dgm:cxn modelId="{0DC3F438-B7D2-47AF-AC22-A437575C71E5}" type="presOf" srcId="{E810BD9F-97A6-4EDB-AC50-D4C74A68AB99}" destId="{7EB76882-1D81-4566-969D-F43A9C09D6B3}" srcOrd="0" destOrd="1" presId="urn:microsoft.com/office/officeart/2005/8/layout/hList1"/>
    <dgm:cxn modelId="{DCBF9545-28A3-4D1A-9D98-006F9804A9E2}" srcId="{E1197358-0FD9-4804-8A56-0F457035E7A9}" destId="{76B55D3E-21CD-4FAA-85E0-741AF9BD6B7D}" srcOrd="1" destOrd="0" parTransId="{92146122-8765-4481-85B1-9A9CEBF4C9D1}" sibTransId="{D65E8173-7846-4D61-84E4-A661194C4C4E}"/>
    <dgm:cxn modelId="{CDE46747-DE17-45D0-B20E-3D247ABE6BDF}" srcId="{37AD728C-2C0D-403E-8EFD-F12A8F973FD5}" destId="{6B8D1151-5F54-407E-8C80-4CFDCF659D9A}" srcOrd="1" destOrd="0" parTransId="{3A2E8101-E62F-4F7E-B693-1541069757FB}" sibTransId="{D380D515-ACFE-4408-96FB-E73D77AA7765}"/>
    <dgm:cxn modelId="{C4881158-6D2B-42A7-AE86-3B782E8458B1}" srcId="{37AD728C-2C0D-403E-8EFD-F12A8F973FD5}" destId="{E1197358-0FD9-4804-8A56-0F457035E7A9}" srcOrd="0" destOrd="0" parTransId="{F71D6E46-41C6-4BC9-9803-1D0A90E23FBC}" sibTransId="{5A1A16CF-1FB2-4D2F-BDFE-4D631DCA43E9}"/>
    <dgm:cxn modelId="{116BEA81-2115-402E-A43C-6F3CEB98F892}" type="presOf" srcId="{1F7EA410-5A9D-404F-9BF5-86217E34D32D}" destId="{2B65C972-30E3-43FB-9875-953EBFD001E1}" srcOrd="0" destOrd="0" presId="urn:microsoft.com/office/officeart/2005/8/layout/hList1"/>
    <dgm:cxn modelId="{1C688486-0113-4FDA-865B-CDDA63A28987}" type="presOf" srcId="{69A2E32C-2959-4B01-A1BD-BD88BE9EC668}" destId="{E5F8E70D-69BA-49BB-9032-2C3087DF339E}" srcOrd="0" destOrd="0" presId="urn:microsoft.com/office/officeart/2005/8/layout/hList1"/>
    <dgm:cxn modelId="{5064048F-2FC5-4C33-8E9E-14034C6DFBA7}" srcId="{6B8D1151-5F54-407E-8C80-4CFDCF659D9A}" destId="{A5E253EA-1809-4AA8-86B2-282CDF563D0A}" srcOrd="0" destOrd="0" parTransId="{3A4855BF-70A9-44A9-9C64-2E1A52E9BEEE}" sibTransId="{B4B4C975-7EA8-4191-92DD-C29081D0BAB4}"/>
    <dgm:cxn modelId="{5464A18F-3C74-4DF7-B518-544297AF0F52}" type="presOf" srcId="{E1197358-0FD9-4804-8A56-0F457035E7A9}" destId="{49CD943A-6933-4F08-9AB6-AE025B1D1E1F}" srcOrd="0" destOrd="0" presId="urn:microsoft.com/office/officeart/2005/8/layout/hList1"/>
    <dgm:cxn modelId="{60149396-3487-43EA-BCF6-58F38C5B5595}" type="presOf" srcId="{93F21129-53A8-4D46-9120-9A42A99E0ED6}" destId="{9A1EF0C7-A894-4A47-89C8-E811E7DA6CBE}" srcOrd="0" destOrd="0" presId="urn:microsoft.com/office/officeart/2005/8/layout/hList1"/>
    <dgm:cxn modelId="{2A08BCA0-7296-4C38-961C-20B7E13870A2}" type="presOf" srcId="{AB863626-8500-4D7F-A812-E81385E7549B}" destId="{E5F8E70D-69BA-49BB-9032-2C3087DF339E}" srcOrd="0" destOrd="2" presId="urn:microsoft.com/office/officeart/2005/8/layout/hList1"/>
    <dgm:cxn modelId="{8A3186BB-8252-43E0-978D-D5115510C31D}" type="presOf" srcId="{608D3F71-5C1E-449F-8370-59BCDDC4EBE5}" destId="{2B65C972-30E3-43FB-9875-953EBFD001E1}" srcOrd="0" destOrd="1" presId="urn:microsoft.com/office/officeart/2005/8/layout/hList1"/>
    <dgm:cxn modelId="{583B97E0-FA50-4615-88D0-C41E99057D84}" srcId="{37AD728C-2C0D-403E-8EFD-F12A8F973FD5}" destId="{93F21129-53A8-4D46-9120-9A42A99E0ED6}" srcOrd="2" destOrd="0" parTransId="{5226FFB8-5ADF-4805-9B98-7EA36E00EC45}" sibTransId="{5885A035-1894-4A88-BE4D-DD9C20C1CC91}"/>
    <dgm:cxn modelId="{13CD2BF6-25F9-4AC1-8181-2B2E3F2F33EB}" type="presOf" srcId="{A5E253EA-1809-4AA8-86B2-282CDF563D0A}" destId="{7EB76882-1D81-4566-969D-F43A9C09D6B3}" srcOrd="0" destOrd="0" presId="urn:microsoft.com/office/officeart/2005/8/layout/hList1"/>
    <dgm:cxn modelId="{CF6A87FD-84B1-4480-9F6C-1D41DDE876C2}" srcId="{6B8D1151-5F54-407E-8C80-4CFDCF659D9A}" destId="{E810BD9F-97A6-4EDB-AC50-D4C74A68AB99}" srcOrd="1" destOrd="0" parTransId="{5006963B-9C0B-484D-9A8C-C9255465391E}" sibTransId="{BFAEDC9D-1FBF-4EF6-9CAE-750349D0702F}"/>
    <dgm:cxn modelId="{CB37F90C-DA26-4172-8061-0D9D09B84AC8}" type="presParOf" srcId="{5534890D-F97D-41A6-AD27-2B046C0ED1B6}" destId="{C67CCE9B-6390-49F3-8C07-A618D7ADBF2C}" srcOrd="0" destOrd="0" presId="urn:microsoft.com/office/officeart/2005/8/layout/hList1"/>
    <dgm:cxn modelId="{D3BBABE5-0A1E-405E-95F3-6C959C1B37D7}" type="presParOf" srcId="{C67CCE9B-6390-49F3-8C07-A618D7ADBF2C}" destId="{49CD943A-6933-4F08-9AB6-AE025B1D1E1F}" srcOrd="0" destOrd="0" presId="urn:microsoft.com/office/officeart/2005/8/layout/hList1"/>
    <dgm:cxn modelId="{119332B6-BAFD-4D7A-80A2-3F4B8E2774D3}" type="presParOf" srcId="{C67CCE9B-6390-49F3-8C07-A618D7ADBF2C}" destId="{E5F8E70D-69BA-49BB-9032-2C3087DF339E}" srcOrd="1" destOrd="0" presId="urn:microsoft.com/office/officeart/2005/8/layout/hList1"/>
    <dgm:cxn modelId="{80CCFDFD-6345-4E24-B841-670A757F1F9B}" type="presParOf" srcId="{5534890D-F97D-41A6-AD27-2B046C0ED1B6}" destId="{A941DA82-BE20-489F-808D-E827173A0D7A}" srcOrd="1" destOrd="0" presId="urn:microsoft.com/office/officeart/2005/8/layout/hList1"/>
    <dgm:cxn modelId="{6ABF22EF-5A13-4B11-88E8-908FA026BA42}" type="presParOf" srcId="{5534890D-F97D-41A6-AD27-2B046C0ED1B6}" destId="{B1CE83FE-2D67-4711-8212-D894941F1386}" srcOrd="2" destOrd="0" presId="urn:microsoft.com/office/officeart/2005/8/layout/hList1"/>
    <dgm:cxn modelId="{792559CC-798A-4AE3-8683-9D67971992EF}" type="presParOf" srcId="{B1CE83FE-2D67-4711-8212-D894941F1386}" destId="{9940EDF6-0CB1-4951-B4C1-E919255CEA0C}" srcOrd="0" destOrd="0" presId="urn:microsoft.com/office/officeart/2005/8/layout/hList1"/>
    <dgm:cxn modelId="{2F704AE1-CFA7-4308-BAE0-10CFCFF9ABA4}" type="presParOf" srcId="{B1CE83FE-2D67-4711-8212-D894941F1386}" destId="{7EB76882-1D81-4566-969D-F43A9C09D6B3}" srcOrd="1" destOrd="0" presId="urn:microsoft.com/office/officeart/2005/8/layout/hList1"/>
    <dgm:cxn modelId="{4A7C3A99-A359-40C9-8638-AAF346CAC2DB}" type="presParOf" srcId="{5534890D-F97D-41A6-AD27-2B046C0ED1B6}" destId="{06F395A5-97A9-4677-AD5B-1E97752054C2}" srcOrd="3" destOrd="0" presId="urn:microsoft.com/office/officeart/2005/8/layout/hList1"/>
    <dgm:cxn modelId="{A83A2508-940E-43E1-9BE3-DB2BA564F5F4}" type="presParOf" srcId="{5534890D-F97D-41A6-AD27-2B046C0ED1B6}" destId="{042307C7-0444-49B1-8E07-AD2B021F099F}" srcOrd="4" destOrd="0" presId="urn:microsoft.com/office/officeart/2005/8/layout/hList1"/>
    <dgm:cxn modelId="{C392354C-D2FF-4257-BCB9-C6B4C9AB42DF}" type="presParOf" srcId="{042307C7-0444-49B1-8E07-AD2B021F099F}" destId="{9A1EF0C7-A894-4A47-89C8-E811E7DA6CBE}" srcOrd="0" destOrd="0" presId="urn:microsoft.com/office/officeart/2005/8/layout/hList1"/>
    <dgm:cxn modelId="{CFC2B410-9038-473A-81B9-4CD316D0DC43}" type="presParOf" srcId="{042307C7-0444-49B1-8E07-AD2B021F099F}" destId="{2B65C972-30E3-43FB-9875-953EBFD001E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3C2490C-EF17-4ECD-B03D-35D1D8ADF0AC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AE3238B9-DB7C-419E-B5C9-475AA0B36897}">
      <dgm:prSet/>
      <dgm:spPr/>
      <dgm:t>
        <a:bodyPr/>
        <a:lstStyle/>
        <a:p>
          <a:pPr>
            <a:defRPr cap="all"/>
          </a:pPr>
          <a:r>
            <a:rPr lang="en-GB" dirty="0">
              <a:latin typeface="Aptos"/>
            </a:rPr>
            <a:t>A clear and simple website for information</a:t>
          </a:r>
          <a:endParaRPr lang="en-US" dirty="0">
            <a:latin typeface="Aptos"/>
          </a:endParaRPr>
        </a:p>
      </dgm:t>
    </dgm:pt>
    <dgm:pt modelId="{FBF88E8E-3FD9-4DAE-91A3-240C9E2DD806}" type="parTrans" cxnId="{9885C2A8-D0F1-4A3A-8156-2ED4B83C2C62}">
      <dgm:prSet/>
      <dgm:spPr/>
      <dgm:t>
        <a:bodyPr/>
        <a:lstStyle/>
        <a:p>
          <a:endParaRPr lang="en-US"/>
        </a:p>
      </dgm:t>
    </dgm:pt>
    <dgm:pt modelId="{3A9CAB6D-E6EC-4E3F-A001-468DF264B61B}" type="sibTrans" cxnId="{9885C2A8-D0F1-4A3A-8156-2ED4B83C2C62}">
      <dgm:prSet/>
      <dgm:spPr/>
      <dgm:t>
        <a:bodyPr/>
        <a:lstStyle/>
        <a:p>
          <a:endParaRPr lang="en-US"/>
        </a:p>
      </dgm:t>
    </dgm:pt>
    <dgm:pt modelId="{B8741F46-0CAF-44CE-8492-49DF94B3463B}">
      <dgm:prSet/>
      <dgm:spPr/>
      <dgm:t>
        <a:bodyPr/>
        <a:lstStyle/>
        <a:p>
          <a:pPr>
            <a:defRPr cap="all"/>
          </a:pPr>
          <a:r>
            <a:rPr lang="en-GB" dirty="0">
              <a:latin typeface="Aptos"/>
            </a:rPr>
            <a:t>LinkedIn and Facebook marketing</a:t>
          </a:r>
          <a:endParaRPr lang="en-US" dirty="0">
            <a:latin typeface="Aptos"/>
          </a:endParaRPr>
        </a:p>
      </dgm:t>
    </dgm:pt>
    <dgm:pt modelId="{7FDAD08F-8629-4EF1-A507-26374331BC71}" type="parTrans" cxnId="{7216B9C6-45E6-4566-87D7-55B9F55BBC7A}">
      <dgm:prSet/>
      <dgm:spPr/>
      <dgm:t>
        <a:bodyPr/>
        <a:lstStyle/>
        <a:p>
          <a:endParaRPr lang="en-US"/>
        </a:p>
      </dgm:t>
    </dgm:pt>
    <dgm:pt modelId="{22723FD6-9A8A-4902-B2A8-DB73BAA2694A}" type="sibTrans" cxnId="{7216B9C6-45E6-4566-87D7-55B9F55BBC7A}">
      <dgm:prSet/>
      <dgm:spPr/>
      <dgm:t>
        <a:bodyPr/>
        <a:lstStyle/>
        <a:p>
          <a:endParaRPr lang="en-US"/>
        </a:p>
      </dgm:t>
    </dgm:pt>
    <dgm:pt modelId="{B7C33B36-693D-4EB8-8CCE-BB026C9833AD}">
      <dgm:prSet/>
      <dgm:spPr/>
      <dgm:t>
        <a:bodyPr/>
        <a:lstStyle/>
        <a:p>
          <a:pPr>
            <a:defRPr cap="all"/>
          </a:pPr>
          <a:r>
            <a:rPr lang="en-GB" dirty="0">
              <a:latin typeface="Aptos"/>
            </a:rPr>
            <a:t>Networking events to meet business owners</a:t>
          </a:r>
          <a:endParaRPr lang="en-US" dirty="0">
            <a:latin typeface="Aptos"/>
          </a:endParaRPr>
        </a:p>
      </dgm:t>
    </dgm:pt>
    <dgm:pt modelId="{15608B1D-4E34-43D2-871C-212D6A39899B}" type="parTrans" cxnId="{F54CBE47-0057-4B11-BC18-03E93B56F86E}">
      <dgm:prSet/>
      <dgm:spPr/>
      <dgm:t>
        <a:bodyPr/>
        <a:lstStyle/>
        <a:p>
          <a:endParaRPr lang="en-US"/>
        </a:p>
      </dgm:t>
    </dgm:pt>
    <dgm:pt modelId="{8B7E5FDC-E1E4-4B36-A99B-69E354E4FB85}" type="sibTrans" cxnId="{F54CBE47-0057-4B11-BC18-03E93B56F86E}">
      <dgm:prSet/>
      <dgm:spPr/>
      <dgm:t>
        <a:bodyPr/>
        <a:lstStyle/>
        <a:p>
          <a:endParaRPr lang="en-US"/>
        </a:p>
      </dgm:t>
    </dgm:pt>
    <dgm:pt modelId="{26706DF8-37BC-45A5-B48E-FEADCCFBCB7D}">
      <dgm:prSet/>
      <dgm:spPr/>
      <dgm:t>
        <a:bodyPr/>
        <a:lstStyle/>
        <a:p>
          <a:pPr>
            <a:defRPr cap="all"/>
          </a:pPr>
          <a:r>
            <a:rPr lang="en-GB" dirty="0">
              <a:latin typeface="Aptos"/>
            </a:rPr>
            <a:t>Partnerships with accountants and lawyers</a:t>
          </a:r>
          <a:endParaRPr lang="en-US" dirty="0">
            <a:latin typeface="Aptos"/>
          </a:endParaRPr>
        </a:p>
      </dgm:t>
    </dgm:pt>
    <dgm:pt modelId="{FE89D87D-7F44-4C1D-A564-8FE679026AAE}" type="parTrans" cxnId="{48135722-7342-4F97-8B0E-D62B5B062F83}">
      <dgm:prSet/>
      <dgm:spPr/>
      <dgm:t>
        <a:bodyPr/>
        <a:lstStyle/>
        <a:p>
          <a:endParaRPr lang="en-US"/>
        </a:p>
      </dgm:t>
    </dgm:pt>
    <dgm:pt modelId="{A6B64AA1-11B7-4518-A631-A67D0567EB08}" type="sibTrans" cxnId="{48135722-7342-4F97-8B0E-D62B5B062F83}">
      <dgm:prSet/>
      <dgm:spPr/>
      <dgm:t>
        <a:bodyPr/>
        <a:lstStyle/>
        <a:p>
          <a:endParaRPr lang="en-US"/>
        </a:p>
      </dgm:t>
    </dgm:pt>
    <dgm:pt modelId="{FB4F901A-20D5-434A-9F63-E2CAD8BFE662}">
      <dgm:prSet/>
      <dgm:spPr/>
      <dgm:t>
        <a:bodyPr/>
        <a:lstStyle/>
        <a:p>
          <a:pPr>
            <a:defRPr cap="all"/>
          </a:pPr>
          <a:r>
            <a:rPr lang="en-GB" dirty="0">
              <a:latin typeface="Aptos"/>
            </a:rPr>
            <a:t>Direct contact with struggling businesses</a:t>
          </a:r>
          <a:endParaRPr lang="en-US" dirty="0">
            <a:latin typeface="Aptos"/>
          </a:endParaRPr>
        </a:p>
      </dgm:t>
    </dgm:pt>
    <dgm:pt modelId="{A92C4747-045D-4C25-AEC0-188E9276A904}" type="parTrans" cxnId="{62A06CF9-802E-44AC-AD82-3FC6025DFADF}">
      <dgm:prSet/>
      <dgm:spPr/>
      <dgm:t>
        <a:bodyPr/>
        <a:lstStyle/>
        <a:p>
          <a:endParaRPr lang="en-US"/>
        </a:p>
      </dgm:t>
    </dgm:pt>
    <dgm:pt modelId="{9DDA57EC-A4F3-4314-A025-C3EA98D8E4E8}" type="sibTrans" cxnId="{62A06CF9-802E-44AC-AD82-3FC6025DFADF}">
      <dgm:prSet/>
      <dgm:spPr/>
      <dgm:t>
        <a:bodyPr/>
        <a:lstStyle/>
        <a:p>
          <a:endParaRPr lang="en-US"/>
        </a:p>
      </dgm:t>
    </dgm:pt>
    <dgm:pt modelId="{64E2D288-C697-4619-96B3-5FBEA5DA0AC1}" type="pres">
      <dgm:prSet presAssocID="{03C2490C-EF17-4ECD-B03D-35D1D8ADF0AC}" presName="root" presStyleCnt="0">
        <dgm:presLayoutVars>
          <dgm:dir/>
          <dgm:resizeHandles val="exact"/>
        </dgm:presLayoutVars>
      </dgm:prSet>
      <dgm:spPr/>
    </dgm:pt>
    <dgm:pt modelId="{FF423A2B-17C9-4BB8-84C5-51C6255B9D52}" type="pres">
      <dgm:prSet presAssocID="{AE3238B9-DB7C-419E-B5C9-475AA0B36897}" presName="compNode" presStyleCnt="0"/>
      <dgm:spPr/>
    </dgm:pt>
    <dgm:pt modelId="{66D916A6-B125-4EF2-9961-85CE46EFA07F}" type="pres">
      <dgm:prSet presAssocID="{AE3238B9-DB7C-419E-B5C9-475AA0B36897}" presName="iconBgRect" presStyleLbl="bgShp" presStyleIdx="0" presStyleCnt="5"/>
      <dgm:spPr/>
    </dgm:pt>
    <dgm:pt modelId="{416E8D94-7B4B-49DD-94FB-96901E44AC57}" type="pres">
      <dgm:prSet presAssocID="{AE3238B9-DB7C-419E-B5C9-475AA0B36897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itor"/>
        </a:ext>
      </dgm:extLst>
    </dgm:pt>
    <dgm:pt modelId="{96B2166D-2E13-4A99-864F-18ECBB3774E4}" type="pres">
      <dgm:prSet presAssocID="{AE3238B9-DB7C-419E-B5C9-475AA0B36897}" presName="spaceRect" presStyleCnt="0"/>
      <dgm:spPr/>
    </dgm:pt>
    <dgm:pt modelId="{9171EE90-3BE6-4556-BBF3-321E81959396}" type="pres">
      <dgm:prSet presAssocID="{AE3238B9-DB7C-419E-B5C9-475AA0B36897}" presName="textRect" presStyleLbl="revTx" presStyleIdx="0" presStyleCnt="5">
        <dgm:presLayoutVars>
          <dgm:chMax val="1"/>
          <dgm:chPref val="1"/>
        </dgm:presLayoutVars>
      </dgm:prSet>
      <dgm:spPr/>
    </dgm:pt>
    <dgm:pt modelId="{2387F136-09C6-4449-BAD3-10EF1AB98020}" type="pres">
      <dgm:prSet presAssocID="{3A9CAB6D-E6EC-4E3F-A001-468DF264B61B}" presName="sibTrans" presStyleCnt="0"/>
      <dgm:spPr/>
    </dgm:pt>
    <dgm:pt modelId="{2EE5DEFE-8F8F-45C8-B8B9-BE62D01B88EB}" type="pres">
      <dgm:prSet presAssocID="{B8741F46-0CAF-44CE-8492-49DF94B3463B}" presName="compNode" presStyleCnt="0"/>
      <dgm:spPr/>
    </dgm:pt>
    <dgm:pt modelId="{21D53D92-3044-450D-8751-F5286D0DC9A6}" type="pres">
      <dgm:prSet presAssocID="{B8741F46-0CAF-44CE-8492-49DF94B3463B}" presName="iconBgRect" presStyleLbl="bgShp" presStyleIdx="1" presStyleCnt="5"/>
      <dgm:spPr/>
    </dgm:pt>
    <dgm:pt modelId="{C76B5FA2-E3BB-47C1-AD49-4FD3971D14E4}" type="pres">
      <dgm:prSet presAssocID="{B8741F46-0CAF-44CE-8492-49DF94B3463B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C88C29E8-5850-40BB-B512-77DEF624E996}" type="pres">
      <dgm:prSet presAssocID="{B8741F46-0CAF-44CE-8492-49DF94B3463B}" presName="spaceRect" presStyleCnt="0"/>
      <dgm:spPr/>
    </dgm:pt>
    <dgm:pt modelId="{44F300D2-4F89-4EB8-9A26-633B122FEBCA}" type="pres">
      <dgm:prSet presAssocID="{B8741F46-0CAF-44CE-8492-49DF94B3463B}" presName="textRect" presStyleLbl="revTx" presStyleIdx="1" presStyleCnt="5">
        <dgm:presLayoutVars>
          <dgm:chMax val="1"/>
          <dgm:chPref val="1"/>
        </dgm:presLayoutVars>
      </dgm:prSet>
      <dgm:spPr/>
    </dgm:pt>
    <dgm:pt modelId="{8B6D6638-F2BF-4DB7-9138-E3E5631994EB}" type="pres">
      <dgm:prSet presAssocID="{22723FD6-9A8A-4902-B2A8-DB73BAA2694A}" presName="sibTrans" presStyleCnt="0"/>
      <dgm:spPr/>
    </dgm:pt>
    <dgm:pt modelId="{D6DDEDFF-83B9-4340-AE36-5766B429F1CF}" type="pres">
      <dgm:prSet presAssocID="{B7C33B36-693D-4EB8-8CCE-BB026C9833AD}" presName="compNode" presStyleCnt="0"/>
      <dgm:spPr/>
    </dgm:pt>
    <dgm:pt modelId="{B45E4D20-5062-4CD7-8D2C-54C34DD263A9}" type="pres">
      <dgm:prSet presAssocID="{B7C33B36-693D-4EB8-8CCE-BB026C9833AD}" presName="iconBgRect" presStyleLbl="bgShp" presStyleIdx="2" presStyleCnt="5"/>
      <dgm:spPr/>
    </dgm:pt>
    <dgm:pt modelId="{1DF20704-95CB-4C06-9CFD-C7324D68DC99}" type="pres">
      <dgm:prSet presAssocID="{B7C33B36-693D-4EB8-8CCE-BB026C9833AD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336B12F6-62FC-4CAF-9BF3-3D262B2C30BA}" type="pres">
      <dgm:prSet presAssocID="{B7C33B36-693D-4EB8-8CCE-BB026C9833AD}" presName="spaceRect" presStyleCnt="0"/>
      <dgm:spPr/>
    </dgm:pt>
    <dgm:pt modelId="{877ACA89-79A8-4298-A314-5CF44DAB8B10}" type="pres">
      <dgm:prSet presAssocID="{B7C33B36-693D-4EB8-8CCE-BB026C9833AD}" presName="textRect" presStyleLbl="revTx" presStyleIdx="2" presStyleCnt="5">
        <dgm:presLayoutVars>
          <dgm:chMax val="1"/>
          <dgm:chPref val="1"/>
        </dgm:presLayoutVars>
      </dgm:prSet>
      <dgm:spPr/>
    </dgm:pt>
    <dgm:pt modelId="{449130AC-E1D9-4492-B74C-3F27CD240925}" type="pres">
      <dgm:prSet presAssocID="{8B7E5FDC-E1E4-4B36-A99B-69E354E4FB85}" presName="sibTrans" presStyleCnt="0"/>
      <dgm:spPr/>
    </dgm:pt>
    <dgm:pt modelId="{76FBAD6A-9C9A-4C2E-BBC4-2B14494FB98A}" type="pres">
      <dgm:prSet presAssocID="{26706DF8-37BC-45A5-B48E-FEADCCFBCB7D}" presName="compNode" presStyleCnt="0"/>
      <dgm:spPr/>
    </dgm:pt>
    <dgm:pt modelId="{DD1F278F-934D-4E6F-A48B-59B2FC5BBC1E}" type="pres">
      <dgm:prSet presAssocID="{26706DF8-37BC-45A5-B48E-FEADCCFBCB7D}" presName="iconBgRect" presStyleLbl="bgShp" presStyleIdx="3" presStyleCnt="5"/>
      <dgm:spPr/>
    </dgm:pt>
    <dgm:pt modelId="{A90E43C0-E88C-4AC2-A9AB-2EFB6EBEF727}" type="pres">
      <dgm:prSet presAssocID="{26706DF8-37BC-45A5-B48E-FEADCCFBCB7D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CF1EDB2C-D2CB-40E4-9D9D-AF033F133ED1}" type="pres">
      <dgm:prSet presAssocID="{26706DF8-37BC-45A5-B48E-FEADCCFBCB7D}" presName="spaceRect" presStyleCnt="0"/>
      <dgm:spPr/>
    </dgm:pt>
    <dgm:pt modelId="{7349FD6D-A377-447C-8C1D-99E4363A2410}" type="pres">
      <dgm:prSet presAssocID="{26706DF8-37BC-45A5-B48E-FEADCCFBCB7D}" presName="textRect" presStyleLbl="revTx" presStyleIdx="3" presStyleCnt="5">
        <dgm:presLayoutVars>
          <dgm:chMax val="1"/>
          <dgm:chPref val="1"/>
        </dgm:presLayoutVars>
      </dgm:prSet>
      <dgm:spPr/>
    </dgm:pt>
    <dgm:pt modelId="{F87B61A4-0584-49CD-9A05-ED4B2FB94B18}" type="pres">
      <dgm:prSet presAssocID="{A6B64AA1-11B7-4518-A631-A67D0567EB08}" presName="sibTrans" presStyleCnt="0"/>
      <dgm:spPr/>
    </dgm:pt>
    <dgm:pt modelId="{BDF29672-BB1D-495A-A708-4ABC520F85D3}" type="pres">
      <dgm:prSet presAssocID="{FB4F901A-20D5-434A-9F63-E2CAD8BFE662}" presName="compNode" presStyleCnt="0"/>
      <dgm:spPr/>
    </dgm:pt>
    <dgm:pt modelId="{D4384B6A-586E-4EDD-AAB8-8E890C37BD89}" type="pres">
      <dgm:prSet presAssocID="{FB4F901A-20D5-434A-9F63-E2CAD8BFE662}" presName="iconBgRect" presStyleLbl="bgShp" presStyleIdx="4" presStyleCnt="5"/>
      <dgm:spPr/>
    </dgm:pt>
    <dgm:pt modelId="{B7F57F3E-6808-466F-B164-7C86E4F91843}" type="pres">
      <dgm:prSet presAssocID="{FB4F901A-20D5-434A-9F63-E2CAD8BFE662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l center"/>
        </a:ext>
      </dgm:extLst>
    </dgm:pt>
    <dgm:pt modelId="{9F4735D2-141B-4829-964F-BA8DB03DEAF5}" type="pres">
      <dgm:prSet presAssocID="{FB4F901A-20D5-434A-9F63-E2CAD8BFE662}" presName="spaceRect" presStyleCnt="0"/>
      <dgm:spPr/>
    </dgm:pt>
    <dgm:pt modelId="{922A9BEE-58AB-4719-8AF0-7E12C0CB1877}" type="pres">
      <dgm:prSet presAssocID="{FB4F901A-20D5-434A-9F63-E2CAD8BFE662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48135722-7342-4F97-8B0E-D62B5B062F83}" srcId="{03C2490C-EF17-4ECD-B03D-35D1D8ADF0AC}" destId="{26706DF8-37BC-45A5-B48E-FEADCCFBCB7D}" srcOrd="3" destOrd="0" parTransId="{FE89D87D-7F44-4C1D-A564-8FE679026AAE}" sibTransId="{A6B64AA1-11B7-4518-A631-A67D0567EB08}"/>
    <dgm:cxn modelId="{F54CBE47-0057-4B11-BC18-03E93B56F86E}" srcId="{03C2490C-EF17-4ECD-B03D-35D1D8ADF0AC}" destId="{B7C33B36-693D-4EB8-8CCE-BB026C9833AD}" srcOrd="2" destOrd="0" parTransId="{15608B1D-4E34-43D2-871C-212D6A39899B}" sibTransId="{8B7E5FDC-E1E4-4B36-A99B-69E354E4FB85}"/>
    <dgm:cxn modelId="{21D3B74C-2A6E-4C37-89CC-05DCC93F19C0}" type="presOf" srcId="{AE3238B9-DB7C-419E-B5C9-475AA0B36897}" destId="{9171EE90-3BE6-4556-BBF3-321E81959396}" srcOrd="0" destOrd="0" presId="urn:microsoft.com/office/officeart/2018/5/layout/IconCircleLabelList"/>
    <dgm:cxn modelId="{9885C2A8-D0F1-4A3A-8156-2ED4B83C2C62}" srcId="{03C2490C-EF17-4ECD-B03D-35D1D8ADF0AC}" destId="{AE3238B9-DB7C-419E-B5C9-475AA0B36897}" srcOrd="0" destOrd="0" parTransId="{FBF88E8E-3FD9-4DAE-91A3-240C9E2DD806}" sibTransId="{3A9CAB6D-E6EC-4E3F-A001-468DF264B61B}"/>
    <dgm:cxn modelId="{3365CDAC-CD99-4159-B09C-3AE56429A494}" type="presOf" srcId="{FB4F901A-20D5-434A-9F63-E2CAD8BFE662}" destId="{922A9BEE-58AB-4719-8AF0-7E12C0CB1877}" srcOrd="0" destOrd="0" presId="urn:microsoft.com/office/officeart/2018/5/layout/IconCircleLabelList"/>
    <dgm:cxn modelId="{DDC3FCAF-84E7-4DAC-AB37-C4664FA212C5}" type="presOf" srcId="{26706DF8-37BC-45A5-B48E-FEADCCFBCB7D}" destId="{7349FD6D-A377-447C-8C1D-99E4363A2410}" srcOrd="0" destOrd="0" presId="urn:microsoft.com/office/officeart/2018/5/layout/IconCircleLabelList"/>
    <dgm:cxn modelId="{7216B9C6-45E6-4566-87D7-55B9F55BBC7A}" srcId="{03C2490C-EF17-4ECD-B03D-35D1D8ADF0AC}" destId="{B8741F46-0CAF-44CE-8492-49DF94B3463B}" srcOrd="1" destOrd="0" parTransId="{7FDAD08F-8629-4EF1-A507-26374331BC71}" sibTransId="{22723FD6-9A8A-4902-B2A8-DB73BAA2694A}"/>
    <dgm:cxn modelId="{E4616CCC-BEAD-482F-973B-BDFDC6F668E0}" type="presOf" srcId="{03C2490C-EF17-4ECD-B03D-35D1D8ADF0AC}" destId="{64E2D288-C697-4619-96B3-5FBEA5DA0AC1}" srcOrd="0" destOrd="0" presId="urn:microsoft.com/office/officeart/2018/5/layout/IconCircleLabelList"/>
    <dgm:cxn modelId="{9B2D27CE-B7A4-4D4E-BE0E-011607872B03}" type="presOf" srcId="{B7C33B36-693D-4EB8-8CCE-BB026C9833AD}" destId="{877ACA89-79A8-4298-A314-5CF44DAB8B10}" srcOrd="0" destOrd="0" presId="urn:microsoft.com/office/officeart/2018/5/layout/IconCircleLabelList"/>
    <dgm:cxn modelId="{B371F3D7-2DCA-4C1C-A233-672EB93E6F1F}" type="presOf" srcId="{B8741F46-0CAF-44CE-8492-49DF94B3463B}" destId="{44F300D2-4F89-4EB8-9A26-633B122FEBCA}" srcOrd="0" destOrd="0" presId="urn:microsoft.com/office/officeart/2018/5/layout/IconCircleLabelList"/>
    <dgm:cxn modelId="{62A06CF9-802E-44AC-AD82-3FC6025DFADF}" srcId="{03C2490C-EF17-4ECD-B03D-35D1D8ADF0AC}" destId="{FB4F901A-20D5-434A-9F63-E2CAD8BFE662}" srcOrd="4" destOrd="0" parTransId="{A92C4747-045D-4C25-AEC0-188E9276A904}" sibTransId="{9DDA57EC-A4F3-4314-A025-C3EA98D8E4E8}"/>
    <dgm:cxn modelId="{8F9923C1-D130-4294-B7C5-AD146A20D785}" type="presParOf" srcId="{64E2D288-C697-4619-96B3-5FBEA5DA0AC1}" destId="{FF423A2B-17C9-4BB8-84C5-51C6255B9D52}" srcOrd="0" destOrd="0" presId="urn:microsoft.com/office/officeart/2018/5/layout/IconCircleLabelList"/>
    <dgm:cxn modelId="{DF312BF5-574A-45CC-B0D7-0246459CE5A7}" type="presParOf" srcId="{FF423A2B-17C9-4BB8-84C5-51C6255B9D52}" destId="{66D916A6-B125-4EF2-9961-85CE46EFA07F}" srcOrd="0" destOrd="0" presId="urn:microsoft.com/office/officeart/2018/5/layout/IconCircleLabelList"/>
    <dgm:cxn modelId="{9F11084F-B05E-4F99-BFF6-975A13293DFD}" type="presParOf" srcId="{FF423A2B-17C9-4BB8-84C5-51C6255B9D52}" destId="{416E8D94-7B4B-49DD-94FB-96901E44AC57}" srcOrd="1" destOrd="0" presId="urn:microsoft.com/office/officeart/2018/5/layout/IconCircleLabelList"/>
    <dgm:cxn modelId="{2AA386AF-D230-41EA-B4D5-8937CF889993}" type="presParOf" srcId="{FF423A2B-17C9-4BB8-84C5-51C6255B9D52}" destId="{96B2166D-2E13-4A99-864F-18ECBB3774E4}" srcOrd="2" destOrd="0" presId="urn:microsoft.com/office/officeart/2018/5/layout/IconCircleLabelList"/>
    <dgm:cxn modelId="{D3D476F8-23A1-4715-8EB6-5CE208C1929B}" type="presParOf" srcId="{FF423A2B-17C9-4BB8-84C5-51C6255B9D52}" destId="{9171EE90-3BE6-4556-BBF3-321E81959396}" srcOrd="3" destOrd="0" presId="urn:microsoft.com/office/officeart/2018/5/layout/IconCircleLabelList"/>
    <dgm:cxn modelId="{47DB57CD-FBC8-43F1-BADA-C784BEB82210}" type="presParOf" srcId="{64E2D288-C697-4619-96B3-5FBEA5DA0AC1}" destId="{2387F136-09C6-4449-BAD3-10EF1AB98020}" srcOrd="1" destOrd="0" presId="urn:microsoft.com/office/officeart/2018/5/layout/IconCircleLabelList"/>
    <dgm:cxn modelId="{3864B75C-0F00-476C-88F8-62BF4BC3AFC5}" type="presParOf" srcId="{64E2D288-C697-4619-96B3-5FBEA5DA0AC1}" destId="{2EE5DEFE-8F8F-45C8-B8B9-BE62D01B88EB}" srcOrd="2" destOrd="0" presId="urn:microsoft.com/office/officeart/2018/5/layout/IconCircleLabelList"/>
    <dgm:cxn modelId="{7B423C6F-5E65-4F52-B0F4-DA54CCFBAA4F}" type="presParOf" srcId="{2EE5DEFE-8F8F-45C8-B8B9-BE62D01B88EB}" destId="{21D53D92-3044-450D-8751-F5286D0DC9A6}" srcOrd="0" destOrd="0" presId="urn:microsoft.com/office/officeart/2018/5/layout/IconCircleLabelList"/>
    <dgm:cxn modelId="{EE739656-DC59-4FEB-BFB5-B58CAEE899FE}" type="presParOf" srcId="{2EE5DEFE-8F8F-45C8-B8B9-BE62D01B88EB}" destId="{C76B5FA2-E3BB-47C1-AD49-4FD3971D14E4}" srcOrd="1" destOrd="0" presId="urn:microsoft.com/office/officeart/2018/5/layout/IconCircleLabelList"/>
    <dgm:cxn modelId="{B00CD348-E1E1-4573-8030-578DBC49E02B}" type="presParOf" srcId="{2EE5DEFE-8F8F-45C8-B8B9-BE62D01B88EB}" destId="{C88C29E8-5850-40BB-B512-77DEF624E996}" srcOrd="2" destOrd="0" presId="urn:microsoft.com/office/officeart/2018/5/layout/IconCircleLabelList"/>
    <dgm:cxn modelId="{FAEF2946-8976-42EC-9B91-761B380E04F2}" type="presParOf" srcId="{2EE5DEFE-8F8F-45C8-B8B9-BE62D01B88EB}" destId="{44F300D2-4F89-4EB8-9A26-633B122FEBCA}" srcOrd="3" destOrd="0" presId="urn:microsoft.com/office/officeart/2018/5/layout/IconCircleLabelList"/>
    <dgm:cxn modelId="{FFAF7C92-95B9-4C7C-B12D-794B1EE000E3}" type="presParOf" srcId="{64E2D288-C697-4619-96B3-5FBEA5DA0AC1}" destId="{8B6D6638-F2BF-4DB7-9138-E3E5631994EB}" srcOrd="3" destOrd="0" presId="urn:microsoft.com/office/officeart/2018/5/layout/IconCircleLabelList"/>
    <dgm:cxn modelId="{7991F6C8-3A4D-408D-BDB0-98DB704E633C}" type="presParOf" srcId="{64E2D288-C697-4619-96B3-5FBEA5DA0AC1}" destId="{D6DDEDFF-83B9-4340-AE36-5766B429F1CF}" srcOrd="4" destOrd="0" presId="urn:microsoft.com/office/officeart/2018/5/layout/IconCircleLabelList"/>
    <dgm:cxn modelId="{C7778DCE-6233-4EE3-AF27-652D56594508}" type="presParOf" srcId="{D6DDEDFF-83B9-4340-AE36-5766B429F1CF}" destId="{B45E4D20-5062-4CD7-8D2C-54C34DD263A9}" srcOrd="0" destOrd="0" presId="urn:microsoft.com/office/officeart/2018/5/layout/IconCircleLabelList"/>
    <dgm:cxn modelId="{93F6CB20-BCB4-4191-A807-1B8C140C7F71}" type="presParOf" srcId="{D6DDEDFF-83B9-4340-AE36-5766B429F1CF}" destId="{1DF20704-95CB-4C06-9CFD-C7324D68DC99}" srcOrd="1" destOrd="0" presId="urn:microsoft.com/office/officeart/2018/5/layout/IconCircleLabelList"/>
    <dgm:cxn modelId="{D4AFE968-F24F-4E6D-A2A3-E4C0E0E6D4C1}" type="presParOf" srcId="{D6DDEDFF-83B9-4340-AE36-5766B429F1CF}" destId="{336B12F6-62FC-4CAF-9BF3-3D262B2C30BA}" srcOrd="2" destOrd="0" presId="urn:microsoft.com/office/officeart/2018/5/layout/IconCircleLabelList"/>
    <dgm:cxn modelId="{25670B7F-07F8-4395-A228-11BF5CCE8F81}" type="presParOf" srcId="{D6DDEDFF-83B9-4340-AE36-5766B429F1CF}" destId="{877ACA89-79A8-4298-A314-5CF44DAB8B10}" srcOrd="3" destOrd="0" presId="urn:microsoft.com/office/officeart/2018/5/layout/IconCircleLabelList"/>
    <dgm:cxn modelId="{DB767B6B-8825-4BFF-B6F7-BCC942493D3D}" type="presParOf" srcId="{64E2D288-C697-4619-96B3-5FBEA5DA0AC1}" destId="{449130AC-E1D9-4492-B74C-3F27CD240925}" srcOrd="5" destOrd="0" presId="urn:microsoft.com/office/officeart/2018/5/layout/IconCircleLabelList"/>
    <dgm:cxn modelId="{E6E202FE-5235-4B3F-8068-0E4F09F41CA8}" type="presParOf" srcId="{64E2D288-C697-4619-96B3-5FBEA5DA0AC1}" destId="{76FBAD6A-9C9A-4C2E-BBC4-2B14494FB98A}" srcOrd="6" destOrd="0" presId="urn:microsoft.com/office/officeart/2018/5/layout/IconCircleLabelList"/>
    <dgm:cxn modelId="{63E2EB08-FFB5-4CB5-ACDD-F369DDE35398}" type="presParOf" srcId="{76FBAD6A-9C9A-4C2E-BBC4-2B14494FB98A}" destId="{DD1F278F-934D-4E6F-A48B-59B2FC5BBC1E}" srcOrd="0" destOrd="0" presId="urn:microsoft.com/office/officeart/2018/5/layout/IconCircleLabelList"/>
    <dgm:cxn modelId="{D5DBC971-5C32-43BE-BA3D-CF0EFEE366DF}" type="presParOf" srcId="{76FBAD6A-9C9A-4C2E-BBC4-2B14494FB98A}" destId="{A90E43C0-E88C-4AC2-A9AB-2EFB6EBEF727}" srcOrd="1" destOrd="0" presId="urn:microsoft.com/office/officeart/2018/5/layout/IconCircleLabelList"/>
    <dgm:cxn modelId="{6C212BF6-8F74-4B23-8C82-65B2D9043C86}" type="presParOf" srcId="{76FBAD6A-9C9A-4C2E-BBC4-2B14494FB98A}" destId="{CF1EDB2C-D2CB-40E4-9D9D-AF033F133ED1}" srcOrd="2" destOrd="0" presId="urn:microsoft.com/office/officeart/2018/5/layout/IconCircleLabelList"/>
    <dgm:cxn modelId="{EFA8412D-83C3-4216-A707-F5758EE6CEC1}" type="presParOf" srcId="{76FBAD6A-9C9A-4C2E-BBC4-2B14494FB98A}" destId="{7349FD6D-A377-447C-8C1D-99E4363A2410}" srcOrd="3" destOrd="0" presId="urn:microsoft.com/office/officeart/2018/5/layout/IconCircleLabelList"/>
    <dgm:cxn modelId="{8F91B314-7E79-4E28-BD19-1DE49E81E7DA}" type="presParOf" srcId="{64E2D288-C697-4619-96B3-5FBEA5DA0AC1}" destId="{F87B61A4-0584-49CD-9A05-ED4B2FB94B18}" srcOrd="7" destOrd="0" presId="urn:microsoft.com/office/officeart/2018/5/layout/IconCircleLabelList"/>
    <dgm:cxn modelId="{1DC9FE13-BA81-40D8-BD9B-470E39E8B0BD}" type="presParOf" srcId="{64E2D288-C697-4619-96B3-5FBEA5DA0AC1}" destId="{BDF29672-BB1D-495A-A708-4ABC520F85D3}" srcOrd="8" destOrd="0" presId="urn:microsoft.com/office/officeart/2018/5/layout/IconCircleLabelList"/>
    <dgm:cxn modelId="{448BB24E-387C-4231-8EED-FE49BD6F275B}" type="presParOf" srcId="{BDF29672-BB1D-495A-A708-4ABC520F85D3}" destId="{D4384B6A-586E-4EDD-AAB8-8E890C37BD89}" srcOrd="0" destOrd="0" presId="urn:microsoft.com/office/officeart/2018/5/layout/IconCircleLabelList"/>
    <dgm:cxn modelId="{C14787D9-F6F3-479F-8D5C-46BC9067F269}" type="presParOf" srcId="{BDF29672-BB1D-495A-A708-4ABC520F85D3}" destId="{B7F57F3E-6808-466F-B164-7C86E4F91843}" srcOrd="1" destOrd="0" presId="urn:microsoft.com/office/officeart/2018/5/layout/IconCircleLabelList"/>
    <dgm:cxn modelId="{209A020C-E87E-41AB-8862-C22A924FC195}" type="presParOf" srcId="{BDF29672-BB1D-495A-A708-4ABC520F85D3}" destId="{9F4735D2-141B-4829-964F-BA8DB03DEAF5}" srcOrd="2" destOrd="0" presId="urn:microsoft.com/office/officeart/2018/5/layout/IconCircleLabelList"/>
    <dgm:cxn modelId="{3E3AC9A9-FAF2-4EAE-8C4D-EABFCA0E96AC}" type="presParOf" srcId="{BDF29672-BB1D-495A-A708-4ABC520F85D3}" destId="{922A9BEE-58AB-4719-8AF0-7E12C0CB1877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75AE603-EE59-41AE-839B-F7B3E9B20F0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ED2A303-00F8-4352-B152-59DDC8373296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2800" dirty="0" err="1">
              <a:solidFill>
                <a:srgbClr val="FFFFFF"/>
              </a:solidFill>
              <a:latin typeface="Aptos"/>
              <a:ea typeface="+mn-ea"/>
              <a:cs typeface="+mn-cs"/>
            </a:rPr>
            <a:t>ReviveGrow</a:t>
          </a:r>
          <a:r>
            <a:rPr lang="en-GB" sz="2800" dirty="0">
              <a:solidFill>
                <a:srgbClr val="FFFFFF"/>
              </a:solidFill>
              <a:latin typeface="Aptos"/>
              <a:ea typeface="+mn-ea"/>
              <a:cs typeface="+mn-cs"/>
            </a:rPr>
            <a:t> helps failing small businesses become successful again.</a:t>
          </a:r>
          <a:endParaRPr lang="en-US" sz="2800" dirty="0">
            <a:solidFill>
              <a:srgbClr val="FFFFFF"/>
            </a:solidFill>
            <a:latin typeface="Aptos"/>
            <a:ea typeface="+mn-ea"/>
            <a:cs typeface="+mn-cs"/>
          </a:endParaRPr>
        </a:p>
      </dgm:t>
    </dgm:pt>
    <dgm:pt modelId="{9B7209CC-2B51-4CFE-B531-011EC1AEEFB8}" type="parTrans" cxnId="{7EE428BD-2AE2-4885-B42A-914F623AF102}">
      <dgm:prSet/>
      <dgm:spPr/>
      <dgm:t>
        <a:bodyPr/>
        <a:lstStyle/>
        <a:p>
          <a:endParaRPr lang="en-US"/>
        </a:p>
      </dgm:t>
    </dgm:pt>
    <dgm:pt modelId="{C3C1FE18-237F-4A08-83AF-41850D9C0CD6}" type="sibTrans" cxnId="{7EE428BD-2AE2-4885-B42A-914F623AF102}">
      <dgm:prSet/>
      <dgm:spPr/>
      <dgm:t>
        <a:bodyPr/>
        <a:lstStyle/>
        <a:p>
          <a:endParaRPr lang="en-US"/>
        </a:p>
      </dgm:t>
    </dgm:pt>
    <dgm:pt modelId="{25B6079A-B25D-4741-8F56-AE3891032E70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2800" dirty="0">
              <a:solidFill>
                <a:srgbClr val="FFFFFF"/>
              </a:solidFill>
              <a:latin typeface="Aptos"/>
              <a:ea typeface="+mn-ea"/>
              <a:cs typeface="+mn-cs"/>
            </a:rPr>
            <a:t>The business model is simple, low-cost, and effective.</a:t>
          </a:r>
          <a:endParaRPr lang="en-US" sz="2800" dirty="0">
            <a:solidFill>
              <a:srgbClr val="FFFFFF"/>
            </a:solidFill>
            <a:latin typeface="Aptos"/>
            <a:ea typeface="+mn-ea"/>
            <a:cs typeface="+mn-cs"/>
          </a:endParaRPr>
        </a:p>
      </dgm:t>
    </dgm:pt>
    <dgm:pt modelId="{F9AC2864-0AD6-47D8-A826-D574A2B7DF13}" type="parTrans" cxnId="{0409DE65-8977-4990-9EF2-D5E56F25282E}">
      <dgm:prSet/>
      <dgm:spPr/>
      <dgm:t>
        <a:bodyPr/>
        <a:lstStyle/>
        <a:p>
          <a:endParaRPr lang="en-US"/>
        </a:p>
      </dgm:t>
    </dgm:pt>
    <dgm:pt modelId="{8D4503E3-2B46-4806-82A1-D21749CD272F}" type="sibTrans" cxnId="{0409DE65-8977-4990-9EF2-D5E56F25282E}">
      <dgm:prSet/>
      <dgm:spPr/>
      <dgm:t>
        <a:bodyPr/>
        <a:lstStyle/>
        <a:p>
          <a:endParaRPr lang="en-US"/>
        </a:p>
      </dgm:t>
    </dgm:pt>
    <dgm:pt modelId="{331A7F60-3F32-4B9A-822D-4E4570FABDF0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2800" dirty="0">
              <a:solidFill>
                <a:srgbClr val="FFFFFF"/>
              </a:solidFill>
              <a:latin typeface="Aptos"/>
              <a:ea typeface="+mn-ea"/>
              <a:cs typeface="+mn-cs"/>
            </a:rPr>
            <a:t>There is strong demand in the UK for business turnaround.</a:t>
          </a:r>
          <a:endParaRPr lang="en-US" sz="2800" dirty="0">
            <a:solidFill>
              <a:srgbClr val="FFFFFF"/>
            </a:solidFill>
            <a:latin typeface="Aptos"/>
            <a:ea typeface="+mn-ea"/>
            <a:cs typeface="+mn-cs"/>
          </a:endParaRPr>
        </a:p>
      </dgm:t>
    </dgm:pt>
    <dgm:pt modelId="{8A04BCBA-74E1-4F1B-BEDE-CAC35E30769E}" type="parTrans" cxnId="{090DBBA5-1E19-4F2D-9F33-C86E1431E5F6}">
      <dgm:prSet/>
      <dgm:spPr/>
      <dgm:t>
        <a:bodyPr/>
        <a:lstStyle/>
        <a:p>
          <a:endParaRPr lang="en-US"/>
        </a:p>
      </dgm:t>
    </dgm:pt>
    <dgm:pt modelId="{0ECA13E1-70ED-499E-AAAC-A633E8CAC995}" type="sibTrans" cxnId="{090DBBA5-1E19-4F2D-9F33-C86E1431E5F6}">
      <dgm:prSet/>
      <dgm:spPr/>
      <dgm:t>
        <a:bodyPr/>
        <a:lstStyle/>
        <a:p>
          <a:endParaRPr lang="en-US"/>
        </a:p>
      </dgm:t>
    </dgm:pt>
    <dgm:pt modelId="{58AFFC8E-9686-414E-8217-CC2E815D8E7F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2800" dirty="0">
              <a:solidFill>
                <a:srgbClr val="FFFFFF"/>
              </a:solidFill>
              <a:latin typeface="Aptos"/>
              <a:ea typeface="+mn-ea"/>
              <a:cs typeface="+mn-cs"/>
            </a:rPr>
            <a:t>The company has good potential for growth in the future.</a:t>
          </a:r>
          <a:endParaRPr lang="en-US" sz="2800" dirty="0">
            <a:solidFill>
              <a:srgbClr val="FFFFFF"/>
            </a:solidFill>
            <a:latin typeface="Aptos"/>
            <a:ea typeface="+mn-ea"/>
            <a:cs typeface="+mn-cs"/>
          </a:endParaRPr>
        </a:p>
      </dgm:t>
    </dgm:pt>
    <dgm:pt modelId="{1F483FFF-87F4-45D7-9F77-6BD900FB9B95}" type="parTrans" cxnId="{3E77C996-4BA6-4A5A-9BB2-BD2C78350F6A}">
      <dgm:prSet/>
      <dgm:spPr/>
      <dgm:t>
        <a:bodyPr/>
        <a:lstStyle/>
        <a:p>
          <a:endParaRPr lang="en-US"/>
        </a:p>
      </dgm:t>
    </dgm:pt>
    <dgm:pt modelId="{9D909E5F-2B3A-4FD2-98D7-A81EEDE6825E}" type="sibTrans" cxnId="{3E77C996-4BA6-4A5A-9BB2-BD2C78350F6A}">
      <dgm:prSet/>
      <dgm:spPr/>
      <dgm:t>
        <a:bodyPr/>
        <a:lstStyle/>
        <a:p>
          <a:endParaRPr lang="en-US"/>
        </a:p>
      </dgm:t>
    </dgm:pt>
    <dgm:pt modelId="{F977F242-A39C-4EBC-B39E-5015DE6FBA55}">
      <dgm:prSet/>
      <dgm:spPr/>
      <dgm:t>
        <a:bodyPr/>
        <a:lstStyle/>
        <a:p>
          <a:pPr algn="l">
            <a:lnSpc>
              <a:spcPct val="90000"/>
            </a:lnSpc>
          </a:pPr>
          <a:r>
            <a:rPr lang="en-GB" sz="2800" dirty="0" err="1">
              <a:solidFill>
                <a:srgbClr val="FFFFFF"/>
              </a:solidFill>
              <a:latin typeface="Aptos"/>
              <a:ea typeface="+mn-ea"/>
              <a:cs typeface="+mn-cs"/>
            </a:rPr>
            <a:t>ReviveGrow</a:t>
          </a:r>
          <a:r>
            <a:rPr lang="en-GB" sz="2800" dirty="0">
              <a:solidFill>
                <a:srgbClr val="FFFFFF"/>
              </a:solidFill>
              <a:latin typeface="Aptos"/>
              <a:ea typeface="+mn-ea"/>
              <a:cs typeface="+mn-cs"/>
            </a:rPr>
            <a:t> creates value for owners, customers, and investors.</a:t>
          </a:r>
          <a:endParaRPr lang="en-US" sz="2800" dirty="0">
            <a:solidFill>
              <a:srgbClr val="FFFFFF"/>
            </a:solidFill>
            <a:latin typeface="Aptos"/>
            <a:ea typeface="+mn-ea"/>
            <a:cs typeface="+mn-cs"/>
          </a:endParaRPr>
        </a:p>
      </dgm:t>
    </dgm:pt>
    <dgm:pt modelId="{E982D4BF-3424-4CFD-8202-08245E11ED52}" type="parTrans" cxnId="{955805D5-A5D7-482C-8255-F1E10CED04E1}">
      <dgm:prSet/>
      <dgm:spPr/>
      <dgm:t>
        <a:bodyPr/>
        <a:lstStyle/>
        <a:p>
          <a:endParaRPr lang="en-US"/>
        </a:p>
      </dgm:t>
    </dgm:pt>
    <dgm:pt modelId="{CCFB62FF-CB61-4D5F-8818-07C671F41E0B}" type="sibTrans" cxnId="{955805D5-A5D7-482C-8255-F1E10CED04E1}">
      <dgm:prSet/>
      <dgm:spPr/>
      <dgm:t>
        <a:bodyPr/>
        <a:lstStyle/>
        <a:p>
          <a:endParaRPr lang="en-US"/>
        </a:p>
      </dgm:t>
    </dgm:pt>
    <dgm:pt modelId="{795DB13C-82E0-4B7D-A51B-7A95C090E56A}" type="pres">
      <dgm:prSet presAssocID="{775AE603-EE59-41AE-839B-F7B3E9B20F06}" presName="linear" presStyleCnt="0">
        <dgm:presLayoutVars>
          <dgm:animLvl val="lvl"/>
          <dgm:resizeHandles val="exact"/>
        </dgm:presLayoutVars>
      </dgm:prSet>
      <dgm:spPr/>
    </dgm:pt>
    <dgm:pt modelId="{F9AB4D1D-35B3-4FBA-A984-BF39A54E9595}" type="pres">
      <dgm:prSet presAssocID="{BED2A303-00F8-4352-B152-59DDC8373296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D1D2F58B-BCCC-427D-9622-4D6A84E6A74F}" type="pres">
      <dgm:prSet presAssocID="{C3C1FE18-237F-4A08-83AF-41850D9C0CD6}" presName="spacer" presStyleCnt="0"/>
      <dgm:spPr/>
    </dgm:pt>
    <dgm:pt modelId="{46838D07-781A-45A9-8CF9-515520784E78}" type="pres">
      <dgm:prSet presAssocID="{25B6079A-B25D-4741-8F56-AE3891032E70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56E1C1C-BF62-4E4E-9C49-575DE25BF970}" type="pres">
      <dgm:prSet presAssocID="{8D4503E3-2B46-4806-82A1-D21749CD272F}" presName="spacer" presStyleCnt="0"/>
      <dgm:spPr/>
    </dgm:pt>
    <dgm:pt modelId="{F3C1590E-7790-4F87-9162-4A3F48BA5A48}" type="pres">
      <dgm:prSet presAssocID="{331A7F60-3F32-4B9A-822D-4E4570FABDF0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B4F59EBA-2AF4-4431-924D-E6896E24DF25}" type="pres">
      <dgm:prSet presAssocID="{0ECA13E1-70ED-499E-AAAC-A633E8CAC995}" presName="spacer" presStyleCnt="0"/>
      <dgm:spPr/>
    </dgm:pt>
    <dgm:pt modelId="{6FB71EB2-B6A3-4E7C-993A-A2AFF70344B7}" type="pres">
      <dgm:prSet presAssocID="{58AFFC8E-9686-414E-8217-CC2E815D8E7F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B392FE7-6299-4029-94D1-E8C4F111D4DC}" type="pres">
      <dgm:prSet presAssocID="{9D909E5F-2B3A-4FD2-98D7-A81EEDE6825E}" presName="spacer" presStyleCnt="0"/>
      <dgm:spPr/>
    </dgm:pt>
    <dgm:pt modelId="{DE74076C-940F-415F-A552-1F31477F8CB7}" type="pres">
      <dgm:prSet presAssocID="{F977F242-A39C-4EBC-B39E-5015DE6FBA5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B9633B1A-7DF8-4064-9622-E9105D75AB7C}" type="presOf" srcId="{58AFFC8E-9686-414E-8217-CC2E815D8E7F}" destId="{6FB71EB2-B6A3-4E7C-993A-A2AFF70344B7}" srcOrd="0" destOrd="0" presId="urn:microsoft.com/office/officeart/2005/8/layout/vList2"/>
    <dgm:cxn modelId="{3FB88361-DAAD-4355-9275-B06DD72E5E19}" type="presOf" srcId="{F977F242-A39C-4EBC-B39E-5015DE6FBA55}" destId="{DE74076C-940F-415F-A552-1F31477F8CB7}" srcOrd="0" destOrd="0" presId="urn:microsoft.com/office/officeart/2005/8/layout/vList2"/>
    <dgm:cxn modelId="{0409DE65-8977-4990-9EF2-D5E56F25282E}" srcId="{775AE603-EE59-41AE-839B-F7B3E9B20F06}" destId="{25B6079A-B25D-4741-8F56-AE3891032E70}" srcOrd="1" destOrd="0" parTransId="{F9AC2864-0AD6-47D8-A826-D574A2B7DF13}" sibTransId="{8D4503E3-2B46-4806-82A1-D21749CD272F}"/>
    <dgm:cxn modelId="{3E77C996-4BA6-4A5A-9BB2-BD2C78350F6A}" srcId="{775AE603-EE59-41AE-839B-F7B3E9B20F06}" destId="{58AFFC8E-9686-414E-8217-CC2E815D8E7F}" srcOrd="3" destOrd="0" parTransId="{1F483FFF-87F4-45D7-9F77-6BD900FB9B95}" sibTransId="{9D909E5F-2B3A-4FD2-98D7-A81EEDE6825E}"/>
    <dgm:cxn modelId="{090DBBA5-1E19-4F2D-9F33-C86E1431E5F6}" srcId="{775AE603-EE59-41AE-839B-F7B3E9B20F06}" destId="{331A7F60-3F32-4B9A-822D-4E4570FABDF0}" srcOrd="2" destOrd="0" parTransId="{8A04BCBA-74E1-4F1B-BEDE-CAC35E30769E}" sibTransId="{0ECA13E1-70ED-499E-AAAC-A633E8CAC995}"/>
    <dgm:cxn modelId="{B9BCDCA8-523F-4520-B54F-D1F9B8B324FE}" type="presOf" srcId="{25B6079A-B25D-4741-8F56-AE3891032E70}" destId="{46838D07-781A-45A9-8CF9-515520784E78}" srcOrd="0" destOrd="0" presId="urn:microsoft.com/office/officeart/2005/8/layout/vList2"/>
    <dgm:cxn modelId="{6A0F2BA9-4781-45EA-AA85-61AE3F08E744}" type="presOf" srcId="{331A7F60-3F32-4B9A-822D-4E4570FABDF0}" destId="{F3C1590E-7790-4F87-9162-4A3F48BA5A48}" srcOrd="0" destOrd="0" presId="urn:microsoft.com/office/officeart/2005/8/layout/vList2"/>
    <dgm:cxn modelId="{8A20D8B4-29E8-45A7-94E4-6318BADA0F0E}" type="presOf" srcId="{BED2A303-00F8-4352-B152-59DDC8373296}" destId="{F9AB4D1D-35B3-4FBA-A984-BF39A54E9595}" srcOrd="0" destOrd="0" presId="urn:microsoft.com/office/officeart/2005/8/layout/vList2"/>
    <dgm:cxn modelId="{7EE428BD-2AE2-4885-B42A-914F623AF102}" srcId="{775AE603-EE59-41AE-839B-F7B3E9B20F06}" destId="{BED2A303-00F8-4352-B152-59DDC8373296}" srcOrd="0" destOrd="0" parTransId="{9B7209CC-2B51-4CFE-B531-011EC1AEEFB8}" sibTransId="{C3C1FE18-237F-4A08-83AF-41850D9C0CD6}"/>
    <dgm:cxn modelId="{955805D5-A5D7-482C-8255-F1E10CED04E1}" srcId="{775AE603-EE59-41AE-839B-F7B3E9B20F06}" destId="{F977F242-A39C-4EBC-B39E-5015DE6FBA55}" srcOrd="4" destOrd="0" parTransId="{E982D4BF-3424-4CFD-8202-08245E11ED52}" sibTransId="{CCFB62FF-CB61-4D5F-8818-07C671F41E0B}"/>
    <dgm:cxn modelId="{076D43F2-C998-4066-B398-FC717B3E0E50}" type="presOf" srcId="{775AE603-EE59-41AE-839B-F7B3E9B20F06}" destId="{795DB13C-82E0-4B7D-A51B-7A95C090E56A}" srcOrd="0" destOrd="0" presId="urn:microsoft.com/office/officeart/2005/8/layout/vList2"/>
    <dgm:cxn modelId="{A9BD5510-AE5D-4B87-BB72-87B0EA48DF86}" type="presParOf" srcId="{795DB13C-82E0-4B7D-A51B-7A95C090E56A}" destId="{F9AB4D1D-35B3-4FBA-A984-BF39A54E9595}" srcOrd="0" destOrd="0" presId="urn:microsoft.com/office/officeart/2005/8/layout/vList2"/>
    <dgm:cxn modelId="{DDD19A38-567F-4E58-B9CA-E49B6218EBEC}" type="presParOf" srcId="{795DB13C-82E0-4B7D-A51B-7A95C090E56A}" destId="{D1D2F58B-BCCC-427D-9622-4D6A84E6A74F}" srcOrd="1" destOrd="0" presId="urn:microsoft.com/office/officeart/2005/8/layout/vList2"/>
    <dgm:cxn modelId="{BE543A54-DAB9-4C81-AFA0-D56FD3175748}" type="presParOf" srcId="{795DB13C-82E0-4B7D-A51B-7A95C090E56A}" destId="{46838D07-781A-45A9-8CF9-515520784E78}" srcOrd="2" destOrd="0" presId="urn:microsoft.com/office/officeart/2005/8/layout/vList2"/>
    <dgm:cxn modelId="{358776D5-63C2-4CFB-92E9-8313E48F5AFE}" type="presParOf" srcId="{795DB13C-82E0-4B7D-A51B-7A95C090E56A}" destId="{956E1C1C-BF62-4E4E-9C49-575DE25BF970}" srcOrd="3" destOrd="0" presId="urn:microsoft.com/office/officeart/2005/8/layout/vList2"/>
    <dgm:cxn modelId="{D02C0257-D085-4D91-8D7B-7FB81381934A}" type="presParOf" srcId="{795DB13C-82E0-4B7D-A51B-7A95C090E56A}" destId="{F3C1590E-7790-4F87-9162-4A3F48BA5A48}" srcOrd="4" destOrd="0" presId="urn:microsoft.com/office/officeart/2005/8/layout/vList2"/>
    <dgm:cxn modelId="{0B4A276D-429F-4C6E-BA1D-8D25D7D9F39F}" type="presParOf" srcId="{795DB13C-82E0-4B7D-A51B-7A95C090E56A}" destId="{B4F59EBA-2AF4-4431-924D-E6896E24DF25}" srcOrd="5" destOrd="0" presId="urn:microsoft.com/office/officeart/2005/8/layout/vList2"/>
    <dgm:cxn modelId="{123C3DA7-5F85-45B9-84E6-E847F8BFEB55}" type="presParOf" srcId="{795DB13C-82E0-4B7D-A51B-7A95C090E56A}" destId="{6FB71EB2-B6A3-4E7C-993A-A2AFF70344B7}" srcOrd="6" destOrd="0" presId="urn:microsoft.com/office/officeart/2005/8/layout/vList2"/>
    <dgm:cxn modelId="{7214AE05-2C9C-4548-BA3A-CBBF605BA759}" type="presParOf" srcId="{795DB13C-82E0-4B7D-A51B-7A95C090E56A}" destId="{AB392FE7-6299-4029-94D1-E8C4F111D4DC}" srcOrd="7" destOrd="0" presId="urn:microsoft.com/office/officeart/2005/8/layout/vList2"/>
    <dgm:cxn modelId="{892F641F-4F61-477F-A0FC-112EA2971010}" type="presParOf" srcId="{795DB13C-82E0-4B7D-A51B-7A95C090E56A}" destId="{DE74076C-940F-415F-A552-1F31477F8CB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B7FD7E-4946-4576-A3F3-9E63AB171C14}">
      <dsp:nvSpPr>
        <dsp:cNvPr id="0" name=""/>
        <dsp:cNvSpPr/>
      </dsp:nvSpPr>
      <dsp:spPr>
        <a:xfrm>
          <a:off x="0" y="1778"/>
          <a:ext cx="6171948" cy="758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6E102B-3400-4479-96EA-0748E4000B98}">
      <dsp:nvSpPr>
        <dsp:cNvPr id="0" name=""/>
        <dsp:cNvSpPr/>
      </dsp:nvSpPr>
      <dsp:spPr>
        <a:xfrm>
          <a:off x="229296" y="172330"/>
          <a:ext cx="416903" cy="41690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61A775-5673-47AE-9E0C-2450E728C414}">
      <dsp:nvSpPr>
        <dsp:cNvPr id="0" name=""/>
        <dsp:cNvSpPr/>
      </dsp:nvSpPr>
      <dsp:spPr>
        <a:xfrm>
          <a:off x="875496" y="1778"/>
          <a:ext cx="5296451" cy="758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222" tIns="80222" rIns="80222" bIns="802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latin typeface="Aptos"/>
            </a:rPr>
            <a:t>Political: </a:t>
          </a:r>
          <a:r>
            <a:rPr lang="en-GB" sz="1900" kern="1200" dirty="0">
              <a:latin typeface="Aptos"/>
            </a:rPr>
            <a:t>UK supports small businesses with grants and loans.</a:t>
          </a:r>
          <a:endParaRPr lang="en-US" sz="1900" kern="1200" dirty="0">
            <a:latin typeface="Aptos"/>
          </a:endParaRPr>
        </a:p>
      </dsp:txBody>
      <dsp:txXfrm>
        <a:off x="875496" y="1778"/>
        <a:ext cx="5296451" cy="758005"/>
      </dsp:txXfrm>
    </dsp:sp>
    <dsp:sp modelId="{83C91F0D-BEF2-4E23-8B2C-FBA0C967C35B}">
      <dsp:nvSpPr>
        <dsp:cNvPr id="0" name=""/>
        <dsp:cNvSpPr/>
      </dsp:nvSpPr>
      <dsp:spPr>
        <a:xfrm>
          <a:off x="0" y="949286"/>
          <a:ext cx="6171948" cy="758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88C237-CCED-4C61-B10B-52E964FA0997}">
      <dsp:nvSpPr>
        <dsp:cNvPr id="0" name=""/>
        <dsp:cNvSpPr/>
      </dsp:nvSpPr>
      <dsp:spPr>
        <a:xfrm>
          <a:off x="229296" y="1119837"/>
          <a:ext cx="416903" cy="41690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E32FCB-E67C-46FC-8173-F8E1F80D7270}">
      <dsp:nvSpPr>
        <dsp:cNvPr id="0" name=""/>
        <dsp:cNvSpPr/>
      </dsp:nvSpPr>
      <dsp:spPr>
        <a:xfrm>
          <a:off x="875496" y="949286"/>
          <a:ext cx="5296451" cy="758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222" tIns="80222" rIns="80222" bIns="802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latin typeface="Aptos"/>
            </a:rPr>
            <a:t>Economic: </a:t>
          </a:r>
          <a:r>
            <a:rPr lang="en-GB" sz="1900" kern="1200" dirty="0">
              <a:latin typeface="Aptos"/>
            </a:rPr>
            <a:t>High costs and inflation → more failing businesses to buy.</a:t>
          </a:r>
          <a:endParaRPr lang="en-US" sz="1900" kern="1200" dirty="0">
            <a:latin typeface="Aptos"/>
          </a:endParaRPr>
        </a:p>
      </dsp:txBody>
      <dsp:txXfrm>
        <a:off x="875496" y="949286"/>
        <a:ext cx="5296451" cy="758005"/>
      </dsp:txXfrm>
    </dsp:sp>
    <dsp:sp modelId="{899DA4B1-33D3-4ED1-B5C5-50758B3450D4}">
      <dsp:nvSpPr>
        <dsp:cNvPr id="0" name=""/>
        <dsp:cNvSpPr/>
      </dsp:nvSpPr>
      <dsp:spPr>
        <a:xfrm>
          <a:off x="0" y="1896793"/>
          <a:ext cx="6171948" cy="758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0923AF-B940-4E93-AA43-9D7F3C23330E}">
      <dsp:nvSpPr>
        <dsp:cNvPr id="0" name=""/>
        <dsp:cNvSpPr/>
      </dsp:nvSpPr>
      <dsp:spPr>
        <a:xfrm>
          <a:off x="229296" y="2067344"/>
          <a:ext cx="416903" cy="41690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E5924B-ECC7-47B8-BB73-1C1A9F06078F}">
      <dsp:nvSpPr>
        <dsp:cNvPr id="0" name=""/>
        <dsp:cNvSpPr/>
      </dsp:nvSpPr>
      <dsp:spPr>
        <a:xfrm>
          <a:off x="875496" y="1896793"/>
          <a:ext cx="5296451" cy="758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222" tIns="80222" rIns="80222" bIns="802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latin typeface="Aptos"/>
            </a:rPr>
            <a:t>Social: </a:t>
          </a:r>
          <a:r>
            <a:rPr lang="en-GB" sz="1900" kern="1200" dirty="0">
              <a:latin typeface="Aptos"/>
            </a:rPr>
            <a:t>People like supporting improved local businesses.</a:t>
          </a:r>
          <a:endParaRPr lang="en-US" sz="1900" kern="1200" dirty="0">
            <a:latin typeface="Aptos"/>
          </a:endParaRPr>
        </a:p>
      </dsp:txBody>
      <dsp:txXfrm>
        <a:off x="875496" y="1896793"/>
        <a:ext cx="5296451" cy="758005"/>
      </dsp:txXfrm>
    </dsp:sp>
    <dsp:sp modelId="{BC05C5C6-293D-464E-9ED8-A61A5EE54F7E}">
      <dsp:nvSpPr>
        <dsp:cNvPr id="0" name=""/>
        <dsp:cNvSpPr/>
      </dsp:nvSpPr>
      <dsp:spPr>
        <a:xfrm>
          <a:off x="0" y="2844300"/>
          <a:ext cx="6171948" cy="758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484185-F972-4706-A7ED-AF7B2B41A7EC}">
      <dsp:nvSpPr>
        <dsp:cNvPr id="0" name=""/>
        <dsp:cNvSpPr/>
      </dsp:nvSpPr>
      <dsp:spPr>
        <a:xfrm>
          <a:off x="229296" y="3014852"/>
          <a:ext cx="416903" cy="41690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164D3C-8B62-421F-A850-08240DFEAC14}">
      <dsp:nvSpPr>
        <dsp:cNvPr id="0" name=""/>
        <dsp:cNvSpPr/>
      </dsp:nvSpPr>
      <dsp:spPr>
        <a:xfrm>
          <a:off x="875496" y="2844300"/>
          <a:ext cx="5296451" cy="758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222" tIns="80222" rIns="80222" bIns="802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latin typeface="Aptos"/>
            </a:rPr>
            <a:t>Technological: </a:t>
          </a:r>
          <a:r>
            <a:rPr lang="en-GB" sz="1900" kern="1200" dirty="0">
              <a:latin typeface="Aptos"/>
            </a:rPr>
            <a:t>Many small firms lack digital tools → easy to improve.</a:t>
          </a:r>
          <a:endParaRPr lang="en-US" sz="1900" kern="1200" dirty="0">
            <a:latin typeface="Aptos"/>
          </a:endParaRPr>
        </a:p>
      </dsp:txBody>
      <dsp:txXfrm>
        <a:off x="875496" y="2844300"/>
        <a:ext cx="5296451" cy="758005"/>
      </dsp:txXfrm>
    </dsp:sp>
    <dsp:sp modelId="{CF60F337-4D48-4758-815A-2662DAC83CCB}">
      <dsp:nvSpPr>
        <dsp:cNvPr id="0" name=""/>
        <dsp:cNvSpPr/>
      </dsp:nvSpPr>
      <dsp:spPr>
        <a:xfrm>
          <a:off x="0" y="3791808"/>
          <a:ext cx="6171948" cy="758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092169-95CE-4565-8610-FBD32CD1620E}">
      <dsp:nvSpPr>
        <dsp:cNvPr id="0" name=""/>
        <dsp:cNvSpPr/>
      </dsp:nvSpPr>
      <dsp:spPr>
        <a:xfrm>
          <a:off x="229296" y="3962359"/>
          <a:ext cx="416903" cy="41690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D09475-E04B-4C93-9906-AB88EB0E70CE}">
      <dsp:nvSpPr>
        <dsp:cNvPr id="0" name=""/>
        <dsp:cNvSpPr/>
      </dsp:nvSpPr>
      <dsp:spPr>
        <a:xfrm>
          <a:off x="875496" y="3791808"/>
          <a:ext cx="5296451" cy="758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222" tIns="80222" rIns="80222" bIns="802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latin typeface="Aptos"/>
            </a:rPr>
            <a:t>Environmental: </a:t>
          </a:r>
          <a:r>
            <a:rPr lang="en-GB" sz="1900" kern="1200" dirty="0">
              <a:latin typeface="Aptos"/>
            </a:rPr>
            <a:t>Must follow waste and recycling rules.</a:t>
          </a:r>
          <a:endParaRPr lang="en-US" sz="1900" kern="1200" dirty="0">
            <a:latin typeface="Aptos"/>
          </a:endParaRPr>
        </a:p>
      </dsp:txBody>
      <dsp:txXfrm>
        <a:off x="875496" y="3791808"/>
        <a:ext cx="5296451" cy="758005"/>
      </dsp:txXfrm>
    </dsp:sp>
    <dsp:sp modelId="{65EEDC05-9DF5-429C-8FDC-A4F9C69C1BEB}">
      <dsp:nvSpPr>
        <dsp:cNvPr id="0" name=""/>
        <dsp:cNvSpPr/>
      </dsp:nvSpPr>
      <dsp:spPr>
        <a:xfrm>
          <a:off x="0" y="4739315"/>
          <a:ext cx="6171948" cy="758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45C4C0-7596-4580-990B-A1DF468E817F}">
      <dsp:nvSpPr>
        <dsp:cNvPr id="0" name=""/>
        <dsp:cNvSpPr/>
      </dsp:nvSpPr>
      <dsp:spPr>
        <a:xfrm>
          <a:off x="229296" y="4909866"/>
          <a:ext cx="416903" cy="416903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71DE7B-9C4F-401A-9D1B-BDBF5BA7BE5C}">
      <dsp:nvSpPr>
        <dsp:cNvPr id="0" name=""/>
        <dsp:cNvSpPr/>
      </dsp:nvSpPr>
      <dsp:spPr>
        <a:xfrm>
          <a:off x="875496" y="4739315"/>
          <a:ext cx="5296451" cy="758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222" tIns="80222" rIns="80222" bIns="8022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latin typeface="Aptos"/>
            </a:rPr>
            <a:t>Legal: </a:t>
          </a:r>
          <a:r>
            <a:rPr lang="en-GB" sz="1900" kern="1200" dirty="0">
              <a:latin typeface="Aptos"/>
            </a:rPr>
            <a:t>UK has strong business laws → need a legal advisor.</a:t>
          </a:r>
          <a:endParaRPr lang="en-US" sz="1900" kern="1200" dirty="0">
            <a:latin typeface="Aptos"/>
          </a:endParaRPr>
        </a:p>
      </dsp:txBody>
      <dsp:txXfrm>
        <a:off x="875496" y="4739315"/>
        <a:ext cx="5296451" cy="7580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CD943A-6933-4F08-9AB6-AE025B1D1E1F}">
      <dsp:nvSpPr>
        <dsp:cNvPr id="0" name=""/>
        <dsp:cNvSpPr/>
      </dsp:nvSpPr>
      <dsp:spPr>
        <a:xfrm>
          <a:off x="3341" y="32590"/>
          <a:ext cx="3257661" cy="74880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👥 </a:t>
          </a:r>
          <a:r>
            <a:rPr lang="en-GB" sz="2600" b="1" kern="1200"/>
            <a:t>Segmentation:</a:t>
          </a:r>
          <a:endParaRPr lang="en-US" sz="2600" kern="1200"/>
        </a:p>
      </dsp:txBody>
      <dsp:txXfrm>
        <a:off x="3341" y="32590"/>
        <a:ext cx="3257661" cy="748800"/>
      </dsp:txXfrm>
    </dsp:sp>
    <dsp:sp modelId="{E5F8E70D-69BA-49BB-9032-2C3087DF339E}">
      <dsp:nvSpPr>
        <dsp:cNvPr id="0" name=""/>
        <dsp:cNvSpPr/>
      </dsp:nvSpPr>
      <dsp:spPr>
        <a:xfrm>
          <a:off x="3341" y="781390"/>
          <a:ext cx="3257661" cy="292616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kern="1200"/>
            <a:t>Failing small business owners</a:t>
          </a:r>
          <a:endParaRPr lang="en-US" sz="2600" kern="120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kern="1200"/>
            <a:t>Older owners who want to retire</a:t>
          </a:r>
          <a:endParaRPr lang="en-US" sz="2600" kern="120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kern="1200"/>
            <a:t>Investors looking for ready-to-run businesses</a:t>
          </a:r>
          <a:endParaRPr lang="en-US" sz="2600" kern="1200"/>
        </a:p>
      </dsp:txBody>
      <dsp:txXfrm>
        <a:off x="3341" y="781390"/>
        <a:ext cx="3257661" cy="2926169"/>
      </dsp:txXfrm>
    </dsp:sp>
    <dsp:sp modelId="{9940EDF6-0CB1-4951-B4C1-E919255CEA0C}">
      <dsp:nvSpPr>
        <dsp:cNvPr id="0" name=""/>
        <dsp:cNvSpPr/>
      </dsp:nvSpPr>
      <dsp:spPr>
        <a:xfrm>
          <a:off x="3717075" y="32590"/>
          <a:ext cx="3257661" cy="74880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🎯 </a:t>
          </a:r>
          <a:r>
            <a:rPr lang="en-GB" sz="2600" b="1" kern="1200"/>
            <a:t>Targeting:</a:t>
          </a:r>
          <a:endParaRPr lang="en-US" sz="2600" kern="1200"/>
        </a:p>
      </dsp:txBody>
      <dsp:txXfrm>
        <a:off x="3717075" y="32590"/>
        <a:ext cx="3257661" cy="748800"/>
      </dsp:txXfrm>
    </dsp:sp>
    <dsp:sp modelId="{7EB76882-1D81-4566-969D-F43A9C09D6B3}">
      <dsp:nvSpPr>
        <dsp:cNvPr id="0" name=""/>
        <dsp:cNvSpPr/>
      </dsp:nvSpPr>
      <dsp:spPr>
        <a:xfrm>
          <a:off x="3717075" y="781390"/>
          <a:ext cx="3257661" cy="292616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kern="1200"/>
            <a:t>Owners who want a fast sale</a:t>
          </a:r>
          <a:endParaRPr lang="en-US" sz="2600" kern="120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kern="1200"/>
            <a:t>Investors who want improved, low-risk businesses</a:t>
          </a:r>
          <a:endParaRPr lang="en-US" sz="2600" kern="1200"/>
        </a:p>
      </dsp:txBody>
      <dsp:txXfrm>
        <a:off x="3717075" y="781390"/>
        <a:ext cx="3257661" cy="2926169"/>
      </dsp:txXfrm>
    </dsp:sp>
    <dsp:sp modelId="{9A1EF0C7-A894-4A47-89C8-E811E7DA6CBE}">
      <dsp:nvSpPr>
        <dsp:cNvPr id="0" name=""/>
        <dsp:cNvSpPr/>
      </dsp:nvSpPr>
      <dsp:spPr>
        <a:xfrm>
          <a:off x="7430809" y="32590"/>
          <a:ext cx="3257661" cy="74880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⭐ </a:t>
          </a:r>
          <a:r>
            <a:rPr lang="en-GB" sz="2600" b="1" kern="1200"/>
            <a:t>Positioning:</a:t>
          </a:r>
          <a:endParaRPr lang="en-US" sz="2600" kern="1200"/>
        </a:p>
      </dsp:txBody>
      <dsp:txXfrm>
        <a:off x="7430809" y="32590"/>
        <a:ext cx="3257661" cy="748800"/>
      </dsp:txXfrm>
    </dsp:sp>
    <dsp:sp modelId="{2B65C972-30E3-43FB-9875-953EBFD001E1}">
      <dsp:nvSpPr>
        <dsp:cNvPr id="0" name=""/>
        <dsp:cNvSpPr/>
      </dsp:nvSpPr>
      <dsp:spPr>
        <a:xfrm>
          <a:off x="7430809" y="781390"/>
          <a:ext cx="3257661" cy="292616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kern="1200"/>
            <a:t>A fast and reliable turnaround company</a:t>
          </a:r>
          <a:endParaRPr lang="en-US" sz="2600" kern="120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kern="1200"/>
            <a:t>We buy, improve, and sell small businesses</a:t>
          </a:r>
          <a:br>
            <a:rPr lang="en-US" sz="2600" kern="1200"/>
          </a:br>
          <a:endParaRPr lang="en-US" sz="2600" kern="1200"/>
        </a:p>
      </dsp:txBody>
      <dsp:txXfrm>
        <a:off x="7430809" y="781390"/>
        <a:ext cx="3257661" cy="29261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D916A6-B125-4EF2-9961-85CE46EFA07F}">
      <dsp:nvSpPr>
        <dsp:cNvPr id="0" name=""/>
        <dsp:cNvSpPr/>
      </dsp:nvSpPr>
      <dsp:spPr>
        <a:xfrm>
          <a:off x="566905" y="790074"/>
          <a:ext cx="1098000" cy="1098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6E8D94-7B4B-49DD-94FB-96901E44AC57}">
      <dsp:nvSpPr>
        <dsp:cNvPr id="0" name=""/>
        <dsp:cNvSpPr/>
      </dsp:nvSpPr>
      <dsp:spPr>
        <a:xfrm>
          <a:off x="800905" y="1024074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71EE90-3BE6-4556-BBF3-321E81959396}">
      <dsp:nvSpPr>
        <dsp:cNvPr id="0" name=""/>
        <dsp:cNvSpPr/>
      </dsp:nvSpPr>
      <dsp:spPr>
        <a:xfrm>
          <a:off x="215905" y="223007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 dirty="0">
              <a:latin typeface="Aptos"/>
            </a:rPr>
            <a:t>A clear and simple website for information</a:t>
          </a:r>
          <a:endParaRPr lang="en-US" sz="1300" kern="1200" dirty="0">
            <a:latin typeface="Aptos"/>
          </a:endParaRPr>
        </a:p>
      </dsp:txBody>
      <dsp:txXfrm>
        <a:off x="215905" y="2230075"/>
        <a:ext cx="1800000" cy="720000"/>
      </dsp:txXfrm>
    </dsp:sp>
    <dsp:sp modelId="{21D53D92-3044-450D-8751-F5286D0DC9A6}">
      <dsp:nvSpPr>
        <dsp:cNvPr id="0" name=""/>
        <dsp:cNvSpPr/>
      </dsp:nvSpPr>
      <dsp:spPr>
        <a:xfrm>
          <a:off x="2681905" y="790074"/>
          <a:ext cx="1098000" cy="1098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6B5FA2-E3BB-47C1-AD49-4FD3971D14E4}">
      <dsp:nvSpPr>
        <dsp:cNvPr id="0" name=""/>
        <dsp:cNvSpPr/>
      </dsp:nvSpPr>
      <dsp:spPr>
        <a:xfrm>
          <a:off x="2915905" y="1024074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F300D2-4F89-4EB8-9A26-633B122FEBCA}">
      <dsp:nvSpPr>
        <dsp:cNvPr id="0" name=""/>
        <dsp:cNvSpPr/>
      </dsp:nvSpPr>
      <dsp:spPr>
        <a:xfrm>
          <a:off x="2330905" y="223007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 dirty="0">
              <a:latin typeface="Aptos"/>
            </a:rPr>
            <a:t>LinkedIn and Facebook marketing</a:t>
          </a:r>
          <a:endParaRPr lang="en-US" sz="1300" kern="1200" dirty="0">
            <a:latin typeface="Aptos"/>
          </a:endParaRPr>
        </a:p>
      </dsp:txBody>
      <dsp:txXfrm>
        <a:off x="2330905" y="2230075"/>
        <a:ext cx="1800000" cy="720000"/>
      </dsp:txXfrm>
    </dsp:sp>
    <dsp:sp modelId="{B45E4D20-5062-4CD7-8D2C-54C34DD263A9}">
      <dsp:nvSpPr>
        <dsp:cNvPr id="0" name=""/>
        <dsp:cNvSpPr/>
      </dsp:nvSpPr>
      <dsp:spPr>
        <a:xfrm>
          <a:off x="4796905" y="790074"/>
          <a:ext cx="1098000" cy="10980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F20704-95CB-4C06-9CFD-C7324D68DC99}">
      <dsp:nvSpPr>
        <dsp:cNvPr id="0" name=""/>
        <dsp:cNvSpPr/>
      </dsp:nvSpPr>
      <dsp:spPr>
        <a:xfrm>
          <a:off x="5030905" y="1024074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7ACA89-79A8-4298-A314-5CF44DAB8B10}">
      <dsp:nvSpPr>
        <dsp:cNvPr id="0" name=""/>
        <dsp:cNvSpPr/>
      </dsp:nvSpPr>
      <dsp:spPr>
        <a:xfrm>
          <a:off x="4445905" y="223007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 dirty="0">
              <a:latin typeface="Aptos"/>
            </a:rPr>
            <a:t>Networking events to meet business owners</a:t>
          </a:r>
          <a:endParaRPr lang="en-US" sz="1300" kern="1200" dirty="0">
            <a:latin typeface="Aptos"/>
          </a:endParaRPr>
        </a:p>
      </dsp:txBody>
      <dsp:txXfrm>
        <a:off x="4445905" y="2230075"/>
        <a:ext cx="1800000" cy="720000"/>
      </dsp:txXfrm>
    </dsp:sp>
    <dsp:sp modelId="{DD1F278F-934D-4E6F-A48B-59B2FC5BBC1E}">
      <dsp:nvSpPr>
        <dsp:cNvPr id="0" name=""/>
        <dsp:cNvSpPr/>
      </dsp:nvSpPr>
      <dsp:spPr>
        <a:xfrm>
          <a:off x="6911906" y="790074"/>
          <a:ext cx="1098000" cy="109800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0E43C0-E88C-4AC2-A9AB-2EFB6EBEF727}">
      <dsp:nvSpPr>
        <dsp:cNvPr id="0" name=""/>
        <dsp:cNvSpPr/>
      </dsp:nvSpPr>
      <dsp:spPr>
        <a:xfrm>
          <a:off x="7145906" y="1024074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49FD6D-A377-447C-8C1D-99E4363A2410}">
      <dsp:nvSpPr>
        <dsp:cNvPr id="0" name=""/>
        <dsp:cNvSpPr/>
      </dsp:nvSpPr>
      <dsp:spPr>
        <a:xfrm>
          <a:off x="6560905" y="223007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 dirty="0">
              <a:latin typeface="Aptos"/>
            </a:rPr>
            <a:t>Partnerships with accountants and lawyers</a:t>
          </a:r>
          <a:endParaRPr lang="en-US" sz="1300" kern="1200" dirty="0">
            <a:latin typeface="Aptos"/>
          </a:endParaRPr>
        </a:p>
      </dsp:txBody>
      <dsp:txXfrm>
        <a:off x="6560905" y="2230075"/>
        <a:ext cx="1800000" cy="720000"/>
      </dsp:txXfrm>
    </dsp:sp>
    <dsp:sp modelId="{D4384B6A-586E-4EDD-AAB8-8E890C37BD89}">
      <dsp:nvSpPr>
        <dsp:cNvPr id="0" name=""/>
        <dsp:cNvSpPr/>
      </dsp:nvSpPr>
      <dsp:spPr>
        <a:xfrm>
          <a:off x="9026906" y="790074"/>
          <a:ext cx="1098000" cy="1098000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F57F3E-6808-466F-B164-7C86E4F91843}">
      <dsp:nvSpPr>
        <dsp:cNvPr id="0" name=""/>
        <dsp:cNvSpPr/>
      </dsp:nvSpPr>
      <dsp:spPr>
        <a:xfrm>
          <a:off x="9260905" y="1024074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2A9BEE-58AB-4719-8AF0-7E12C0CB1877}">
      <dsp:nvSpPr>
        <dsp:cNvPr id="0" name=""/>
        <dsp:cNvSpPr/>
      </dsp:nvSpPr>
      <dsp:spPr>
        <a:xfrm>
          <a:off x="8675906" y="223007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300" kern="1200" dirty="0">
              <a:latin typeface="Aptos"/>
            </a:rPr>
            <a:t>Direct contact with struggling businesses</a:t>
          </a:r>
          <a:endParaRPr lang="en-US" sz="1300" kern="1200" dirty="0">
            <a:latin typeface="Aptos"/>
          </a:endParaRPr>
        </a:p>
      </dsp:txBody>
      <dsp:txXfrm>
        <a:off x="8675906" y="2230075"/>
        <a:ext cx="180000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AB4D1D-35B3-4FBA-A984-BF39A54E9595}">
      <dsp:nvSpPr>
        <dsp:cNvPr id="0" name=""/>
        <dsp:cNvSpPr/>
      </dsp:nvSpPr>
      <dsp:spPr>
        <a:xfrm>
          <a:off x="0" y="70668"/>
          <a:ext cx="10691265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 err="1">
              <a:solidFill>
                <a:srgbClr val="FFFFFF"/>
              </a:solidFill>
              <a:latin typeface="Aptos"/>
              <a:ea typeface="+mn-ea"/>
              <a:cs typeface="+mn-cs"/>
            </a:rPr>
            <a:t>ReviveGrow</a:t>
          </a:r>
          <a:r>
            <a:rPr lang="en-GB" sz="2800" kern="1200" dirty="0">
              <a:solidFill>
                <a:srgbClr val="FFFFFF"/>
              </a:solidFill>
              <a:latin typeface="Aptos"/>
              <a:ea typeface="+mn-ea"/>
              <a:cs typeface="+mn-cs"/>
            </a:rPr>
            <a:t> helps failing small businesses become successful again.</a:t>
          </a:r>
          <a:endParaRPr lang="en-US" sz="2800" kern="1200" dirty="0">
            <a:solidFill>
              <a:srgbClr val="FFFFFF"/>
            </a:solidFill>
            <a:latin typeface="Aptos"/>
            <a:ea typeface="+mn-ea"/>
            <a:cs typeface="+mn-cs"/>
          </a:endParaRPr>
        </a:p>
      </dsp:txBody>
      <dsp:txXfrm>
        <a:off x="31984" y="102652"/>
        <a:ext cx="10627297" cy="591232"/>
      </dsp:txXfrm>
    </dsp:sp>
    <dsp:sp modelId="{46838D07-781A-45A9-8CF9-515520784E78}">
      <dsp:nvSpPr>
        <dsp:cNvPr id="0" name=""/>
        <dsp:cNvSpPr/>
      </dsp:nvSpPr>
      <dsp:spPr>
        <a:xfrm>
          <a:off x="0" y="806507"/>
          <a:ext cx="10691265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solidFill>
                <a:srgbClr val="FFFFFF"/>
              </a:solidFill>
              <a:latin typeface="Aptos"/>
              <a:ea typeface="+mn-ea"/>
              <a:cs typeface="+mn-cs"/>
            </a:rPr>
            <a:t>The business model is simple, low-cost, and effective.</a:t>
          </a:r>
          <a:endParaRPr lang="en-US" sz="2800" kern="1200" dirty="0">
            <a:solidFill>
              <a:srgbClr val="FFFFFF"/>
            </a:solidFill>
            <a:latin typeface="Aptos"/>
            <a:ea typeface="+mn-ea"/>
            <a:cs typeface="+mn-cs"/>
          </a:endParaRPr>
        </a:p>
      </dsp:txBody>
      <dsp:txXfrm>
        <a:off x="31984" y="838491"/>
        <a:ext cx="10627297" cy="591232"/>
      </dsp:txXfrm>
    </dsp:sp>
    <dsp:sp modelId="{F3C1590E-7790-4F87-9162-4A3F48BA5A48}">
      <dsp:nvSpPr>
        <dsp:cNvPr id="0" name=""/>
        <dsp:cNvSpPr/>
      </dsp:nvSpPr>
      <dsp:spPr>
        <a:xfrm>
          <a:off x="0" y="1542348"/>
          <a:ext cx="10691265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solidFill>
                <a:srgbClr val="FFFFFF"/>
              </a:solidFill>
              <a:latin typeface="Aptos"/>
              <a:ea typeface="+mn-ea"/>
              <a:cs typeface="+mn-cs"/>
            </a:rPr>
            <a:t>There is strong demand in the UK for business turnaround.</a:t>
          </a:r>
          <a:endParaRPr lang="en-US" sz="2800" kern="1200" dirty="0">
            <a:solidFill>
              <a:srgbClr val="FFFFFF"/>
            </a:solidFill>
            <a:latin typeface="Aptos"/>
            <a:ea typeface="+mn-ea"/>
            <a:cs typeface="+mn-cs"/>
          </a:endParaRPr>
        </a:p>
      </dsp:txBody>
      <dsp:txXfrm>
        <a:off x="31984" y="1574332"/>
        <a:ext cx="10627297" cy="591232"/>
      </dsp:txXfrm>
    </dsp:sp>
    <dsp:sp modelId="{6FB71EB2-B6A3-4E7C-993A-A2AFF70344B7}">
      <dsp:nvSpPr>
        <dsp:cNvPr id="0" name=""/>
        <dsp:cNvSpPr/>
      </dsp:nvSpPr>
      <dsp:spPr>
        <a:xfrm>
          <a:off x="0" y="2278188"/>
          <a:ext cx="10691265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solidFill>
                <a:srgbClr val="FFFFFF"/>
              </a:solidFill>
              <a:latin typeface="Aptos"/>
              <a:ea typeface="+mn-ea"/>
              <a:cs typeface="+mn-cs"/>
            </a:rPr>
            <a:t>The company has good potential for growth in the future.</a:t>
          </a:r>
          <a:endParaRPr lang="en-US" sz="2800" kern="1200" dirty="0">
            <a:solidFill>
              <a:srgbClr val="FFFFFF"/>
            </a:solidFill>
            <a:latin typeface="Aptos"/>
            <a:ea typeface="+mn-ea"/>
            <a:cs typeface="+mn-cs"/>
          </a:endParaRPr>
        </a:p>
      </dsp:txBody>
      <dsp:txXfrm>
        <a:off x="31984" y="2310172"/>
        <a:ext cx="10627297" cy="591232"/>
      </dsp:txXfrm>
    </dsp:sp>
    <dsp:sp modelId="{DE74076C-940F-415F-A552-1F31477F8CB7}">
      <dsp:nvSpPr>
        <dsp:cNvPr id="0" name=""/>
        <dsp:cNvSpPr/>
      </dsp:nvSpPr>
      <dsp:spPr>
        <a:xfrm>
          <a:off x="0" y="3014027"/>
          <a:ext cx="10691265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 err="1">
              <a:solidFill>
                <a:srgbClr val="FFFFFF"/>
              </a:solidFill>
              <a:latin typeface="Aptos"/>
              <a:ea typeface="+mn-ea"/>
              <a:cs typeface="+mn-cs"/>
            </a:rPr>
            <a:t>ReviveGrow</a:t>
          </a:r>
          <a:r>
            <a:rPr lang="en-GB" sz="2800" kern="1200" dirty="0">
              <a:solidFill>
                <a:srgbClr val="FFFFFF"/>
              </a:solidFill>
              <a:latin typeface="Aptos"/>
              <a:ea typeface="+mn-ea"/>
              <a:cs typeface="+mn-cs"/>
            </a:rPr>
            <a:t> creates value for owners, customers, and investors.</a:t>
          </a:r>
          <a:endParaRPr lang="en-US" sz="2800" kern="1200" dirty="0">
            <a:solidFill>
              <a:srgbClr val="FFFFFF"/>
            </a:solidFill>
            <a:latin typeface="Aptos"/>
            <a:ea typeface="+mn-ea"/>
            <a:cs typeface="+mn-cs"/>
          </a:endParaRPr>
        </a:p>
      </dsp:txBody>
      <dsp:txXfrm>
        <a:off x="31984" y="3046011"/>
        <a:ext cx="10627297" cy="5912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624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642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917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12/8/2025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300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12/8/2025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287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12/8/2025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684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12/8/2025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520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12/8/2025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85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12/8/2025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588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578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677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4489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3400" y="871758"/>
            <a:ext cx="5227171" cy="387114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ReviveGrow Investments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3545" y="2420924"/>
            <a:ext cx="4857857" cy="10056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>
                <a:latin typeface="Aptos"/>
              </a:rPr>
              <a:t>Business Presentation – Assignment 2</a:t>
            </a:r>
            <a:endParaRPr lang="en-US" dirty="0">
              <a:latin typeface="Aptos"/>
            </a:endParaRPr>
          </a:p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7CC41EB-2D81-4303-9171-6401B388B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78DED2A1-B041-1F03-8B25-3DC63D31674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582" r="42855" b="-2"/>
          <a:stretch>
            <a:fillRect/>
          </a:stretch>
        </p:blipFill>
        <p:spPr>
          <a:xfrm>
            <a:off x="6515100" y="10"/>
            <a:ext cx="5676900" cy="68579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918C023-E942-AD6F-90B5-BCE5D2B891B7}"/>
              </a:ext>
            </a:extLst>
          </p:cNvPr>
          <p:cNvSpPr txBox="1"/>
          <p:nvPr/>
        </p:nvSpPr>
        <p:spPr>
          <a:xfrm>
            <a:off x="705539" y="4081901"/>
            <a:ext cx="4974336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latin typeface="Aptos"/>
                <a:ea typeface="+mn-lt"/>
                <a:cs typeface="+mn-lt"/>
              </a:rPr>
              <a:t>Stefania Beatrice Iordache</a:t>
            </a:r>
            <a:br>
              <a:rPr lang="en-GB" dirty="0">
                <a:latin typeface="Aptos"/>
                <a:ea typeface="+mn-lt"/>
                <a:cs typeface="+mn-lt"/>
              </a:rPr>
            </a:br>
            <a:r>
              <a:rPr lang="en-GB" dirty="0">
                <a:latin typeface="Aptos"/>
                <a:ea typeface="+mn-lt"/>
                <a:cs typeface="+mn-lt"/>
              </a:rPr>
              <a:t>Student Number: 2430125</a:t>
            </a:r>
            <a:br>
              <a:rPr lang="en-GB" dirty="0">
                <a:latin typeface="Aptos"/>
                <a:ea typeface="+mn-lt"/>
                <a:cs typeface="+mn-lt"/>
              </a:rPr>
            </a:br>
            <a:r>
              <a:rPr lang="en-GB" dirty="0">
                <a:latin typeface="Aptos"/>
                <a:ea typeface="+mn-lt"/>
                <a:cs typeface="+mn-lt"/>
              </a:rPr>
              <a:t>Module: LCLM4006 – Enterprise &amp; Entrepreneurship</a:t>
            </a:r>
            <a:br>
              <a:rPr lang="en-GB" dirty="0">
                <a:latin typeface="Aptos"/>
                <a:ea typeface="+mn-lt"/>
                <a:cs typeface="+mn-lt"/>
              </a:rPr>
            </a:br>
            <a:r>
              <a:rPr lang="en-GB" dirty="0">
                <a:latin typeface="Aptos"/>
                <a:ea typeface="+mn-lt"/>
                <a:cs typeface="+mn-lt"/>
              </a:rPr>
              <a:t>Lecturer: </a:t>
            </a:r>
            <a:r>
              <a:rPr lang="en-GB" err="1">
                <a:latin typeface="Aptos"/>
                <a:ea typeface="+mn-lt"/>
                <a:cs typeface="+mn-lt"/>
              </a:rPr>
              <a:t>Balendran</a:t>
            </a:r>
            <a:r>
              <a:rPr lang="en-GB" dirty="0">
                <a:latin typeface="Aptos"/>
                <a:ea typeface="+mn-lt"/>
                <a:cs typeface="+mn-lt"/>
              </a:rPr>
              <a:t> Kandasamy</a:t>
            </a:r>
            <a:br>
              <a:rPr lang="en-GB" dirty="0">
                <a:latin typeface="Aptos"/>
                <a:ea typeface="+mn-lt"/>
                <a:cs typeface="+mn-lt"/>
              </a:rPr>
            </a:br>
            <a:r>
              <a:rPr lang="en-GB" dirty="0">
                <a:latin typeface="Aptos"/>
                <a:ea typeface="+mn-lt"/>
                <a:cs typeface="+mn-lt"/>
              </a:rPr>
              <a:t>Date: 8 December2025</a:t>
            </a:r>
            <a:endParaRPr lang="en-US">
              <a:latin typeface="Aptos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848CF4-C473-3A6F-9567-D578185FB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909637"/>
            <a:ext cx="6400800" cy="130759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b="1" dirty="0">
                <a:ea typeface="+mj-lt"/>
                <a:cs typeface="+mj-lt"/>
              </a:rPr>
              <a:t>Overview of the Business Idea</a:t>
            </a:r>
            <a:endParaRPr lang="en-US"/>
          </a:p>
          <a:p>
            <a:pPr>
              <a:lnSpc>
                <a:spcPct val="90000"/>
              </a:lnSpc>
            </a:pPr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E813B4C-6731-0B72-5252-A79AB0E20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3900"/>
            <a:ext cx="10588752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B42FD4-C039-3D6A-2B1A-E8B5792AF1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088" y="2221992"/>
            <a:ext cx="6400800" cy="373989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GB" err="1">
                <a:latin typeface="Aptos"/>
                <a:ea typeface="+mn-lt"/>
                <a:cs typeface="+mn-lt"/>
              </a:rPr>
              <a:t>ReviveGrow</a:t>
            </a:r>
            <a:r>
              <a:rPr lang="en-GB" dirty="0">
                <a:latin typeface="Aptos"/>
                <a:ea typeface="+mn-lt"/>
                <a:cs typeface="+mn-lt"/>
              </a:rPr>
              <a:t> Investments buys small failing businesses in the UK.</a:t>
            </a:r>
            <a:endParaRPr lang="en-GB">
              <a:latin typeface="Aptos"/>
            </a:endParaRPr>
          </a:p>
          <a:p>
            <a:pPr>
              <a:lnSpc>
                <a:spcPct val="100000"/>
              </a:lnSpc>
            </a:pPr>
            <a:r>
              <a:rPr lang="en-GB" dirty="0">
                <a:latin typeface="Aptos"/>
                <a:ea typeface="+mn-lt"/>
                <a:cs typeface="+mn-lt"/>
              </a:rPr>
              <a:t>We improve these businesses by fixing problems and making them work better.</a:t>
            </a:r>
            <a:endParaRPr lang="en-GB">
              <a:latin typeface="Aptos"/>
            </a:endParaRPr>
          </a:p>
          <a:p>
            <a:pPr>
              <a:lnSpc>
                <a:spcPct val="100000"/>
              </a:lnSpc>
            </a:pPr>
            <a:r>
              <a:rPr lang="en-GB" dirty="0">
                <a:latin typeface="Aptos"/>
                <a:ea typeface="+mn-lt"/>
                <a:cs typeface="+mn-lt"/>
              </a:rPr>
              <a:t>After the improvements, we sell the business for a profit.</a:t>
            </a:r>
            <a:endParaRPr lang="en-GB">
              <a:latin typeface="Aptos"/>
            </a:endParaRPr>
          </a:p>
          <a:p>
            <a:pPr>
              <a:lnSpc>
                <a:spcPct val="100000"/>
              </a:lnSpc>
            </a:pPr>
            <a:r>
              <a:rPr lang="en-GB" dirty="0">
                <a:latin typeface="Aptos"/>
                <a:ea typeface="+mn-lt"/>
                <a:cs typeface="+mn-lt"/>
              </a:rPr>
              <a:t>We focus on small shops, services, and hospitality businesses.</a:t>
            </a:r>
            <a:endParaRPr lang="en-GB">
              <a:latin typeface="Aptos"/>
            </a:endParaRPr>
          </a:p>
          <a:p>
            <a:pPr>
              <a:lnSpc>
                <a:spcPct val="100000"/>
              </a:lnSpc>
            </a:pPr>
            <a:r>
              <a:rPr lang="en-GB" dirty="0">
                <a:latin typeface="Aptos"/>
                <a:ea typeface="+mn-lt"/>
                <a:cs typeface="+mn-lt"/>
              </a:rPr>
              <a:t>Our goal is to give failing businesses a second chance and create value.</a:t>
            </a:r>
            <a:endParaRPr lang="en-GB">
              <a:latin typeface="Aptos"/>
            </a:endParaRPr>
          </a:p>
          <a:p>
            <a:pPr>
              <a:lnSpc>
                <a:spcPct val="100000"/>
              </a:lnSpc>
            </a:pPr>
            <a:endParaRPr lang="en-GB" dirty="0">
              <a:latin typeface="Aptos"/>
            </a:endParaRPr>
          </a:p>
        </p:txBody>
      </p:sp>
      <p:pic>
        <p:nvPicPr>
          <p:cNvPr id="4" name="Graphic 3" descr="Handshake outline">
            <a:extLst>
              <a:ext uri="{FF2B5EF4-FFF2-40B4-BE49-F238E27FC236}">
                <a16:creationId xmlns:a16="http://schemas.microsoft.com/office/drawing/2014/main" id="{7712C72A-FDE0-6CEE-B2D7-AE268A17A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87920" y="2102261"/>
            <a:ext cx="3903980" cy="390398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E0E8146-6E65-2E6C-0C86-547E3C925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9065" y="6145599"/>
            <a:ext cx="1058283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0511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98F8FD-5F0A-3977-E1FC-44C4A9308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909637"/>
            <a:ext cx="6400800" cy="1307592"/>
          </a:xfrm>
        </p:spPr>
        <p:txBody>
          <a:bodyPr>
            <a:normAutofit/>
          </a:bodyPr>
          <a:lstStyle/>
          <a:p>
            <a:r>
              <a:rPr lang="en-GB" b="1" dirty="0">
                <a:ea typeface="+mj-lt"/>
                <a:cs typeface="+mj-lt"/>
              </a:rPr>
              <a:t>Problem We Solve</a:t>
            </a:r>
            <a:endParaRPr lang="en-US" dirty="0"/>
          </a:p>
          <a:p>
            <a:endParaRPr lang="en-GB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E813B4C-6731-0B72-5252-A79AB0E20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3900"/>
            <a:ext cx="10588752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1A21E-97FB-195E-27F9-62797AC8E9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088" y="2221992"/>
            <a:ext cx="6400800" cy="373989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Aptos"/>
                <a:ea typeface="+mn-lt"/>
                <a:cs typeface="+mn-lt"/>
              </a:rPr>
              <a:t>Many small businesses in the UK struggle with low sales and high costs.</a:t>
            </a:r>
            <a:endParaRPr lang="en-GB">
              <a:latin typeface="Aptos"/>
            </a:endParaRPr>
          </a:p>
          <a:p>
            <a:pPr>
              <a:lnSpc>
                <a:spcPct val="100000"/>
              </a:lnSpc>
            </a:pPr>
            <a:r>
              <a:rPr lang="en-GB" dirty="0">
                <a:latin typeface="Aptos"/>
                <a:ea typeface="+mn-lt"/>
                <a:cs typeface="+mn-lt"/>
              </a:rPr>
              <a:t>Some owners want to sell quickly because they feel stressed or cannot continue.</a:t>
            </a:r>
            <a:endParaRPr lang="en-GB">
              <a:latin typeface="Aptos"/>
            </a:endParaRPr>
          </a:p>
          <a:p>
            <a:pPr>
              <a:lnSpc>
                <a:spcPct val="100000"/>
              </a:lnSpc>
            </a:pPr>
            <a:r>
              <a:rPr lang="en-GB" dirty="0">
                <a:latin typeface="Aptos"/>
                <a:ea typeface="+mn-lt"/>
                <a:cs typeface="+mn-lt"/>
              </a:rPr>
              <a:t>Many businesses close because they lack good marketing or management.</a:t>
            </a:r>
            <a:endParaRPr lang="en-GB">
              <a:latin typeface="Aptos"/>
            </a:endParaRPr>
          </a:p>
          <a:p>
            <a:pPr>
              <a:lnSpc>
                <a:spcPct val="100000"/>
              </a:lnSpc>
            </a:pPr>
            <a:r>
              <a:rPr lang="en-GB" dirty="0">
                <a:latin typeface="Aptos"/>
                <a:ea typeface="+mn-lt"/>
                <a:cs typeface="+mn-lt"/>
              </a:rPr>
              <a:t>Investors want safe, ready-to-run businesses but can’t find them easily.</a:t>
            </a:r>
            <a:endParaRPr lang="en-GB">
              <a:latin typeface="Aptos"/>
            </a:endParaRPr>
          </a:p>
          <a:p>
            <a:pPr>
              <a:lnSpc>
                <a:spcPct val="100000"/>
              </a:lnSpc>
            </a:pPr>
            <a:r>
              <a:rPr lang="en-GB" dirty="0" err="1">
                <a:latin typeface="Aptos"/>
                <a:ea typeface="+mn-lt"/>
                <a:cs typeface="+mn-lt"/>
              </a:rPr>
              <a:t>ReviveGrow</a:t>
            </a:r>
            <a:r>
              <a:rPr lang="en-GB" dirty="0">
                <a:latin typeface="Aptos"/>
                <a:ea typeface="+mn-lt"/>
                <a:cs typeface="+mn-lt"/>
              </a:rPr>
              <a:t> helps by buying, improving, and selling these businesses.</a:t>
            </a:r>
            <a:endParaRPr lang="en-GB">
              <a:latin typeface="Aptos"/>
            </a:endParaRPr>
          </a:p>
          <a:p>
            <a:pPr>
              <a:lnSpc>
                <a:spcPct val="100000"/>
              </a:lnSpc>
            </a:pPr>
            <a:endParaRPr lang="en-GB"/>
          </a:p>
        </p:txBody>
      </p:sp>
      <p:pic>
        <p:nvPicPr>
          <p:cNvPr id="7" name="Graphic 6" descr="Bar Graph with Downward Trend">
            <a:extLst>
              <a:ext uri="{FF2B5EF4-FFF2-40B4-BE49-F238E27FC236}">
                <a16:creationId xmlns:a16="http://schemas.microsoft.com/office/drawing/2014/main" id="{1C4972A1-BC18-30D7-F132-57DAD83BA8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87920" y="2102261"/>
            <a:ext cx="3903980" cy="390398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E0E8146-6E65-2E6C-0C86-547E3C925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9065" y="6145599"/>
            <a:ext cx="1058283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40253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078D25-ADC1-46B0-0885-D4A9CC5CD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914400"/>
            <a:ext cx="5195889" cy="131673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 b="1">
                <a:ea typeface="+mj-lt"/>
                <a:cs typeface="+mj-lt"/>
              </a:rPr>
              <a:t>Legal Format &amp; Management Structure</a:t>
            </a:r>
            <a:endParaRPr lang="en-US" sz="3100"/>
          </a:p>
          <a:p>
            <a:pPr>
              <a:lnSpc>
                <a:spcPct val="90000"/>
              </a:lnSpc>
            </a:pPr>
            <a:endParaRPr lang="en-GB" sz="31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583FD9E-C5A7-96F7-951D-7D292013CD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2376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8F0DD-492C-A168-807D-B35C3A1BF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088" y="2231136"/>
            <a:ext cx="5195889" cy="3931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700" b="1" dirty="0">
                <a:latin typeface="Aptos"/>
              </a:rPr>
              <a:t>Legal Format (Ltd Company):</a:t>
            </a:r>
            <a:endParaRPr lang="en-GB" sz="1700" dirty="0">
              <a:latin typeface="Aptos"/>
            </a:endParaRPr>
          </a:p>
          <a:p>
            <a:pPr>
              <a:lnSpc>
                <a:spcPct val="100000"/>
              </a:lnSpc>
            </a:pPr>
            <a:r>
              <a:rPr lang="en-GB" sz="1700" dirty="0">
                <a:latin typeface="Aptos"/>
                <a:ea typeface="+mn-lt"/>
                <a:cs typeface="+mn-lt"/>
              </a:rPr>
              <a:t>The business operates as a Private Limited Company (Ltd).</a:t>
            </a:r>
            <a:endParaRPr lang="en-GB" sz="1700" dirty="0">
              <a:latin typeface="Aptos"/>
            </a:endParaRPr>
          </a:p>
          <a:p>
            <a:pPr>
              <a:lnSpc>
                <a:spcPct val="100000"/>
              </a:lnSpc>
            </a:pPr>
            <a:r>
              <a:rPr lang="en-GB" sz="1700" dirty="0">
                <a:latin typeface="Aptos"/>
                <a:ea typeface="+mn-lt"/>
                <a:cs typeface="+mn-lt"/>
              </a:rPr>
              <a:t>This protects my personal money (limited liability).</a:t>
            </a:r>
            <a:endParaRPr lang="en-GB" sz="1700" dirty="0">
              <a:latin typeface="Aptos"/>
            </a:endParaRPr>
          </a:p>
          <a:p>
            <a:pPr>
              <a:lnSpc>
                <a:spcPct val="100000"/>
              </a:lnSpc>
            </a:pPr>
            <a:r>
              <a:rPr lang="en-GB" sz="1700" dirty="0">
                <a:latin typeface="Aptos"/>
                <a:ea typeface="+mn-lt"/>
                <a:cs typeface="+mn-lt"/>
              </a:rPr>
              <a:t>It is trusted in the UK and easy to register.</a:t>
            </a:r>
            <a:endParaRPr lang="en-GB" sz="1700" dirty="0">
              <a:latin typeface="Aptos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700" b="1" dirty="0">
                <a:latin typeface="Aptos"/>
              </a:rPr>
              <a:t>Management Structure:</a:t>
            </a:r>
            <a:endParaRPr lang="en-GB" sz="1700" dirty="0">
              <a:latin typeface="Aptos"/>
            </a:endParaRPr>
          </a:p>
          <a:p>
            <a:pPr>
              <a:lnSpc>
                <a:spcPct val="100000"/>
              </a:lnSpc>
            </a:pPr>
            <a:r>
              <a:rPr lang="en-GB" sz="1700" dirty="0">
                <a:latin typeface="Aptos"/>
                <a:ea typeface="+mn-lt"/>
                <a:cs typeface="+mn-lt"/>
              </a:rPr>
              <a:t>Small and low-cost team.</a:t>
            </a:r>
            <a:endParaRPr lang="en-GB" sz="1700" dirty="0">
              <a:latin typeface="Aptos"/>
            </a:endParaRPr>
          </a:p>
          <a:p>
            <a:pPr>
              <a:lnSpc>
                <a:spcPct val="100000"/>
              </a:lnSpc>
            </a:pPr>
            <a:r>
              <a:rPr lang="en-GB" sz="1700" dirty="0">
                <a:latin typeface="Aptos"/>
                <a:ea typeface="+mn-lt"/>
                <a:cs typeface="+mn-lt"/>
              </a:rPr>
              <a:t>Founder manages the business and key decisions.</a:t>
            </a:r>
            <a:endParaRPr lang="en-GB" sz="1700" dirty="0">
              <a:latin typeface="Aptos"/>
            </a:endParaRPr>
          </a:p>
          <a:p>
            <a:pPr>
              <a:lnSpc>
                <a:spcPct val="100000"/>
              </a:lnSpc>
            </a:pPr>
            <a:r>
              <a:rPr lang="en-GB" sz="1700" dirty="0">
                <a:latin typeface="Aptos"/>
                <a:ea typeface="+mn-lt"/>
                <a:cs typeface="+mn-lt"/>
              </a:rPr>
              <a:t>Support from freelance professionals.</a:t>
            </a:r>
            <a:endParaRPr lang="en-GB" sz="1700" dirty="0">
              <a:latin typeface="Aptos"/>
            </a:endParaRPr>
          </a:p>
          <a:p>
            <a:pPr>
              <a:lnSpc>
                <a:spcPct val="100000"/>
              </a:lnSpc>
            </a:pPr>
            <a:endParaRPr lang="en-GB" sz="1700" dirty="0">
              <a:latin typeface="Aptos"/>
            </a:endParaRPr>
          </a:p>
        </p:txBody>
      </p:sp>
      <p:pic>
        <p:nvPicPr>
          <p:cNvPr id="4" name="Picture 3" descr="A diagram of a company&#10;&#10;AI-generated content may be incorrect.">
            <a:extLst>
              <a:ext uri="{FF2B5EF4-FFF2-40B4-BE49-F238E27FC236}">
                <a16:creationId xmlns:a16="http://schemas.microsoft.com/office/drawing/2014/main" id="{89B6AB71-035D-1960-C226-CFBB9EE217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222" r="2538"/>
          <a:stretch>
            <a:fillRect/>
          </a:stretch>
        </p:blipFill>
        <p:spPr>
          <a:xfrm>
            <a:off x="6420752" y="731520"/>
            <a:ext cx="5055865" cy="5422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56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F68B2C62-7648-4430-90D5-AE0F252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22483F-4705-1761-AC82-CFBEB4EE3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914400"/>
            <a:ext cx="3914776" cy="3977269"/>
          </a:xfrm>
        </p:spPr>
        <p:txBody>
          <a:bodyPr>
            <a:normAutofit/>
          </a:bodyPr>
          <a:lstStyle/>
          <a:p>
            <a:r>
              <a:rPr lang="en-GB" b="1">
                <a:ea typeface="+mj-lt"/>
                <a:cs typeface="+mj-lt"/>
              </a:rPr>
              <a:t>PESTEL Analysis</a:t>
            </a:r>
            <a:endParaRPr lang="en-US"/>
          </a:p>
          <a:p>
            <a:endParaRPr lang="en-GB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BFD5B9F-5FB6-467D-83D5-DF82F19073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5240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4" name="Content Placeholder 2">
            <a:extLst>
              <a:ext uri="{FF2B5EF4-FFF2-40B4-BE49-F238E27FC236}">
                <a16:creationId xmlns:a16="http://schemas.microsoft.com/office/drawing/2014/main" id="{95C2EF4C-A51A-032F-C4CE-8FEF430AE4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1040897"/>
              </p:ext>
            </p:extLst>
          </p:nvPr>
        </p:nvGraphicFramePr>
        <p:xfrm>
          <a:off x="4760333" y="681566"/>
          <a:ext cx="6171948" cy="5499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86133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F68B2C62-7648-4430-90D5-AE0F252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21D1AE-A590-5CBE-F852-BA90D3AAF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8"/>
            <a:ext cx="10691813" cy="1155618"/>
          </a:xfrm>
        </p:spPr>
        <p:txBody>
          <a:bodyPr>
            <a:normAutofit/>
          </a:bodyPr>
          <a:lstStyle/>
          <a:p>
            <a:r>
              <a:rPr lang="en-GB" b="1" dirty="0">
                <a:ea typeface="+mj-lt"/>
                <a:cs typeface="+mj-lt"/>
              </a:rPr>
              <a:t>Target Market (STP Model)</a:t>
            </a:r>
            <a:endParaRPr lang="en-US" dirty="0"/>
          </a:p>
          <a:p>
            <a:endParaRPr lang="en-GB" dirty="0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AAD0195E-7F27-4D06-9427-0C121D721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9D74C2FC-3228-4FC1-B97B-87AD35508D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03B7042E-6078-717E-DF89-92FE886EEA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062380"/>
              </p:ext>
            </p:extLst>
          </p:nvPr>
        </p:nvGraphicFramePr>
        <p:xfrm>
          <a:off x="700088" y="2222500"/>
          <a:ext cx="10691812" cy="3740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39005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68B2C62-7648-4430-90D5-AE0F252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7C90F5-C36D-CCD9-F362-1C91A9B7B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8"/>
            <a:ext cx="10691813" cy="1155618"/>
          </a:xfrm>
        </p:spPr>
        <p:txBody>
          <a:bodyPr>
            <a:normAutofit/>
          </a:bodyPr>
          <a:lstStyle/>
          <a:p>
            <a:r>
              <a:rPr lang="en-GB" b="1" dirty="0">
                <a:ea typeface="+mj-lt"/>
                <a:cs typeface="+mj-lt"/>
              </a:rPr>
              <a:t>Marketing Strategies</a:t>
            </a:r>
            <a:endParaRPr lang="en-US" dirty="0"/>
          </a:p>
          <a:p>
            <a:endParaRPr lang="en-GB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D0195E-7F27-4D06-9427-0C121D721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D74C2FC-3228-4FC1-B97B-87AD35508D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C391789-B665-E85D-4132-E007EDFBDF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2464137"/>
              </p:ext>
            </p:extLst>
          </p:nvPr>
        </p:nvGraphicFramePr>
        <p:xfrm>
          <a:off x="700088" y="2222500"/>
          <a:ext cx="10691812" cy="3740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1873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60EB578-C970-4186-B93C-45851BBC6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DAB3C6-C793-0AAE-A9BF-CF47A70012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6968" y="914400"/>
            <a:ext cx="6627924" cy="1307592"/>
          </a:xfrm>
        </p:spPr>
        <p:txBody>
          <a:bodyPr>
            <a:normAutofit/>
          </a:bodyPr>
          <a:lstStyle/>
          <a:p>
            <a:r>
              <a:rPr lang="en-GB" b="1">
                <a:ea typeface="+mj-lt"/>
                <a:cs typeface="+mj-lt"/>
              </a:rPr>
              <a:t>Funding Required</a:t>
            </a:r>
            <a:endParaRPr lang="en-US"/>
          </a:p>
          <a:p>
            <a:endParaRPr lang="en-GB" dirty="0"/>
          </a:p>
        </p:txBody>
      </p:sp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433BA095-C409-CFAC-D2E7-75125DEEC8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193" r="30887" b="-1"/>
          <a:stretch>
            <a:fillRect/>
          </a:stretch>
        </p:blipFill>
        <p:spPr>
          <a:xfrm>
            <a:off x="20" y="-17929"/>
            <a:ext cx="4206220" cy="687592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DF57B02-07BB-407B-BB36-06D9C64A6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17665" y="722376"/>
            <a:ext cx="6476356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7B068-CFDF-8A18-7767-D525E1EE4C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6968" y="2221992"/>
            <a:ext cx="6627924" cy="373989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latin typeface="Aptos"/>
                <a:ea typeface="+mn-lt"/>
                <a:cs typeface="+mn-lt"/>
              </a:rPr>
              <a:t>Total funding needed: </a:t>
            </a:r>
            <a:r>
              <a:rPr lang="en-GB" b="1" dirty="0">
                <a:latin typeface="Aptos"/>
                <a:ea typeface="+mn-lt"/>
                <a:cs typeface="+mn-lt"/>
              </a:rPr>
              <a:t>£5,020</a:t>
            </a:r>
            <a:endParaRPr lang="en-GB" dirty="0">
              <a:latin typeface="Aptos"/>
            </a:endParaRPr>
          </a:p>
          <a:p>
            <a:r>
              <a:rPr lang="en-GB" dirty="0">
                <a:latin typeface="Aptos"/>
                <a:ea typeface="+mn-lt"/>
                <a:cs typeface="+mn-lt"/>
              </a:rPr>
              <a:t>Money will cover:</a:t>
            </a:r>
            <a:br>
              <a:rPr lang="en-GB" dirty="0">
                <a:latin typeface="Aptos"/>
                <a:ea typeface="+mn-lt"/>
                <a:cs typeface="+mn-lt"/>
              </a:rPr>
            </a:br>
            <a:r>
              <a:rPr lang="en-GB" dirty="0">
                <a:latin typeface="Aptos"/>
                <a:ea typeface="+mn-lt"/>
                <a:cs typeface="+mn-lt"/>
              </a:rPr>
              <a:t>• Company registration and legal fees</a:t>
            </a:r>
            <a:br>
              <a:rPr lang="en-GB" dirty="0">
                <a:latin typeface="Aptos"/>
                <a:ea typeface="+mn-lt"/>
                <a:cs typeface="+mn-lt"/>
              </a:rPr>
            </a:br>
            <a:r>
              <a:rPr lang="en-GB" dirty="0">
                <a:latin typeface="Aptos"/>
                <a:ea typeface="+mn-lt"/>
                <a:cs typeface="+mn-lt"/>
              </a:rPr>
              <a:t>• Website and marketing</a:t>
            </a:r>
            <a:br>
              <a:rPr lang="en-GB" dirty="0">
                <a:latin typeface="Aptos"/>
                <a:ea typeface="+mn-lt"/>
                <a:cs typeface="+mn-lt"/>
              </a:rPr>
            </a:br>
            <a:r>
              <a:rPr lang="en-GB" dirty="0">
                <a:latin typeface="Aptos"/>
                <a:ea typeface="+mn-lt"/>
                <a:cs typeface="+mn-lt"/>
              </a:rPr>
              <a:t>• Accounting and professional fees</a:t>
            </a:r>
            <a:br>
              <a:rPr lang="en-GB" dirty="0">
                <a:latin typeface="Aptos"/>
                <a:ea typeface="+mn-lt"/>
                <a:cs typeface="+mn-lt"/>
              </a:rPr>
            </a:br>
            <a:r>
              <a:rPr lang="en-GB" dirty="0">
                <a:latin typeface="Aptos"/>
                <a:ea typeface="+mn-lt"/>
                <a:cs typeface="+mn-lt"/>
              </a:rPr>
              <a:t>• First small business purchase</a:t>
            </a:r>
            <a:endParaRPr lang="en-GB" dirty="0">
              <a:latin typeface="Aptos"/>
            </a:endParaRPr>
          </a:p>
          <a:p>
            <a:pPr marL="0" indent="0">
              <a:buNone/>
            </a:pPr>
            <a:r>
              <a:rPr lang="en-GB" dirty="0">
                <a:latin typeface="Aptos"/>
                <a:ea typeface="+mn-lt"/>
                <a:cs typeface="+mn-lt"/>
              </a:rPr>
              <a:t>Funding will come from personal savings and a small UK Start-Up Loan.</a:t>
            </a:r>
            <a:endParaRPr lang="en-GB" dirty="0">
              <a:latin typeface="Aptos"/>
            </a:endParaRPr>
          </a:p>
          <a:p>
            <a:endParaRPr lang="en-GB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6855964-C920-48EB-8804-74291211C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17665" y="6144768"/>
            <a:ext cx="647635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02947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9CB68D-CAEB-B2E1-B346-B8FBC1F27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909637"/>
            <a:ext cx="6400800" cy="130759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b="1" dirty="0">
                <a:ea typeface="+mj-lt"/>
                <a:cs typeface="+mj-lt"/>
              </a:rPr>
              <a:t>Financial Forecast &amp; Break-Even</a:t>
            </a:r>
            <a:endParaRPr lang="en-US"/>
          </a:p>
          <a:p>
            <a:pPr>
              <a:lnSpc>
                <a:spcPct val="90000"/>
              </a:lnSpc>
            </a:pPr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E813B4C-6731-0B72-5252-A79AB0E20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3900"/>
            <a:ext cx="10588752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410B6F-E1D9-8E6B-11F1-CCB066EC84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088" y="2221992"/>
            <a:ext cx="6400800" cy="373989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latin typeface="Aptos"/>
                <a:ea typeface="+mn-lt"/>
                <a:cs typeface="+mn-lt"/>
              </a:rPr>
              <a:t>The business becomes profitable in </a:t>
            </a:r>
            <a:r>
              <a:rPr lang="en-GB" b="1" dirty="0">
                <a:latin typeface="Aptos"/>
                <a:ea typeface="+mn-lt"/>
                <a:cs typeface="+mn-lt"/>
              </a:rPr>
              <a:t>Month 3 (March)</a:t>
            </a:r>
            <a:r>
              <a:rPr lang="en-GB" dirty="0">
                <a:latin typeface="Aptos"/>
                <a:ea typeface="+mn-lt"/>
                <a:cs typeface="+mn-lt"/>
              </a:rPr>
              <a:t>.</a:t>
            </a:r>
            <a:endParaRPr lang="en-GB" dirty="0">
              <a:latin typeface="Aptos"/>
            </a:endParaRPr>
          </a:p>
          <a:p>
            <a:pPr marL="0" indent="0">
              <a:buNone/>
            </a:pPr>
            <a:r>
              <a:rPr lang="en-GB" dirty="0">
                <a:latin typeface="Aptos"/>
                <a:ea typeface="+mn-lt"/>
                <a:cs typeface="+mn-lt"/>
              </a:rPr>
              <a:t>In March:</a:t>
            </a:r>
            <a:br>
              <a:rPr lang="en-GB" dirty="0">
                <a:latin typeface="Aptos"/>
                <a:ea typeface="+mn-lt"/>
                <a:cs typeface="+mn-lt"/>
              </a:rPr>
            </a:br>
            <a:r>
              <a:rPr lang="en-GB" dirty="0">
                <a:latin typeface="Aptos"/>
                <a:ea typeface="+mn-lt"/>
                <a:cs typeface="+mn-lt"/>
              </a:rPr>
              <a:t>• Revenue = £1,200</a:t>
            </a:r>
            <a:br>
              <a:rPr lang="en-GB" dirty="0">
                <a:latin typeface="Aptos"/>
                <a:ea typeface="+mn-lt"/>
                <a:cs typeface="+mn-lt"/>
              </a:rPr>
            </a:br>
            <a:r>
              <a:rPr lang="en-GB" dirty="0">
                <a:latin typeface="Aptos"/>
                <a:ea typeface="+mn-lt"/>
                <a:cs typeface="+mn-lt"/>
              </a:rPr>
              <a:t>• Total costs = £1,200</a:t>
            </a:r>
            <a:br>
              <a:rPr lang="en-GB" dirty="0">
                <a:latin typeface="Aptos"/>
                <a:ea typeface="+mn-lt"/>
                <a:cs typeface="+mn-lt"/>
              </a:rPr>
            </a:br>
            <a:r>
              <a:rPr lang="en-GB" dirty="0">
                <a:latin typeface="Aptos"/>
                <a:ea typeface="+mn-lt"/>
                <a:cs typeface="+mn-lt"/>
              </a:rPr>
              <a:t>• Profit = £0 (break-even)</a:t>
            </a:r>
            <a:endParaRPr lang="en-GB" dirty="0">
              <a:latin typeface="Aptos"/>
            </a:endParaRPr>
          </a:p>
          <a:p>
            <a:pPr marL="0" indent="0">
              <a:buNone/>
            </a:pPr>
            <a:r>
              <a:rPr lang="en-GB" dirty="0">
                <a:latin typeface="Aptos"/>
                <a:ea typeface="+mn-lt"/>
                <a:cs typeface="+mn-lt"/>
              </a:rPr>
              <a:t>After Month 3, the business starts making profit every month.</a:t>
            </a:r>
            <a:endParaRPr lang="en-GB" dirty="0">
              <a:latin typeface="Aptos"/>
            </a:endParaRPr>
          </a:p>
          <a:p>
            <a:pPr marL="0" indent="0">
              <a:buNone/>
            </a:pPr>
            <a:r>
              <a:rPr lang="en-GB" dirty="0">
                <a:latin typeface="Aptos"/>
                <a:ea typeface="+mn-lt"/>
                <a:cs typeface="+mn-lt"/>
              </a:rPr>
              <a:t>Profit increases as more businesses are improved and sold.</a:t>
            </a:r>
            <a:endParaRPr lang="en-GB" dirty="0">
              <a:latin typeface="Aptos"/>
            </a:endParaRPr>
          </a:p>
          <a:p>
            <a:endParaRPr lang="en-GB" dirty="0"/>
          </a:p>
        </p:txBody>
      </p:sp>
      <p:pic>
        <p:nvPicPr>
          <p:cNvPr id="4" name="Graphic 3" descr="Bar graph with upward trend with solid fill">
            <a:extLst>
              <a:ext uri="{FF2B5EF4-FFF2-40B4-BE49-F238E27FC236}">
                <a16:creationId xmlns:a16="http://schemas.microsoft.com/office/drawing/2014/main" id="{EF1C4829-887C-C5D9-8E7A-3208644DE9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87920" y="2102261"/>
            <a:ext cx="3903980" cy="390398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E0E8146-6E65-2E6C-0C86-547E3C925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9065" y="6145599"/>
            <a:ext cx="1058283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67668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18408-F05C-B527-BC4B-32B976227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+mj-lt"/>
                <a:cs typeface="+mj-lt"/>
              </a:rPr>
              <a:t>Conclusion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4BC0BC7-F0FB-AA57-9B61-AD6339F209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3806772"/>
              </p:ext>
            </p:extLst>
          </p:nvPr>
        </p:nvGraphicFramePr>
        <p:xfrm>
          <a:off x="700635" y="2221992"/>
          <a:ext cx="10691265" cy="3739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93177963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ChronicleVTI</vt:lpstr>
      <vt:lpstr>ReviveGrow Investments</vt:lpstr>
      <vt:lpstr>Overview of the Business Idea </vt:lpstr>
      <vt:lpstr>Problem We Solve </vt:lpstr>
      <vt:lpstr>Legal Format &amp; Management Structure </vt:lpstr>
      <vt:lpstr>PESTEL Analysis </vt:lpstr>
      <vt:lpstr>Target Market (STP Model) </vt:lpstr>
      <vt:lpstr>Marketing Strategies </vt:lpstr>
      <vt:lpstr>Funding Required </vt:lpstr>
      <vt:lpstr>Financial Forecast &amp; Break-Even 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136</cp:revision>
  <dcterms:created xsi:type="dcterms:W3CDTF">2025-12-08T17:54:57Z</dcterms:created>
  <dcterms:modified xsi:type="dcterms:W3CDTF">2025-12-08T18:31:57Z</dcterms:modified>
</cp:coreProperties>
</file>