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diagrams/drawing6.xml" ContentType="application/vnd.ms-office.drawingml.diagramDrawing+xml"/>
  <Override PartName="/ppt/diagrams/drawing7.xml" ContentType="application/vnd.ms-office.drawingml.diagramDrawing+xml"/>
  <Override PartName="/ppt/diagrams/quickStyle8.xml" ContentType="application/vnd.openxmlformats-officedocument.drawingml.diagramStyl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ppt/diagrams/drawing5.xml" ContentType="application/vnd.ms-office.drawingml.diagramDrawing+xml"/>
  <Override PartName="/ppt/diagrams/quickStyle6.xml" ContentType="application/vnd.openxmlformats-officedocument.drawingml.diagramStyle+xml"/>
  <Override PartName="/ppt/diagrams/quickStyle7.xml" ContentType="application/vnd.openxmlformats-officedocument.drawingml.diagramStyl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diagrams/quickStyle5.xml" ContentType="application/vnd.openxmlformats-officedocument.drawingml.diagramStyl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sldIdLst>
    <p:sldId id="256" r:id="rId2"/>
    <p:sldId id="257" r:id="rId3"/>
    <p:sldId id="258" r:id="rId4"/>
    <p:sldId id="259" r:id="rId5"/>
    <p:sldId id="260" r:id="rId6"/>
    <p:sldId id="261" r:id="rId7"/>
    <p:sldId id="262" r:id="rId8"/>
    <p:sldId id="263" r:id="rId9"/>
    <p:sldId id="268" r:id="rId10"/>
    <p:sldId id="269" r:id="rId11"/>
    <p:sldId id="265" r:id="rId12"/>
    <p:sldId id="264" r:id="rId13"/>
    <p:sldId id="270" r:id="rId14"/>
    <p:sldId id="266" r:id="rId15"/>
    <p:sldId id="271"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132"/>
    <p:restoredTop sz="92181"/>
  </p:normalViewPr>
  <p:slideViewPr>
    <p:cSldViewPr snapToGrid="0" snapToObjects="1">
      <p:cViewPr varScale="1">
        <p:scale>
          <a:sx n="49" d="100"/>
          <a:sy n="49" d="100"/>
        </p:scale>
        <p:origin x="-1128" y="-8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4.svg"/><Relationship Id="rId1" Type="http://schemas.openxmlformats.org/officeDocument/2006/relationships/image" Target="../media/image9.png"/><Relationship Id="rId6" Type="http://schemas.openxmlformats.org/officeDocument/2006/relationships/image" Target="../media/image18.svg"/><Relationship Id="rId5" Type="http://schemas.openxmlformats.org/officeDocument/2006/relationships/image" Target="../media/image11.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13.pn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image" Target="../media/image24.svg"/><Relationship Id="rId1" Type="http://schemas.openxmlformats.org/officeDocument/2006/relationships/image" Target="../media/image14.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30.svg"/><Relationship Id="rId1" Type="http://schemas.openxmlformats.org/officeDocument/2006/relationships/image" Target="../media/image17.png"/><Relationship Id="rId6" Type="http://schemas.openxmlformats.org/officeDocument/2006/relationships/image" Target="../media/image34.svg"/><Relationship Id="rId5" Type="http://schemas.openxmlformats.org/officeDocument/2006/relationships/image" Target="../media/image19.png"/><Relationship Id="rId4" Type="http://schemas.openxmlformats.org/officeDocument/2006/relationships/image" Target="../media/image32.svg"/></Relationships>
</file>

<file path=ppt/diagrams/_rels/data6.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22.png"/><Relationship Id="rId7" Type="http://schemas.openxmlformats.org/officeDocument/2006/relationships/image" Target="../media/image23.png"/><Relationship Id="rId2" Type="http://schemas.openxmlformats.org/officeDocument/2006/relationships/image" Target="../media/image38.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15.png"/><Relationship Id="rId4" Type="http://schemas.openxmlformats.org/officeDocument/2006/relationships/image" Target="../media/image4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image" Target="../media/image14.svg"/><Relationship Id="rId1" Type="http://schemas.openxmlformats.org/officeDocument/2006/relationships/image" Target="../media/image9.png"/><Relationship Id="rId6" Type="http://schemas.openxmlformats.org/officeDocument/2006/relationships/image" Target="../media/image18.svg"/><Relationship Id="rId5" Type="http://schemas.openxmlformats.org/officeDocument/2006/relationships/image" Target="../media/image11.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image" Target="../media/image24.svg"/><Relationship Id="rId1" Type="http://schemas.openxmlformats.org/officeDocument/2006/relationships/image" Target="../media/image14.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30.svg"/><Relationship Id="rId1" Type="http://schemas.openxmlformats.org/officeDocument/2006/relationships/image" Target="../media/image17.png"/><Relationship Id="rId6" Type="http://schemas.openxmlformats.org/officeDocument/2006/relationships/image" Target="../media/image34.svg"/><Relationship Id="rId5" Type="http://schemas.openxmlformats.org/officeDocument/2006/relationships/image" Target="../media/image19.png"/><Relationship Id="rId4" Type="http://schemas.openxmlformats.org/officeDocument/2006/relationships/image" Target="../media/image3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22.png"/><Relationship Id="rId7" Type="http://schemas.openxmlformats.org/officeDocument/2006/relationships/image" Target="../media/image23.png"/><Relationship Id="rId2" Type="http://schemas.openxmlformats.org/officeDocument/2006/relationships/image" Target="../media/image38.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15.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FC3D6C-2402-4300-A44E-2DB71442184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DF4E175-8290-4AE0-BF52-5D14655061EE}">
      <dgm:prSet/>
      <dgm:spPr/>
      <dgm:t>
        <a:bodyPr/>
        <a:lstStyle/>
        <a:p>
          <a:r>
            <a:rPr lang="en-US"/>
            <a:t>A team is a group of people with complementary skills who are committed to a common purposes or goals .</a:t>
          </a:r>
        </a:p>
      </dgm:t>
    </dgm:pt>
    <dgm:pt modelId="{E2A4F23E-1274-4DCC-AA9A-1876E44C5716}" type="parTrans" cxnId="{F01DCEDC-1BF5-48F3-967C-4FBFC78B3EE3}">
      <dgm:prSet/>
      <dgm:spPr/>
      <dgm:t>
        <a:bodyPr/>
        <a:lstStyle/>
        <a:p>
          <a:endParaRPr lang="en-US"/>
        </a:p>
      </dgm:t>
    </dgm:pt>
    <dgm:pt modelId="{D9EEFF66-50F5-4990-8C7A-CA4B89438662}" type="sibTrans" cxnId="{F01DCEDC-1BF5-48F3-967C-4FBFC78B3EE3}">
      <dgm:prSet/>
      <dgm:spPr/>
      <dgm:t>
        <a:bodyPr/>
        <a:lstStyle/>
        <a:p>
          <a:endParaRPr lang="en-US"/>
        </a:p>
      </dgm:t>
    </dgm:pt>
    <dgm:pt modelId="{6B0B1BFA-9173-4DC2-AF08-A27D55493374}">
      <dgm:prSet/>
      <dgm:spPr/>
      <dgm:t>
        <a:bodyPr/>
        <a:lstStyle/>
        <a:p>
          <a:r>
            <a:rPr lang="en-US" dirty="0">
              <a:solidFill>
                <a:schemeClr val="bg2">
                  <a:lumMod val="75000"/>
                </a:schemeClr>
              </a:solidFill>
            </a:rPr>
            <a:t>In Health Care a team is the  group of professionals who contribute to your care and treatment as patient .(E,2019)</a:t>
          </a:r>
        </a:p>
      </dgm:t>
    </dgm:pt>
    <dgm:pt modelId="{41B6DB0C-573C-433D-B432-5CD4CE79A079}" type="parTrans" cxnId="{38E0B115-6734-4775-88F2-7035C2F407ED}">
      <dgm:prSet/>
      <dgm:spPr/>
      <dgm:t>
        <a:bodyPr/>
        <a:lstStyle/>
        <a:p>
          <a:endParaRPr lang="en-US"/>
        </a:p>
      </dgm:t>
    </dgm:pt>
    <dgm:pt modelId="{0639990F-814A-4F95-8909-0C6626C08F6C}" type="sibTrans" cxnId="{38E0B115-6734-4775-88F2-7035C2F407ED}">
      <dgm:prSet/>
      <dgm:spPr/>
      <dgm:t>
        <a:bodyPr/>
        <a:lstStyle/>
        <a:p>
          <a:endParaRPr lang="en-US"/>
        </a:p>
      </dgm:t>
    </dgm:pt>
    <dgm:pt modelId="{461B8206-C8C3-4F1F-A1D0-6AEE2EDA4F4D}" type="pres">
      <dgm:prSet presAssocID="{EAFC3D6C-2402-4300-A44E-2DB71442184B}" presName="outerComposite" presStyleCnt="0">
        <dgm:presLayoutVars>
          <dgm:chMax val="5"/>
          <dgm:dir/>
          <dgm:resizeHandles val="exact"/>
        </dgm:presLayoutVars>
      </dgm:prSet>
      <dgm:spPr/>
      <dgm:t>
        <a:bodyPr/>
        <a:lstStyle/>
        <a:p>
          <a:endParaRPr lang="en-GB"/>
        </a:p>
      </dgm:t>
    </dgm:pt>
    <dgm:pt modelId="{2B81BDFE-E35E-445A-B083-C1E232AF9867}" type="pres">
      <dgm:prSet presAssocID="{EAFC3D6C-2402-4300-A44E-2DB71442184B}" presName="dummyMaxCanvas" presStyleCnt="0">
        <dgm:presLayoutVars/>
      </dgm:prSet>
      <dgm:spPr/>
    </dgm:pt>
    <dgm:pt modelId="{3B9C0703-2E57-4DC9-986E-DDA2A8155D09}" type="pres">
      <dgm:prSet presAssocID="{EAFC3D6C-2402-4300-A44E-2DB71442184B}" presName="TwoNodes_1" presStyleLbl="node1" presStyleIdx="0" presStyleCnt="2">
        <dgm:presLayoutVars>
          <dgm:bulletEnabled val="1"/>
        </dgm:presLayoutVars>
      </dgm:prSet>
      <dgm:spPr/>
      <dgm:t>
        <a:bodyPr/>
        <a:lstStyle/>
        <a:p>
          <a:endParaRPr lang="en-GB"/>
        </a:p>
      </dgm:t>
    </dgm:pt>
    <dgm:pt modelId="{53536EA1-881E-4352-BF61-DC889EC055E3}" type="pres">
      <dgm:prSet presAssocID="{EAFC3D6C-2402-4300-A44E-2DB71442184B}" presName="TwoNodes_2" presStyleLbl="node1" presStyleIdx="1" presStyleCnt="2">
        <dgm:presLayoutVars>
          <dgm:bulletEnabled val="1"/>
        </dgm:presLayoutVars>
      </dgm:prSet>
      <dgm:spPr/>
      <dgm:t>
        <a:bodyPr/>
        <a:lstStyle/>
        <a:p>
          <a:endParaRPr lang="en-GB"/>
        </a:p>
      </dgm:t>
    </dgm:pt>
    <dgm:pt modelId="{B0173D12-1C5E-4FCB-BC8D-839075A0D006}" type="pres">
      <dgm:prSet presAssocID="{EAFC3D6C-2402-4300-A44E-2DB71442184B}" presName="TwoConn_1-2" presStyleLbl="fgAccFollowNode1" presStyleIdx="0" presStyleCnt="1">
        <dgm:presLayoutVars>
          <dgm:bulletEnabled val="1"/>
        </dgm:presLayoutVars>
      </dgm:prSet>
      <dgm:spPr/>
      <dgm:t>
        <a:bodyPr/>
        <a:lstStyle/>
        <a:p>
          <a:endParaRPr lang="en-GB"/>
        </a:p>
      </dgm:t>
    </dgm:pt>
    <dgm:pt modelId="{C31B5213-C5A5-4B37-98E4-B1EC8F69C322}" type="pres">
      <dgm:prSet presAssocID="{EAFC3D6C-2402-4300-A44E-2DB71442184B}" presName="TwoNodes_1_text" presStyleLbl="node1" presStyleIdx="1" presStyleCnt="2">
        <dgm:presLayoutVars>
          <dgm:bulletEnabled val="1"/>
        </dgm:presLayoutVars>
      </dgm:prSet>
      <dgm:spPr/>
      <dgm:t>
        <a:bodyPr/>
        <a:lstStyle/>
        <a:p>
          <a:endParaRPr lang="en-GB"/>
        </a:p>
      </dgm:t>
    </dgm:pt>
    <dgm:pt modelId="{EB0CE560-D499-4BCB-BE74-A840FD2F8473}" type="pres">
      <dgm:prSet presAssocID="{EAFC3D6C-2402-4300-A44E-2DB71442184B}" presName="TwoNodes_2_text" presStyleLbl="node1" presStyleIdx="1" presStyleCnt="2">
        <dgm:presLayoutVars>
          <dgm:bulletEnabled val="1"/>
        </dgm:presLayoutVars>
      </dgm:prSet>
      <dgm:spPr/>
      <dgm:t>
        <a:bodyPr/>
        <a:lstStyle/>
        <a:p>
          <a:endParaRPr lang="en-GB"/>
        </a:p>
      </dgm:t>
    </dgm:pt>
  </dgm:ptLst>
  <dgm:cxnLst>
    <dgm:cxn modelId="{BD62F040-0BB0-4AB9-A331-E1284BC47FCC}" type="presOf" srcId="{2DF4E175-8290-4AE0-BF52-5D14655061EE}" destId="{3B9C0703-2E57-4DC9-986E-DDA2A8155D09}" srcOrd="0" destOrd="0" presId="urn:microsoft.com/office/officeart/2005/8/layout/vProcess5"/>
    <dgm:cxn modelId="{80962D0B-B0B5-4AF0-917A-F26B4B217FF1}" type="presOf" srcId="{EAFC3D6C-2402-4300-A44E-2DB71442184B}" destId="{461B8206-C8C3-4F1F-A1D0-6AEE2EDA4F4D}" srcOrd="0" destOrd="0" presId="urn:microsoft.com/office/officeart/2005/8/layout/vProcess5"/>
    <dgm:cxn modelId="{B02525D9-B0A4-4DE3-B273-DD24C8BFA268}" type="presOf" srcId="{2DF4E175-8290-4AE0-BF52-5D14655061EE}" destId="{C31B5213-C5A5-4B37-98E4-B1EC8F69C322}" srcOrd="1" destOrd="0" presId="urn:microsoft.com/office/officeart/2005/8/layout/vProcess5"/>
    <dgm:cxn modelId="{38E0B115-6734-4775-88F2-7035C2F407ED}" srcId="{EAFC3D6C-2402-4300-A44E-2DB71442184B}" destId="{6B0B1BFA-9173-4DC2-AF08-A27D55493374}" srcOrd="1" destOrd="0" parTransId="{41B6DB0C-573C-433D-B432-5CD4CE79A079}" sibTransId="{0639990F-814A-4F95-8909-0C6626C08F6C}"/>
    <dgm:cxn modelId="{4429C920-44C9-4A45-8EBB-430B85EAE7DC}" type="presOf" srcId="{6B0B1BFA-9173-4DC2-AF08-A27D55493374}" destId="{EB0CE560-D499-4BCB-BE74-A840FD2F8473}" srcOrd="1" destOrd="0" presId="urn:microsoft.com/office/officeart/2005/8/layout/vProcess5"/>
    <dgm:cxn modelId="{F01DCEDC-1BF5-48F3-967C-4FBFC78B3EE3}" srcId="{EAFC3D6C-2402-4300-A44E-2DB71442184B}" destId="{2DF4E175-8290-4AE0-BF52-5D14655061EE}" srcOrd="0" destOrd="0" parTransId="{E2A4F23E-1274-4DCC-AA9A-1876E44C5716}" sibTransId="{D9EEFF66-50F5-4990-8C7A-CA4B89438662}"/>
    <dgm:cxn modelId="{E9B836A1-D99C-494B-881F-4BFD91FD0706}" type="presOf" srcId="{D9EEFF66-50F5-4990-8C7A-CA4B89438662}" destId="{B0173D12-1C5E-4FCB-BC8D-839075A0D006}" srcOrd="0" destOrd="0" presId="urn:microsoft.com/office/officeart/2005/8/layout/vProcess5"/>
    <dgm:cxn modelId="{AA53E3CE-D737-4986-A588-18CE049E1BA6}" type="presOf" srcId="{6B0B1BFA-9173-4DC2-AF08-A27D55493374}" destId="{53536EA1-881E-4352-BF61-DC889EC055E3}" srcOrd="0" destOrd="0" presId="urn:microsoft.com/office/officeart/2005/8/layout/vProcess5"/>
    <dgm:cxn modelId="{95365E4A-3CC0-45CB-9F7B-7C044C8E1507}" type="presParOf" srcId="{461B8206-C8C3-4F1F-A1D0-6AEE2EDA4F4D}" destId="{2B81BDFE-E35E-445A-B083-C1E232AF9867}" srcOrd="0" destOrd="0" presId="urn:microsoft.com/office/officeart/2005/8/layout/vProcess5"/>
    <dgm:cxn modelId="{A8921EE7-774A-415E-8003-B2D7FF773654}" type="presParOf" srcId="{461B8206-C8C3-4F1F-A1D0-6AEE2EDA4F4D}" destId="{3B9C0703-2E57-4DC9-986E-DDA2A8155D09}" srcOrd="1" destOrd="0" presId="urn:microsoft.com/office/officeart/2005/8/layout/vProcess5"/>
    <dgm:cxn modelId="{D4909288-82A7-4DC1-8DC4-014E26880D6B}" type="presParOf" srcId="{461B8206-C8C3-4F1F-A1D0-6AEE2EDA4F4D}" destId="{53536EA1-881E-4352-BF61-DC889EC055E3}" srcOrd="2" destOrd="0" presId="urn:microsoft.com/office/officeart/2005/8/layout/vProcess5"/>
    <dgm:cxn modelId="{E56AFD73-F4F4-4A16-B1EB-BADEEABD8AA6}" type="presParOf" srcId="{461B8206-C8C3-4F1F-A1D0-6AEE2EDA4F4D}" destId="{B0173D12-1C5E-4FCB-BC8D-839075A0D006}" srcOrd="3" destOrd="0" presId="urn:microsoft.com/office/officeart/2005/8/layout/vProcess5"/>
    <dgm:cxn modelId="{0287A25F-2672-4BEC-A20D-6FF753976F80}" type="presParOf" srcId="{461B8206-C8C3-4F1F-A1D0-6AEE2EDA4F4D}" destId="{C31B5213-C5A5-4B37-98E4-B1EC8F69C322}" srcOrd="4" destOrd="0" presId="urn:microsoft.com/office/officeart/2005/8/layout/vProcess5"/>
    <dgm:cxn modelId="{C98D5025-6F2A-4CC2-9DB6-1968F602DE71}" type="presParOf" srcId="{461B8206-C8C3-4F1F-A1D0-6AEE2EDA4F4D}" destId="{EB0CE560-D499-4BCB-BE74-A840FD2F8473}" srcOrd="5" destOrd="0" presId="urn:microsoft.com/office/officeart/2005/8/layout/vProcess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0BAA30-8E23-4FB6-BF06-1733F3D6BE5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BF5E0C-C839-4BC4-9257-292EA61FC7A5}">
      <dgm:prSet/>
      <dgm:spPr/>
      <dgm:t>
        <a:bodyPr/>
        <a:lstStyle/>
        <a:p>
          <a:r>
            <a:rPr lang="en-US"/>
            <a:t>Teamwork is the “fuel that allows common people to attain uncommon results ”. </a:t>
          </a:r>
          <a:r>
            <a:rPr lang="en-GB" i="1"/>
            <a:t>Andrew Carnegie </a:t>
          </a:r>
          <a:endParaRPr lang="en-US"/>
        </a:p>
      </dgm:t>
    </dgm:pt>
    <dgm:pt modelId="{61DA1877-DBAD-4751-A3EB-F685CDC6D753}" type="parTrans" cxnId="{EE2E1C6E-E608-4158-9346-EA00176E0733}">
      <dgm:prSet/>
      <dgm:spPr/>
      <dgm:t>
        <a:bodyPr/>
        <a:lstStyle/>
        <a:p>
          <a:endParaRPr lang="en-US"/>
        </a:p>
      </dgm:t>
    </dgm:pt>
    <dgm:pt modelId="{B12BE388-3B9E-48CB-881A-9EBA316C90F1}" type="sibTrans" cxnId="{EE2E1C6E-E608-4158-9346-EA00176E0733}">
      <dgm:prSet/>
      <dgm:spPr/>
      <dgm:t>
        <a:bodyPr/>
        <a:lstStyle/>
        <a:p>
          <a:endParaRPr lang="en-US"/>
        </a:p>
      </dgm:t>
    </dgm:pt>
    <dgm:pt modelId="{2AB98319-D449-421D-8EBF-AD2E82B65D1C}">
      <dgm:prSet/>
      <dgm:spPr/>
      <dgm:t>
        <a:bodyPr/>
        <a:lstStyle/>
        <a:p>
          <a:r>
            <a:rPr lang="en-US" dirty="0"/>
            <a:t>” </a:t>
          </a:r>
          <a:r>
            <a:rPr lang="en-GB" dirty="0"/>
            <a:t>Teamwork is proposed as a dynamic process involving two or more healthcare professionals with complementary backgrounds and skills, sharing common health goals and exercising concerted physical and mental effort in assessing, planning, or evaluating patient care</a:t>
          </a:r>
          <a:r>
            <a:rPr lang="en-US" dirty="0"/>
            <a:t>“.</a:t>
          </a:r>
          <a:r>
            <a:rPr lang="en-GB" dirty="0"/>
            <a:t> (</a:t>
          </a:r>
          <a:r>
            <a:rPr lang="en-GB" dirty="0" err="1"/>
            <a:t>Xyrichis</a:t>
          </a:r>
          <a:r>
            <a:rPr lang="en-GB" dirty="0"/>
            <a:t> and Ream, 2008)</a:t>
          </a:r>
          <a:endParaRPr lang="en-US" dirty="0"/>
        </a:p>
      </dgm:t>
    </dgm:pt>
    <dgm:pt modelId="{151EEC82-655C-4BF7-8B30-7AA48B919E15}" type="parTrans" cxnId="{A9485671-1F5A-4662-A0C8-B8C807159004}">
      <dgm:prSet/>
      <dgm:spPr/>
      <dgm:t>
        <a:bodyPr/>
        <a:lstStyle/>
        <a:p>
          <a:endParaRPr lang="en-US"/>
        </a:p>
      </dgm:t>
    </dgm:pt>
    <dgm:pt modelId="{992CED0C-FA83-46D7-A417-2FD6C3498D6F}" type="sibTrans" cxnId="{A9485671-1F5A-4662-A0C8-B8C807159004}">
      <dgm:prSet/>
      <dgm:spPr/>
      <dgm:t>
        <a:bodyPr/>
        <a:lstStyle/>
        <a:p>
          <a:endParaRPr lang="en-US"/>
        </a:p>
      </dgm:t>
    </dgm:pt>
    <dgm:pt modelId="{721FB4BE-DED5-4FC7-B2F4-C18BCD2EE799}">
      <dgm:prSet/>
      <dgm:spPr/>
      <dgm:t>
        <a:bodyPr/>
        <a:lstStyle/>
        <a:p>
          <a:r>
            <a:rPr lang="en-US"/>
            <a:t>Working in a team is essential for best results in a organization. In health and social care the members of a team needs to be qualified with specifics skills and prepared for any situation. To reach at good results a team need good planning and communication. </a:t>
          </a:r>
        </a:p>
      </dgm:t>
    </dgm:pt>
    <dgm:pt modelId="{C0285285-B980-43D9-83A8-AA463D71F76A}" type="parTrans" cxnId="{58A8B380-5093-48CC-979D-9318EEFB8AA5}">
      <dgm:prSet/>
      <dgm:spPr/>
      <dgm:t>
        <a:bodyPr/>
        <a:lstStyle/>
        <a:p>
          <a:endParaRPr lang="en-US"/>
        </a:p>
      </dgm:t>
    </dgm:pt>
    <dgm:pt modelId="{01BBBCF9-A376-4305-B2B9-015E0AC17DFA}" type="sibTrans" cxnId="{58A8B380-5093-48CC-979D-9318EEFB8AA5}">
      <dgm:prSet/>
      <dgm:spPr/>
      <dgm:t>
        <a:bodyPr/>
        <a:lstStyle/>
        <a:p>
          <a:endParaRPr lang="en-US"/>
        </a:p>
      </dgm:t>
    </dgm:pt>
    <dgm:pt modelId="{62D28750-A761-4B03-BDF7-4FD8A4B30DB9}" type="pres">
      <dgm:prSet presAssocID="{670BAA30-8E23-4FB6-BF06-1733F3D6BE56}" presName="root" presStyleCnt="0">
        <dgm:presLayoutVars>
          <dgm:dir/>
          <dgm:resizeHandles val="exact"/>
        </dgm:presLayoutVars>
      </dgm:prSet>
      <dgm:spPr/>
      <dgm:t>
        <a:bodyPr/>
        <a:lstStyle/>
        <a:p>
          <a:endParaRPr lang="en-GB"/>
        </a:p>
      </dgm:t>
    </dgm:pt>
    <dgm:pt modelId="{620F915F-EB6D-4278-83F7-D42972A3A014}" type="pres">
      <dgm:prSet presAssocID="{92BF5E0C-C839-4BC4-9257-292EA61FC7A5}" presName="compNode" presStyleCnt="0"/>
      <dgm:spPr/>
    </dgm:pt>
    <dgm:pt modelId="{CCBAC948-1D12-44B8-9B8B-96415BBB13D6}" type="pres">
      <dgm:prSet presAssocID="{92BF5E0C-C839-4BC4-9257-292EA61FC7A5}" presName="bgRect" presStyleLbl="bgShp" presStyleIdx="0" presStyleCnt="3"/>
      <dgm:spPr/>
    </dgm:pt>
    <dgm:pt modelId="{FA8DD58E-C36C-483B-896E-6768CFE5AABF}" type="pres">
      <dgm:prSet presAssocID="{92BF5E0C-C839-4BC4-9257-292EA61FC7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Captain"/>
        </a:ext>
      </dgm:extLst>
    </dgm:pt>
    <dgm:pt modelId="{23FB43AD-56FE-415D-AB38-9830F064BA86}" type="pres">
      <dgm:prSet presAssocID="{92BF5E0C-C839-4BC4-9257-292EA61FC7A5}" presName="spaceRect" presStyleCnt="0"/>
      <dgm:spPr/>
    </dgm:pt>
    <dgm:pt modelId="{FD8B18A0-9FA6-4AEA-AF6F-043355D4AFA7}" type="pres">
      <dgm:prSet presAssocID="{92BF5E0C-C839-4BC4-9257-292EA61FC7A5}" presName="parTx" presStyleLbl="revTx" presStyleIdx="0" presStyleCnt="3">
        <dgm:presLayoutVars>
          <dgm:chMax val="0"/>
          <dgm:chPref val="0"/>
        </dgm:presLayoutVars>
      </dgm:prSet>
      <dgm:spPr/>
      <dgm:t>
        <a:bodyPr/>
        <a:lstStyle/>
        <a:p>
          <a:endParaRPr lang="en-GB"/>
        </a:p>
      </dgm:t>
    </dgm:pt>
    <dgm:pt modelId="{47EE0D63-E351-4161-8F15-9029F057BD98}" type="pres">
      <dgm:prSet presAssocID="{B12BE388-3B9E-48CB-881A-9EBA316C90F1}" presName="sibTrans" presStyleCnt="0"/>
      <dgm:spPr/>
    </dgm:pt>
    <dgm:pt modelId="{C40C2350-D12C-41FE-B884-051A751F16E4}" type="pres">
      <dgm:prSet presAssocID="{2AB98319-D449-421D-8EBF-AD2E82B65D1C}" presName="compNode" presStyleCnt="0"/>
      <dgm:spPr/>
    </dgm:pt>
    <dgm:pt modelId="{DFC9E94F-6B9D-4539-A770-715231233573}" type="pres">
      <dgm:prSet presAssocID="{2AB98319-D449-421D-8EBF-AD2E82B65D1C}" presName="bgRect" presStyleLbl="bgShp" presStyleIdx="1" presStyleCnt="3"/>
      <dgm:spPr/>
    </dgm:pt>
    <dgm:pt modelId="{1C99D3C2-2E37-435B-8D5E-96AC3270574A}" type="pres">
      <dgm:prSet presAssocID="{2AB98319-D449-421D-8EBF-AD2E82B65D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Doctor"/>
        </a:ext>
      </dgm:extLst>
    </dgm:pt>
    <dgm:pt modelId="{DB298E67-DA72-44C1-B82E-A9141BF2A562}" type="pres">
      <dgm:prSet presAssocID="{2AB98319-D449-421D-8EBF-AD2E82B65D1C}" presName="spaceRect" presStyleCnt="0"/>
      <dgm:spPr/>
    </dgm:pt>
    <dgm:pt modelId="{4C8A4286-8B9E-471F-97D8-8D30E7DEBACC}" type="pres">
      <dgm:prSet presAssocID="{2AB98319-D449-421D-8EBF-AD2E82B65D1C}" presName="parTx" presStyleLbl="revTx" presStyleIdx="1" presStyleCnt="3" custScaleY="100809">
        <dgm:presLayoutVars>
          <dgm:chMax val="0"/>
          <dgm:chPref val="0"/>
        </dgm:presLayoutVars>
      </dgm:prSet>
      <dgm:spPr/>
      <dgm:t>
        <a:bodyPr/>
        <a:lstStyle/>
        <a:p>
          <a:endParaRPr lang="en-GB"/>
        </a:p>
      </dgm:t>
    </dgm:pt>
    <dgm:pt modelId="{0C4F9AC6-6242-4260-AAD8-845DE5C2EAF5}" type="pres">
      <dgm:prSet presAssocID="{992CED0C-FA83-46D7-A417-2FD6C3498D6F}" presName="sibTrans" presStyleCnt="0"/>
      <dgm:spPr/>
    </dgm:pt>
    <dgm:pt modelId="{47C3498C-11C6-4738-8A9A-9105AE8ADF06}" type="pres">
      <dgm:prSet presAssocID="{721FB4BE-DED5-4FC7-B2F4-C18BCD2EE799}" presName="compNode" presStyleCnt="0"/>
      <dgm:spPr/>
    </dgm:pt>
    <dgm:pt modelId="{4D760F29-8370-4E16-B130-D61DBB9790D8}" type="pres">
      <dgm:prSet presAssocID="{721FB4BE-DED5-4FC7-B2F4-C18BCD2EE799}" presName="bgRect" presStyleLbl="bgShp" presStyleIdx="2" presStyleCnt="3"/>
      <dgm:spPr/>
    </dgm:pt>
    <dgm:pt modelId="{9D26A5A6-FD76-469D-88D1-1A219D8CC470}" type="pres">
      <dgm:prSet presAssocID="{721FB4BE-DED5-4FC7-B2F4-C18BCD2EE7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Connections"/>
        </a:ext>
      </dgm:extLst>
    </dgm:pt>
    <dgm:pt modelId="{C854CA35-1199-495F-B3B4-2276BBB4B223}" type="pres">
      <dgm:prSet presAssocID="{721FB4BE-DED5-4FC7-B2F4-C18BCD2EE799}" presName="spaceRect" presStyleCnt="0"/>
      <dgm:spPr/>
    </dgm:pt>
    <dgm:pt modelId="{49880B4E-4172-464D-994B-491AE0856813}" type="pres">
      <dgm:prSet presAssocID="{721FB4BE-DED5-4FC7-B2F4-C18BCD2EE799}" presName="parTx" presStyleLbl="revTx" presStyleIdx="2" presStyleCnt="3">
        <dgm:presLayoutVars>
          <dgm:chMax val="0"/>
          <dgm:chPref val="0"/>
        </dgm:presLayoutVars>
      </dgm:prSet>
      <dgm:spPr/>
      <dgm:t>
        <a:bodyPr/>
        <a:lstStyle/>
        <a:p>
          <a:endParaRPr lang="en-GB"/>
        </a:p>
      </dgm:t>
    </dgm:pt>
  </dgm:ptLst>
  <dgm:cxnLst>
    <dgm:cxn modelId="{E80EF397-74ED-46FA-A734-F61A118524AA}" type="presOf" srcId="{2AB98319-D449-421D-8EBF-AD2E82B65D1C}" destId="{4C8A4286-8B9E-471F-97D8-8D30E7DEBACC}" srcOrd="0" destOrd="0" presId="urn:microsoft.com/office/officeart/2018/2/layout/IconVerticalSolidList"/>
    <dgm:cxn modelId="{06D2A05F-BFDD-4B29-93A3-793D3CAF4936}" type="presOf" srcId="{670BAA30-8E23-4FB6-BF06-1733F3D6BE56}" destId="{62D28750-A761-4B03-BDF7-4FD8A4B30DB9}" srcOrd="0" destOrd="0" presId="urn:microsoft.com/office/officeart/2018/2/layout/IconVerticalSolidList"/>
    <dgm:cxn modelId="{45B6E9F7-7BA6-4763-ADA9-C5FEAA774415}" type="presOf" srcId="{92BF5E0C-C839-4BC4-9257-292EA61FC7A5}" destId="{FD8B18A0-9FA6-4AEA-AF6F-043355D4AFA7}" srcOrd="0" destOrd="0" presId="urn:microsoft.com/office/officeart/2018/2/layout/IconVerticalSolidList"/>
    <dgm:cxn modelId="{A9485671-1F5A-4662-A0C8-B8C807159004}" srcId="{670BAA30-8E23-4FB6-BF06-1733F3D6BE56}" destId="{2AB98319-D449-421D-8EBF-AD2E82B65D1C}" srcOrd="1" destOrd="0" parTransId="{151EEC82-655C-4BF7-8B30-7AA48B919E15}" sibTransId="{992CED0C-FA83-46D7-A417-2FD6C3498D6F}"/>
    <dgm:cxn modelId="{8315D9AB-3D6B-4AFC-99A2-EC2273EA7BAE}" type="presOf" srcId="{721FB4BE-DED5-4FC7-B2F4-C18BCD2EE799}" destId="{49880B4E-4172-464D-994B-491AE0856813}" srcOrd="0" destOrd="0" presId="urn:microsoft.com/office/officeart/2018/2/layout/IconVerticalSolidList"/>
    <dgm:cxn modelId="{EE2E1C6E-E608-4158-9346-EA00176E0733}" srcId="{670BAA30-8E23-4FB6-BF06-1733F3D6BE56}" destId="{92BF5E0C-C839-4BC4-9257-292EA61FC7A5}" srcOrd="0" destOrd="0" parTransId="{61DA1877-DBAD-4751-A3EB-F685CDC6D753}" sibTransId="{B12BE388-3B9E-48CB-881A-9EBA316C90F1}"/>
    <dgm:cxn modelId="{58A8B380-5093-48CC-979D-9318EEFB8AA5}" srcId="{670BAA30-8E23-4FB6-BF06-1733F3D6BE56}" destId="{721FB4BE-DED5-4FC7-B2F4-C18BCD2EE799}" srcOrd="2" destOrd="0" parTransId="{C0285285-B980-43D9-83A8-AA463D71F76A}" sibTransId="{01BBBCF9-A376-4305-B2B9-015E0AC17DFA}"/>
    <dgm:cxn modelId="{486C475F-13A8-4BD9-9270-7B639623D4BD}" type="presParOf" srcId="{62D28750-A761-4B03-BDF7-4FD8A4B30DB9}" destId="{620F915F-EB6D-4278-83F7-D42972A3A014}" srcOrd="0" destOrd="0" presId="urn:microsoft.com/office/officeart/2018/2/layout/IconVerticalSolidList"/>
    <dgm:cxn modelId="{1F00CC31-3BAB-4AD9-9387-46E19F2F2B29}" type="presParOf" srcId="{620F915F-EB6D-4278-83F7-D42972A3A014}" destId="{CCBAC948-1D12-44B8-9B8B-96415BBB13D6}" srcOrd="0" destOrd="0" presId="urn:microsoft.com/office/officeart/2018/2/layout/IconVerticalSolidList"/>
    <dgm:cxn modelId="{A9874A77-F53B-429D-B1F1-FD49CF7F3946}" type="presParOf" srcId="{620F915F-EB6D-4278-83F7-D42972A3A014}" destId="{FA8DD58E-C36C-483B-896E-6768CFE5AABF}" srcOrd="1" destOrd="0" presId="urn:microsoft.com/office/officeart/2018/2/layout/IconVerticalSolidList"/>
    <dgm:cxn modelId="{ED5A0F1C-9F9C-41C9-B21C-78BADD3B110B}" type="presParOf" srcId="{620F915F-EB6D-4278-83F7-D42972A3A014}" destId="{23FB43AD-56FE-415D-AB38-9830F064BA86}" srcOrd="2" destOrd="0" presId="urn:microsoft.com/office/officeart/2018/2/layout/IconVerticalSolidList"/>
    <dgm:cxn modelId="{80D06FCF-E3C1-4FE2-9486-C1A19309A0B6}" type="presParOf" srcId="{620F915F-EB6D-4278-83F7-D42972A3A014}" destId="{FD8B18A0-9FA6-4AEA-AF6F-043355D4AFA7}" srcOrd="3" destOrd="0" presId="urn:microsoft.com/office/officeart/2018/2/layout/IconVerticalSolidList"/>
    <dgm:cxn modelId="{0C0C1DD6-9527-4C5A-92A1-A76BF629C696}" type="presParOf" srcId="{62D28750-A761-4B03-BDF7-4FD8A4B30DB9}" destId="{47EE0D63-E351-4161-8F15-9029F057BD98}" srcOrd="1" destOrd="0" presId="urn:microsoft.com/office/officeart/2018/2/layout/IconVerticalSolidList"/>
    <dgm:cxn modelId="{07BB0A78-9BC0-4033-BA83-35E82C04B120}" type="presParOf" srcId="{62D28750-A761-4B03-BDF7-4FD8A4B30DB9}" destId="{C40C2350-D12C-41FE-B884-051A751F16E4}" srcOrd="2" destOrd="0" presId="urn:microsoft.com/office/officeart/2018/2/layout/IconVerticalSolidList"/>
    <dgm:cxn modelId="{238AB766-21D3-4736-87E6-39D63325A0BE}" type="presParOf" srcId="{C40C2350-D12C-41FE-B884-051A751F16E4}" destId="{DFC9E94F-6B9D-4539-A770-715231233573}" srcOrd="0" destOrd="0" presId="urn:microsoft.com/office/officeart/2018/2/layout/IconVerticalSolidList"/>
    <dgm:cxn modelId="{E95CEA3E-4263-4432-806B-50CB1F4E3256}" type="presParOf" srcId="{C40C2350-D12C-41FE-B884-051A751F16E4}" destId="{1C99D3C2-2E37-435B-8D5E-96AC3270574A}" srcOrd="1" destOrd="0" presId="urn:microsoft.com/office/officeart/2018/2/layout/IconVerticalSolidList"/>
    <dgm:cxn modelId="{C7AB7858-2453-4FC1-9340-96A191EAD271}" type="presParOf" srcId="{C40C2350-D12C-41FE-B884-051A751F16E4}" destId="{DB298E67-DA72-44C1-B82E-A9141BF2A562}" srcOrd="2" destOrd="0" presId="urn:microsoft.com/office/officeart/2018/2/layout/IconVerticalSolidList"/>
    <dgm:cxn modelId="{2A01DCC8-D60A-4129-A365-0FFCC17442A9}" type="presParOf" srcId="{C40C2350-D12C-41FE-B884-051A751F16E4}" destId="{4C8A4286-8B9E-471F-97D8-8D30E7DEBACC}" srcOrd="3" destOrd="0" presId="urn:microsoft.com/office/officeart/2018/2/layout/IconVerticalSolidList"/>
    <dgm:cxn modelId="{FA1DF87D-1211-4F8D-8E5F-D2D2E5E686CC}" type="presParOf" srcId="{62D28750-A761-4B03-BDF7-4FD8A4B30DB9}" destId="{0C4F9AC6-6242-4260-AAD8-845DE5C2EAF5}" srcOrd="3" destOrd="0" presId="urn:microsoft.com/office/officeart/2018/2/layout/IconVerticalSolidList"/>
    <dgm:cxn modelId="{FD4AB58B-4EC6-4F12-88AF-23D9CED400FC}" type="presParOf" srcId="{62D28750-A761-4B03-BDF7-4FD8A4B30DB9}" destId="{47C3498C-11C6-4738-8A9A-9105AE8ADF06}" srcOrd="4" destOrd="0" presId="urn:microsoft.com/office/officeart/2018/2/layout/IconVerticalSolidList"/>
    <dgm:cxn modelId="{8FE7EA0D-2945-41EE-BD3F-82F1FDC2B5AD}" type="presParOf" srcId="{47C3498C-11C6-4738-8A9A-9105AE8ADF06}" destId="{4D760F29-8370-4E16-B130-D61DBB9790D8}" srcOrd="0" destOrd="0" presId="urn:microsoft.com/office/officeart/2018/2/layout/IconVerticalSolidList"/>
    <dgm:cxn modelId="{502E1ED9-7F10-48E1-B596-00C29FF091EF}" type="presParOf" srcId="{47C3498C-11C6-4738-8A9A-9105AE8ADF06}" destId="{9D26A5A6-FD76-469D-88D1-1A219D8CC470}" srcOrd="1" destOrd="0" presId="urn:microsoft.com/office/officeart/2018/2/layout/IconVerticalSolidList"/>
    <dgm:cxn modelId="{B032323C-CCFF-461B-8C5D-36F7299852D6}" type="presParOf" srcId="{47C3498C-11C6-4738-8A9A-9105AE8ADF06}" destId="{C854CA35-1199-495F-B3B4-2276BBB4B223}" srcOrd="2" destOrd="0" presId="urn:microsoft.com/office/officeart/2018/2/layout/IconVerticalSolidList"/>
    <dgm:cxn modelId="{74AC10A1-D0E5-4E52-A5FC-468A3F02A932}" type="presParOf" srcId="{47C3498C-11C6-4738-8A9A-9105AE8ADF06}" destId="{49880B4E-4172-464D-994B-491AE0856813}" srcOrd="3" destOrd="0" presId="urn:microsoft.com/office/officeart/2018/2/layout/IconVerticalSoli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27CFE3-B352-42A0-9A9E-DD0328D7BBB7}"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4E71AD8-193B-4393-B869-9594EEBD1F5A}">
      <dgm:prSet/>
      <dgm:spPr/>
      <dgm:t>
        <a:bodyPr/>
        <a:lstStyle/>
        <a:p>
          <a:pPr>
            <a:defRPr cap="all"/>
          </a:pPr>
          <a:r>
            <a:rPr lang="en-US"/>
            <a:t>FORMING-establishing roles, assessing situation, guidance and  direction </a:t>
          </a:r>
        </a:p>
      </dgm:t>
    </dgm:pt>
    <dgm:pt modelId="{BAD38EF7-69F3-4BE1-9E2D-897678D84955}" type="parTrans" cxnId="{CB37790F-1568-45E6-AE05-82745B05EB2B}">
      <dgm:prSet/>
      <dgm:spPr/>
      <dgm:t>
        <a:bodyPr/>
        <a:lstStyle/>
        <a:p>
          <a:endParaRPr lang="en-US"/>
        </a:p>
      </dgm:t>
    </dgm:pt>
    <dgm:pt modelId="{6BAEAB2D-73BD-4D77-8D0E-9C313391185C}" type="sibTrans" cxnId="{CB37790F-1568-45E6-AE05-82745B05EB2B}">
      <dgm:prSet/>
      <dgm:spPr/>
      <dgm:t>
        <a:bodyPr/>
        <a:lstStyle/>
        <a:p>
          <a:endParaRPr lang="en-US"/>
        </a:p>
      </dgm:t>
    </dgm:pt>
    <dgm:pt modelId="{B6F38A0F-D7A9-41A2-9A34-A14A87525429}">
      <dgm:prSet/>
      <dgm:spPr/>
      <dgm:t>
        <a:bodyPr/>
        <a:lstStyle/>
        <a:p>
          <a:pPr>
            <a:defRPr cap="all"/>
          </a:pPr>
          <a:r>
            <a:rPr lang="en-US"/>
            <a:t>STORMING -tension and conflict ,expectation ,challenge between people</a:t>
          </a:r>
        </a:p>
      </dgm:t>
    </dgm:pt>
    <dgm:pt modelId="{76DDCC3D-5912-4398-B667-273586D2DE48}" type="parTrans" cxnId="{00C9F753-34FB-4A27-8771-6D9AD7050E32}">
      <dgm:prSet/>
      <dgm:spPr/>
      <dgm:t>
        <a:bodyPr/>
        <a:lstStyle/>
        <a:p>
          <a:endParaRPr lang="en-US"/>
        </a:p>
      </dgm:t>
    </dgm:pt>
    <dgm:pt modelId="{24AA0FA8-488E-499E-A593-DFB57CC7FDF7}" type="sibTrans" cxnId="{00C9F753-34FB-4A27-8771-6D9AD7050E32}">
      <dgm:prSet/>
      <dgm:spPr/>
      <dgm:t>
        <a:bodyPr/>
        <a:lstStyle/>
        <a:p>
          <a:endParaRPr lang="en-US"/>
        </a:p>
      </dgm:t>
    </dgm:pt>
    <dgm:pt modelId="{9A24AAF7-2F43-4BA7-84E0-96B8330B2DE3}">
      <dgm:prSet/>
      <dgm:spPr/>
      <dgm:t>
        <a:bodyPr/>
        <a:lstStyle/>
        <a:p>
          <a:pPr>
            <a:defRPr cap="all"/>
          </a:pPr>
          <a:r>
            <a:rPr lang="en-US"/>
            <a:t>NORMING-standards set cooperation, clear roles and responsibility</a:t>
          </a:r>
        </a:p>
      </dgm:t>
    </dgm:pt>
    <dgm:pt modelId="{951F9389-4F1A-4CB2-BF51-B6C83824CDAA}" type="parTrans" cxnId="{6CFC83BF-C5CA-4E8C-B728-81695F895641}">
      <dgm:prSet/>
      <dgm:spPr/>
      <dgm:t>
        <a:bodyPr/>
        <a:lstStyle/>
        <a:p>
          <a:endParaRPr lang="en-US"/>
        </a:p>
      </dgm:t>
    </dgm:pt>
    <dgm:pt modelId="{D227463E-812E-4AF5-AF56-909BEE64255B}" type="sibTrans" cxnId="{6CFC83BF-C5CA-4E8C-B728-81695F895641}">
      <dgm:prSet/>
      <dgm:spPr/>
      <dgm:t>
        <a:bodyPr/>
        <a:lstStyle/>
        <a:p>
          <a:endParaRPr lang="en-US"/>
        </a:p>
      </dgm:t>
    </dgm:pt>
    <dgm:pt modelId="{76A8891E-3A49-428F-94A5-5059BDACB9C2}">
      <dgm:prSet/>
      <dgm:spPr/>
      <dgm:t>
        <a:bodyPr/>
        <a:lstStyle/>
        <a:p>
          <a:pPr>
            <a:defRPr cap="all"/>
          </a:pPr>
          <a:r>
            <a:rPr lang="en-US"/>
            <a:t>PERFORMING-successful performance ,helpful and acceptance , clear vision and purpose </a:t>
          </a:r>
        </a:p>
      </dgm:t>
    </dgm:pt>
    <dgm:pt modelId="{1FD5D4FD-FD83-479F-8B88-638FD2277333}" type="parTrans" cxnId="{3AB8C13A-EDBE-4166-83BD-CF2E354AA859}">
      <dgm:prSet/>
      <dgm:spPr/>
      <dgm:t>
        <a:bodyPr/>
        <a:lstStyle/>
        <a:p>
          <a:endParaRPr lang="en-US"/>
        </a:p>
      </dgm:t>
    </dgm:pt>
    <dgm:pt modelId="{D8A0ED39-3B2D-46FE-9D23-B3079F3CBD38}" type="sibTrans" cxnId="{3AB8C13A-EDBE-4166-83BD-CF2E354AA859}">
      <dgm:prSet/>
      <dgm:spPr/>
      <dgm:t>
        <a:bodyPr/>
        <a:lstStyle/>
        <a:p>
          <a:endParaRPr lang="en-US"/>
        </a:p>
      </dgm:t>
    </dgm:pt>
    <dgm:pt modelId="{46DE1360-E876-491A-B263-3559E3CE27ED}">
      <dgm:prSet/>
      <dgm:spPr/>
      <dgm:t>
        <a:bodyPr/>
        <a:lstStyle/>
        <a:p>
          <a:pPr>
            <a:defRPr cap="all"/>
          </a:pPr>
          <a:r>
            <a:rPr lang="en-US"/>
            <a:t>MOURNING-self-evaluation ,good feelings of the achievements, task complete </a:t>
          </a:r>
        </a:p>
      </dgm:t>
    </dgm:pt>
    <dgm:pt modelId="{A8EAE5DD-D79F-4F92-A858-4945AB58FC1B}" type="parTrans" cxnId="{B1224763-3994-42E8-8DBF-4DE464950C62}">
      <dgm:prSet/>
      <dgm:spPr/>
      <dgm:t>
        <a:bodyPr/>
        <a:lstStyle/>
        <a:p>
          <a:endParaRPr lang="en-US"/>
        </a:p>
      </dgm:t>
    </dgm:pt>
    <dgm:pt modelId="{A7DD3C9D-41A6-4744-9429-2EBE16305DE8}" type="sibTrans" cxnId="{B1224763-3994-42E8-8DBF-4DE464950C62}">
      <dgm:prSet/>
      <dgm:spPr/>
      <dgm:t>
        <a:bodyPr/>
        <a:lstStyle/>
        <a:p>
          <a:endParaRPr lang="en-US"/>
        </a:p>
      </dgm:t>
    </dgm:pt>
    <dgm:pt modelId="{17191BB6-F822-4B2C-A4CA-87D0406DA8CD}" type="pres">
      <dgm:prSet presAssocID="{5F27CFE3-B352-42A0-9A9E-DD0328D7BBB7}" presName="root" presStyleCnt="0">
        <dgm:presLayoutVars>
          <dgm:dir/>
          <dgm:resizeHandles val="exact"/>
        </dgm:presLayoutVars>
      </dgm:prSet>
      <dgm:spPr/>
      <dgm:t>
        <a:bodyPr/>
        <a:lstStyle/>
        <a:p>
          <a:endParaRPr lang="en-GB"/>
        </a:p>
      </dgm:t>
    </dgm:pt>
    <dgm:pt modelId="{9EFD9593-DB29-4F77-BD70-3073D7BCB9B3}" type="pres">
      <dgm:prSet presAssocID="{A4E71AD8-193B-4393-B869-9594EEBD1F5A}" presName="compNode" presStyleCnt="0"/>
      <dgm:spPr/>
    </dgm:pt>
    <dgm:pt modelId="{8849800B-9F30-461F-9334-C7FF7EE38335}" type="pres">
      <dgm:prSet presAssocID="{A4E71AD8-193B-4393-B869-9594EEBD1F5A}" presName="iconBgRect" presStyleLbl="bgShp" presStyleIdx="0" presStyleCnt="5"/>
      <dgm:spPr>
        <a:prstGeom prst="round2DiagRect">
          <a:avLst>
            <a:gd name="adj1" fmla="val 29727"/>
            <a:gd name="adj2" fmla="val 0"/>
          </a:avLst>
        </a:prstGeom>
      </dgm:spPr>
    </dgm:pt>
    <dgm:pt modelId="{1FF9E522-EB88-4E7B-BCF7-9576D2FBDFFC}" type="pres">
      <dgm:prSet presAssocID="{A4E71AD8-193B-4393-B869-9594EEBD1F5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Map compass"/>
        </a:ext>
      </dgm:extLst>
    </dgm:pt>
    <dgm:pt modelId="{FD56ADB1-FE35-4980-9D7B-5B22C2D4A577}" type="pres">
      <dgm:prSet presAssocID="{A4E71AD8-193B-4393-B869-9594EEBD1F5A}" presName="spaceRect" presStyleCnt="0"/>
      <dgm:spPr/>
    </dgm:pt>
    <dgm:pt modelId="{945ED4E6-C432-4E8B-BD82-EAD2CF3E49D9}" type="pres">
      <dgm:prSet presAssocID="{A4E71AD8-193B-4393-B869-9594EEBD1F5A}" presName="textRect" presStyleLbl="revTx" presStyleIdx="0" presStyleCnt="5">
        <dgm:presLayoutVars>
          <dgm:chMax val="1"/>
          <dgm:chPref val="1"/>
        </dgm:presLayoutVars>
      </dgm:prSet>
      <dgm:spPr/>
      <dgm:t>
        <a:bodyPr/>
        <a:lstStyle/>
        <a:p>
          <a:endParaRPr lang="en-GB"/>
        </a:p>
      </dgm:t>
    </dgm:pt>
    <dgm:pt modelId="{6BC646E7-B7D1-4749-AB9C-3E8CC9FB0894}" type="pres">
      <dgm:prSet presAssocID="{6BAEAB2D-73BD-4D77-8D0E-9C313391185C}" presName="sibTrans" presStyleCnt="0"/>
      <dgm:spPr/>
    </dgm:pt>
    <dgm:pt modelId="{2D60F83E-DC34-4469-BD00-3395D8124613}" type="pres">
      <dgm:prSet presAssocID="{B6F38A0F-D7A9-41A2-9A34-A14A87525429}" presName="compNode" presStyleCnt="0"/>
      <dgm:spPr/>
    </dgm:pt>
    <dgm:pt modelId="{FBFA56AD-4ACA-49A8-B652-6B9D23BA8250}" type="pres">
      <dgm:prSet presAssocID="{B6F38A0F-D7A9-41A2-9A34-A14A87525429}" presName="iconBgRect" presStyleLbl="bgShp" presStyleIdx="1" presStyleCnt="5"/>
      <dgm:spPr>
        <a:prstGeom prst="round2DiagRect">
          <a:avLst>
            <a:gd name="adj1" fmla="val 29727"/>
            <a:gd name="adj2" fmla="val 0"/>
          </a:avLst>
        </a:prstGeom>
      </dgm:spPr>
    </dgm:pt>
    <dgm:pt modelId="{0826FC58-E4D3-4E88-BAEA-B6A686321074}" type="pres">
      <dgm:prSet presAssocID="{B6F38A0F-D7A9-41A2-9A34-A14A875254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Angry Face with No Fill"/>
        </a:ext>
      </dgm:extLst>
    </dgm:pt>
    <dgm:pt modelId="{351B7596-8ACB-4948-8F12-C258B120936B}" type="pres">
      <dgm:prSet presAssocID="{B6F38A0F-D7A9-41A2-9A34-A14A87525429}" presName="spaceRect" presStyleCnt="0"/>
      <dgm:spPr/>
    </dgm:pt>
    <dgm:pt modelId="{422A4226-13CF-4F79-8CCD-545C145C9077}" type="pres">
      <dgm:prSet presAssocID="{B6F38A0F-D7A9-41A2-9A34-A14A87525429}" presName="textRect" presStyleLbl="revTx" presStyleIdx="1" presStyleCnt="5">
        <dgm:presLayoutVars>
          <dgm:chMax val="1"/>
          <dgm:chPref val="1"/>
        </dgm:presLayoutVars>
      </dgm:prSet>
      <dgm:spPr/>
      <dgm:t>
        <a:bodyPr/>
        <a:lstStyle/>
        <a:p>
          <a:endParaRPr lang="en-GB"/>
        </a:p>
      </dgm:t>
    </dgm:pt>
    <dgm:pt modelId="{B1257315-A71D-4B9C-B5A2-0D46C05FD3BB}" type="pres">
      <dgm:prSet presAssocID="{24AA0FA8-488E-499E-A593-DFB57CC7FDF7}" presName="sibTrans" presStyleCnt="0"/>
      <dgm:spPr/>
    </dgm:pt>
    <dgm:pt modelId="{7387F146-CC0C-44CF-9F3F-A0B64C145874}" type="pres">
      <dgm:prSet presAssocID="{9A24AAF7-2F43-4BA7-84E0-96B8330B2DE3}" presName="compNode" presStyleCnt="0"/>
      <dgm:spPr/>
    </dgm:pt>
    <dgm:pt modelId="{780F58A4-3BF0-492A-8CA3-4C1DD7E78268}" type="pres">
      <dgm:prSet presAssocID="{9A24AAF7-2F43-4BA7-84E0-96B8330B2DE3}" presName="iconBgRect" presStyleLbl="bgShp" presStyleIdx="2" presStyleCnt="5"/>
      <dgm:spPr>
        <a:prstGeom prst="round2DiagRect">
          <a:avLst>
            <a:gd name="adj1" fmla="val 29727"/>
            <a:gd name="adj2" fmla="val 0"/>
          </a:avLst>
        </a:prstGeom>
      </dgm:spPr>
    </dgm:pt>
    <dgm:pt modelId="{9D7D5D24-D968-4ED0-B3A4-56A7C52A71AD}" type="pres">
      <dgm:prSet presAssocID="{9A24AAF7-2F43-4BA7-84E0-96B8330B2D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Handshake"/>
        </a:ext>
      </dgm:extLst>
    </dgm:pt>
    <dgm:pt modelId="{CBB43B9E-4682-4B2C-8472-8B3D3B12BB05}" type="pres">
      <dgm:prSet presAssocID="{9A24AAF7-2F43-4BA7-84E0-96B8330B2DE3}" presName="spaceRect" presStyleCnt="0"/>
      <dgm:spPr/>
    </dgm:pt>
    <dgm:pt modelId="{1BDDE0DA-6635-45AE-8204-F92C13127101}" type="pres">
      <dgm:prSet presAssocID="{9A24AAF7-2F43-4BA7-84E0-96B8330B2DE3}" presName="textRect" presStyleLbl="revTx" presStyleIdx="2" presStyleCnt="5">
        <dgm:presLayoutVars>
          <dgm:chMax val="1"/>
          <dgm:chPref val="1"/>
        </dgm:presLayoutVars>
      </dgm:prSet>
      <dgm:spPr/>
      <dgm:t>
        <a:bodyPr/>
        <a:lstStyle/>
        <a:p>
          <a:endParaRPr lang="en-GB"/>
        </a:p>
      </dgm:t>
    </dgm:pt>
    <dgm:pt modelId="{470D40AD-C414-4950-993D-CF89217364B4}" type="pres">
      <dgm:prSet presAssocID="{D227463E-812E-4AF5-AF56-909BEE64255B}" presName="sibTrans" presStyleCnt="0"/>
      <dgm:spPr/>
    </dgm:pt>
    <dgm:pt modelId="{9580E6FA-900C-4767-8AAB-A5ACAD0375FA}" type="pres">
      <dgm:prSet presAssocID="{76A8891E-3A49-428F-94A5-5059BDACB9C2}" presName="compNode" presStyleCnt="0"/>
      <dgm:spPr/>
    </dgm:pt>
    <dgm:pt modelId="{BD636680-B0FB-4267-AAB8-2DA05B554971}" type="pres">
      <dgm:prSet presAssocID="{76A8891E-3A49-428F-94A5-5059BDACB9C2}" presName="iconBgRect" presStyleLbl="bgShp" presStyleIdx="3" presStyleCnt="5"/>
      <dgm:spPr>
        <a:prstGeom prst="round2DiagRect">
          <a:avLst>
            <a:gd name="adj1" fmla="val 29727"/>
            <a:gd name="adj2" fmla="val 0"/>
          </a:avLst>
        </a:prstGeom>
      </dgm:spPr>
    </dgm:pt>
    <dgm:pt modelId="{3D917A14-63C0-4439-AF09-70F2ACCD60A1}" type="pres">
      <dgm:prSet presAssocID="{76A8891E-3A49-428F-94A5-5059BDACB9C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Bullseye"/>
        </a:ext>
      </dgm:extLst>
    </dgm:pt>
    <dgm:pt modelId="{D78392B7-ECD1-4D23-BBB3-89D4E6DA5EE1}" type="pres">
      <dgm:prSet presAssocID="{76A8891E-3A49-428F-94A5-5059BDACB9C2}" presName="spaceRect" presStyleCnt="0"/>
      <dgm:spPr/>
    </dgm:pt>
    <dgm:pt modelId="{83372244-FF9C-4E2B-99E5-CCCD1A639E40}" type="pres">
      <dgm:prSet presAssocID="{76A8891E-3A49-428F-94A5-5059BDACB9C2}" presName="textRect" presStyleLbl="revTx" presStyleIdx="3" presStyleCnt="5">
        <dgm:presLayoutVars>
          <dgm:chMax val="1"/>
          <dgm:chPref val="1"/>
        </dgm:presLayoutVars>
      </dgm:prSet>
      <dgm:spPr/>
      <dgm:t>
        <a:bodyPr/>
        <a:lstStyle/>
        <a:p>
          <a:endParaRPr lang="en-GB"/>
        </a:p>
      </dgm:t>
    </dgm:pt>
    <dgm:pt modelId="{38F3EF04-24A3-4BD0-834B-5D2DBDD9BA6F}" type="pres">
      <dgm:prSet presAssocID="{D8A0ED39-3B2D-46FE-9D23-B3079F3CBD38}" presName="sibTrans" presStyleCnt="0"/>
      <dgm:spPr/>
    </dgm:pt>
    <dgm:pt modelId="{C1FBC8D6-5910-465D-8EA1-41AD2E424057}" type="pres">
      <dgm:prSet presAssocID="{46DE1360-E876-491A-B263-3559E3CE27ED}" presName="compNode" presStyleCnt="0"/>
      <dgm:spPr/>
    </dgm:pt>
    <dgm:pt modelId="{3D6E728A-72B9-4A94-AC89-E58375A4973E}" type="pres">
      <dgm:prSet presAssocID="{46DE1360-E876-491A-B263-3559E3CE27ED}" presName="iconBgRect" presStyleLbl="bgShp" presStyleIdx="4" presStyleCnt="5"/>
      <dgm:spPr>
        <a:prstGeom prst="round2DiagRect">
          <a:avLst>
            <a:gd name="adj1" fmla="val 29727"/>
            <a:gd name="adj2" fmla="val 0"/>
          </a:avLst>
        </a:prstGeom>
      </dgm:spPr>
    </dgm:pt>
    <dgm:pt modelId="{061F0EC4-A718-4522-AA79-311395CB2FAB}" type="pres">
      <dgm:prSet presAssocID="{46DE1360-E876-491A-B263-3559E3CE27E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Angel Face with Solid Fill"/>
        </a:ext>
      </dgm:extLst>
    </dgm:pt>
    <dgm:pt modelId="{75E3CDAD-7D60-4F9A-8E9C-E348E7C2208D}" type="pres">
      <dgm:prSet presAssocID="{46DE1360-E876-491A-B263-3559E3CE27ED}" presName="spaceRect" presStyleCnt="0"/>
      <dgm:spPr/>
    </dgm:pt>
    <dgm:pt modelId="{4B30E207-15C6-49B8-A9B4-7A65C1775CF8}" type="pres">
      <dgm:prSet presAssocID="{46DE1360-E876-491A-B263-3559E3CE27ED}" presName="textRect" presStyleLbl="revTx" presStyleIdx="4" presStyleCnt="5">
        <dgm:presLayoutVars>
          <dgm:chMax val="1"/>
          <dgm:chPref val="1"/>
        </dgm:presLayoutVars>
      </dgm:prSet>
      <dgm:spPr/>
      <dgm:t>
        <a:bodyPr/>
        <a:lstStyle/>
        <a:p>
          <a:endParaRPr lang="en-GB"/>
        </a:p>
      </dgm:t>
    </dgm:pt>
  </dgm:ptLst>
  <dgm:cxnLst>
    <dgm:cxn modelId="{E4E35F34-1A85-40C6-8A67-CCD116AD7CC9}" type="presOf" srcId="{B6F38A0F-D7A9-41A2-9A34-A14A87525429}" destId="{422A4226-13CF-4F79-8CCD-545C145C9077}" srcOrd="0" destOrd="0" presId="urn:microsoft.com/office/officeart/2018/5/layout/IconLeafLabelList"/>
    <dgm:cxn modelId="{616BFDBB-6B57-4676-BE61-95AF6978989C}" type="presOf" srcId="{76A8891E-3A49-428F-94A5-5059BDACB9C2}" destId="{83372244-FF9C-4E2B-99E5-CCCD1A639E40}" srcOrd="0" destOrd="0" presId="urn:microsoft.com/office/officeart/2018/5/layout/IconLeafLabelList"/>
    <dgm:cxn modelId="{CF0DC708-A46A-4D7E-9065-AE5A9D164DFC}" type="presOf" srcId="{46DE1360-E876-491A-B263-3559E3CE27ED}" destId="{4B30E207-15C6-49B8-A9B4-7A65C1775CF8}" srcOrd="0" destOrd="0" presId="urn:microsoft.com/office/officeart/2018/5/layout/IconLeafLabelList"/>
    <dgm:cxn modelId="{CB37790F-1568-45E6-AE05-82745B05EB2B}" srcId="{5F27CFE3-B352-42A0-9A9E-DD0328D7BBB7}" destId="{A4E71AD8-193B-4393-B869-9594EEBD1F5A}" srcOrd="0" destOrd="0" parTransId="{BAD38EF7-69F3-4BE1-9E2D-897678D84955}" sibTransId="{6BAEAB2D-73BD-4D77-8D0E-9C313391185C}"/>
    <dgm:cxn modelId="{6CFC83BF-C5CA-4E8C-B728-81695F895641}" srcId="{5F27CFE3-B352-42A0-9A9E-DD0328D7BBB7}" destId="{9A24AAF7-2F43-4BA7-84E0-96B8330B2DE3}" srcOrd="2" destOrd="0" parTransId="{951F9389-4F1A-4CB2-BF51-B6C83824CDAA}" sibTransId="{D227463E-812E-4AF5-AF56-909BEE64255B}"/>
    <dgm:cxn modelId="{4C666F50-01FF-4AE2-BF8D-DA6834DEBEC8}" type="presOf" srcId="{5F27CFE3-B352-42A0-9A9E-DD0328D7BBB7}" destId="{17191BB6-F822-4B2C-A4CA-87D0406DA8CD}" srcOrd="0" destOrd="0" presId="urn:microsoft.com/office/officeart/2018/5/layout/IconLeafLabelList"/>
    <dgm:cxn modelId="{00C9F753-34FB-4A27-8771-6D9AD7050E32}" srcId="{5F27CFE3-B352-42A0-9A9E-DD0328D7BBB7}" destId="{B6F38A0F-D7A9-41A2-9A34-A14A87525429}" srcOrd="1" destOrd="0" parTransId="{76DDCC3D-5912-4398-B667-273586D2DE48}" sibTransId="{24AA0FA8-488E-499E-A593-DFB57CC7FDF7}"/>
    <dgm:cxn modelId="{E2DBE255-0387-43FE-9075-11FC23B4455F}" type="presOf" srcId="{A4E71AD8-193B-4393-B869-9594EEBD1F5A}" destId="{945ED4E6-C432-4E8B-BD82-EAD2CF3E49D9}" srcOrd="0" destOrd="0" presId="urn:microsoft.com/office/officeart/2018/5/layout/IconLeafLabelList"/>
    <dgm:cxn modelId="{B1224763-3994-42E8-8DBF-4DE464950C62}" srcId="{5F27CFE3-B352-42A0-9A9E-DD0328D7BBB7}" destId="{46DE1360-E876-491A-B263-3559E3CE27ED}" srcOrd="4" destOrd="0" parTransId="{A8EAE5DD-D79F-4F92-A858-4945AB58FC1B}" sibTransId="{A7DD3C9D-41A6-4744-9429-2EBE16305DE8}"/>
    <dgm:cxn modelId="{94145114-00AB-4B49-BCC4-7084BE730253}" type="presOf" srcId="{9A24AAF7-2F43-4BA7-84E0-96B8330B2DE3}" destId="{1BDDE0DA-6635-45AE-8204-F92C13127101}" srcOrd="0" destOrd="0" presId="urn:microsoft.com/office/officeart/2018/5/layout/IconLeafLabelList"/>
    <dgm:cxn modelId="{3AB8C13A-EDBE-4166-83BD-CF2E354AA859}" srcId="{5F27CFE3-B352-42A0-9A9E-DD0328D7BBB7}" destId="{76A8891E-3A49-428F-94A5-5059BDACB9C2}" srcOrd="3" destOrd="0" parTransId="{1FD5D4FD-FD83-479F-8B88-638FD2277333}" sibTransId="{D8A0ED39-3B2D-46FE-9D23-B3079F3CBD38}"/>
    <dgm:cxn modelId="{FB0C0B5C-9AD4-463C-B3FB-228174F61533}" type="presParOf" srcId="{17191BB6-F822-4B2C-A4CA-87D0406DA8CD}" destId="{9EFD9593-DB29-4F77-BD70-3073D7BCB9B3}" srcOrd="0" destOrd="0" presId="urn:microsoft.com/office/officeart/2018/5/layout/IconLeafLabelList"/>
    <dgm:cxn modelId="{9EF1A337-F6E6-4BE7-93D5-281606693BA2}" type="presParOf" srcId="{9EFD9593-DB29-4F77-BD70-3073D7BCB9B3}" destId="{8849800B-9F30-461F-9334-C7FF7EE38335}" srcOrd="0" destOrd="0" presId="urn:microsoft.com/office/officeart/2018/5/layout/IconLeafLabelList"/>
    <dgm:cxn modelId="{69C56D28-5B8D-4E80-A996-9AED27ED2799}" type="presParOf" srcId="{9EFD9593-DB29-4F77-BD70-3073D7BCB9B3}" destId="{1FF9E522-EB88-4E7B-BCF7-9576D2FBDFFC}" srcOrd="1" destOrd="0" presId="urn:microsoft.com/office/officeart/2018/5/layout/IconLeafLabelList"/>
    <dgm:cxn modelId="{0C90F9E7-B5FB-41D2-936F-989C383E9A1C}" type="presParOf" srcId="{9EFD9593-DB29-4F77-BD70-3073D7BCB9B3}" destId="{FD56ADB1-FE35-4980-9D7B-5B22C2D4A577}" srcOrd="2" destOrd="0" presId="urn:microsoft.com/office/officeart/2018/5/layout/IconLeafLabelList"/>
    <dgm:cxn modelId="{32A7AAA9-A4E1-4AF0-9B9D-1EAA6EF3D909}" type="presParOf" srcId="{9EFD9593-DB29-4F77-BD70-3073D7BCB9B3}" destId="{945ED4E6-C432-4E8B-BD82-EAD2CF3E49D9}" srcOrd="3" destOrd="0" presId="urn:microsoft.com/office/officeart/2018/5/layout/IconLeafLabelList"/>
    <dgm:cxn modelId="{91D9DF32-B389-4AA4-B49C-8D67AB0B13A7}" type="presParOf" srcId="{17191BB6-F822-4B2C-A4CA-87D0406DA8CD}" destId="{6BC646E7-B7D1-4749-AB9C-3E8CC9FB0894}" srcOrd="1" destOrd="0" presId="urn:microsoft.com/office/officeart/2018/5/layout/IconLeafLabelList"/>
    <dgm:cxn modelId="{E0B06E08-34D4-41F1-AE80-CC85814A9A1C}" type="presParOf" srcId="{17191BB6-F822-4B2C-A4CA-87D0406DA8CD}" destId="{2D60F83E-DC34-4469-BD00-3395D8124613}" srcOrd="2" destOrd="0" presId="urn:microsoft.com/office/officeart/2018/5/layout/IconLeafLabelList"/>
    <dgm:cxn modelId="{7BE528F0-3D87-4156-926F-D48A46A65B07}" type="presParOf" srcId="{2D60F83E-DC34-4469-BD00-3395D8124613}" destId="{FBFA56AD-4ACA-49A8-B652-6B9D23BA8250}" srcOrd="0" destOrd="0" presId="urn:microsoft.com/office/officeart/2018/5/layout/IconLeafLabelList"/>
    <dgm:cxn modelId="{56A98F67-EAED-4460-90CD-2EE86C497B6C}" type="presParOf" srcId="{2D60F83E-DC34-4469-BD00-3395D8124613}" destId="{0826FC58-E4D3-4E88-BAEA-B6A686321074}" srcOrd="1" destOrd="0" presId="urn:microsoft.com/office/officeart/2018/5/layout/IconLeafLabelList"/>
    <dgm:cxn modelId="{6905645E-8D7A-4D90-8CC4-E19ACB614A3E}" type="presParOf" srcId="{2D60F83E-DC34-4469-BD00-3395D8124613}" destId="{351B7596-8ACB-4948-8F12-C258B120936B}" srcOrd="2" destOrd="0" presId="urn:microsoft.com/office/officeart/2018/5/layout/IconLeafLabelList"/>
    <dgm:cxn modelId="{CF74B76D-731C-4745-BC96-2550121B7E40}" type="presParOf" srcId="{2D60F83E-DC34-4469-BD00-3395D8124613}" destId="{422A4226-13CF-4F79-8CCD-545C145C9077}" srcOrd="3" destOrd="0" presId="urn:microsoft.com/office/officeart/2018/5/layout/IconLeafLabelList"/>
    <dgm:cxn modelId="{762080A5-ADBE-461B-9444-C8FCF6DEEB05}" type="presParOf" srcId="{17191BB6-F822-4B2C-A4CA-87D0406DA8CD}" destId="{B1257315-A71D-4B9C-B5A2-0D46C05FD3BB}" srcOrd="3" destOrd="0" presId="urn:microsoft.com/office/officeart/2018/5/layout/IconLeafLabelList"/>
    <dgm:cxn modelId="{F6609D3F-6A16-48D8-ACF5-84E2EEDAC4FD}" type="presParOf" srcId="{17191BB6-F822-4B2C-A4CA-87D0406DA8CD}" destId="{7387F146-CC0C-44CF-9F3F-A0B64C145874}" srcOrd="4" destOrd="0" presId="urn:microsoft.com/office/officeart/2018/5/layout/IconLeafLabelList"/>
    <dgm:cxn modelId="{6014ED78-1EE1-4DBA-B1E6-66CE7E4ABF7C}" type="presParOf" srcId="{7387F146-CC0C-44CF-9F3F-A0B64C145874}" destId="{780F58A4-3BF0-492A-8CA3-4C1DD7E78268}" srcOrd="0" destOrd="0" presId="urn:microsoft.com/office/officeart/2018/5/layout/IconLeafLabelList"/>
    <dgm:cxn modelId="{4BBF7584-2342-458F-A3F8-097425F38476}" type="presParOf" srcId="{7387F146-CC0C-44CF-9F3F-A0B64C145874}" destId="{9D7D5D24-D968-4ED0-B3A4-56A7C52A71AD}" srcOrd="1" destOrd="0" presId="urn:microsoft.com/office/officeart/2018/5/layout/IconLeafLabelList"/>
    <dgm:cxn modelId="{07F75982-6FAB-4EE3-A341-00817B873B7A}" type="presParOf" srcId="{7387F146-CC0C-44CF-9F3F-A0B64C145874}" destId="{CBB43B9E-4682-4B2C-8472-8B3D3B12BB05}" srcOrd="2" destOrd="0" presId="urn:microsoft.com/office/officeart/2018/5/layout/IconLeafLabelList"/>
    <dgm:cxn modelId="{A43D0D96-F6B8-4BB6-B2B3-2B5F58703FBF}" type="presParOf" srcId="{7387F146-CC0C-44CF-9F3F-A0B64C145874}" destId="{1BDDE0DA-6635-45AE-8204-F92C13127101}" srcOrd="3" destOrd="0" presId="urn:microsoft.com/office/officeart/2018/5/layout/IconLeafLabelList"/>
    <dgm:cxn modelId="{87496AB2-0F70-44EB-8E4E-E695BA15684C}" type="presParOf" srcId="{17191BB6-F822-4B2C-A4CA-87D0406DA8CD}" destId="{470D40AD-C414-4950-993D-CF89217364B4}" srcOrd="5" destOrd="0" presId="urn:microsoft.com/office/officeart/2018/5/layout/IconLeafLabelList"/>
    <dgm:cxn modelId="{9F9BBEF1-4362-4398-B6B9-FA78ABE231F0}" type="presParOf" srcId="{17191BB6-F822-4B2C-A4CA-87D0406DA8CD}" destId="{9580E6FA-900C-4767-8AAB-A5ACAD0375FA}" srcOrd="6" destOrd="0" presId="urn:microsoft.com/office/officeart/2018/5/layout/IconLeafLabelList"/>
    <dgm:cxn modelId="{49003756-BC58-4903-9FB6-E92B65422E0C}" type="presParOf" srcId="{9580E6FA-900C-4767-8AAB-A5ACAD0375FA}" destId="{BD636680-B0FB-4267-AAB8-2DA05B554971}" srcOrd="0" destOrd="0" presId="urn:microsoft.com/office/officeart/2018/5/layout/IconLeafLabelList"/>
    <dgm:cxn modelId="{E9B64259-889D-49F1-8BCE-39365B5762C0}" type="presParOf" srcId="{9580E6FA-900C-4767-8AAB-A5ACAD0375FA}" destId="{3D917A14-63C0-4439-AF09-70F2ACCD60A1}" srcOrd="1" destOrd="0" presId="urn:microsoft.com/office/officeart/2018/5/layout/IconLeafLabelList"/>
    <dgm:cxn modelId="{9F1837D1-3AAF-4CD7-A450-32B7BB3039C2}" type="presParOf" srcId="{9580E6FA-900C-4767-8AAB-A5ACAD0375FA}" destId="{D78392B7-ECD1-4D23-BBB3-89D4E6DA5EE1}" srcOrd="2" destOrd="0" presId="urn:microsoft.com/office/officeart/2018/5/layout/IconLeafLabelList"/>
    <dgm:cxn modelId="{1B47E346-BD41-41F5-A90D-C1BAF5CA84B2}" type="presParOf" srcId="{9580E6FA-900C-4767-8AAB-A5ACAD0375FA}" destId="{83372244-FF9C-4E2B-99E5-CCCD1A639E40}" srcOrd="3" destOrd="0" presId="urn:microsoft.com/office/officeart/2018/5/layout/IconLeafLabelList"/>
    <dgm:cxn modelId="{D24AE4DC-D95B-4F29-A943-A2CA892AF68E}" type="presParOf" srcId="{17191BB6-F822-4B2C-A4CA-87D0406DA8CD}" destId="{38F3EF04-24A3-4BD0-834B-5D2DBDD9BA6F}" srcOrd="7" destOrd="0" presId="urn:microsoft.com/office/officeart/2018/5/layout/IconLeafLabelList"/>
    <dgm:cxn modelId="{735BF737-E44E-449D-A979-67533B5A6018}" type="presParOf" srcId="{17191BB6-F822-4B2C-A4CA-87D0406DA8CD}" destId="{C1FBC8D6-5910-465D-8EA1-41AD2E424057}" srcOrd="8" destOrd="0" presId="urn:microsoft.com/office/officeart/2018/5/layout/IconLeafLabelList"/>
    <dgm:cxn modelId="{9CCF8E1C-A06C-4445-8EB8-EA2CF8623F65}" type="presParOf" srcId="{C1FBC8D6-5910-465D-8EA1-41AD2E424057}" destId="{3D6E728A-72B9-4A94-AC89-E58375A4973E}" srcOrd="0" destOrd="0" presId="urn:microsoft.com/office/officeart/2018/5/layout/IconLeafLabelList"/>
    <dgm:cxn modelId="{2E38C2EA-224E-406E-B99A-E5384DE1BF96}" type="presParOf" srcId="{C1FBC8D6-5910-465D-8EA1-41AD2E424057}" destId="{061F0EC4-A718-4522-AA79-311395CB2FAB}" srcOrd="1" destOrd="0" presId="urn:microsoft.com/office/officeart/2018/5/layout/IconLeafLabelList"/>
    <dgm:cxn modelId="{BF9E6C0E-E323-4A3F-A58A-E8F91D726CE5}" type="presParOf" srcId="{C1FBC8D6-5910-465D-8EA1-41AD2E424057}" destId="{75E3CDAD-7D60-4F9A-8E9C-E348E7C2208D}" srcOrd="2" destOrd="0" presId="urn:microsoft.com/office/officeart/2018/5/layout/IconLeafLabelList"/>
    <dgm:cxn modelId="{F1199541-AB73-46B9-A228-8B64D99319A7}" type="presParOf" srcId="{C1FBC8D6-5910-465D-8EA1-41AD2E424057}" destId="{4B30E207-15C6-49B8-A9B4-7A65C1775CF8}" srcOrd="3" destOrd="0" presId="urn:microsoft.com/office/officeart/2018/5/layout/IconLeafLabel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CA8B2A-B0A8-49F8-8C9F-54B8C34F90F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3E756D2-630A-4C29-A364-3E07C84B64B1}">
      <dgm:prSet/>
      <dgm:spPr/>
      <dgm:t>
        <a:bodyPr/>
        <a:lstStyle/>
        <a:p>
          <a:pPr>
            <a:defRPr cap="all"/>
          </a:pPr>
          <a:r>
            <a:rPr lang="en-GB" b="1"/>
            <a:t>Action Oriented Role:-</a:t>
          </a:r>
          <a:endParaRPr lang="en-US"/>
        </a:p>
      </dgm:t>
    </dgm:pt>
    <dgm:pt modelId="{62C87319-15BA-4CC5-B0CA-CF7A97137ED6}" type="parTrans" cxnId="{DE63CBCC-A283-4694-A2CE-3775E31E1B7B}">
      <dgm:prSet/>
      <dgm:spPr/>
      <dgm:t>
        <a:bodyPr/>
        <a:lstStyle/>
        <a:p>
          <a:endParaRPr lang="en-US"/>
        </a:p>
      </dgm:t>
    </dgm:pt>
    <dgm:pt modelId="{A91394EB-A8E2-4DEE-8E93-87C840E6EEA4}" type="sibTrans" cxnId="{DE63CBCC-A283-4694-A2CE-3775E31E1B7B}">
      <dgm:prSet/>
      <dgm:spPr/>
      <dgm:t>
        <a:bodyPr/>
        <a:lstStyle/>
        <a:p>
          <a:endParaRPr lang="en-US"/>
        </a:p>
      </dgm:t>
    </dgm:pt>
    <dgm:pt modelId="{0A6A0F0B-63D6-4F31-8AE0-1E57E99D0209}">
      <dgm:prSet/>
      <dgm:spPr/>
      <dgm:t>
        <a:bodyPr/>
        <a:lstStyle/>
        <a:p>
          <a:pPr>
            <a:defRPr cap="all"/>
          </a:pPr>
          <a:r>
            <a:rPr lang="en-GB" b="1"/>
            <a:t>Implementer</a:t>
          </a:r>
          <a:r>
            <a:rPr lang="en-GB"/>
            <a:t> – translating the team’s decisions and ideas into manageable and practical tasks or actions</a:t>
          </a:r>
          <a:endParaRPr lang="en-US"/>
        </a:p>
      </dgm:t>
    </dgm:pt>
    <dgm:pt modelId="{04C54671-98C9-4684-B708-6937CD502B21}" type="parTrans" cxnId="{48E55540-A1EC-48CB-8A8E-3F42D8D880FB}">
      <dgm:prSet/>
      <dgm:spPr/>
      <dgm:t>
        <a:bodyPr/>
        <a:lstStyle/>
        <a:p>
          <a:endParaRPr lang="en-US"/>
        </a:p>
      </dgm:t>
    </dgm:pt>
    <dgm:pt modelId="{4F13DA4F-AD11-4716-A761-64C19D715DD3}" type="sibTrans" cxnId="{48E55540-A1EC-48CB-8A8E-3F42D8D880FB}">
      <dgm:prSet/>
      <dgm:spPr/>
      <dgm:t>
        <a:bodyPr/>
        <a:lstStyle/>
        <a:p>
          <a:endParaRPr lang="en-US"/>
        </a:p>
      </dgm:t>
    </dgm:pt>
    <dgm:pt modelId="{05E0560F-6A65-4F83-BEB4-09EF4BF7F6A5}">
      <dgm:prSet/>
      <dgm:spPr/>
      <dgm:t>
        <a:bodyPr/>
        <a:lstStyle/>
        <a:p>
          <a:pPr>
            <a:defRPr cap="all"/>
          </a:pPr>
          <a:r>
            <a:rPr lang="en-GB" b="1"/>
            <a:t>Shaper (Task Leader)</a:t>
          </a:r>
          <a:r>
            <a:rPr lang="en-GB"/>
            <a:t> –IA goal directed. ,dynamic individual who boldly challenges others during discussions, can handle work pressures and has the courage to overcome obstacles.</a:t>
          </a:r>
          <a:endParaRPr lang="en-US"/>
        </a:p>
      </dgm:t>
    </dgm:pt>
    <dgm:pt modelId="{F9652ABF-DBD7-43A3-A279-E464CCAC7C82}" type="parTrans" cxnId="{6DE2C34E-53DC-4112-98DF-BA7E02FE4B36}">
      <dgm:prSet/>
      <dgm:spPr/>
      <dgm:t>
        <a:bodyPr/>
        <a:lstStyle/>
        <a:p>
          <a:endParaRPr lang="en-US"/>
        </a:p>
      </dgm:t>
    </dgm:pt>
    <dgm:pt modelId="{C462B28F-A9F6-49BC-ABC1-75FC2A8B2357}" type="sibTrans" cxnId="{6DE2C34E-53DC-4112-98DF-BA7E02FE4B36}">
      <dgm:prSet/>
      <dgm:spPr/>
      <dgm:t>
        <a:bodyPr/>
        <a:lstStyle/>
        <a:p>
          <a:endParaRPr lang="en-US"/>
        </a:p>
      </dgm:t>
    </dgm:pt>
    <dgm:pt modelId="{E948B7F3-D040-49CE-9A70-AAE08F44CCA6}">
      <dgm:prSet/>
      <dgm:spPr/>
      <dgm:t>
        <a:bodyPr/>
        <a:lstStyle/>
        <a:p>
          <a:pPr>
            <a:defRPr cap="all"/>
          </a:pPr>
          <a:r>
            <a:rPr lang="en-GB" b="1"/>
            <a:t>Completer/Finisher</a:t>
          </a:r>
          <a:r>
            <a:rPr lang="en-GB"/>
            <a:t> - meticulousness, attention to detail and the ability to meet deadlines.</a:t>
          </a:r>
          <a:endParaRPr lang="en-US"/>
        </a:p>
      </dgm:t>
    </dgm:pt>
    <dgm:pt modelId="{5DF2ED92-5A15-48B0-9E37-15BAF81F32AE}" type="parTrans" cxnId="{506C04A8-518E-4C40-A828-567C9B3F5D16}">
      <dgm:prSet/>
      <dgm:spPr/>
      <dgm:t>
        <a:bodyPr/>
        <a:lstStyle/>
        <a:p>
          <a:endParaRPr lang="en-US"/>
        </a:p>
      </dgm:t>
    </dgm:pt>
    <dgm:pt modelId="{8DB759F6-7F9C-48D4-B301-E3DF98B68FEB}" type="sibTrans" cxnId="{506C04A8-518E-4C40-A828-567C9B3F5D16}">
      <dgm:prSet/>
      <dgm:spPr/>
      <dgm:t>
        <a:bodyPr/>
        <a:lstStyle/>
        <a:p>
          <a:endParaRPr lang="en-US"/>
        </a:p>
      </dgm:t>
    </dgm:pt>
    <dgm:pt modelId="{43E1A61D-C699-4365-8983-0337896709BE}" type="pres">
      <dgm:prSet presAssocID="{15CA8B2A-B0A8-49F8-8C9F-54B8C34F90F2}" presName="root" presStyleCnt="0">
        <dgm:presLayoutVars>
          <dgm:dir/>
          <dgm:resizeHandles val="exact"/>
        </dgm:presLayoutVars>
      </dgm:prSet>
      <dgm:spPr/>
      <dgm:t>
        <a:bodyPr/>
        <a:lstStyle/>
        <a:p>
          <a:endParaRPr lang="en-GB"/>
        </a:p>
      </dgm:t>
    </dgm:pt>
    <dgm:pt modelId="{C5778437-9644-4363-A27C-51BDB2B79276}" type="pres">
      <dgm:prSet presAssocID="{B3E756D2-630A-4C29-A364-3E07C84B64B1}" presName="compNode" presStyleCnt="0"/>
      <dgm:spPr/>
    </dgm:pt>
    <dgm:pt modelId="{FF90FBF5-985A-4FCA-A8E3-DFC30FF35349}" type="pres">
      <dgm:prSet presAssocID="{B3E756D2-630A-4C29-A364-3E07C84B64B1}" presName="iconBgRect" presStyleLbl="bgShp" presStyleIdx="0" presStyleCnt="4"/>
      <dgm:spPr/>
    </dgm:pt>
    <dgm:pt modelId="{AAE9FE12-14D5-4F0D-8E28-F05F3FB280C8}" type="pres">
      <dgm:prSet presAssocID="{B3E756D2-630A-4C29-A364-3E07C84B64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Drama"/>
        </a:ext>
      </dgm:extLst>
    </dgm:pt>
    <dgm:pt modelId="{31C60771-FE3E-45A9-8A5D-EFF9DA35259B}" type="pres">
      <dgm:prSet presAssocID="{B3E756D2-630A-4C29-A364-3E07C84B64B1}" presName="spaceRect" presStyleCnt="0"/>
      <dgm:spPr/>
    </dgm:pt>
    <dgm:pt modelId="{44440FD7-68B6-4DA7-AF5C-24CF8E4E29F1}" type="pres">
      <dgm:prSet presAssocID="{B3E756D2-630A-4C29-A364-3E07C84B64B1}" presName="textRect" presStyleLbl="revTx" presStyleIdx="0" presStyleCnt="4">
        <dgm:presLayoutVars>
          <dgm:chMax val="1"/>
          <dgm:chPref val="1"/>
        </dgm:presLayoutVars>
      </dgm:prSet>
      <dgm:spPr/>
      <dgm:t>
        <a:bodyPr/>
        <a:lstStyle/>
        <a:p>
          <a:endParaRPr lang="en-GB"/>
        </a:p>
      </dgm:t>
    </dgm:pt>
    <dgm:pt modelId="{8A890AAA-5E1F-48B7-8EE2-C8DE97499A04}" type="pres">
      <dgm:prSet presAssocID="{A91394EB-A8E2-4DEE-8E93-87C840E6EEA4}" presName="sibTrans" presStyleCnt="0"/>
      <dgm:spPr/>
    </dgm:pt>
    <dgm:pt modelId="{9CA16333-4FFB-4B03-9034-8EBB3246CC41}" type="pres">
      <dgm:prSet presAssocID="{0A6A0F0B-63D6-4F31-8AE0-1E57E99D0209}" presName="compNode" presStyleCnt="0"/>
      <dgm:spPr/>
    </dgm:pt>
    <dgm:pt modelId="{FC85DE00-42D5-4873-A8EE-9FAA58EA8B8A}" type="pres">
      <dgm:prSet presAssocID="{0A6A0F0B-63D6-4F31-8AE0-1E57E99D0209}" presName="iconBgRect" presStyleLbl="bgShp" presStyleIdx="1" presStyleCnt="4"/>
      <dgm:spPr/>
    </dgm:pt>
    <dgm:pt modelId="{04263530-A431-4882-8480-9CD82D423121}" type="pres">
      <dgm:prSet presAssocID="{0A6A0F0B-63D6-4F31-8AE0-1E57E99D020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Head with Gears"/>
        </a:ext>
      </dgm:extLst>
    </dgm:pt>
    <dgm:pt modelId="{58A84EEC-B49C-46BE-9D29-F3E47EE89ADE}" type="pres">
      <dgm:prSet presAssocID="{0A6A0F0B-63D6-4F31-8AE0-1E57E99D0209}" presName="spaceRect" presStyleCnt="0"/>
      <dgm:spPr/>
    </dgm:pt>
    <dgm:pt modelId="{DA8D4369-D53F-47EA-BB48-C548F67D85B4}" type="pres">
      <dgm:prSet presAssocID="{0A6A0F0B-63D6-4F31-8AE0-1E57E99D0209}" presName="textRect" presStyleLbl="revTx" presStyleIdx="1" presStyleCnt="4">
        <dgm:presLayoutVars>
          <dgm:chMax val="1"/>
          <dgm:chPref val="1"/>
        </dgm:presLayoutVars>
      </dgm:prSet>
      <dgm:spPr/>
      <dgm:t>
        <a:bodyPr/>
        <a:lstStyle/>
        <a:p>
          <a:endParaRPr lang="en-GB"/>
        </a:p>
      </dgm:t>
    </dgm:pt>
    <dgm:pt modelId="{8DBEE6E1-CDC0-4BC4-8ADD-945B720B93C0}" type="pres">
      <dgm:prSet presAssocID="{4F13DA4F-AD11-4716-A761-64C19D715DD3}" presName="sibTrans" presStyleCnt="0"/>
      <dgm:spPr/>
    </dgm:pt>
    <dgm:pt modelId="{F3F341A2-5BE1-424E-82FE-FE204B3490CC}" type="pres">
      <dgm:prSet presAssocID="{05E0560F-6A65-4F83-BEB4-09EF4BF7F6A5}" presName="compNode" presStyleCnt="0"/>
      <dgm:spPr/>
    </dgm:pt>
    <dgm:pt modelId="{F0608F7C-84E1-4FD0-80F6-2BCF2A55CA97}" type="pres">
      <dgm:prSet presAssocID="{05E0560F-6A65-4F83-BEB4-09EF4BF7F6A5}" presName="iconBgRect" presStyleLbl="bgShp" presStyleIdx="2" presStyleCnt="4"/>
      <dgm:spPr/>
    </dgm:pt>
    <dgm:pt modelId="{DDB948A8-F23D-4D2B-A7B4-DDD4FDF5D88D}" type="pres">
      <dgm:prSet presAssocID="{05E0560F-6A65-4F83-BEB4-09EF4BF7F6A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Captain"/>
        </a:ext>
      </dgm:extLst>
    </dgm:pt>
    <dgm:pt modelId="{40624AB5-08DD-4968-8166-6CDC3E940D0C}" type="pres">
      <dgm:prSet presAssocID="{05E0560F-6A65-4F83-BEB4-09EF4BF7F6A5}" presName="spaceRect" presStyleCnt="0"/>
      <dgm:spPr/>
    </dgm:pt>
    <dgm:pt modelId="{66078CDD-B961-421A-9802-EAE8CC83EA57}" type="pres">
      <dgm:prSet presAssocID="{05E0560F-6A65-4F83-BEB4-09EF4BF7F6A5}" presName="textRect" presStyleLbl="revTx" presStyleIdx="2" presStyleCnt="4">
        <dgm:presLayoutVars>
          <dgm:chMax val="1"/>
          <dgm:chPref val="1"/>
        </dgm:presLayoutVars>
      </dgm:prSet>
      <dgm:spPr/>
      <dgm:t>
        <a:bodyPr/>
        <a:lstStyle/>
        <a:p>
          <a:endParaRPr lang="en-GB"/>
        </a:p>
      </dgm:t>
    </dgm:pt>
    <dgm:pt modelId="{3F1CE701-AE86-4DD8-AE6D-5FB1F669FC5A}" type="pres">
      <dgm:prSet presAssocID="{C462B28F-A9F6-49BC-ABC1-75FC2A8B2357}" presName="sibTrans" presStyleCnt="0"/>
      <dgm:spPr/>
    </dgm:pt>
    <dgm:pt modelId="{9FB2AE3A-CD36-4DF5-AF41-B0FD9F798BE2}" type="pres">
      <dgm:prSet presAssocID="{E948B7F3-D040-49CE-9A70-AAE08F44CCA6}" presName="compNode" presStyleCnt="0"/>
      <dgm:spPr/>
    </dgm:pt>
    <dgm:pt modelId="{844AF136-CF2E-4027-818C-678D01B27FE5}" type="pres">
      <dgm:prSet presAssocID="{E948B7F3-D040-49CE-9A70-AAE08F44CCA6}" presName="iconBgRect" presStyleLbl="bgShp" presStyleIdx="3" presStyleCnt="4"/>
      <dgm:spPr/>
    </dgm:pt>
    <dgm:pt modelId="{DD732271-5182-410A-AF02-72E17210E064}" type="pres">
      <dgm:prSet presAssocID="{E948B7F3-D040-49CE-9A70-AAE08F44CCA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Skeleton"/>
        </a:ext>
      </dgm:extLst>
    </dgm:pt>
    <dgm:pt modelId="{C7B35A34-5A1A-47CB-A498-4F552EFC73F2}" type="pres">
      <dgm:prSet presAssocID="{E948B7F3-D040-49CE-9A70-AAE08F44CCA6}" presName="spaceRect" presStyleCnt="0"/>
      <dgm:spPr/>
    </dgm:pt>
    <dgm:pt modelId="{B2725F36-0289-476C-A232-FA09C5867396}" type="pres">
      <dgm:prSet presAssocID="{E948B7F3-D040-49CE-9A70-AAE08F44CCA6}" presName="textRect" presStyleLbl="revTx" presStyleIdx="3" presStyleCnt="4">
        <dgm:presLayoutVars>
          <dgm:chMax val="1"/>
          <dgm:chPref val="1"/>
        </dgm:presLayoutVars>
      </dgm:prSet>
      <dgm:spPr/>
      <dgm:t>
        <a:bodyPr/>
        <a:lstStyle/>
        <a:p>
          <a:endParaRPr lang="en-GB"/>
        </a:p>
      </dgm:t>
    </dgm:pt>
  </dgm:ptLst>
  <dgm:cxnLst>
    <dgm:cxn modelId="{48B64E00-B8D3-4F09-922F-3317499EC9B5}" type="presOf" srcId="{05E0560F-6A65-4F83-BEB4-09EF4BF7F6A5}" destId="{66078CDD-B961-421A-9802-EAE8CC83EA57}" srcOrd="0" destOrd="0" presId="urn:microsoft.com/office/officeart/2018/5/layout/IconCircleLabelList"/>
    <dgm:cxn modelId="{AE8B4A84-E6D3-49F7-9D7A-CE9BB50C6E56}" type="presOf" srcId="{E948B7F3-D040-49CE-9A70-AAE08F44CCA6}" destId="{B2725F36-0289-476C-A232-FA09C5867396}" srcOrd="0" destOrd="0" presId="urn:microsoft.com/office/officeart/2018/5/layout/IconCircleLabelList"/>
    <dgm:cxn modelId="{6DE2C34E-53DC-4112-98DF-BA7E02FE4B36}" srcId="{15CA8B2A-B0A8-49F8-8C9F-54B8C34F90F2}" destId="{05E0560F-6A65-4F83-BEB4-09EF4BF7F6A5}" srcOrd="2" destOrd="0" parTransId="{F9652ABF-DBD7-43A3-A279-E464CCAC7C82}" sibTransId="{C462B28F-A9F6-49BC-ABC1-75FC2A8B2357}"/>
    <dgm:cxn modelId="{859CCA4C-29E5-4F14-8D41-2BDDB0117EF3}" type="presOf" srcId="{0A6A0F0B-63D6-4F31-8AE0-1E57E99D0209}" destId="{DA8D4369-D53F-47EA-BB48-C548F67D85B4}" srcOrd="0" destOrd="0" presId="urn:microsoft.com/office/officeart/2018/5/layout/IconCircleLabelList"/>
    <dgm:cxn modelId="{DE63CBCC-A283-4694-A2CE-3775E31E1B7B}" srcId="{15CA8B2A-B0A8-49F8-8C9F-54B8C34F90F2}" destId="{B3E756D2-630A-4C29-A364-3E07C84B64B1}" srcOrd="0" destOrd="0" parTransId="{62C87319-15BA-4CC5-B0CA-CF7A97137ED6}" sibTransId="{A91394EB-A8E2-4DEE-8E93-87C840E6EEA4}"/>
    <dgm:cxn modelId="{506C04A8-518E-4C40-A828-567C9B3F5D16}" srcId="{15CA8B2A-B0A8-49F8-8C9F-54B8C34F90F2}" destId="{E948B7F3-D040-49CE-9A70-AAE08F44CCA6}" srcOrd="3" destOrd="0" parTransId="{5DF2ED92-5A15-48B0-9E37-15BAF81F32AE}" sibTransId="{8DB759F6-7F9C-48D4-B301-E3DF98B68FEB}"/>
    <dgm:cxn modelId="{41DFB4BE-19DC-47B7-9720-25DECF48D3B3}" type="presOf" srcId="{B3E756D2-630A-4C29-A364-3E07C84B64B1}" destId="{44440FD7-68B6-4DA7-AF5C-24CF8E4E29F1}" srcOrd="0" destOrd="0" presId="urn:microsoft.com/office/officeart/2018/5/layout/IconCircleLabelList"/>
    <dgm:cxn modelId="{2B1FEF06-D229-45BC-BE47-C533C21E980D}" type="presOf" srcId="{15CA8B2A-B0A8-49F8-8C9F-54B8C34F90F2}" destId="{43E1A61D-C699-4365-8983-0337896709BE}" srcOrd="0" destOrd="0" presId="urn:microsoft.com/office/officeart/2018/5/layout/IconCircleLabelList"/>
    <dgm:cxn modelId="{48E55540-A1EC-48CB-8A8E-3F42D8D880FB}" srcId="{15CA8B2A-B0A8-49F8-8C9F-54B8C34F90F2}" destId="{0A6A0F0B-63D6-4F31-8AE0-1E57E99D0209}" srcOrd="1" destOrd="0" parTransId="{04C54671-98C9-4684-B708-6937CD502B21}" sibTransId="{4F13DA4F-AD11-4716-A761-64C19D715DD3}"/>
    <dgm:cxn modelId="{39A38436-D9FA-48AC-BC24-6CC57852F043}" type="presParOf" srcId="{43E1A61D-C699-4365-8983-0337896709BE}" destId="{C5778437-9644-4363-A27C-51BDB2B79276}" srcOrd="0" destOrd="0" presId="urn:microsoft.com/office/officeart/2018/5/layout/IconCircleLabelList"/>
    <dgm:cxn modelId="{8483D74F-E28B-498A-B81E-FF5B230FA78E}" type="presParOf" srcId="{C5778437-9644-4363-A27C-51BDB2B79276}" destId="{FF90FBF5-985A-4FCA-A8E3-DFC30FF35349}" srcOrd="0" destOrd="0" presId="urn:microsoft.com/office/officeart/2018/5/layout/IconCircleLabelList"/>
    <dgm:cxn modelId="{BF3F9AC3-2303-43F4-8DB1-21C4CC1F3BED}" type="presParOf" srcId="{C5778437-9644-4363-A27C-51BDB2B79276}" destId="{AAE9FE12-14D5-4F0D-8E28-F05F3FB280C8}" srcOrd="1" destOrd="0" presId="urn:microsoft.com/office/officeart/2018/5/layout/IconCircleLabelList"/>
    <dgm:cxn modelId="{D1066B0C-4143-4614-ADFD-FBD44183C4C2}" type="presParOf" srcId="{C5778437-9644-4363-A27C-51BDB2B79276}" destId="{31C60771-FE3E-45A9-8A5D-EFF9DA35259B}" srcOrd="2" destOrd="0" presId="urn:microsoft.com/office/officeart/2018/5/layout/IconCircleLabelList"/>
    <dgm:cxn modelId="{88F6B562-E40D-4781-B752-F7917368E407}" type="presParOf" srcId="{C5778437-9644-4363-A27C-51BDB2B79276}" destId="{44440FD7-68B6-4DA7-AF5C-24CF8E4E29F1}" srcOrd="3" destOrd="0" presId="urn:microsoft.com/office/officeart/2018/5/layout/IconCircleLabelList"/>
    <dgm:cxn modelId="{A7650A5B-AEA3-493D-8A39-520B1131AE5F}" type="presParOf" srcId="{43E1A61D-C699-4365-8983-0337896709BE}" destId="{8A890AAA-5E1F-48B7-8EE2-C8DE97499A04}" srcOrd="1" destOrd="0" presId="urn:microsoft.com/office/officeart/2018/5/layout/IconCircleLabelList"/>
    <dgm:cxn modelId="{EE52C7EF-3B5C-49D4-A88D-92DA21BE586F}" type="presParOf" srcId="{43E1A61D-C699-4365-8983-0337896709BE}" destId="{9CA16333-4FFB-4B03-9034-8EBB3246CC41}" srcOrd="2" destOrd="0" presId="urn:microsoft.com/office/officeart/2018/5/layout/IconCircleLabelList"/>
    <dgm:cxn modelId="{FDFD0C85-0EDC-492B-ACAC-9C4233D4F935}" type="presParOf" srcId="{9CA16333-4FFB-4B03-9034-8EBB3246CC41}" destId="{FC85DE00-42D5-4873-A8EE-9FAA58EA8B8A}" srcOrd="0" destOrd="0" presId="urn:microsoft.com/office/officeart/2018/5/layout/IconCircleLabelList"/>
    <dgm:cxn modelId="{AC2E6A13-C596-4976-9C66-BCA6389835FF}" type="presParOf" srcId="{9CA16333-4FFB-4B03-9034-8EBB3246CC41}" destId="{04263530-A431-4882-8480-9CD82D423121}" srcOrd="1" destOrd="0" presId="urn:microsoft.com/office/officeart/2018/5/layout/IconCircleLabelList"/>
    <dgm:cxn modelId="{23B65E41-302D-48AC-925D-A1C5A2CC6820}" type="presParOf" srcId="{9CA16333-4FFB-4B03-9034-8EBB3246CC41}" destId="{58A84EEC-B49C-46BE-9D29-F3E47EE89ADE}" srcOrd="2" destOrd="0" presId="urn:microsoft.com/office/officeart/2018/5/layout/IconCircleLabelList"/>
    <dgm:cxn modelId="{D0623D5A-F0B3-4195-BDC7-B8BA877A57A7}" type="presParOf" srcId="{9CA16333-4FFB-4B03-9034-8EBB3246CC41}" destId="{DA8D4369-D53F-47EA-BB48-C548F67D85B4}" srcOrd="3" destOrd="0" presId="urn:microsoft.com/office/officeart/2018/5/layout/IconCircleLabelList"/>
    <dgm:cxn modelId="{B005E886-B312-40A6-9F1D-9ABFD966D1E5}" type="presParOf" srcId="{43E1A61D-C699-4365-8983-0337896709BE}" destId="{8DBEE6E1-CDC0-4BC4-8ADD-945B720B93C0}" srcOrd="3" destOrd="0" presId="urn:microsoft.com/office/officeart/2018/5/layout/IconCircleLabelList"/>
    <dgm:cxn modelId="{A8F0F3F8-D9D4-41A9-A9E6-FEDE4CCE1E06}" type="presParOf" srcId="{43E1A61D-C699-4365-8983-0337896709BE}" destId="{F3F341A2-5BE1-424E-82FE-FE204B3490CC}" srcOrd="4" destOrd="0" presId="urn:microsoft.com/office/officeart/2018/5/layout/IconCircleLabelList"/>
    <dgm:cxn modelId="{79F1EDB8-E4AE-4A8A-AEE1-997204D26F0D}" type="presParOf" srcId="{F3F341A2-5BE1-424E-82FE-FE204B3490CC}" destId="{F0608F7C-84E1-4FD0-80F6-2BCF2A55CA97}" srcOrd="0" destOrd="0" presId="urn:microsoft.com/office/officeart/2018/5/layout/IconCircleLabelList"/>
    <dgm:cxn modelId="{3AA6DE6D-D684-46EC-9FA8-95C6FAF89276}" type="presParOf" srcId="{F3F341A2-5BE1-424E-82FE-FE204B3490CC}" destId="{DDB948A8-F23D-4D2B-A7B4-DDD4FDF5D88D}" srcOrd="1" destOrd="0" presId="urn:microsoft.com/office/officeart/2018/5/layout/IconCircleLabelList"/>
    <dgm:cxn modelId="{4877A142-6B10-44FF-A584-E4CC980BC45F}" type="presParOf" srcId="{F3F341A2-5BE1-424E-82FE-FE204B3490CC}" destId="{40624AB5-08DD-4968-8166-6CDC3E940D0C}" srcOrd="2" destOrd="0" presId="urn:microsoft.com/office/officeart/2018/5/layout/IconCircleLabelList"/>
    <dgm:cxn modelId="{B2B2F3E0-96B1-4F72-9C20-4239ACC7ED3F}" type="presParOf" srcId="{F3F341A2-5BE1-424E-82FE-FE204B3490CC}" destId="{66078CDD-B961-421A-9802-EAE8CC83EA57}" srcOrd="3" destOrd="0" presId="urn:microsoft.com/office/officeart/2018/5/layout/IconCircleLabelList"/>
    <dgm:cxn modelId="{F40E2312-2A07-4F16-820F-7795500BD740}" type="presParOf" srcId="{43E1A61D-C699-4365-8983-0337896709BE}" destId="{3F1CE701-AE86-4DD8-AE6D-5FB1F669FC5A}" srcOrd="5" destOrd="0" presId="urn:microsoft.com/office/officeart/2018/5/layout/IconCircleLabelList"/>
    <dgm:cxn modelId="{8541CC50-69F3-4FE2-9048-17BE11B955D1}" type="presParOf" srcId="{43E1A61D-C699-4365-8983-0337896709BE}" destId="{9FB2AE3A-CD36-4DF5-AF41-B0FD9F798BE2}" srcOrd="6" destOrd="0" presId="urn:microsoft.com/office/officeart/2018/5/layout/IconCircleLabelList"/>
    <dgm:cxn modelId="{87391634-A22A-4687-B522-70CC08F37D62}" type="presParOf" srcId="{9FB2AE3A-CD36-4DF5-AF41-B0FD9F798BE2}" destId="{844AF136-CF2E-4027-818C-678D01B27FE5}" srcOrd="0" destOrd="0" presId="urn:microsoft.com/office/officeart/2018/5/layout/IconCircleLabelList"/>
    <dgm:cxn modelId="{5695C833-C85E-4BB4-AD5C-10F93F399B18}" type="presParOf" srcId="{9FB2AE3A-CD36-4DF5-AF41-B0FD9F798BE2}" destId="{DD732271-5182-410A-AF02-72E17210E064}" srcOrd="1" destOrd="0" presId="urn:microsoft.com/office/officeart/2018/5/layout/IconCircleLabelList"/>
    <dgm:cxn modelId="{E245D6C1-4D34-4B7D-A037-287CEEA4082B}" type="presParOf" srcId="{9FB2AE3A-CD36-4DF5-AF41-B0FD9F798BE2}" destId="{C7B35A34-5A1A-47CB-A498-4F552EFC73F2}" srcOrd="2" destOrd="0" presId="urn:microsoft.com/office/officeart/2018/5/layout/IconCircleLabelList"/>
    <dgm:cxn modelId="{182011AF-E4BB-4D30-ACB3-97CC6FC46AF0}" type="presParOf" srcId="{9FB2AE3A-CD36-4DF5-AF41-B0FD9F798BE2}" destId="{B2725F36-0289-476C-A232-FA09C5867396}" srcOrd="3" destOrd="0" presId="urn:microsoft.com/office/officeart/2018/5/layout/IconCircleLabel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89AF11-5555-45B5-9E76-550A91508E3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FC8AE2-D907-477C-BFA5-D32AD54C13D8}">
      <dgm:prSet/>
      <dgm:spPr/>
      <dgm:t>
        <a:bodyPr/>
        <a:lstStyle/>
        <a:p>
          <a:pPr>
            <a:defRPr cap="all"/>
          </a:pPr>
          <a:r>
            <a:rPr lang="en-GB" b="1"/>
            <a:t>People Skills Oriented Role:</a:t>
          </a:r>
          <a:r>
            <a:rPr lang="en-GB"/>
            <a:t> </a:t>
          </a:r>
          <a:endParaRPr lang="en-US"/>
        </a:p>
      </dgm:t>
    </dgm:pt>
    <dgm:pt modelId="{F4AEAFA0-7D0C-49CA-A371-97227114CC04}" type="parTrans" cxnId="{645495A7-969B-44F4-B799-FC34F1A0F792}">
      <dgm:prSet/>
      <dgm:spPr/>
      <dgm:t>
        <a:bodyPr/>
        <a:lstStyle/>
        <a:p>
          <a:endParaRPr lang="en-US"/>
        </a:p>
      </dgm:t>
    </dgm:pt>
    <dgm:pt modelId="{095FBB19-5805-417B-B2F8-F919C326E1D6}" type="sibTrans" cxnId="{645495A7-969B-44F4-B799-FC34F1A0F792}">
      <dgm:prSet/>
      <dgm:spPr/>
      <dgm:t>
        <a:bodyPr/>
        <a:lstStyle/>
        <a:p>
          <a:endParaRPr lang="en-US"/>
        </a:p>
      </dgm:t>
    </dgm:pt>
    <dgm:pt modelId="{F75D902F-EA27-4858-8111-ED98341ADF20}">
      <dgm:prSet/>
      <dgm:spPr/>
      <dgm:t>
        <a:bodyPr/>
        <a:lstStyle/>
        <a:p>
          <a:pPr>
            <a:defRPr cap="all"/>
          </a:pPr>
          <a:r>
            <a:rPr lang="en-GB" b="1"/>
            <a:t>Coordinator</a:t>
          </a:r>
          <a:r>
            <a:rPr lang="en-GB"/>
            <a:t> - enabling and facilitating interaction and decision making.</a:t>
          </a:r>
          <a:endParaRPr lang="en-US"/>
        </a:p>
      </dgm:t>
    </dgm:pt>
    <dgm:pt modelId="{04659DD0-5DD7-40FC-9B32-D36049673122}" type="parTrans" cxnId="{B02F1285-AEE3-41CA-A8A0-183BE4168A8B}">
      <dgm:prSet/>
      <dgm:spPr/>
      <dgm:t>
        <a:bodyPr/>
        <a:lstStyle/>
        <a:p>
          <a:endParaRPr lang="en-US"/>
        </a:p>
      </dgm:t>
    </dgm:pt>
    <dgm:pt modelId="{6BD885A4-D14C-42CE-9431-EA91DB580978}" type="sibTrans" cxnId="{B02F1285-AEE3-41CA-A8A0-183BE4168A8B}">
      <dgm:prSet/>
      <dgm:spPr/>
      <dgm:t>
        <a:bodyPr/>
        <a:lstStyle/>
        <a:p>
          <a:endParaRPr lang="en-US"/>
        </a:p>
      </dgm:t>
    </dgm:pt>
    <dgm:pt modelId="{9A2F3F17-F921-47D5-A083-146817C1A34E}">
      <dgm:prSet/>
      <dgm:spPr/>
      <dgm:t>
        <a:bodyPr/>
        <a:lstStyle/>
        <a:p>
          <a:pPr>
            <a:defRPr cap="all"/>
          </a:pPr>
          <a:r>
            <a:rPr lang="en-GB" b="1"/>
            <a:t>Team Worker</a:t>
          </a:r>
          <a:r>
            <a:rPr lang="en-GB"/>
            <a:t> - a good listener, being collaborative, co-operative, easy going and tactful.</a:t>
          </a:r>
          <a:endParaRPr lang="en-US"/>
        </a:p>
      </dgm:t>
    </dgm:pt>
    <dgm:pt modelId="{31C85224-8BB9-4DF4-B2DC-DA71AF7116C2}" type="parTrans" cxnId="{C0B82DD4-F054-4314-A031-F505D8338CFF}">
      <dgm:prSet/>
      <dgm:spPr/>
      <dgm:t>
        <a:bodyPr/>
        <a:lstStyle/>
        <a:p>
          <a:endParaRPr lang="en-US"/>
        </a:p>
      </dgm:t>
    </dgm:pt>
    <dgm:pt modelId="{4D780551-369B-4DED-B30D-31AA33FDFD04}" type="sibTrans" cxnId="{C0B82DD4-F054-4314-A031-F505D8338CFF}">
      <dgm:prSet/>
      <dgm:spPr/>
      <dgm:t>
        <a:bodyPr/>
        <a:lstStyle/>
        <a:p>
          <a:endParaRPr lang="en-US"/>
        </a:p>
      </dgm:t>
    </dgm:pt>
    <dgm:pt modelId="{490D5ADB-A6C9-4510-BA97-EAA204371E5B}">
      <dgm:prSet/>
      <dgm:spPr/>
      <dgm:t>
        <a:bodyPr/>
        <a:lstStyle/>
        <a:p>
          <a:pPr>
            <a:defRPr cap="all"/>
          </a:pPr>
          <a:r>
            <a:rPr lang="en-GB" b="1"/>
            <a:t>Resource Investigator</a:t>
          </a:r>
          <a:r>
            <a:rPr lang="en-GB"/>
            <a:t> - an extrovert who can develop contacts, communicate well, explore new ideas and opportunities, and bring enthusiasm and drive to the team effort.</a:t>
          </a:r>
          <a:endParaRPr lang="en-US"/>
        </a:p>
      </dgm:t>
    </dgm:pt>
    <dgm:pt modelId="{76C29CDA-1E40-44B6-8B7F-92A421FF3D4C}" type="parTrans" cxnId="{62D0D345-2717-49A0-B835-28EDB1B82E53}">
      <dgm:prSet/>
      <dgm:spPr/>
      <dgm:t>
        <a:bodyPr/>
        <a:lstStyle/>
        <a:p>
          <a:endParaRPr lang="en-US"/>
        </a:p>
      </dgm:t>
    </dgm:pt>
    <dgm:pt modelId="{3BF07780-2767-4B71-AACE-6172832B138E}" type="sibTrans" cxnId="{62D0D345-2717-49A0-B835-28EDB1B82E53}">
      <dgm:prSet/>
      <dgm:spPr/>
      <dgm:t>
        <a:bodyPr/>
        <a:lstStyle/>
        <a:p>
          <a:endParaRPr lang="en-US"/>
        </a:p>
      </dgm:t>
    </dgm:pt>
    <dgm:pt modelId="{92942ECE-F264-466B-8853-E1C569CF314A}" type="pres">
      <dgm:prSet presAssocID="{7189AF11-5555-45B5-9E76-550A91508E3F}" presName="root" presStyleCnt="0">
        <dgm:presLayoutVars>
          <dgm:dir/>
          <dgm:resizeHandles val="exact"/>
        </dgm:presLayoutVars>
      </dgm:prSet>
      <dgm:spPr/>
      <dgm:t>
        <a:bodyPr/>
        <a:lstStyle/>
        <a:p>
          <a:endParaRPr lang="en-GB"/>
        </a:p>
      </dgm:t>
    </dgm:pt>
    <dgm:pt modelId="{9B070C62-91AE-4D30-AE33-6DA69C518615}" type="pres">
      <dgm:prSet presAssocID="{56FC8AE2-D907-477C-BFA5-D32AD54C13D8}" presName="compNode" presStyleCnt="0"/>
      <dgm:spPr/>
    </dgm:pt>
    <dgm:pt modelId="{588FE2A2-3DB7-43CB-A7F9-69B16BBB14EC}" type="pres">
      <dgm:prSet presAssocID="{56FC8AE2-D907-477C-BFA5-D32AD54C13D8}" presName="iconBgRect" presStyleLbl="bgShp" presStyleIdx="0" presStyleCnt="4"/>
      <dgm:spPr/>
    </dgm:pt>
    <dgm:pt modelId="{37C43180-D6BD-44D3-90B3-949C3A469C40}" type="pres">
      <dgm:prSet presAssocID="{56FC8AE2-D907-477C-BFA5-D32AD54C13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Users"/>
        </a:ext>
      </dgm:extLst>
    </dgm:pt>
    <dgm:pt modelId="{BD72E1D4-FCC7-440C-B4CE-2DFF5A5D35B6}" type="pres">
      <dgm:prSet presAssocID="{56FC8AE2-D907-477C-BFA5-D32AD54C13D8}" presName="spaceRect" presStyleCnt="0"/>
      <dgm:spPr/>
    </dgm:pt>
    <dgm:pt modelId="{5851C277-9C05-432E-8C9F-9868F80F4CAF}" type="pres">
      <dgm:prSet presAssocID="{56FC8AE2-D907-477C-BFA5-D32AD54C13D8}" presName="textRect" presStyleLbl="revTx" presStyleIdx="0" presStyleCnt="4">
        <dgm:presLayoutVars>
          <dgm:chMax val="1"/>
          <dgm:chPref val="1"/>
        </dgm:presLayoutVars>
      </dgm:prSet>
      <dgm:spPr/>
      <dgm:t>
        <a:bodyPr/>
        <a:lstStyle/>
        <a:p>
          <a:endParaRPr lang="en-GB"/>
        </a:p>
      </dgm:t>
    </dgm:pt>
    <dgm:pt modelId="{26547089-37F3-4A49-9262-E0E8C9146D71}" type="pres">
      <dgm:prSet presAssocID="{095FBB19-5805-417B-B2F8-F919C326E1D6}" presName="sibTrans" presStyleCnt="0"/>
      <dgm:spPr/>
    </dgm:pt>
    <dgm:pt modelId="{2435868B-EC8F-4CB6-AC15-8239B652919D}" type="pres">
      <dgm:prSet presAssocID="{F75D902F-EA27-4858-8111-ED98341ADF20}" presName="compNode" presStyleCnt="0"/>
      <dgm:spPr/>
    </dgm:pt>
    <dgm:pt modelId="{E4001F4D-F27E-4E3C-AA43-9BDD9115FA73}" type="pres">
      <dgm:prSet presAssocID="{F75D902F-EA27-4858-8111-ED98341ADF20}" presName="iconBgRect" presStyleLbl="bgShp" presStyleIdx="1" presStyleCnt="4"/>
      <dgm:spPr/>
    </dgm:pt>
    <dgm:pt modelId="{0F3FBCE8-99B0-45BB-9E3A-572D50FF703C}" type="pres">
      <dgm:prSet presAssocID="{F75D902F-EA27-4858-8111-ED98341ADF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Call center"/>
        </a:ext>
      </dgm:extLst>
    </dgm:pt>
    <dgm:pt modelId="{370D90C7-4592-4BFE-BABB-A4584C2A7901}" type="pres">
      <dgm:prSet presAssocID="{F75D902F-EA27-4858-8111-ED98341ADF20}" presName="spaceRect" presStyleCnt="0"/>
      <dgm:spPr/>
    </dgm:pt>
    <dgm:pt modelId="{70924A5A-DD78-44CB-9804-FCC713C6C65C}" type="pres">
      <dgm:prSet presAssocID="{F75D902F-EA27-4858-8111-ED98341ADF20}" presName="textRect" presStyleLbl="revTx" presStyleIdx="1" presStyleCnt="4">
        <dgm:presLayoutVars>
          <dgm:chMax val="1"/>
          <dgm:chPref val="1"/>
        </dgm:presLayoutVars>
      </dgm:prSet>
      <dgm:spPr/>
      <dgm:t>
        <a:bodyPr/>
        <a:lstStyle/>
        <a:p>
          <a:endParaRPr lang="en-GB"/>
        </a:p>
      </dgm:t>
    </dgm:pt>
    <dgm:pt modelId="{48F0BBD0-0FA4-42C9-8386-5A0AD2F8C6F3}" type="pres">
      <dgm:prSet presAssocID="{6BD885A4-D14C-42CE-9431-EA91DB580978}" presName="sibTrans" presStyleCnt="0"/>
      <dgm:spPr/>
    </dgm:pt>
    <dgm:pt modelId="{9E4162B7-E143-421B-ABAF-96BF7F58497D}" type="pres">
      <dgm:prSet presAssocID="{9A2F3F17-F921-47D5-A083-146817C1A34E}" presName="compNode" presStyleCnt="0"/>
      <dgm:spPr/>
    </dgm:pt>
    <dgm:pt modelId="{3D179FB4-B0F9-42B5-B010-CCBA10E2AF78}" type="pres">
      <dgm:prSet presAssocID="{9A2F3F17-F921-47D5-A083-146817C1A34E}" presName="iconBgRect" presStyleLbl="bgShp" presStyleIdx="2" presStyleCnt="4"/>
      <dgm:spPr/>
    </dgm:pt>
    <dgm:pt modelId="{73D55224-C422-4E32-908C-4E786C72348F}" type="pres">
      <dgm:prSet presAssocID="{9A2F3F17-F921-47D5-A083-146817C1A34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Moustache Face with Solid Fill"/>
        </a:ext>
      </dgm:extLst>
    </dgm:pt>
    <dgm:pt modelId="{0F64B42B-DD6E-4A58-A35B-62BFBF8FF3BC}" type="pres">
      <dgm:prSet presAssocID="{9A2F3F17-F921-47D5-A083-146817C1A34E}" presName="spaceRect" presStyleCnt="0"/>
      <dgm:spPr/>
    </dgm:pt>
    <dgm:pt modelId="{A22672BE-A623-4DF5-94A8-EABAB3891B68}" type="pres">
      <dgm:prSet presAssocID="{9A2F3F17-F921-47D5-A083-146817C1A34E}" presName="textRect" presStyleLbl="revTx" presStyleIdx="2" presStyleCnt="4">
        <dgm:presLayoutVars>
          <dgm:chMax val="1"/>
          <dgm:chPref val="1"/>
        </dgm:presLayoutVars>
      </dgm:prSet>
      <dgm:spPr/>
      <dgm:t>
        <a:bodyPr/>
        <a:lstStyle/>
        <a:p>
          <a:endParaRPr lang="en-GB"/>
        </a:p>
      </dgm:t>
    </dgm:pt>
    <dgm:pt modelId="{E4A43FDD-76C1-4EAD-87E0-F30840FEE45C}" type="pres">
      <dgm:prSet presAssocID="{4D780551-369B-4DED-B30D-31AA33FDFD04}" presName="sibTrans" presStyleCnt="0"/>
      <dgm:spPr/>
    </dgm:pt>
    <dgm:pt modelId="{8FF1D4F9-7408-411D-B62E-64FA8519701E}" type="pres">
      <dgm:prSet presAssocID="{490D5ADB-A6C9-4510-BA97-EAA204371E5B}" presName="compNode" presStyleCnt="0"/>
      <dgm:spPr/>
    </dgm:pt>
    <dgm:pt modelId="{9C42774E-18F0-4FEE-BDB1-E46A41051C11}" type="pres">
      <dgm:prSet presAssocID="{490D5ADB-A6C9-4510-BA97-EAA204371E5B}" presName="iconBgRect" presStyleLbl="bgShp" presStyleIdx="3" presStyleCnt="4"/>
      <dgm:spPr/>
    </dgm:pt>
    <dgm:pt modelId="{3ADE209B-02DB-482C-82BA-43D899AA5516}" type="pres">
      <dgm:prSet presAssocID="{490D5ADB-A6C9-4510-BA97-EAA204371E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Lightbulb"/>
        </a:ext>
      </dgm:extLst>
    </dgm:pt>
    <dgm:pt modelId="{EF4F0E84-8753-4B98-9B4A-2D206082B81F}" type="pres">
      <dgm:prSet presAssocID="{490D5ADB-A6C9-4510-BA97-EAA204371E5B}" presName="spaceRect" presStyleCnt="0"/>
      <dgm:spPr/>
    </dgm:pt>
    <dgm:pt modelId="{E177CC25-21BB-449E-9A66-44B79793FB46}" type="pres">
      <dgm:prSet presAssocID="{490D5ADB-A6C9-4510-BA97-EAA204371E5B}" presName="textRect" presStyleLbl="revTx" presStyleIdx="3" presStyleCnt="4">
        <dgm:presLayoutVars>
          <dgm:chMax val="1"/>
          <dgm:chPref val="1"/>
        </dgm:presLayoutVars>
      </dgm:prSet>
      <dgm:spPr/>
      <dgm:t>
        <a:bodyPr/>
        <a:lstStyle/>
        <a:p>
          <a:endParaRPr lang="en-GB"/>
        </a:p>
      </dgm:t>
    </dgm:pt>
  </dgm:ptLst>
  <dgm:cxnLst>
    <dgm:cxn modelId="{5BEB1C6B-1CF1-4237-82A1-B007122BDB89}" type="presOf" srcId="{9A2F3F17-F921-47D5-A083-146817C1A34E}" destId="{A22672BE-A623-4DF5-94A8-EABAB3891B68}" srcOrd="0" destOrd="0" presId="urn:microsoft.com/office/officeart/2018/5/layout/IconCircleLabelList"/>
    <dgm:cxn modelId="{4F1E5685-57AB-4867-B480-130D063D9301}" type="presOf" srcId="{7189AF11-5555-45B5-9E76-550A91508E3F}" destId="{92942ECE-F264-466B-8853-E1C569CF314A}" srcOrd="0" destOrd="0" presId="urn:microsoft.com/office/officeart/2018/5/layout/IconCircleLabelList"/>
    <dgm:cxn modelId="{645495A7-969B-44F4-B799-FC34F1A0F792}" srcId="{7189AF11-5555-45B5-9E76-550A91508E3F}" destId="{56FC8AE2-D907-477C-BFA5-D32AD54C13D8}" srcOrd="0" destOrd="0" parTransId="{F4AEAFA0-7D0C-49CA-A371-97227114CC04}" sibTransId="{095FBB19-5805-417B-B2F8-F919C326E1D6}"/>
    <dgm:cxn modelId="{2EE2179C-F51C-48F2-91BD-8DEB50ADC0F4}" type="presOf" srcId="{56FC8AE2-D907-477C-BFA5-D32AD54C13D8}" destId="{5851C277-9C05-432E-8C9F-9868F80F4CAF}" srcOrd="0" destOrd="0" presId="urn:microsoft.com/office/officeart/2018/5/layout/IconCircleLabelList"/>
    <dgm:cxn modelId="{62D0D345-2717-49A0-B835-28EDB1B82E53}" srcId="{7189AF11-5555-45B5-9E76-550A91508E3F}" destId="{490D5ADB-A6C9-4510-BA97-EAA204371E5B}" srcOrd="3" destOrd="0" parTransId="{76C29CDA-1E40-44B6-8B7F-92A421FF3D4C}" sibTransId="{3BF07780-2767-4B71-AACE-6172832B138E}"/>
    <dgm:cxn modelId="{2412CDEF-A5EC-4731-9463-46530B1883EC}" type="presOf" srcId="{F75D902F-EA27-4858-8111-ED98341ADF20}" destId="{70924A5A-DD78-44CB-9804-FCC713C6C65C}" srcOrd="0" destOrd="0" presId="urn:microsoft.com/office/officeart/2018/5/layout/IconCircleLabelList"/>
    <dgm:cxn modelId="{C0B82DD4-F054-4314-A031-F505D8338CFF}" srcId="{7189AF11-5555-45B5-9E76-550A91508E3F}" destId="{9A2F3F17-F921-47D5-A083-146817C1A34E}" srcOrd="2" destOrd="0" parTransId="{31C85224-8BB9-4DF4-B2DC-DA71AF7116C2}" sibTransId="{4D780551-369B-4DED-B30D-31AA33FDFD04}"/>
    <dgm:cxn modelId="{74E8A874-5E0C-4C7C-8F12-F92D6C2CE4CC}" type="presOf" srcId="{490D5ADB-A6C9-4510-BA97-EAA204371E5B}" destId="{E177CC25-21BB-449E-9A66-44B79793FB46}" srcOrd="0" destOrd="0" presId="urn:microsoft.com/office/officeart/2018/5/layout/IconCircleLabelList"/>
    <dgm:cxn modelId="{B02F1285-AEE3-41CA-A8A0-183BE4168A8B}" srcId="{7189AF11-5555-45B5-9E76-550A91508E3F}" destId="{F75D902F-EA27-4858-8111-ED98341ADF20}" srcOrd="1" destOrd="0" parTransId="{04659DD0-5DD7-40FC-9B32-D36049673122}" sibTransId="{6BD885A4-D14C-42CE-9431-EA91DB580978}"/>
    <dgm:cxn modelId="{E1F54E51-64F8-4691-A896-C9803AA1F0B5}" type="presParOf" srcId="{92942ECE-F264-466B-8853-E1C569CF314A}" destId="{9B070C62-91AE-4D30-AE33-6DA69C518615}" srcOrd="0" destOrd="0" presId="urn:microsoft.com/office/officeart/2018/5/layout/IconCircleLabelList"/>
    <dgm:cxn modelId="{A3FDB6FC-AD70-49AB-8DCB-980AC89C2BCA}" type="presParOf" srcId="{9B070C62-91AE-4D30-AE33-6DA69C518615}" destId="{588FE2A2-3DB7-43CB-A7F9-69B16BBB14EC}" srcOrd="0" destOrd="0" presId="urn:microsoft.com/office/officeart/2018/5/layout/IconCircleLabelList"/>
    <dgm:cxn modelId="{DB00F254-11B3-4481-BAA4-BF1488C03A99}" type="presParOf" srcId="{9B070C62-91AE-4D30-AE33-6DA69C518615}" destId="{37C43180-D6BD-44D3-90B3-949C3A469C40}" srcOrd="1" destOrd="0" presId="urn:microsoft.com/office/officeart/2018/5/layout/IconCircleLabelList"/>
    <dgm:cxn modelId="{8AA869B5-8153-4149-A967-4C2DF8436F14}" type="presParOf" srcId="{9B070C62-91AE-4D30-AE33-6DA69C518615}" destId="{BD72E1D4-FCC7-440C-B4CE-2DFF5A5D35B6}" srcOrd="2" destOrd="0" presId="urn:microsoft.com/office/officeart/2018/5/layout/IconCircleLabelList"/>
    <dgm:cxn modelId="{7F9D9CB2-C2AA-47FD-A907-EB4D960518EF}" type="presParOf" srcId="{9B070C62-91AE-4D30-AE33-6DA69C518615}" destId="{5851C277-9C05-432E-8C9F-9868F80F4CAF}" srcOrd="3" destOrd="0" presId="urn:microsoft.com/office/officeart/2018/5/layout/IconCircleLabelList"/>
    <dgm:cxn modelId="{922EFB6B-ABAC-48AA-BB0F-F91B01A6FF8D}" type="presParOf" srcId="{92942ECE-F264-466B-8853-E1C569CF314A}" destId="{26547089-37F3-4A49-9262-E0E8C9146D71}" srcOrd="1" destOrd="0" presId="urn:microsoft.com/office/officeart/2018/5/layout/IconCircleLabelList"/>
    <dgm:cxn modelId="{E37D8302-EC43-486D-9181-2B37E439EF9E}" type="presParOf" srcId="{92942ECE-F264-466B-8853-E1C569CF314A}" destId="{2435868B-EC8F-4CB6-AC15-8239B652919D}" srcOrd="2" destOrd="0" presId="urn:microsoft.com/office/officeart/2018/5/layout/IconCircleLabelList"/>
    <dgm:cxn modelId="{F88579B1-E68E-46C9-BB37-AB0DC650DA5D}" type="presParOf" srcId="{2435868B-EC8F-4CB6-AC15-8239B652919D}" destId="{E4001F4D-F27E-4E3C-AA43-9BDD9115FA73}" srcOrd="0" destOrd="0" presId="urn:microsoft.com/office/officeart/2018/5/layout/IconCircleLabelList"/>
    <dgm:cxn modelId="{7A5FC942-CA7D-4C57-9502-3B1DC171EAE6}" type="presParOf" srcId="{2435868B-EC8F-4CB6-AC15-8239B652919D}" destId="{0F3FBCE8-99B0-45BB-9E3A-572D50FF703C}" srcOrd="1" destOrd="0" presId="urn:microsoft.com/office/officeart/2018/5/layout/IconCircleLabelList"/>
    <dgm:cxn modelId="{97D06A67-7176-4AF8-B27B-80E92ABE71C8}" type="presParOf" srcId="{2435868B-EC8F-4CB6-AC15-8239B652919D}" destId="{370D90C7-4592-4BFE-BABB-A4584C2A7901}" srcOrd="2" destOrd="0" presId="urn:microsoft.com/office/officeart/2018/5/layout/IconCircleLabelList"/>
    <dgm:cxn modelId="{86BDF1F6-4AA0-493A-BF2F-B35E37416A8E}" type="presParOf" srcId="{2435868B-EC8F-4CB6-AC15-8239B652919D}" destId="{70924A5A-DD78-44CB-9804-FCC713C6C65C}" srcOrd="3" destOrd="0" presId="urn:microsoft.com/office/officeart/2018/5/layout/IconCircleLabelList"/>
    <dgm:cxn modelId="{93EFB4CD-38C3-409F-AFD2-97B3C7C4DC56}" type="presParOf" srcId="{92942ECE-F264-466B-8853-E1C569CF314A}" destId="{48F0BBD0-0FA4-42C9-8386-5A0AD2F8C6F3}" srcOrd="3" destOrd="0" presId="urn:microsoft.com/office/officeart/2018/5/layout/IconCircleLabelList"/>
    <dgm:cxn modelId="{CE04BD4C-E69A-4801-B82B-007908CCD918}" type="presParOf" srcId="{92942ECE-F264-466B-8853-E1C569CF314A}" destId="{9E4162B7-E143-421B-ABAF-96BF7F58497D}" srcOrd="4" destOrd="0" presId="urn:microsoft.com/office/officeart/2018/5/layout/IconCircleLabelList"/>
    <dgm:cxn modelId="{A6C7D908-105E-41B9-902E-EEEB76F0038A}" type="presParOf" srcId="{9E4162B7-E143-421B-ABAF-96BF7F58497D}" destId="{3D179FB4-B0F9-42B5-B010-CCBA10E2AF78}" srcOrd="0" destOrd="0" presId="urn:microsoft.com/office/officeart/2018/5/layout/IconCircleLabelList"/>
    <dgm:cxn modelId="{D761DBF4-C322-49B5-9719-96EF827DDD4C}" type="presParOf" srcId="{9E4162B7-E143-421B-ABAF-96BF7F58497D}" destId="{73D55224-C422-4E32-908C-4E786C72348F}" srcOrd="1" destOrd="0" presId="urn:microsoft.com/office/officeart/2018/5/layout/IconCircleLabelList"/>
    <dgm:cxn modelId="{84F2DB79-EF06-4847-931A-EFB212B5FF23}" type="presParOf" srcId="{9E4162B7-E143-421B-ABAF-96BF7F58497D}" destId="{0F64B42B-DD6E-4A58-A35B-62BFBF8FF3BC}" srcOrd="2" destOrd="0" presId="urn:microsoft.com/office/officeart/2018/5/layout/IconCircleLabelList"/>
    <dgm:cxn modelId="{66A0B328-8C8D-4581-944C-FDB344E4DF5E}" type="presParOf" srcId="{9E4162B7-E143-421B-ABAF-96BF7F58497D}" destId="{A22672BE-A623-4DF5-94A8-EABAB3891B68}" srcOrd="3" destOrd="0" presId="urn:microsoft.com/office/officeart/2018/5/layout/IconCircleLabelList"/>
    <dgm:cxn modelId="{DBB96682-83B7-4852-A6CE-307608A69C9F}" type="presParOf" srcId="{92942ECE-F264-466B-8853-E1C569CF314A}" destId="{E4A43FDD-76C1-4EAD-87E0-F30840FEE45C}" srcOrd="5" destOrd="0" presId="urn:microsoft.com/office/officeart/2018/5/layout/IconCircleLabelList"/>
    <dgm:cxn modelId="{F7A2ACA9-56D9-4A8A-8CBA-1B693F935DA8}" type="presParOf" srcId="{92942ECE-F264-466B-8853-E1C569CF314A}" destId="{8FF1D4F9-7408-411D-B62E-64FA8519701E}" srcOrd="6" destOrd="0" presId="urn:microsoft.com/office/officeart/2018/5/layout/IconCircleLabelList"/>
    <dgm:cxn modelId="{4334C7A2-CF76-4614-8A96-77ACA38E469C}" type="presParOf" srcId="{8FF1D4F9-7408-411D-B62E-64FA8519701E}" destId="{9C42774E-18F0-4FEE-BDB1-E46A41051C11}" srcOrd="0" destOrd="0" presId="urn:microsoft.com/office/officeart/2018/5/layout/IconCircleLabelList"/>
    <dgm:cxn modelId="{AA2FD4F2-4FCA-4E6F-B960-97E4282A546F}" type="presParOf" srcId="{8FF1D4F9-7408-411D-B62E-64FA8519701E}" destId="{3ADE209B-02DB-482C-82BA-43D899AA5516}" srcOrd="1" destOrd="0" presId="urn:microsoft.com/office/officeart/2018/5/layout/IconCircleLabelList"/>
    <dgm:cxn modelId="{6F07F582-C7AF-4F42-9579-D9A9B2839E9D}" type="presParOf" srcId="{8FF1D4F9-7408-411D-B62E-64FA8519701E}" destId="{EF4F0E84-8753-4B98-9B4A-2D206082B81F}" srcOrd="2" destOrd="0" presId="urn:microsoft.com/office/officeart/2018/5/layout/IconCircleLabelList"/>
    <dgm:cxn modelId="{D15D4338-C93C-4C29-8ACE-FA93BD98B9E9}" type="presParOf" srcId="{8FF1D4F9-7408-411D-B62E-64FA8519701E}" destId="{E177CC25-21BB-449E-9A66-44B79793FB46}" srcOrd="3" destOrd="0" presId="urn:microsoft.com/office/officeart/2018/5/layout/IconCircleLabel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CF8DAD8-D401-46E2-A1C1-B4475BB08D5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FCBE05F-B201-4658-A08C-0948453A8283}">
      <dgm:prSet/>
      <dgm:spPr/>
      <dgm:t>
        <a:bodyPr/>
        <a:lstStyle/>
        <a:p>
          <a:r>
            <a:rPr lang="en-GB" b="1"/>
            <a:t>Cerebral/Intellectual Role:</a:t>
          </a:r>
          <a:endParaRPr lang="en-US"/>
        </a:p>
      </dgm:t>
    </dgm:pt>
    <dgm:pt modelId="{1AAD14CC-8BE9-4542-80E6-DAA9A9D88C24}" type="parTrans" cxnId="{9CB4F726-91B4-474A-ADAC-8154F9620E16}">
      <dgm:prSet/>
      <dgm:spPr/>
      <dgm:t>
        <a:bodyPr/>
        <a:lstStyle/>
        <a:p>
          <a:endParaRPr lang="en-US"/>
        </a:p>
      </dgm:t>
    </dgm:pt>
    <dgm:pt modelId="{D46D5BDF-EA3F-4BE8-99DB-0E7115752F08}" type="sibTrans" cxnId="{9CB4F726-91B4-474A-ADAC-8154F9620E16}">
      <dgm:prSet/>
      <dgm:spPr/>
      <dgm:t>
        <a:bodyPr/>
        <a:lstStyle/>
        <a:p>
          <a:endParaRPr lang="en-US"/>
        </a:p>
      </dgm:t>
    </dgm:pt>
    <dgm:pt modelId="{01B67F03-3ADF-4C8A-9706-64B7DD4C5177}">
      <dgm:prSet/>
      <dgm:spPr/>
      <dgm:t>
        <a:bodyPr/>
        <a:lstStyle/>
        <a:p>
          <a:r>
            <a:rPr lang="en-GB" b="1"/>
            <a:t>Planter</a:t>
          </a:r>
          <a:r>
            <a:rPr lang="en-GB"/>
            <a:t> lies in problem solving and out-of-the-box thinking.</a:t>
          </a:r>
          <a:endParaRPr lang="en-US"/>
        </a:p>
      </dgm:t>
    </dgm:pt>
    <dgm:pt modelId="{12D9643A-C2CC-4089-A210-ECBF6AFCA90E}" type="parTrans" cxnId="{88CD0B03-5FA8-43A9-B854-A8AD18041D3D}">
      <dgm:prSet/>
      <dgm:spPr/>
      <dgm:t>
        <a:bodyPr/>
        <a:lstStyle/>
        <a:p>
          <a:endParaRPr lang="en-US"/>
        </a:p>
      </dgm:t>
    </dgm:pt>
    <dgm:pt modelId="{ABFD8201-75B0-4FA2-8ECC-CE2139410974}" type="sibTrans" cxnId="{88CD0B03-5FA8-43A9-B854-A8AD18041D3D}">
      <dgm:prSet/>
      <dgm:spPr/>
      <dgm:t>
        <a:bodyPr/>
        <a:lstStyle/>
        <a:p>
          <a:endParaRPr lang="en-US"/>
        </a:p>
      </dgm:t>
    </dgm:pt>
    <dgm:pt modelId="{F7188BDC-2719-4A34-9108-9FDE5A0A5B39}">
      <dgm:prSet/>
      <dgm:spPr/>
      <dgm:t>
        <a:bodyPr/>
        <a:lstStyle/>
        <a:p>
          <a:r>
            <a:rPr lang="en-GB" b="1"/>
            <a:t>Monitor/Evaluator</a:t>
          </a:r>
          <a:r>
            <a:rPr lang="en-GB"/>
            <a:t> - good judgment and good strategic thinking ability.</a:t>
          </a:r>
          <a:endParaRPr lang="en-US"/>
        </a:p>
      </dgm:t>
    </dgm:pt>
    <dgm:pt modelId="{33964C34-A663-423B-AC7B-098E9D0F7C34}" type="parTrans" cxnId="{A6DA279E-CFD7-44DF-8F8D-A87A2FE2CC88}">
      <dgm:prSet/>
      <dgm:spPr/>
      <dgm:t>
        <a:bodyPr/>
        <a:lstStyle/>
        <a:p>
          <a:endParaRPr lang="en-US"/>
        </a:p>
      </dgm:t>
    </dgm:pt>
    <dgm:pt modelId="{E3C2D72F-AF51-4488-96E8-FFE1301FD827}" type="sibTrans" cxnId="{A6DA279E-CFD7-44DF-8F8D-A87A2FE2CC88}">
      <dgm:prSet/>
      <dgm:spPr/>
      <dgm:t>
        <a:bodyPr/>
        <a:lstStyle/>
        <a:p>
          <a:endParaRPr lang="en-US"/>
        </a:p>
      </dgm:t>
    </dgm:pt>
    <dgm:pt modelId="{6B53AF5F-9216-45AF-A134-B7B73AAABBFB}">
      <dgm:prSet/>
      <dgm:spPr/>
      <dgm:t>
        <a:bodyPr/>
        <a:lstStyle/>
        <a:p>
          <a:r>
            <a:rPr lang="en-GB" b="1"/>
            <a:t>Specialist</a:t>
          </a:r>
          <a:r>
            <a:rPr lang="en-GB"/>
            <a:t> –dedicated and focused individual who likes to learn and constantly build his or her knowledge, to dig deep and is therefore a good resource who can contribute information and knowledge in a team situation.</a:t>
          </a:r>
          <a:endParaRPr lang="en-US"/>
        </a:p>
      </dgm:t>
    </dgm:pt>
    <dgm:pt modelId="{6BA7098F-9012-4CD4-8A9C-7085ACDA6771}" type="parTrans" cxnId="{A7677314-8361-4B46-9A18-FA6004F21847}">
      <dgm:prSet/>
      <dgm:spPr/>
      <dgm:t>
        <a:bodyPr/>
        <a:lstStyle/>
        <a:p>
          <a:endParaRPr lang="en-US"/>
        </a:p>
      </dgm:t>
    </dgm:pt>
    <dgm:pt modelId="{10F85827-507B-4D3B-BF3E-7CA52AAC5172}" type="sibTrans" cxnId="{A7677314-8361-4B46-9A18-FA6004F21847}">
      <dgm:prSet/>
      <dgm:spPr/>
      <dgm:t>
        <a:bodyPr/>
        <a:lstStyle/>
        <a:p>
          <a:endParaRPr lang="en-US"/>
        </a:p>
      </dgm:t>
    </dgm:pt>
    <dgm:pt modelId="{9AD483F8-B4BA-4C45-BFB0-B593E81B520C}" type="pres">
      <dgm:prSet presAssocID="{FCF8DAD8-D401-46E2-A1C1-B4475BB08D55}" presName="root" presStyleCnt="0">
        <dgm:presLayoutVars>
          <dgm:dir/>
          <dgm:resizeHandles val="exact"/>
        </dgm:presLayoutVars>
      </dgm:prSet>
      <dgm:spPr/>
      <dgm:t>
        <a:bodyPr/>
        <a:lstStyle/>
        <a:p>
          <a:endParaRPr lang="en-GB"/>
        </a:p>
      </dgm:t>
    </dgm:pt>
    <dgm:pt modelId="{58E42E07-EAE6-478F-BC66-0F7A636B166B}" type="pres">
      <dgm:prSet presAssocID="{FCF8DAD8-D401-46E2-A1C1-B4475BB08D55}" presName="container" presStyleCnt="0">
        <dgm:presLayoutVars>
          <dgm:dir/>
          <dgm:resizeHandles val="exact"/>
        </dgm:presLayoutVars>
      </dgm:prSet>
      <dgm:spPr/>
    </dgm:pt>
    <dgm:pt modelId="{1F23A743-1686-4B30-819C-CC20B8262887}" type="pres">
      <dgm:prSet presAssocID="{6FCBE05F-B201-4658-A08C-0948453A8283}" presName="compNode" presStyleCnt="0"/>
      <dgm:spPr/>
    </dgm:pt>
    <dgm:pt modelId="{F45F6D63-8BD7-46EF-8C44-3EC2932B68F6}" type="pres">
      <dgm:prSet presAssocID="{6FCBE05F-B201-4658-A08C-0948453A8283}" presName="iconBgRect" presStyleLbl="bgShp" presStyleIdx="0" presStyleCnt="4"/>
      <dgm:spPr/>
    </dgm:pt>
    <dgm:pt modelId="{DC0279E9-B1C7-4DC8-8A88-AC9E8663F2FD}" type="pres">
      <dgm:prSet presAssocID="{6FCBE05F-B201-4658-A08C-0948453A82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Brain"/>
        </a:ext>
      </dgm:extLst>
    </dgm:pt>
    <dgm:pt modelId="{D7CECB92-C777-4D33-B945-5CBD732BA374}" type="pres">
      <dgm:prSet presAssocID="{6FCBE05F-B201-4658-A08C-0948453A8283}" presName="spaceRect" presStyleCnt="0"/>
      <dgm:spPr/>
    </dgm:pt>
    <dgm:pt modelId="{040A8837-A12B-451A-97E2-B34003BA9F85}" type="pres">
      <dgm:prSet presAssocID="{6FCBE05F-B201-4658-A08C-0948453A8283}" presName="textRect" presStyleLbl="revTx" presStyleIdx="0" presStyleCnt="4">
        <dgm:presLayoutVars>
          <dgm:chMax val="1"/>
          <dgm:chPref val="1"/>
        </dgm:presLayoutVars>
      </dgm:prSet>
      <dgm:spPr/>
      <dgm:t>
        <a:bodyPr/>
        <a:lstStyle/>
        <a:p>
          <a:endParaRPr lang="en-GB"/>
        </a:p>
      </dgm:t>
    </dgm:pt>
    <dgm:pt modelId="{A969453F-C51F-4CBE-98FF-B73DB1034601}" type="pres">
      <dgm:prSet presAssocID="{D46D5BDF-EA3F-4BE8-99DB-0E7115752F08}" presName="sibTrans" presStyleLbl="sibTrans2D1" presStyleIdx="0" presStyleCnt="0"/>
      <dgm:spPr/>
      <dgm:t>
        <a:bodyPr/>
        <a:lstStyle/>
        <a:p>
          <a:endParaRPr lang="en-GB"/>
        </a:p>
      </dgm:t>
    </dgm:pt>
    <dgm:pt modelId="{737A3E32-F66C-4520-B5D6-F599AFE7AFF4}" type="pres">
      <dgm:prSet presAssocID="{01B67F03-3ADF-4C8A-9706-64B7DD4C5177}" presName="compNode" presStyleCnt="0"/>
      <dgm:spPr/>
    </dgm:pt>
    <dgm:pt modelId="{9D562C41-F4D7-4C00-A4F6-0268D7B649D9}" type="pres">
      <dgm:prSet presAssocID="{01B67F03-3ADF-4C8A-9706-64B7DD4C5177}" presName="iconBgRect" presStyleLbl="bgShp" presStyleIdx="1" presStyleCnt="4"/>
      <dgm:spPr/>
    </dgm:pt>
    <dgm:pt modelId="{19E46097-29D0-4C14-BEE6-EAA4AA88AF5B}" type="pres">
      <dgm:prSet presAssocID="{01B67F03-3ADF-4C8A-9706-64B7DD4C51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Light Bulb and Gear"/>
        </a:ext>
      </dgm:extLst>
    </dgm:pt>
    <dgm:pt modelId="{DD3CA4D9-7894-4382-8417-DD05DB5B8785}" type="pres">
      <dgm:prSet presAssocID="{01B67F03-3ADF-4C8A-9706-64B7DD4C5177}" presName="spaceRect" presStyleCnt="0"/>
      <dgm:spPr/>
    </dgm:pt>
    <dgm:pt modelId="{CBE62464-BC98-4225-87B1-8E3B24BEDFE3}" type="pres">
      <dgm:prSet presAssocID="{01B67F03-3ADF-4C8A-9706-64B7DD4C5177}" presName="textRect" presStyleLbl="revTx" presStyleIdx="1" presStyleCnt="4">
        <dgm:presLayoutVars>
          <dgm:chMax val="1"/>
          <dgm:chPref val="1"/>
        </dgm:presLayoutVars>
      </dgm:prSet>
      <dgm:spPr/>
      <dgm:t>
        <a:bodyPr/>
        <a:lstStyle/>
        <a:p>
          <a:endParaRPr lang="en-GB"/>
        </a:p>
      </dgm:t>
    </dgm:pt>
    <dgm:pt modelId="{4F83FF14-B487-4607-B772-146BD8FCA01B}" type="pres">
      <dgm:prSet presAssocID="{ABFD8201-75B0-4FA2-8ECC-CE2139410974}" presName="sibTrans" presStyleLbl="sibTrans2D1" presStyleIdx="0" presStyleCnt="0"/>
      <dgm:spPr/>
      <dgm:t>
        <a:bodyPr/>
        <a:lstStyle/>
        <a:p>
          <a:endParaRPr lang="en-GB"/>
        </a:p>
      </dgm:t>
    </dgm:pt>
    <dgm:pt modelId="{AC6E1EEC-FC13-4F5C-B8FA-637FF4E3477E}" type="pres">
      <dgm:prSet presAssocID="{F7188BDC-2719-4A34-9108-9FDE5A0A5B39}" presName="compNode" presStyleCnt="0"/>
      <dgm:spPr/>
    </dgm:pt>
    <dgm:pt modelId="{0C1AC0E8-7093-4E3D-8AE3-49B88627A470}" type="pres">
      <dgm:prSet presAssocID="{F7188BDC-2719-4A34-9108-9FDE5A0A5B39}" presName="iconBgRect" presStyleLbl="bgShp" presStyleIdx="2" presStyleCnt="4"/>
      <dgm:spPr/>
    </dgm:pt>
    <dgm:pt modelId="{F353E855-4F01-4DC4-BB6D-3AF38BC9DEA1}" type="pres">
      <dgm:prSet presAssocID="{F7188BDC-2719-4A34-9108-9FDE5A0A5B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Head with Gears"/>
        </a:ext>
      </dgm:extLst>
    </dgm:pt>
    <dgm:pt modelId="{29A67731-111C-41A1-ABA7-6B3E4110143D}" type="pres">
      <dgm:prSet presAssocID="{F7188BDC-2719-4A34-9108-9FDE5A0A5B39}" presName="spaceRect" presStyleCnt="0"/>
      <dgm:spPr/>
    </dgm:pt>
    <dgm:pt modelId="{F7A6F891-6566-4EFE-A736-64D2F6FE421B}" type="pres">
      <dgm:prSet presAssocID="{F7188BDC-2719-4A34-9108-9FDE5A0A5B39}" presName="textRect" presStyleLbl="revTx" presStyleIdx="2" presStyleCnt="4">
        <dgm:presLayoutVars>
          <dgm:chMax val="1"/>
          <dgm:chPref val="1"/>
        </dgm:presLayoutVars>
      </dgm:prSet>
      <dgm:spPr/>
      <dgm:t>
        <a:bodyPr/>
        <a:lstStyle/>
        <a:p>
          <a:endParaRPr lang="en-GB"/>
        </a:p>
      </dgm:t>
    </dgm:pt>
    <dgm:pt modelId="{C0B7CE45-9F6F-48A2-8200-1CE80FE491FB}" type="pres">
      <dgm:prSet presAssocID="{E3C2D72F-AF51-4488-96E8-FFE1301FD827}" presName="sibTrans" presStyleLbl="sibTrans2D1" presStyleIdx="0" presStyleCnt="0"/>
      <dgm:spPr/>
      <dgm:t>
        <a:bodyPr/>
        <a:lstStyle/>
        <a:p>
          <a:endParaRPr lang="en-GB"/>
        </a:p>
      </dgm:t>
    </dgm:pt>
    <dgm:pt modelId="{E5AF1B49-F959-47B4-A2D9-5B9D19B27A5D}" type="pres">
      <dgm:prSet presAssocID="{6B53AF5F-9216-45AF-A134-B7B73AAABBFB}" presName="compNode" presStyleCnt="0"/>
      <dgm:spPr/>
    </dgm:pt>
    <dgm:pt modelId="{F154811E-0924-4191-988E-4E44467E0C17}" type="pres">
      <dgm:prSet presAssocID="{6B53AF5F-9216-45AF-A134-B7B73AAABBFB}" presName="iconBgRect" presStyleLbl="bgShp" presStyleIdx="3" presStyleCnt="4"/>
      <dgm:spPr/>
    </dgm:pt>
    <dgm:pt modelId="{DDEF8157-221A-49C8-B772-0B7FDD64EB8F}" type="pres">
      <dgm:prSet presAssocID="{6B53AF5F-9216-45AF-A134-B7B73AAABB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User Network"/>
        </a:ext>
      </dgm:extLst>
    </dgm:pt>
    <dgm:pt modelId="{7F94260C-5778-4D10-BA11-43E9ED203566}" type="pres">
      <dgm:prSet presAssocID="{6B53AF5F-9216-45AF-A134-B7B73AAABBFB}" presName="spaceRect" presStyleCnt="0"/>
      <dgm:spPr/>
    </dgm:pt>
    <dgm:pt modelId="{BACFFAEF-07E4-49D9-8041-2213AB3B7E67}" type="pres">
      <dgm:prSet presAssocID="{6B53AF5F-9216-45AF-A134-B7B73AAABBFB}" presName="textRect" presStyleLbl="revTx" presStyleIdx="3" presStyleCnt="4">
        <dgm:presLayoutVars>
          <dgm:chMax val="1"/>
          <dgm:chPref val="1"/>
        </dgm:presLayoutVars>
      </dgm:prSet>
      <dgm:spPr/>
      <dgm:t>
        <a:bodyPr/>
        <a:lstStyle/>
        <a:p>
          <a:endParaRPr lang="en-GB"/>
        </a:p>
      </dgm:t>
    </dgm:pt>
  </dgm:ptLst>
  <dgm:cxnLst>
    <dgm:cxn modelId="{4E50AF9B-9BBB-4DA0-874C-1DB06F566072}" type="presOf" srcId="{ABFD8201-75B0-4FA2-8ECC-CE2139410974}" destId="{4F83FF14-B487-4607-B772-146BD8FCA01B}" srcOrd="0" destOrd="0" presId="urn:microsoft.com/office/officeart/2018/2/layout/IconCircleList"/>
    <dgm:cxn modelId="{9CB4F726-91B4-474A-ADAC-8154F9620E16}" srcId="{FCF8DAD8-D401-46E2-A1C1-B4475BB08D55}" destId="{6FCBE05F-B201-4658-A08C-0948453A8283}" srcOrd="0" destOrd="0" parTransId="{1AAD14CC-8BE9-4542-80E6-DAA9A9D88C24}" sibTransId="{D46D5BDF-EA3F-4BE8-99DB-0E7115752F08}"/>
    <dgm:cxn modelId="{595A1001-C98A-4A48-B067-857511FCFF67}" type="presOf" srcId="{D46D5BDF-EA3F-4BE8-99DB-0E7115752F08}" destId="{A969453F-C51F-4CBE-98FF-B73DB1034601}" srcOrd="0" destOrd="0" presId="urn:microsoft.com/office/officeart/2018/2/layout/IconCircleList"/>
    <dgm:cxn modelId="{B15E1008-2DF6-4AEF-A74A-8A5E4AE93014}" type="presOf" srcId="{FCF8DAD8-D401-46E2-A1C1-B4475BB08D55}" destId="{9AD483F8-B4BA-4C45-BFB0-B593E81B520C}" srcOrd="0" destOrd="0" presId="urn:microsoft.com/office/officeart/2018/2/layout/IconCircleList"/>
    <dgm:cxn modelId="{83DA697B-1B83-4233-9A2E-0D2082EE8D36}" type="presOf" srcId="{E3C2D72F-AF51-4488-96E8-FFE1301FD827}" destId="{C0B7CE45-9F6F-48A2-8200-1CE80FE491FB}" srcOrd="0" destOrd="0" presId="urn:microsoft.com/office/officeart/2018/2/layout/IconCircleList"/>
    <dgm:cxn modelId="{7D2A3C24-0151-45D1-ACAD-2729081C345A}" type="presOf" srcId="{F7188BDC-2719-4A34-9108-9FDE5A0A5B39}" destId="{F7A6F891-6566-4EFE-A736-64D2F6FE421B}" srcOrd="0" destOrd="0" presId="urn:microsoft.com/office/officeart/2018/2/layout/IconCircleList"/>
    <dgm:cxn modelId="{2BBC2681-5C78-4FF3-A550-A792DD588C5A}" type="presOf" srcId="{01B67F03-3ADF-4C8A-9706-64B7DD4C5177}" destId="{CBE62464-BC98-4225-87B1-8E3B24BEDFE3}" srcOrd="0" destOrd="0" presId="urn:microsoft.com/office/officeart/2018/2/layout/IconCircleList"/>
    <dgm:cxn modelId="{3B0D9DC5-874D-4BBB-83D2-87BF56F28D49}" type="presOf" srcId="{6FCBE05F-B201-4658-A08C-0948453A8283}" destId="{040A8837-A12B-451A-97E2-B34003BA9F85}" srcOrd="0" destOrd="0" presId="urn:microsoft.com/office/officeart/2018/2/layout/IconCircleList"/>
    <dgm:cxn modelId="{88CD0B03-5FA8-43A9-B854-A8AD18041D3D}" srcId="{FCF8DAD8-D401-46E2-A1C1-B4475BB08D55}" destId="{01B67F03-3ADF-4C8A-9706-64B7DD4C5177}" srcOrd="1" destOrd="0" parTransId="{12D9643A-C2CC-4089-A210-ECBF6AFCA90E}" sibTransId="{ABFD8201-75B0-4FA2-8ECC-CE2139410974}"/>
    <dgm:cxn modelId="{A6DA279E-CFD7-44DF-8F8D-A87A2FE2CC88}" srcId="{FCF8DAD8-D401-46E2-A1C1-B4475BB08D55}" destId="{F7188BDC-2719-4A34-9108-9FDE5A0A5B39}" srcOrd="2" destOrd="0" parTransId="{33964C34-A663-423B-AC7B-098E9D0F7C34}" sibTransId="{E3C2D72F-AF51-4488-96E8-FFE1301FD827}"/>
    <dgm:cxn modelId="{A7677314-8361-4B46-9A18-FA6004F21847}" srcId="{FCF8DAD8-D401-46E2-A1C1-B4475BB08D55}" destId="{6B53AF5F-9216-45AF-A134-B7B73AAABBFB}" srcOrd="3" destOrd="0" parTransId="{6BA7098F-9012-4CD4-8A9C-7085ACDA6771}" sibTransId="{10F85827-507B-4D3B-BF3E-7CA52AAC5172}"/>
    <dgm:cxn modelId="{4D76720D-8A46-42C2-A3A1-62DFC67D6D47}" type="presOf" srcId="{6B53AF5F-9216-45AF-A134-B7B73AAABBFB}" destId="{BACFFAEF-07E4-49D9-8041-2213AB3B7E67}" srcOrd="0" destOrd="0" presId="urn:microsoft.com/office/officeart/2018/2/layout/IconCircleList"/>
    <dgm:cxn modelId="{C1AF0D86-238C-4F74-B6E4-190D5C111946}" type="presParOf" srcId="{9AD483F8-B4BA-4C45-BFB0-B593E81B520C}" destId="{58E42E07-EAE6-478F-BC66-0F7A636B166B}" srcOrd="0" destOrd="0" presId="urn:microsoft.com/office/officeart/2018/2/layout/IconCircleList"/>
    <dgm:cxn modelId="{B1386B61-0F13-4B90-9E5D-3AC98787F91E}" type="presParOf" srcId="{58E42E07-EAE6-478F-BC66-0F7A636B166B}" destId="{1F23A743-1686-4B30-819C-CC20B8262887}" srcOrd="0" destOrd="0" presId="urn:microsoft.com/office/officeart/2018/2/layout/IconCircleList"/>
    <dgm:cxn modelId="{F1BB93A8-0FDE-47D5-BEB3-66A4A005209F}" type="presParOf" srcId="{1F23A743-1686-4B30-819C-CC20B8262887}" destId="{F45F6D63-8BD7-46EF-8C44-3EC2932B68F6}" srcOrd="0" destOrd="0" presId="urn:microsoft.com/office/officeart/2018/2/layout/IconCircleList"/>
    <dgm:cxn modelId="{39BBB63F-0013-48A6-B329-89FA27A803EA}" type="presParOf" srcId="{1F23A743-1686-4B30-819C-CC20B8262887}" destId="{DC0279E9-B1C7-4DC8-8A88-AC9E8663F2FD}" srcOrd="1" destOrd="0" presId="urn:microsoft.com/office/officeart/2018/2/layout/IconCircleList"/>
    <dgm:cxn modelId="{47020120-3A21-45F5-8D8F-05D98B11E4FD}" type="presParOf" srcId="{1F23A743-1686-4B30-819C-CC20B8262887}" destId="{D7CECB92-C777-4D33-B945-5CBD732BA374}" srcOrd="2" destOrd="0" presId="urn:microsoft.com/office/officeart/2018/2/layout/IconCircleList"/>
    <dgm:cxn modelId="{CFB15503-B974-4332-BDEE-75D2237B181C}" type="presParOf" srcId="{1F23A743-1686-4B30-819C-CC20B8262887}" destId="{040A8837-A12B-451A-97E2-B34003BA9F85}" srcOrd="3" destOrd="0" presId="urn:microsoft.com/office/officeart/2018/2/layout/IconCircleList"/>
    <dgm:cxn modelId="{14C13D05-162B-4549-81FE-4F3EBCC537D4}" type="presParOf" srcId="{58E42E07-EAE6-478F-BC66-0F7A636B166B}" destId="{A969453F-C51F-4CBE-98FF-B73DB1034601}" srcOrd="1" destOrd="0" presId="urn:microsoft.com/office/officeart/2018/2/layout/IconCircleList"/>
    <dgm:cxn modelId="{7DED5C75-14C5-486E-BE0A-17B279692A7C}" type="presParOf" srcId="{58E42E07-EAE6-478F-BC66-0F7A636B166B}" destId="{737A3E32-F66C-4520-B5D6-F599AFE7AFF4}" srcOrd="2" destOrd="0" presId="urn:microsoft.com/office/officeart/2018/2/layout/IconCircleList"/>
    <dgm:cxn modelId="{16D76083-9997-4FF0-B9C7-998E3FD75593}" type="presParOf" srcId="{737A3E32-F66C-4520-B5D6-F599AFE7AFF4}" destId="{9D562C41-F4D7-4C00-A4F6-0268D7B649D9}" srcOrd="0" destOrd="0" presId="urn:microsoft.com/office/officeart/2018/2/layout/IconCircleList"/>
    <dgm:cxn modelId="{FD074040-0A9A-4C78-B2DA-0D41B65AA22E}" type="presParOf" srcId="{737A3E32-F66C-4520-B5D6-F599AFE7AFF4}" destId="{19E46097-29D0-4C14-BEE6-EAA4AA88AF5B}" srcOrd="1" destOrd="0" presId="urn:microsoft.com/office/officeart/2018/2/layout/IconCircleList"/>
    <dgm:cxn modelId="{7484A925-26D2-46B6-B8EE-560E39370E3F}" type="presParOf" srcId="{737A3E32-F66C-4520-B5D6-F599AFE7AFF4}" destId="{DD3CA4D9-7894-4382-8417-DD05DB5B8785}" srcOrd="2" destOrd="0" presId="urn:microsoft.com/office/officeart/2018/2/layout/IconCircleList"/>
    <dgm:cxn modelId="{FB74D808-B0C1-4CBD-84F2-133A52722D8F}" type="presParOf" srcId="{737A3E32-F66C-4520-B5D6-F599AFE7AFF4}" destId="{CBE62464-BC98-4225-87B1-8E3B24BEDFE3}" srcOrd="3" destOrd="0" presId="urn:microsoft.com/office/officeart/2018/2/layout/IconCircleList"/>
    <dgm:cxn modelId="{979E0ECA-4F31-4BCC-A9D2-C26B90B0F1B5}" type="presParOf" srcId="{58E42E07-EAE6-478F-BC66-0F7A636B166B}" destId="{4F83FF14-B487-4607-B772-146BD8FCA01B}" srcOrd="3" destOrd="0" presId="urn:microsoft.com/office/officeart/2018/2/layout/IconCircleList"/>
    <dgm:cxn modelId="{524E3B1F-9599-4228-AC23-D9B87ACB4D27}" type="presParOf" srcId="{58E42E07-EAE6-478F-BC66-0F7A636B166B}" destId="{AC6E1EEC-FC13-4F5C-B8FA-637FF4E3477E}" srcOrd="4" destOrd="0" presId="urn:microsoft.com/office/officeart/2018/2/layout/IconCircleList"/>
    <dgm:cxn modelId="{8FD4E158-D8B6-4648-8E1E-D8025B44FA2F}" type="presParOf" srcId="{AC6E1EEC-FC13-4F5C-B8FA-637FF4E3477E}" destId="{0C1AC0E8-7093-4E3D-8AE3-49B88627A470}" srcOrd="0" destOrd="0" presId="urn:microsoft.com/office/officeart/2018/2/layout/IconCircleList"/>
    <dgm:cxn modelId="{5EA3AF50-1F4A-4C29-93B7-2A007BB4369C}" type="presParOf" srcId="{AC6E1EEC-FC13-4F5C-B8FA-637FF4E3477E}" destId="{F353E855-4F01-4DC4-BB6D-3AF38BC9DEA1}" srcOrd="1" destOrd="0" presId="urn:microsoft.com/office/officeart/2018/2/layout/IconCircleList"/>
    <dgm:cxn modelId="{DFCF879D-BE83-41DD-9AE4-075CA7105E4E}" type="presParOf" srcId="{AC6E1EEC-FC13-4F5C-B8FA-637FF4E3477E}" destId="{29A67731-111C-41A1-ABA7-6B3E4110143D}" srcOrd="2" destOrd="0" presId="urn:microsoft.com/office/officeart/2018/2/layout/IconCircleList"/>
    <dgm:cxn modelId="{B6E7FA37-F783-4F44-957D-C889C4BC119F}" type="presParOf" srcId="{AC6E1EEC-FC13-4F5C-B8FA-637FF4E3477E}" destId="{F7A6F891-6566-4EFE-A736-64D2F6FE421B}" srcOrd="3" destOrd="0" presId="urn:microsoft.com/office/officeart/2018/2/layout/IconCircleList"/>
    <dgm:cxn modelId="{76C2280B-08CD-41E6-8A0A-33061C64F5CF}" type="presParOf" srcId="{58E42E07-EAE6-478F-BC66-0F7A636B166B}" destId="{C0B7CE45-9F6F-48A2-8200-1CE80FE491FB}" srcOrd="5" destOrd="0" presId="urn:microsoft.com/office/officeart/2018/2/layout/IconCircleList"/>
    <dgm:cxn modelId="{89FE9CD2-F4B1-4466-92C6-5A9ABFF1A223}" type="presParOf" srcId="{58E42E07-EAE6-478F-BC66-0F7A636B166B}" destId="{E5AF1B49-F959-47B4-A2D9-5B9D19B27A5D}" srcOrd="6" destOrd="0" presId="urn:microsoft.com/office/officeart/2018/2/layout/IconCircleList"/>
    <dgm:cxn modelId="{40E5721B-0871-4AE8-A429-981A24716E22}" type="presParOf" srcId="{E5AF1B49-F959-47B4-A2D9-5B9D19B27A5D}" destId="{F154811E-0924-4191-988E-4E44467E0C17}" srcOrd="0" destOrd="0" presId="urn:microsoft.com/office/officeart/2018/2/layout/IconCircleList"/>
    <dgm:cxn modelId="{007EB721-2C95-4D75-A845-5AF34A0BAFC4}" type="presParOf" srcId="{E5AF1B49-F959-47B4-A2D9-5B9D19B27A5D}" destId="{DDEF8157-221A-49C8-B772-0B7FDD64EB8F}" srcOrd="1" destOrd="0" presId="urn:microsoft.com/office/officeart/2018/2/layout/IconCircleList"/>
    <dgm:cxn modelId="{7D8DF34F-5635-4D43-A2AF-B55C7E7C2A4A}" type="presParOf" srcId="{E5AF1B49-F959-47B4-A2D9-5B9D19B27A5D}" destId="{7F94260C-5778-4D10-BA11-43E9ED203566}" srcOrd="2" destOrd="0" presId="urn:microsoft.com/office/officeart/2018/2/layout/IconCircleList"/>
    <dgm:cxn modelId="{C169F1B9-B23F-4BC4-A0A4-205194485D4D}" type="presParOf" srcId="{E5AF1B49-F959-47B4-A2D9-5B9D19B27A5D}" destId="{BACFFAEF-07E4-49D9-8041-2213AB3B7E67}" srcOrd="3" destOrd="0" presId="urn:microsoft.com/office/officeart/2018/2/layout/IconCircle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EC77E8-95A6-4B0C-92B7-1A5B0B256C28}"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2549F230-265B-4A1F-9432-CED2E5F18D76}">
      <dgm:prSet phldrT="[Text]"/>
      <dgm:spPr/>
      <dgm:t>
        <a:bodyPr/>
        <a:lstStyle/>
        <a:p>
          <a:r>
            <a:rPr lang="en-US" dirty="0"/>
            <a:t>Monitoring the situation</a:t>
          </a:r>
          <a:endParaRPr lang="en-GB" dirty="0"/>
        </a:p>
      </dgm:t>
    </dgm:pt>
    <dgm:pt modelId="{3488A2C4-71CD-415B-9B53-9CB87AEEF634}" type="parTrans" cxnId="{5ECFA3DB-1202-4931-B170-3FF314EBADE1}">
      <dgm:prSet/>
      <dgm:spPr/>
      <dgm:t>
        <a:bodyPr/>
        <a:lstStyle/>
        <a:p>
          <a:endParaRPr lang="en-GB"/>
        </a:p>
      </dgm:t>
    </dgm:pt>
    <dgm:pt modelId="{27167DC9-7A91-48EC-BBD5-3E2BD9EAAEBA}" type="sibTrans" cxnId="{5ECFA3DB-1202-4931-B170-3FF314EBADE1}">
      <dgm:prSet/>
      <dgm:spPr/>
      <dgm:t>
        <a:bodyPr/>
        <a:lstStyle/>
        <a:p>
          <a:endParaRPr lang="en-GB"/>
        </a:p>
      </dgm:t>
    </dgm:pt>
    <dgm:pt modelId="{00D16B7B-5FE0-4D14-BC8F-06D8D312996B}">
      <dgm:prSet phldrT="[Text]"/>
      <dgm:spPr/>
      <dgm:t>
        <a:bodyPr/>
        <a:lstStyle/>
        <a:p>
          <a:r>
            <a:rPr lang="en-US" dirty="0"/>
            <a:t>Setting priorities and making decisions</a:t>
          </a:r>
          <a:endParaRPr lang="en-GB" dirty="0"/>
        </a:p>
      </dgm:t>
    </dgm:pt>
    <dgm:pt modelId="{CBE45E57-F4C6-4BBE-925F-CE2BF4D73478}" type="parTrans" cxnId="{D3FAE8D5-9176-4F48-BD8D-8C2D2A554FE9}">
      <dgm:prSet/>
      <dgm:spPr/>
      <dgm:t>
        <a:bodyPr/>
        <a:lstStyle/>
        <a:p>
          <a:endParaRPr lang="en-GB"/>
        </a:p>
      </dgm:t>
    </dgm:pt>
    <dgm:pt modelId="{7E31C928-4BA7-4EEF-9AEA-27D243ECFDFF}" type="sibTrans" cxnId="{D3FAE8D5-9176-4F48-BD8D-8C2D2A554FE9}">
      <dgm:prSet/>
      <dgm:spPr/>
      <dgm:t>
        <a:bodyPr/>
        <a:lstStyle/>
        <a:p>
          <a:endParaRPr lang="en-GB"/>
        </a:p>
      </dgm:t>
    </dgm:pt>
    <dgm:pt modelId="{6FCA77C5-6F72-4F42-8872-579759C74011}">
      <dgm:prSet phldrT="[Text]"/>
      <dgm:spPr/>
      <dgm:t>
        <a:bodyPr/>
        <a:lstStyle/>
        <a:p>
          <a:r>
            <a:rPr lang="en-US" dirty="0"/>
            <a:t>Organize training for the team</a:t>
          </a:r>
          <a:endParaRPr lang="en-GB" dirty="0"/>
        </a:p>
      </dgm:t>
    </dgm:pt>
    <dgm:pt modelId="{450CB3DE-AF93-474C-976E-D807A3818256}" type="parTrans" cxnId="{5430D11F-600F-47B0-8D8B-11F078BEC8CF}">
      <dgm:prSet/>
      <dgm:spPr/>
      <dgm:t>
        <a:bodyPr/>
        <a:lstStyle/>
        <a:p>
          <a:endParaRPr lang="en-GB"/>
        </a:p>
      </dgm:t>
    </dgm:pt>
    <dgm:pt modelId="{8AB728C6-6C8A-4905-8864-1F258F6748DF}" type="sibTrans" cxnId="{5430D11F-600F-47B0-8D8B-11F078BEC8CF}">
      <dgm:prSet/>
      <dgm:spPr/>
      <dgm:t>
        <a:bodyPr/>
        <a:lstStyle/>
        <a:p>
          <a:endParaRPr lang="en-GB"/>
        </a:p>
      </dgm:t>
    </dgm:pt>
    <dgm:pt modelId="{EC021494-7567-47A5-9E3F-0BF7D215488F}">
      <dgm:prSet phldrT="[Text]"/>
      <dgm:spPr/>
      <dgm:t>
        <a:bodyPr/>
        <a:lstStyle/>
        <a:p>
          <a:r>
            <a:rPr lang="en-US" dirty="0"/>
            <a:t>Delegating tasks</a:t>
          </a:r>
          <a:endParaRPr lang="en-GB" dirty="0"/>
        </a:p>
      </dgm:t>
    </dgm:pt>
    <dgm:pt modelId="{17009FDF-3AAF-48D9-B27F-A40E7A7ABB9E}" type="parTrans" cxnId="{9F9771F9-243A-40B9-B290-159C45C5847F}">
      <dgm:prSet/>
      <dgm:spPr/>
      <dgm:t>
        <a:bodyPr/>
        <a:lstStyle/>
        <a:p>
          <a:endParaRPr lang="en-GB"/>
        </a:p>
      </dgm:t>
    </dgm:pt>
    <dgm:pt modelId="{81C4555C-4DD5-4E21-B8B8-AA7E66C48314}" type="sibTrans" cxnId="{9F9771F9-243A-40B9-B290-159C45C5847F}">
      <dgm:prSet/>
      <dgm:spPr/>
      <dgm:t>
        <a:bodyPr/>
        <a:lstStyle/>
        <a:p>
          <a:endParaRPr lang="en-GB"/>
        </a:p>
      </dgm:t>
    </dgm:pt>
    <dgm:pt modelId="{DA43CA32-B62D-486C-9BC5-56A0693A2E3B}">
      <dgm:prSet phldrT="[Text]"/>
      <dgm:spPr/>
      <dgm:t>
        <a:bodyPr/>
        <a:lstStyle/>
        <a:p>
          <a:r>
            <a:rPr lang="en-US" dirty="0"/>
            <a:t>Resolving team conflicts</a:t>
          </a:r>
          <a:endParaRPr lang="en-GB" dirty="0"/>
        </a:p>
      </dgm:t>
    </dgm:pt>
    <dgm:pt modelId="{BE48663F-09E7-46DF-A4CF-C2BC01779A24}" type="parTrans" cxnId="{84B41044-0E31-4102-83F0-A6150A7F43F0}">
      <dgm:prSet/>
      <dgm:spPr/>
      <dgm:t>
        <a:bodyPr/>
        <a:lstStyle/>
        <a:p>
          <a:endParaRPr lang="en-GB"/>
        </a:p>
      </dgm:t>
    </dgm:pt>
    <dgm:pt modelId="{69C64F0D-90E5-4459-BA8A-C5038479AA0A}" type="sibTrans" cxnId="{84B41044-0E31-4102-83F0-A6150A7F43F0}">
      <dgm:prSet/>
      <dgm:spPr/>
      <dgm:t>
        <a:bodyPr/>
        <a:lstStyle/>
        <a:p>
          <a:endParaRPr lang="en-GB"/>
        </a:p>
      </dgm:t>
    </dgm:pt>
    <dgm:pt modelId="{365D6351-02DE-4815-8B7D-9E2410BF5320}" type="pres">
      <dgm:prSet presAssocID="{E2EC77E8-95A6-4B0C-92B7-1A5B0B256C28}" presName="cycle" presStyleCnt="0">
        <dgm:presLayoutVars>
          <dgm:dir/>
          <dgm:resizeHandles val="exact"/>
        </dgm:presLayoutVars>
      </dgm:prSet>
      <dgm:spPr/>
      <dgm:t>
        <a:bodyPr/>
        <a:lstStyle/>
        <a:p>
          <a:endParaRPr lang="en-GB"/>
        </a:p>
      </dgm:t>
    </dgm:pt>
    <dgm:pt modelId="{706E4A2C-A187-478D-9F85-C82076DF9A5C}" type="pres">
      <dgm:prSet presAssocID="{2549F230-265B-4A1F-9432-CED2E5F18D76}" presName="node" presStyleLbl="node1" presStyleIdx="0" presStyleCnt="5" custScaleX="226401" custScaleY="100270">
        <dgm:presLayoutVars>
          <dgm:bulletEnabled val="1"/>
        </dgm:presLayoutVars>
      </dgm:prSet>
      <dgm:spPr/>
      <dgm:t>
        <a:bodyPr/>
        <a:lstStyle/>
        <a:p>
          <a:endParaRPr lang="en-GB"/>
        </a:p>
      </dgm:t>
    </dgm:pt>
    <dgm:pt modelId="{A886122B-5C9F-4D0E-814C-E4D81F4C9A8A}" type="pres">
      <dgm:prSet presAssocID="{2549F230-265B-4A1F-9432-CED2E5F18D76}" presName="spNode" presStyleCnt="0"/>
      <dgm:spPr/>
    </dgm:pt>
    <dgm:pt modelId="{B03248FC-F576-405D-AF88-A9FB60ACE96B}" type="pres">
      <dgm:prSet presAssocID="{27167DC9-7A91-48EC-BBD5-3E2BD9EAAEBA}" presName="sibTrans" presStyleLbl="sibTrans1D1" presStyleIdx="0" presStyleCnt="5"/>
      <dgm:spPr/>
      <dgm:t>
        <a:bodyPr/>
        <a:lstStyle/>
        <a:p>
          <a:endParaRPr lang="en-GB"/>
        </a:p>
      </dgm:t>
    </dgm:pt>
    <dgm:pt modelId="{705B18A3-F434-4718-86E5-74E089C5EE27}" type="pres">
      <dgm:prSet presAssocID="{00D16B7B-5FE0-4D14-BC8F-06D8D312996B}" presName="node" presStyleLbl="node1" presStyleIdx="1" presStyleCnt="5" custScaleX="150952" custScaleY="79649">
        <dgm:presLayoutVars>
          <dgm:bulletEnabled val="1"/>
        </dgm:presLayoutVars>
      </dgm:prSet>
      <dgm:spPr/>
      <dgm:t>
        <a:bodyPr/>
        <a:lstStyle/>
        <a:p>
          <a:endParaRPr lang="en-GB"/>
        </a:p>
      </dgm:t>
    </dgm:pt>
    <dgm:pt modelId="{563E26F0-5701-4988-8A01-710FCC6FFA7F}" type="pres">
      <dgm:prSet presAssocID="{00D16B7B-5FE0-4D14-BC8F-06D8D312996B}" presName="spNode" presStyleCnt="0"/>
      <dgm:spPr/>
    </dgm:pt>
    <dgm:pt modelId="{561EBE59-6A43-4540-A3CC-3B080EB17A39}" type="pres">
      <dgm:prSet presAssocID="{7E31C928-4BA7-4EEF-9AEA-27D243ECFDFF}" presName="sibTrans" presStyleLbl="sibTrans1D1" presStyleIdx="1" presStyleCnt="5"/>
      <dgm:spPr/>
      <dgm:t>
        <a:bodyPr/>
        <a:lstStyle/>
        <a:p>
          <a:endParaRPr lang="en-GB"/>
        </a:p>
      </dgm:t>
    </dgm:pt>
    <dgm:pt modelId="{E6C78AAA-D2CB-430E-B198-C73A432DBA97}" type="pres">
      <dgm:prSet presAssocID="{6FCA77C5-6F72-4F42-8872-579759C74011}" presName="node" presStyleLbl="node1" presStyleIdx="2" presStyleCnt="5" custScaleX="148118" custScaleY="115064">
        <dgm:presLayoutVars>
          <dgm:bulletEnabled val="1"/>
        </dgm:presLayoutVars>
      </dgm:prSet>
      <dgm:spPr/>
      <dgm:t>
        <a:bodyPr/>
        <a:lstStyle/>
        <a:p>
          <a:endParaRPr lang="en-GB"/>
        </a:p>
      </dgm:t>
    </dgm:pt>
    <dgm:pt modelId="{4677EF95-C909-4989-8838-31AAE93AECC4}" type="pres">
      <dgm:prSet presAssocID="{6FCA77C5-6F72-4F42-8872-579759C74011}" presName="spNode" presStyleCnt="0"/>
      <dgm:spPr/>
    </dgm:pt>
    <dgm:pt modelId="{30CDD815-244E-415B-8A6F-28CCA114D682}" type="pres">
      <dgm:prSet presAssocID="{8AB728C6-6C8A-4905-8864-1F258F6748DF}" presName="sibTrans" presStyleLbl="sibTrans1D1" presStyleIdx="2" presStyleCnt="5"/>
      <dgm:spPr/>
      <dgm:t>
        <a:bodyPr/>
        <a:lstStyle/>
        <a:p>
          <a:endParaRPr lang="en-GB"/>
        </a:p>
      </dgm:t>
    </dgm:pt>
    <dgm:pt modelId="{9622C25F-17DE-4523-A20C-71BB81C7B35E}" type="pres">
      <dgm:prSet presAssocID="{EC021494-7567-47A5-9E3F-0BF7D215488F}" presName="node" presStyleLbl="node1" presStyleIdx="3" presStyleCnt="5" custScaleX="152249" custScaleY="86230">
        <dgm:presLayoutVars>
          <dgm:bulletEnabled val="1"/>
        </dgm:presLayoutVars>
      </dgm:prSet>
      <dgm:spPr/>
      <dgm:t>
        <a:bodyPr/>
        <a:lstStyle/>
        <a:p>
          <a:endParaRPr lang="en-GB"/>
        </a:p>
      </dgm:t>
    </dgm:pt>
    <dgm:pt modelId="{750ED5A0-D140-41E6-B727-378FAA67ED74}" type="pres">
      <dgm:prSet presAssocID="{EC021494-7567-47A5-9E3F-0BF7D215488F}" presName="spNode" presStyleCnt="0"/>
      <dgm:spPr/>
    </dgm:pt>
    <dgm:pt modelId="{63C9403F-8B9B-4C04-8E33-0A142E5A1052}" type="pres">
      <dgm:prSet presAssocID="{81C4555C-4DD5-4E21-B8B8-AA7E66C48314}" presName="sibTrans" presStyleLbl="sibTrans1D1" presStyleIdx="3" presStyleCnt="5"/>
      <dgm:spPr/>
      <dgm:t>
        <a:bodyPr/>
        <a:lstStyle/>
        <a:p>
          <a:endParaRPr lang="en-GB"/>
        </a:p>
      </dgm:t>
    </dgm:pt>
    <dgm:pt modelId="{F7695B10-405B-4090-B09A-89FC57C99A1B}" type="pres">
      <dgm:prSet presAssocID="{DA43CA32-B62D-486C-9BC5-56A0693A2E3B}" presName="node" presStyleLbl="node1" presStyleIdx="4" presStyleCnt="5" custScaleX="97220" custScaleY="135983">
        <dgm:presLayoutVars>
          <dgm:bulletEnabled val="1"/>
        </dgm:presLayoutVars>
      </dgm:prSet>
      <dgm:spPr/>
      <dgm:t>
        <a:bodyPr/>
        <a:lstStyle/>
        <a:p>
          <a:endParaRPr lang="en-GB"/>
        </a:p>
      </dgm:t>
    </dgm:pt>
    <dgm:pt modelId="{24BF52B7-D5DF-4B26-8876-2817A3EA18E9}" type="pres">
      <dgm:prSet presAssocID="{DA43CA32-B62D-486C-9BC5-56A0693A2E3B}" presName="spNode" presStyleCnt="0"/>
      <dgm:spPr/>
    </dgm:pt>
    <dgm:pt modelId="{479FFDAD-D310-43CF-8431-D0E6959CD873}" type="pres">
      <dgm:prSet presAssocID="{69C64F0D-90E5-4459-BA8A-C5038479AA0A}" presName="sibTrans" presStyleLbl="sibTrans1D1" presStyleIdx="4" presStyleCnt="5"/>
      <dgm:spPr/>
      <dgm:t>
        <a:bodyPr/>
        <a:lstStyle/>
        <a:p>
          <a:endParaRPr lang="en-GB"/>
        </a:p>
      </dgm:t>
    </dgm:pt>
  </dgm:ptLst>
  <dgm:cxnLst>
    <dgm:cxn modelId="{84B41044-0E31-4102-83F0-A6150A7F43F0}" srcId="{E2EC77E8-95A6-4B0C-92B7-1A5B0B256C28}" destId="{DA43CA32-B62D-486C-9BC5-56A0693A2E3B}" srcOrd="4" destOrd="0" parTransId="{BE48663F-09E7-46DF-A4CF-C2BC01779A24}" sibTransId="{69C64F0D-90E5-4459-BA8A-C5038479AA0A}"/>
    <dgm:cxn modelId="{BA6B729B-DAD5-467C-BE3A-679675503001}" type="presOf" srcId="{7E31C928-4BA7-4EEF-9AEA-27D243ECFDFF}" destId="{561EBE59-6A43-4540-A3CC-3B080EB17A39}" srcOrd="0" destOrd="0" presId="urn:microsoft.com/office/officeart/2005/8/layout/cycle6"/>
    <dgm:cxn modelId="{657D46ED-E8EC-4492-BBCC-E399884D3A30}" type="presOf" srcId="{8AB728C6-6C8A-4905-8864-1F258F6748DF}" destId="{30CDD815-244E-415B-8A6F-28CCA114D682}" srcOrd="0" destOrd="0" presId="urn:microsoft.com/office/officeart/2005/8/layout/cycle6"/>
    <dgm:cxn modelId="{29435342-F6C6-45AC-9230-70BB453230CF}" type="presOf" srcId="{6FCA77C5-6F72-4F42-8872-579759C74011}" destId="{E6C78AAA-D2CB-430E-B198-C73A432DBA97}" srcOrd="0" destOrd="0" presId="urn:microsoft.com/office/officeart/2005/8/layout/cycle6"/>
    <dgm:cxn modelId="{3D389821-D1FE-4619-8100-FCC581C0F900}" type="presOf" srcId="{DA43CA32-B62D-486C-9BC5-56A0693A2E3B}" destId="{F7695B10-405B-4090-B09A-89FC57C99A1B}" srcOrd="0" destOrd="0" presId="urn:microsoft.com/office/officeart/2005/8/layout/cycle6"/>
    <dgm:cxn modelId="{D2264A6B-F200-4894-8CF1-1F8B0CEC13D4}" type="presOf" srcId="{2549F230-265B-4A1F-9432-CED2E5F18D76}" destId="{706E4A2C-A187-478D-9F85-C82076DF9A5C}" srcOrd="0" destOrd="0" presId="urn:microsoft.com/office/officeart/2005/8/layout/cycle6"/>
    <dgm:cxn modelId="{72270098-C405-4875-8BE3-D222A59C41FD}" type="presOf" srcId="{EC021494-7567-47A5-9E3F-0BF7D215488F}" destId="{9622C25F-17DE-4523-A20C-71BB81C7B35E}" srcOrd="0" destOrd="0" presId="urn:microsoft.com/office/officeart/2005/8/layout/cycle6"/>
    <dgm:cxn modelId="{74B9D0FB-F39E-4313-A995-22DC27F13B1A}" type="presOf" srcId="{27167DC9-7A91-48EC-BBD5-3E2BD9EAAEBA}" destId="{B03248FC-F576-405D-AF88-A9FB60ACE96B}" srcOrd="0" destOrd="0" presId="urn:microsoft.com/office/officeart/2005/8/layout/cycle6"/>
    <dgm:cxn modelId="{ADC9093F-1F10-48AF-B6DD-1B36EFBCFE05}" type="presOf" srcId="{69C64F0D-90E5-4459-BA8A-C5038479AA0A}" destId="{479FFDAD-D310-43CF-8431-D0E6959CD873}" srcOrd="0" destOrd="0" presId="urn:microsoft.com/office/officeart/2005/8/layout/cycle6"/>
    <dgm:cxn modelId="{5430D11F-600F-47B0-8D8B-11F078BEC8CF}" srcId="{E2EC77E8-95A6-4B0C-92B7-1A5B0B256C28}" destId="{6FCA77C5-6F72-4F42-8872-579759C74011}" srcOrd="2" destOrd="0" parTransId="{450CB3DE-AF93-474C-976E-D807A3818256}" sibTransId="{8AB728C6-6C8A-4905-8864-1F258F6748DF}"/>
    <dgm:cxn modelId="{5ECFA3DB-1202-4931-B170-3FF314EBADE1}" srcId="{E2EC77E8-95A6-4B0C-92B7-1A5B0B256C28}" destId="{2549F230-265B-4A1F-9432-CED2E5F18D76}" srcOrd="0" destOrd="0" parTransId="{3488A2C4-71CD-415B-9B53-9CB87AEEF634}" sibTransId="{27167DC9-7A91-48EC-BBD5-3E2BD9EAAEBA}"/>
    <dgm:cxn modelId="{7BCE92BE-C355-438C-A34C-9944D8ACA910}" type="presOf" srcId="{81C4555C-4DD5-4E21-B8B8-AA7E66C48314}" destId="{63C9403F-8B9B-4C04-8E33-0A142E5A1052}" srcOrd="0" destOrd="0" presId="urn:microsoft.com/office/officeart/2005/8/layout/cycle6"/>
    <dgm:cxn modelId="{D3FAE8D5-9176-4F48-BD8D-8C2D2A554FE9}" srcId="{E2EC77E8-95A6-4B0C-92B7-1A5B0B256C28}" destId="{00D16B7B-5FE0-4D14-BC8F-06D8D312996B}" srcOrd="1" destOrd="0" parTransId="{CBE45E57-F4C6-4BBE-925F-CE2BF4D73478}" sibTransId="{7E31C928-4BA7-4EEF-9AEA-27D243ECFDFF}"/>
    <dgm:cxn modelId="{12A752BB-C525-4D84-85D9-4AB73E50881B}" type="presOf" srcId="{E2EC77E8-95A6-4B0C-92B7-1A5B0B256C28}" destId="{365D6351-02DE-4815-8B7D-9E2410BF5320}" srcOrd="0" destOrd="0" presId="urn:microsoft.com/office/officeart/2005/8/layout/cycle6"/>
    <dgm:cxn modelId="{9F9771F9-243A-40B9-B290-159C45C5847F}" srcId="{E2EC77E8-95A6-4B0C-92B7-1A5B0B256C28}" destId="{EC021494-7567-47A5-9E3F-0BF7D215488F}" srcOrd="3" destOrd="0" parTransId="{17009FDF-3AAF-48D9-B27F-A40E7A7ABB9E}" sibTransId="{81C4555C-4DD5-4E21-B8B8-AA7E66C48314}"/>
    <dgm:cxn modelId="{CD4C4AE4-B25E-439E-ADA2-27FBEE045509}" type="presOf" srcId="{00D16B7B-5FE0-4D14-BC8F-06D8D312996B}" destId="{705B18A3-F434-4718-86E5-74E089C5EE27}" srcOrd="0" destOrd="0" presId="urn:microsoft.com/office/officeart/2005/8/layout/cycle6"/>
    <dgm:cxn modelId="{A3CFED05-610E-4AA9-8698-390B9215F91E}" type="presParOf" srcId="{365D6351-02DE-4815-8B7D-9E2410BF5320}" destId="{706E4A2C-A187-478D-9F85-C82076DF9A5C}" srcOrd="0" destOrd="0" presId="urn:microsoft.com/office/officeart/2005/8/layout/cycle6"/>
    <dgm:cxn modelId="{8C0F1F2C-BADA-4AA9-A333-F452AF0C0B57}" type="presParOf" srcId="{365D6351-02DE-4815-8B7D-9E2410BF5320}" destId="{A886122B-5C9F-4D0E-814C-E4D81F4C9A8A}" srcOrd="1" destOrd="0" presId="urn:microsoft.com/office/officeart/2005/8/layout/cycle6"/>
    <dgm:cxn modelId="{60A1E491-E935-4FB5-89AF-8DB7ADA76BEA}" type="presParOf" srcId="{365D6351-02DE-4815-8B7D-9E2410BF5320}" destId="{B03248FC-F576-405D-AF88-A9FB60ACE96B}" srcOrd="2" destOrd="0" presId="urn:microsoft.com/office/officeart/2005/8/layout/cycle6"/>
    <dgm:cxn modelId="{C8B940B9-1236-423C-8CFF-1EC87BE5F9EF}" type="presParOf" srcId="{365D6351-02DE-4815-8B7D-9E2410BF5320}" destId="{705B18A3-F434-4718-86E5-74E089C5EE27}" srcOrd="3" destOrd="0" presId="urn:microsoft.com/office/officeart/2005/8/layout/cycle6"/>
    <dgm:cxn modelId="{8C22C0BF-7793-4A52-9042-875D8EB746F3}" type="presParOf" srcId="{365D6351-02DE-4815-8B7D-9E2410BF5320}" destId="{563E26F0-5701-4988-8A01-710FCC6FFA7F}" srcOrd="4" destOrd="0" presId="urn:microsoft.com/office/officeart/2005/8/layout/cycle6"/>
    <dgm:cxn modelId="{F9F63BB3-C791-4FA4-8922-60FB3D7FBBDE}" type="presParOf" srcId="{365D6351-02DE-4815-8B7D-9E2410BF5320}" destId="{561EBE59-6A43-4540-A3CC-3B080EB17A39}" srcOrd="5" destOrd="0" presId="urn:microsoft.com/office/officeart/2005/8/layout/cycle6"/>
    <dgm:cxn modelId="{42DDC8E9-81B5-498A-AC6A-1E5AF5B923A6}" type="presParOf" srcId="{365D6351-02DE-4815-8B7D-9E2410BF5320}" destId="{E6C78AAA-D2CB-430E-B198-C73A432DBA97}" srcOrd="6" destOrd="0" presId="urn:microsoft.com/office/officeart/2005/8/layout/cycle6"/>
    <dgm:cxn modelId="{06AD6B63-F6D9-4B51-926A-8542AE598BF5}" type="presParOf" srcId="{365D6351-02DE-4815-8B7D-9E2410BF5320}" destId="{4677EF95-C909-4989-8838-31AAE93AECC4}" srcOrd="7" destOrd="0" presId="urn:microsoft.com/office/officeart/2005/8/layout/cycle6"/>
    <dgm:cxn modelId="{CF99BC4F-6E8C-4ED1-B6A8-79EE20FF09DA}" type="presParOf" srcId="{365D6351-02DE-4815-8B7D-9E2410BF5320}" destId="{30CDD815-244E-415B-8A6F-28CCA114D682}" srcOrd="8" destOrd="0" presId="urn:microsoft.com/office/officeart/2005/8/layout/cycle6"/>
    <dgm:cxn modelId="{EED549C8-EDAF-4FE2-A185-9AFE0B559B8F}" type="presParOf" srcId="{365D6351-02DE-4815-8B7D-9E2410BF5320}" destId="{9622C25F-17DE-4523-A20C-71BB81C7B35E}" srcOrd="9" destOrd="0" presId="urn:microsoft.com/office/officeart/2005/8/layout/cycle6"/>
    <dgm:cxn modelId="{EF9D9D4B-9B34-43AA-A773-D3ACDFE4E714}" type="presParOf" srcId="{365D6351-02DE-4815-8B7D-9E2410BF5320}" destId="{750ED5A0-D140-41E6-B727-378FAA67ED74}" srcOrd="10" destOrd="0" presId="urn:microsoft.com/office/officeart/2005/8/layout/cycle6"/>
    <dgm:cxn modelId="{63932DAA-9D7D-447C-A790-3978AD479C24}" type="presParOf" srcId="{365D6351-02DE-4815-8B7D-9E2410BF5320}" destId="{63C9403F-8B9B-4C04-8E33-0A142E5A1052}" srcOrd="11" destOrd="0" presId="urn:microsoft.com/office/officeart/2005/8/layout/cycle6"/>
    <dgm:cxn modelId="{8A607409-310C-4506-A11E-6130CEECB819}" type="presParOf" srcId="{365D6351-02DE-4815-8B7D-9E2410BF5320}" destId="{F7695B10-405B-4090-B09A-89FC57C99A1B}" srcOrd="12" destOrd="0" presId="urn:microsoft.com/office/officeart/2005/8/layout/cycle6"/>
    <dgm:cxn modelId="{B0C3548A-E42F-49BE-9AD9-EC266643D5B4}" type="presParOf" srcId="{365D6351-02DE-4815-8B7D-9E2410BF5320}" destId="{24BF52B7-D5DF-4B26-8876-2817A3EA18E9}" srcOrd="13" destOrd="0" presId="urn:microsoft.com/office/officeart/2005/8/layout/cycle6"/>
    <dgm:cxn modelId="{AA2669F2-EE99-41CA-9B87-1CD35C41D166}" type="presParOf" srcId="{365D6351-02DE-4815-8B7D-9E2410BF5320}" destId="{479FFDAD-D310-43CF-8431-D0E6959CD873}" srcOrd="14" destOrd="0" presId="urn:microsoft.com/office/officeart/2005/8/layout/cycle6"/>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862D112-DE5D-4092-B443-FE977FEC2FD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3B16D70-F68D-4305-9BCF-72529E46BC7B}">
      <dgm:prSet/>
      <dgm:spPr/>
      <dgm:t>
        <a:bodyPr/>
        <a:lstStyle/>
        <a:p>
          <a:r>
            <a:rPr lang="en-GB"/>
            <a:t>Our organization is focused on what makes a team successful and the factors that lead to powerful relationship, ”people who have a best friend at work are seven times more likely to be engaged in their jobs.” (Mindtools.com, 2019)</a:t>
          </a:r>
          <a:endParaRPr lang="en-US"/>
        </a:p>
      </dgm:t>
    </dgm:pt>
    <dgm:pt modelId="{91BD7A0A-F89B-4F0C-9914-84427116B745}" type="parTrans" cxnId="{1CCEFC41-9AEB-4F33-8C32-DF672BF9ED6F}">
      <dgm:prSet/>
      <dgm:spPr/>
      <dgm:t>
        <a:bodyPr/>
        <a:lstStyle/>
        <a:p>
          <a:endParaRPr lang="en-US"/>
        </a:p>
      </dgm:t>
    </dgm:pt>
    <dgm:pt modelId="{3EE08082-A0E0-4CAA-BCF9-E64D536F7663}" type="sibTrans" cxnId="{1CCEFC41-9AEB-4F33-8C32-DF672BF9ED6F}">
      <dgm:prSet/>
      <dgm:spPr/>
      <dgm:t>
        <a:bodyPr/>
        <a:lstStyle/>
        <a:p>
          <a:endParaRPr lang="en-US"/>
        </a:p>
      </dgm:t>
    </dgm:pt>
    <dgm:pt modelId="{D6C273CD-825E-4E73-A57A-922D7B601476}">
      <dgm:prSet/>
      <dgm:spPr/>
      <dgm:t>
        <a:bodyPr/>
        <a:lstStyle/>
        <a:p>
          <a:r>
            <a:rPr lang="en-GB"/>
            <a:t>"Talent wins games, but teamwork and intelligence win championships." </a:t>
          </a:r>
          <a:r>
            <a:rPr lang="en-GB" i="1"/>
            <a:t>-Michael Jordan</a:t>
          </a:r>
          <a:endParaRPr lang="en-US"/>
        </a:p>
      </dgm:t>
    </dgm:pt>
    <dgm:pt modelId="{D3035EED-8855-4AB9-9EF1-F56556701145}" type="parTrans" cxnId="{21481648-D7AE-423E-93BD-5703497A20D2}">
      <dgm:prSet/>
      <dgm:spPr/>
      <dgm:t>
        <a:bodyPr/>
        <a:lstStyle/>
        <a:p>
          <a:endParaRPr lang="en-US"/>
        </a:p>
      </dgm:t>
    </dgm:pt>
    <dgm:pt modelId="{CA656B8A-154A-4B19-93B8-A6E301328CBF}" type="sibTrans" cxnId="{21481648-D7AE-423E-93BD-5703497A20D2}">
      <dgm:prSet/>
      <dgm:spPr/>
      <dgm:t>
        <a:bodyPr/>
        <a:lstStyle/>
        <a:p>
          <a:endParaRPr lang="en-US"/>
        </a:p>
      </dgm:t>
    </dgm:pt>
    <dgm:pt modelId="{9A50F741-F2BB-49A4-9E7B-294565A0432B}" type="pres">
      <dgm:prSet presAssocID="{2862D112-DE5D-4092-B443-FE977FEC2FDF}" presName="hierChild1" presStyleCnt="0">
        <dgm:presLayoutVars>
          <dgm:chPref val="1"/>
          <dgm:dir/>
          <dgm:animOne val="branch"/>
          <dgm:animLvl val="lvl"/>
          <dgm:resizeHandles/>
        </dgm:presLayoutVars>
      </dgm:prSet>
      <dgm:spPr/>
      <dgm:t>
        <a:bodyPr/>
        <a:lstStyle/>
        <a:p>
          <a:endParaRPr lang="en-GB"/>
        </a:p>
      </dgm:t>
    </dgm:pt>
    <dgm:pt modelId="{420782E3-3B08-4929-8B9B-98835DA732C6}" type="pres">
      <dgm:prSet presAssocID="{63B16D70-F68D-4305-9BCF-72529E46BC7B}" presName="hierRoot1" presStyleCnt="0"/>
      <dgm:spPr/>
    </dgm:pt>
    <dgm:pt modelId="{9A22212F-98AA-4EAE-9728-EB7F7C51CF6D}" type="pres">
      <dgm:prSet presAssocID="{63B16D70-F68D-4305-9BCF-72529E46BC7B}" presName="composite" presStyleCnt="0"/>
      <dgm:spPr/>
    </dgm:pt>
    <dgm:pt modelId="{EA04C9A3-603E-45C1-BF70-7A882372F875}" type="pres">
      <dgm:prSet presAssocID="{63B16D70-F68D-4305-9BCF-72529E46BC7B}" presName="background" presStyleLbl="node0" presStyleIdx="0" presStyleCnt="2"/>
      <dgm:spPr/>
    </dgm:pt>
    <dgm:pt modelId="{58F3C1F1-9DC8-4641-A95B-AE08F77C893E}" type="pres">
      <dgm:prSet presAssocID="{63B16D70-F68D-4305-9BCF-72529E46BC7B}" presName="text" presStyleLbl="fgAcc0" presStyleIdx="0" presStyleCnt="2">
        <dgm:presLayoutVars>
          <dgm:chPref val="3"/>
        </dgm:presLayoutVars>
      </dgm:prSet>
      <dgm:spPr/>
      <dgm:t>
        <a:bodyPr/>
        <a:lstStyle/>
        <a:p>
          <a:endParaRPr lang="en-GB"/>
        </a:p>
      </dgm:t>
    </dgm:pt>
    <dgm:pt modelId="{BE5EE40F-CF87-43AD-B0BC-5B1AD82257A0}" type="pres">
      <dgm:prSet presAssocID="{63B16D70-F68D-4305-9BCF-72529E46BC7B}" presName="hierChild2" presStyleCnt="0"/>
      <dgm:spPr/>
    </dgm:pt>
    <dgm:pt modelId="{BE7794F9-B406-4BCF-8D0A-9A828090FC70}" type="pres">
      <dgm:prSet presAssocID="{D6C273CD-825E-4E73-A57A-922D7B601476}" presName="hierRoot1" presStyleCnt="0"/>
      <dgm:spPr/>
    </dgm:pt>
    <dgm:pt modelId="{FE5E9BC5-F89A-4F72-99D0-C0B38F2EF7E5}" type="pres">
      <dgm:prSet presAssocID="{D6C273CD-825E-4E73-A57A-922D7B601476}" presName="composite" presStyleCnt="0"/>
      <dgm:spPr/>
    </dgm:pt>
    <dgm:pt modelId="{418774C0-8208-454C-A27F-4B1E498F1B38}" type="pres">
      <dgm:prSet presAssocID="{D6C273CD-825E-4E73-A57A-922D7B601476}" presName="background" presStyleLbl="node0" presStyleIdx="1" presStyleCnt="2"/>
      <dgm:spPr/>
    </dgm:pt>
    <dgm:pt modelId="{0C53BE6B-3283-466C-8802-3A57D49E330E}" type="pres">
      <dgm:prSet presAssocID="{D6C273CD-825E-4E73-A57A-922D7B601476}" presName="text" presStyleLbl="fgAcc0" presStyleIdx="1" presStyleCnt="2">
        <dgm:presLayoutVars>
          <dgm:chPref val="3"/>
        </dgm:presLayoutVars>
      </dgm:prSet>
      <dgm:spPr/>
      <dgm:t>
        <a:bodyPr/>
        <a:lstStyle/>
        <a:p>
          <a:endParaRPr lang="en-GB"/>
        </a:p>
      </dgm:t>
    </dgm:pt>
    <dgm:pt modelId="{E90B8D63-17A4-48CC-8CEC-69F19232056C}" type="pres">
      <dgm:prSet presAssocID="{D6C273CD-825E-4E73-A57A-922D7B601476}" presName="hierChild2" presStyleCnt="0"/>
      <dgm:spPr/>
    </dgm:pt>
  </dgm:ptLst>
  <dgm:cxnLst>
    <dgm:cxn modelId="{8F20BA36-D4BB-4957-953B-62C0B47B1977}" type="presOf" srcId="{D6C273CD-825E-4E73-A57A-922D7B601476}" destId="{0C53BE6B-3283-466C-8802-3A57D49E330E}" srcOrd="0" destOrd="0" presId="urn:microsoft.com/office/officeart/2005/8/layout/hierarchy1"/>
    <dgm:cxn modelId="{4DFD53CB-FAAB-4A55-A046-BF41A3AEC163}" type="presOf" srcId="{63B16D70-F68D-4305-9BCF-72529E46BC7B}" destId="{58F3C1F1-9DC8-4641-A95B-AE08F77C893E}" srcOrd="0" destOrd="0" presId="urn:microsoft.com/office/officeart/2005/8/layout/hierarchy1"/>
    <dgm:cxn modelId="{1CCEFC41-9AEB-4F33-8C32-DF672BF9ED6F}" srcId="{2862D112-DE5D-4092-B443-FE977FEC2FDF}" destId="{63B16D70-F68D-4305-9BCF-72529E46BC7B}" srcOrd="0" destOrd="0" parTransId="{91BD7A0A-F89B-4F0C-9914-84427116B745}" sibTransId="{3EE08082-A0E0-4CAA-BCF9-E64D536F7663}"/>
    <dgm:cxn modelId="{307F3B0E-8841-4AD7-8BFD-458275D15392}" type="presOf" srcId="{2862D112-DE5D-4092-B443-FE977FEC2FDF}" destId="{9A50F741-F2BB-49A4-9E7B-294565A0432B}" srcOrd="0" destOrd="0" presId="urn:microsoft.com/office/officeart/2005/8/layout/hierarchy1"/>
    <dgm:cxn modelId="{21481648-D7AE-423E-93BD-5703497A20D2}" srcId="{2862D112-DE5D-4092-B443-FE977FEC2FDF}" destId="{D6C273CD-825E-4E73-A57A-922D7B601476}" srcOrd="1" destOrd="0" parTransId="{D3035EED-8855-4AB9-9EF1-F56556701145}" sibTransId="{CA656B8A-154A-4B19-93B8-A6E301328CBF}"/>
    <dgm:cxn modelId="{960BACCC-C733-4338-A817-AE55791711BF}" type="presParOf" srcId="{9A50F741-F2BB-49A4-9E7B-294565A0432B}" destId="{420782E3-3B08-4929-8B9B-98835DA732C6}" srcOrd="0" destOrd="0" presId="urn:microsoft.com/office/officeart/2005/8/layout/hierarchy1"/>
    <dgm:cxn modelId="{A04EA95A-4F81-44A9-A765-097C288E0BF1}" type="presParOf" srcId="{420782E3-3B08-4929-8B9B-98835DA732C6}" destId="{9A22212F-98AA-4EAE-9728-EB7F7C51CF6D}" srcOrd="0" destOrd="0" presId="urn:microsoft.com/office/officeart/2005/8/layout/hierarchy1"/>
    <dgm:cxn modelId="{1AF20156-C41B-4E83-823D-E5021056A82A}" type="presParOf" srcId="{9A22212F-98AA-4EAE-9728-EB7F7C51CF6D}" destId="{EA04C9A3-603E-45C1-BF70-7A882372F875}" srcOrd="0" destOrd="0" presId="urn:microsoft.com/office/officeart/2005/8/layout/hierarchy1"/>
    <dgm:cxn modelId="{8C456F0A-D8E0-40FE-9E21-0E9D9D90F587}" type="presParOf" srcId="{9A22212F-98AA-4EAE-9728-EB7F7C51CF6D}" destId="{58F3C1F1-9DC8-4641-A95B-AE08F77C893E}" srcOrd="1" destOrd="0" presId="urn:microsoft.com/office/officeart/2005/8/layout/hierarchy1"/>
    <dgm:cxn modelId="{B45AF917-6555-43AA-B155-87BF08EBF45B}" type="presParOf" srcId="{420782E3-3B08-4929-8B9B-98835DA732C6}" destId="{BE5EE40F-CF87-43AD-B0BC-5B1AD82257A0}" srcOrd="1" destOrd="0" presId="urn:microsoft.com/office/officeart/2005/8/layout/hierarchy1"/>
    <dgm:cxn modelId="{F613F256-3163-4FDC-859A-30C00E01C98D}" type="presParOf" srcId="{9A50F741-F2BB-49A4-9E7B-294565A0432B}" destId="{BE7794F9-B406-4BCF-8D0A-9A828090FC70}" srcOrd="1" destOrd="0" presId="urn:microsoft.com/office/officeart/2005/8/layout/hierarchy1"/>
    <dgm:cxn modelId="{5B26DF72-5435-4D8F-ABE8-48B3114F5E46}" type="presParOf" srcId="{BE7794F9-B406-4BCF-8D0A-9A828090FC70}" destId="{FE5E9BC5-F89A-4F72-99D0-C0B38F2EF7E5}" srcOrd="0" destOrd="0" presId="urn:microsoft.com/office/officeart/2005/8/layout/hierarchy1"/>
    <dgm:cxn modelId="{60D72523-CE55-4D0C-A5B2-254E2B168D6B}" type="presParOf" srcId="{FE5E9BC5-F89A-4F72-99D0-C0B38F2EF7E5}" destId="{418774C0-8208-454C-A27F-4B1E498F1B38}" srcOrd="0" destOrd="0" presId="urn:microsoft.com/office/officeart/2005/8/layout/hierarchy1"/>
    <dgm:cxn modelId="{D116658A-26F7-4CFB-BDD7-6461E711E7C6}" type="presParOf" srcId="{FE5E9BC5-F89A-4F72-99D0-C0B38F2EF7E5}" destId="{0C53BE6B-3283-466C-8802-3A57D49E330E}" srcOrd="1" destOrd="0" presId="urn:microsoft.com/office/officeart/2005/8/layout/hierarchy1"/>
    <dgm:cxn modelId="{01E2FBC3-0053-4CBE-AFD1-57758E99A2CA}" type="presParOf" srcId="{BE7794F9-B406-4BCF-8D0A-9A828090FC70}" destId="{E90B8D63-17A4-48CC-8CEC-69F19232056C}" srcOrd="1" destOrd="0" presId="urn:microsoft.com/office/officeart/2005/8/layout/hierarchy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B9C0703-2E57-4DC9-986E-DDA2A8155D09}">
      <dsp:nvSpPr>
        <dsp:cNvPr id="0" name=""/>
        <dsp:cNvSpPr/>
      </dsp:nvSpPr>
      <dsp:spPr>
        <a:xfrm>
          <a:off x="0" y="0"/>
          <a:ext cx="5026421" cy="236315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a:t>A team is a group of people with complementary skills who are committed to a common purposes or goals .</a:t>
          </a:r>
        </a:p>
      </dsp:txBody>
      <dsp:txXfrm>
        <a:off x="0" y="0"/>
        <a:ext cx="2722347" cy="2363152"/>
      </dsp:txXfrm>
    </dsp:sp>
    <dsp:sp modelId="{53536EA1-881E-4352-BF61-DC889EC055E3}">
      <dsp:nvSpPr>
        <dsp:cNvPr id="0" name=""/>
        <dsp:cNvSpPr/>
      </dsp:nvSpPr>
      <dsp:spPr>
        <a:xfrm>
          <a:off x="887015" y="2888297"/>
          <a:ext cx="5026421" cy="2363152"/>
        </a:xfrm>
        <a:prstGeom prst="roundRect">
          <a:avLst>
            <a:gd name="adj" fmla="val 10000"/>
          </a:avLst>
        </a:prstGeom>
        <a:solidFill>
          <a:schemeClr val="accent2">
            <a:hueOff val="632278"/>
            <a:satOff val="-54709"/>
            <a:lumOff val="98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dirty="0">
              <a:solidFill>
                <a:schemeClr val="bg2">
                  <a:lumMod val="75000"/>
                </a:schemeClr>
              </a:solidFill>
            </a:rPr>
            <a:t>In Health Care a team is the  group of professionals who contribute to your care and treatment as patient .(E,2019)</a:t>
          </a:r>
        </a:p>
      </dsp:txBody>
      <dsp:txXfrm>
        <a:off x="887015" y="2888297"/>
        <a:ext cx="2603356" cy="2363152"/>
      </dsp:txXfrm>
    </dsp:sp>
    <dsp:sp modelId="{B0173D12-1C5E-4FCB-BC8D-839075A0D006}">
      <dsp:nvSpPr>
        <dsp:cNvPr id="0" name=""/>
        <dsp:cNvSpPr/>
      </dsp:nvSpPr>
      <dsp:spPr>
        <a:xfrm>
          <a:off x="3490372" y="1857700"/>
          <a:ext cx="1536049" cy="153604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3490372" y="1857700"/>
        <a:ext cx="1536049" cy="1536049"/>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CBAC948-1D12-44B8-9B8B-96415BBB13D6}">
      <dsp:nvSpPr>
        <dsp:cNvPr id="0" name=""/>
        <dsp:cNvSpPr/>
      </dsp:nvSpPr>
      <dsp:spPr>
        <a:xfrm>
          <a:off x="0" y="3139"/>
          <a:ext cx="5913437" cy="13533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DD58E-C36C-483B-896E-6768CFE5AABF}">
      <dsp:nvSpPr>
        <dsp:cNvPr id="0" name=""/>
        <dsp:cNvSpPr/>
      </dsp:nvSpPr>
      <dsp:spPr>
        <a:xfrm>
          <a:off x="409394" y="307647"/>
          <a:ext cx="745081" cy="744353"/>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8B18A0-9FA6-4AEA-AF6F-043355D4AFA7}">
      <dsp:nvSpPr>
        <dsp:cNvPr id="0" name=""/>
        <dsp:cNvSpPr/>
      </dsp:nvSpPr>
      <dsp:spPr>
        <a:xfrm>
          <a:off x="1563869" y="3139"/>
          <a:ext cx="4160557" cy="1354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372" tIns="143372" rIns="143372" bIns="143372" numCol="1" spcCol="1270" anchor="ctr" anchorCtr="0">
          <a:noAutofit/>
        </a:bodyPr>
        <a:lstStyle/>
        <a:p>
          <a:pPr lvl="0" algn="l" defTabSz="622300">
            <a:lnSpc>
              <a:spcPct val="90000"/>
            </a:lnSpc>
            <a:spcBef>
              <a:spcPct val="0"/>
            </a:spcBef>
            <a:spcAft>
              <a:spcPct val="35000"/>
            </a:spcAft>
          </a:pPr>
          <a:r>
            <a:rPr lang="en-US" sz="1400" kern="1200"/>
            <a:t>Teamwork is the “fuel that allows common people to attain uncommon results ”. </a:t>
          </a:r>
          <a:r>
            <a:rPr lang="en-GB" sz="1400" i="1" kern="1200"/>
            <a:t>Andrew Carnegie </a:t>
          </a:r>
          <a:endParaRPr lang="en-US" sz="1400" kern="1200"/>
        </a:p>
      </dsp:txBody>
      <dsp:txXfrm>
        <a:off x="1563869" y="3139"/>
        <a:ext cx="4160557" cy="1354692"/>
      </dsp:txXfrm>
    </dsp:sp>
    <dsp:sp modelId="{DFC9E94F-6B9D-4539-A770-715231233573}">
      <dsp:nvSpPr>
        <dsp:cNvPr id="0" name=""/>
        <dsp:cNvSpPr/>
      </dsp:nvSpPr>
      <dsp:spPr>
        <a:xfrm>
          <a:off x="0" y="1641197"/>
          <a:ext cx="5913437" cy="13533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99D3C2-2E37-435B-8D5E-96AC3270574A}">
      <dsp:nvSpPr>
        <dsp:cNvPr id="0" name=""/>
        <dsp:cNvSpPr/>
      </dsp:nvSpPr>
      <dsp:spPr>
        <a:xfrm>
          <a:off x="409394" y="1945705"/>
          <a:ext cx="745081" cy="744353"/>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8A4286-8B9E-471F-97D8-8D30E7DEBACC}">
      <dsp:nvSpPr>
        <dsp:cNvPr id="0" name=""/>
        <dsp:cNvSpPr/>
      </dsp:nvSpPr>
      <dsp:spPr>
        <a:xfrm>
          <a:off x="1563869" y="1635717"/>
          <a:ext cx="4160557" cy="136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372" tIns="143372" rIns="143372" bIns="143372" numCol="1" spcCol="1270" anchor="ctr" anchorCtr="0">
          <a:noAutofit/>
        </a:bodyPr>
        <a:lstStyle/>
        <a:p>
          <a:pPr lvl="0" algn="l" defTabSz="622300">
            <a:lnSpc>
              <a:spcPct val="90000"/>
            </a:lnSpc>
            <a:spcBef>
              <a:spcPct val="0"/>
            </a:spcBef>
            <a:spcAft>
              <a:spcPct val="35000"/>
            </a:spcAft>
          </a:pPr>
          <a:r>
            <a:rPr lang="en-US" sz="1400" kern="1200" dirty="0"/>
            <a:t>” </a:t>
          </a:r>
          <a:r>
            <a:rPr lang="en-GB" sz="1400" kern="1200" dirty="0"/>
            <a:t>Teamwork is proposed as a dynamic process involving two or more healthcare professionals with complementary backgrounds and skills, sharing common health goals and exercising concerted physical and mental effort in assessing, planning, or evaluating patient care</a:t>
          </a:r>
          <a:r>
            <a:rPr lang="en-US" sz="1400" kern="1200" dirty="0"/>
            <a:t>“.</a:t>
          </a:r>
          <a:r>
            <a:rPr lang="en-GB" sz="1400" kern="1200" dirty="0"/>
            <a:t> (</a:t>
          </a:r>
          <a:r>
            <a:rPr lang="en-GB" sz="1400" kern="1200" dirty="0" err="1"/>
            <a:t>Xyrichis</a:t>
          </a:r>
          <a:r>
            <a:rPr lang="en-GB" sz="1400" kern="1200" dirty="0"/>
            <a:t> and Ream, 2008)</a:t>
          </a:r>
          <a:endParaRPr lang="en-US" sz="1400" kern="1200" dirty="0"/>
        </a:p>
      </dsp:txBody>
      <dsp:txXfrm>
        <a:off x="1563869" y="1635717"/>
        <a:ext cx="4160557" cy="1365652"/>
      </dsp:txXfrm>
    </dsp:sp>
    <dsp:sp modelId="{4D760F29-8370-4E16-B130-D61DBB9790D8}">
      <dsp:nvSpPr>
        <dsp:cNvPr id="0" name=""/>
        <dsp:cNvSpPr/>
      </dsp:nvSpPr>
      <dsp:spPr>
        <a:xfrm>
          <a:off x="0" y="3279255"/>
          <a:ext cx="5913437" cy="13533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26A5A6-FD76-469D-88D1-1A219D8CC470}">
      <dsp:nvSpPr>
        <dsp:cNvPr id="0" name=""/>
        <dsp:cNvSpPr/>
      </dsp:nvSpPr>
      <dsp:spPr>
        <a:xfrm>
          <a:off x="409394" y="3583764"/>
          <a:ext cx="745081" cy="744353"/>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880B4E-4172-464D-994B-491AE0856813}">
      <dsp:nvSpPr>
        <dsp:cNvPr id="0" name=""/>
        <dsp:cNvSpPr/>
      </dsp:nvSpPr>
      <dsp:spPr>
        <a:xfrm>
          <a:off x="1563869" y="3279255"/>
          <a:ext cx="4160557" cy="1354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372" tIns="143372" rIns="143372" bIns="143372" numCol="1" spcCol="1270" anchor="ctr" anchorCtr="0">
          <a:noAutofit/>
        </a:bodyPr>
        <a:lstStyle/>
        <a:p>
          <a:pPr lvl="0" algn="l" defTabSz="622300">
            <a:lnSpc>
              <a:spcPct val="90000"/>
            </a:lnSpc>
            <a:spcBef>
              <a:spcPct val="0"/>
            </a:spcBef>
            <a:spcAft>
              <a:spcPct val="35000"/>
            </a:spcAft>
          </a:pPr>
          <a:r>
            <a:rPr lang="en-US" sz="1400" kern="1200"/>
            <a:t>Working in a team is essential for best results in a organization. In health and social care the members of a team needs to be qualified with specifics skills and prepared for any situation. To reach at good results a team need good planning and communication. </a:t>
          </a:r>
        </a:p>
      </dsp:txBody>
      <dsp:txXfrm>
        <a:off x="1563869" y="3279255"/>
        <a:ext cx="4160557" cy="1354692"/>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849800B-9F30-461F-9334-C7FF7EE38335}">
      <dsp:nvSpPr>
        <dsp:cNvPr id="0" name=""/>
        <dsp:cNvSpPr/>
      </dsp:nvSpPr>
      <dsp:spPr>
        <a:xfrm>
          <a:off x="331208" y="764595"/>
          <a:ext cx="1027230" cy="102723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9E522-EB88-4E7B-BCF7-9576D2FBDFFC}">
      <dsp:nvSpPr>
        <dsp:cNvPr id="0" name=""/>
        <dsp:cNvSpPr/>
      </dsp:nvSpPr>
      <dsp:spPr>
        <a:xfrm>
          <a:off x="550126" y="983513"/>
          <a:ext cx="589394" cy="589394"/>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ED4E6-C432-4E8B-BD82-EAD2CF3E49D9}">
      <dsp:nvSpPr>
        <dsp:cNvPr id="0" name=""/>
        <dsp:cNvSpPr/>
      </dsp:nvSpPr>
      <dsp:spPr>
        <a:xfrm>
          <a:off x="2832" y="2111782"/>
          <a:ext cx="1683984" cy="84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FORMING-establishing roles, assessing situation, guidance and  direction </a:t>
          </a:r>
        </a:p>
      </dsp:txBody>
      <dsp:txXfrm>
        <a:off x="2832" y="2111782"/>
        <a:ext cx="1683984" cy="841992"/>
      </dsp:txXfrm>
    </dsp:sp>
    <dsp:sp modelId="{FBFA56AD-4ACA-49A8-B652-6B9D23BA8250}">
      <dsp:nvSpPr>
        <dsp:cNvPr id="0" name=""/>
        <dsp:cNvSpPr/>
      </dsp:nvSpPr>
      <dsp:spPr>
        <a:xfrm>
          <a:off x="2309890" y="764595"/>
          <a:ext cx="1027230" cy="102723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6FC58-E4D3-4E88-BAEA-B6A686321074}">
      <dsp:nvSpPr>
        <dsp:cNvPr id="0" name=""/>
        <dsp:cNvSpPr/>
      </dsp:nvSpPr>
      <dsp:spPr>
        <a:xfrm>
          <a:off x="2528808" y="983513"/>
          <a:ext cx="589394" cy="589394"/>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2A4226-13CF-4F79-8CCD-545C145C9077}">
      <dsp:nvSpPr>
        <dsp:cNvPr id="0" name=""/>
        <dsp:cNvSpPr/>
      </dsp:nvSpPr>
      <dsp:spPr>
        <a:xfrm>
          <a:off x="1981513" y="2111782"/>
          <a:ext cx="1683984" cy="84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STORMING -tension and conflict ,expectation ,challenge between people</a:t>
          </a:r>
        </a:p>
      </dsp:txBody>
      <dsp:txXfrm>
        <a:off x="1981513" y="2111782"/>
        <a:ext cx="1683984" cy="841992"/>
      </dsp:txXfrm>
    </dsp:sp>
    <dsp:sp modelId="{780F58A4-3BF0-492A-8CA3-4C1DD7E78268}">
      <dsp:nvSpPr>
        <dsp:cNvPr id="0" name=""/>
        <dsp:cNvSpPr/>
      </dsp:nvSpPr>
      <dsp:spPr>
        <a:xfrm>
          <a:off x="4288572" y="764595"/>
          <a:ext cx="1027230" cy="102723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D5D24-D968-4ED0-B3A4-56A7C52A71AD}">
      <dsp:nvSpPr>
        <dsp:cNvPr id="0" name=""/>
        <dsp:cNvSpPr/>
      </dsp:nvSpPr>
      <dsp:spPr>
        <a:xfrm>
          <a:off x="4507490" y="983513"/>
          <a:ext cx="589394" cy="589394"/>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DDE0DA-6635-45AE-8204-F92C13127101}">
      <dsp:nvSpPr>
        <dsp:cNvPr id="0" name=""/>
        <dsp:cNvSpPr/>
      </dsp:nvSpPr>
      <dsp:spPr>
        <a:xfrm>
          <a:off x="3960195" y="2111782"/>
          <a:ext cx="1683984" cy="84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NORMING-standards set cooperation, clear roles and responsibility</a:t>
          </a:r>
        </a:p>
      </dsp:txBody>
      <dsp:txXfrm>
        <a:off x="3960195" y="2111782"/>
        <a:ext cx="1683984" cy="841992"/>
      </dsp:txXfrm>
    </dsp:sp>
    <dsp:sp modelId="{BD636680-B0FB-4267-AAB8-2DA05B554971}">
      <dsp:nvSpPr>
        <dsp:cNvPr id="0" name=""/>
        <dsp:cNvSpPr/>
      </dsp:nvSpPr>
      <dsp:spPr>
        <a:xfrm>
          <a:off x="6267253" y="764595"/>
          <a:ext cx="1027230" cy="102723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17A14-63C0-4439-AF09-70F2ACCD60A1}">
      <dsp:nvSpPr>
        <dsp:cNvPr id="0" name=""/>
        <dsp:cNvSpPr/>
      </dsp:nvSpPr>
      <dsp:spPr>
        <a:xfrm>
          <a:off x="6486171" y="983513"/>
          <a:ext cx="589394" cy="589394"/>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372244-FF9C-4E2B-99E5-CCCD1A639E40}">
      <dsp:nvSpPr>
        <dsp:cNvPr id="0" name=""/>
        <dsp:cNvSpPr/>
      </dsp:nvSpPr>
      <dsp:spPr>
        <a:xfrm>
          <a:off x="5938876" y="2111782"/>
          <a:ext cx="1683984" cy="84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PERFORMING-successful performance ,helpful and acceptance , clear vision and purpose </a:t>
          </a:r>
        </a:p>
      </dsp:txBody>
      <dsp:txXfrm>
        <a:off x="5938876" y="2111782"/>
        <a:ext cx="1683984" cy="841992"/>
      </dsp:txXfrm>
    </dsp:sp>
    <dsp:sp modelId="{3D6E728A-72B9-4A94-AC89-E58375A4973E}">
      <dsp:nvSpPr>
        <dsp:cNvPr id="0" name=""/>
        <dsp:cNvSpPr/>
      </dsp:nvSpPr>
      <dsp:spPr>
        <a:xfrm>
          <a:off x="8245935" y="764595"/>
          <a:ext cx="1027230" cy="102723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F0EC4-A718-4522-AA79-311395CB2FAB}">
      <dsp:nvSpPr>
        <dsp:cNvPr id="0" name=""/>
        <dsp:cNvSpPr/>
      </dsp:nvSpPr>
      <dsp:spPr>
        <a:xfrm>
          <a:off x="8464853" y="983513"/>
          <a:ext cx="589394" cy="589394"/>
        </a:xfrm>
        <a:prstGeom prst="rect">
          <a:avLst/>
        </a:prstGeom>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30E207-15C6-49B8-A9B4-7A65C1775CF8}">
      <dsp:nvSpPr>
        <dsp:cNvPr id="0" name=""/>
        <dsp:cNvSpPr/>
      </dsp:nvSpPr>
      <dsp:spPr>
        <a:xfrm>
          <a:off x="7917558" y="2111782"/>
          <a:ext cx="1683984" cy="84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kern="1200"/>
            <a:t>MOURNING-self-evaluation ,good feelings of the achievements, task complete </a:t>
          </a:r>
        </a:p>
      </dsp:txBody>
      <dsp:txXfrm>
        <a:off x="7917558" y="2111782"/>
        <a:ext cx="1683984" cy="841992"/>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F90FBF5-985A-4FCA-A8E3-DFC30FF35349}">
      <dsp:nvSpPr>
        <dsp:cNvPr id="0" name=""/>
        <dsp:cNvSpPr/>
      </dsp:nvSpPr>
      <dsp:spPr>
        <a:xfrm>
          <a:off x="576451" y="446610"/>
          <a:ext cx="1246770" cy="124677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9FE12-14D5-4F0D-8E28-F05F3FB280C8}">
      <dsp:nvSpPr>
        <dsp:cNvPr id="0" name=""/>
        <dsp:cNvSpPr/>
      </dsp:nvSpPr>
      <dsp:spPr>
        <a:xfrm>
          <a:off x="842156" y="712316"/>
          <a:ext cx="715360" cy="715360"/>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440FD7-68B6-4DA7-AF5C-24CF8E4E29F1}">
      <dsp:nvSpPr>
        <dsp:cNvPr id="0" name=""/>
        <dsp:cNvSpPr/>
      </dsp:nvSpPr>
      <dsp:spPr>
        <a:xfrm>
          <a:off x="177893" y="2081720"/>
          <a:ext cx="2043886" cy="119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Action Oriented Role:-</a:t>
          </a:r>
          <a:endParaRPr lang="en-US" sz="1100" kern="1200"/>
        </a:p>
      </dsp:txBody>
      <dsp:txXfrm>
        <a:off x="177893" y="2081720"/>
        <a:ext cx="2043886" cy="1190039"/>
      </dsp:txXfrm>
    </dsp:sp>
    <dsp:sp modelId="{FC85DE00-42D5-4873-A8EE-9FAA58EA8B8A}">
      <dsp:nvSpPr>
        <dsp:cNvPr id="0" name=""/>
        <dsp:cNvSpPr/>
      </dsp:nvSpPr>
      <dsp:spPr>
        <a:xfrm>
          <a:off x="2978018" y="446610"/>
          <a:ext cx="1246770" cy="124677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63530-A431-4882-8480-9CD82D423121}">
      <dsp:nvSpPr>
        <dsp:cNvPr id="0" name=""/>
        <dsp:cNvSpPr/>
      </dsp:nvSpPr>
      <dsp:spPr>
        <a:xfrm>
          <a:off x="3243723" y="712316"/>
          <a:ext cx="715360" cy="715360"/>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8D4369-D53F-47EA-BB48-C548F67D85B4}">
      <dsp:nvSpPr>
        <dsp:cNvPr id="0" name=""/>
        <dsp:cNvSpPr/>
      </dsp:nvSpPr>
      <dsp:spPr>
        <a:xfrm>
          <a:off x="2579460" y="2081720"/>
          <a:ext cx="2043886" cy="119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Implementer</a:t>
          </a:r>
          <a:r>
            <a:rPr lang="en-GB" sz="1100" kern="1200"/>
            <a:t> – translating the team’s decisions and ideas into manageable and practical tasks or actions</a:t>
          </a:r>
          <a:endParaRPr lang="en-US" sz="1100" kern="1200"/>
        </a:p>
      </dsp:txBody>
      <dsp:txXfrm>
        <a:off x="2579460" y="2081720"/>
        <a:ext cx="2043886" cy="1190039"/>
      </dsp:txXfrm>
    </dsp:sp>
    <dsp:sp modelId="{F0608F7C-84E1-4FD0-80F6-2BCF2A55CA97}">
      <dsp:nvSpPr>
        <dsp:cNvPr id="0" name=""/>
        <dsp:cNvSpPr/>
      </dsp:nvSpPr>
      <dsp:spPr>
        <a:xfrm>
          <a:off x="5379585" y="446610"/>
          <a:ext cx="1246770" cy="124677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948A8-F23D-4D2B-A7B4-DDD4FDF5D88D}">
      <dsp:nvSpPr>
        <dsp:cNvPr id="0" name=""/>
        <dsp:cNvSpPr/>
      </dsp:nvSpPr>
      <dsp:spPr>
        <a:xfrm>
          <a:off x="5645290" y="712316"/>
          <a:ext cx="715360" cy="715360"/>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078CDD-B961-421A-9802-EAE8CC83EA57}">
      <dsp:nvSpPr>
        <dsp:cNvPr id="0" name=""/>
        <dsp:cNvSpPr/>
      </dsp:nvSpPr>
      <dsp:spPr>
        <a:xfrm>
          <a:off x="4981027" y="2081720"/>
          <a:ext cx="2043886" cy="119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Shaper (Task Leader)</a:t>
          </a:r>
          <a:r>
            <a:rPr lang="en-GB" sz="1100" kern="1200"/>
            <a:t> –IA goal directed. ,dynamic individual who boldly challenges others during discussions, can handle work pressures and has the courage to overcome obstacles.</a:t>
          </a:r>
          <a:endParaRPr lang="en-US" sz="1100" kern="1200"/>
        </a:p>
      </dsp:txBody>
      <dsp:txXfrm>
        <a:off x="4981027" y="2081720"/>
        <a:ext cx="2043886" cy="1190039"/>
      </dsp:txXfrm>
    </dsp:sp>
    <dsp:sp modelId="{844AF136-CF2E-4027-818C-678D01B27FE5}">
      <dsp:nvSpPr>
        <dsp:cNvPr id="0" name=""/>
        <dsp:cNvSpPr/>
      </dsp:nvSpPr>
      <dsp:spPr>
        <a:xfrm>
          <a:off x="7781152" y="446610"/>
          <a:ext cx="1246770" cy="124677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32271-5182-410A-AF02-72E17210E064}">
      <dsp:nvSpPr>
        <dsp:cNvPr id="0" name=""/>
        <dsp:cNvSpPr/>
      </dsp:nvSpPr>
      <dsp:spPr>
        <a:xfrm>
          <a:off x="8046857" y="712316"/>
          <a:ext cx="715360" cy="715360"/>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725F36-0289-476C-A232-FA09C5867396}">
      <dsp:nvSpPr>
        <dsp:cNvPr id="0" name=""/>
        <dsp:cNvSpPr/>
      </dsp:nvSpPr>
      <dsp:spPr>
        <a:xfrm>
          <a:off x="7382594" y="2081720"/>
          <a:ext cx="2043886" cy="1190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Completer/Finisher</a:t>
          </a:r>
          <a:r>
            <a:rPr lang="en-GB" sz="1100" kern="1200"/>
            <a:t> - meticulousness, attention to detail and the ability to meet deadlines.</a:t>
          </a:r>
          <a:endParaRPr lang="en-US" sz="1100" kern="1200"/>
        </a:p>
      </dsp:txBody>
      <dsp:txXfrm>
        <a:off x="7382594" y="2081720"/>
        <a:ext cx="2043886" cy="1190039"/>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88FE2A2-3DB7-43CB-A7F9-69B16BBB14EC}">
      <dsp:nvSpPr>
        <dsp:cNvPr id="0" name=""/>
        <dsp:cNvSpPr/>
      </dsp:nvSpPr>
      <dsp:spPr>
        <a:xfrm>
          <a:off x="576451" y="449950"/>
          <a:ext cx="1246770" cy="124677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43180-D6BD-44D3-90B3-949C3A469C40}">
      <dsp:nvSpPr>
        <dsp:cNvPr id="0" name=""/>
        <dsp:cNvSpPr/>
      </dsp:nvSpPr>
      <dsp:spPr>
        <a:xfrm>
          <a:off x="842156" y="715655"/>
          <a:ext cx="715360" cy="715360"/>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51C277-9C05-432E-8C9F-9868F80F4CAF}">
      <dsp:nvSpPr>
        <dsp:cNvPr id="0" name=""/>
        <dsp:cNvSpPr/>
      </dsp:nvSpPr>
      <dsp:spPr>
        <a:xfrm>
          <a:off x="177893" y="2085060"/>
          <a:ext cx="2043886" cy="118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People Skills Oriented Role:</a:t>
          </a:r>
          <a:r>
            <a:rPr lang="en-GB" sz="1100" kern="1200"/>
            <a:t> </a:t>
          </a:r>
          <a:endParaRPr lang="en-US" sz="1100" kern="1200"/>
        </a:p>
      </dsp:txBody>
      <dsp:txXfrm>
        <a:off x="177893" y="2085060"/>
        <a:ext cx="2043886" cy="1183359"/>
      </dsp:txXfrm>
    </dsp:sp>
    <dsp:sp modelId="{E4001F4D-F27E-4E3C-AA43-9BDD9115FA73}">
      <dsp:nvSpPr>
        <dsp:cNvPr id="0" name=""/>
        <dsp:cNvSpPr/>
      </dsp:nvSpPr>
      <dsp:spPr>
        <a:xfrm>
          <a:off x="2978018" y="449950"/>
          <a:ext cx="1246770" cy="124677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3FBCE8-99B0-45BB-9E3A-572D50FF703C}">
      <dsp:nvSpPr>
        <dsp:cNvPr id="0" name=""/>
        <dsp:cNvSpPr/>
      </dsp:nvSpPr>
      <dsp:spPr>
        <a:xfrm>
          <a:off x="3243723" y="715655"/>
          <a:ext cx="715360" cy="715360"/>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924A5A-DD78-44CB-9804-FCC713C6C65C}">
      <dsp:nvSpPr>
        <dsp:cNvPr id="0" name=""/>
        <dsp:cNvSpPr/>
      </dsp:nvSpPr>
      <dsp:spPr>
        <a:xfrm>
          <a:off x="2579460" y="2085060"/>
          <a:ext cx="2043886" cy="118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Coordinator</a:t>
          </a:r>
          <a:r>
            <a:rPr lang="en-GB" sz="1100" kern="1200"/>
            <a:t> - enabling and facilitating interaction and decision making.</a:t>
          </a:r>
          <a:endParaRPr lang="en-US" sz="1100" kern="1200"/>
        </a:p>
      </dsp:txBody>
      <dsp:txXfrm>
        <a:off x="2579460" y="2085060"/>
        <a:ext cx="2043886" cy="1183359"/>
      </dsp:txXfrm>
    </dsp:sp>
    <dsp:sp modelId="{3D179FB4-B0F9-42B5-B010-CCBA10E2AF78}">
      <dsp:nvSpPr>
        <dsp:cNvPr id="0" name=""/>
        <dsp:cNvSpPr/>
      </dsp:nvSpPr>
      <dsp:spPr>
        <a:xfrm>
          <a:off x="5379585" y="449950"/>
          <a:ext cx="1246770" cy="124677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55224-C422-4E32-908C-4E786C72348F}">
      <dsp:nvSpPr>
        <dsp:cNvPr id="0" name=""/>
        <dsp:cNvSpPr/>
      </dsp:nvSpPr>
      <dsp:spPr>
        <a:xfrm>
          <a:off x="5645290" y="715655"/>
          <a:ext cx="715360" cy="715360"/>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2672BE-A623-4DF5-94A8-EABAB3891B68}">
      <dsp:nvSpPr>
        <dsp:cNvPr id="0" name=""/>
        <dsp:cNvSpPr/>
      </dsp:nvSpPr>
      <dsp:spPr>
        <a:xfrm>
          <a:off x="4981027" y="2085060"/>
          <a:ext cx="2043886" cy="118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Team Worker</a:t>
          </a:r>
          <a:r>
            <a:rPr lang="en-GB" sz="1100" kern="1200"/>
            <a:t> - a good listener, being collaborative, co-operative, easy going and tactful.</a:t>
          </a:r>
          <a:endParaRPr lang="en-US" sz="1100" kern="1200"/>
        </a:p>
      </dsp:txBody>
      <dsp:txXfrm>
        <a:off x="4981027" y="2085060"/>
        <a:ext cx="2043886" cy="1183359"/>
      </dsp:txXfrm>
    </dsp:sp>
    <dsp:sp modelId="{9C42774E-18F0-4FEE-BDB1-E46A41051C11}">
      <dsp:nvSpPr>
        <dsp:cNvPr id="0" name=""/>
        <dsp:cNvSpPr/>
      </dsp:nvSpPr>
      <dsp:spPr>
        <a:xfrm>
          <a:off x="7781152" y="449950"/>
          <a:ext cx="1246770" cy="124677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E209B-02DB-482C-82BA-43D899AA5516}">
      <dsp:nvSpPr>
        <dsp:cNvPr id="0" name=""/>
        <dsp:cNvSpPr/>
      </dsp:nvSpPr>
      <dsp:spPr>
        <a:xfrm>
          <a:off x="8046857" y="715655"/>
          <a:ext cx="715360" cy="715360"/>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77CC25-21BB-449E-9A66-44B79793FB46}">
      <dsp:nvSpPr>
        <dsp:cNvPr id="0" name=""/>
        <dsp:cNvSpPr/>
      </dsp:nvSpPr>
      <dsp:spPr>
        <a:xfrm>
          <a:off x="7382594" y="2085060"/>
          <a:ext cx="2043886" cy="118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GB" sz="1100" b="1" kern="1200"/>
            <a:t>Resource Investigator</a:t>
          </a:r>
          <a:r>
            <a:rPr lang="en-GB" sz="1100" kern="1200"/>
            <a:t> - an extrovert who can develop contacts, communicate well, explore new ideas and opportunities, and bring enthusiasm and drive to the team effort.</a:t>
          </a:r>
          <a:endParaRPr lang="en-US" sz="1100" kern="1200"/>
        </a:p>
      </dsp:txBody>
      <dsp:txXfrm>
        <a:off x="7382594" y="2085060"/>
        <a:ext cx="2043886" cy="1183359"/>
      </dsp:txXfrm>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45F6D63-8BD7-46EF-8C44-3EC2932B68F6}">
      <dsp:nvSpPr>
        <dsp:cNvPr id="0" name=""/>
        <dsp:cNvSpPr/>
      </dsp:nvSpPr>
      <dsp:spPr>
        <a:xfrm>
          <a:off x="57854" y="286940"/>
          <a:ext cx="1256182" cy="125618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279E9-B1C7-4DC8-8A88-AC9E8663F2FD}">
      <dsp:nvSpPr>
        <dsp:cNvPr id="0" name=""/>
        <dsp:cNvSpPr/>
      </dsp:nvSpPr>
      <dsp:spPr>
        <a:xfrm>
          <a:off x="321652" y="550739"/>
          <a:ext cx="728586" cy="728586"/>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0A8837-A12B-451A-97E2-B34003BA9F85}">
      <dsp:nvSpPr>
        <dsp:cNvPr id="0" name=""/>
        <dsp:cNvSpPr/>
      </dsp:nvSpPr>
      <dsp:spPr>
        <a:xfrm>
          <a:off x="1583219" y="286940"/>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Cerebral/Intellectual Role:</a:t>
          </a:r>
          <a:endParaRPr lang="en-US" sz="1300" kern="1200"/>
        </a:p>
      </dsp:txBody>
      <dsp:txXfrm>
        <a:off x="1583219" y="286940"/>
        <a:ext cx="2961002" cy="1256182"/>
      </dsp:txXfrm>
    </dsp:sp>
    <dsp:sp modelId="{9D562C41-F4D7-4C00-A4F6-0268D7B649D9}">
      <dsp:nvSpPr>
        <dsp:cNvPr id="0" name=""/>
        <dsp:cNvSpPr/>
      </dsp:nvSpPr>
      <dsp:spPr>
        <a:xfrm>
          <a:off x="5060153" y="286940"/>
          <a:ext cx="1256182" cy="125618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46097-29D0-4C14-BEE6-EAA4AA88AF5B}">
      <dsp:nvSpPr>
        <dsp:cNvPr id="0" name=""/>
        <dsp:cNvSpPr/>
      </dsp:nvSpPr>
      <dsp:spPr>
        <a:xfrm>
          <a:off x="5323952" y="550739"/>
          <a:ext cx="728586" cy="728586"/>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E62464-BC98-4225-87B1-8E3B24BEDFE3}">
      <dsp:nvSpPr>
        <dsp:cNvPr id="0" name=""/>
        <dsp:cNvSpPr/>
      </dsp:nvSpPr>
      <dsp:spPr>
        <a:xfrm>
          <a:off x="6585518" y="286940"/>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Planter</a:t>
          </a:r>
          <a:r>
            <a:rPr lang="en-GB" sz="1300" kern="1200"/>
            <a:t> lies in problem solving and out-of-the-box thinking.</a:t>
          </a:r>
          <a:endParaRPr lang="en-US" sz="1300" kern="1200"/>
        </a:p>
      </dsp:txBody>
      <dsp:txXfrm>
        <a:off x="6585518" y="286940"/>
        <a:ext cx="2961002" cy="1256182"/>
      </dsp:txXfrm>
    </dsp:sp>
    <dsp:sp modelId="{0C1AC0E8-7093-4E3D-8AE3-49B88627A470}">
      <dsp:nvSpPr>
        <dsp:cNvPr id="0" name=""/>
        <dsp:cNvSpPr/>
      </dsp:nvSpPr>
      <dsp:spPr>
        <a:xfrm>
          <a:off x="57854" y="2175246"/>
          <a:ext cx="1256182" cy="125618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3E855-4F01-4DC4-BB6D-3AF38BC9DEA1}">
      <dsp:nvSpPr>
        <dsp:cNvPr id="0" name=""/>
        <dsp:cNvSpPr/>
      </dsp:nvSpPr>
      <dsp:spPr>
        <a:xfrm>
          <a:off x="321652" y="2439044"/>
          <a:ext cx="728586" cy="728586"/>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6F891-6566-4EFE-A736-64D2F6FE421B}">
      <dsp:nvSpPr>
        <dsp:cNvPr id="0" name=""/>
        <dsp:cNvSpPr/>
      </dsp:nvSpPr>
      <dsp:spPr>
        <a:xfrm>
          <a:off x="1583219" y="2175246"/>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Monitor/Evaluator</a:t>
          </a:r>
          <a:r>
            <a:rPr lang="en-GB" sz="1300" kern="1200"/>
            <a:t> - good judgment and good strategic thinking ability.</a:t>
          </a:r>
          <a:endParaRPr lang="en-US" sz="1300" kern="1200"/>
        </a:p>
      </dsp:txBody>
      <dsp:txXfrm>
        <a:off x="1583219" y="2175246"/>
        <a:ext cx="2961002" cy="1256182"/>
      </dsp:txXfrm>
    </dsp:sp>
    <dsp:sp modelId="{F154811E-0924-4191-988E-4E44467E0C17}">
      <dsp:nvSpPr>
        <dsp:cNvPr id="0" name=""/>
        <dsp:cNvSpPr/>
      </dsp:nvSpPr>
      <dsp:spPr>
        <a:xfrm>
          <a:off x="5060153" y="2175246"/>
          <a:ext cx="1256182" cy="125618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F8157-221A-49C8-B772-0B7FDD64EB8F}">
      <dsp:nvSpPr>
        <dsp:cNvPr id="0" name=""/>
        <dsp:cNvSpPr/>
      </dsp:nvSpPr>
      <dsp:spPr>
        <a:xfrm>
          <a:off x="5323952" y="2439044"/>
          <a:ext cx="728586" cy="728586"/>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CFFAEF-07E4-49D9-8041-2213AB3B7E67}">
      <dsp:nvSpPr>
        <dsp:cNvPr id="0" name=""/>
        <dsp:cNvSpPr/>
      </dsp:nvSpPr>
      <dsp:spPr>
        <a:xfrm>
          <a:off x="6585518" y="2175246"/>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77850">
            <a:lnSpc>
              <a:spcPct val="90000"/>
            </a:lnSpc>
            <a:spcBef>
              <a:spcPct val="0"/>
            </a:spcBef>
            <a:spcAft>
              <a:spcPct val="35000"/>
            </a:spcAft>
          </a:pPr>
          <a:r>
            <a:rPr lang="en-GB" sz="1300" b="1" kern="1200"/>
            <a:t>Specialist</a:t>
          </a:r>
          <a:r>
            <a:rPr lang="en-GB" sz="1300" kern="1200"/>
            <a:t> –dedicated and focused individual who likes to learn and constantly build his or her knowledge, to dig deep and is therefore a good resource who can contribute information and knowledge in a team situation.</a:t>
          </a:r>
          <a:endParaRPr lang="en-US" sz="1300" kern="1200"/>
        </a:p>
      </dsp:txBody>
      <dsp:txXfrm>
        <a:off x="6585518" y="2175246"/>
        <a:ext cx="2961002" cy="1256182"/>
      </dsp:txXfrm>
    </dsp:sp>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06E4A2C-A187-478D-9F85-C82076DF9A5C}">
      <dsp:nvSpPr>
        <dsp:cNvPr id="0" name=""/>
        <dsp:cNvSpPr/>
      </dsp:nvSpPr>
      <dsp:spPr>
        <a:xfrm>
          <a:off x="2868244" y="-3619"/>
          <a:ext cx="3358252" cy="9667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Monitoring the situation</a:t>
          </a:r>
          <a:endParaRPr lang="en-GB" sz="1600" kern="1200" dirty="0"/>
        </a:p>
      </dsp:txBody>
      <dsp:txXfrm>
        <a:off x="2868244" y="-3619"/>
        <a:ext cx="3358252" cy="966761"/>
      </dsp:txXfrm>
    </dsp:sp>
    <dsp:sp modelId="{B03248FC-F576-405D-AF88-A9FB60ACE96B}">
      <dsp:nvSpPr>
        <dsp:cNvPr id="0" name=""/>
        <dsp:cNvSpPr/>
      </dsp:nvSpPr>
      <dsp:spPr>
        <a:xfrm>
          <a:off x="2493946" y="794301"/>
          <a:ext cx="3858845" cy="3858845"/>
        </a:xfrm>
        <a:custGeom>
          <a:avLst/>
          <a:gdLst/>
          <a:ahLst/>
          <a:cxnLst/>
          <a:rect l="0" t="0" r="0" b="0"/>
          <a:pathLst>
            <a:path>
              <a:moveTo>
                <a:pt x="2725966" y="172097"/>
              </a:moveTo>
              <a:arcTo wR="1929422" hR="1929422" stAng="17663002" swAng="139399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05B18A3-F434-4718-86E5-74E089C5EE27}">
      <dsp:nvSpPr>
        <dsp:cNvPr id="0" name=""/>
        <dsp:cNvSpPr/>
      </dsp:nvSpPr>
      <dsp:spPr>
        <a:xfrm>
          <a:off x="5262809" y="1428988"/>
          <a:ext cx="2239101" cy="7679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Setting priorities and making decisions</a:t>
          </a:r>
          <a:endParaRPr lang="en-GB" sz="1600" kern="1200" dirty="0"/>
        </a:p>
      </dsp:txBody>
      <dsp:txXfrm>
        <a:off x="5262809" y="1428988"/>
        <a:ext cx="2239101" cy="767942"/>
      </dsp:txXfrm>
    </dsp:sp>
    <dsp:sp modelId="{561EBE59-6A43-4540-A3CC-3B080EB17A39}">
      <dsp:nvSpPr>
        <dsp:cNvPr id="0" name=""/>
        <dsp:cNvSpPr/>
      </dsp:nvSpPr>
      <dsp:spPr>
        <a:xfrm>
          <a:off x="2617947" y="479761"/>
          <a:ext cx="3858845" cy="3858845"/>
        </a:xfrm>
        <a:custGeom>
          <a:avLst/>
          <a:gdLst/>
          <a:ahLst/>
          <a:cxnLst/>
          <a:rect l="0" t="0" r="0" b="0"/>
          <a:pathLst>
            <a:path>
              <a:moveTo>
                <a:pt x="3848468" y="1729581"/>
              </a:moveTo>
              <a:arcTo wR="1929422" hR="1929422" stAng="21243294" swAng="2220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6C78AAA-D2CB-430E-B198-C73A432DBA97}">
      <dsp:nvSpPr>
        <dsp:cNvPr id="0" name=""/>
        <dsp:cNvSpPr/>
      </dsp:nvSpPr>
      <dsp:spPr>
        <a:xfrm>
          <a:off x="4582924" y="3415420"/>
          <a:ext cx="2197064" cy="11093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Organize training for the team</a:t>
          </a:r>
          <a:endParaRPr lang="en-GB" sz="1600" kern="1200" dirty="0"/>
        </a:p>
      </dsp:txBody>
      <dsp:txXfrm>
        <a:off x="4582924" y="3415420"/>
        <a:ext cx="2197064" cy="1109398"/>
      </dsp:txXfrm>
    </dsp:sp>
    <dsp:sp modelId="{30CDD815-244E-415B-8A6F-28CCA114D682}">
      <dsp:nvSpPr>
        <dsp:cNvPr id="0" name=""/>
        <dsp:cNvSpPr/>
      </dsp:nvSpPr>
      <dsp:spPr>
        <a:xfrm>
          <a:off x="2617947" y="479761"/>
          <a:ext cx="3858845" cy="3858845"/>
        </a:xfrm>
        <a:custGeom>
          <a:avLst/>
          <a:gdLst/>
          <a:ahLst/>
          <a:cxnLst/>
          <a:rect l="0" t="0" r="0" b="0"/>
          <a:pathLst>
            <a:path>
              <a:moveTo>
                <a:pt x="1964572" y="3858525"/>
              </a:moveTo>
              <a:arcTo wR="1929422" hR="1929422" stAng="5337369" swAng="7066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622C25F-17DE-4523-A20C-71BB81C7B35E}">
      <dsp:nvSpPr>
        <dsp:cNvPr id="0" name=""/>
        <dsp:cNvSpPr/>
      </dsp:nvSpPr>
      <dsp:spPr>
        <a:xfrm>
          <a:off x="2284114" y="3554423"/>
          <a:ext cx="2258340" cy="8313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Delegating tasks</a:t>
          </a:r>
          <a:endParaRPr lang="en-GB" sz="1600" kern="1200" dirty="0"/>
        </a:p>
      </dsp:txBody>
      <dsp:txXfrm>
        <a:off x="2284114" y="3554423"/>
        <a:ext cx="2258340" cy="831393"/>
      </dsp:txXfrm>
    </dsp:sp>
    <dsp:sp modelId="{63C9403F-8B9B-4C04-8E33-0A142E5A1052}">
      <dsp:nvSpPr>
        <dsp:cNvPr id="0" name=""/>
        <dsp:cNvSpPr/>
      </dsp:nvSpPr>
      <dsp:spPr>
        <a:xfrm>
          <a:off x="2617947" y="479761"/>
          <a:ext cx="3858845" cy="3858845"/>
        </a:xfrm>
        <a:custGeom>
          <a:avLst/>
          <a:gdLst/>
          <a:ahLst/>
          <a:cxnLst/>
          <a:rect l="0" t="0" r="0" b="0"/>
          <a:pathLst>
            <a:path>
              <a:moveTo>
                <a:pt x="369858" y="3065394"/>
              </a:moveTo>
              <a:arcTo wR="1929422" hR="1929422" stAng="8635847" swAng="203796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7695B10-405B-4090-B09A-89FC57C99A1B}">
      <dsp:nvSpPr>
        <dsp:cNvPr id="0" name=""/>
        <dsp:cNvSpPr/>
      </dsp:nvSpPr>
      <dsp:spPr>
        <a:xfrm>
          <a:off x="1991338" y="1157414"/>
          <a:ext cx="1442084" cy="131109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Resolving team conflicts</a:t>
          </a:r>
          <a:endParaRPr lang="en-GB" sz="1600" kern="1200" dirty="0"/>
        </a:p>
      </dsp:txBody>
      <dsp:txXfrm>
        <a:off x="1991338" y="1157414"/>
        <a:ext cx="1442084" cy="1311091"/>
      </dsp:txXfrm>
    </dsp:sp>
    <dsp:sp modelId="{479FFDAD-D310-43CF-8431-D0E6959CD873}">
      <dsp:nvSpPr>
        <dsp:cNvPr id="0" name=""/>
        <dsp:cNvSpPr/>
      </dsp:nvSpPr>
      <dsp:spPr>
        <a:xfrm>
          <a:off x="2850630" y="741428"/>
          <a:ext cx="3858845" cy="3858845"/>
        </a:xfrm>
        <a:custGeom>
          <a:avLst/>
          <a:gdLst/>
          <a:ahLst/>
          <a:cxnLst/>
          <a:rect l="0" t="0" r="0" b="0"/>
          <a:pathLst>
            <a:path>
              <a:moveTo>
                <a:pt x="586768" y="543799"/>
              </a:moveTo>
              <a:arcTo wR="1929422" hR="1929422" stAng="13554139" swAng="97172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A04C9A3-603E-45C1-BF70-7A882372F875}">
      <dsp:nvSpPr>
        <dsp:cNvPr id="0" name=""/>
        <dsp:cNvSpPr/>
      </dsp:nvSpPr>
      <dsp:spPr>
        <a:xfrm>
          <a:off x="1172" y="335434"/>
          <a:ext cx="4115155" cy="261312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F3C1F1-9DC8-4641-A95B-AE08F77C893E}">
      <dsp:nvSpPr>
        <dsp:cNvPr id="0" name=""/>
        <dsp:cNvSpPr/>
      </dsp:nvSpPr>
      <dsp:spPr>
        <a:xfrm>
          <a:off x="458411" y="769811"/>
          <a:ext cx="4115155" cy="261312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a:t>Our organization is focused on what makes a team successful and the factors that lead to powerful relationship, ”people who have a best friend at work are seven times more likely to be engaged in their jobs.” (Mindtools.com, 2019)</a:t>
          </a:r>
          <a:endParaRPr lang="en-US" sz="2100" kern="1200"/>
        </a:p>
      </dsp:txBody>
      <dsp:txXfrm>
        <a:off x="458411" y="769811"/>
        <a:ext cx="4115155" cy="2613123"/>
      </dsp:txXfrm>
    </dsp:sp>
    <dsp:sp modelId="{418774C0-8208-454C-A27F-4B1E498F1B38}">
      <dsp:nvSpPr>
        <dsp:cNvPr id="0" name=""/>
        <dsp:cNvSpPr/>
      </dsp:nvSpPr>
      <dsp:spPr>
        <a:xfrm>
          <a:off x="5030807" y="335434"/>
          <a:ext cx="4115155" cy="261312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3BE6B-3283-466C-8802-3A57D49E330E}">
      <dsp:nvSpPr>
        <dsp:cNvPr id="0" name=""/>
        <dsp:cNvSpPr/>
      </dsp:nvSpPr>
      <dsp:spPr>
        <a:xfrm>
          <a:off x="5488046" y="769811"/>
          <a:ext cx="4115155" cy="261312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a:t>"Talent wins games, but teamwork and intelligence win championships." </a:t>
          </a:r>
          <a:r>
            <a:rPr lang="en-GB" sz="2100" i="1" kern="1200"/>
            <a:t>-Michael Jordan</a:t>
          </a:r>
          <a:endParaRPr lang="en-US" sz="2100" kern="1200"/>
        </a:p>
      </dsp:txBody>
      <dsp:txXfrm>
        <a:off x="5488046" y="769811"/>
        <a:ext cx="4115155" cy="26131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12B4C4-17F2-5243-A5D5-5C3994C85A6B}" type="datetimeFigureOut">
              <a:rPr lang="en-US" smtClean="0"/>
              <a:pPr/>
              <a:t>5/6/2019</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4183189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2B4C4-17F2-5243-A5D5-5C3994C85A6B}" type="datetimeFigureOut">
              <a:rPr lang="en-US" smtClean="0"/>
              <a:pPr/>
              <a:t>5/6/2019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2933354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12B4C4-17F2-5243-A5D5-5C3994C85A6B}" type="datetimeFigureOut">
              <a:rPr lang="en-US" smtClean="0"/>
              <a:pPr/>
              <a:t>5/6/2019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211696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12B4C4-17F2-5243-A5D5-5C3994C85A6B}" type="datetimeFigureOut">
              <a:rPr lang="en-US" smtClean="0"/>
              <a:pPr/>
              <a:t>5/6/2019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1087265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12B4C4-17F2-5243-A5D5-5C3994C85A6B}" type="datetimeFigureOut">
              <a:rPr lang="en-US" smtClean="0"/>
              <a:pPr/>
              <a:t>5/6/2019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123237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12B4C4-17F2-5243-A5D5-5C3994C85A6B}" type="datetimeFigureOut">
              <a:rPr lang="en-US" smtClean="0"/>
              <a:pPr/>
              <a:t>5/6/2019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603295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12B4C4-17F2-5243-A5D5-5C3994C85A6B}" type="datetimeFigureOut">
              <a:rPr lang="en-US" smtClean="0"/>
              <a:pPr/>
              <a:t>5/6/2019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565066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12B4C4-17F2-5243-A5D5-5C3994C85A6B}" type="datetimeFigureOut">
              <a:rPr lang="en-US" smtClean="0"/>
              <a:pPr/>
              <a:t>5/6/2019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2431739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212B4C4-17F2-5243-A5D5-5C3994C85A6B}" type="datetimeFigureOut">
              <a:rPr lang="en-US" smtClean="0"/>
              <a:pPr/>
              <a:t>5/6/2019</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3408605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2B4C4-17F2-5243-A5D5-5C3994C85A6B}" type="datetimeFigureOut">
              <a:rPr lang="en-US" smtClean="0"/>
              <a:pPr/>
              <a:t>5/6/2019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493319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2B4C4-17F2-5243-A5D5-5C3994C85A6B}" type="datetimeFigureOut">
              <a:rPr lang="en-US" smtClean="0"/>
              <a:pPr/>
              <a:t>5/6/2019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63C1E3-8616-1143-A87F-FD7DDAEE5D6D}" type="slidenum">
              <a:rPr lang="en-US" smtClean="0"/>
              <a:pPr/>
              <a:t>‹#›</a:t>
            </a:fld>
            <a:endParaRPr lang="en-US"/>
          </a:p>
        </p:txBody>
      </p:sp>
    </p:spTree>
    <p:extLst>
      <p:ext uri="{BB962C8B-B14F-4D97-AF65-F5344CB8AC3E}">
        <p14:creationId xmlns:p14="http://schemas.microsoft.com/office/powerpoint/2010/main" xmlns="" val="360972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212B4C4-17F2-5243-A5D5-5C3994C85A6B}" type="datetimeFigureOut">
              <a:rPr lang="en-US" smtClean="0"/>
              <a:pPr/>
              <a:t>5/6/2019</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363C1E3-8616-1143-A87F-FD7DDAEE5D6D}" type="slidenum">
              <a:rPr lang="en-US" smtClean="0"/>
              <a:pPr/>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xmlns=""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195269838"/>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hyperlink" Target="http://en.wikipedia.org/wiki/Bruce_Tuckman"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4.png"/><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8A3FC5-5120-4346-861E-341EF13D6FAD}"/>
              </a:ext>
            </a:extLst>
          </p:cNvPr>
          <p:cNvSpPr>
            <a:spLocks noGrp="1"/>
          </p:cNvSpPr>
          <p:nvPr>
            <p:ph type="ctrTitle"/>
          </p:nvPr>
        </p:nvSpPr>
        <p:spPr>
          <a:xfrm>
            <a:off x="2958976" y="2506113"/>
            <a:ext cx="8902823" cy="1531470"/>
          </a:xfrm>
        </p:spPr>
        <p:txBody>
          <a:bodyPr>
            <a:normAutofit fontScale="90000"/>
          </a:bodyPr>
          <a:lstStyle/>
          <a:p>
            <a:r>
              <a:rPr lang="en-US" sz="4000" dirty="0">
                <a:latin typeface="+mn-lt"/>
              </a:rPr>
              <a:t/>
            </a:r>
            <a:br>
              <a:rPr lang="en-US" sz="4000" dirty="0">
                <a:latin typeface="+mn-lt"/>
              </a:rPr>
            </a:br>
            <a:r>
              <a:rPr lang="en-US" sz="4000" dirty="0">
                <a:solidFill>
                  <a:schemeClr val="tx1"/>
                </a:solidFill>
                <a:latin typeface="Calibri" panose="020F0502020204030204" pitchFamily="34" charset="0"/>
                <a:cs typeface="Calibri" panose="020F0502020204030204" pitchFamily="34" charset="0"/>
              </a:rPr>
              <a:t>”United we stand , divided we fall… ”</a:t>
            </a:r>
            <a:br>
              <a:rPr lang="en-US" sz="4000" dirty="0">
                <a:solidFill>
                  <a:schemeClr val="tx1"/>
                </a:solidFill>
                <a:latin typeface="Calibri" panose="020F0502020204030204" pitchFamily="34" charset="0"/>
                <a:cs typeface="Calibri" panose="020F0502020204030204" pitchFamily="34" charset="0"/>
              </a:rPr>
            </a:br>
            <a:r>
              <a:rPr lang="en-US" sz="1600" dirty="0">
                <a:latin typeface="+mn-lt"/>
              </a:rPr>
              <a:t> John Dickinson </a:t>
            </a:r>
          </a:p>
        </p:txBody>
      </p:sp>
      <p:sp>
        <p:nvSpPr>
          <p:cNvPr id="3" name="Subtitle 2">
            <a:extLst>
              <a:ext uri="{FF2B5EF4-FFF2-40B4-BE49-F238E27FC236}">
                <a16:creationId xmlns:a16="http://schemas.microsoft.com/office/drawing/2014/main" xmlns="" id="{0D8F78C0-22A9-664F-BCFD-493AD06059A9}"/>
              </a:ext>
            </a:extLst>
          </p:cNvPr>
          <p:cNvSpPr>
            <a:spLocks noGrp="1"/>
          </p:cNvSpPr>
          <p:nvPr>
            <p:ph type="subTitle" idx="1"/>
          </p:nvPr>
        </p:nvSpPr>
        <p:spPr>
          <a:xfrm>
            <a:off x="176785" y="4724401"/>
            <a:ext cx="9144000" cy="2133599"/>
          </a:xfrm>
        </p:spPr>
        <p:txBody>
          <a:bodyPr>
            <a:normAutofit/>
          </a:bodyPr>
          <a:lstStyle/>
          <a:p>
            <a:r>
              <a:rPr lang="en-US" dirty="0">
                <a:solidFill>
                  <a:schemeClr val="tx1"/>
                </a:solidFill>
                <a:latin typeface="Calibri" panose="020F0502020204030204" pitchFamily="34" charset="0"/>
                <a:cs typeface="Calibri" panose="020F0502020204030204" pitchFamily="34" charset="0"/>
              </a:rPr>
              <a:t>Larisa </a:t>
            </a:r>
            <a:r>
              <a:rPr lang="en-US" dirty="0" err="1">
                <a:solidFill>
                  <a:schemeClr val="tx1"/>
                </a:solidFill>
                <a:latin typeface="Calibri" panose="020F0502020204030204" pitchFamily="34" charset="0"/>
                <a:cs typeface="Calibri" panose="020F0502020204030204" pitchFamily="34" charset="0"/>
              </a:rPr>
              <a:t>Leparda</a:t>
            </a:r>
            <a:endParaRPr lang="en-US" dirty="0">
              <a:solidFill>
                <a:schemeClr val="tx1"/>
              </a:solidFill>
              <a:latin typeface="Calibri" panose="020F0502020204030204" pitchFamily="34" charset="0"/>
              <a:cs typeface="Calibri" panose="020F0502020204030204" pitchFamily="34" charset="0"/>
            </a:endParaRPr>
          </a:p>
          <a:p>
            <a:r>
              <a:rPr lang="en-US" dirty="0">
                <a:solidFill>
                  <a:schemeClr val="tx1"/>
                </a:solidFill>
                <a:latin typeface="Calibri" panose="020F0502020204030204" pitchFamily="34" charset="0"/>
                <a:cs typeface="Calibri" panose="020F0502020204030204" pitchFamily="34" charset="0"/>
              </a:rPr>
              <a:t>Madalina </a:t>
            </a:r>
            <a:r>
              <a:rPr lang="en-US" dirty="0" err="1">
                <a:solidFill>
                  <a:schemeClr val="tx1"/>
                </a:solidFill>
                <a:latin typeface="Calibri" panose="020F0502020204030204" pitchFamily="34" charset="0"/>
                <a:cs typeface="Calibri" panose="020F0502020204030204" pitchFamily="34" charset="0"/>
              </a:rPr>
              <a:t>Petre</a:t>
            </a:r>
            <a:endParaRPr lang="en-US" dirty="0">
              <a:solidFill>
                <a:schemeClr val="tx1"/>
              </a:solidFill>
              <a:latin typeface="Calibri" panose="020F0502020204030204" pitchFamily="34" charset="0"/>
              <a:cs typeface="Calibri" panose="020F0502020204030204" pitchFamily="34" charset="0"/>
            </a:endParaRPr>
          </a:p>
          <a:p>
            <a:r>
              <a:rPr lang="en-US" dirty="0">
                <a:solidFill>
                  <a:schemeClr val="tx1"/>
                </a:solidFill>
                <a:latin typeface="Calibri" panose="020F0502020204030204" pitchFamily="34" charset="0"/>
                <a:cs typeface="Calibri" panose="020F0502020204030204" pitchFamily="34" charset="0"/>
              </a:rPr>
              <a:t>Sabrina </a:t>
            </a:r>
            <a:r>
              <a:rPr lang="en-US" dirty="0" err="1">
                <a:solidFill>
                  <a:schemeClr val="tx1"/>
                </a:solidFill>
                <a:latin typeface="Calibri" panose="020F0502020204030204" pitchFamily="34" charset="0"/>
                <a:cs typeface="Calibri" panose="020F0502020204030204" pitchFamily="34" charset="0"/>
              </a:rPr>
              <a:t>Gneri</a:t>
            </a:r>
            <a:endParaRPr lang="en-US" dirty="0">
              <a:solidFill>
                <a:schemeClr val="tx1"/>
              </a:solidFill>
              <a:latin typeface="Calibri" panose="020F0502020204030204" pitchFamily="34" charset="0"/>
              <a:cs typeface="Calibri" panose="020F0502020204030204" pitchFamily="34" charset="0"/>
            </a:endParaRPr>
          </a:p>
          <a:p>
            <a:endParaRPr lang="en-US" dirty="0">
              <a:solidFill>
                <a:schemeClr val="tx1"/>
              </a:solidFill>
              <a:latin typeface="Calibri" panose="020F0502020204030204" pitchFamily="34" charset="0"/>
              <a:cs typeface="Calibri" panose="020F0502020204030204" pitchFamily="34" charset="0"/>
            </a:endParaRPr>
          </a:p>
          <a:p>
            <a:endParaRPr lang="en-US" dirty="0"/>
          </a:p>
          <a:p>
            <a:endParaRPr lang="en-US" dirty="0"/>
          </a:p>
        </p:txBody>
      </p:sp>
      <p:sp>
        <p:nvSpPr>
          <p:cNvPr id="5" name="TextBox 4">
            <a:extLst>
              <a:ext uri="{FF2B5EF4-FFF2-40B4-BE49-F238E27FC236}">
                <a16:creationId xmlns:a16="http://schemas.microsoft.com/office/drawing/2014/main" xmlns="" id="{E7708530-5098-3E45-8C78-DAD25ADB18D2}"/>
              </a:ext>
            </a:extLst>
          </p:cNvPr>
          <p:cNvSpPr txBox="1"/>
          <p:nvPr/>
        </p:nvSpPr>
        <p:spPr>
          <a:xfrm>
            <a:off x="7443216" y="6272784"/>
            <a:ext cx="2640659" cy="369332"/>
          </a:xfrm>
          <a:prstGeom prst="rect">
            <a:avLst/>
          </a:prstGeom>
          <a:noFill/>
        </p:spPr>
        <p:txBody>
          <a:bodyPr wrap="none" rtlCol="0">
            <a:spAutoFit/>
          </a:bodyPr>
          <a:lstStyle/>
          <a:p>
            <a:r>
              <a:rPr lang="en-US" dirty="0"/>
              <a:t>Lecturer : Benedict Maher</a:t>
            </a:r>
          </a:p>
        </p:txBody>
      </p:sp>
      <p:sp>
        <p:nvSpPr>
          <p:cNvPr id="4" name="Rectangle 3">
            <a:extLst>
              <a:ext uri="{FF2B5EF4-FFF2-40B4-BE49-F238E27FC236}">
                <a16:creationId xmlns:a16="http://schemas.microsoft.com/office/drawing/2014/main" xmlns="" id="{BB3ED6BC-7FBA-2F46-B6C6-A4C2C54F43EE}"/>
              </a:ext>
            </a:extLst>
          </p:cNvPr>
          <p:cNvSpPr/>
          <p:nvPr/>
        </p:nvSpPr>
        <p:spPr>
          <a:xfrm>
            <a:off x="472286" y="584200"/>
            <a:ext cx="3032914" cy="1905000"/>
          </a:xfrm>
          <a:prstGeom prst="rect">
            <a:avLst/>
          </a:prstGeom>
          <a:blipFill dpi="0" rotWithShape="1">
            <a:blip r:embed="rId2">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E7934917-3CE2-9047-A24B-F7663E74B4C1}"/>
              </a:ext>
            </a:extLst>
          </p:cNvPr>
          <p:cNvSpPr txBox="1"/>
          <p:nvPr/>
        </p:nvSpPr>
        <p:spPr>
          <a:xfrm>
            <a:off x="1018509" y="2506113"/>
            <a:ext cx="1940468" cy="369332"/>
          </a:xfrm>
          <a:prstGeom prst="rect">
            <a:avLst/>
          </a:prstGeom>
          <a:noFill/>
        </p:spPr>
        <p:txBody>
          <a:bodyPr wrap="none" rtlCol="0">
            <a:spAutoFit/>
          </a:bodyPr>
          <a:lstStyle/>
          <a:p>
            <a:r>
              <a:rPr lang="en-US" dirty="0"/>
              <a:t>Consulting service </a:t>
            </a:r>
          </a:p>
        </p:txBody>
      </p:sp>
    </p:spTree>
    <p:extLst>
      <p:ext uri="{BB962C8B-B14F-4D97-AF65-F5344CB8AC3E}">
        <p14:creationId xmlns:p14="http://schemas.microsoft.com/office/powerpoint/2010/main" xmlns="" val="1694681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63C748C-967B-4A7B-A90F-3EDD0F485A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0143637-4934-44E4-B909-BAF1E7B279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39EE698-D122-BB46-84F0-9F2E2D020463}"/>
              </a:ext>
            </a:extLst>
          </p:cNvPr>
          <p:cNvSpPr>
            <a:spLocks noGrp="1"/>
          </p:cNvSpPr>
          <p:nvPr>
            <p:ph type="title"/>
          </p:nvPr>
        </p:nvSpPr>
        <p:spPr>
          <a:xfrm>
            <a:off x="849683" y="1240076"/>
            <a:ext cx="2880984" cy="4584527"/>
          </a:xfrm>
        </p:spPr>
        <p:txBody>
          <a:bodyPr anchor="t">
            <a:normAutofit/>
          </a:bodyPr>
          <a:lstStyle/>
          <a:p>
            <a:pPr algn="l"/>
            <a:r>
              <a:rPr lang="en-US" sz="2800">
                <a:solidFill>
                  <a:srgbClr val="FFFFFF"/>
                </a:solidFill>
                <a:latin typeface="+mn-lt"/>
              </a:rPr>
              <a:t>Introduction </a:t>
            </a:r>
          </a:p>
        </p:txBody>
      </p:sp>
      <p:sp>
        <p:nvSpPr>
          <p:cNvPr id="3" name="Content Placeholder 2">
            <a:extLst>
              <a:ext uri="{FF2B5EF4-FFF2-40B4-BE49-F238E27FC236}">
                <a16:creationId xmlns:a16="http://schemas.microsoft.com/office/drawing/2014/main" xmlns="" id="{92E0847A-3F55-7549-8BDD-749B7A9D9B2B}"/>
              </a:ext>
            </a:extLst>
          </p:cNvPr>
          <p:cNvSpPr>
            <a:spLocks noGrp="1"/>
          </p:cNvSpPr>
          <p:nvPr>
            <p:ph idx="1"/>
          </p:nvPr>
        </p:nvSpPr>
        <p:spPr>
          <a:xfrm>
            <a:off x="4705594" y="1240077"/>
            <a:ext cx="6034827" cy="4916465"/>
          </a:xfrm>
        </p:spPr>
        <p:txBody>
          <a:bodyPr anchor="t">
            <a:normAutofit/>
          </a:bodyPr>
          <a:lstStyle/>
          <a:p>
            <a:pPr marL="0" indent="0">
              <a:lnSpc>
                <a:spcPct val="110000"/>
              </a:lnSpc>
              <a:buNone/>
            </a:pPr>
            <a:r>
              <a:rPr lang="en-US" sz="1400" dirty="0"/>
              <a:t>There 4 you  is a consulting service. We work with public and private healthcare systems in UK, with a big ambition to expand, to inspire ,equip and support teams and organizations to achieve better patient outcomes and increased productivity.</a:t>
            </a:r>
            <a:endParaRPr lang="en-US" sz="1400"/>
          </a:p>
          <a:p>
            <a:pPr marL="0" indent="0">
              <a:lnSpc>
                <a:spcPct val="110000"/>
              </a:lnSpc>
              <a:buNone/>
            </a:pPr>
            <a:r>
              <a:rPr lang="en-US" sz="1400" dirty="0"/>
              <a:t>We are a organized and professional team, with health care qualification </a:t>
            </a:r>
            <a:endParaRPr lang="en-US" sz="1400"/>
          </a:p>
          <a:p>
            <a:pPr marL="0" indent="0">
              <a:lnSpc>
                <a:spcPct val="110000"/>
              </a:lnSpc>
              <a:buNone/>
            </a:pPr>
            <a:r>
              <a:rPr lang="en-US" sz="1400" dirty="0"/>
              <a:t> </a:t>
            </a:r>
            <a:endParaRPr lang="en-US" sz="1400"/>
          </a:p>
          <a:p>
            <a:pPr marL="0" indent="0">
              <a:lnSpc>
                <a:spcPct val="110000"/>
              </a:lnSpc>
              <a:buNone/>
            </a:pPr>
            <a:endParaRPr lang="en-US" sz="1400"/>
          </a:p>
          <a:p>
            <a:pPr marL="0" indent="0">
              <a:lnSpc>
                <a:spcPct val="110000"/>
              </a:lnSpc>
              <a:buNone/>
            </a:pPr>
            <a:endParaRPr lang="en-US" sz="1400"/>
          </a:p>
          <a:p>
            <a:pPr marL="0" indent="0">
              <a:lnSpc>
                <a:spcPct val="110000"/>
              </a:lnSpc>
              <a:buNone/>
            </a:pPr>
            <a:endParaRPr lang="en-US" sz="1400"/>
          </a:p>
          <a:p>
            <a:pPr marL="0" indent="0">
              <a:lnSpc>
                <a:spcPct val="110000"/>
              </a:lnSpc>
              <a:buNone/>
            </a:pPr>
            <a:endParaRPr lang="en-US" sz="1400"/>
          </a:p>
          <a:p>
            <a:pPr marL="0" indent="0">
              <a:lnSpc>
                <a:spcPct val="110000"/>
              </a:lnSpc>
              <a:buNone/>
            </a:pPr>
            <a:endParaRPr lang="en-US" sz="1400"/>
          </a:p>
          <a:p>
            <a:pPr marL="0" indent="0">
              <a:lnSpc>
                <a:spcPct val="110000"/>
              </a:lnSpc>
              <a:buNone/>
            </a:pPr>
            <a:r>
              <a:rPr lang="en-US" sz="1400" dirty="0"/>
              <a:t>Effective team working in health and social care is essential , it could have a immediate and positive impact on patient safety.</a:t>
            </a:r>
            <a:endParaRPr lang="en-US" sz="1400"/>
          </a:p>
          <a:p>
            <a:pPr>
              <a:lnSpc>
                <a:spcPct val="110000"/>
              </a:lnSpc>
            </a:pPr>
            <a:r>
              <a:rPr lang="en-US" sz="1400" dirty="0"/>
              <a:t>“Our challenge …is not whether we will deliver care in teams but rather how well we will deliver care in teams ”(Who.int.,2019)</a:t>
            </a:r>
            <a:endParaRPr lang="en-US" sz="1400"/>
          </a:p>
        </p:txBody>
      </p:sp>
      <p:pic>
        <p:nvPicPr>
          <p:cNvPr id="5" name="Picture 4" descr="A close up of a flower&#10;&#10;Description automatically generated">
            <a:extLst>
              <a:ext uri="{FF2B5EF4-FFF2-40B4-BE49-F238E27FC236}">
                <a16:creationId xmlns:a16="http://schemas.microsoft.com/office/drawing/2014/main" xmlns="" id="{C4D3441B-92EB-4207-B783-6A497D417E98}"/>
              </a:ext>
            </a:extLst>
          </p:cNvPr>
          <p:cNvPicPr>
            <a:picLocks noChangeAspect="1"/>
          </p:cNvPicPr>
          <p:nvPr/>
        </p:nvPicPr>
        <p:blipFill>
          <a:blip r:embed="rId2"/>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3702950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46EBE52-42F6-46B3-9289-74891C532F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328E9A01-AC7A-410E-ABD5-70D425E96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F1B8D8DC-397F-144F-9DC8-E5700435A782}"/>
              </a:ext>
            </a:extLst>
          </p:cNvPr>
          <p:cNvSpPr>
            <a:spLocks noGrp="1"/>
          </p:cNvSpPr>
          <p:nvPr>
            <p:ph type="title"/>
          </p:nvPr>
        </p:nvSpPr>
        <p:spPr>
          <a:xfrm>
            <a:off x="7555992" y="2307409"/>
            <a:ext cx="3157577" cy="3747316"/>
          </a:xfrm>
        </p:spPr>
        <p:txBody>
          <a:bodyPr anchor="t">
            <a:normAutofit/>
          </a:bodyPr>
          <a:lstStyle/>
          <a:p>
            <a:r>
              <a:rPr lang="en-US">
                <a:latin typeface="+mn-lt"/>
              </a:rPr>
              <a:t> Team in Health and Social Care</a:t>
            </a:r>
          </a:p>
        </p:txBody>
      </p:sp>
      <p:cxnSp>
        <p:nvCxnSpPr>
          <p:cNvPr id="15" name="Straight Connector 14">
            <a:extLst>
              <a:ext uri="{FF2B5EF4-FFF2-40B4-BE49-F238E27FC236}">
                <a16:creationId xmlns:a16="http://schemas.microsoft.com/office/drawing/2014/main" xmlns="" id="{E0761CD7-B67C-4D16-A1CC-976C9AE4A8D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xmlns="" id="{1070C750-5F0F-43BC-96D0-4209701BFE0D}"/>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3" descr="A close up of a flower&#10;&#10;Description automatically generated">
            <a:extLst>
              <a:ext uri="{FF2B5EF4-FFF2-40B4-BE49-F238E27FC236}">
                <a16:creationId xmlns:a16="http://schemas.microsoft.com/office/drawing/2014/main" xmlns="" id="{18F5A800-05E7-49B2-BDD7-2F2B39FAFFD8}"/>
              </a:ext>
            </a:extLst>
          </p:cNvPr>
          <p:cNvPicPr>
            <a:picLocks noChangeAspect="1"/>
          </p:cNvPicPr>
          <p:nvPr/>
        </p:nvPicPr>
        <p:blipFill>
          <a:blip r:embed="rId2"/>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7211532B-5871-43B4-BD4D-8C4BB35E4EE2}"/>
              </a:ext>
            </a:extLst>
          </p:cNvPr>
          <p:cNvGraphicFramePr>
            <a:graphicFrameLocks noGrp="1"/>
          </p:cNvGraphicFramePr>
          <p:nvPr>
            <p:ph idx="1"/>
            <p:extLst>
              <p:ext uri="{D42A27DB-BD31-4B8C-83A1-F6EECF244321}">
                <p14:modId xmlns:p14="http://schemas.microsoft.com/office/powerpoint/2010/main" xmlns="" val="3753106100"/>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58270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xmlns="" id="{3428F0B5-B9FD-4601-A0A8-6BF5ABF348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xmlns="" id="{CC26E585-FCC4-443D-9489-0E9471606F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1FB98BA3-818A-9143-9BA1-C8130FA56A58}"/>
              </a:ext>
            </a:extLst>
          </p:cNvPr>
          <p:cNvSpPr>
            <a:spLocks noGrp="1"/>
          </p:cNvSpPr>
          <p:nvPr>
            <p:ph type="title"/>
          </p:nvPr>
        </p:nvSpPr>
        <p:spPr>
          <a:xfrm>
            <a:off x="1451579" y="2303047"/>
            <a:ext cx="3272093" cy="2674198"/>
          </a:xfrm>
        </p:spPr>
        <p:txBody>
          <a:bodyPr anchor="t">
            <a:normAutofit/>
          </a:bodyPr>
          <a:lstStyle/>
          <a:p>
            <a:r>
              <a:rPr lang="en-US">
                <a:latin typeface="+mn-lt"/>
              </a:rPr>
              <a:t>Teamworking in Health and Social Care meaning </a:t>
            </a:r>
          </a:p>
        </p:txBody>
      </p:sp>
      <p:cxnSp>
        <p:nvCxnSpPr>
          <p:cNvPr id="22" name="Straight Connector 14">
            <a:extLst>
              <a:ext uri="{FF2B5EF4-FFF2-40B4-BE49-F238E27FC236}">
                <a16:creationId xmlns:a16="http://schemas.microsoft.com/office/drawing/2014/main" xmlns="" id="{64838ADD-CEC0-4F6C-8A38-20120D0D51A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xmlns="" id="{80D9730C-8D66-457D-B5EC-49C01D6BA25B}"/>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9" name="Straight Connector 18">
            <a:extLst>
              <a:ext uri="{FF2B5EF4-FFF2-40B4-BE49-F238E27FC236}">
                <a16:creationId xmlns:a16="http://schemas.microsoft.com/office/drawing/2014/main" xmlns="" id="{3ACC0A5F-0F61-43B1-8039-E0FC8449527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xmlns="" id="{84E72657-3267-436B-9AFF-3A1A042056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xmlns="" val="0"/>
              </a:ext>
            </a:extLst>
          </a:blip>
          <a:srcRect t="1538" b="-1538"/>
          <a:stretch/>
        </p:blipFill>
        <p:spPr>
          <a:xfrm>
            <a:off x="0" y="6129338"/>
            <a:ext cx="12192000" cy="742950"/>
          </a:xfrm>
          <a:prstGeom prst="rect">
            <a:avLst/>
          </a:prstGeom>
        </p:spPr>
      </p:pic>
      <p:pic>
        <p:nvPicPr>
          <p:cNvPr id="4" name="Picture 3" descr="A close up of a flower&#10;&#10;Description automatically generated">
            <a:extLst>
              <a:ext uri="{FF2B5EF4-FFF2-40B4-BE49-F238E27FC236}">
                <a16:creationId xmlns:a16="http://schemas.microsoft.com/office/drawing/2014/main" xmlns="" id="{81C20533-F026-4C7D-9754-62BD687DC440}"/>
              </a:ext>
            </a:extLst>
          </p:cNvPr>
          <p:cNvPicPr>
            <a:picLocks noChangeAspect="1"/>
          </p:cNvPicPr>
          <p:nvPr/>
        </p:nvPicPr>
        <p:blipFill>
          <a:blip r:embed="rId3"/>
          <a:stretch>
            <a:fillRect/>
          </a:stretch>
        </p:blipFill>
        <p:spPr>
          <a:xfrm>
            <a:off x="10718442" y="5491096"/>
            <a:ext cx="1330891" cy="1330891"/>
          </a:xfrm>
          <a:prstGeom prst="rect">
            <a:avLst/>
          </a:prstGeom>
        </p:spPr>
      </p:pic>
      <p:graphicFrame>
        <p:nvGraphicFramePr>
          <p:cNvPr id="23" name="Content Placeholder 2">
            <a:extLst>
              <a:ext uri="{FF2B5EF4-FFF2-40B4-BE49-F238E27FC236}">
                <a16:creationId xmlns:a16="http://schemas.microsoft.com/office/drawing/2014/main" xmlns="" id="{56F092B7-9CAE-436D-B4FE-226C55F3B6FD}"/>
              </a:ext>
            </a:extLst>
          </p:cNvPr>
          <p:cNvGraphicFramePr>
            <a:graphicFrameLocks noGrp="1"/>
          </p:cNvGraphicFramePr>
          <p:nvPr>
            <p:ph idx="1"/>
            <p:extLst>
              <p:ext uri="{D42A27DB-BD31-4B8C-83A1-F6EECF244321}">
                <p14:modId xmlns:p14="http://schemas.microsoft.com/office/powerpoint/2010/main" xmlns="" val="344604768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136139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EDB298-8978-234F-9F9E-1F4E97CC1E36}"/>
              </a:ext>
            </a:extLst>
          </p:cNvPr>
          <p:cNvSpPr>
            <a:spLocks noGrp="1"/>
          </p:cNvSpPr>
          <p:nvPr>
            <p:ph type="title"/>
          </p:nvPr>
        </p:nvSpPr>
        <p:spPr>
          <a:xfrm>
            <a:off x="1451579" y="804519"/>
            <a:ext cx="9291215" cy="1049235"/>
          </a:xfrm>
        </p:spPr>
        <p:txBody>
          <a:bodyPr>
            <a:normAutofit/>
          </a:bodyPr>
          <a:lstStyle/>
          <a:p>
            <a:r>
              <a:rPr lang="en-US">
                <a:latin typeface="+mn-lt"/>
              </a:rPr>
              <a:t>Benefits of teamworking </a:t>
            </a:r>
          </a:p>
        </p:txBody>
      </p:sp>
      <p:pic>
        <p:nvPicPr>
          <p:cNvPr id="8" name="Graphic 7" descr="Group">
            <a:extLst>
              <a:ext uri="{FF2B5EF4-FFF2-40B4-BE49-F238E27FC236}">
                <a16:creationId xmlns:a16="http://schemas.microsoft.com/office/drawing/2014/main" xmlns="" id="{B217E03E-711F-4725-9864-CB4AD1E68EB0}"/>
              </a:ext>
            </a:extLst>
          </p:cNvPr>
          <p:cNvPicPr>
            <a:picLocks noChangeAspect="1"/>
          </p:cNvPicPr>
          <p:nvPr/>
        </p:nvPicPr>
        <p:blipFill>
          <a:blip r:embed="rId2">
            <a:extLst>
              <a:ext uri="{28A0092B-C50C-407E-A947-70E740481C1C}">
                <a14:useLocalDpi xmlns:a14="http://schemas.microsoft.com/office/drawing/2010/main" xmlns="" val="0"/>
              </a:ext>
              <a:ext uri="{96DAC541-7B7A-43D3-8B79-37D633B846F1}">
                <asvg:svgBlip xmlns:asvg="http://schemas.microsoft.com/office/drawing/2016/SVG/main" xmlns="" r:embed="rId3"/>
              </a:ext>
            </a:extLst>
          </a:blip>
          <a:stretch>
            <a:fillRect/>
          </a:stretch>
        </p:blipFill>
        <p:spPr>
          <a:xfrm>
            <a:off x="1486847" y="2015735"/>
            <a:ext cx="3450612" cy="3450612"/>
          </a:xfrm>
          <a:prstGeom prst="rect">
            <a:avLst/>
          </a:prstGeom>
        </p:spPr>
      </p:pic>
      <p:sp>
        <p:nvSpPr>
          <p:cNvPr id="3" name="Content Placeholder 2">
            <a:extLst>
              <a:ext uri="{FF2B5EF4-FFF2-40B4-BE49-F238E27FC236}">
                <a16:creationId xmlns:a16="http://schemas.microsoft.com/office/drawing/2014/main" xmlns="" id="{4B9520C1-6AEA-AD4B-8161-3A833BCBB4C6}"/>
              </a:ext>
            </a:extLst>
          </p:cNvPr>
          <p:cNvSpPr>
            <a:spLocks noGrp="1"/>
          </p:cNvSpPr>
          <p:nvPr>
            <p:ph idx="1"/>
          </p:nvPr>
        </p:nvSpPr>
        <p:spPr>
          <a:xfrm>
            <a:off x="5452709" y="2015734"/>
            <a:ext cx="5290085" cy="3450613"/>
          </a:xfrm>
        </p:spPr>
        <p:txBody>
          <a:bodyPr>
            <a:normAutofit/>
          </a:bodyPr>
          <a:lstStyle/>
          <a:p>
            <a:pPr>
              <a:lnSpc>
                <a:spcPct val="110000"/>
              </a:lnSpc>
            </a:pPr>
            <a:r>
              <a:rPr lang="en-US" sz="1400" dirty="0"/>
              <a:t>An effective team is where the team members , including patient ,communicate with each other for observation , expertise and decision making to optimize patients care . (Who.int.,2019)</a:t>
            </a:r>
          </a:p>
          <a:p>
            <a:pPr>
              <a:lnSpc>
                <a:spcPct val="110000"/>
              </a:lnSpc>
            </a:pPr>
            <a:r>
              <a:rPr lang="en-US" sz="1400" dirty="0"/>
              <a:t>Effective team possess: a common purpose , leadership and conflict resolution ,good communication , cohesion and mutual respect , reflection and self monitoring and problem solving. </a:t>
            </a:r>
            <a:r>
              <a:rPr lang="en-GB" sz="1400" dirty="0"/>
              <a:t>(</a:t>
            </a:r>
            <a:r>
              <a:rPr lang="en-GB" sz="1400" dirty="0" err="1"/>
              <a:t>Constructingexcellence.org.uk</a:t>
            </a:r>
            <a:r>
              <a:rPr lang="en-GB" sz="1400" dirty="0"/>
              <a:t>, 2019)</a:t>
            </a:r>
            <a:endParaRPr lang="en-US" sz="1400" dirty="0"/>
          </a:p>
          <a:p>
            <a:pPr>
              <a:lnSpc>
                <a:spcPct val="110000"/>
              </a:lnSpc>
            </a:pPr>
            <a:r>
              <a:rPr lang="en-US" sz="1400" dirty="0"/>
              <a:t>“Teamworking appears most effective if each individual help other to succeed ,increasing the synergy of that team.” Andrew </a:t>
            </a:r>
            <a:r>
              <a:rPr lang="en-US" sz="1400" dirty="0" err="1"/>
              <a:t>Canagia</a:t>
            </a:r>
            <a:r>
              <a:rPr lang="en-US" sz="1400" dirty="0"/>
              <a:t> </a:t>
            </a:r>
          </a:p>
        </p:txBody>
      </p:sp>
      <p:pic>
        <p:nvPicPr>
          <p:cNvPr id="4" name="Picture 3" descr="A close up of a flower&#10;&#10;Description automatically generated">
            <a:extLst>
              <a:ext uri="{FF2B5EF4-FFF2-40B4-BE49-F238E27FC236}">
                <a16:creationId xmlns:a16="http://schemas.microsoft.com/office/drawing/2014/main" xmlns="" id="{644E33CA-BB08-45BB-ADA8-AC16CB5247E5}"/>
              </a:ext>
            </a:extLst>
          </p:cNvPr>
          <p:cNvPicPr>
            <a:picLocks noChangeAspect="1"/>
          </p:cNvPicPr>
          <p:nvPr/>
        </p:nvPicPr>
        <p:blipFill>
          <a:blip r:embed="rId4"/>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1619543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538C7E5-0116-453C-9CD0-757E1C972D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6BE851A-4EE5-234E-B3E5-F1A9308FFAE8}"/>
              </a:ext>
            </a:extLst>
          </p:cNvPr>
          <p:cNvSpPr>
            <a:spLocks noGrp="1"/>
          </p:cNvSpPr>
          <p:nvPr>
            <p:ph type="title"/>
          </p:nvPr>
        </p:nvSpPr>
        <p:spPr>
          <a:xfrm>
            <a:off x="1451579" y="804519"/>
            <a:ext cx="9291215" cy="1049235"/>
          </a:xfrm>
        </p:spPr>
        <p:txBody>
          <a:bodyPr>
            <a:normAutofit/>
          </a:bodyPr>
          <a:lstStyle/>
          <a:p>
            <a:r>
              <a:rPr lang="en-US" altLang="en-US" dirty="0">
                <a:latin typeface="+mn-lt"/>
              </a:rPr>
              <a:t> Team Building </a:t>
            </a:r>
            <a:br>
              <a:rPr lang="en-US" altLang="en-US" dirty="0">
                <a:latin typeface="+mn-lt"/>
              </a:rPr>
            </a:br>
            <a:r>
              <a:rPr lang="en-US" altLang="en-US">
                <a:latin typeface="+mn-lt"/>
                <a:hlinkClick r:id="rId2" tooltip="Bruce Tuckman">
                  <a:extLst>
                    <a:ext uri="{A12FA001-AC4F-418D-AE19-62706E023703}">
                      <ahyp:hlinkClr xmlns:ahyp="http://schemas.microsoft.com/office/drawing/2018/hyperlinkcolor" xmlns="" val="tx"/>
                    </a:ext>
                  </a:extLst>
                </a:hlinkClick>
              </a:rPr>
              <a:t>Bruce Tuckman</a:t>
            </a:r>
            <a:r>
              <a:rPr lang="en-US" altLang="en-US">
                <a:latin typeface="+mn-lt"/>
              </a:rPr>
              <a:t> (1965)</a:t>
            </a:r>
            <a:endParaRPr lang="en-US"/>
          </a:p>
        </p:txBody>
      </p:sp>
      <p:cxnSp>
        <p:nvCxnSpPr>
          <p:cNvPr id="13" name="Straight Connector 12">
            <a:extLst>
              <a:ext uri="{FF2B5EF4-FFF2-40B4-BE49-F238E27FC236}">
                <a16:creationId xmlns:a16="http://schemas.microsoft.com/office/drawing/2014/main" xmlns="" id="{B755E3F5-39D9-4ABF-BFA5-232E87111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xmlns="" id="{EB09849A-7D0C-4F36-A0D6-6BD64C50EB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flower&#10;&#10;Description automatically generated">
            <a:extLst>
              <a:ext uri="{FF2B5EF4-FFF2-40B4-BE49-F238E27FC236}">
                <a16:creationId xmlns:a16="http://schemas.microsoft.com/office/drawing/2014/main" xmlns="" id="{7FD87625-0B31-49F8-BDA3-CEC0401409C3}"/>
              </a:ext>
            </a:extLst>
          </p:cNvPr>
          <p:cNvPicPr>
            <a:picLocks noChangeAspect="1"/>
          </p:cNvPicPr>
          <p:nvPr/>
        </p:nvPicPr>
        <p:blipFill>
          <a:blip r:embed="rId3"/>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85DF002A-0463-457E-93EE-993521F4809D}"/>
              </a:ext>
            </a:extLst>
          </p:cNvPr>
          <p:cNvGraphicFramePr>
            <a:graphicFrameLocks noGrp="1"/>
          </p:cNvGraphicFramePr>
          <p:nvPr>
            <p:ph idx="1"/>
            <p:extLst>
              <p:ext uri="{D42A27DB-BD31-4B8C-83A1-F6EECF244321}">
                <p14:modId xmlns:p14="http://schemas.microsoft.com/office/powerpoint/2010/main" xmlns="" val="2311045067"/>
              </p:ext>
            </p:extLst>
          </p:nvPr>
        </p:nvGraphicFramePr>
        <p:xfrm>
          <a:off x="1130270" y="2479246"/>
          <a:ext cx="9604375" cy="37183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3932033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8E7A6F0-5CD3-481E-B0F2-E7F99FE675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511290DF-4975-4FCD-8B8D-BBC86B8366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364E1B73-C342-8B4E-A52F-39BAC0AE7AED}"/>
              </a:ext>
            </a:extLst>
          </p:cNvPr>
          <p:cNvSpPr>
            <a:spLocks noGrp="1"/>
          </p:cNvSpPr>
          <p:nvPr>
            <p:ph type="title"/>
          </p:nvPr>
        </p:nvSpPr>
        <p:spPr>
          <a:xfrm>
            <a:off x="1451581" y="1138228"/>
            <a:ext cx="3202716" cy="3858767"/>
          </a:xfrm>
        </p:spPr>
        <p:txBody>
          <a:bodyPr anchor="ctr">
            <a:normAutofit/>
          </a:bodyPr>
          <a:lstStyle/>
          <a:p>
            <a:r>
              <a:rPr lang="en-US" sz="3100">
                <a:latin typeface="+mn-lt"/>
              </a:rPr>
              <a:t>Successful team development </a:t>
            </a:r>
          </a:p>
        </p:txBody>
      </p:sp>
      <p:sp>
        <p:nvSpPr>
          <p:cNvPr id="13" name="Rectangle 12">
            <a:extLst>
              <a:ext uri="{FF2B5EF4-FFF2-40B4-BE49-F238E27FC236}">
                <a16:creationId xmlns:a16="http://schemas.microsoft.com/office/drawing/2014/main" xmlns="" id="{6E785FC3-CE7B-46F8-8C7A-EBBF001EDB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00021" y="638300"/>
            <a:ext cx="6409605" cy="485862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75069D9A-30C7-4159-880C-DD2BDC5100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00023" y="657022"/>
            <a:ext cx="6409601" cy="4831014"/>
          </a:xfrm>
          <a:prstGeom prst="rect">
            <a:avLst/>
          </a:prstGeom>
          <a:gradFill>
            <a:gsLst>
              <a:gs pos="0">
                <a:schemeClr val="tx2">
                  <a:lumMod val="90000"/>
                </a:schemeClr>
              </a:gs>
              <a:gs pos="100000">
                <a:schemeClr val="tx2"/>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2"/>
              </a:solidFill>
            </a:endParaRPr>
          </a:p>
        </p:txBody>
      </p:sp>
      <p:sp>
        <p:nvSpPr>
          <p:cNvPr id="17" name="Rectangle 16">
            <a:extLst>
              <a:ext uri="{FF2B5EF4-FFF2-40B4-BE49-F238E27FC236}">
                <a16:creationId xmlns:a16="http://schemas.microsoft.com/office/drawing/2014/main" xmlns="" id="{D9FE1511-6E1B-4F0E-8FF0-958527181C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D9E60BF3-429E-824E-A957-380F1BA8AA37}"/>
              </a:ext>
            </a:extLst>
          </p:cNvPr>
          <p:cNvSpPr>
            <a:spLocks noGrp="1"/>
          </p:cNvSpPr>
          <p:nvPr>
            <p:ph idx="1"/>
          </p:nvPr>
        </p:nvSpPr>
        <p:spPr>
          <a:xfrm>
            <a:off x="5695406" y="1221377"/>
            <a:ext cx="5218834" cy="3692470"/>
          </a:xfrm>
        </p:spPr>
        <p:txBody>
          <a:bodyPr anchor="ctr">
            <a:normAutofit/>
          </a:bodyPr>
          <a:lstStyle/>
          <a:p>
            <a:pPr>
              <a:lnSpc>
                <a:spcPct val="110000"/>
              </a:lnSpc>
            </a:pPr>
            <a:r>
              <a:rPr lang="en-GB" sz="1500" b="0" i="0"/>
              <a:t>Successful teams are vital for leading change and innovation, bolstering the workforce and improving patient care.</a:t>
            </a:r>
            <a:endParaRPr lang="en-US" sz="1500"/>
          </a:p>
          <a:p>
            <a:pPr>
              <a:lnSpc>
                <a:spcPct val="110000"/>
              </a:lnSpc>
            </a:pPr>
            <a:r>
              <a:rPr lang="en-GB" sz="1500" b="0" i="0"/>
              <a:t>High-performing healthcare teams often showcase qualities such as shared goals, clear roles and responsibilities, open and clear communication, an ability to quickly adapt, access to mentoring and continuous learning, as well as balanced participation</a:t>
            </a:r>
            <a:endParaRPr lang="en-US" sz="1500"/>
          </a:p>
          <a:p>
            <a:pPr>
              <a:lnSpc>
                <a:spcPct val="110000"/>
              </a:lnSpc>
            </a:pPr>
            <a:r>
              <a:rPr lang="en-GB" sz="1500" b="0" i="0"/>
              <a:t>Other key elements are a positive working atmosphere with mutual trust, cooperative relationships, and an environment where staff are appreciated for their contribution. </a:t>
            </a:r>
            <a:r>
              <a:rPr lang="en-GB" sz="1500"/>
              <a:t>(Improvement.nhs.uk, 2019)</a:t>
            </a:r>
            <a:endParaRPr lang="en-US" sz="1500"/>
          </a:p>
          <a:p>
            <a:pPr marL="0" indent="0">
              <a:lnSpc>
                <a:spcPct val="110000"/>
              </a:lnSpc>
              <a:buNone/>
            </a:pPr>
            <a:endParaRPr lang="en-US" sz="1500"/>
          </a:p>
        </p:txBody>
      </p:sp>
      <p:cxnSp>
        <p:nvCxnSpPr>
          <p:cNvPr id="19" name="Straight Connector 18">
            <a:extLst>
              <a:ext uri="{FF2B5EF4-FFF2-40B4-BE49-F238E27FC236}">
                <a16:creationId xmlns:a16="http://schemas.microsoft.com/office/drawing/2014/main" xmlns="" id="{05C73161-1E4E-4E6A-91B2-E885CF8FFBA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xmlns="" id="{82130B6A-5EA9-4BF6-A144-32145B51D3C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xmlns="" val="0"/>
              </a:ext>
            </a:extLst>
          </a:blip>
          <a:srcRect t="1538" b="-1538"/>
          <a:stretch/>
        </p:blipFill>
        <p:spPr>
          <a:xfrm>
            <a:off x="0" y="6129338"/>
            <a:ext cx="12192000" cy="742950"/>
          </a:xfrm>
          <a:prstGeom prst="rect">
            <a:avLst/>
          </a:prstGeom>
        </p:spPr>
      </p:pic>
      <p:pic>
        <p:nvPicPr>
          <p:cNvPr id="4" name="Picture 3" descr="A close up of a flower&#10;&#10;Description automatically generated">
            <a:extLst>
              <a:ext uri="{FF2B5EF4-FFF2-40B4-BE49-F238E27FC236}">
                <a16:creationId xmlns:a16="http://schemas.microsoft.com/office/drawing/2014/main" xmlns="" id="{D6FB781B-8767-425E-93C4-9CABFF009DB3}"/>
              </a:ext>
            </a:extLst>
          </p:cNvPr>
          <p:cNvPicPr>
            <a:picLocks noChangeAspect="1"/>
          </p:cNvPicPr>
          <p:nvPr/>
        </p:nvPicPr>
        <p:blipFill>
          <a:blip r:embed="rId3"/>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106324008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538C7E5-0116-453C-9CD0-757E1C972D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5F9778A-7B30-D24F-A2B2-57DDCA2F1D37}"/>
              </a:ext>
            </a:extLst>
          </p:cNvPr>
          <p:cNvSpPr>
            <a:spLocks noGrp="1"/>
          </p:cNvSpPr>
          <p:nvPr>
            <p:ph type="title"/>
          </p:nvPr>
        </p:nvSpPr>
        <p:spPr>
          <a:xfrm>
            <a:off x="1451579" y="804519"/>
            <a:ext cx="9291215" cy="1049235"/>
          </a:xfrm>
        </p:spPr>
        <p:txBody>
          <a:bodyPr>
            <a:normAutofit/>
          </a:bodyPr>
          <a:lstStyle/>
          <a:p>
            <a:r>
              <a:rPr lang="en-US">
                <a:latin typeface="+mn-lt"/>
              </a:rPr>
              <a:t>Belbin’s team roles</a:t>
            </a:r>
          </a:p>
        </p:txBody>
      </p:sp>
      <p:cxnSp>
        <p:nvCxnSpPr>
          <p:cNvPr id="13" name="Straight Connector 12">
            <a:extLst>
              <a:ext uri="{FF2B5EF4-FFF2-40B4-BE49-F238E27FC236}">
                <a16:creationId xmlns:a16="http://schemas.microsoft.com/office/drawing/2014/main" xmlns="" id="{B755E3F5-39D9-4ABF-BFA5-232E87111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xmlns="" id="{EB09849A-7D0C-4F36-A0D6-6BD64C50EB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flower&#10;&#10;Description automatically generated">
            <a:extLst>
              <a:ext uri="{FF2B5EF4-FFF2-40B4-BE49-F238E27FC236}">
                <a16:creationId xmlns:a16="http://schemas.microsoft.com/office/drawing/2014/main" xmlns="" id="{8E8FB0B2-2867-4865-A559-434FEA03A2E4}"/>
              </a:ext>
            </a:extLst>
          </p:cNvPr>
          <p:cNvPicPr>
            <a:picLocks noChangeAspect="1"/>
          </p:cNvPicPr>
          <p:nvPr/>
        </p:nvPicPr>
        <p:blipFill>
          <a:blip r:embed="rId2"/>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F3629BB2-52AD-41C2-950A-DAFFB54D4AA5}"/>
              </a:ext>
            </a:extLst>
          </p:cNvPr>
          <p:cNvGraphicFramePr>
            <a:graphicFrameLocks noGrp="1"/>
          </p:cNvGraphicFramePr>
          <p:nvPr>
            <p:ph idx="1"/>
            <p:extLst>
              <p:ext uri="{D42A27DB-BD31-4B8C-83A1-F6EECF244321}">
                <p14:modId xmlns:p14="http://schemas.microsoft.com/office/powerpoint/2010/main" xmlns="" val="2713582009"/>
              </p:ext>
            </p:extLst>
          </p:nvPr>
        </p:nvGraphicFramePr>
        <p:xfrm>
          <a:off x="1130270" y="2479246"/>
          <a:ext cx="9604375" cy="37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76693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538C7E5-0116-453C-9CD0-757E1C972D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5F9778A-7B30-D24F-A2B2-57DDCA2F1D37}"/>
              </a:ext>
            </a:extLst>
          </p:cNvPr>
          <p:cNvSpPr>
            <a:spLocks noGrp="1"/>
          </p:cNvSpPr>
          <p:nvPr>
            <p:ph type="title"/>
          </p:nvPr>
        </p:nvSpPr>
        <p:spPr>
          <a:xfrm>
            <a:off x="1451579" y="804519"/>
            <a:ext cx="9291215" cy="1049235"/>
          </a:xfrm>
        </p:spPr>
        <p:txBody>
          <a:bodyPr>
            <a:normAutofit/>
          </a:bodyPr>
          <a:lstStyle/>
          <a:p>
            <a:r>
              <a:rPr lang="en-US">
                <a:latin typeface="+mn-lt"/>
              </a:rPr>
              <a:t>Belbin’s team roles</a:t>
            </a:r>
          </a:p>
        </p:txBody>
      </p:sp>
      <p:cxnSp>
        <p:nvCxnSpPr>
          <p:cNvPr id="13" name="Straight Connector 12">
            <a:extLst>
              <a:ext uri="{FF2B5EF4-FFF2-40B4-BE49-F238E27FC236}">
                <a16:creationId xmlns:a16="http://schemas.microsoft.com/office/drawing/2014/main" xmlns="" id="{B755E3F5-39D9-4ABF-BFA5-232E87111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xmlns="" id="{EB09849A-7D0C-4F36-A0D6-6BD64C50EB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flower&#10;&#10;Description automatically generated">
            <a:extLst>
              <a:ext uri="{FF2B5EF4-FFF2-40B4-BE49-F238E27FC236}">
                <a16:creationId xmlns:a16="http://schemas.microsoft.com/office/drawing/2014/main" xmlns="" id="{3525633D-F83A-4A1D-A25B-1DF8AE3241B2}"/>
              </a:ext>
            </a:extLst>
          </p:cNvPr>
          <p:cNvPicPr>
            <a:picLocks noChangeAspect="1"/>
          </p:cNvPicPr>
          <p:nvPr/>
        </p:nvPicPr>
        <p:blipFill>
          <a:blip r:embed="rId2"/>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1397E3BF-864D-4E65-9C97-00511F39CC7B}"/>
              </a:ext>
            </a:extLst>
          </p:cNvPr>
          <p:cNvGraphicFramePr>
            <a:graphicFrameLocks noGrp="1"/>
          </p:cNvGraphicFramePr>
          <p:nvPr>
            <p:ph idx="1"/>
            <p:extLst>
              <p:ext uri="{D42A27DB-BD31-4B8C-83A1-F6EECF244321}">
                <p14:modId xmlns:p14="http://schemas.microsoft.com/office/powerpoint/2010/main" xmlns="" val="1290866896"/>
              </p:ext>
            </p:extLst>
          </p:nvPr>
        </p:nvGraphicFramePr>
        <p:xfrm>
          <a:off x="1130270" y="2479246"/>
          <a:ext cx="9604375" cy="37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502156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538C7E5-0116-453C-9CD0-757E1C972D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0082AF8-EB5B-E44D-940C-1FBD69393DBE}"/>
              </a:ext>
            </a:extLst>
          </p:cNvPr>
          <p:cNvSpPr>
            <a:spLocks noGrp="1"/>
          </p:cNvSpPr>
          <p:nvPr>
            <p:ph type="title"/>
          </p:nvPr>
        </p:nvSpPr>
        <p:spPr>
          <a:xfrm>
            <a:off x="1451579" y="804519"/>
            <a:ext cx="9291215" cy="1049235"/>
          </a:xfrm>
        </p:spPr>
        <p:txBody>
          <a:bodyPr>
            <a:normAutofit/>
          </a:bodyPr>
          <a:lstStyle/>
          <a:p>
            <a:r>
              <a:rPr lang="en-US" dirty="0"/>
              <a:t>Belbin’s team roles</a:t>
            </a:r>
          </a:p>
        </p:txBody>
      </p:sp>
      <p:cxnSp>
        <p:nvCxnSpPr>
          <p:cNvPr id="13" name="Straight Connector 12">
            <a:extLst>
              <a:ext uri="{FF2B5EF4-FFF2-40B4-BE49-F238E27FC236}">
                <a16:creationId xmlns:a16="http://schemas.microsoft.com/office/drawing/2014/main" xmlns="" id="{B755E3F5-39D9-4ABF-BFA5-232E87111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xmlns="" id="{EB09849A-7D0C-4F36-A0D6-6BD64C50EB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flower&#10;&#10;Description automatically generated">
            <a:extLst>
              <a:ext uri="{FF2B5EF4-FFF2-40B4-BE49-F238E27FC236}">
                <a16:creationId xmlns:a16="http://schemas.microsoft.com/office/drawing/2014/main" xmlns="" id="{9C7BF93F-DD5B-4DCA-85E9-5E339A54FEDD}"/>
              </a:ext>
            </a:extLst>
          </p:cNvPr>
          <p:cNvPicPr>
            <a:picLocks noChangeAspect="1"/>
          </p:cNvPicPr>
          <p:nvPr/>
        </p:nvPicPr>
        <p:blipFill>
          <a:blip r:embed="rId2"/>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5BC7FDE6-16C1-4B63-9135-F118DB121782}"/>
              </a:ext>
            </a:extLst>
          </p:cNvPr>
          <p:cNvGraphicFramePr>
            <a:graphicFrameLocks noGrp="1"/>
          </p:cNvGraphicFramePr>
          <p:nvPr>
            <p:ph idx="1"/>
            <p:extLst>
              <p:ext uri="{D42A27DB-BD31-4B8C-83A1-F6EECF244321}">
                <p14:modId xmlns:p14="http://schemas.microsoft.com/office/powerpoint/2010/main" xmlns="" val="2862220523"/>
              </p:ext>
            </p:extLst>
          </p:nvPr>
        </p:nvGraphicFramePr>
        <p:xfrm>
          <a:off x="1130270" y="2479246"/>
          <a:ext cx="9604375" cy="37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827207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0CBD1A-71CF-544F-AF0F-0F68EAB937E0}"/>
              </a:ext>
            </a:extLst>
          </p:cNvPr>
          <p:cNvSpPr>
            <a:spLocks noGrp="1"/>
          </p:cNvSpPr>
          <p:nvPr>
            <p:ph type="title"/>
          </p:nvPr>
        </p:nvSpPr>
        <p:spPr/>
        <p:txBody>
          <a:bodyPr>
            <a:normAutofit/>
          </a:bodyPr>
          <a:lstStyle/>
          <a:p>
            <a:r>
              <a:rPr lang="en-US" sz="4000" dirty="0">
                <a:latin typeface="+mn-lt"/>
              </a:rPr>
              <a:t>Managing conflict </a:t>
            </a:r>
          </a:p>
        </p:txBody>
      </p:sp>
      <p:sp>
        <p:nvSpPr>
          <p:cNvPr id="3" name="Content Placeholder 2">
            <a:extLst>
              <a:ext uri="{FF2B5EF4-FFF2-40B4-BE49-F238E27FC236}">
                <a16:creationId xmlns:a16="http://schemas.microsoft.com/office/drawing/2014/main" xmlns="" id="{36A95B88-75D9-9243-86FC-6C4AA4FC1721}"/>
              </a:ext>
            </a:extLst>
          </p:cNvPr>
          <p:cNvSpPr>
            <a:spLocks noGrp="1"/>
          </p:cNvSpPr>
          <p:nvPr>
            <p:ph idx="1"/>
          </p:nvPr>
        </p:nvSpPr>
        <p:spPr/>
        <p:txBody>
          <a:bodyPr/>
          <a:lstStyle/>
          <a:p>
            <a:r>
              <a:rPr lang="en-GB" sz="1400" dirty="0">
                <a:latin typeface="Narkisim" panose="020B0604020202020204" pitchFamily="34" charset="-79"/>
                <a:cs typeface="Narkisim" panose="020B0604020202020204" pitchFamily="34" charset="-79"/>
              </a:rPr>
              <a:t>Conflict happens when people have opposing needs, ideas, beliefs, values or goals. Conflict can therefore happen when there is a clash of perceptions, goals or values in any organisation where people care about the outcome. </a:t>
            </a:r>
          </a:p>
          <a:p>
            <a:r>
              <a:rPr lang="en-GB" sz="1400" dirty="0">
                <a:latin typeface="Narkisim" panose="020B0604020202020204" pitchFamily="34" charset="-79"/>
                <a:cs typeface="Narkisim" panose="020B0604020202020204" pitchFamily="34" charset="-79"/>
              </a:rPr>
              <a:t>Conflict can often be good. It may bring out new ideas and raise new issues. However, because teams contain a variety of people, all with differing opinions and experiences, sometimes this can get out of hand</a:t>
            </a:r>
            <a:endParaRPr lang="it-IT" sz="1400" dirty="0"/>
          </a:p>
          <a:p>
            <a:r>
              <a:rPr lang="en-GB" sz="1400" dirty="0">
                <a:latin typeface="Narkisim" panose="020B0604020202020204" pitchFamily="34" charset="-79"/>
                <a:cs typeface="Narkisim" panose="020B0604020202020204" pitchFamily="34" charset="-79"/>
              </a:rPr>
              <a:t>Comments can become personal and time is spent settling old scores instead of getting on with the task in hand. This can lead to unhealthy conflict, one of the biggest barriers to effective team performance</a:t>
            </a:r>
            <a:r>
              <a:rPr lang="en-GB" dirty="0">
                <a:latin typeface="Narkisim" panose="020B0604020202020204" pitchFamily="34" charset="-79"/>
                <a:cs typeface="Narkisim" panose="020B0604020202020204" pitchFamily="34" charset="-79"/>
              </a:rPr>
              <a:t>. </a:t>
            </a:r>
          </a:p>
          <a:p>
            <a:endParaRPr lang="en-US" dirty="0"/>
          </a:p>
        </p:txBody>
      </p:sp>
      <p:pic>
        <p:nvPicPr>
          <p:cNvPr id="4" name="Picture 3" descr="A close up of a flower&#10;&#10;Description automatically generated">
            <a:extLst>
              <a:ext uri="{FF2B5EF4-FFF2-40B4-BE49-F238E27FC236}">
                <a16:creationId xmlns:a16="http://schemas.microsoft.com/office/drawing/2014/main" xmlns="" id="{F20FFB5A-6865-48FA-8A1F-184E5FC78F83}"/>
              </a:ext>
            </a:extLst>
          </p:cNvPr>
          <p:cNvPicPr>
            <a:picLocks noChangeAspect="1"/>
          </p:cNvPicPr>
          <p:nvPr/>
        </p:nvPicPr>
        <p:blipFill>
          <a:blip r:embed="rId2"/>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264965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xmlns="" id="{0216D9FD-860F-4F5C-8D9B-CE7002071D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0F683E0-B09E-CE41-A7AA-33AEB18051F3}"/>
              </a:ext>
            </a:extLst>
          </p:cNvPr>
          <p:cNvSpPr>
            <a:spLocks noGrp="1"/>
          </p:cNvSpPr>
          <p:nvPr>
            <p:ph type="title"/>
          </p:nvPr>
        </p:nvSpPr>
        <p:spPr>
          <a:xfrm>
            <a:off x="882651" y="977028"/>
            <a:ext cx="3333410" cy="5237503"/>
          </a:xfrm>
        </p:spPr>
        <p:txBody>
          <a:bodyPr anchor="ctr">
            <a:normAutofit/>
          </a:bodyPr>
          <a:lstStyle/>
          <a:p>
            <a:r>
              <a:rPr lang="en-US" dirty="0">
                <a:solidFill>
                  <a:schemeClr val="bg2"/>
                </a:solidFill>
                <a:latin typeface="+mn-lt"/>
                <a:cs typeface="Arial" panose="020B0604020202020204" pitchFamily="34" charset="0"/>
              </a:rPr>
              <a:t/>
            </a:r>
            <a:br>
              <a:rPr lang="en-US" dirty="0">
                <a:solidFill>
                  <a:schemeClr val="bg2"/>
                </a:solidFill>
                <a:latin typeface="+mn-lt"/>
                <a:cs typeface="Arial" panose="020B0604020202020204" pitchFamily="34" charset="0"/>
              </a:rPr>
            </a:br>
            <a:r>
              <a:rPr lang="en-US" dirty="0">
                <a:solidFill>
                  <a:schemeClr val="bg2"/>
                </a:solidFill>
                <a:latin typeface="+mn-lt"/>
                <a:cs typeface="Arial" panose="020B0604020202020204" pitchFamily="34" charset="0"/>
              </a:rPr>
              <a:t/>
            </a:r>
            <a:br>
              <a:rPr lang="en-US" dirty="0">
                <a:solidFill>
                  <a:schemeClr val="bg2"/>
                </a:solidFill>
                <a:latin typeface="+mn-lt"/>
                <a:cs typeface="Arial" panose="020B0604020202020204" pitchFamily="34" charset="0"/>
              </a:rPr>
            </a:br>
            <a:r>
              <a:rPr lang="en-US" dirty="0">
                <a:solidFill>
                  <a:schemeClr val="bg2"/>
                </a:solidFill>
                <a:latin typeface="+mn-lt"/>
                <a:cs typeface="Arial" panose="020B0604020202020204" pitchFamily="34" charset="0"/>
              </a:rPr>
              <a:t>“Leadership</a:t>
            </a:r>
            <a:br>
              <a:rPr lang="en-US" dirty="0">
                <a:solidFill>
                  <a:schemeClr val="bg2"/>
                </a:solidFill>
                <a:latin typeface="+mn-lt"/>
                <a:cs typeface="Arial" panose="020B0604020202020204" pitchFamily="34" charset="0"/>
              </a:rPr>
            </a:br>
            <a:r>
              <a:rPr lang="en-GB" dirty="0">
                <a:solidFill>
                  <a:schemeClr val="bg2"/>
                </a:solidFill>
              </a:rPr>
              <a:t/>
            </a:r>
            <a:br>
              <a:rPr lang="en-GB" dirty="0">
                <a:solidFill>
                  <a:schemeClr val="bg2"/>
                </a:solidFill>
              </a:rPr>
            </a:br>
            <a:r>
              <a:rPr lang="en-GB" dirty="0">
                <a:solidFill>
                  <a:schemeClr val="bg2"/>
                </a:solidFill>
              </a:rPr>
              <a:t> </a:t>
            </a:r>
            <a:r>
              <a:rPr lang="en-GB" sz="2000" dirty="0">
                <a:solidFill>
                  <a:schemeClr val="bg2"/>
                </a:solidFill>
              </a:rPr>
              <a:t>is influence-nothing more, nothing less</a:t>
            </a:r>
            <a:r>
              <a:rPr lang="en-GB" dirty="0">
                <a:solidFill>
                  <a:schemeClr val="bg2"/>
                </a:solidFill>
              </a:rPr>
              <a:t>”</a:t>
            </a:r>
            <a:br>
              <a:rPr lang="en-GB" dirty="0">
                <a:solidFill>
                  <a:schemeClr val="bg2"/>
                </a:solidFill>
              </a:rPr>
            </a:br>
            <a:r>
              <a:rPr lang="en-GB" sz="1400" dirty="0">
                <a:solidFill>
                  <a:schemeClr val="bg2"/>
                </a:solidFill>
              </a:rPr>
              <a:t>-J0hn c </a:t>
            </a:r>
            <a:r>
              <a:rPr lang="en-GB" sz="1400" dirty="0" err="1">
                <a:solidFill>
                  <a:schemeClr val="bg2"/>
                </a:solidFill>
              </a:rPr>
              <a:t>maxwell</a:t>
            </a:r>
            <a:endParaRPr lang="en-US" dirty="0">
              <a:solidFill>
                <a:schemeClr val="bg2"/>
              </a:solidFill>
              <a:latin typeface="+mn-lt"/>
            </a:endParaRPr>
          </a:p>
        </p:txBody>
      </p:sp>
      <p:sp useBgFill="1">
        <p:nvSpPr>
          <p:cNvPr id="15" name="Rectangle 10">
            <a:extLst>
              <a:ext uri="{FF2B5EF4-FFF2-40B4-BE49-F238E27FC236}">
                <a16:creationId xmlns:a16="http://schemas.microsoft.com/office/drawing/2014/main" xmlns="" id="{8D074069-7026-466C-B495-20FB9578CF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53993" y="0"/>
            <a:ext cx="7538007" cy="6858000"/>
          </a:xfrm>
          <a:prstGeom prst="rect">
            <a:avLst/>
          </a:prstGeom>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C1685D80-4D5A-471F-9215-651424F475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53787" y="0"/>
            <a:ext cx="164592"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F2644937-60AA-CC41-898B-0842A36AF197}"/>
              </a:ext>
            </a:extLst>
          </p:cNvPr>
          <p:cNvSpPr>
            <a:spLocks noGrp="1"/>
          </p:cNvSpPr>
          <p:nvPr>
            <p:ph idx="1"/>
          </p:nvPr>
        </p:nvSpPr>
        <p:spPr>
          <a:xfrm>
            <a:off x="5791954" y="977029"/>
            <a:ext cx="5428789" cy="5237503"/>
          </a:xfrm>
        </p:spPr>
        <p:txBody>
          <a:bodyPr anchor="ctr">
            <a:normAutofit/>
          </a:bodyPr>
          <a:lstStyle/>
          <a:p>
            <a:pPr marL="0" indent="0">
              <a:lnSpc>
                <a:spcPct val="110000"/>
              </a:lnSpc>
              <a:buNone/>
            </a:pPr>
            <a:r>
              <a:rPr lang="en-GB" sz="1400"/>
              <a:t>Is the key of an effective team :</a:t>
            </a:r>
          </a:p>
          <a:p>
            <a:pPr marL="0" indent="0">
              <a:lnSpc>
                <a:spcPct val="110000"/>
              </a:lnSpc>
              <a:buNone/>
            </a:pPr>
            <a:r>
              <a:rPr lang="en-GB" sz="1400"/>
              <a:t>-accepting the leadership role; </a:t>
            </a:r>
          </a:p>
          <a:p>
            <a:pPr marL="0" indent="0">
              <a:lnSpc>
                <a:spcPct val="110000"/>
              </a:lnSpc>
              <a:buNone/>
            </a:pPr>
            <a:r>
              <a:rPr lang="en-GB" sz="1400"/>
              <a:t>-calling for help appropriately; </a:t>
            </a:r>
          </a:p>
          <a:p>
            <a:pPr marL="0" indent="0">
              <a:lnSpc>
                <a:spcPct val="110000"/>
              </a:lnSpc>
              <a:buNone/>
            </a:pPr>
            <a:r>
              <a:rPr lang="en-GB" sz="1400"/>
              <a:t>-constantly monitoring the situation; </a:t>
            </a:r>
          </a:p>
          <a:p>
            <a:pPr marL="0" indent="0">
              <a:lnSpc>
                <a:spcPct val="110000"/>
              </a:lnSpc>
              <a:buNone/>
            </a:pPr>
            <a:r>
              <a:rPr lang="en-GB" sz="1400"/>
              <a:t>-setting priorities and making decisions; </a:t>
            </a:r>
          </a:p>
          <a:p>
            <a:pPr marL="0" indent="0">
              <a:lnSpc>
                <a:spcPct val="110000"/>
              </a:lnSpc>
              <a:buNone/>
            </a:pPr>
            <a:r>
              <a:rPr lang="en-GB" sz="1400"/>
              <a:t>-utilizing resources to maximize performance; </a:t>
            </a:r>
          </a:p>
          <a:p>
            <a:pPr marL="0" indent="0">
              <a:lnSpc>
                <a:spcPct val="110000"/>
              </a:lnSpc>
              <a:buNone/>
            </a:pPr>
            <a:r>
              <a:rPr lang="en-GB" sz="1400"/>
              <a:t>-resolving team conflicts; </a:t>
            </a:r>
          </a:p>
          <a:p>
            <a:pPr marL="0" indent="0">
              <a:lnSpc>
                <a:spcPct val="110000"/>
              </a:lnSpc>
              <a:buNone/>
            </a:pPr>
            <a:r>
              <a:rPr lang="en-GB" sz="1400"/>
              <a:t>-balancing the workload within a team; </a:t>
            </a:r>
          </a:p>
          <a:p>
            <a:pPr marL="0" indent="0">
              <a:lnSpc>
                <a:spcPct val="110000"/>
              </a:lnSpc>
              <a:buNone/>
            </a:pPr>
            <a:r>
              <a:rPr lang="en-GB" sz="1400"/>
              <a:t>-delegating tasks or assignments; </a:t>
            </a:r>
          </a:p>
          <a:p>
            <a:pPr marL="0" indent="0">
              <a:lnSpc>
                <a:spcPct val="110000"/>
              </a:lnSpc>
              <a:buNone/>
            </a:pPr>
            <a:r>
              <a:rPr lang="en-GB" sz="1400"/>
              <a:t>-conducting briefs, huddles, debriefs; </a:t>
            </a:r>
          </a:p>
          <a:p>
            <a:pPr marL="0" indent="0">
              <a:lnSpc>
                <a:spcPct val="110000"/>
              </a:lnSpc>
              <a:buNone/>
            </a:pPr>
            <a:r>
              <a:rPr lang="en-GB" sz="1400"/>
              <a:t>-empowering team members to speak freely and ask questions; </a:t>
            </a:r>
          </a:p>
          <a:p>
            <a:pPr marL="0" indent="0">
              <a:lnSpc>
                <a:spcPct val="110000"/>
              </a:lnSpc>
              <a:buNone/>
            </a:pPr>
            <a:r>
              <a:rPr lang="en-GB" sz="1400"/>
              <a:t>-organize improvement activities and training for the team; (Smart Business Magazine, 2019)</a:t>
            </a:r>
          </a:p>
          <a:p>
            <a:pPr>
              <a:lnSpc>
                <a:spcPct val="110000"/>
              </a:lnSpc>
            </a:pPr>
            <a:endParaRPr lang="en-US" sz="1400"/>
          </a:p>
        </p:txBody>
      </p:sp>
      <p:pic>
        <p:nvPicPr>
          <p:cNvPr id="4" name="Picture 3" descr="A close up of a flower&#10;&#10;Description automatically generated">
            <a:extLst>
              <a:ext uri="{FF2B5EF4-FFF2-40B4-BE49-F238E27FC236}">
                <a16:creationId xmlns:a16="http://schemas.microsoft.com/office/drawing/2014/main" xmlns="" id="{597665BB-4D0C-45AA-A949-91ABFB6BFD52}"/>
              </a:ext>
            </a:extLst>
          </p:cNvPr>
          <p:cNvPicPr>
            <a:picLocks noChangeAspect="1"/>
          </p:cNvPicPr>
          <p:nvPr/>
        </p:nvPicPr>
        <p:blipFill>
          <a:blip r:embed="rId2"/>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3371562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xmlns="" id="{A40DC6A9-C0A5-4A2A-84DA-41747198DE50}"/>
              </a:ext>
            </a:extLst>
          </p:cNvPr>
          <p:cNvSpPr>
            <a:spLocks noGrp="1"/>
          </p:cNvSpPr>
          <p:nvPr>
            <p:ph type="title"/>
          </p:nvPr>
        </p:nvSpPr>
        <p:spPr>
          <a:xfrm>
            <a:off x="352353" y="297228"/>
            <a:ext cx="9291215" cy="1414840"/>
          </a:xfrm>
        </p:spPr>
        <p:txBody>
          <a:bodyPr/>
          <a:lstStyle/>
          <a:p>
            <a:r>
              <a:rPr lang="en-GB" dirty="0">
                <a:solidFill>
                  <a:schemeClr val="tx1">
                    <a:lumMod val="95000"/>
                  </a:schemeClr>
                </a:solidFill>
              </a:rPr>
              <a:t>“A leader must inspire or his team will expire.” </a:t>
            </a:r>
            <a:r>
              <a:rPr lang="en-GB" sz="1400" dirty="0">
                <a:solidFill>
                  <a:schemeClr val="tx1">
                    <a:lumMod val="95000"/>
                  </a:schemeClr>
                </a:solidFill>
              </a:rPr>
              <a:t>― </a:t>
            </a:r>
            <a:r>
              <a:rPr lang="en-GB" sz="1400" b="1" dirty="0">
                <a:solidFill>
                  <a:schemeClr val="tx1">
                    <a:lumMod val="95000"/>
                  </a:schemeClr>
                </a:solidFill>
              </a:rPr>
              <a:t>Orrin Woodward</a:t>
            </a:r>
            <a:r>
              <a:rPr lang="en-GB" sz="1400" dirty="0">
                <a:solidFill>
                  <a:schemeClr val="tx1">
                    <a:lumMod val="95000"/>
                  </a:schemeClr>
                </a:solidFill>
              </a:rPr>
              <a:t/>
            </a:r>
            <a:br>
              <a:rPr lang="en-GB" sz="1400" dirty="0">
                <a:solidFill>
                  <a:schemeClr val="tx1">
                    <a:lumMod val="95000"/>
                  </a:schemeClr>
                </a:solidFill>
              </a:rPr>
            </a:br>
            <a:endParaRPr lang="en-GB" sz="1400" dirty="0">
              <a:solidFill>
                <a:schemeClr val="tx1">
                  <a:lumMod val="95000"/>
                </a:schemeClr>
              </a:solidFill>
            </a:endParaRPr>
          </a:p>
        </p:txBody>
      </p:sp>
      <p:graphicFrame>
        <p:nvGraphicFramePr>
          <p:cNvPr id="4" name="Content Placeholder 3">
            <a:extLst>
              <a:ext uri="{FF2B5EF4-FFF2-40B4-BE49-F238E27FC236}">
                <a16:creationId xmlns:a16="http://schemas.microsoft.com/office/drawing/2014/main" xmlns="" id="{DCFCF4D6-E2B3-4C43-9FE4-B3BCEC85631D}"/>
              </a:ext>
            </a:extLst>
          </p:cNvPr>
          <p:cNvGraphicFramePr>
            <a:graphicFrameLocks noGrp="1"/>
          </p:cNvGraphicFramePr>
          <p:nvPr>
            <p:ph idx="4294967295"/>
            <p:extLst>
              <p:ext uri="{D42A27DB-BD31-4B8C-83A1-F6EECF244321}">
                <p14:modId xmlns:p14="http://schemas.microsoft.com/office/powerpoint/2010/main" xmlns="" val="1744658096"/>
              </p:ext>
            </p:extLst>
          </p:nvPr>
        </p:nvGraphicFramePr>
        <p:xfrm>
          <a:off x="1451579" y="2200275"/>
          <a:ext cx="9493250" cy="452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able 4">
            <a:extLst>
              <a:ext uri="{FF2B5EF4-FFF2-40B4-BE49-F238E27FC236}">
                <a16:creationId xmlns:a16="http://schemas.microsoft.com/office/drawing/2014/main" xmlns="" id="{BC8627EF-12B5-4650-96A5-CA06B97407BF}"/>
              </a:ext>
            </a:extLst>
          </p:cNvPr>
          <p:cNvGraphicFramePr>
            <a:graphicFrameLocks noGrp="1"/>
          </p:cNvGraphicFramePr>
          <p:nvPr>
            <p:extLst>
              <p:ext uri="{D42A27DB-BD31-4B8C-83A1-F6EECF244321}">
                <p14:modId xmlns:p14="http://schemas.microsoft.com/office/powerpoint/2010/main" xmlns="" val="63796829"/>
              </p:ext>
            </p:extLst>
          </p:nvPr>
        </p:nvGraphicFramePr>
        <p:xfrm>
          <a:off x="4679004" y="4130641"/>
          <a:ext cx="2354094" cy="661481"/>
        </p:xfrm>
        <a:graphic>
          <a:graphicData uri="http://schemas.openxmlformats.org/drawingml/2006/table">
            <a:tbl>
              <a:tblPr firstRow="1" bandRow="1">
                <a:tableStyleId>{5C22544A-7EE6-4342-B048-85BDC9FD1C3A}</a:tableStyleId>
              </a:tblPr>
              <a:tblGrid>
                <a:gridCol w="2354094">
                  <a:extLst>
                    <a:ext uri="{9D8B030D-6E8A-4147-A177-3AD203B41FA5}">
                      <a16:colId xmlns:a16="http://schemas.microsoft.com/office/drawing/2014/main" xmlns="" val="163396395"/>
                    </a:ext>
                  </a:extLst>
                </a:gridCol>
              </a:tblGrid>
              <a:tr h="661481">
                <a:tc>
                  <a:txBody>
                    <a:bodyPr/>
                    <a:lstStyle/>
                    <a:p>
                      <a:r>
                        <a:rPr lang="en-US" sz="3200" dirty="0"/>
                        <a:t>   leader</a:t>
                      </a:r>
                      <a:endParaRPr lang="en-GB" sz="3200" dirty="0"/>
                    </a:p>
                  </a:txBody>
                  <a:tcPr>
                    <a:solidFill>
                      <a:srgbClr val="00B0F0"/>
                    </a:solidFill>
                  </a:tcPr>
                </a:tc>
                <a:extLst>
                  <a:ext uri="{0D108BD9-81ED-4DB2-BD59-A6C34878D82A}">
                    <a16:rowId xmlns:a16="http://schemas.microsoft.com/office/drawing/2014/main" xmlns="" val="559975073"/>
                  </a:ext>
                </a:extLst>
              </a:tr>
            </a:tbl>
          </a:graphicData>
        </a:graphic>
      </p:graphicFrame>
      <p:pic>
        <p:nvPicPr>
          <p:cNvPr id="7" name="Picture 6" descr="A close up of a flower&#10;&#10;Description automatically generated">
            <a:extLst>
              <a:ext uri="{FF2B5EF4-FFF2-40B4-BE49-F238E27FC236}">
                <a16:creationId xmlns:a16="http://schemas.microsoft.com/office/drawing/2014/main" xmlns="" id="{DD837198-2219-4DC9-896F-15A6AC496AAB}"/>
              </a:ext>
            </a:extLst>
          </p:cNvPr>
          <p:cNvPicPr>
            <a:picLocks noChangeAspect="1"/>
          </p:cNvPicPr>
          <p:nvPr/>
        </p:nvPicPr>
        <p:blipFill>
          <a:blip r:embed="rId7"/>
          <a:stretch>
            <a:fillRect/>
          </a:stretch>
        </p:blipFill>
        <p:spPr>
          <a:xfrm>
            <a:off x="10419116" y="5064386"/>
            <a:ext cx="1772884" cy="1772884"/>
          </a:xfrm>
          <a:prstGeom prst="rect">
            <a:avLst/>
          </a:prstGeom>
        </p:spPr>
      </p:pic>
    </p:spTree>
    <p:extLst>
      <p:ext uri="{BB962C8B-B14F-4D97-AF65-F5344CB8AC3E}">
        <p14:creationId xmlns:p14="http://schemas.microsoft.com/office/powerpoint/2010/main" xmlns="" val="1743052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538C7E5-0116-453C-9CD0-757E1C972D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DC44A12-AE2E-2E41-8CF1-55DA7BC99789}"/>
              </a:ext>
            </a:extLst>
          </p:cNvPr>
          <p:cNvSpPr>
            <a:spLocks noGrp="1"/>
          </p:cNvSpPr>
          <p:nvPr>
            <p:ph type="title"/>
          </p:nvPr>
        </p:nvSpPr>
        <p:spPr>
          <a:xfrm>
            <a:off x="1451579" y="804519"/>
            <a:ext cx="9291215" cy="1049235"/>
          </a:xfrm>
        </p:spPr>
        <p:txBody>
          <a:bodyPr>
            <a:normAutofit/>
          </a:bodyPr>
          <a:lstStyle/>
          <a:p>
            <a:r>
              <a:rPr lang="en-US">
                <a:latin typeface="+mn-lt"/>
              </a:rPr>
              <a:t>Conclusion </a:t>
            </a:r>
          </a:p>
        </p:txBody>
      </p:sp>
      <p:cxnSp>
        <p:nvCxnSpPr>
          <p:cNvPr id="13" name="Straight Connector 12">
            <a:extLst>
              <a:ext uri="{FF2B5EF4-FFF2-40B4-BE49-F238E27FC236}">
                <a16:creationId xmlns:a16="http://schemas.microsoft.com/office/drawing/2014/main" xmlns="" id="{B755E3F5-39D9-4ABF-BFA5-232E87111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xmlns="" id="{EB09849A-7D0C-4F36-A0D6-6BD64C50EB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flower&#10;&#10;Description automatically generated">
            <a:extLst>
              <a:ext uri="{FF2B5EF4-FFF2-40B4-BE49-F238E27FC236}">
                <a16:creationId xmlns:a16="http://schemas.microsoft.com/office/drawing/2014/main" xmlns="" id="{5D191C7E-B7F5-40B1-9666-B4A5F90D8094}"/>
              </a:ext>
            </a:extLst>
          </p:cNvPr>
          <p:cNvPicPr>
            <a:picLocks noChangeAspect="1"/>
          </p:cNvPicPr>
          <p:nvPr/>
        </p:nvPicPr>
        <p:blipFill>
          <a:blip r:embed="rId2"/>
          <a:stretch>
            <a:fillRect/>
          </a:stretch>
        </p:blipFill>
        <p:spPr>
          <a:xfrm>
            <a:off x="10718442" y="5491096"/>
            <a:ext cx="1330891" cy="1330891"/>
          </a:xfrm>
          <a:prstGeom prst="rect">
            <a:avLst/>
          </a:prstGeom>
        </p:spPr>
      </p:pic>
      <p:graphicFrame>
        <p:nvGraphicFramePr>
          <p:cNvPr id="6" name="Content Placeholder 2">
            <a:extLst>
              <a:ext uri="{FF2B5EF4-FFF2-40B4-BE49-F238E27FC236}">
                <a16:creationId xmlns:a16="http://schemas.microsoft.com/office/drawing/2014/main" xmlns="" id="{438196E6-4410-41B7-856D-A8F879A42FC0}"/>
              </a:ext>
            </a:extLst>
          </p:cNvPr>
          <p:cNvGraphicFramePr>
            <a:graphicFrameLocks noGrp="1"/>
          </p:cNvGraphicFramePr>
          <p:nvPr>
            <p:ph idx="1"/>
            <p:extLst>
              <p:ext uri="{D42A27DB-BD31-4B8C-83A1-F6EECF244321}">
                <p14:modId xmlns:p14="http://schemas.microsoft.com/office/powerpoint/2010/main" xmlns="" val="1394002464"/>
              </p:ext>
            </p:extLst>
          </p:nvPr>
        </p:nvGraphicFramePr>
        <p:xfrm>
          <a:off x="1130270" y="2479246"/>
          <a:ext cx="9604375" cy="37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289002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xmlns="" id="{130B326A-C054-4820-AFCA-FCB009ABC6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32">
            <a:extLst>
              <a:ext uri="{FF2B5EF4-FFF2-40B4-BE49-F238E27FC236}">
                <a16:creationId xmlns:a16="http://schemas.microsoft.com/office/drawing/2014/main" xmlns="" id="{E265DFC7-1B2A-4A32-9C43-C48EA6FF614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xmlns="" val="0"/>
              </a:ext>
            </a:extLst>
          </a:blip>
          <a:srcRect t="1538" b="-1538"/>
          <a:stretch/>
        </p:blipFill>
        <p:spPr>
          <a:xfrm>
            <a:off x="0" y="6129338"/>
            <a:ext cx="12192000" cy="742950"/>
          </a:xfrm>
          <a:prstGeom prst="rect">
            <a:avLst/>
          </a:prstGeom>
        </p:spPr>
      </p:pic>
      <p:cxnSp>
        <p:nvCxnSpPr>
          <p:cNvPr id="35" name="Straight Connector 34">
            <a:extLst>
              <a:ext uri="{FF2B5EF4-FFF2-40B4-BE49-F238E27FC236}">
                <a16:creationId xmlns:a16="http://schemas.microsoft.com/office/drawing/2014/main" xmlns="" id="{853B328C-A402-44DE-AABB-9BFBB6617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xmlns="" id="{1C524C5A-172F-46AC-87F4-34AF7CA9A8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C332F5CA-663D-4D95-B79E-84BCB817FD20}"/>
              </a:ext>
            </a:extLst>
          </p:cNvPr>
          <p:cNvPicPr>
            <a:picLocks noChangeAspect="1"/>
          </p:cNvPicPr>
          <p:nvPr/>
        </p:nvPicPr>
        <p:blipFill rotWithShape="1">
          <a:blip r:embed="rId3">
            <a:duotone>
              <a:schemeClr val="bg2">
                <a:shade val="45000"/>
                <a:satMod val="135000"/>
              </a:schemeClr>
              <a:prstClr val="white"/>
            </a:duotone>
            <a:alphaModFix amt="20000"/>
            <a:extLst/>
          </a:blip>
          <a:srcRect t="17531" r="-1" b="7467"/>
          <a:stretch/>
        </p:blipFill>
        <p:spPr>
          <a:xfrm>
            <a:off x="305" y="10"/>
            <a:ext cx="12191695" cy="6857990"/>
          </a:xfrm>
          <a:prstGeom prst="rect">
            <a:avLst/>
          </a:prstGeom>
        </p:spPr>
      </p:pic>
      <p:sp>
        <p:nvSpPr>
          <p:cNvPr id="39" name="Rectangle 38">
            <a:extLst>
              <a:ext uri="{FF2B5EF4-FFF2-40B4-BE49-F238E27FC236}">
                <a16:creationId xmlns:a16="http://schemas.microsoft.com/office/drawing/2014/main" xmlns="" id="{6B533FE8-5556-49BB-95E2-E0680774F6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xmlns="" id="{F9D220EA-AEC5-4527-A9C7-B3AE5BAE7D1A}"/>
              </a:ext>
            </a:extLst>
          </p:cNvPr>
          <p:cNvSpPr>
            <a:spLocks noGrp="1"/>
          </p:cNvSpPr>
          <p:nvPr>
            <p:ph type="title"/>
          </p:nvPr>
        </p:nvSpPr>
        <p:spPr>
          <a:xfrm>
            <a:off x="1774423" y="802298"/>
            <a:ext cx="8637073" cy="2920713"/>
          </a:xfrm>
        </p:spPr>
        <p:txBody>
          <a:bodyPr vert="horz" lIns="91440" tIns="45720" rIns="91440" bIns="0" rtlCol="0" anchor="b">
            <a:normAutofit/>
          </a:bodyPr>
          <a:lstStyle/>
          <a:p>
            <a:r>
              <a:rPr lang="en-US" sz="6600"/>
              <a:t>Thank you</a:t>
            </a:r>
          </a:p>
        </p:txBody>
      </p:sp>
      <p:sp>
        <p:nvSpPr>
          <p:cNvPr id="3" name="Content Placeholder 2">
            <a:extLst>
              <a:ext uri="{FF2B5EF4-FFF2-40B4-BE49-F238E27FC236}">
                <a16:creationId xmlns:a16="http://schemas.microsoft.com/office/drawing/2014/main" xmlns="" id="{B518891C-B851-4449-A71A-95439BF37F7F}"/>
              </a:ext>
            </a:extLst>
          </p:cNvPr>
          <p:cNvSpPr>
            <a:spLocks noGrp="1"/>
          </p:cNvSpPr>
          <p:nvPr>
            <p:ph idx="1"/>
          </p:nvPr>
        </p:nvSpPr>
        <p:spPr>
          <a:xfrm>
            <a:off x="1774424" y="3724074"/>
            <a:ext cx="8637072" cy="977621"/>
          </a:xfrm>
        </p:spPr>
        <p:txBody>
          <a:bodyPr vert="horz" lIns="91440" tIns="91440" rIns="91440" bIns="91440" rtlCol="0">
            <a:normAutofit/>
          </a:bodyPr>
          <a:lstStyle/>
          <a:p>
            <a:pPr marL="0" indent="0" algn="ctr">
              <a:buNone/>
            </a:pPr>
            <a:r>
              <a:rPr lang="en-US" sz="1800" cap="all"/>
              <a:t>ANY QUESTIONS?</a:t>
            </a:r>
          </a:p>
        </p:txBody>
      </p:sp>
      <p:pic>
        <p:nvPicPr>
          <p:cNvPr id="41" name="Picture 40">
            <a:extLst>
              <a:ext uri="{FF2B5EF4-FFF2-40B4-BE49-F238E27FC236}">
                <a16:creationId xmlns:a16="http://schemas.microsoft.com/office/drawing/2014/main" xmlns="" id="{BDDF5D34-B26A-4FE6-A6B2-65D7ED53C47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xmlns="" val="0"/>
              </a:ext>
            </a:extLst>
          </a:blip>
          <a:srcRect t="1538" b="-1538"/>
          <a:stretch/>
        </p:blipFill>
        <p:spPr>
          <a:xfrm>
            <a:off x="0" y="6129338"/>
            <a:ext cx="12192000" cy="742950"/>
          </a:xfrm>
          <a:prstGeom prst="rect">
            <a:avLst/>
          </a:prstGeom>
        </p:spPr>
      </p:pic>
      <p:cxnSp>
        <p:nvCxnSpPr>
          <p:cNvPr id="43" name="Straight Connector 42">
            <a:extLst>
              <a:ext uri="{FF2B5EF4-FFF2-40B4-BE49-F238E27FC236}">
                <a16:creationId xmlns:a16="http://schemas.microsoft.com/office/drawing/2014/main" xmlns="" id="{51072BFF-678A-44DA-9B17-6C8F14C4C5C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445195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6D3F0B-AF45-C34C-B761-AA9736CF7AD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05725A55-326C-8E43-A7E0-01562B6C94B7}"/>
              </a:ext>
            </a:extLst>
          </p:cNvPr>
          <p:cNvSpPr>
            <a:spLocks noGrp="1"/>
          </p:cNvSpPr>
          <p:nvPr>
            <p:ph idx="1"/>
          </p:nvPr>
        </p:nvSpPr>
        <p:spPr/>
        <p:txBody>
          <a:bodyPr>
            <a:normAutofit fontScale="55000" lnSpcReduction="20000"/>
          </a:bodyPr>
          <a:lstStyle/>
          <a:p>
            <a:r>
              <a:rPr lang="en-GB" sz="1500" dirty="0"/>
              <a:t>Belbin Ireland. (2019). </a:t>
            </a:r>
            <a:r>
              <a:rPr lang="en-GB" sz="1500" i="1" dirty="0"/>
              <a:t>Belbin Ireland - Helping organisations to get the most out of their teams</a:t>
            </a:r>
            <a:r>
              <a:rPr lang="en-GB" sz="1500" dirty="0"/>
              <a:t>. [online] Available at: http://</a:t>
            </a:r>
            <a:r>
              <a:rPr lang="en-GB" sz="1500" dirty="0" err="1"/>
              <a:t>www.belbin.ie</a:t>
            </a:r>
            <a:r>
              <a:rPr lang="en-GB" sz="1500" dirty="0"/>
              <a:t> [Accessed 29 Apr. 2019].</a:t>
            </a:r>
          </a:p>
          <a:p>
            <a:r>
              <a:rPr lang="en-GB" sz="1500" dirty="0" err="1"/>
              <a:t>Constructingexcellence.org.uk</a:t>
            </a:r>
            <a:r>
              <a:rPr lang="en-GB" sz="1500" dirty="0"/>
              <a:t>. (2019). [online] Available at: http://</a:t>
            </a:r>
            <a:r>
              <a:rPr lang="en-GB" sz="1500" dirty="0" err="1"/>
              <a:t>constructingexcellence.org.uk</a:t>
            </a:r>
            <a:r>
              <a:rPr lang="en-GB" sz="1500" dirty="0"/>
              <a:t>/</a:t>
            </a:r>
            <a:r>
              <a:rPr lang="en-GB" sz="1500" dirty="0" err="1"/>
              <a:t>wp</a:t>
            </a:r>
            <a:r>
              <a:rPr lang="en-GB" sz="1500" dirty="0"/>
              <a:t>-content/uploads/2015/03/</a:t>
            </a:r>
            <a:r>
              <a:rPr lang="en-GB" sz="1500" dirty="0" err="1"/>
              <a:t>Teamwork_Guide.pdf</a:t>
            </a:r>
            <a:r>
              <a:rPr lang="en-GB" sz="1500" dirty="0"/>
              <a:t> [Accessed 29 Apr. 2019].</a:t>
            </a:r>
          </a:p>
          <a:p>
            <a:r>
              <a:rPr lang="en-GB" sz="1500" dirty="0"/>
              <a:t>E, X. (2019). </a:t>
            </a:r>
            <a:r>
              <a:rPr lang="en-GB" sz="1500" i="1" dirty="0"/>
              <a:t>Teamwork: a concept analysis. - PubMed - NCBI</a:t>
            </a:r>
            <a:r>
              <a:rPr lang="en-GB" sz="1500" dirty="0"/>
              <a:t>. [online] </a:t>
            </a:r>
            <a:r>
              <a:rPr lang="en-GB" sz="1500" dirty="0" err="1"/>
              <a:t>Ncbi.nlm.nih.gov</a:t>
            </a:r>
            <a:r>
              <a:rPr lang="en-GB" sz="1500" dirty="0"/>
              <a:t>. Available at: https://</a:t>
            </a:r>
            <a:r>
              <a:rPr lang="en-GB" sz="1500" dirty="0" err="1"/>
              <a:t>www.ncbi.nlm.nih.gov</a:t>
            </a:r>
            <a:r>
              <a:rPr lang="en-GB" sz="1500" dirty="0"/>
              <a:t>/</a:t>
            </a:r>
            <a:r>
              <a:rPr lang="en-GB" sz="1500" dirty="0" err="1"/>
              <a:t>pubmed</a:t>
            </a:r>
            <a:r>
              <a:rPr lang="en-GB" sz="1500" dirty="0"/>
              <a:t>/18186914 [Accessed 28 Apr. 2019</a:t>
            </a:r>
          </a:p>
          <a:p>
            <a:r>
              <a:rPr lang="en-GB" sz="1500" dirty="0" err="1"/>
              <a:t>Improvement.nhs.uk</a:t>
            </a:r>
            <a:r>
              <a:rPr lang="en-GB" sz="1500" dirty="0"/>
              <a:t>. (2019). </a:t>
            </a:r>
            <a:r>
              <a:rPr lang="en-GB" sz="1500" i="1" dirty="0"/>
              <a:t>NHS England and NHS Improvement | NHS Improvement</a:t>
            </a:r>
            <a:r>
              <a:rPr lang="en-GB" sz="1500" dirty="0"/>
              <a:t>. [online] Available at: https://</a:t>
            </a:r>
            <a:r>
              <a:rPr lang="en-GB" sz="1500" dirty="0" err="1"/>
              <a:t>improvement.nhs.uk</a:t>
            </a:r>
            <a:r>
              <a:rPr lang="en-GB" sz="1500" dirty="0"/>
              <a:t> [Accessed 29 Apr. 2019].</a:t>
            </a:r>
          </a:p>
          <a:p>
            <a:r>
              <a:rPr lang="en-GB" sz="1500" dirty="0" err="1"/>
              <a:t>Maund</a:t>
            </a:r>
            <a:r>
              <a:rPr lang="en-GB" sz="1500" dirty="0"/>
              <a:t>, A. (n.d.). </a:t>
            </a:r>
            <a:r>
              <a:rPr lang="en-GB" sz="1500" i="1" dirty="0"/>
              <a:t>Certificate in higher education</a:t>
            </a:r>
          </a:p>
          <a:p>
            <a:r>
              <a:rPr lang="en-GB" sz="1800" dirty="0" err="1"/>
              <a:t>Mindtools.com</a:t>
            </a:r>
            <a:r>
              <a:rPr lang="en-GB" sz="1800" dirty="0"/>
              <a:t>. (2019). </a:t>
            </a:r>
            <a:r>
              <a:rPr lang="en-GB" sz="1800" i="1" dirty="0"/>
              <a:t>Building Great Work </a:t>
            </a:r>
            <a:r>
              <a:rPr lang="en-GB" sz="1800" i="1" dirty="0" err="1"/>
              <a:t>RelationshipsMaking</a:t>
            </a:r>
            <a:r>
              <a:rPr lang="en-GB" sz="1800" i="1" dirty="0"/>
              <a:t> Work Enjoyable and Productive</a:t>
            </a:r>
            <a:r>
              <a:rPr lang="en-GB" sz="1800" dirty="0"/>
              <a:t>. [online] Available at: https://</a:t>
            </a:r>
            <a:r>
              <a:rPr lang="en-GB" sz="1800" dirty="0" err="1"/>
              <a:t>www.mindtools.com</a:t>
            </a:r>
            <a:r>
              <a:rPr lang="en-GB" sz="1800" dirty="0"/>
              <a:t>/pages/article/good-</a:t>
            </a:r>
            <a:r>
              <a:rPr lang="en-GB" sz="1800" dirty="0" err="1"/>
              <a:t>relationships.htm</a:t>
            </a:r>
            <a:r>
              <a:rPr lang="en-GB" sz="1800" dirty="0"/>
              <a:t> [Accessed 29 Apr. 2019].</a:t>
            </a:r>
            <a:endParaRPr lang="en-GB" sz="1800" i="1" dirty="0"/>
          </a:p>
          <a:p>
            <a:r>
              <a:rPr lang="en-GB" sz="1500" b="1" dirty="0"/>
              <a:t> </a:t>
            </a:r>
            <a:r>
              <a:rPr lang="en-GB" sz="1500" dirty="0" err="1"/>
              <a:t>Quotefancy.com</a:t>
            </a:r>
            <a:r>
              <a:rPr lang="en-GB" sz="1500" dirty="0"/>
              <a:t>. (2019). </a:t>
            </a:r>
            <a:r>
              <a:rPr lang="en-GB" sz="1500" i="1" dirty="0"/>
              <a:t>Andrew Carnegie Quote: “Teamwork appears most effective if each individual helps others to succeed, increasing the synergy of that team; ideally...”</a:t>
            </a:r>
            <a:r>
              <a:rPr lang="en-GB" sz="1500" dirty="0"/>
              <a:t>. [online] Available at: https://</a:t>
            </a:r>
            <a:r>
              <a:rPr lang="en-GB" sz="1500" dirty="0" err="1"/>
              <a:t>quotefancy.com</a:t>
            </a:r>
            <a:r>
              <a:rPr lang="en-GB" sz="1500" dirty="0"/>
              <a:t>/quote/1122446/Andrew-Carnegie-Teamwork-appears-most-effective-if-each-individual-helps-others-to [Accessed 28 Apr. 2019].</a:t>
            </a:r>
          </a:p>
          <a:p>
            <a:r>
              <a:rPr lang="en-GB" sz="1500" dirty="0"/>
              <a:t>Smart Business Magazine. (2019). </a:t>
            </a:r>
            <a:r>
              <a:rPr lang="en-GB" sz="1500" i="1" dirty="0"/>
              <a:t>Keys to Effective Leadership</a:t>
            </a:r>
            <a:r>
              <a:rPr lang="en-GB" sz="1500" dirty="0"/>
              <a:t>. [online] Available at: http://</a:t>
            </a:r>
            <a:r>
              <a:rPr lang="en-GB" sz="1500" dirty="0" err="1"/>
              <a:t>www.sbnonline.com</a:t>
            </a:r>
            <a:r>
              <a:rPr lang="en-GB" sz="1500" dirty="0"/>
              <a:t>/article/keys-effective-leadership/ [Accessed 29 Apr. 2019].</a:t>
            </a:r>
            <a:endParaRPr lang="en-US" sz="1500" dirty="0"/>
          </a:p>
          <a:p>
            <a:r>
              <a:rPr lang="en-GB" sz="1500" dirty="0" err="1"/>
              <a:t>Who.int</a:t>
            </a:r>
            <a:r>
              <a:rPr lang="en-GB" sz="1500" dirty="0"/>
              <a:t>. (2019). [online] Available at: https://</a:t>
            </a:r>
            <a:r>
              <a:rPr lang="en-GB" sz="1500" dirty="0" err="1"/>
              <a:t>www.who.int</a:t>
            </a:r>
            <a:r>
              <a:rPr lang="en-GB" sz="1500" dirty="0"/>
              <a:t>/</a:t>
            </a:r>
            <a:r>
              <a:rPr lang="en-GB" sz="1500" dirty="0" err="1"/>
              <a:t>patientsafety</a:t>
            </a:r>
            <a:r>
              <a:rPr lang="en-GB" sz="1500" dirty="0"/>
              <a:t>/education/curriculum/course4_handout.pdf [Accessed 29 Apr. 2019].</a:t>
            </a:r>
          </a:p>
          <a:p>
            <a:endParaRPr lang="en-GB" sz="1500" dirty="0"/>
          </a:p>
          <a:p>
            <a:r>
              <a:rPr lang="en-GB" sz="1500" dirty="0" err="1"/>
              <a:t>Who.int</a:t>
            </a:r>
            <a:r>
              <a:rPr lang="en-GB" sz="1500" dirty="0"/>
              <a:t>. (2019). [online] Available at: https://</a:t>
            </a:r>
            <a:r>
              <a:rPr lang="en-GB" sz="1500" dirty="0" err="1"/>
              <a:t>www.who.int</a:t>
            </a:r>
            <a:r>
              <a:rPr lang="en-GB" sz="1500" dirty="0"/>
              <a:t>/</a:t>
            </a:r>
            <a:r>
              <a:rPr lang="en-GB" sz="1500" dirty="0" err="1"/>
              <a:t>patientsafety</a:t>
            </a:r>
            <a:r>
              <a:rPr lang="en-GB" sz="1500" dirty="0"/>
              <a:t>/education/curriculum/who_mc_topic-4.pdf [Accessed 28 Apr. 2019].</a:t>
            </a:r>
          </a:p>
          <a:p>
            <a:r>
              <a:rPr lang="en-GB" sz="1500" b="1" dirty="0"/>
              <a:t> </a:t>
            </a:r>
            <a:r>
              <a:rPr lang="en-GB" sz="1500" dirty="0" err="1"/>
              <a:t>Xyrichis</a:t>
            </a:r>
            <a:r>
              <a:rPr lang="en-GB" sz="1500" dirty="0"/>
              <a:t>, A. and Ream, E. (2008). Teamwork: a concept analysis. </a:t>
            </a:r>
            <a:r>
              <a:rPr lang="en-GB" sz="1500" i="1" dirty="0"/>
              <a:t>Journal of Advanced Nursing</a:t>
            </a:r>
            <a:r>
              <a:rPr lang="en-GB" sz="1500" dirty="0"/>
              <a:t>, 61(2), pp.232-241.</a:t>
            </a:r>
          </a:p>
        </p:txBody>
      </p:sp>
      <p:pic>
        <p:nvPicPr>
          <p:cNvPr id="4" name="Picture 3" descr="A close up of a flower&#10;&#10;Description automatically generated">
            <a:extLst>
              <a:ext uri="{FF2B5EF4-FFF2-40B4-BE49-F238E27FC236}">
                <a16:creationId xmlns:a16="http://schemas.microsoft.com/office/drawing/2014/main" xmlns="" id="{0FB3FAD6-8C96-4FE1-A2A7-C0981D631675}"/>
              </a:ext>
            </a:extLst>
          </p:cNvPr>
          <p:cNvPicPr>
            <a:picLocks noChangeAspect="1"/>
          </p:cNvPicPr>
          <p:nvPr/>
        </p:nvPicPr>
        <p:blipFill>
          <a:blip r:embed="rId2"/>
          <a:stretch>
            <a:fillRect/>
          </a:stretch>
        </p:blipFill>
        <p:spPr>
          <a:xfrm>
            <a:off x="10718442" y="5491096"/>
            <a:ext cx="1330891" cy="1330891"/>
          </a:xfrm>
          <a:prstGeom prst="rect">
            <a:avLst/>
          </a:prstGeom>
        </p:spPr>
      </p:pic>
    </p:spTree>
    <p:extLst>
      <p:ext uri="{BB962C8B-B14F-4D97-AF65-F5344CB8AC3E}">
        <p14:creationId xmlns:p14="http://schemas.microsoft.com/office/powerpoint/2010/main" xmlns="" val="6738346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otalTime>43</TotalTime>
  <Words>879</Words>
  <Application>Microsoft Office PowerPoint</Application>
  <PresentationFormat>Custom</PresentationFormat>
  <Paragraphs>95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Gallery</vt:lpstr>
      <vt:lpstr> ”United we stand , divided we fall… ”  John Dickinson </vt:lpstr>
      <vt:lpstr>Introduction </vt:lpstr>
      <vt:lpstr> Team in Health and Social Care</vt:lpstr>
      <vt:lpstr>Teamworking in Health and Social Care meaning </vt:lpstr>
      <vt:lpstr>Benefits of teamworking </vt:lpstr>
      <vt:lpstr> Team Building  Bruce Tuckman (1965)</vt:lpstr>
      <vt:lpstr>Successful team development </vt:lpstr>
      <vt:lpstr>Belbin’s team roles</vt:lpstr>
      <vt:lpstr>Belbin’s team roles</vt:lpstr>
      <vt:lpstr>Belbin’s team roles</vt:lpstr>
      <vt:lpstr>Managing conflict </vt:lpstr>
      <vt:lpstr>  “Leadership   is influence-nothing more, nothing less” -J0hn c maxwell</vt:lpstr>
      <vt:lpstr>“A leader must inspire or his team will expire.” ― Orrin Woodward </vt:lpstr>
      <vt:lpstr>Conclusion </vt:lpstr>
      <vt:lpstr>Thank you</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”United we stand , divided we fall… ”  John Dickinson</dc:title>
  <dc:creator>andrei botosanu</dc:creator>
  <cp:lastModifiedBy>Benedict Maher</cp:lastModifiedBy>
  <cp:revision>5</cp:revision>
  <dcterms:created xsi:type="dcterms:W3CDTF">2019-04-29T12:00:53Z</dcterms:created>
  <dcterms:modified xsi:type="dcterms:W3CDTF">2019-05-06T15:24:28Z</dcterms:modified>
</cp:coreProperties>
</file>