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7.xml" ContentType="application/vnd.openxmlformats-officedocument.theme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47"/>
  </p:notesMasterIdLst>
  <p:sldIdLst>
    <p:sldId id="267" r:id="rId24"/>
    <p:sldId id="346" r:id="rId25"/>
    <p:sldId id="373" r:id="rId26"/>
    <p:sldId id="374" r:id="rId27"/>
    <p:sldId id="358" r:id="rId28"/>
    <p:sldId id="359" r:id="rId29"/>
    <p:sldId id="360" r:id="rId30"/>
    <p:sldId id="361" r:id="rId31"/>
    <p:sldId id="362" r:id="rId32"/>
    <p:sldId id="363" r:id="rId33"/>
    <p:sldId id="364" r:id="rId34"/>
    <p:sldId id="365" r:id="rId35"/>
    <p:sldId id="366" r:id="rId36"/>
    <p:sldId id="367" r:id="rId37"/>
    <p:sldId id="368" r:id="rId38"/>
    <p:sldId id="369" r:id="rId39"/>
    <p:sldId id="282" r:id="rId40"/>
    <p:sldId id="283" r:id="rId41"/>
    <p:sldId id="370" r:id="rId42"/>
    <p:sldId id="371" r:id="rId43"/>
    <p:sldId id="345" r:id="rId44"/>
    <p:sldId id="347" r:id="rId45"/>
    <p:sldId id="372" r:id="rId46"/>
  </p:sldIdLst>
  <p:sldSz cx="12192000" cy="6858000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E7C0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97F46D-A7A5-43E9-B4AC-7F61102B05AB}" v="41" dt="2023-10-10T07:46:56.1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21" autoAdjust="0"/>
    <p:restoredTop sz="66667" autoAdjust="0"/>
  </p:normalViewPr>
  <p:slideViewPr>
    <p:cSldViewPr snapToGrid="0">
      <p:cViewPr varScale="1">
        <p:scale>
          <a:sx n="76" d="100"/>
          <a:sy n="76" d="100"/>
        </p:scale>
        <p:origin x="17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Piper (IMH)" userId="f69ee4e2-845b-4a1f-89c4-60fce9da139f" providerId="ADAL" clId="{C097F46D-A7A5-43E9-B4AC-7F61102B05AB}"/>
    <pc:docChg chg="undo custSel addSld delSld modSld sldOrd">
      <pc:chgData name="Kate Piper (IMH)" userId="f69ee4e2-845b-4a1f-89c4-60fce9da139f" providerId="ADAL" clId="{C097F46D-A7A5-43E9-B4AC-7F61102B05AB}" dt="2023-10-10T07:47:31.588" v="1100" actId="5793"/>
      <pc:docMkLst>
        <pc:docMk/>
      </pc:docMkLst>
      <pc:sldChg chg="addSp delSp modSp add del mod delAnim">
        <pc:chgData name="Kate Piper (IMH)" userId="f69ee4e2-845b-4a1f-89c4-60fce9da139f" providerId="ADAL" clId="{C097F46D-A7A5-43E9-B4AC-7F61102B05AB}" dt="2023-10-05T18:15:55.696" v="1003" actId="20577"/>
        <pc:sldMkLst>
          <pc:docMk/>
          <pc:sldMk cId="465048800" sldId="282"/>
        </pc:sldMkLst>
        <pc:spChg chg="mod">
          <ac:chgData name="Kate Piper (IMH)" userId="f69ee4e2-845b-4a1f-89c4-60fce9da139f" providerId="ADAL" clId="{C097F46D-A7A5-43E9-B4AC-7F61102B05AB}" dt="2023-10-05T18:15:55.696" v="1003" actId="20577"/>
          <ac:spMkLst>
            <pc:docMk/>
            <pc:sldMk cId="465048800" sldId="282"/>
            <ac:spMk id="3" creationId="{F8D27A57-E7E4-4A3C-84A4-08415B88DD22}"/>
          </ac:spMkLst>
        </pc:spChg>
        <pc:spChg chg="add del mod">
          <ac:chgData name="Kate Piper (IMH)" userId="f69ee4e2-845b-4a1f-89c4-60fce9da139f" providerId="ADAL" clId="{C097F46D-A7A5-43E9-B4AC-7F61102B05AB}" dt="2023-10-05T18:13:58.796" v="851" actId="478"/>
          <ac:spMkLst>
            <pc:docMk/>
            <pc:sldMk cId="465048800" sldId="282"/>
            <ac:spMk id="4" creationId="{FBE8068F-FFE8-8BE5-B5C7-F111E72E2F2B}"/>
          </ac:spMkLst>
        </pc:spChg>
        <pc:spChg chg="del">
          <ac:chgData name="Kate Piper (IMH)" userId="f69ee4e2-845b-4a1f-89c4-60fce9da139f" providerId="ADAL" clId="{C097F46D-A7A5-43E9-B4AC-7F61102B05AB}" dt="2023-10-05T18:15:06.707" v="854" actId="478"/>
          <ac:spMkLst>
            <pc:docMk/>
            <pc:sldMk cId="465048800" sldId="282"/>
            <ac:spMk id="15" creationId="{345E8A61-CD53-4CFE-8146-48CF082DA3F7}"/>
          </ac:spMkLst>
        </pc:spChg>
        <pc:picChg chg="mod">
          <ac:chgData name="Kate Piper (IMH)" userId="f69ee4e2-845b-4a1f-89c4-60fce9da139f" providerId="ADAL" clId="{C097F46D-A7A5-43E9-B4AC-7F61102B05AB}" dt="2023-10-05T18:14:52.665" v="852" actId="1076"/>
          <ac:picMkLst>
            <pc:docMk/>
            <pc:sldMk cId="465048800" sldId="282"/>
            <ac:picMk id="6" creationId="{A24EF353-31CE-4A17-8881-519468586302}"/>
          </ac:picMkLst>
        </pc:picChg>
        <pc:picChg chg="del">
          <ac:chgData name="Kate Piper (IMH)" userId="f69ee4e2-845b-4a1f-89c4-60fce9da139f" providerId="ADAL" clId="{C097F46D-A7A5-43E9-B4AC-7F61102B05AB}" dt="2023-10-05T18:13:55.606" v="850" actId="478"/>
          <ac:picMkLst>
            <pc:docMk/>
            <pc:sldMk cId="465048800" sldId="282"/>
            <ac:picMk id="9" creationId="{CC6686FE-B700-41C4-A082-DC32DCAAB1E3}"/>
          </ac:picMkLst>
        </pc:picChg>
        <pc:cxnChg chg="del">
          <ac:chgData name="Kate Piper (IMH)" userId="f69ee4e2-845b-4a1f-89c4-60fce9da139f" providerId="ADAL" clId="{C097F46D-A7A5-43E9-B4AC-7F61102B05AB}" dt="2023-10-05T18:13:53.979" v="849" actId="478"/>
          <ac:cxnSpMkLst>
            <pc:docMk/>
            <pc:sldMk cId="465048800" sldId="282"/>
            <ac:cxnSpMk id="8" creationId="{876C5A15-71DF-4FB7-B976-4A15028FCADD}"/>
          </ac:cxnSpMkLst>
        </pc:cxnChg>
        <pc:cxnChg chg="del">
          <ac:chgData name="Kate Piper (IMH)" userId="f69ee4e2-845b-4a1f-89c4-60fce9da139f" providerId="ADAL" clId="{C097F46D-A7A5-43E9-B4AC-7F61102B05AB}" dt="2023-10-05T18:14:54.896" v="853" actId="478"/>
          <ac:cxnSpMkLst>
            <pc:docMk/>
            <pc:sldMk cId="465048800" sldId="282"/>
            <ac:cxnSpMk id="11" creationId="{C7CE972A-0D02-4D01-894C-7DC0455A4B7C}"/>
          </ac:cxnSpMkLst>
        </pc:cxnChg>
      </pc:sldChg>
      <pc:sldChg chg="add del">
        <pc:chgData name="Kate Piper (IMH)" userId="f69ee4e2-845b-4a1f-89c4-60fce9da139f" providerId="ADAL" clId="{C097F46D-A7A5-43E9-B4AC-7F61102B05AB}" dt="2023-10-05T18:10:08.612" v="798" actId="47"/>
        <pc:sldMkLst>
          <pc:docMk/>
          <pc:sldMk cId="19199614" sldId="283"/>
        </pc:sldMkLst>
      </pc:sldChg>
      <pc:sldChg chg="addSp delSp modSp del mod ord modClrScheme chgLayout">
        <pc:chgData name="Kate Piper (IMH)" userId="f69ee4e2-845b-4a1f-89c4-60fce9da139f" providerId="ADAL" clId="{C097F46D-A7A5-43E9-B4AC-7F61102B05AB}" dt="2023-10-05T18:10:13.622" v="801" actId="47"/>
        <pc:sldMkLst>
          <pc:docMk/>
          <pc:sldMk cId="1489457798" sldId="286"/>
        </pc:sldMkLst>
        <pc:spChg chg="del mod">
          <ac:chgData name="Kate Piper (IMH)" userId="f69ee4e2-845b-4a1f-89c4-60fce9da139f" providerId="ADAL" clId="{C097F46D-A7A5-43E9-B4AC-7F61102B05AB}" dt="2023-10-05T17:44:36.830" v="25" actId="478"/>
          <ac:spMkLst>
            <pc:docMk/>
            <pc:sldMk cId="1489457798" sldId="286"/>
            <ac:spMk id="2" creationId="{B879FAF6-2E67-48AF-9E87-6F4DA9A9F44E}"/>
          </ac:spMkLst>
        </pc:spChg>
        <pc:spChg chg="add mod ord">
          <ac:chgData name="Kate Piper (IMH)" userId="f69ee4e2-845b-4a1f-89c4-60fce9da139f" providerId="ADAL" clId="{C097F46D-A7A5-43E9-B4AC-7F61102B05AB}" dt="2023-10-05T17:58:53.068" v="524" actId="1038"/>
          <ac:spMkLst>
            <pc:docMk/>
            <pc:sldMk cId="1489457798" sldId="286"/>
            <ac:spMk id="4" creationId="{A36D2268-6155-0810-7429-4D4E35C3FE3B}"/>
          </ac:spMkLst>
        </pc:spChg>
        <pc:spChg chg="add del mod">
          <ac:chgData name="Kate Piper (IMH)" userId="f69ee4e2-845b-4a1f-89c4-60fce9da139f" providerId="ADAL" clId="{C097F46D-A7A5-43E9-B4AC-7F61102B05AB}" dt="2023-10-05T17:45:39.318" v="78" actId="478"/>
          <ac:spMkLst>
            <pc:docMk/>
            <pc:sldMk cId="1489457798" sldId="286"/>
            <ac:spMk id="5" creationId="{8FB50D31-1E33-6CC9-8346-A7D744BC75F5}"/>
          </ac:spMkLst>
        </pc:spChg>
        <pc:spChg chg="add mod">
          <ac:chgData name="Kate Piper (IMH)" userId="f69ee4e2-845b-4a1f-89c4-60fce9da139f" providerId="ADAL" clId="{C097F46D-A7A5-43E9-B4AC-7F61102B05AB}" dt="2023-10-05T17:58:53.068" v="524" actId="1038"/>
          <ac:spMkLst>
            <pc:docMk/>
            <pc:sldMk cId="1489457798" sldId="286"/>
            <ac:spMk id="6" creationId="{50BBE099-045B-7DA0-D242-C1692E575A27}"/>
          </ac:spMkLst>
        </pc:spChg>
        <pc:spChg chg="add mod">
          <ac:chgData name="Kate Piper (IMH)" userId="f69ee4e2-845b-4a1f-89c4-60fce9da139f" providerId="ADAL" clId="{C097F46D-A7A5-43E9-B4AC-7F61102B05AB}" dt="2023-10-05T17:58:53.068" v="524" actId="1038"/>
          <ac:spMkLst>
            <pc:docMk/>
            <pc:sldMk cId="1489457798" sldId="286"/>
            <ac:spMk id="7" creationId="{DD6E5414-108A-3A07-F4F9-99DCD32CC8AE}"/>
          </ac:spMkLst>
        </pc:spChg>
        <pc:spChg chg="add mod">
          <ac:chgData name="Kate Piper (IMH)" userId="f69ee4e2-845b-4a1f-89c4-60fce9da139f" providerId="ADAL" clId="{C097F46D-A7A5-43E9-B4AC-7F61102B05AB}" dt="2023-10-05T17:58:53.068" v="524" actId="1038"/>
          <ac:spMkLst>
            <pc:docMk/>
            <pc:sldMk cId="1489457798" sldId="286"/>
            <ac:spMk id="8" creationId="{3EC77079-74F8-BD5E-70BC-09EE01FC04B8}"/>
          </ac:spMkLst>
        </pc:spChg>
        <pc:spChg chg="add mod">
          <ac:chgData name="Kate Piper (IMH)" userId="f69ee4e2-845b-4a1f-89c4-60fce9da139f" providerId="ADAL" clId="{C097F46D-A7A5-43E9-B4AC-7F61102B05AB}" dt="2023-10-05T18:08:55.283" v="782" actId="1076"/>
          <ac:spMkLst>
            <pc:docMk/>
            <pc:sldMk cId="1489457798" sldId="286"/>
            <ac:spMk id="9" creationId="{13671396-BA89-7326-7211-0A09A20DA2A8}"/>
          </ac:spMkLst>
        </pc:spChg>
        <pc:spChg chg="add mod">
          <ac:chgData name="Kate Piper (IMH)" userId="f69ee4e2-845b-4a1f-89c4-60fce9da139f" providerId="ADAL" clId="{C097F46D-A7A5-43E9-B4AC-7F61102B05AB}" dt="2023-10-05T17:58:53.068" v="524" actId="1038"/>
          <ac:spMkLst>
            <pc:docMk/>
            <pc:sldMk cId="1489457798" sldId="286"/>
            <ac:spMk id="10" creationId="{CF7DFCDA-215F-D6A0-9BE3-A6A3FCFA7AD4}"/>
          </ac:spMkLst>
        </pc:spChg>
        <pc:spChg chg="add mod">
          <ac:chgData name="Kate Piper (IMH)" userId="f69ee4e2-845b-4a1f-89c4-60fce9da139f" providerId="ADAL" clId="{C097F46D-A7A5-43E9-B4AC-7F61102B05AB}" dt="2023-10-05T17:59:49.383" v="588" actId="6549"/>
          <ac:spMkLst>
            <pc:docMk/>
            <pc:sldMk cId="1489457798" sldId="286"/>
            <ac:spMk id="11" creationId="{9B7E990D-3400-A268-D696-5F9EE4F424DE}"/>
          </ac:spMkLst>
        </pc:spChg>
        <pc:spChg chg="add mod">
          <ac:chgData name="Kate Piper (IMH)" userId="f69ee4e2-845b-4a1f-89c4-60fce9da139f" providerId="ADAL" clId="{C097F46D-A7A5-43E9-B4AC-7F61102B05AB}" dt="2023-10-05T18:06:25.145" v="697" actId="20577"/>
          <ac:spMkLst>
            <pc:docMk/>
            <pc:sldMk cId="1489457798" sldId="286"/>
            <ac:spMk id="12" creationId="{37752989-46C7-B39D-6821-E464DC3A2F0E}"/>
          </ac:spMkLst>
        </pc:spChg>
        <pc:spChg chg="add mod">
          <ac:chgData name="Kate Piper (IMH)" userId="f69ee4e2-845b-4a1f-89c4-60fce9da139f" providerId="ADAL" clId="{C097F46D-A7A5-43E9-B4AC-7F61102B05AB}" dt="2023-10-05T18:04:18.580" v="689" actId="20577"/>
          <ac:spMkLst>
            <pc:docMk/>
            <pc:sldMk cId="1489457798" sldId="286"/>
            <ac:spMk id="13" creationId="{B6BF262F-D5C7-E89B-71EC-47BBC4FEE43D}"/>
          </ac:spMkLst>
        </pc:spChg>
        <pc:spChg chg="add mod">
          <ac:chgData name="Kate Piper (IMH)" userId="f69ee4e2-845b-4a1f-89c4-60fce9da139f" providerId="ADAL" clId="{C097F46D-A7A5-43E9-B4AC-7F61102B05AB}" dt="2023-10-05T18:08:50.030" v="781" actId="1076"/>
          <ac:spMkLst>
            <pc:docMk/>
            <pc:sldMk cId="1489457798" sldId="286"/>
            <ac:spMk id="14" creationId="{69BA4F81-A4A8-8865-55CD-19A7EEDFCFFA}"/>
          </ac:spMkLst>
        </pc:spChg>
        <pc:spChg chg="add mod">
          <ac:chgData name="Kate Piper (IMH)" userId="f69ee4e2-845b-4a1f-89c4-60fce9da139f" providerId="ADAL" clId="{C097F46D-A7A5-43E9-B4AC-7F61102B05AB}" dt="2023-10-05T18:09:01.279" v="783" actId="1076"/>
          <ac:spMkLst>
            <pc:docMk/>
            <pc:sldMk cId="1489457798" sldId="286"/>
            <ac:spMk id="15" creationId="{A9D30184-CEE1-E40A-BACF-8DA219DC4B87}"/>
          </ac:spMkLst>
        </pc:spChg>
      </pc:sldChg>
      <pc:sldChg chg="delSp modSp mod">
        <pc:chgData name="Kate Piper (IMH)" userId="f69ee4e2-845b-4a1f-89c4-60fce9da139f" providerId="ADAL" clId="{C097F46D-A7A5-43E9-B4AC-7F61102B05AB}" dt="2023-10-05T17:44:19.007" v="20" actId="1076"/>
        <pc:sldMkLst>
          <pc:docMk/>
          <pc:sldMk cId="3098458407" sldId="346"/>
        </pc:sldMkLst>
        <pc:spChg chg="mod">
          <ac:chgData name="Kate Piper (IMH)" userId="f69ee4e2-845b-4a1f-89c4-60fce9da139f" providerId="ADAL" clId="{C097F46D-A7A5-43E9-B4AC-7F61102B05AB}" dt="2023-10-05T17:44:19.007" v="20" actId="1076"/>
          <ac:spMkLst>
            <pc:docMk/>
            <pc:sldMk cId="3098458407" sldId="346"/>
            <ac:spMk id="3" creationId="{1D7E06C2-7E33-E880-5BFA-48DAF04F718B}"/>
          </ac:spMkLst>
        </pc:spChg>
        <pc:spChg chg="mod">
          <ac:chgData name="Kate Piper (IMH)" userId="f69ee4e2-845b-4a1f-89c4-60fce9da139f" providerId="ADAL" clId="{C097F46D-A7A5-43E9-B4AC-7F61102B05AB}" dt="2023-10-05T17:44:12.201" v="19" actId="20577"/>
          <ac:spMkLst>
            <pc:docMk/>
            <pc:sldMk cId="3098458407" sldId="346"/>
            <ac:spMk id="6" creationId="{47767974-96AE-A399-A660-9325AA89D512}"/>
          </ac:spMkLst>
        </pc:spChg>
        <pc:picChg chg="del mod">
          <ac:chgData name="Kate Piper (IMH)" userId="f69ee4e2-845b-4a1f-89c4-60fce9da139f" providerId="ADAL" clId="{C097F46D-A7A5-43E9-B4AC-7F61102B05AB}" dt="2023-10-05T17:44:00.483" v="6" actId="478"/>
          <ac:picMkLst>
            <pc:docMk/>
            <pc:sldMk cId="3098458407" sldId="346"/>
            <ac:picMk id="5" creationId="{1E574DC0-977D-C7DD-C5D8-407B6DEBE39C}"/>
          </ac:picMkLst>
        </pc:picChg>
      </pc:sldChg>
      <pc:sldChg chg="modSp add mod">
        <pc:chgData name="Kate Piper (IMH)" userId="f69ee4e2-845b-4a1f-89c4-60fce9da139f" providerId="ADAL" clId="{C097F46D-A7A5-43E9-B4AC-7F61102B05AB}" dt="2023-10-05T19:01:28.361" v="1084" actId="20577"/>
        <pc:sldMkLst>
          <pc:docMk/>
          <pc:sldMk cId="1959947065" sldId="347"/>
        </pc:sldMkLst>
        <pc:spChg chg="mod">
          <ac:chgData name="Kate Piper (IMH)" userId="f69ee4e2-845b-4a1f-89c4-60fce9da139f" providerId="ADAL" clId="{C097F46D-A7A5-43E9-B4AC-7F61102B05AB}" dt="2023-10-05T19:01:28.361" v="1084" actId="20577"/>
          <ac:spMkLst>
            <pc:docMk/>
            <pc:sldMk cId="1959947065" sldId="347"/>
            <ac:spMk id="2" creationId="{B879FAF6-2E67-48AF-9E87-6F4DA9A9F44E}"/>
          </ac:spMkLst>
        </pc:spChg>
      </pc:sldChg>
      <pc:sldChg chg="add del">
        <pc:chgData name="Kate Piper (IMH)" userId="f69ee4e2-845b-4a1f-89c4-60fce9da139f" providerId="ADAL" clId="{C097F46D-A7A5-43E9-B4AC-7F61102B05AB}" dt="2023-10-05T18:10:15.081" v="802" actId="47"/>
        <pc:sldMkLst>
          <pc:docMk/>
          <pc:sldMk cId="2252551169" sldId="348"/>
        </pc:sldMkLst>
      </pc:sldChg>
      <pc:sldChg chg="add del">
        <pc:chgData name="Kate Piper (IMH)" userId="f69ee4e2-845b-4a1f-89c4-60fce9da139f" providerId="ADAL" clId="{C097F46D-A7A5-43E9-B4AC-7F61102B05AB}" dt="2023-10-05T18:10:15.564" v="803" actId="47"/>
        <pc:sldMkLst>
          <pc:docMk/>
          <pc:sldMk cId="1991892636" sldId="349"/>
        </pc:sldMkLst>
      </pc:sldChg>
      <pc:sldChg chg="add del">
        <pc:chgData name="Kate Piper (IMH)" userId="f69ee4e2-845b-4a1f-89c4-60fce9da139f" providerId="ADAL" clId="{C097F46D-A7A5-43E9-B4AC-7F61102B05AB}" dt="2023-10-05T18:10:15.903" v="804" actId="47"/>
        <pc:sldMkLst>
          <pc:docMk/>
          <pc:sldMk cId="1290467003" sldId="350"/>
        </pc:sldMkLst>
      </pc:sldChg>
      <pc:sldChg chg="add del">
        <pc:chgData name="Kate Piper (IMH)" userId="f69ee4e2-845b-4a1f-89c4-60fce9da139f" providerId="ADAL" clId="{C097F46D-A7A5-43E9-B4AC-7F61102B05AB}" dt="2023-10-05T18:10:16.217" v="805" actId="47"/>
        <pc:sldMkLst>
          <pc:docMk/>
          <pc:sldMk cId="295033936" sldId="351"/>
        </pc:sldMkLst>
      </pc:sldChg>
      <pc:sldChg chg="add del">
        <pc:chgData name="Kate Piper (IMH)" userId="f69ee4e2-845b-4a1f-89c4-60fce9da139f" providerId="ADAL" clId="{C097F46D-A7A5-43E9-B4AC-7F61102B05AB}" dt="2023-10-05T18:10:16.516" v="806" actId="47"/>
        <pc:sldMkLst>
          <pc:docMk/>
          <pc:sldMk cId="1331451200" sldId="352"/>
        </pc:sldMkLst>
      </pc:sldChg>
      <pc:sldChg chg="add del">
        <pc:chgData name="Kate Piper (IMH)" userId="f69ee4e2-845b-4a1f-89c4-60fce9da139f" providerId="ADAL" clId="{C097F46D-A7A5-43E9-B4AC-7F61102B05AB}" dt="2023-10-05T18:10:16.818" v="807" actId="47"/>
        <pc:sldMkLst>
          <pc:docMk/>
          <pc:sldMk cId="2289392477" sldId="353"/>
        </pc:sldMkLst>
      </pc:sldChg>
      <pc:sldChg chg="add del">
        <pc:chgData name="Kate Piper (IMH)" userId="f69ee4e2-845b-4a1f-89c4-60fce9da139f" providerId="ADAL" clId="{C097F46D-A7A5-43E9-B4AC-7F61102B05AB}" dt="2023-10-05T18:10:17.234" v="808" actId="47"/>
        <pc:sldMkLst>
          <pc:docMk/>
          <pc:sldMk cId="1569374282" sldId="354"/>
        </pc:sldMkLst>
      </pc:sldChg>
      <pc:sldChg chg="add del">
        <pc:chgData name="Kate Piper (IMH)" userId="f69ee4e2-845b-4a1f-89c4-60fce9da139f" providerId="ADAL" clId="{C097F46D-A7A5-43E9-B4AC-7F61102B05AB}" dt="2023-10-05T18:10:17.796" v="809" actId="47"/>
        <pc:sldMkLst>
          <pc:docMk/>
          <pc:sldMk cId="3404136141" sldId="355"/>
        </pc:sldMkLst>
      </pc:sldChg>
      <pc:sldChg chg="add del">
        <pc:chgData name="Kate Piper (IMH)" userId="f69ee4e2-845b-4a1f-89c4-60fce9da139f" providerId="ADAL" clId="{C097F46D-A7A5-43E9-B4AC-7F61102B05AB}" dt="2023-10-05T18:10:18.405" v="810" actId="47"/>
        <pc:sldMkLst>
          <pc:docMk/>
          <pc:sldMk cId="2675279490" sldId="356"/>
        </pc:sldMkLst>
      </pc:sldChg>
      <pc:sldChg chg="add del">
        <pc:chgData name="Kate Piper (IMH)" userId="f69ee4e2-845b-4a1f-89c4-60fce9da139f" providerId="ADAL" clId="{C097F46D-A7A5-43E9-B4AC-7F61102B05AB}" dt="2023-10-05T18:10:19.317" v="811" actId="47"/>
        <pc:sldMkLst>
          <pc:docMk/>
          <pc:sldMk cId="2530242117" sldId="357"/>
        </pc:sldMkLst>
      </pc:sldChg>
      <pc:sldChg chg="modSp add del mod">
        <pc:chgData name="Kate Piper (IMH)" userId="f69ee4e2-845b-4a1f-89c4-60fce9da139f" providerId="ADAL" clId="{C097F46D-A7A5-43E9-B4AC-7F61102B05AB}" dt="2023-10-05T18:11:19.807" v="826" actId="208"/>
        <pc:sldMkLst>
          <pc:docMk/>
          <pc:sldMk cId="2037960258" sldId="358"/>
        </pc:sldMkLst>
        <pc:spChg chg="mod">
          <ac:chgData name="Kate Piper (IMH)" userId="f69ee4e2-845b-4a1f-89c4-60fce9da139f" providerId="ADAL" clId="{C097F46D-A7A5-43E9-B4AC-7F61102B05AB}" dt="2023-10-05T18:11:19.807" v="826" actId="208"/>
          <ac:spMkLst>
            <pc:docMk/>
            <pc:sldMk cId="2037960258" sldId="358"/>
            <ac:spMk id="4" creationId="{A36D2268-6155-0810-7429-4D4E35C3FE3B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6" creationId="{50BBE099-045B-7DA0-D242-C1692E575A27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7" creationId="{DD6E5414-108A-3A07-F4F9-99DCD32CC8AE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8" creationId="{3EC77079-74F8-BD5E-70BC-09EE01FC04B8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9" creationId="{13671396-BA89-7326-7211-0A09A20DA2A8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10" creationId="{CF7DFCDA-215F-D6A0-9BE3-A6A3FCFA7AD4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11" creationId="{9B7E990D-3400-A268-D696-5F9EE4F424DE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12" creationId="{37752989-46C7-B39D-6821-E464DC3A2F0E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13" creationId="{B6BF262F-D5C7-E89B-71EC-47BBC4FEE43D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14" creationId="{69BA4F81-A4A8-8865-55CD-19A7EEDFCFFA}"/>
          </ac:spMkLst>
        </pc:spChg>
        <pc:spChg chg="mod">
          <ac:chgData name="Kate Piper (IMH)" userId="f69ee4e2-845b-4a1f-89c4-60fce9da139f" providerId="ADAL" clId="{C097F46D-A7A5-43E9-B4AC-7F61102B05AB}" dt="2023-10-05T18:10:49.036" v="813" actId="208"/>
          <ac:spMkLst>
            <pc:docMk/>
            <pc:sldMk cId="2037960258" sldId="358"/>
            <ac:spMk id="15" creationId="{A9D30184-CEE1-E40A-BACF-8DA219DC4B87}"/>
          </ac:spMkLst>
        </pc:spChg>
      </pc:sldChg>
      <pc:sldChg chg="modSp add mod">
        <pc:chgData name="Kate Piper (IMH)" userId="f69ee4e2-845b-4a1f-89c4-60fce9da139f" providerId="ADAL" clId="{C097F46D-A7A5-43E9-B4AC-7F61102B05AB}" dt="2023-10-05T18:11:30.206" v="828" actId="207"/>
        <pc:sldMkLst>
          <pc:docMk/>
          <pc:sldMk cId="299557329" sldId="359"/>
        </pc:sldMkLst>
        <pc:spChg chg="mod">
          <ac:chgData name="Kate Piper (IMH)" userId="f69ee4e2-845b-4a1f-89c4-60fce9da139f" providerId="ADAL" clId="{C097F46D-A7A5-43E9-B4AC-7F61102B05AB}" dt="2023-10-05T18:11:30.206" v="828" actId="207"/>
          <ac:spMkLst>
            <pc:docMk/>
            <pc:sldMk cId="299557329" sldId="359"/>
            <ac:spMk id="6" creationId="{50BBE099-045B-7DA0-D242-C1692E575A27}"/>
          </ac:spMkLst>
        </pc:spChg>
      </pc:sldChg>
      <pc:sldChg chg="modSp add mod">
        <pc:chgData name="Kate Piper (IMH)" userId="f69ee4e2-845b-4a1f-89c4-60fce9da139f" providerId="ADAL" clId="{C097F46D-A7A5-43E9-B4AC-7F61102B05AB}" dt="2023-10-05T18:11:40.804" v="830" actId="208"/>
        <pc:sldMkLst>
          <pc:docMk/>
          <pc:sldMk cId="4230977619" sldId="360"/>
        </pc:sldMkLst>
        <pc:spChg chg="mod">
          <ac:chgData name="Kate Piper (IMH)" userId="f69ee4e2-845b-4a1f-89c4-60fce9da139f" providerId="ADAL" clId="{C097F46D-A7A5-43E9-B4AC-7F61102B05AB}" dt="2023-10-05T18:11:40.804" v="830" actId="208"/>
          <ac:spMkLst>
            <pc:docMk/>
            <pc:sldMk cId="4230977619" sldId="360"/>
            <ac:spMk id="7" creationId="{DD6E5414-108A-3A07-F4F9-99DCD32CC8AE}"/>
          </ac:spMkLst>
        </pc:spChg>
      </pc:sldChg>
      <pc:sldChg chg="modSp add mod">
        <pc:chgData name="Kate Piper (IMH)" userId="f69ee4e2-845b-4a1f-89c4-60fce9da139f" providerId="ADAL" clId="{C097F46D-A7A5-43E9-B4AC-7F61102B05AB}" dt="2023-10-05T18:11:51.934" v="832" actId="207"/>
        <pc:sldMkLst>
          <pc:docMk/>
          <pc:sldMk cId="1043398685" sldId="361"/>
        </pc:sldMkLst>
        <pc:spChg chg="mod">
          <ac:chgData name="Kate Piper (IMH)" userId="f69ee4e2-845b-4a1f-89c4-60fce9da139f" providerId="ADAL" clId="{C097F46D-A7A5-43E9-B4AC-7F61102B05AB}" dt="2023-10-05T18:11:51.934" v="832" actId="207"/>
          <ac:spMkLst>
            <pc:docMk/>
            <pc:sldMk cId="1043398685" sldId="361"/>
            <ac:spMk id="8" creationId="{3EC77079-74F8-BD5E-70BC-09EE01FC04B8}"/>
          </ac:spMkLst>
        </pc:spChg>
      </pc:sldChg>
      <pc:sldChg chg="modSp add mod">
        <pc:chgData name="Kate Piper (IMH)" userId="f69ee4e2-845b-4a1f-89c4-60fce9da139f" providerId="ADAL" clId="{C097F46D-A7A5-43E9-B4AC-7F61102B05AB}" dt="2023-10-05T18:12:02.903" v="834" actId="208"/>
        <pc:sldMkLst>
          <pc:docMk/>
          <pc:sldMk cId="1862564485" sldId="362"/>
        </pc:sldMkLst>
        <pc:spChg chg="mod">
          <ac:chgData name="Kate Piper (IMH)" userId="f69ee4e2-845b-4a1f-89c4-60fce9da139f" providerId="ADAL" clId="{C097F46D-A7A5-43E9-B4AC-7F61102B05AB}" dt="2023-10-05T18:12:02.903" v="834" actId="208"/>
          <ac:spMkLst>
            <pc:docMk/>
            <pc:sldMk cId="1862564485" sldId="362"/>
            <ac:spMk id="13" creationId="{B6BF262F-D5C7-E89B-71EC-47BBC4FEE43D}"/>
          </ac:spMkLst>
        </pc:spChg>
      </pc:sldChg>
      <pc:sldChg chg="modSp add mod">
        <pc:chgData name="Kate Piper (IMH)" userId="f69ee4e2-845b-4a1f-89c4-60fce9da139f" providerId="ADAL" clId="{C097F46D-A7A5-43E9-B4AC-7F61102B05AB}" dt="2023-10-05T18:12:14.225" v="836" actId="207"/>
        <pc:sldMkLst>
          <pc:docMk/>
          <pc:sldMk cId="3517648922" sldId="363"/>
        </pc:sldMkLst>
        <pc:spChg chg="mod">
          <ac:chgData name="Kate Piper (IMH)" userId="f69ee4e2-845b-4a1f-89c4-60fce9da139f" providerId="ADAL" clId="{C097F46D-A7A5-43E9-B4AC-7F61102B05AB}" dt="2023-10-05T18:12:14.225" v="836" actId="207"/>
          <ac:spMkLst>
            <pc:docMk/>
            <pc:sldMk cId="3517648922" sldId="363"/>
            <ac:spMk id="10" creationId="{CF7DFCDA-215F-D6A0-9BE3-A6A3FCFA7AD4}"/>
          </ac:spMkLst>
        </pc:spChg>
      </pc:sldChg>
      <pc:sldChg chg="modSp add mod">
        <pc:chgData name="Kate Piper (IMH)" userId="f69ee4e2-845b-4a1f-89c4-60fce9da139f" providerId="ADAL" clId="{C097F46D-A7A5-43E9-B4AC-7F61102B05AB}" dt="2023-10-05T18:12:25.193" v="838" actId="208"/>
        <pc:sldMkLst>
          <pc:docMk/>
          <pc:sldMk cId="283330504" sldId="364"/>
        </pc:sldMkLst>
        <pc:spChg chg="mod">
          <ac:chgData name="Kate Piper (IMH)" userId="f69ee4e2-845b-4a1f-89c4-60fce9da139f" providerId="ADAL" clId="{C097F46D-A7A5-43E9-B4AC-7F61102B05AB}" dt="2023-10-05T18:12:25.193" v="838" actId="208"/>
          <ac:spMkLst>
            <pc:docMk/>
            <pc:sldMk cId="283330504" sldId="364"/>
            <ac:spMk id="11" creationId="{9B7E990D-3400-A268-D696-5F9EE4F424DE}"/>
          </ac:spMkLst>
        </pc:spChg>
      </pc:sldChg>
      <pc:sldChg chg="modSp add mod">
        <pc:chgData name="Kate Piper (IMH)" userId="f69ee4e2-845b-4a1f-89c4-60fce9da139f" providerId="ADAL" clId="{C097F46D-A7A5-43E9-B4AC-7F61102B05AB}" dt="2023-10-05T18:12:39.360" v="840" actId="207"/>
        <pc:sldMkLst>
          <pc:docMk/>
          <pc:sldMk cId="2290990617" sldId="365"/>
        </pc:sldMkLst>
        <pc:spChg chg="mod">
          <ac:chgData name="Kate Piper (IMH)" userId="f69ee4e2-845b-4a1f-89c4-60fce9da139f" providerId="ADAL" clId="{C097F46D-A7A5-43E9-B4AC-7F61102B05AB}" dt="2023-10-05T18:12:39.360" v="840" actId="207"/>
          <ac:spMkLst>
            <pc:docMk/>
            <pc:sldMk cId="2290990617" sldId="365"/>
            <ac:spMk id="12" creationId="{37752989-46C7-B39D-6821-E464DC3A2F0E}"/>
          </ac:spMkLst>
        </pc:spChg>
      </pc:sldChg>
      <pc:sldChg chg="modSp add mod">
        <pc:chgData name="Kate Piper (IMH)" userId="f69ee4e2-845b-4a1f-89c4-60fce9da139f" providerId="ADAL" clId="{C097F46D-A7A5-43E9-B4AC-7F61102B05AB}" dt="2023-10-05T18:12:48.298" v="842" actId="208"/>
        <pc:sldMkLst>
          <pc:docMk/>
          <pc:sldMk cId="3281197815" sldId="366"/>
        </pc:sldMkLst>
        <pc:spChg chg="mod">
          <ac:chgData name="Kate Piper (IMH)" userId="f69ee4e2-845b-4a1f-89c4-60fce9da139f" providerId="ADAL" clId="{C097F46D-A7A5-43E9-B4AC-7F61102B05AB}" dt="2023-10-05T18:12:48.298" v="842" actId="208"/>
          <ac:spMkLst>
            <pc:docMk/>
            <pc:sldMk cId="3281197815" sldId="366"/>
            <ac:spMk id="15" creationId="{A9D30184-CEE1-E40A-BACF-8DA219DC4B87}"/>
          </ac:spMkLst>
        </pc:spChg>
      </pc:sldChg>
      <pc:sldChg chg="modSp add mod">
        <pc:chgData name="Kate Piper (IMH)" userId="f69ee4e2-845b-4a1f-89c4-60fce9da139f" providerId="ADAL" clId="{C097F46D-A7A5-43E9-B4AC-7F61102B05AB}" dt="2023-10-05T18:13:00.659" v="844" actId="208"/>
        <pc:sldMkLst>
          <pc:docMk/>
          <pc:sldMk cId="3667836125" sldId="367"/>
        </pc:sldMkLst>
        <pc:spChg chg="mod">
          <ac:chgData name="Kate Piper (IMH)" userId="f69ee4e2-845b-4a1f-89c4-60fce9da139f" providerId="ADAL" clId="{C097F46D-A7A5-43E9-B4AC-7F61102B05AB}" dt="2023-10-05T18:13:00.659" v="844" actId="208"/>
          <ac:spMkLst>
            <pc:docMk/>
            <pc:sldMk cId="3667836125" sldId="367"/>
            <ac:spMk id="9" creationId="{13671396-BA89-7326-7211-0A09A20DA2A8}"/>
          </ac:spMkLst>
        </pc:spChg>
      </pc:sldChg>
      <pc:sldChg chg="modSp add mod">
        <pc:chgData name="Kate Piper (IMH)" userId="f69ee4e2-845b-4a1f-89c4-60fce9da139f" providerId="ADAL" clId="{C097F46D-A7A5-43E9-B4AC-7F61102B05AB}" dt="2023-10-05T18:13:23.186" v="846" actId="207"/>
        <pc:sldMkLst>
          <pc:docMk/>
          <pc:sldMk cId="2672654644" sldId="368"/>
        </pc:sldMkLst>
        <pc:spChg chg="mod">
          <ac:chgData name="Kate Piper (IMH)" userId="f69ee4e2-845b-4a1f-89c4-60fce9da139f" providerId="ADAL" clId="{C097F46D-A7A5-43E9-B4AC-7F61102B05AB}" dt="2023-10-05T18:13:23.186" v="846" actId="207"/>
          <ac:spMkLst>
            <pc:docMk/>
            <pc:sldMk cId="2672654644" sldId="368"/>
            <ac:spMk id="14" creationId="{69BA4F81-A4A8-8865-55CD-19A7EEDFCFFA}"/>
          </ac:spMkLst>
        </pc:spChg>
      </pc:sldChg>
      <pc:sldChg chg="modSp add mod">
        <pc:chgData name="Kate Piper (IMH)" userId="f69ee4e2-845b-4a1f-89c4-60fce9da139f" providerId="ADAL" clId="{C097F46D-A7A5-43E9-B4AC-7F61102B05AB}" dt="2023-10-05T18:13:47.633" v="848" actId="208"/>
        <pc:sldMkLst>
          <pc:docMk/>
          <pc:sldMk cId="3140670078" sldId="369"/>
        </pc:sldMkLst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4" creationId="{A36D2268-6155-0810-7429-4D4E35C3FE3B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6" creationId="{50BBE099-045B-7DA0-D242-C1692E575A27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7" creationId="{DD6E5414-108A-3A07-F4F9-99DCD32CC8AE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8" creationId="{3EC77079-74F8-BD5E-70BC-09EE01FC04B8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9" creationId="{13671396-BA89-7326-7211-0A09A20DA2A8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10" creationId="{CF7DFCDA-215F-D6A0-9BE3-A6A3FCFA7AD4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11" creationId="{9B7E990D-3400-A268-D696-5F9EE4F424DE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12" creationId="{37752989-46C7-B39D-6821-E464DC3A2F0E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13" creationId="{B6BF262F-D5C7-E89B-71EC-47BBC4FEE43D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14" creationId="{69BA4F81-A4A8-8865-55CD-19A7EEDFCFFA}"/>
          </ac:spMkLst>
        </pc:spChg>
        <pc:spChg chg="mod">
          <ac:chgData name="Kate Piper (IMH)" userId="f69ee4e2-845b-4a1f-89c4-60fce9da139f" providerId="ADAL" clId="{C097F46D-A7A5-43E9-B4AC-7F61102B05AB}" dt="2023-10-05T18:13:47.633" v="848" actId="208"/>
          <ac:spMkLst>
            <pc:docMk/>
            <pc:sldMk cId="3140670078" sldId="369"/>
            <ac:spMk id="15" creationId="{A9D30184-CEE1-E40A-BACF-8DA219DC4B87}"/>
          </ac:spMkLst>
        </pc:spChg>
      </pc:sldChg>
      <pc:sldChg chg="addSp delSp modSp new mod">
        <pc:chgData name="Kate Piper (IMH)" userId="f69ee4e2-845b-4a1f-89c4-60fce9da139f" providerId="ADAL" clId="{C097F46D-A7A5-43E9-B4AC-7F61102B05AB}" dt="2023-10-05T18:37:54.564" v="1027" actId="14100"/>
        <pc:sldMkLst>
          <pc:docMk/>
          <pc:sldMk cId="3708583896" sldId="370"/>
        </pc:sldMkLst>
        <pc:spChg chg="mod">
          <ac:chgData name="Kate Piper (IMH)" userId="f69ee4e2-845b-4a1f-89c4-60fce9da139f" providerId="ADAL" clId="{C097F46D-A7A5-43E9-B4AC-7F61102B05AB}" dt="2023-10-05T18:37:54.564" v="1027" actId="14100"/>
          <ac:spMkLst>
            <pc:docMk/>
            <pc:sldMk cId="3708583896" sldId="370"/>
            <ac:spMk id="2" creationId="{B2C806C8-6893-8853-20A6-166DB15CEF42}"/>
          </ac:spMkLst>
        </pc:spChg>
        <pc:spChg chg="del">
          <ac:chgData name="Kate Piper (IMH)" userId="f69ee4e2-845b-4a1f-89c4-60fce9da139f" providerId="ADAL" clId="{C097F46D-A7A5-43E9-B4AC-7F61102B05AB}" dt="2023-10-05T18:37:27.550" v="1017" actId="22"/>
          <ac:spMkLst>
            <pc:docMk/>
            <pc:sldMk cId="3708583896" sldId="370"/>
            <ac:spMk id="3" creationId="{E98E2745-0A6D-6958-7363-F5B405A94A5C}"/>
          </ac:spMkLst>
        </pc:spChg>
        <pc:picChg chg="add mod modCrop">
          <ac:chgData name="Kate Piper (IMH)" userId="f69ee4e2-845b-4a1f-89c4-60fce9da139f" providerId="ADAL" clId="{C097F46D-A7A5-43E9-B4AC-7F61102B05AB}" dt="2023-10-05T18:18:41.358" v="1009" actId="14100"/>
          <ac:picMkLst>
            <pc:docMk/>
            <pc:sldMk cId="3708583896" sldId="370"/>
            <ac:picMk id="5" creationId="{FDDD0B07-F6E1-FF4E-7E0D-D4FCCCD8FFEB}"/>
          </ac:picMkLst>
        </pc:picChg>
        <pc:picChg chg="add mod modCrop">
          <ac:chgData name="Kate Piper (IMH)" userId="f69ee4e2-845b-4a1f-89c4-60fce9da139f" providerId="ADAL" clId="{C097F46D-A7A5-43E9-B4AC-7F61102B05AB}" dt="2023-10-05T18:37:24.234" v="1016" actId="14100"/>
          <ac:picMkLst>
            <pc:docMk/>
            <pc:sldMk cId="3708583896" sldId="370"/>
            <ac:picMk id="7" creationId="{7ED107AC-E034-EDFF-ED98-020D6CB22CF0}"/>
          </ac:picMkLst>
        </pc:picChg>
        <pc:picChg chg="add mod ord modCrop">
          <ac:chgData name="Kate Piper (IMH)" userId="f69ee4e2-845b-4a1f-89c4-60fce9da139f" providerId="ADAL" clId="{C097F46D-A7A5-43E9-B4AC-7F61102B05AB}" dt="2023-10-05T18:37:46.088" v="1022" actId="1076"/>
          <ac:picMkLst>
            <pc:docMk/>
            <pc:sldMk cId="3708583896" sldId="370"/>
            <ac:picMk id="9" creationId="{3498767C-C447-3854-7AC9-A922CCD27ADE}"/>
          </ac:picMkLst>
        </pc:picChg>
      </pc:sldChg>
      <pc:sldChg chg="addSp delSp modSp new mod">
        <pc:chgData name="Kate Piper (IMH)" userId="f69ee4e2-845b-4a1f-89c4-60fce9da139f" providerId="ADAL" clId="{C097F46D-A7A5-43E9-B4AC-7F61102B05AB}" dt="2023-10-05T18:38:29.427" v="1032" actId="1076"/>
        <pc:sldMkLst>
          <pc:docMk/>
          <pc:sldMk cId="2269183097" sldId="371"/>
        </pc:sldMkLst>
        <pc:spChg chg="del">
          <ac:chgData name="Kate Piper (IMH)" userId="f69ee4e2-845b-4a1f-89c4-60fce9da139f" providerId="ADAL" clId="{C097F46D-A7A5-43E9-B4AC-7F61102B05AB}" dt="2023-10-05T18:38:21.575" v="1029" actId="931"/>
          <ac:spMkLst>
            <pc:docMk/>
            <pc:sldMk cId="2269183097" sldId="371"/>
            <ac:spMk id="3" creationId="{092AEE9F-E692-F101-BB08-75EB2174DE43}"/>
          </ac:spMkLst>
        </pc:spChg>
        <pc:picChg chg="add mod">
          <ac:chgData name="Kate Piper (IMH)" userId="f69ee4e2-845b-4a1f-89c4-60fce9da139f" providerId="ADAL" clId="{C097F46D-A7A5-43E9-B4AC-7F61102B05AB}" dt="2023-10-05T18:38:29.427" v="1032" actId="1076"/>
          <ac:picMkLst>
            <pc:docMk/>
            <pc:sldMk cId="2269183097" sldId="371"/>
            <ac:picMk id="5" creationId="{F1E4794D-CD22-A520-FC0F-23DB2564B3A7}"/>
          </ac:picMkLst>
        </pc:picChg>
      </pc:sldChg>
      <pc:sldChg chg="add">
        <pc:chgData name="Kate Piper (IMH)" userId="f69ee4e2-845b-4a1f-89c4-60fce9da139f" providerId="ADAL" clId="{C097F46D-A7A5-43E9-B4AC-7F61102B05AB}" dt="2023-10-05T19:01:04.122" v="1033"/>
        <pc:sldMkLst>
          <pc:docMk/>
          <pc:sldMk cId="1035420733" sldId="372"/>
        </pc:sldMkLst>
      </pc:sldChg>
      <pc:sldChg chg="addSp delSp modSp add ord">
        <pc:chgData name="Kate Piper (IMH)" userId="f69ee4e2-845b-4a1f-89c4-60fce9da139f" providerId="ADAL" clId="{C097F46D-A7A5-43E9-B4AC-7F61102B05AB}" dt="2023-10-10T07:46:54.413" v="1093"/>
        <pc:sldMkLst>
          <pc:docMk/>
          <pc:sldMk cId="1513161345" sldId="373"/>
        </pc:sldMkLst>
        <pc:spChg chg="add del mod">
          <ac:chgData name="Kate Piper (IMH)" userId="f69ee4e2-845b-4a1f-89c4-60fce9da139f" providerId="ADAL" clId="{C097F46D-A7A5-43E9-B4AC-7F61102B05AB}" dt="2023-10-10T07:46:54.413" v="1093"/>
          <ac:spMkLst>
            <pc:docMk/>
            <pc:sldMk cId="1513161345" sldId="373"/>
            <ac:spMk id="2" creationId="{8973DBC4-1AAB-62A2-98B9-7DAE41A5EECC}"/>
          </ac:spMkLst>
        </pc:spChg>
      </pc:sldChg>
      <pc:sldChg chg="add del">
        <pc:chgData name="Kate Piper (IMH)" userId="f69ee4e2-845b-4a1f-89c4-60fce9da139f" providerId="ADAL" clId="{C097F46D-A7A5-43E9-B4AC-7F61102B05AB}" dt="2023-10-10T07:46:29.014" v="1086" actId="47"/>
        <pc:sldMkLst>
          <pc:docMk/>
          <pc:sldMk cId="2622108637" sldId="373"/>
        </pc:sldMkLst>
      </pc:sldChg>
      <pc:sldChg chg="modSp add mod modClrScheme chgLayout">
        <pc:chgData name="Kate Piper (IMH)" userId="f69ee4e2-845b-4a1f-89c4-60fce9da139f" providerId="ADAL" clId="{C097F46D-A7A5-43E9-B4AC-7F61102B05AB}" dt="2023-10-10T07:47:31.588" v="1100" actId="5793"/>
        <pc:sldMkLst>
          <pc:docMk/>
          <pc:sldMk cId="2900995463" sldId="374"/>
        </pc:sldMkLst>
        <pc:spChg chg="mod ord">
          <ac:chgData name="Kate Piper (IMH)" userId="f69ee4e2-845b-4a1f-89c4-60fce9da139f" providerId="ADAL" clId="{C097F46D-A7A5-43E9-B4AC-7F61102B05AB}" dt="2023-10-10T07:47:31.588" v="1100" actId="5793"/>
          <ac:spMkLst>
            <pc:docMk/>
            <pc:sldMk cId="2900995463" sldId="374"/>
            <ac:spMk id="4" creationId="{A36D2268-6155-0810-7429-4D4E35C3FE3B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6" creationId="{50BBE099-045B-7DA0-D242-C1692E575A27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7" creationId="{DD6E5414-108A-3A07-F4F9-99DCD32CC8AE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8" creationId="{3EC77079-74F8-BD5E-70BC-09EE01FC04B8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9" creationId="{13671396-BA89-7326-7211-0A09A20DA2A8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10" creationId="{CF7DFCDA-215F-D6A0-9BE3-A6A3FCFA7AD4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11" creationId="{9B7E990D-3400-A268-D696-5F9EE4F424DE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12" creationId="{37752989-46C7-B39D-6821-E464DC3A2F0E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13" creationId="{B6BF262F-D5C7-E89B-71EC-47BBC4FEE43D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14" creationId="{69BA4F81-A4A8-8865-55CD-19A7EEDFCFFA}"/>
          </ac:spMkLst>
        </pc:spChg>
        <pc:spChg chg="mod">
          <ac:chgData name="Kate Piper (IMH)" userId="f69ee4e2-845b-4a1f-89c4-60fce9da139f" providerId="ADAL" clId="{C097F46D-A7A5-43E9-B4AC-7F61102B05AB}" dt="2023-10-10T07:47:27.571" v="1098" actId="1076"/>
          <ac:spMkLst>
            <pc:docMk/>
            <pc:sldMk cId="2900995463" sldId="374"/>
            <ac:spMk id="15" creationId="{A9D30184-CEE1-E40A-BACF-8DA219DC4B87}"/>
          </ac:spMkLst>
        </pc:spChg>
      </pc:sldChg>
      <pc:sldMasterChg chg="delSldLayout">
        <pc:chgData name="Kate Piper (IMH)" userId="f69ee4e2-845b-4a1f-89c4-60fce9da139f" providerId="ADAL" clId="{C097F46D-A7A5-43E9-B4AC-7F61102B05AB}" dt="2023-10-10T07:46:29.014" v="1086" actId="47"/>
        <pc:sldMasterMkLst>
          <pc:docMk/>
          <pc:sldMasterMk cId="1384196811" sldId="2147483658"/>
        </pc:sldMasterMkLst>
        <pc:sldLayoutChg chg="del">
          <pc:chgData name="Kate Piper (IMH)" userId="f69ee4e2-845b-4a1f-89c4-60fce9da139f" providerId="ADAL" clId="{C097F46D-A7A5-43E9-B4AC-7F61102B05AB}" dt="2023-10-10T07:46:29.014" v="1086" actId="47"/>
          <pc:sldLayoutMkLst>
            <pc:docMk/>
            <pc:sldMasterMk cId="1384196811" sldId="2147483658"/>
            <pc:sldLayoutMk cId="1816790893" sldId="2147483706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09"/>
          </a:xfrm>
          <a:prstGeom prst="rect">
            <a:avLst/>
          </a:prstGeom>
        </p:spPr>
        <p:txBody>
          <a:bodyPr vert="horz" lIns="91861" tIns="45930" rIns="91861" bIns="4593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09"/>
          </a:xfrm>
          <a:prstGeom prst="rect">
            <a:avLst/>
          </a:prstGeom>
        </p:spPr>
        <p:txBody>
          <a:bodyPr vert="horz" lIns="91861" tIns="45930" rIns="91861" bIns="45930" rtlCol="0"/>
          <a:lstStyle>
            <a:lvl1pPr algn="r">
              <a:defRPr sz="1200"/>
            </a:lvl1pPr>
          </a:lstStyle>
          <a:p>
            <a:fld id="{C48B7F3B-1B0C-4B2E-ACE7-8ECD7883D7D2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0213" y="1222375"/>
            <a:ext cx="586422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61" tIns="45930" rIns="91861" bIns="4593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1861" tIns="45930" rIns="91861" bIns="4593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1"/>
            <a:ext cx="2914015" cy="490408"/>
          </a:xfrm>
          <a:prstGeom prst="rect">
            <a:avLst/>
          </a:prstGeom>
        </p:spPr>
        <p:txBody>
          <a:bodyPr vert="horz" lIns="91861" tIns="45930" rIns="91861" bIns="4593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1"/>
            <a:ext cx="2914015" cy="490408"/>
          </a:xfrm>
          <a:prstGeom prst="rect">
            <a:avLst/>
          </a:prstGeom>
        </p:spPr>
        <p:txBody>
          <a:bodyPr vert="horz" lIns="91861" tIns="45930" rIns="91861" bIns="45930" rtlCol="0" anchor="b"/>
          <a:lstStyle>
            <a:lvl1pPr algn="r">
              <a:defRPr sz="1200"/>
            </a:lvl1pPr>
          </a:lstStyle>
          <a:p>
            <a:fld id="{A7738796-40B4-49B0-A331-25D568C051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47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590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43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942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997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7828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3286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1758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3276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00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664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70012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99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5514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4964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Links to High-quality outcomes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8659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4366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8606">
              <a:defRPr/>
            </a:pPr>
            <a:r>
              <a:rPr lang="en-GB"/>
              <a:t>Debates 2013: 9-19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738796-40B4-49B0-A331-25D568C0517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642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Relationship Id="rId9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5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union.co.uk/coursereps" TargetMode="Externa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24199-2D4E-4D96-A00B-48481C17E16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145380" y="5711687"/>
            <a:ext cx="4535079" cy="511779"/>
          </a:xfrm>
        </p:spPr>
        <p:txBody>
          <a:bodyPr/>
          <a:lstStyle/>
          <a:p>
            <a:r>
              <a:rPr lang="en-GB"/>
              <a:t>Aims and Outcomes of PE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9F286F6B-024C-4BB6-99A0-E61240BF7FDC}"/>
              </a:ext>
            </a:extLst>
          </p:cNvPr>
          <p:cNvSpPr txBox="1">
            <a:spLocks/>
          </p:cNvSpPr>
          <p:nvPr/>
        </p:nvSpPr>
        <p:spPr>
          <a:xfrm>
            <a:off x="630810" y="1842052"/>
            <a:ext cx="4535079" cy="349351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Week 2</a:t>
            </a:r>
          </a:p>
          <a:p>
            <a:endParaRPr lang="en-GB"/>
          </a:p>
          <a:p>
            <a:r>
              <a:rPr lang="en-GB"/>
              <a:t>PE and Aquatic Activities</a:t>
            </a:r>
          </a:p>
          <a:p>
            <a:r>
              <a:rPr lang="en-GB"/>
              <a:t>Discussion Sessions</a:t>
            </a:r>
          </a:p>
          <a:p>
            <a:r>
              <a:rPr lang="en-GB"/>
              <a:t>(BMPE4005) Level 4</a:t>
            </a:r>
          </a:p>
          <a:p>
            <a:endParaRPr lang="en-GB"/>
          </a:p>
          <a:p>
            <a:r>
              <a:rPr lang="en-GB"/>
              <a:t>Kate Piper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938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7767974-96AE-A399-A660-9325AA89D512}"/>
              </a:ext>
            </a:extLst>
          </p:cNvPr>
          <p:cNvSpPr txBox="1"/>
          <p:nvPr/>
        </p:nvSpPr>
        <p:spPr>
          <a:xfrm>
            <a:off x="1117600" y="431800"/>
            <a:ext cx="10274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Course reps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7E06C2-7E33-E880-5BFA-48DAF04F718B}"/>
              </a:ext>
            </a:extLst>
          </p:cNvPr>
          <p:cNvSpPr txBox="1"/>
          <p:nvPr/>
        </p:nvSpPr>
        <p:spPr>
          <a:xfrm>
            <a:off x="763174" y="2453573"/>
            <a:ext cx="69131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https://www.uwtsdunion.co.uk/coursereps</a:t>
            </a:r>
            <a:r>
              <a:rPr lang="en-GB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98458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/>
            </a:solidFill>
          </a:ln>
        </p:spPr>
        <p:txBody>
          <a:bodyPr wrap="square" anchor="ctr"/>
          <a:lstStyle/>
          <a:p>
            <a:pPr algn="ctr"/>
            <a:r>
              <a:rPr lang="en-GB" dirty="0"/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1513161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28140" y="1336004"/>
            <a:ext cx="2359025" cy="1555750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 anchor="ctr"/>
          <a:lstStyle/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371022" y="1336006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5913157" y="1336005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455292" y="1336004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011973" y="4807364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371022" y="3070220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5913157" y="3070219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455292" y="3070219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828887" y="3070219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484952" y="4804434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550161" y="4804434"/>
            <a:ext cx="2358278" cy="155692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2900995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/>
            </a:solidFill>
          </a:ln>
        </p:spPr>
        <p:txBody>
          <a:bodyPr wrap="square" anchor="ctr"/>
          <a:lstStyle/>
          <a:p>
            <a:pPr algn="ctr"/>
            <a:r>
              <a:rPr lang="en-GB" dirty="0"/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20379602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299557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42309776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1043398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1862564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35176489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283330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2290990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3281197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36678361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>
                <a:lumMod val="75000"/>
              </a:schemeClr>
            </a:solidFill>
          </a:ln>
        </p:spPr>
        <p:txBody>
          <a:bodyPr wrap="square" anchor="ctr"/>
          <a:lstStyle/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bg1">
                    <a:lumMod val="75000"/>
                  </a:schemeClr>
                </a:solidFill>
              </a:rPr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26726546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6D2268-6155-0810-7429-4D4E35C3FE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0488" y="1170904"/>
            <a:ext cx="2358278" cy="1556927"/>
          </a:xfrm>
          <a:ln w="38100">
            <a:solidFill>
              <a:schemeClr val="bg1"/>
            </a:solidFill>
          </a:ln>
        </p:spPr>
        <p:txBody>
          <a:bodyPr wrap="square" anchor="ctr"/>
          <a:lstStyle/>
          <a:p>
            <a:pPr algn="ctr"/>
            <a:r>
              <a:rPr lang="en-GB" dirty="0"/>
              <a:t>Provide hours of physical activity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0BBE099-045B-7DA0-D242-C1692E575A27}"/>
              </a:ext>
            </a:extLst>
          </p:cNvPr>
          <p:cNvSpPr txBox="1">
            <a:spLocks/>
          </p:cNvSpPr>
          <p:nvPr/>
        </p:nvSpPr>
        <p:spPr>
          <a:xfrm>
            <a:off x="3472622" y="1170906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Help support mental health and wellbeing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DD6E5414-108A-3A07-F4F9-99DCD32CC8AE}"/>
              </a:ext>
            </a:extLst>
          </p:cNvPr>
          <p:cNvSpPr txBox="1">
            <a:spLocks/>
          </p:cNvSpPr>
          <p:nvPr/>
        </p:nvSpPr>
        <p:spPr>
          <a:xfrm>
            <a:off x="6014757" y="1170905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Contribute to literacy and numeracy skills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3EC77079-74F8-BD5E-70BC-09EE01FC04B8}"/>
              </a:ext>
            </a:extLst>
          </p:cNvPr>
          <p:cNvSpPr txBox="1">
            <a:spLocks/>
          </p:cNvSpPr>
          <p:nvPr/>
        </p:nvSpPr>
        <p:spPr>
          <a:xfrm>
            <a:off x="8556892" y="117090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Build a child’s resilience and character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13671396-BA89-7326-7211-0A09A20DA2A8}"/>
              </a:ext>
            </a:extLst>
          </p:cNvPr>
          <p:cNvSpPr txBox="1">
            <a:spLocks/>
          </p:cNvSpPr>
          <p:nvPr/>
        </p:nvSpPr>
        <p:spPr>
          <a:xfrm>
            <a:off x="7113573" y="464226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Responsible for teaching moral and social role 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CF7DFCDA-215F-D6A0-9BE3-A6A3FCFA7AD4}"/>
              </a:ext>
            </a:extLst>
          </p:cNvPr>
          <p:cNvSpPr txBox="1">
            <a:spLocks/>
          </p:cNvSpPr>
          <p:nvPr/>
        </p:nvSpPr>
        <p:spPr>
          <a:xfrm>
            <a:off x="3472622" y="2905120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Health and wellbeing knowledge and understanding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B7E990D-3400-A268-D696-5F9EE4F424DE}"/>
              </a:ext>
            </a:extLst>
          </p:cNvPr>
          <p:cNvSpPr txBox="1">
            <a:spLocks/>
          </p:cNvSpPr>
          <p:nvPr/>
        </p:nvSpPr>
        <p:spPr>
          <a:xfrm>
            <a:off x="6014757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Develop physical competence (e.g. FMS)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37752989-46C7-B39D-6821-E464DC3A2F0E}"/>
              </a:ext>
            </a:extLst>
          </p:cNvPr>
          <p:cNvSpPr txBox="1">
            <a:spLocks/>
          </p:cNvSpPr>
          <p:nvPr/>
        </p:nvSpPr>
        <p:spPr>
          <a:xfrm>
            <a:off x="8556892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Teach rules and how to play formal sports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6BF262F-D5C7-E89B-71EC-47BBC4FEE43D}"/>
              </a:ext>
            </a:extLst>
          </p:cNvPr>
          <p:cNvSpPr txBox="1">
            <a:spLocks/>
          </p:cNvSpPr>
          <p:nvPr/>
        </p:nvSpPr>
        <p:spPr>
          <a:xfrm>
            <a:off x="930487" y="2905119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Identify potentially elite athletes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69BA4F81-A4A8-8865-55CD-19A7EEDFCFFA}"/>
              </a:ext>
            </a:extLst>
          </p:cNvPr>
          <p:cNvSpPr txBox="1">
            <a:spLocks/>
          </p:cNvSpPr>
          <p:nvPr/>
        </p:nvSpPr>
        <p:spPr>
          <a:xfrm>
            <a:off x="9586552" y="463933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Motivate children to value PA for life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9D30184-CEE1-E40A-BACF-8DA219DC4B87}"/>
              </a:ext>
            </a:extLst>
          </p:cNvPr>
          <p:cNvSpPr txBox="1">
            <a:spLocks/>
          </p:cNvSpPr>
          <p:nvPr/>
        </p:nvSpPr>
        <p:spPr>
          <a:xfrm>
            <a:off x="4651761" y="4639334"/>
            <a:ext cx="2358278" cy="1556927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vert="horz" wrap="square" lIns="0" tIns="0" rIns="0" bIns="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Develop a child’s confidence</a:t>
            </a:r>
          </a:p>
        </p:txBody>
      </p:sp>
    </p:spTree>
    <p:extLst>
      <p:ext uri="{BB962C8B-B14F-4D97-AF65-F5344CB8AC3E}">
        <p14:creationId xmlns:p14="http://schemas.microsoft.com/office/powerpoint/2010/main" val="31406700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27A57-E7E4-4A3C-84A4-08415B88DD22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03582" y="2210628"/>
            <a:ext cx="4638259" cy="2436744"/>
          </a:xfrm>
        </p:spPr>
        <p:txBody>
          <a:bodyPr wrap="square"/>
          <a:lstStyle/>
          <a:p>
            <a:r>
              <a:rPr lang="en-GB" b="1" u="sng" dirty="0">
                <a:solidFill>
                  <a:schemeClr val="bg1"/>
                </a:solidFill>
              </a:rPr>
              <a:t>Prioritise your aims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Every teacher is different, we want to have a think which aims need our priority and why.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4EF353-31CE-4A17-8881-519468586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0160" y="1861457"/>
            <a:ext cx="3908977" cy="3359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4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3BF928F-6BDB-41A5-B3FC-380F645393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32" t="19495" r="64318" b="19091"/>
          <a:stretch/>
        </p:blipFill>
        <p:spPr>
          <a:xfrm>
            <a:off x="1544781" y="254390"/>
            <a:ext cx="9102437" cy="546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96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C806C8-6893-8853-20A6-166DB15CE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7234" y="365125"/>
            <a:ext cx="1412832" cy="1325563"/>
          </a:xfrm>
        </p:spPr>
        <p:txBody>
          <a:bodyPr/>
          <a:lstStyle/>
          <a:p>
            <a:r>
              <a:rPr lang="en-GB" dirty="0"/>
              <a:t>2004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498767C-C447-3854-7AC9-A922CCD27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662" t="44203" r="20316" b="11110"/>
          <a:stretch/>
        </p:blipFill>
        <p:spPr>
          <a:xfrm>
            <a:off x="6201016" y="4057170"/>
            <a:ext cx="5482410" cy="2551099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DDD0B07-F6E1-FF4E-7E0D-D4FCCCD8FF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832" t="9188" r="28438" b="5324"/>
          <a:stretch/>
        </p:blipFill>
        <p:spPr>
          <a:xfrm>
            <a:off x="161364" y="138311"/>
            <a:ext cx="5418606" cy="64699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D107AC-E034-EDFF-ED98-020D6CB22CF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151" t="36526" r="21938" b="18095"/>
          <a:stretch/>
        </p:blipFill>
        <p:spPr>
          <a:xfrm>
            <a:off x="5670817" y="1221760"/>
            <a:ext cx="4817889" cy="2432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5838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651D7-75FC-44C7-2F75-992A832E2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poster of a diagram of physical education&#10;&#10;Description automatically generated">
            <a:extLst>
              <a:ext uri="{FF2B5EF4-FFF2-40B4-BE49-F238E27FC236}">
                <a16:creationId xmlns:a16="http://schemas.microsoft.com/office/drawing/2014/main" id="{F1E4794D-CD22-A520-FC0F-23DB2564B3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4060" y="123127"/>
            <a:ext cx="7753190" cy="5478921"/>
          </a:xfrm>
        </p:spPr>
      </p:pic>
    </p:spTree>
    <p:extLst>
      <p:ext uri="{BB962C8B-B14F-4D97-AF65-F5344CB8AC3E}">
        <p14:creationId xmlns:p14="http://schemas.microsoft.com/office/powerpoint/2010/main" val="22691830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19F39-DF25-5585-3EC2-1B44FE1BD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933" y="131762"/>
            <a:ext cx="11481847" cy="1325563"/>
          </a:xfrm>
        </p:spPr>
        <p:txBody>
          <a:bodyPr/>
          <a:lstStyle/>
          <a:p>
            <a:r>
              <a:rPr lang="en-GB" dirty="0"/>
              <a:t>Physical Education 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BD15AC-EB7F-14B6-7F49-7C9CCB5B6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2" y="1306511"/>
            <a:ext cx="11481847" cy="3575934"/>
          </a:xfrm>
        </p:spPr>
        <p:txBody>
          <a:bodyPr/>
          <a:lstStyle/>
          <a:p>
            <a:r>
              <a:rPr lang="en-GB" dirty="0"/>
              <a:t>Education </a:t>
            </a:r>
            <a:r>
              <a:rPr lang="en-GB" i="1" dirty="0"/>
              <a:t>about</a:t>
            </a:r>
            <a:r>
              <a:rPr lang="en-GB" dirty="0"/>
              <a:t> movement</a:t>
            </a:r>
          </a:p>
          <a:p>
            <a:endParaRPr lang="en-GB" sz="1050" dirty="0"/>
          </a:p>
          <a:p>
            <a:r>
              <a:rPr lang="en-GB" dirty="0"/>
              <a:t>Education </a:t>
            </a:r>
            <a:r>
              <a:rPr lang="en-GB" i="1" dirty="0"/>
              <a:t>through</a:t>
            </a:r>
            <a:r>
              <a:rPr lang="en-GB" dirty="0"/>
              <a:t> movement</a:t>
            </a:r>
          </a:p>
          <a:p>
            <a:endParaRPr lang="en-GB" sz="1050" dirty="0"/>
          </a:p>
          <a:p>
            <a:r>
              <a:rPr lang="en-GB" dirty="0"/>
              <a:t>Education</a:t>
            </a:r>
            <a:r>
              <a:rPr lang="en-GB" i="1" dirty="0"/>
              <a:t> in </a:t>
            </a:r>
            <a:r>
              <a:rPr lang="en-GB" dirty="0"/>
              <a:t>movement</a:t>
            </a:r>
          </a:p>
        </p:txBody>
      </p:sp>
      <p:pic>
        <p:nvPicPr>
          <p:cNvPr id="1026" name="Picture 2" descr="Free Editable Blank Timeline Template Examples | EdrawMax Online">
            <a:extLst>
              <a:ext uri="{FF2B5EF4-FFF2-40B4-BE49-F238E27FC236}">
                <a16:creationId xmlns:a16="http://schemas.microsoft.com/office/drawing/2014/main" id="{DCAFF72C-D13A-6329-180D-5B82917D72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4"/>
          <a:stretch/>
        </p:blipFill>
        <p:spPr bwMode="auto">
          <a:xfrm>
            <a:off x="358219" y="3429000"/>
            <a:ext cx="11049000" cy="211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9622E7-3C9F-7BF4-F503-D1CD27BC009D}"/>
              </a:ext>
            </a:extLst>
          </p:cNvPr>
          <p:cNvSpPr txBox="1"/>
          <p:nvPr/>
        </p:nvSpPr>
        <p:spPr>
          <a:xfrm>
            <a:off x="1041400" y="3721100"/>
            <a:ext cx="1504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Nursery (4 </a:t>
            </a:r>
            <a:r>
              <a:rPr lang="en-GB" dirty="0" err="1"/>
              <a:t>yo</a:t>
            </a:r>
            <a:r>
              <a:rPr lang="en-GB" dirty="0"/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153AFC-F50E-C8E4-FFD7-FC9088A4AE15}"/>
              </a:ext>
            </a:extLst>
          </p:cNvPr>
          <p:cNvSpPr txBox="1"/>
          <p:nvPr/>
        </p:nvSpPr>
        <p:spPr>
          <a:xfrm>
            <a:off x="2590800" y="4899393"/>
            <a:ext cx="1760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Childhood (5-11)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0840B-3B8E-E274-42AB-49A1B4BFC792}"/>
              </a:ext>
            </a:extLst>
          </p:cNvPr>
          <p:cNvSpPr txBox="1"/>
          <p:nvPr/>
        </p:nvSpPr>
        <p:spPr>
          <a:xfrm>
            <a:off x="4122301" y="3733800"/>
            <a:ext cx="18854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Adolescence (11-18)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B1858B-65BA-862C-D86A-3B92429EEEFD}"/>
              </a:ext>
            </a:extLst>
          </p:cNvPr>
          <p:cNvSpPr txBox="1"/>
          <p:nvPr/>
        </p:nvSpPr>
        <p:spPr>
          <a:xfrm>
            <a:off x="5933519" y="4819854"/>
            <a:ext cx="16876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dirty="0"/>
              <a:t>Early Adulthood</a:t>
            </a:r>
          </a:p>
          <a:p>
            <a:pPr algn="ctr"/>
            <a:r>
              <a:rPr lang="en-GB" dirty="0"/>
              <a:t>(18-30)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CFC1F0-CC2C-61B5-E264-C784229A54AA}"/>
              </a:ext>
            </a:extLst>
          </p:cNvPr>
          <p:cNvSpPr txBox="1"/>
          <p:nvPr/>
        </p:nvSpPr>
        <p:spPr>
          <a:xfrm>
            <a:off x="7442200" y="3703022"/>
            <a:ext cx="1936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Adulthood (30-65)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3ED2CF-1072-3DCB-57EA-239F9CB68667}"/>
              </a:ext>
            </a:extLst>
          </p:cNvPr>
          <p:cNvSpPr txBox="1"/>
          <p:nvPr/>
        </p:nvSpPr>
        <p:spPr>
          <a:xfrm>
            <a:off x="9317761" y="4937949"/>
            <a:ext cx="1636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Older age (65+)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A8DEAC-4DEF-9C56-1998-7968226D2CFF}"/>
              </a:ext>
            </a:extLst>
          </p:cNvPr>
          <p:cNvSpPr txBox="1"/>
          <p:nvPr/>
        </p:nvSpPr>
        <p:spPr>
          <a:xfrm>
            <a:off x="8760380" y="2892931"/>
            <a:ext cx="3286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Whitehead and Murdoch, 2006); Taplin (2010)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732CFF-EF75-A306-0DF8-60670BB6365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2" t="3704" r="-272" b="85026"/>
          <a:stretch/>
        </p:blipFill>
        <p:spPr>
          <a:xfrm>
            <a:off x="6515100" y="1475909"/>
            <a:ext cx="5153579" cy="772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4708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879FAF6-2E67-48AF-9E87-6F4DA9A9F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wrap="square"/>
          <a:lstStyle/>
          <a:p>
            <a:r>
              <a:rPr lang="en-GB" dirty="0"/>
              <a:t>Reading for next week:</a:t>
            </a:r>
          </a:p>
          <a:p>
            <a:endParaRPr lang="en-GB" dirty="0"/>
          </a:p>
          <a:p>
            <a:r>
              <a:rPr lang="en-GB" dirty="0"/>
              <a:t>Key Voices in PE</a:t>
            </a:r>
          </a:p>
          <a:p>
            <a:r>
              <a:rPr lang="en-GB" dirty="0"/>
              <a:t>Casey PEPRN Blog </a:t>
            </a:r>
            <a:r>
              <a:rPr lang="en-GB"/>
              <a:t>and Podcast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9470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879FAF6-2E67-48AF-9E87-6F4DA9A9F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wrap="square"/>
          <a:lstStyle/>
          <a:p>
            <a:r>
              <a:rPr lang="en-GB" dirty="0"/>
              <a:t>Reading for next week:</a:t>
            </a:r>
          </a:p>
          <a:p>
            <a:endParaRPr lang="en-GB" dirty="0"/>
          </a:p>
          <a:p>
            <a:r>
              <a:rPr lang="en-GB" dirty="0"/>
              <a:t>Whitehead (2010) Aims of Physical Education</a:t>
            </a:r>
          </a:p>
          <a:p>
            <a:endParaRPr lang="en-GB" dirty="0"/>
          </a:p>
          <a:p>
            <a:r>
              <a:rPr lang="en-GB" dirty="0"/>
              <a:t>Find and read:</a:t>
            </a:r>
          </a:p>
          <a:p>
            <a:r>
              <a:rPr lang="en-GB" dirty="0"/>
              <a:t>Whitehead, M. (2019) ‘What is the education in physical education’. In Capel, S and Blair, R (ed.) </a:t>
            </a:r>
            <a:r>
              <a:rPr lang="en-GB" i="1" dirty="0"/>
              <a:t>Debates in Physical Education, 2</a:t>
            </a:r>
            <a:r>
              <a:rPr lang="en-GB" i="1" baseline="30000" dirty="0"/>
              <a:t>nd</a:t>
            </a:r>
            <a:r>
              <a:rPr lang="en-GB" i="1" dirty="0"/>
              <a:t> Edition. </a:t>
            </a:r>
            <a:r>
              <a:rPr lang="en-GB" dirty="0"/>
              <a:t>London: Taylor and Francis Group.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5420733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6" ma:contentTypeDescription="Create a new document." ma:contentTypeScope="" ma:versionID="3bc897534f9bc65ae1b0ec3f12a018cb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1b12d1a05b0a1fa0f55e9b0f86061701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D2DE48B-498F-4597-A7EC-27A09A8F2988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1229</Words>
  <Application>Microsoft Office PowerPoint</Application>
  <PresentationFormat>Widescreen</PresentationFormat>
  <Paragraphs>226</Paragraphs>
  <Slides>23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23</vt:i4>
      </vt:variant>
    </vt:vector>
  </HeadingPairs>
  <TitlesOfParts>
    <vt:vector size="46" baseType="lpstr">
      <vt:lpstr>Arial</vt:lpstr>
      <vt:lpstr>Calibri</vt:lpstr>
      <vt:lpstr>Calibri Light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2004</vt:lpstr>
      <vt:lpstr>PowerPoint Presentation</vt:lpstr>
      <vt:lpstr>Physical Education Aims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Kate Piper (IMH)</cp:lastModifiedBy>
  <cp:revision>3</cp:revision>
  <cp:lastPrinted>2021-10-11T11:54:33Z</cp:lastPrinted>
  <dcterms:created xsi:type="dcterms:W3CDTF">2021-03-09T15:35:42Z</dcterms:created>
  <dcterms:modified xsi:type="dcterms:W3CDTF">2023-10-10T07:47:32Z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