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704E27-0866-45B6-B36D-68B3F498806A}" v="99" dt="2025-04-25T10:17:30.5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Stanciu" userId="ab581f976689c414" providerId="LiveId" clId="{D8704E27-0866-45B6-B36D-68B3F498806A}"/>
    <pc:docChg chg="undo custSel addSld modSld sldOrd">
      <pc:chgData name="Diana Stanciu" userId="ab581f976689c414" providerId="LiveId" clId="{D8704E27-0866-45B6-B36D-68B3F498806A}" dt="2025-04-25T10:29:12.506" v="674" actId="255"/>
      <pc:docMkLst>
        <pc:docMk/>
      </pc:docMkLst>
      <pc:sldChg chg="addSp delSp modSp new mod modTransition setBg addAnim modAnim">
        <pc:chgData name="Diana Stanciu" userId="ab581f976689c414" providerId="LiveId" clId="{D8704E27-0866-45B6-B36D-68B3F498806A}" dt="2025-04-24T13:18:26.306" v="202" actId="26606"/>
        <pc:sldMkLst>
          <pc:docMk/>
          <pc:sldMk cId="1475057570" sldId="256"/>
        </pc:sldMkLst>
        <pc:spChg chg="mod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2" creationId="{1C90A5E5-38E5-55D5-187F-53F10D6FDCF2}"/>
          </ac:spMkLst>
        </pc:spChg>
        <pc:spChg chg="mod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3" creationId="{1E7648E2-B93B-640F-566D-ED21F4C379A5}"/>
          </ac:spMkLst>
        </pc:spChg>
        <pc:spChg chg="add del">
          <ac:chgData name="Diana Stanciu" userId="ab581f976689c414" providerId="LiveId" clId="{D8704E27-0866-45B6-B36D-68B3F498806A}" dt="2025-04-24T13:14:02.805" v="105" actId="26606"/>
          <ac:spMkLst>
            <pc:docMk/>
            <pc:sldMk cId="1475057570" sldId="256"/>
            <ac:spMk id="10" creationId="{27BDFED6-6E33-4606-AFE2-886ADB1C018E}"/>
          </ac:spMkLst>
        </pc:spChg>
        <pc:spChg chg="add del">
          <ac:chgData name="Diana Stanciu" userId="ab581f976689c414" providerId="LiveId" clId="{D8704E27-0866-45B6-B36D-68B3F498806A}" dt="2025-04-24T13:14:02.805" v="105" actId="26606"/>
          <ac:spMkLst>
            <pc:docMk/>
            <pc:sldMk cId="1475057570" sldId="256"/>
            <ac:spMk id="12" creationId="{890DEF05-784E-4B61-89E4-04C4ECF4E5A0}"/>
          </ac:spMkLst>
        </pc:spChg>
        <pc:spChg chg="add del">
          <ac:chgData name="Diana Stanciu" userId="ab581f976689c414" providerId="LiveId" clId="{D8704E27-0866-45B6-B36D-68B3F498806A}" dt="2025-04-24T13:14:39.744" v="112" actId="26606"/>
          <ac:spMkLst>
            <pc:docMk/>
            <pc:sldMk cId="1475057570" sldId="256"/>
            <ac:spMk id="16" creationId="{762DA937-8B55-4317-BD32-98D7AF30E39E}"/>
          </ac:spMkLst>
        </pc:spChg>
        <pc:spChg chg="add del">
          <ac:chgData name="Diana Stanciu" userId="ab581f976689c414" providerId="LiveId" clId="{D8704E27-0866-45B6-B36D-68B3F498806A}" dt="2025-04-24T13:14:39.744" v="112" actId="26606"/>
          <ac:spMkLst>
            <pc:docMk/>
            <pc:sldMk cId="1475057570" sldId="256"/>
            <ac:spMk id="17" creationId="{6234BCC6-39B9-47D9-8BF8-C665401AE23C}"/>
          </ac:spMkLst>
        </pc:spChg>
        <pc:spChg chg="add del">
          <ac:chgData name="Diana Stanciu" userId="ab581f976689c414" providerId="LiveId" clId="{D8704E27-0866-45B6-B36D-68B3F498806A}" dt="2025-04-24T13:14:39.744" v="112" actId="26606"/>
          <ac:spMkLst>
            <pc:docMk/>
            <pc:sldMk cId="1475057570" sldId="256"/>
            <ac:spMk id="18" creationId="{C52EE5A8-045B-4D39-8ED1-513334085EEC}"/>
          </ac:spMkLst>
        </pc:spChg>
        <pc:spChg chg="add del">
          <ac:chgData name="Diana Stanciu" userId="ab581f976689c414" providerId="LiveId" clId="{D8704E27-0866-45B6-B36D-68B3F498806A}" dt="2025-04-24T13:14:39.744" v="112" actId="26606"/>
          <ac:spMkLst>
            <pc:docMk/>
            <pc:sldMk cId="1475057570" sldId="256"/>
            <ac:spMk id="19" creationId="{72A9CE9D-DAC3-40AF-B504-78A64A909F9D}"/>
          </ac:spMkLst>
        </pc:spChg>
        <pc:spChg chg="add del">
          <ac:chgData name="Diana Stanciu" userId="ab581f976689c414" providerId="LiveId" clId="{D8704E27-0866-45B6-B36D-68B3F498806A}" dt="2025-04-24T13:14:39.744" v="112" actId="26606"/>
          <ac:spMkLst>
            <pc:docMk/>
            <pc:sldMk cId="1475057570" sldId="256"/>
            <ac:spMk id="20" creationId="{506D7452-6CDE-4381-86CE-07B2459383D5}"/>
          </ac:spMkLst>
        </pc:spChg>
        <pc:spChg chg="add del">
          <ac:chgData name="Diana Stanciu" userId="ab581f976689c414" providerId="LiveId" clId="{D8704E27-0866-45B6-B36D-68B3F498806A}" dt="2025-04-24T13:15:43.320" v="149" actId="26606"/>
          <ac:spMkLst>
            <pc:docMk/>
            <pc:sldMk cId="1475057570" sldId="256"/>
            <ac:spMk id="33" creationId="{C497725C-6431-496A-B11C-691354780DCD}"/>
          </ac:spMkLst>
        </pc:spChg>
        <pc:spChg chg="add del">
          <ac:chgData name="Diana Stanciu" userId="ab581f976689c414" providerId="LiveId" clId="{D8704E27-0866-45B6-B36D-68B3F498806A}" dt="2025-04-24T13:15:43.320" v="149" actId="26606"/>
          <ac:spMkLst>
            <pc:docMk/>
            <pc:sldMk cId="1475057570" sldId="256"/>
            <ac:spMk id="40" creationId="{B81933D1-5615-42C7-9C0B-4EB7105CCE2D}"/>
          </ac:spMkLst>
        </pc:spChg>
        <pc:spChg chg="add del">
          <ac:chgData name="Diana Stanciu" userId="ab581f976689c414" providerId="LiveId" clId="{D8704E27-0866-45B6-B36D-68B3F498806A}" dt="2025-04-24T13:15:43.320" v="149" actId="26606"/>
          <ac:spMkLst>
            <pc:docMk/>
            <pc:sldMk cId="1475057570" sldId="256"/>
            <ac:spMk id="42" creationId="{B089A89A-1E9C-4761-9DFF-53C275FBF870}"/>
          </ac:spMkLst>
        </pc:spChg>
        <pc:spChg chg="add del">
          <ac:chgData name="Diana Stanciu" userId="ab581f976689c414" providerId="LiveId" clId="{D8704E27-0866-45B6-B36D-68B3F498806A}" dt="2025-04-24T13:15:43.320" v="149" actId="26606"/>
          <ac:spMkLst>
            <pc:docMk/>
            <pc:sldMk cId="1475057570" sldId="256"/>
            <ac:spMk id="44" creationId="{19C9EAEA-39D0-4B0E-A0EB-51E7B26740B1}"/>
          </ac:spMkLst>
        </pc:spChg>
        <pc:spChg chg="add del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49" creationId="{2F4D5922-434B-4829-B93E-02DC38A29519}"/>
          </ac:spMkLst>
        </pc:spChg>
        <pc:spChg chg="add del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51" creationId="{F35FBA24-5C01-4635-A984-1DB6E340B052}"/>
          </ac:spMkLst>
        </pc:spChg>
        <pc:spChg chg="add del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61" creationId="{5819102A-0400-4C1F-8614-973F5262EF56}"/>
          </ac:spMkLst>
        </pc:spChg>
        <pc:spChg chg="add del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69" creationId="{CF1485CA-41D2-421F-B28D-15EF845D5FE6}"/>
          </ac:spMkLst>
        </pc:spChg>
        <pc:spChg chg="add del">
          <ac:chgData name="Diana Stanciu" userId="ab581f976689c414" providerId="LiveId" clId="{D8704E27-0866-45B6-B36D-68B3F498806A}" dt="2025-04-24T13:18:06.733" v="199" actId="26606"/>
          <ac:spMkLst>
            <pc:docMk/>
            <pc:sldMk cId="1475057570" sldId="256"/>
            <ac:spMk id="92" creationId="{C497725C-6431-496A-B11C-691354780DCD}"/>
          </ac:spMkLst>
        </pc:spChg>
        <pc:spChg chg="add del">
          <ac:chgData name="Diana Stanciu" userId="ab581f976689c414" providerId="LiveId" clId="{D8704E27-0866-45B6-B36D-68B3F498806A}" dt="2025-04-24T13:18:06.733" v="199" actId="26606"/>
          <ac:spMkLst>
            <pc:docMk/>
            <pc:sldMk cId="1475057570" sldId="256"/>
            <ac:spMk id="93" creationId="{B81933D1-5615-42C7-9C0B-4EB7105CCE2D}"/>
          </ac:spMkLst>
        </pc:spChg>
        <pc:spChg chg="add del">
          <ac:chgData name="Diana Stanciu" userId="ab581f976689c414" providerId="LiveId" clId="{D8704E27-0866-45B6-B36D-68B3F498806A}" dt="2025-04-24T13:18:06.733" v="199" actId="26606"/>
          <ac:spMkLst>
            <pc:docMk/>
            <pc:sldMk cId="1475057570" sldId="256"/>
            <ac:spMk id="95" creationId="{B089A89A-1E9C-4761-9DFF-53C275FBF870}"/>
          </ac:spMkLst>
        </pc:spChg>
        <pc:spChg chg="add del">
          <ac:chgData name="Diana Stanciu" userId="ab581f976689c414" providerId="LiveId" clId="{D8704E27-0866-45B6-B36D-68B3F498806A}" dt="2025-04-24T13:18:06.733" v="199" actId="26606"/>
          <ac:spMkLst>
            <pc:docMk/>
            <pc:sldMk cId="1475057570" sldId="256"/>
            <ac:spMk id="97" creationId="{19C9EAEA-39D0-4B0E-A0EB-51E7B26740B1}"/>
          </ac:spMkLst>
        </pc:spChg>
        <pc:spChg chg="add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101" creationId="{2C933328-88DE-764B-EC56-5092CAE02D74}"/>
          </ac:spMkLst>
        </pc:spChg>
        <pc:grpChg chg="add del">
          <ac:chgData name="Diana Stanciu" userId="ab581f976689c414" providerId="LiveId" clId="{D8704E27-0866-45B6-B36D-68B3F498806A}" dt="2025-04-24T13:14:49.799" v="114" actId="26606"/>
          <ac:grpSpMkLst>
            <pc:docMk/>
            <pc:sldMk cId="1475057570" sldId="256"/>
            <ac:grpSpMk id="25" creationId="{3B337C2F-F4B9-764C-45E5-86A1306E17C7}"/>
          </ac:grpSpMkLst>
        </pc:grpChg>
        <pc:grpChg chg="add">
          <ac:chgData name="Diana Stanciu" userId="ab581f976689c414" providerId="LiveId" clId="{D8704E27-0866-45B6-B36D-68B3F498806A}" dt="2025-04-24T13:14:49.799" v="114" actId="26606"/>
          <ac:grpSpMkLst>
            <pc:docMk/>
            <pc:sldMk cId="1475057570" sldId="256"/>
            <ac:grpSpMk id="35" creationId="{032D8612-31EB-44CF-A1D0-14FD4C705424}"/>
          </ac:grpSpMkLst>
        </pc:grpChg>
        <pc:grpChg chg="add del">
          <ac:chgData name="Diana Stanciu" userId="ab581f976689c414" providerId="LiveId" clId="{D8704E27-0866-45B6-B36D-68B3F498806A}" dt="2025-04-24T13:18:26.306" v="202" actId="26606"/>
          <ac:grpSpMkLst>
            <pc:docMk/>
            <pc:sldMk cId="1475057570" sldId="256"/>
            <ac:grpSpMk id="53" creationId="{BCC798D4-B209-4E34-9C6C-3F193F568B5A}"/>
          </ac:grpSpMkLst>
        </pc:grpChg>
        <pc:grpChg chg="add del">
          <ac:chgData name="Diana Stanciu" userId="ab581f976689c414" providerId="LiveId" clId="{D8704E27-0866-45B6-B36D-68B3F498806A}" dt="2025-04-24T13:18:26.288" v="201" actId="26606"/>
          <ac:grpSpMkLst>
            <pc:docMk/>
            <pc:sldMk cId="1475057570" sldId="256"/>
            <ac:grpSpMk id="63" creationId="{B1A0CF5C-68C2-4432-BC2D-5A124C7B6043}"/>
          </ac:grpSpMkLst>
        </pc:grpChg>
        <pc:picChg chg="add mod ord">
          <ac:chgData name="Diana Stanciu" userId="ab581f976689c414" providerId="LiveId" clId="{D8704E27-0866-45B6-B36D-68B3F498806A}" dt="2025-04-24T13:18:26.306" v="202" actId="26606"/>
          <ac:picMkLst>
            <pc:docMk/>
            <pc:sldMk cId="1475057570" sldId="256"/>
            <ac:picMk id="4" creationId="{FE9F0326-EDE9-6D93-E999-2E0453006816}"/>
          </ac:picMkLst>
        </pc:picChg>
        <pc:picChg chg="add mod ord">
          <ac:chgData name="Diana Stanciu" userId="ab581f976689c414" providerId="LiveId" clId="{D8704E27-0866-45B6-B36D-68B3F498806A}" dt="2025-04-24T13:18:26.306" v="202" actId="26606"/>
          <ac:picMkLst>
            <pc:docMk/>
            <pc:sldMk cId="1475057570" sldId="256"/>
            <ac:picMk id="5" creationId="{639F0EE0-C155-3308-A934-248C486604A5}"/>
          </ac:picMkLst>
        </pc:picChg>
        <pc:cxnChg chg="add del">
          <ac:chgData name="Diana Stanciu" userId="ab581f976689c414" providerId="LiveId" clId="{D8704E27-0866-45B6-B36D-68B3F498806A}" dt="2025-04-24T13:14:02.805" v="105" actId="26606"/>
          <ac:cxnSpMkLst>
            <pc:docMk/>
            <pc:sldMk cId="1475057570" sldId="256"/>
            <ac:cxnSpMk id="14" creationId="{C41BAEC7-F7B0-4224-8B18-8F74B7D87F0B}"/>
          </ac:cxnSpMkLst>
        </pc:cxnChg>
      </pc:sldChg>
      <pc:sldChg chg="addSp modSp new mod setBg">
        <pc:chgData name="Diana Stanciu" userId="ab581f976689c414" providerId="LiveId" clId="{D8704E27-0866-45B6-B36D-68B3F498806A}" dt="2025-04-25T10:15:53.593" v="634" actId="26606"/>
        <pc:sldMkLst>
          <pc:docMk/>
          <pc:sldMk cId="873519492" sldId="257"/>
        </pc:sldMkLst>
        <pc:spChg chg="mod">
          <ac:chgData name="Diana Stanciu" userId="ab581f976689c414" providerId="LiveId" clId="{D8704E27-0866-45B6-B36D-68B3F498806A}" dt="2025-04-25T10:15:53.593" v="634" actId="26606"/>
          <ac:spMkLst>
            <pc:docMk/>
            <pc:sldMk cId="873519492" sldId="257"/>
            <ac:spMk id="2" creationId="{571C37D1-490E-311F-449A-BD5B654D04C0}"/>
          </ac:spMkLst>
        </pc:spChg>
        <pc:spChg chg="mod">
          <ac:chgData name="Diana Stanciu" userId="ab581f976689c414" providerId="LiveId" clId="{D8704E27-0866-45B6-B36D-68B3F498806A}" dt="2025-04-25T10:15:53.593" v="634" actId="26606"/>
          <ac:spMkLst>
            <pc:docMk/>
            <pc:sldMk cId="873519492" sldId="257"/>
            <ac:spMk id="3" creationId="{850E28CB-9198-0548-21EA-A22356E6143A}"/>
          </ac:spMkLst>
        </pc:spChg>
        <pc:spChg chg="add">
          <ac:chgData name="Diana Stanciu" userId="ab581f976689c414" providerId="LiveId" clId="{D8704E27-0866-45B6-B36D-68B3F498806A}" dt="2025-04-25T10:15:53.593" v="634" actId="26606"/>
          <ac:spMkLst>
            <pc:docMk/>
            <pc:sldMk cId="873519492" sldId="257"/>
            <ac:spMk id="10" creationId="{058A14AF-9FB5-4CC7-BA35-E8E85D3EDF0E}"/>
          </ac:spMkLst>
        </pc:spChg>
        <pc:spChg chg="add">
          <ac:chgData name="Diana Stanciu" userId="ab581f976689c414" providerId="LiveId" clId="{D8704E27-0866-45B6-B36D-68B3F498806A}" dt="2025-04-25T10:15:53.593" v="634" actId="26606"/>
          <ac:spMkLst>
            <pc:docMk/>
            <pc:sldMk cId="873519492" sldId="257"/>
            <ac:spMk id="12" creationId="{3A9A4357-BD1D-4622-A4FE-766E6AB8DE84}"/>
          </ac:spMkLst>
        </pc:spChg>
        <pc:spChg chg="add">
          <ac:chgData name="Diana Stanciu" userId="ab581f976689c414" providerId="LiveId" clId="{D8704E27-0866-45B6-B36D-68B3F498806A}" dt="2025-04-25T10:15:53.593" v="634" actId="26606"/>
          <ac:spMkLst>
            <pc:docMk/>
            <pc:sldMk cId="873519492" sldId="257"/>
            <ac:spMk id="14" creationId="{E659831F-0D9A-4C63-9EBB-8435B85A440F}"/>
          </ac:spMkLst>
        </pc:spChg>
        <pc:spChg chg="add">
          <ac:chgData name="Diana Stanciu" userId="ab581f976689c414" providerId="LiveId" clId="{D8704E27-0866-45B6-B36D-68B3F498806A}" dt="2025-04-25T10:15:53.593" v="634" actId="26606"/>
          <ac:spMkLst>
            <pc:docMk/>
            <pc:sldMk cId="873519492" sldId="257"/>
            <ac:spMk id="16" creationId="{E6995CE5-F890-4ABA-82A2-26507CE8D2A3}"/>
          </ac:spMkLst>
        </pc:spChg>
        <pc:picChg chg="add">
          <ac:chgData name="Diana Stanciu" userId="ab581f976689c414" providerId="LiveId" clId="{D8704E27-0866-45B6-B36D-68B3F498806A}" dt="2025-04-25T10:15:53.593" v="634" actId="26606"/>
          <ac:picMkLst>
            <pc:docMk/>
            <pc:sldMk cId="873519492" sldId="257"/>
            <ac:picMk id="7" creationId="{3B8AD142-84C8-5B89-1B16-92D046F6B8D8}"/>
          </ac:picMkLst>
        </pc:picChg>
      </pc:sldChg>
      <pc:sldChg chg="addSp delSp modSp new mod setBg">
        <pc:chgData name="Diana Stanciu" userId="ab581f976689c414" providerId="LiveId" clId="{D8704E27-0866-45B6-B36D-68B3F498806A}" dt="2025-04-24T13:30:06.924" v="252" actId="1076"/>
        <pc:sldMkLst>
          <pc:docMk/>
          <pc:sldMk cId="3461300409" sldId="258"/>
        </pc:sldMkLst>
        <pc:spChg chg="mod">
          <ac:chgData name="Diana Stanciu" userId="ab581f976689c414" providerId="LiveId" clId="{D8704E27-0866-45B6-B36D-68B3F498806A}" dt="2025-04-24T13:29:56.401" v="249" actId="26606"/>
          <ac:spMkLst>
            <pc:docMk/>
            <pc:sldMk cId="3461300409" sldId="258"/>
            <ac:spMk id="2" creationId="{BCBA5E0B-2F07-2D2A-A262-EDC6CD0EEBFC}"/>
          </ac:spMkLst>
        </pc:spChg>
        <pc:spChg chg="del">
          <ac:chgData name="Diana Stanciu" userId="ab581f976689c414" providerId="LiveId" clId="{D8704E27-0866-45B6-B36D-68B3F498806A}" dt="2025-04-24T13:19:33.508" v="205"/>
          <ac:spMkLst>
            <pc:docMk/>
            <pc:sldMk cId="3461300409" sldId="258"/>
            <ac:spMk id="3" creationId="{51F7CE13-254E-D36B-2CAA-7C7E25617238}"/>
          </ac:spMkLst>
        </pc:spChg>
        <pc:spChg chg="add mod ord">
          <ac:chgData name="Diana Stanciu" userId="ab581f976689c414" providerId="LiveId" clId="{D8704E27-0866-45B6-B36D-68B3F498806A}" dt="2025-04-24T13:30:06.924" v="252" actId="1076"/>
          <ac:spMkLst>
            <pc:docMk/>
            <pc:sldMk cId="3461300409" sldId="258"/>
            <ac:spMk id="4" creationId="{4ADD5FB7-B2CA-2009-7ACA-E406168DBE8D}"/>
          </ac:spMkLst>
        </pc:spChg>
        <pc:spChg chg="add del">
          <ac:chgData name="Diana Stanciu" userId="ab581f976689c414" providerId="LiveId" clId="{D8704E27-0866-45B6-B36D-68B3F498806A}" dt="2025-04-24T13:29:47.713" v="244" actId="26606"/>
          <ac:spMkLst>
            <pc:docMk/>
            <pc:sldMk cId="3461300409" sldId="258"/>
            <ac:spMk id="10" creationId="{04812C46-200A-4DEB-A05E-3ED6C68C2387}"/>
          </ac:spMkLst>
        </pc:spChg>
        <pc:spChg chg="add del">
          <ac:chgData name="Diana Stanciu" userId="ab581f976689c414" providerId="LiveId" clId="{D8704E27-0866-45B6-B36D-68B3F498806A}" dt="2025-04-24T13:29:47.713" v="244" actId="26606"/>
          <ac:spMkLst>
            <pc:docMk/>
            <pc:sldMk cId="3461300409" sldId="258"/>
            <ac:spMk id="12" creationId="{D1EA859B-E555-4109-94F3-6700E046E008}"/>
          </ac:spMkLst>
        </pc:spChg>
        <pc:spChg chg="add del">
          <ac:chgData name="Diana Stanciu" userId="ab581f976689c414" providerId="LiveId" clId="{D8704E27-0866-45B6-B36D-68B3F498806A}" dt="2025-04-24T13:29:49.545" v="246" actId="26606"/>
          <ac:spMkLst>
            <pc:docMk/>
            <pc:sldMk cId="3461300409" sldId="258"/>
            <ac:spMk id="14" creationId="{8D6EA299-0840-6DEA-E670-C49AEBC87E89}"/>
          </ac:spMkLst>
        </pc:spChg>
        <pc:spChg chg="add del">
          <ac:chgData name="Diana Stanciu" userId="ab581f976689c414" providerId="LiveId" clId="{D8704E27-0866-45B6-B36D-68B3F498806A}" dt="2025-04-24T13:29:49.545" v="246" actId="26606"/>
          <ac:spMkLst>
            <pc:docMk/>
            <pc:sldMk cId="3461300409" sldId="258"/>
            <ac:spMk id="15" creationId="{AE3A741D-C19B-960A-5803-1C5887147820}"/>
          </ac:spMkLst>
        </pc:spChg>
        <pc:spChg chg="add del">
          <ac:chgData name="Diana Stanciu" userId="ab581f976689c414" providerId="LiveId" clId="{D8704E27-0866-45B6-B36D-68B3F498806A}" dt="2025-04-24T13:29:49.545" v="246" actId="26606"/>
          <ac:spMkLst>
            <pc:docMk/>
            <pc:sldMk cId="3461300409" sldId="258"/>
            <ac:spMk id="16" creationId="{DC39DE25-0E4E-0AA7-0932-1D78C2372786}"/>
          </ac:spMkLst>
        </pc:spChg>
        <pc:spChg chg="add del">
          <ac:chgData name="Diana Stanciu" userId="ab581f976689c414" providerId="LiveId" clId="{D8704E27-0866-45B6-B36D-68B3F498806A}" dt="2025-04-24T13:29:56.381" v="248" actId="26606"/>
          <ac:spMkLst>
            <pc:docMk/>
            <pc:sldMk cId="3461300409" sldId="258"/>
            <ac:spMk id="18" creationId="{23E547B5-89CF-4EC0-96DE-25771AED0799}"/>
          </ac:spMkLst>
        </pc:spChg>
        <pc:spChg chg="add del">
          <ac:chgData name="Diana Stanciu" userId="ab581f976689c414" providerId="LiveId" clId="{D8704E27-0866-45B6-B36D-68B3F498806A}" dt="2025-04-24T13:29:56.381" v="248" actId="26606"/>
          <ac:spMkLst>
            <pc:docMk/>
            <pc:sldMk cId="3461300409" sldId="258"/>
            <ac:spMk id="19" creationId="{3F0B8CEB-8279-4E5E-A0CE-1FC9F71736F2}"/>
          </ac:spMkLst>
        </pc:spChg>
        <pc:spChg chg="add">
          <ac:chgData name="Diana Stanciu" userId="ab581f976689c414" providerId="LiveId" clId="{D8704E27-0866-45B6-B36D-68B3F498806A}" dt="2025-04-24T13:29:56.401" v="249" actId="26606"/>
          <ac:spMkLst>
            <pc:docMk/>
            <pc:sldMk cId="3461300409" sldId="258"/>
            <ac:spMk id="21" creationId="{04812C46-200A-4DEB-A05E-3ED6C68C2387}"/>
          </ac:spMkLst>
        </pc:spChg>
        <pc:spChg chg="add">
          <ac:chgData name="Diana Stanciu" userId="ab581f976689c414" providerId="LiveId" clId="{D8704E27-0866-45B6-B36D-68B3F498806A}" dt="2025-04-24T13:29:56.401" v="249" actId="26606"/>
          <ac:spMkLst>
            <pc:docMk/>
            <pc:sldMk cId="3461300409" sldId="258"/>
            <ac:spMk id="22" creationId="{D1EA859B-E555-4109-94F3-6700E046E008}"/>
          </ac:spMkLst>
        </pc:spChg>
        <pc:picChg chg="add mod ord">
          <ac:chgData name="Diana Stanciu" userId="ab581f976689c414" providerId="LiveId" clId="{D8704E27-0866-45B6-B36D-68B3F498806A}" dt="2025-04-24T13:29:56.401" v="249" actId="26606"/>
          <ac:picMkLst>
            <pc:docMk/>
            <pc:sldMk cId="3461300409" sldId="258"/>
            <ac:picMk id="5" creationId="{6FAEFE7F-AD70-FE55-2685-3BD8D6DD0139}"/>
          </ac:picMkLst>
        </pc:picChg>
      </pc:sldChg>
      <pc:sldChg chg="addSp modSp new mod">
        <pc:chgData name="Diana Stanciu" userId="ab581f976689c414" providerId="LiveId" clId="{D8704E27-0866-45B6-B36D-68B3F498806A}" dt="2025-04-25T10:28:33.651" v="670" actId="27636"/>
        <pc:sldMkLst>
          <pc:docMk/>
          <pc:sldMk cId="2512183290" sldId="259"/>
        </pc:sldMkLst>
        <pc:spChg chg="mod">
          <ac:chgData name="Diana Stanciu" userId="ab581f976689c414" providerId="LiveId" clId="{D8704E27-0866-45B6-B36D-68B3F498806A}" dt="2025-04-24T13:19:55.051" v="221" actId="20577"/>
          <ac:spMkLst>
            <pc:docMk/>
            <pc:sldMk cId="2512183290" sldId="259"/>
            <ac:spMk id="2" creationId="{9D730F2B-F4B3-6295-2BCE-AF2BEA1D3863}"/>
          </ac:spMkLst>
        </pc:spChg>
        <pc:spChg chg="mod">
          <ac:chgData name="Diana Stanciu" userId="ab581f976689c414" providerId="LiveId" clId="{D8704E27-0866-45B6-B36D-68B3F498806A}" dt="2025-04-25T10:28:33.651" v="670" actId="27636"/>
          <ac:spMkLst>
            <pc:docMk/>
            <pc:sldMk cId="2512183290" sldId="259"/>
            <ac:spMk id="3" creationId="{067777EB-1A75-09A7-0E7B-8C68703C24CE}"/>
          </ac:spMkLst>
        </pc:spChg>
        <pc:spChg chg="add mod">
          <ac:chgData name="Diana Stanciu" userId="ab581f976689c414" providerId="LiveId" clId="{D8704E27-0866-45B6-B36D-68B3F498806A}" dt="2025-04-25T10:17:30.555" v="644" actId="571"/>
          <ac:spMkLst>
            <pc:docMk/>
            <pc:sldMk cId="2512183290" sldId="259"/>
            <ac:spMk id="4" creationId="{96EA71EB-A075-0438-7A9B-1F1F8828979A}"/>
          </ac:spMkLst>
        </pc:spChg>
      </pc:sldChg>
      <pc:sldChg chg="addSp delSp modSp new mod setBg modNotesTx">
        <pc:chgData name="Diana Stanciu" userId="ab581f976689c414" providerId="LiveId" clId="{D8704E27-0866-45B6-B36D-68B3F498806A}" dt="2025-04-25T10:29:12.506" v="674" actId="255"/>
        <pc:sldMkLst>
          <pc:docMk/>
          <pc:sldMk cId="1360255314" sldId="260"/>
        </pc:sldMkLst>
        <pc:spChg chg="mod">
          <ac:chgData name="Diana Stanciu" userId="ab581f976689c414" providerId="LiveId" clId="{D8704E27-0866-45B6-B36D-68B3F498806A}" dt="2025-04-24T13:30:34.260" v="253" actId="26606"/>
          <ac:spMkLst>
            <pc:docMk/>
            <pc:sldMk cId="1360255314" sldId="260"/>
            <ac:spMk id="2" creationId="{FB63E115-F276-570E-5B2C-27D47201B0E9}"/>
          </ac:spMkLst>
        </pc:spChg>
        <pc:spChg chg="mod">
          <ac:chgData name="Diana Stanciu" userId="ab581f976689c414" providerId="LiveId" clId="{D8704E27-0866-45B6-B36D-68B3F498806A}" dt="2025-04-25T10:29:12.506" v="674" actId="255"/>
          <ac:spMkLst>
            <pc:docMk/>
            <pc:sldMk cId="1360255314" sldId="260"/>
            <ac:spMk id="3" creationId="{605CF564-51A0-4928-4FAD-65000BAFCD92}"/>
          </ac:spMkLst>
        </pc:spChg>
        <pc:spChg chg="add del">
          <ac:chgData name="Diana Stanciu" userId="ab581f976689c414" providerId="LiveId" clId="{D8704E27-0866-45B6-B36D-68B3F498806A}" dt="2025-04-24T13:30:34.260" v="253" actId="26606"/>
          <ac:spMkLst>
            <pc:docMk/>
            <pc:sldMk cId="1360255314" sldId="260"/>
            <ac:spMk id="9" creationId="{04812C46-200A-4DEB-A05E-3ED6C68C2387}"/>
          </ac:spMkLst>
        </pc:spChg>
        <pc:spChg chg="add del">
          <ac:chgData name="Diana Stanciu" userId="ab581f976689c414" providerId="LiveId" clId="{D8704E27-0866-45B6-B36D-68B3F498806A}" dt="2025-04-24T13:30:34.260" v="253" actId="26606"/>
          <ac:spMkLst>
            <pc:docMk/>
            <pc:sldMk cId="1360255314" sldId="260"/>
            <ac:spMk id="11" creationId="{D1EA859B-E555-4109-94F3-6700E046E008}"/>
          </ac:spMkLst>
        </pc:spChg>
        <pc:spChg chg="add">
          <ac:chgData name="Diana Stanciu" userId="ab581f976689c414" providerId="LiveId" clId="{D8704E27-0866-45B6-B36D-68B3F498806A}" dt="2025-04-24T13:30:34.260" v="253" actId="26606"/>
          <ac:spMkLst>
            <pc:docMk/>
            <pc:sldMk cId="1360255314" sldId="260"/>
            <ac:spMk id="16" creationId="{3AD318CC-E2A8-4E27-9548-A047A78999B1}"/>
          </ac:spMkLst>
        </pc:spChg>
        <pc:spChg chg="add">
          <ac:chgData name="Diana Stanciu" userId="ab581f976689c414" providerId="LiveId" clId="{D8704E27-0866-45B6-B36D-68B3F498806A}" dt="2025-04-24T13:30:34.260" v="253" actId="26606"/>
          <ac:spMkLst>
            <pc:docMk/>
            <pc:sldMk cId="1360255314" sldId="260"/>
            <ac:spMk id="22" creationId="{2C1BBA94-3F40-40AA-8BB9-E69E25E537C1}"/>
          </ac:spMkLst>
        </pc:spChg>
        <pc:grpChg chg="add">
          <ac:chgData name="Diana Stanciu" userId="ab581f976689c414" providerId="LiveId" clId="{D8704E27-0866-45B6-B36D-68B3F498806A}" dt="2025-04-24T13:30:34.260" v="253" actId="26606"/>
          <ac:grpSpMkLst>
            <pc:docMk/>
            <pc:sldMk cId="1360255314" sldId="260"/>
            <ac:grpSpMk id="18" creationId="{B14B560F-9DD7-4302-A60B-EBD3EF59B073}"/>
          </ac:grpSpMkLst>
        </pc:grpChg>
        <pc:picChg chg="add del mod ord">
          <ac:chgData name="Diana Stanciu" userId="ab581f976689c414" providerId="LiveId" clId="{D8704E27-0866-45B6-B36D-68B3F498806A}" dt="2025-04-24T13:29:28.601" v="241" actId="21"/>
          <ac:picMkLst>
            <pc:docMk/>
            <pc:sldMk cId="1360255314" sldId="260"/>
            <ac:picMk id="4" creationId="{B47C7529-50EE-F750-9E05-806BE94D96E4}"/>
          </ac:picMkLst>
        </pc:picChg>
      </pc:sldChg>
      <pc:sldChg chg="addSp delSp modSp new mod ord setBg modNotesTx">
        <pc:chgData name="Diana Stanciu" userId="ab581f976689c414" providerId="LiveId" clId="{D8704E27-0866-45B6-B36D-68B3F498806A}" dt="2025-04-25T10:14:59.919" v="624"/>
        <pc:sldMkLst>
          <pc:docMk/>
          <pc:sldMk cId="2923993768" sldId="261"/>
        </pc:sldMkLst>
        <pc:spChg chg="del">
          <ac:chgData name="Diana Stanciu" userId="ab581f976689c414" providerId="LiveId" clId="{D8704E27-0866-45B6-B36D-68B3F498806A}" dt="2025-04-24T13:41:02.440" v="256" actId="26606"/>
          <ac:spMkLst>
            <pc:docMk/>
            <pc:sldMk cId="2923993768" sldId="261"/>
            <ac:spMk id="2" creationId="{B3B7AEFC-A4BF-BC56-0713-45355019D908}"/>
          </ac:spMkLst>
        </pc:spChg>
        <pc:spChg chg="del">
          <ac:chgData name="Diana Stanciu" userId="ab581f976689c414" providerId="LiveId" clId="{D8704E27-0866-45B6-B36D-68B3F498806A}" dt="2025-04-24T13:40:58.582" v="255"/>
          <ac:spMkLst>
            <pc:docMk/>
            <pc:sldMk cId="2923993768" sldId="261"/>
            <ac:spMk id="3" creationId="{D223A6E9-60A6-4A64-4CD7-9EDC836F1BF1}"/>
          </ac:spMkLst>
        </pc:spChg>
        <pc:spChg chg="add del mod">
          <ac:chgData name="Diana Stanciu" userId="ab581f976689c414" providerId="LiveId" clId="{D8704E27-0866-45B6-B36D-68B3F498806A}" dt="2025-04-24T13:43:52.799" v="358"/>
          <ac:spMkLst>
            <pc:docMk/>
            <pc:sldMk cId="2923993768" sldId="261"/>
            <ac:spMk id="6" creationId="{CEED778A-0840-8F9C-AAAC-CB28171D6B9A}"/>
          </ac:spMkLst>
        </pc:spChg>
        <pc:spChg chg="add del mod">
          <ac:chgData name="Diana Stanciu" userId="ab581f976689c414" providerId="LiveId" clId="{D8704E27-0866-45B6-B36D-68B3F498806A}" dt="2025-04-24T13:45:50.027" v="370"/>
          <ac:spMkLst>
            <pc:docMk/>
            <pc:sldMk cId="2923993768" sldId="261"/>
            <ac:spMk id="8" creationId="{5F451CC1-5B1D-54EB-EBFB-C2E8B86D225F}"/>
          </ac:spMkLst>
        </pc:spChg>
        <pc:spChg chg="add mod">
          <ac:chgData name="Diana Stanciu" userId="ab581f976689c414" providerId="LiveId" clId="{D8704E27-0866-45B6-B36D-68B3F498806A}" dt="2025-04-24T13:46:38.005" v="378" actId="26606"/>
          <ac:spMkLst>
            <pc:docMk/>
            <pc:sldMk cId="2923993768" sldId="261"/>
            <ac:spMk id="9" creationId="{31F26264-52C9-4A24-8559-5B598804628E}"/>
          </ac:spMkLst>
        </pc:spChg>
        <pc:spChg chg="add mod">
          <ac:chgData name="Diana Stanciu" userId="ab581f976689c414" providerId="LiveId" clId="{D8704E27-0866-45B6-B36D-68B3F498806A}" dt="2025-04-24T13:52:34.319" v="400" actId="1076"/>
          <ac:spMkLst>
            <pc:docMk/>
            <pc:sldMk cId="2923993768" sldId="261"/>
            <ac:spMk id="10" creationId="{D269C86D-950A-702B-CF8B-D5EBBF7198D9}"/>
          </ac:spMkLst>
        </pc:spChg>
        <pc:spChg chg="add del">
          <ac:chgData name="Diana Stanciu" userId="ab581f976689c414" providerId="LiveId" clId="{D8704E27-0866-45B6-B36D-68B3F498806A}" dt="2025-04-24T13:44:18.784" v="360" actId="26606"/>
          <ac:spMkLst>
            <pc:docMk/>
            <pc:sldMk cId="2923993768" sldId="261"/>
            <ac:spMk id="12" creationId="{2215C6C6-E45C-4179-9FC1-E8A4C1D47430}"/>
          </ac:spMkLst>
        </pc:spChg>
        <pc:spChg chg="add del">
          <ac:chgData name="Diana Stanciu" userId="ab581f976689c414" providerId="LiveId" clId="{D8704E27-0866-45B6-B36D-68B3F498806A}" dt="2025-04-24T13:44:18.784" v="360" actId="26606"/>
          <ac:spMkLst>
            <pc:docMk/>
            <pc:sldMk cId="2923993768" sldId="261"/>
            <ac:spMk id="18" creationId="{3776B14B-F2F4-4825-8DA8-8C7A0F2B3960}"/>
          </ac:spMkLst>
        </pc:spChg>
        <pc:spChg chg="add del">
          <ac:chgData name="Diana Stanciu" userId="ab581f976689c414" providerId="LiveId" clId="{D8704E27-0866-45B6-B36D-68B3F498806A}" dt="2025-04-24T13:44:33.983" v="362" actId="26606"/>
          <ac:spMkLst>
            <pc:docMk/>
            <pc:sldMk cId="2923993768" sldId="261"/>
            <ac:spMk id="20" creationId="{D153EDB2-4AAD-43F4-AE78-4D326C813369}"/>
          </ac:spMkLst>
        </pc:spChg>
        <pc:spChg chg="add mod ord">
          <ac:chgData name="Diana Stanciu" userId="ab581f976689c414" providerId="LiveId" clId="{D8704E27-0866-45B6-B36D-68B3F498806A}" dt="2025-04-24T13:49:44.948" v="381" actId="113"/>
          <ac:spMkLst>
            <pc:docMk/>
            <pc:sldMk cId="2923993768" sldId="261"/>
            <ac:spMk id="28" creationId="{736AB3AC-C2AE-B259-5E3D-25FBE45E34B7}"/>
          </ac:spMkLst>
        </pc:spChg>
        <pc:spChg chg="add del">
          <ac:chgData name="Diana Stanciu" userId="ab581f976689c414" providerId="LiveId" clId="{D8704E27-0866-45B6-B36D-68B3F498806A}" dt="2025-04-24T13:46:26.277" v="375" actId="26606"/>
          <ac:spMkLst>
            <pc:docMk/>
            <pc:sldMk cId="2923993768" sldId="261"/>
            <ac:spMk id="31" creationId="{058A14AF-9FB5-4CC7-BA35-E8E85D3EDF0E}"/>
          </ac:spMkLst>
        </pc:spChg>
        <pc:spChg chg="add del">
          <ac:chgData name="Diana Stanciu" userId="ab581f976689c414" providerId="LiveId" clId="{D8704E27-0866-45B6-B36D-68B3F498806A}" dt="2025-04-24T13:46:26.277" v="375" actId="26606"/>
          <ac:spMkLst>
            <pc:docMk/>
            <pc:sldMk cId="2923993768" sldId="261"/>
            <ac:spMk id="33" creationId="{3A9A4357-BD1D-4622-A4FE-766E6AB8DE84}"/>
          </ac:spMkLst>
        </pc:spChg>
        <pc:spChg chg="add del">
          <ac:chgData name="Diana Stanciu" userId="ab581f976689c414" providerId="LiveId" clId="{D8704E27-0866-45B6-B36D-68B3F498806A}" dt="2025-04-24T13:46:26.277" v="375" actId="26606"/>
          <ac:spMkLst>
            <pc:docMk/>
            <pc:sldMk cId="2923993768" sldId="261"/>
            <ac:spMk id="35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4T13:46:26.277" v="375" actId="26606"/>
          <ac:spMkLst>
            <pc:docMk/>
            <pc:sldMk cId="2923993768" sldId="261"/>
            <ac:spMk id="37" creationId="{E6995CE5-F890-4ABA-82A2-26507CE8D2A3}"/>
          </ac:spMkLst>
        </pc:spChg>
        <pc:spChg chg="add del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42" creationId="{9A724DBA-D2D9-471E-8ED7-2015DDD950DF}"/>
          </ac:spMkLst>
        </pc:spChg>
        <pc:spChg chg="add del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44" creationId="{08980754-6F4B-43C9-B9BE-127B6BED6586}"/>
          </ac:spMkLst>
        </pc:spChg>
        <pc:spChg chg="add del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46" creationId="{2C1BBA94-3F40-40AA-8BB9-E69E25E537C1}"/>
          </ac:spMkLst>
        </pc:spChg>
        <pc:spChg chg="add del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48" creationId="{169CC832-2974-4E8D-90ED-3E2941BA7336}"/>
          </ac:spMkLst>
        </pc:spChg>
        <pc:spChg chg="add del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50" creationId="{55222F96-971A-4F90-B841-6BAB416C7AC1}"/>
          </ac:spMkLst>
        </pc:spChg>
        <pc:spChg chg="add del">
          <ac:chgData name="Diana Stanciu" userId="ab581f976689c414" providerId="LiveId" clId="{D8704E27-0866-45B6-B36D-68B3F498806A}" dt="2025-04-24T13:46:38.005" v="378" actId="26606"/>
          <ac:spMkLst>
            <pc:docMk/>
            <pc:sldMk cId="2923993768" sldId="261"/>
            <ac:spMk id="55" creationId="{058A14AF-9FB5-4CC7-BA35-E8E85D3EDF0E}"/>
          </ac:spMkLst>
        </pc:spChg>
        <pc:spChg chg="add del">
          <ac:chgData name="Diana Stanciu" userId="ab581f976689c414" providerId="LiveId" clId="{D8704E27-0866-45B6-B36D-68B3F498806A}" dt="2025-04-24T13:46:38.005" v="378" actId="26606"/>
          <ac:spMkLst>
            <pc:docMk/>
            <pc:sldMk cId="2923993768" sldId="261"/>
            <ac:spMk id="59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4T13:46:38.005" v="378" actId="26606"/>
          <ac:spMkLst>
            <pc:docMk/>
            <pc:sldMk cId="2923993768" sldId="261"/>
            <ac:spMk id="61" creationId="{E6995CE5-F890-4ABA-82A2-26507CE8D2A3}"/>
          </ac:spMkLst>
        </pc:spChg>
        <pc:spChg chg="add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63" creationId="{55222F96-971A-4F90-B841-6BAB416C7AC1}"/>
          </ac:spMkLst>
        </pc:spChg>
        <pc:spChg chg="add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64" creationId="{9A724DBA-D2D9-471E-8ED7-2015DDD950DF}"/>
          </ac:spMkLst>
        </pc:spChg>
        <pc:spChg chg="add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65" creationId="{08980754-6F4B-43C9-B9BE-127B6BED6586}"/>
          </ac:spMkLst>
        </pc:spChg>
        <pc:spChg chg="add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66" creationId="{2C1BBA94-3F40-40AA-8BB9-E69E25E537C1}"/>
          </ac:spMkLst>
        </pc:spChg>
        <pc:spChg chg="add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67" creationId="{169CC832-2974-4E8D-90ED-3E2941BA7336}"/>
          </ac:spMkLst>
        </pc:spChg>
        <pc:grpChg chg="add del">
          <ac:chgData name="Diana Stanciu" userId="ab581f976689c414" providerId="LiveId" clId="{D8704E27-0866-45B6-B36D-68B3F498806A}" dt="2025-04-24T13:44:18.784" v="360" actId="26606"/>
          <ac:grpSpMkLst>
            <pc:docMk/>
            <pc:sldMk cId="2923993768" sldId="261"/>
            <ac:grpSpMk id="14" creationId="{5FE9FE4C-C9E0-4C54-8010-EA9D29CD4D59}"/>
          </ac:grpSpMkLst>
        </pc:grpChg>
        <pc:grpChg chg="add del">
          <ac:chgData name="Diana Stanciu" userId="ab581f976689c414" providerId="LiveId" clId="{D8704E27-0866-45B6-B36D-68B3F498806A}" dt="2025-04-24T13:44:33.983" v="362" actId="26606"/>
          <ac:grpSpMkLst>
            <pc:docMk/>
            <pc:sldMk cId="2923993768" sldId="261"/>
            <ac:grpSpMk id="21" creationId="{A3CB7779-72E2-4E92-AE18-6BBC335DD881}"/>
          </ac:grpSpMkLst>
        </pc:grpChg>
        <pc:picChg chg="add del mod">
          <ac:chgData name="Diana Stanciu" userId="ab581f976689c414" providerId="LiveId" clId="{D8704E27-0866-45B6-B36D-68B3F498806A}" dt="2025-04-24T13:43:48.615" v="357" actId="478"/>
          <ac:picMkLst>
            <pc:docMk/>
            <pc:sldMk cId="2923993768" sldId="261"/>
            <ac:picMk id="4" creationId="{3EEC81B0-BA73-DCC1-50AB-B73A221E1943}"/>
          </ac:picMkLst>
        </pc:picChg>
        <pc:picChg chg="add mod">
          <ac:chgData name="Diana Stanciu" userId="ab581f976689c414" providerId="LiveId" clId="{D8704E27-0866-45B6-B36D-68B3F498806A}" dt="2025-04-24T13:46:30.772" v="376" actId="14100"/>
          <ac:picMkLst>
            <pc:docMk/>
            <pc:sldMk cId="2923993768" sldId="261"/>
            <ac:picMk id="7" creationId="{30B177CA-607B-58B9-18B6-E7F0B42D64C4}"/>
          </ac:picMkLst>
        </pc:picChg>
      </pc:sldChg>
      <pc:sldChg chg="addSp delSp modSp new mod setBg modNotesTx">
        <pc:chgData name="Diana Stanciu" userId="ab581f976689c414" providerId="LiveId" clId="{D8704E27-0866-45B6-B36D-68B3F498806A}" dt="2025-04-24T18:19:09.571" v="449" actId="26606"/>
        <pc:sldMkLst>
          <pc:docMk/>
          <pc:sldMk cId="508921917" sldId="262"/>
        </pc:sldMkLst>
        <pc:spChg chg="mod or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2" creationId="{3EB7A892-5D1C-B70B-4DC6-CE41FDB032B4}"/>
          </ac:spMkLst>
        </pc:spChg>
        <pc:spChg chg="mod or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3" creationId="{E65A908B-4A79-3EBB-9097-9BBBD3425343}"/>
          </ac:spMkLst>
        </pc:spChg>
        <pc:spChg chg="add del">
          <ac:chgData name="Diana Stanciu" userId="ab581f976689c414" providerId="LiveId" clId="{D8704E27-0866-45B6-B36D-68B3F498806A}" dt="2025-04-24T13:59:08.091" v="416" actId="26606"/>
          <ac:spMkLst>
            <pc:docMk/>
            <pc:sldMk cId="508921917" sldId="262"/>
            <ac:spMk id="9" creationId="{058A14AF-9FB5-4CC7-BA35-E8E85D3EDF0E}"/>
          </ac:spMkLst>
        </pc:spChg>
        <pc:spChg chg="add del">
          <ac:chgData name="Diana Stanciu" userId="ab581f976689c414" providerId="LiveId" clId="{D8704E27-0866-45B6-B36D-68B3F498806A}" dt="2025-04-24T13:59:08.091" v="416" actId="26606"/>
          <ac:spMkLst>
            <pc:docMk/>
            <pc:sldMk cId="508921917" sldId="262"/>
            <ac:spMk id="11" creationId="{3A9A4357-BD1D-4622-A4FE-766E6AB8DE84}"/>
          </ac:spMkLst>
        </pc:spChg>
        <pc:spChg chg="add del">
          <ac:chgData name="Diana Stanciu" userId="ab581f976689c414" providerId="LiveId" clId="{D8704E27-0866-45B6-B36D-68B3F498806A}" dt="2025-04-24T13:59:08.091" v="416" actId="26606"/>
          <ac:spMkLst>
            <pc:docMk/>
            <pc:sldMk cId="508921917" sldId="262"/>
            <ac:spMk id="13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4T13:59:08.091" v="416" actId="26606"/>
          <ac:spMkLst>
            <pc:docMk/>
            <pc:sldMk cId="508921917" sldId="262"/>
            <ac:spMk id="15" creationId="{E6995CE5-F890-4ABA-82A2-26507CE8D2A3}"/>
          </ac:spMkLst>
        </pc:spChg>
        <pc:spChg chg="add del">
          <ac:chgData name="Diana Stanciu" userId="ab581f976689c414" providerId="LiveId" clId="{D8704E27-0866-45B6-B36D-68B3F498806A}" dt="2025-04-24T13:59:24.968" v="418" actId="26606"/>
          <ac:spMkLst>
            <pc:docMk/>
            <pc:sldMk cId="508921917" sldId="262"/>
            <ac:spMk id="17" creationId="{55222F96-971A-4F90-B841-6BAB416C7AC1}"/>
          </ac:spMkLst>
        </pc:spChg>
        <pc:spChg chg="add del">
          <ac:chgData name="Diana Stanciu" userId="ab581f976689c414" providerId="LiveId" clId="{D8704E27-0866-45B6-B36D-68B3F498806A}" dt="2025-04-24T13:59:24.968" v="418" actId="26606"/>
          <ac:spMkLst>
            <pc:docMk/>
            <pc:sldMk cId="508921917" sldId="262"/>
            <ac:spMk id="18" creationId="{9A724DBA-D2D9-471E-8ED7-2015DDD950DF}"/>
          </ac:spMkLst>
        </pc:spChg>
        <pc:spChg chg="add del">
          <ac:chgData name="Diana Stanciu" userId="ab581f976689c414" providerId="LiveId" clId="{D8704E27-0866-45B6-B36D-68B3F498806A}" dt="2025-04-24T13:59:24.968" v="418" actId="26606"/>
          <ac:spMkLst>
            <pc:docMk/>
            <pc:sldMk cId="508921917" sldId="262"/>
            <ac:spMk id="19" creationId="{08980754-6F4B-43C9-B9BE-127B6BED6586}"/>
          </ac:spMkLst>
        </pc:spChg>
        <pc:spChg chg="add del">
          <ac:chgData name="Diana Stanciu" userId="ab581f976689c414" providerId="LiveId" clId="{D8704E27-0866-45B6-B36D-68B3F498806A}" dt="2025-04-24T13:59:24.968" v="418" actId="26606"/>
          <ac:spMkLst>
            <pc:docMk/>
            <pc:sldMk cId="508921917" sldId="262"/>
            <ac:spMk id="20" creationId="{2C1BBA94-3F40-40AA-8BB9-E69E25E537C1}"/>
          </ac:spMkLst>
        </pc:spChg>
        <pc:spChg chg="add del">
          <ac:chgData name="Diana Stanciu" userId="ab581f976689c414" providerId="LiveId" clId="{D8704E27-0866-45B6-B36D-68B3F498806A}" dt="2025-04-24T13:59:24.968" v="418" actId="26606"/>
          <ac:spMkLst>
            <pc:docMk/>
            <pc:sldMk cId="508921917" sldId="262"/>
            <ac:spMk id="21" creationId="{169CC832-2974-4E8D-90ED-3E2941BA7336}"/>
          </ac:spMkLst>
        </pc:spChg>
        <pc:spChg chg="add del">
          <ac:chgData name="Diana Stanciu" userId="ab581f976689c414" providerId="LiveId" clId="{D8704E27-0866-45B6-B36D-68B3F498806A}" dt="2025-04-24T13:59:48.937" v="420" actId="26606"/>
          <ac:spMkLst>
            <pc:docMk/>
            <pc:sldMk cId="508921917" sldId="262"/>
            <ac:spMk id="23" creationId="{6EFC920F-B85A-4068-BD93-41064EDE93D3}"/>
          </ac:spMkLst>
        </pc:spChg>
        <pc:spChg chg="add del">
          <ac:chgData name="Diana Stanciu" userId="ab581f976689c414" providerId="LiveId" clId="{D8704E27-0866-45B6-B36D-68B3F498806A}" dt="2025-04-24T13:59:48.937" v="420" actId="26606"/>
          <ac:spMkLst>
            <pc:docMk/>
            <pc:sldMk cId="508921917" sldId="262"/>
            <ac:spMk id="26" creationId="{CBC4F608-B4B8-48C3-9572-C0F061B1CD99}"/>
          </ac:spMkLst>
        </pc:spChg>
        <pc:spChg chg="add del">
          <ac:chgData name="Diana Stanciu" userId="ab581f976689c414" providerId="LiveId" clId="{D8704E27-0866-45B6-B36D-68B3F498806A}" dt="2025-04-24T13:59:48.937" v="420" actId="26606"/>
          <ac:spMkLst>
            <pc:docMk/>
            <pc:sldMk cId="508921917" sldId="262"/>
            <ac:spMk id="27" creationId="{1382A32C-5B0C-4B1C-A074-76C6DBCC9F87}"/>
          </ac:spMkLst>
        </pc:spChg>
        <pc:spChg chg="add del">
          <ac:chgData name="Diana Stanciu" userId="ab581f976689c414" providerId="LiveId" clId="{D8704E27-0866-45B6-B36D-68B3F498806A}" dt="2025-04-24T13:59:51.809" v="422" actId="26606"/>
          <ac:spMkLst>
            <pc:docMk/>
            <pc:sldMk cId="508921917" sldId="262"/>
            <ac:spMk id="29" creationId="{201CC55D-ED54-4C5C-95E6-10947BD1103B}"/>
          </ac:spMkLst>
        </pc:spChg>
        <pc:spChg chg="add del">
          <ac:chgData name="Diana Stanciu" userId="ab581f976689c414" providerId="LiveId" clId="{D8704E27-0866-45B6-B36D-68B3F498806A}" dt="2025-04-24T13:59:51.809" v="422" actId="26606"/>
          <ac:spMkLst>
            <pc:docMk/>
            <pc:sldMk cId="508921917" sldId="262"/>
            <ac:spMk id="33" creationId="{3873B707-463F-40B0-8227-E8CC6C67EB25}"/>
          </ac:spMkLst>
        </pc:spChg>
        <pc:spChg chg="add del">
          <ac:chgData name="Diana Stanciu" userId="ab581f976689c414" providerId="LiveId" clId="{D8704E27-0866-45B6-B36D-68B3F498806A}" dt="2025-04-24T13:59:51.809" v="422" actId="26606"/>
          <ac:spMkLst>
            <pc:docMk/>
            <pc:sldMk cId="508921917" sldId="262"/>
            <ac:spMk id="34" creationId="{C13237C8-E62C-4F0D-A318-BD6FB6C2D138}"/>
          </ac:spMkLst>
        </pc:spChg>
        <pc:spChg chg="add del">
          <ac:chgData name="Diana Stanciu" userId="ab581f976689c414" providerId="LiveId" clId="{D8704E27-0866-45B6-B36D-68B3F498806A}" dt="2025-04-24T13:59:51.809" v="422" actId="26606"/>
          <ac:spMkLst>
            <pc:docMk/>
            <pc:sldMk cId="508921917" sldId="262"/>
            <ac:spMk id="35" creationId="{19C9EAEA-39D0-4B0E-A0EB-51E7B26740B1}"/>
          </ac:spMkLst>
        </pc:spChg>
        <pc:spChg chg="add del">
          <ac:chgData name="Diana Stanciu" userId="ab581f976689c414" providerId="LiveId" clId="{D8704E27-0866-45B6-B36D-68B3F498806A}" dt="2025-04-24T18:17:53.311" v="440" actId="26606"/>
          <ac:spMkLst>
            <pc:docMk/>
            <pc:sldMk cId="508921917" sldId="262"/>
            <ac:spMk id="37" creationId="{6EFC920F-B85A-4068-BD93-41064EDE93D3}"/>
          </ac:spMkLst>
        </pc:spChg>
        <pc:spChg chg="add del">
          <ac:chgData name="Diana Stanciu" userId="ab581f976689c414" providerId="LiveId" clId="{D8704E27-0866-45B6-B36D-68B3F498806A}" dt="2025-04-24T18:17:53.311" v="440" actId="26606"/>
          <ac:spMkLst>
            <pc:docMk/>
            <pc:sldMk cId="508921917" sldId="262"/>
            <ac:spMk id="40" creationId="{CBC4F608-B4B8-48C3-9572-C0F061B1CD99}"/>
          </ac:spMkLst>
        </pc:spChg>
        <pc:spChg chg="add del">
          <ac:chgData name="Diana Stanciu" userId="ab581f976689c414" providerId="LiveId" clId="{D8704E27-0866-45B6-B36D-68B3F498806A}" dt="2025-04-24T18:17:53.311" v="440" actId="26606"/>
          <ac:spMkLst>
            <pc:docMk/>
            <pc:sldMk cId="508921917" sldId="262"/>
            <ac:spMk id="41" creationId="{1382A32C-5B0C-4B1C-A074-76C6DBCC9F87}"/>
          </ac:spMkLst>
        </pc:spChg>
        <pc:spChg chg="add del">
          <ac:chgData name="Diana Stanciu" userId="ab581f976689c414" providerId="LiveId" clId="{D8704E27-0866-45B6-B36D-68B3F498806A}" dt="2025-04-24T18:17:53.279" v="439" actId="26606"/>
          <ac:spMkLst>
            <pc:docMk/>
            <pc:sldMk cId="508921917" sldId="262"/>
            <ac:spMk id="46" creationId="{637B2035-1FCB-439A-B421-095E136C7E07}"/>
          </ac:spMkLst>
        </pc:spChg>
        <pc:spChg chg="add del">
          <ac:chgData name="Diana Stanciu" userId="ab581f976689c414" providerId="LiveId" clId="{D8704E27-0866-45B6-B36D-68B3F498806A}" dt="2025-04-24T18:17:53.279" v="439" actId="26606"/>
          <ac:spMkLst>
            <pc:docMk/>
            <pc:sldMk cId="508921917" sldId="262"/>
            <ac:spMk id="48" creationId="{676D6CDF-C512-4739-B158-55EE955EFA39}"/>
          </ac:spMkLst>
        </pc:spChg>
        <pc:spChg chg="add del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54" creationId="{8D1AA55E-40D5-461B-A5A8-4AE8AAB71B08}"/>
          </ac:spMkLst>
        </pc:spChg>
        <pc:spChg chg="add del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55" creationId="{2CA8D992-BB3F-47CD-BA18-71D54539202C}"/>
          </ac:spMkLst>
        </pc:spChg>
        <pc:spChg chg="add del">
          <ac:chgData name="Diana Stanciu" userId="ab581f976689c414" providerId="LiveId" clId="{D8704E27-0866-45B6-B36D-68B3F498806A}" dt="2025-04-24T18:18:25.091" v="444" actId="26606"/>
          <ac:spMkLst>
            <pc:docMk/>
            <pc:sldMk cId="508921917" sldId="262"/>
            <ac:spMk id="61" creationId="{DBC6133C-0615-4CE4-9132-37E609A9BDFA}"/>
          </ac:spMkLst>
        </pc:spChg>
        <pc:spChg chg="add del">
          <ac:chgData name="Diana Stanciu" userId="ab581f976689c414" providerId="LiveId" clId="{D8704E27-0866-45B6-B36D-68B3F498806A}" dt="2025-04-24T18:18:25.091" v="444" actId="26606"/>
          <ac:spMkLst>
            <pc:docMk/>
            <pc:sldMk cId="508921917" sldId="262"/>
            <ac:spMk id="63" creationId="{169CC832-2974-4E8D-90ED-3E2941BA7336}"/>
          </ac:spMkLst>
        </pc:spChg>
        <pc:spChg chg="add del">
          <ac:chgData name="Diana Stanciu" userId="ab581f976689c414" providerId="LiveId" clId="{D8704E27-0866-45B6-B36D-68B3F498806A}" dt="2025-04-24T18:18:25.091" v="444" actId="26606"/>
          <ac:spMkLst>
            <pc:docMk/>
            <pc:sldMk cId="508921917" sldId="262"/>
            <ac:spMk id="65" creationId="{55222F96-971A-4F90-B841-6BAB416C7AC1}"/>
          </ac:spMkLst>
        </pc:spChg>
        <pc:spChg chg="add del">
          <ac:chgData name="Diana Stanciu" userId="ab581f976689c414" providerId="LiveId" clId="{D8704E27-0866-45B6-B36D-68B3F498806A}" dt="2025-04-24T18:18:25.091" v="444" actId="26606"/>
          <ac:spMkLst>
            <pc:docMk/>
            <pc:sldMk cId="508921917" sldId="262"/>
            <ac:spMk id="67" creationId="{08980754-6F4B-43C9-B9BE-127B6BED6586}"/>
          </ac:spMkLst>
        </pc:spChg>
        <pc:spChg chg="add del">
          <ac:chgData name="Diana Stanciu" userId="ab581f976689c414" providerId="LiveId" clId="{D8704E27-0866-45B6-B36D-68B3F498806A}" dt="2025-04-24T18:18:25.091" v="444" actId="26606"/>
          <ac:spMkLst>
            <pc:docMk/>
            <pc:sldMk cId="508921917" sldId="262"/>
            <ac:spMk id="69" creationId="{2C1BBA94-3F40-40AA-8BB9-E69E25E537C1}"/>
          </ac:spMkLst>
        </pc:spChg>
        <pc:spChg chg="add del">
          <ac:chgData name="Diana Stanciu" userId="ab581f976689c414" providerId="LiveId" clId="{D8704E27-0866-45B6-B36D-68B3F498806A}" dt="2025-04-24T18:18:58.203" v="446" actId="26606"/>
          <ac:spMkLst>
            <pc:docMk/>
            <pc:sldMk cId="508921917" sldId="262"/>
            <ac:spMk id="71" creationId="{058A14AF-9FB5-4CC7-BA35-E8E85D3EDF0E}"/>
          </ac:spMkLst>
        </pc:spChg>
        <pc:spChg chg="add del">
          <ac:chgData name="Diana Stanciu" userId="ab581f976689c414" providerId="LiveId" clId="{D8704E27-0866-45B6-B36D-68B3F498806A}" dt="2025-04-24T18:18:58.203" v="446" actId="26606"/>
          <ac:spMkLst>
            <pc:docMk/>
            <pc:sldMk cId="508921917" sldId="262"/>
            <ac:spMk id="72" creationId="{3A9A4357-BD1D-4622-A4FE-766E6AB8DE84}"/>
          </ac:spMkLst>
        </pc:spChg>
        <pc:spChg chg="add del">
          <ac:chgData name="Diana Stanciu" userId="ab581f976689c414" providerId="LiveId" clId="{D8704E27-0866-45B6-B36D-68B3F498806A}" dt="2025-04-24T18:18:58.203" v="446" actId="26606"/>
          <ac:spMkLst>
            <pc:docMk/>
            <pc:sldMk cId="508921917" sldId="262"/>
            <ac:spMk id="73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4T18:18:58.203" v="446" actId="26606"/>
          <ac:spMkLst>
            <pc:docMk/>
            <pc:sldMk cId="508921917" sldId="262"/>
            <ac:spMk id="74" creationId="{E6995CE5-F890-4ABA-82A2-26507CE8D2A3}"/>
          </ac:spMkLst>
        </pc:spChg>
        <pc:spChg chg="add del">
          <ac:chgData name="Diana Stanciu" userId="ab581f976689c414" providerId="LiveId" clId="{D8704E27-0866-45B6-B36D-68B3F498806A}" dt="2025-04-24T18:19:09.555" v="448" actId="26606"/>
          <ac:spMkLst>
            <pc:docMk/>
            <pc:sldMk cId="508921917" sldId="262"/>
            <ac:spMk id="76" creationId="{3BA513B0-82FF-4F41-8178-885375D1CFB5}"/>
          </ac:spMkLst>
        </pc:spChg>
        <pc:spChg chg="ad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81" creationId="{9A724DBA-D2D9-471E-8ED7-2015DDD950DF}"/>
          </ac:spMkLst>
        </pc:spChg>
        <pc:spChg chg="ad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82" creationId="{08980754-6F4B-43C9-B9BE-127B6BED6586}"/>
          </ac:spMkLst>
        </pc:spChg>
        <pc:spChg chg="ad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83" creationId="{2C1BBA94-3F40-40AA-8BB9-E69E25E537C1}"/>
          </ac:spMkLst>
        </pc:spChg>
        <pc:spChg chg="ad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84" creationId="{169CC832-2974-4E8D-90ED-3E2941BA7336}"/>
          </ac:spMkLst>
        </pc:spChg>
        <pc:spChg chg="ad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85" creationId="{55222F96-971A-4F90-B841-6BAB416C7AC1}"/>
          </ac:spMkLst>
        </pc:spChg>
        <pc:grpChg chg="add del">
          <ac:chgData name="Diana Stanciu" userId="ab581f976689c414" providerId="LiveId" clId="{D8704E27-0866-45B6-B36D-68B3F498806A}" dt="2025-04-24T13:59:48.937" v="420" actId="26606"/>
          <ac:grpSpMkLst>
            <pc:docMk/>
            <pc:sldMk cId="508921917" sldId="262"/>
            <ac:grpSpMk id="24" creationId="{1C559108-BBAE-426C-8564-051D2BA6DDC8}"/>
          </ac:grpSpMkLst>
        </pc:grpChg>
        <pc:grpChg chg="add del">
          <ac:chgData name="Diana Stanciu" userId="ab581f976689c414" providerId="LiveId" clId="{D8704E27-0866-45B6-B36D-68B3F498806A}" dt="2025-04-24T13:59:51.809" v="422" actId="26606"/>
          <ac:grpSpMkLst>
            <pc:docMk/>
            <pc:sldMk cId="508921917" sldId="262"/>
            <ac:grpSpMk id="30" creationId="{1DE889C7-FAD6-4397-98E2-05D503484459}"/>
          </ac:grpSpMkLst>
        </pc:grpChg>
        <pc:grpChg chg="add del">
          <ac:chgData name="Diana Stanciu" userId="ab581f976689c414" providerId="LiveId" clId="{D8704E27-0866-45B6-B36D-68B3F498806A}" dt="2025-04-24T18:17:53.311" v="440" actId="26606"/>
          <ac:grpSpMkLst>
            <pc:docMk/>
            <pc:sldMk cId="508921917" sldId="262"/>
            <ac:grpSpMk id="38" creationId="{1C559108-BBAE-426C-8564-051D2BA6DDC8}"/>
          </ac:grpSpMkLst>
        </pc:grpChg>
        <pc:grpChg chg="add del">
          <ac:chgData name="Diana Stanciu" userId="ab581f976689c414" providerId="LiveId" clId="{D8704E27-0866-45B6-B36D-68B3F498806A}" dt="2025-04-24T18:19:09.555" v="448" actId="26606"/>
          <ac:grpSpMkLst>
            <pc:docMk/>
            <pc:sldMk cId="508921917" sldId="262"/>
            <ac:grpSpMk id="50" creationId="{0FE0E4CA-04FD-4712-9979-0D4FACCA607F}"/>
          </ac:grpSpMkLst>
        </pc:grpChg>
        <pc:grpChg chg="add del">
          <ac:chgData name="Diana Stanciu" userId="ab581f976689c414" providerId="LiveId" clId="{D8704E27-0866-45B6-B36D-68B3F498806A}" dt="2025-04-24T18:19:09.555" v="448" actId="26606"/>
          <ac:grpSpMkLst>
            <pc:docMk/>
            <pc:sldMk cId="508921917" sldId="262"/>
            <ac:grpSpMk id="77" creationId="{93DB8501-F9F2-4ACD-B56A-9019CD5006D6}"/>
          </ac:grpSpMkLst>
        </pc:grpChg>
        <pc:picChg chg="add mod ord">
          <ac:chgData name="Diana Stanciu" userId="ab581f976689c414" providerId="LiveId" clId="{D8704E27-0866-45B6-B36D-68B3F498806A}" dt="2025-04-24T18:19:09.571" v="449" actId="26606"/>
          <ac:picMkLst>
            <pc:docMk/>
            <pc:sldMk cId="508921917" sldId="262"/>
            <ac:picMk id="4" creationId="{F1CF8207-A221-79DC-37B3-E147E77A0F68}"/>
          </ac:picMkLst>
        </pc:picChg>
        <pc:cxnChg chg="add del">
          <ac:chgData name="Diana Stanciu" userId="ab581f976689c414" providerId="LiveId" clId="{D8704E27-0866-45B6-B36D-68B3F498806A}" dt="2025-04-24T18:19:09.555" v="448" actId="26606"/>
          <ac:cxnSpMkLst>
            <pc:docMk/>
            <pc:sldMk cId="508921917" sldId="262"/>
            <ac:cxnSpMk id="56" creationId="{C49DA8F6-BCC1-4447-B54C-57856834B94B}"/>
          </ac:cxnSpMkLst>
        </pc:cxnChg>
      </pc:sldChg>
      <pc:sldChg chg="addSp delSp modSp new mod setBg modNotesTx">
        <pc:chgData name="Diana Stanciu" userId="ab581f976689c414" providerId="LiveId" clId="{D8704E27-0866-45B6-B36D-68B3F498806A}" dt="2025-04-25T10:03:44.480" v="580" actId="20577"/>
        <pc:sldMkLst>
          <pc:docMk/>
          <pc:sldMk cId="1249874465" sldId="263"/>
        </pc:sldMkLst>
        <pc:spChg chg="mod">
          <ac:chgData name="Diana Stanciu" userId="ab581f976689c414" providerId="LiveId" clId="{D8704E27-0866-45B6-B36D-68B3F498806A}" dt="2025-04-24T14:03:34.893" v="437" actId="26606"/>
          <ac:spMkLst>
            <pc:docMk/>
            <pc:sldMk cId="1249874465" sldId="263"/>
            <ac:spMk id="2" creationId="{386489AA-C990-EC55-F684-2B9692E4E1CC}"/>
          </ac:spMkLst>
        </pc:spChg>
        <pc:spChg chg="mod">
          <ac:chgData name="Diana Stanciu" userId="ab581f976689c414" providerId="LiveId" clId="{D8704E27-0866-45B6-B36D-68B3F498806A}" dt="2025-04-25T09:49:34.643" v="493" actId="20577"/>
          <ac:spMkLst>
            <pc:docMk/>
            <pc:sldMk cId="1249874465" sldId="263"/>
            <ac:spMk id="3" creationId="{501AB4E7-32FD-920F-1C50-E3BAC226CBE7}"/>
          </ac:spMkLst>
        </pc:spChg>
        <pc:spChg chg="add del">
          <ac:chgData name="Diana Stanciu" userId="ab581f976689c414" providerId="LiveId" clId="{D8704E27-0866-45B6-B36D-68B3F498806A}" dt="2025-04-24T14:03:34.893" v="437" actId="26606"/>
          <ac:spMkLst>
            <pc:docMk/>
            <pc:sldMk cId="1249874465" sldId="263"/>
            <ac:spMk id="9" creationId="{F13C74B1-5B17-4795-BED0-7140497B445A}"/>
          </ac:spMkLst>
        </pc:spChg>
        <pc:spChg chg="add del">
          <ac:chgData name="Diana Stanciu" userId="ab581f976689c414" providerId="LiveId" clId="{D8704E27-0866-45B6-B36D-68B3F498806A}" dt="2025-04-24T14:03:34.893" v="437" actId="26606"/>
          <ac:spMkLst>
            <pc:docMk/>
            <pc:sldMk cId="1249874465" sldId="263"/>
            <ac:spMk id="11" creationId="{D4974D33-8DC5-464E-8C6D-BE58F0669C17}"/>
          </ac:spMkLst>
        </pc:spChg>
        <pc:spChg chg="add del">
          <ac:chgData name="Diana Stanciu" userId="ab581f976689c414" providerId="LiveId" clId="{D8704E27-0866-45B6-B36D-68B3F498806A}" dt="2025-04-24T14:03:34.870" v="436" actId="26606"/>
          <ac:spMkLst>
            <pc:docMk/>
            <pc:sldMk cId="1249874465" sldId="263"/>
            <ac:spMk id="16" creationId="{201CC55D-ED54-4C5C-95E6-10947BD1103B}"/>
          </ac:spMkLst>
        </pc:spChg>
        <pc:spChg chg="add del">
          <ac:chgData name="Diana Stanciu" userId="ab581f976689c414" providerId="LiveId" clId="{D8704E27-0866-45B6-B36D-68B3F498806A}" dt="2025-04-24T14:03:34.870" v="436" actId="26606"/>
          <ac:spMkLst>
            <pc:docMk/>
            <pc:sldMk cId="1249874465" sldId="263"/>
            <ac:spMk id="22" creationId="{3873B707-463F-40B0-8227-E8CC6C67EB25}"/>
          </ac:spMkLst>
        </pc:spChg>
        <pc:spChg chg="add del">
          <ac:chgData name="Diana Stanciu" userId="ab581f976689c414" providerId="LiveId" clId="{D8704E27-0866-45B6-B36D-68B3F498806A}" dt="2025-04-24T14:03:34.870" v="436" actId="26606"/>
          <ac:spMkLst>
            <pc:docMk/>
            <pc:sldMk cId="1249874465" sldId="263"/>
            <ac:spMk id="24" creationId="{C13237C8-E62C-4F0D-A318-BD6FB6C2D138}"/>
          </ac:spMkLst>
        </pc:spChg>
        <pc:spChg chg="add del">
          <ac:chgData name="Diana Stanciu" userId="ab581f976689c414" providerId="LiveId" clId="{D8704E27-0866-45B6-B36D-68B3F498806A}" dt="2025-04-24T14:03:34.870" v="436" actId="26606"/>
          <ac:spMkLst>
            <pc:docMk/>
            <pc:sldMk cId="1249874465" sldId="263"/>
            <ac:spMk id="26" creationId="{19C9EAEA-39D0-4B0E-A0EB-51E7B26740B1}"/>
          </ac:spMkLst>
        </pc:spChg>
        <pc:spChg chg="add">
          <ac:chgData name="Diana Stanciu" userId="ab581f976689c414" providerId="LiveId" clId="{D8704E27-0866-45B6-B36D-68B3F498806A}" dt="2025-04-24T14:03:34.893" v="437" actId="26606"/>
          <ac:spMkLst>
            <pc:docMk/>
            <pc:sldMk cId="1249874465" sldId="263"/>
            <ac:spMk id="28" creationId="{04812C46-200A-4DEB-A05E-3ED6C68C2387}"/>
          </ac:spMkLst>
        </pc:spChg>
        <pc:spChg chg="add">
          <ac:chgData name="Diana Stanciu" userId="ab581f976689c414" providerId="LiveId" clId="{D8704E27-0866-45B6-B36D-68B3F498806A}" dt="2025-04-24T14:03:34.893" v="437" actId="26606"/>
          <ac:spMkLst>
            <pc:docMk/>
            <pc:sldMk cId="1249874465" sldId="263"/>
            <ac:spMk id="29" creationId="{D1EA859B-E555-4109-94F3-6700E046E008}"/>
          </ac:spMkLst>
        </pc:spChg>
        <pc:grpChg chg="add del">
          <ac:chgData name="Diana Stanciu" userId="ab581f976689c414" providerId="LiveId" clId="{D8704E27-0866-45B6-B36D-68B3F498806A}" dt="2025-04-24T14:03:34.870" v="436" actId="26606"/>
          <ac:grpSpMkLst>
            <pc:docMk/>
            <pc:sldMk cId="1249874465" sldId="263"/>
            <ac:grpSpMk id="18" creationId="{1DE889C7-FAD6-4397-98E2-05D503484459}"/>
          </ac:grpSpMkLst>
        </pc:grpChg>
        <pc:picChg chg="add mod ord">
          <ac:chgData name="Diana Stanciu" userId="ab581f976689c414" providerId="LiveId" clId="{D8704E27-0866-45B6-B36D-68B3F498806A}" dt="2025-04-24T14:03:34.893" v="437" actId="26606"/>
          <ac:picMkLst>
            <pc:docMk/>
            <pc:sldMk cId="1249874465" sldId="263"/>
            <ac:picMk id="4" creationId="{A06CF292-2572-5770-AE9B-194D7094C59B}"/>
          </ac:picMkLst>
        </pc:picChg>
      </pc:sldChg>
      <pc:sldChg chg="addSp delSp modSp new mod setBg modNotesTx">
        <pc:chgData name="Diana Stanciu" userId="ab581f976689c414" providerId="LiveId" clId="{D8704E27-0866-45B6-B36D-68B3F498806A}" dt="2025-04-25T10:04:58.875" v="583" actId="20577"/>
        <pc:sldMkLst>
          <pc:docMk/>
          <pc:sldMk cId="604186584" sldId="264"/>
        </pc:sldMkLst>
        <pc:spChg chg="mod">
          <ac:chgData name="Diana Stanciu" userId="ab581f976689c414" providerId="LiveId" clId="{D8704E27-0866-45B6-B36D-68B3F498806A}" dt="2025-04-25T09:39:00.074" v="459" actId="26606"/>
          <ac:spMkLst>
            <pc:docMk/>
            <pc:sldMk cId="604186584" sldId="264"/>
            <ac:spMk id="2" creationId="{00295958-64B2-F9CE-4CEF-CDD88E292330}"/>
          </ac:spMkLst>
        </pc:spChg>
        <pc:spChg chg="del">
          <ac:chgData name="Diana Stanciu" userId="ab581f976689c414" providerId="LiveId" clId="{D8704E27-0866-45B6-B36D-68B3F498806A}" dt="2025-04-25T09:03:49.341" v="451"/>
          <ac:spMkLst>
            <pc:docMk/>
            <pc:sldMk cId="604186584" sldId="264"/>
            <ac:spMk id="3" creationId="{2CFF9D04-A2EA-CE8F-363B-8A7068A785EE}"/>
          </ac:spMkLst>
        </pc:spChg>
        <pc:spChg chg="add mod">
          <ac:chgData name="Diana Stanciu" userId="ab581f976689c414" providerId="LiveId" clId="{D8704E27-0866-45B6-B36D-68B3F498806A}" dt="2025-04-25T09:53:16.160" v="526" actId="20577"/>
          <ac:spMkLst>
            <pc:docMk/>
            <pc:sldMk cId="604186584" sldId="264"/>
            <ac:spMk id="4" creationId="{FB59FF3E-E6B4-2806-264C-36A65025347E}"/>
          </ac:spMkLst>
        </pc:spChg>
        <pc:spChg chg="add">
          <ac:chgData name="Diana Stanciu" userId="ab581f976689c414" providerId="LiveId" clId="{D8704E27-0866-45B6-B36D-68B3F498806A}" dt="2025-04-25T09:39:00.074" v="459" actId="26606"/>
          <ac:spMkLst>
            <pc:docMk/>
            <pc:sldMk cId="604186584" sldId="264"/>
            <ac:spMk id="10" creationId="{058A14AF-9FB5-4CC7-BA35-E8E85D3EDF0E}"/>
          </ac:spMkLst>
        </pc:spChg>
        <pc:spChg chg="add">
          <ac:chgData name="Diana Stanciu" userId="ab581f976689c414" providerId="LiveId" clId="{D8704E27-0866-45B6-B36D-68B3F498806A}" dt="2025-04-25T09:39:00.074" v="459" actId="26606"/>
          <ac:spMkLst>
            <pc:docMk/>
            <pc:sldMk cId="604186584" sldId="264"/>
            <ac:spMk id="12" creationId="{3A9A4357-BD1D-4622-A4FE-766E6AB8DE84}"/>
          </ac:spMkLst>
        </pc:spChg>
        <pc:spChg chg="add">
          <ac:chgData name="Diana Stanciu" userId="ab581f976689c414" providerId="LiveId" clId="{D8704E27-0866-45B6-B36D-68B3F498806A}" dt="2025-04-25T09:39:00.074" v="459" actId="26606"/>
          <ac:spMkLst>
            <pc:docMk/>
            <pc:sldMk cId="604186584" sldId="264"/>
            <ac:spMk id="14" creationId="{E659831F-0D9A-4C63-9EBB-8435B85A440F}"/>
          </ac:spMkLst>
        </pc:spChg>
        <pc:spChg chg="add">
          <ac:chgData name="Diana Stanciu" userId="ab581f976689c414" providerId="LiveId" clId="{D8704E27-0866-45B6-B36D-68B3F498806A}" dt="2025-04-25T09:39:00.074" v="459" actId="26606"/>
          <ac:spMkLst>
            <pc:docMk/>
            <pc:sldMk cId="604186584" sldId="264"/>
            <ac:spMk id="16" creationId="{E6995CE5-F890-4ABA-82A2-26507CE8D2A3}"/>
          </ac:spMkLst>
        </pc:spChg>
        <pc:picChg chg="add mod">
          <ac:chgData name="Diana Stanciu" userId="ab581f976689c414" providerId="LiveId" clId="{D8704E27-0866-45B6-B36D-68B3F498806A}" dt="2025-04-25T09:39:00.074" v="459" actId="26606"/>
          <ac:picMkLst>
            <pc:docMk/>
            <pc:sldMk cId="604186584" sldId="264"/>
            <ac:picMk id="5" creationId="{C5B331B4-007A-3044-BEC7-85BB8F8B68B4}"/>
          </ac:picMkLst>
        </pc:picChg>
      </pc:sldChg>
      <pc:sldChg chg="addSp delSp modSp new mod setBg modNotesTx">
        <pc:chgData name="Diana Stanciu" userId="ab581f976689c414" providerId="LiveId" clId="{D8704E27-0866-45B6-B36D-68B3F498806A}" dt="2025-04-25T10:07:22.485" v="586" actId="20577"/>
        <pc:sldMkLst>
          <pc:docMk/>
          <pc:sldMk cId="2266282390" sldId="265"/>
        </pc:sldMkLst>
        <pc:spChg chg="mod">
          <ac:chgData name="Diana Stanciu" userId="ab581f976689c414" providerId="LiveId" clId="{D8704E27-0866-45B6-B36D-68B3F498806A}" dt="2025-04-25T09:57:19.580" v="555" actId="26606"/>
          <ac:spMkLst>
            <pc:docMk/>
            <pc:sldMk cId="2266282390" sldId="265"/>
            <ac:spMk id="2" creationId="{0BA9C758-8491-F6A2-D351-77CF08C70F3F}"/>
          </ac:spMkLst>
        </pc:spChg>
        <pc:spChg chg="del">
          <ac:chgData name="Diana Stanciu" userId="ab581f976689c414" providerId="LiveId" clId="{D8704E27-0866-45B6-B36D-68B3F498806A}" dt="2025-04-25T09:53:58.997" v="527"/>
          <ac:spMkLst>
            <pc:docMk/>
            <pc:sldMk cId="2266282390" sldId="265"/>
            <ac:spMk id="3" creationId="{3185BF0A-6F51-6892-2162-000DCFF521BC}"/>
          </ac:spMkLst>
        </pc:spChg>
        <pc:spChg chg="add mod">
          <ac:chgData name="Diana Stanciu" userId="ab581f976689c414" providerId="LiveId" clId="{D8704E27-0866-45B6-B36D-68B3F498806A}" dt="2025-04-25T09:57:19.580" v="555" actId="26606"/>
          <ac:spMkLst>
            <pc:docMk/>
            <pc:sldMk cId="2266282390" sldId="265"/>
            <ac:spMk id="4" creationId="{054B6C38-0659-BA33-DA1D-BCA0B8057CD5}"/>
          </ac:spMkLst>
        </pc:spChg>
        <pc:spChg chg="add del">
          <ac:chgData name="Diana Stanciu" userId="ab581f976689c414" providerId="LiveId" clId="{D8704E27-0866-45B6-B36D-68B3F498806A}" dt="2025-04-25T09:57:17.248" v="550" actId="26606"/>
          <ac:spMkLst>
            <pc:docMk/>
            <pc:sldMk cId="2266282390" sldId="265"/>
            <ac:spMk id="10" creationId="{117AB3D3-3C9C-4DED-809A-78734805B895}"/>
          </ac:spMkLst>
        </pc:spChg>
        <pc:spChg chg="add del">
          <ac:chgData name="Diana Stanciu" userId="ab581f976689c414" providerId="LiveId" clId="{D8704E27-0866-45B6-B36D-68B3F498806A}" dt="2025-04-25T09:57:17.248" v="550" actId="26606"/>
          <ac:spMkLst>
            <pc:docMk/>
            <pc:sldMk cId="2266282390" sldId="265"/>
            <ac:spMk id="12" creationId="{3A9A4357-BD1D-4622-A4FE-766E6AB8DE84}"/>
          </ac:spMkLst>
        </pc:spChg>
        <pc:spChg chg="add del">
          <ac:chgData name="Diana Stanciu" userId="ab581f976689c414" providerId="LiveId" clId="{D8704E27-0866-45B6-B36D-68B3F498806A}" dt="2025-04-25T09:57:17.248" v="550" actId="26606"/>
          <ac:spMkLst>
            <pc:docMk/>
            <pc:sldMk cId="2266282390" sldId="265"/>
            <ac:spMk id="14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5T09:57:17.248" v="550" actId="26606"/>
          <ac:spMkLst>
            <pc:docMk/>
            <pc:sldMk cId="2266282390" sldId="265"/>
            <ac:spMk id="16" creationId="{E6995CE5-F890-4ABA-82A2-26507CE8D2A3}"/>
          </ac:spMkLst>
        </pc:spChg>
        <pc:spChg chg="add del">
          <ac:chgData name="Diana Stanciu" userId="ab581f976689c414" providerId="LiveId" clId="{D8704E27-0866-45B6-B36D-68B3F498806A}" dt="2025-04-25T09:57:18.659" v="552" actId="26606"/>
          <ac:spMkLst>
            <pc:docMk/>
            <pc:sldMk cId="2266282390" sldId="265"/>
            <ac:spMk id="18" creationId="{058A14AF-9FB5-4CC7-BA35-E8E85D3EDF0E}"/>
          </ac:spMkLst>
        </pc:spChg>
        <pc:spChg chg="add del">
          <ac:chgData name="Diana Stanciu" userId="ab581f976689c414" providerId="LiveId" clId="{D8704E27-0866-45B6-B36D-68B3F498806A}" dt="2025-04-25T09:57:18.659" v="552" actId="26606"/>
          <ac:spMkLst>
            <pc:docMk/>
            <pc:sldMk cId="2266282390" sldId="265"/>
            <ac:spMk id="19" creationId="{3A9A4357-BD1D-4622-A4FE-766E6AB8DE84}"/>
          </ac:spMkLst>
        </pc:spChg>
        <pc:spChg chg="add del">
          <ac:chgData name="Diana Stanciu" userId="ab581f976689c414" providerId="LiveId" clId="{D8704E27-0866-45B6-B36D-68B3F498806A}" dt="2025-04-25T09:57:18.659" v="552" actId="26606"/>
          <ac:spMkLst>
            <pc:docMk/>
            <pc:sldMk cId="2266282390" sldId="265"/>
            <ac:spMk id="20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5T09:57:18.659" v="552" actId="26606"/>
          <ac:spMkLst>
            <pc:docMk/>
            <pc:sldMk cId="2266282390" sldId="265"/>
            <ac:spMk id="21" creationId="{E6995CE5-F890-4ABA-82A2-26507CE8D2A3}"/>
          </ac:spMkLst>
        </pc:spChg>
        <pc:spChg chg="add del">
          <ac:chgData name="Diana Stanciu" userId="ab581f976689c414" providerId="LiveId" clId="{D8704E27-0866-45B6-B36D-68B3F498806A}" dt="2025-04-25T09:57:19.555" v="554" actId="26606"/>
          <ac:spMkLst>
            <pc:docMk/>
            <pc:sldMk cId="2266282390" sldId="265"/>
            <ac:spMk id="23" creationId="{117AB3D3-3C9C-4DED-809A-78734805B895}"/>
          </ac:spMkLst>
        </pc:spChg>
        <pc:spChg chg="add del">
          <ac:chgData name="Diana Stanciu" userId="ab581f976689c414" providerId="LiveId" clId="{D8704E27-0866-45B6-B36D-68B3F498806A}" dt="2025-04-25T09:57:19.555" v="554" actId="26606"/>
          <ac:spMkLst>
            <pc:docMk/>
            <pc:sldMk cId="2266282390" sldId="265"/>
            <ac:spMk id="24" creationId="{3A9A4357-BD1D-4622-A4FE-766E6AB8DE84}"/>
          </ac:spMkLst>
        </pc:spChg>
        <pc:spChg chg="add del">
          <ac:chgData name="Diana Stanciu" userId="ab581f976689c414" providerId="LiveId" clId="{D8704E27-0866-45B6-B36D-68B3F498806A}" dt="2025-04-25T09:57:19.555" v="554" actId="26606"/>
          <ac:spMkLst>
            <pc:docMk/>
            <pc:sldMk cId="2266282390" sldId="265"/>
            <ac:spMk id="25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5T09:57:19.555" v="554" actId="26606"/>
          <ac:spMkLst>
            <pc:docMk/>
            <pc:sldMk cId="2266282390" sldId="265"/>
            <ac:spMk id="26" creationId="{E6995CE5-F890-4ABA-82A2-26507CE8D2A3}"/>
          </ac:spMkLst>
        </pc:spChg>
        <pc:spChg chg="add">
          <ac:chgData name="Diana Stanciu" userId="ab581f976689c414" providerId="LiveId" clId="{D8704E27-0866-45B6-B36D-68B3F498806A}" dt="2025-04-25T09:57:19.580" v="555" actId="26606"/>
          <ac:spMkLst>
            <pc:docMk/>
            <pc:sldMk cId="2266282390" sldId="265"/>
            <ac:spMk id="28" creationId="{058A14AF-9FB5-4CC7-BA35-E8E85D3EDF0E}"/>
          </ac:spMkLst>
        </pc:spChg>
        <pc:spChg chg="add">
          <ac:chgData name="Diana Stanciu" userId="ab581f976689c414" providerId="LiveId" clId="{D8704E27-0866-45B6-B36D-68B3F498806A}" dt="2025-04-25T09:57:19.580" v="555" actId="26606"/>
          <ac:spMkLst>
            <pc:docMk/>
            <pc:sldMk cId="2266282390" sldId="265"/>
            <ac:spMk id="29" creationId="{3A9A4357-BD1D-4622-A4FE-766E6AB8DE84}"/>
          </ac:spMkLst>
        </pc:spChg>
        <pc:spChg chg="add">
          <ac:chgData name="Diana Stanciu" userId="ab581f976689c414" providerId="LiveId" clId="{D8704E27-0866-45B6-B36D-68B3F498806A}" dt="2025-04-25T09:57:19.580" v="555" actId="26606"/>
          <ac:spMkLst>
            <pc:docMk/>
            <pc:sldMk cId="2266282390" sldId="265"/>
            <ac:spMk id="30" creationId="{E659831F-0D9A-4C63-9EBB-8435B85A440F}"/>
          </ac:spMkLst>
        </pc:spChg>
        <pc:spChg chg="add">
          <ac:chgData name="Diana Stanciu" userId="ab581f976689c414" providerId="LiveId" clId="{D8704E27-0866-45B6-B36D-68B3F498806A}" dt="2025-04-25T09:57:19.580" v="555" actId="26606"/>
          <ac:spMkLst>
            <pc:docMk/>
            <pc:sldMk cId="2266282390" sldId="265"/>
            <ac:spMk id="31" creationId="{E6995CE5-F890-4ABA-82A2-26507CE8D2A3}"/>
          </ac:spMkLst>
        </pc:spChg>
        <pc:picChg chg="add mod">
          <ac:chgData name="Diana Stanciu" userId="ab581f976689c414" providerId="LiveId" clId="{D8704E27-0866-45B6-B36D-68B3F498806A}" dt="2025-04-25T09:57:19.580" v="555" actId="26606"/>
          <ac:picMkLst>
            <pc:docMk/>
            <pc:sldMk cId="2266282390" sldId="265"/>
            <ac:picMk id="5" creationId="{797ADA10-E180-1F3E-1700-0452E8A7DEDB}"/>
          </ac:picMkLst>
        </pc:picChg>
      </pc:sldChg>
      <pc:sldChg chg="addSp delSp modSp new mod setBg">
        <pc:chgData name="Diana Stanciu" userId="ab581f976689c414" providerId="LiveId" clId="{D8704E27-0866-45B6-B36D-68B3F498806A}" dt="2025-04-25T10:10:20.761" v="607" actId="26606"/>
        <pc:sldMkLst>
          <pc:docMk/>
          <pc:sldMk cId="3638222278" sldId="266"/>
        </pc:sldMkLst>
        <pc:spChg chg="mod">
          <ac:chgData name="Diana Stanciu" userId="ab581f976689c414" providerId="LiveId" clId="{D8704E27-0866-45B6-B36D-68B3F498806A}" dt="2025-04-25T10:10:20.761" v="607" actId="26606"/>
          <ac:spMkLst>
            <pc:docMk/>
            <pc:sldMk cId="3638222278" sldId="266"/>
            <ac:spMk id="2" creationId="{F370C35C-C52E-B95B-4EF6-A70C90B5A655}"/>
          </ac:spMkLst>
        </pc:spChg>
        <pc:spChg chg="del">
          <ac:chgData name="Diana Stanciu" userId="ab581f976689c414" providerId="LiveId" clId="{D8704E27-0866-45B6-B36D-68B3F498806A}" dt="2025-04-25T10:09:54.775" v="606"/>
          <ac:spMkLst>
            <pc:docMk/>
            <pc:sldMk cId="3638222278" sldId="266"/>
            <ac:spMk id="3" creationId="{8F4D1CB6-D639-DD73-4C50-88C97A1D0602}"/>
          </ac:spMkLst>
        </pc:spChg>
        <pc:spChg chg="add mod">
          <ac:chgData name="Diana Stanciu" userId="ab581f976689c414" providerId="LiveId" clId="{D8704E27-0866-45B6-B36D-68B3F498806A}" dt="2025-04-25T10:10:20.761" v="607" actId="26606"/>
          <ac:spMkLst>
            <pc:docMk/>
            <pc:sldMk cId="3638222278" sldId="266"/>
            <ac:spMk id="4" creationId="{E9AADC14-3D14-3CE6-8C72-15848085EBB9}"/>
          </ac:spMkLst>
        </pc:spChg>
        <pc:spChg chg="add">
          <ac:chgData name="Diana Stanciu" userId="ab581f976689c414" providerId="LiveId" clId="{D8704E27-0866-45B6-B36D-68B3F498806A}" dt="2025-04-25T10:10:20.761" v="607" actId="26606"/>
          <ac:spMkLst>
            <pc:docMk/>
            <pc:sldMk cId="3638222278" sldId="266"/>
            <ac:spMk id="9" creationId="{B6CDA21F-E7AF-4C75-8395-33F58D5B0E45}"/>
          </ac:spMkLst>
        </pc:spChg>
        <pc:spChg chg="add">
          <ac:chgData name="Diana Stanciu" userId="ab581f976689c414" providerId="LiveId" clId="{D8704E27-0866-45B6-B36D-68B3F498806A}" dt="2025-04-25T10:10:20.761" v="607" actId="26606"/>
          <ac:spMkLst>
            <pc:docMk/>
            <pc:sldMk cId="3638222278" sldId="266"/>
            <ac:spMk id="16" creationId="{D5B0017B-2ECA-49AF-B397-DC140825DF8D}"/>
          </ac:spMkLst>
        </pc:spChg>
        <pc:grpChg chg="add">
          <ac:chgData name="Diana Stanciu" userId="ab581f976689c414" providerId="LiveId" clId="{D8704E27-0866-45B6-B36D-68B3F498806A}" dt="2025-04-25T10:10:20.761" v="607" actId="26606"/>
          <ac:grpSpMkLst>
            <pc:docMk/>
            <pc:sldMk cId="3638222278" sldId="266"/>
            <ac:grpSpMk id="11" creationId="{AE1C45F0-260A-458C-96ED-C1F6D2151219}"/>
          </ac:grpSpMkLst>
        </pc:grpChg>
        <pc:cxnChg chg="add">
          <ac:chgData name="Diana Stanciu" userId="ab581f976689c414" providerId="LiveId" clId="{D8704E27-0866-45B6-B36D-68B3F498806A}" dt="2025-04-25T10:10:20.761" v="607" actId="26606"/>
          <ac:cxnSpMkLst>
            <pc:docMk/>
            <pc:sldMk cId="3638222278" sldId="266"/>
            <ac:cxnSpMk id="18" creationId="{6CF1BAF6-AD41-4082-B212-8A1F9A2E8779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86BE22-19A7-4D3C-AD78-EAF41679DF3B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9F4AB1-E979-425B-9787-D191B5C4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506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697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four elements define how people approach meetings, negotiations, and long-term collaboration. For example, in Chinese business culture, indirect communication and respect for hierarchy play a critical role in relationship-building.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421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differences affect how we approach negotiation and hierarchy.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4043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China uses high-context communication — indirect and subtle. A ‘yes’ might actually mean ‘</a:t>
            </a:r>
            <a:r>
              <a:rPr lang="en-US" dirty="0" err="1"/>
              <a:t>no.’In</a:t>
            </a:r>
            <a:r>
              <a:rPr lang="en-US" dirty="0"/>
              <a:t> contrast, the UK is low-context — we’re more direct and </a:t>
            </a:r>
            <a:r>
              <a:rPr lang="en-US" dirty="0" err="1"/>
              <a:t>clear.To</a:t>
            </a:r>
            <a:r>
              <a:rPr lang="en-US" dirty="0"/>
              <a:t> work effectively with </a:t>
            </a:r>
            <a:r>
              <a:rPr lang="en-US" dirty="0" err="1"/>
              <a:t>Pechoin</a:t>
            </a:r>
            <a:r>
              <a:rPr lang="en-US" dirty="0"/>
              <a:t>, we need to look beyond words and pay attention to tone, pauses, and body language.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1305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Building strong relationships and showing respect for cultural values like guanxi and </a:t>
            </a:r>
            <a:r>
              <a:rPr lang="en-US" dirty="0" err="1"/>
              <a:t>mianzi</a:t>
            </a:r>
            <a:r>
              <a:rPr lang="en-US" dirty="0"/>
              <a:t> are essential for success in China.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8114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Chinese businesses prefer long-term partnerships built on loyalty and mutual growth, not quick deals.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5188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Show we’re in it for the long term, not quick </a:t>
            </a:r>
            <a:r>
              <a:rPr lang="en-US" dirty="0" err="1"/>
              <a:t>wins.Highlight</a:t>
            </a:r>
            <a:r>
              <a:rPr lang="en-US" dirty="0"/>
              <a:t> shared goals, flexibility, and cultural </a:t>
            </a:r>
            <a:r>
              <a:rPr lang="en-US" dirty="0" err="1"/>
              <a:t>respect.Loyalty</a:t>
            </a:r>
            <a:r>
              <a:rPr lang="en-US" dirty="0"/>
              <a:t> and consistency matter most.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0431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304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171E8-1A47-7F97-638D-DD4557CD56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33280D-20F0-104E-120E-7CB5E37120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53025-2AFD-87A4-89D1-003B30400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45FE06-92E2-790C-2ADA-D1A6C6BAE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2FDD86-0395-3932-B0A8-82B870BA0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284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4370D-8B8E-8099-6032-C3074909F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306F8-3A6C-0DB7-2FC4-328415677B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FB8E32-B00C-969D-EFA1-1D3764CCC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73C99A-C055-8223-299D-64FCE6F75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90E760-9730-334E-2ABE-A821D6E9F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412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6B88D-470D-C313-094F-89F1EDFCD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36059-67B1-B7A2-8C1F-BDE750C962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CCFBE-D176-F6E1-74D1-DAC76DBD9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BE63E-2294-A537-48B1-9702785DC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7580A6-1B51-BE04-C0FD-EA2544EF9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019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88150-7A38-366C-588B-D6089DEA0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8EED0-3788-FA4A-6382-3E0B32947F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7DCC84-7071-8D19-BB55-1911672E21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79D5DA-9089-E96A-F20A-A3722012B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5C1C58-8024-73DC-336B-09DED4DBE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A558F5-ADC2-2BE7-C356-55F8C2664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81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BDDC2-4FC4-65C5-94E1-BA402ACA4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F640C8-DDA2-B994-AEA3-0174C812A0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B5EA63-E018-0F2A-8367-2B4B3FA52D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743818-3A11-7574-F9C4-4624222A96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5DF002-18F0-4D5E-5ED6-47A56015A3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48FDD1-B66E-F24F-0375-A6D690701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A06AFB-E7B6-9FEA-03A7-A74EDF1CC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2D549E-CA2A-27F8-38E8-0BB870841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509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75C1-1584-7F69-91F6-55A5344C8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DCA0FD-EE5F-4214-C3FF-F49C7D9BB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41ADA3-A2B6-CAA2-5B67-AD0E6FF91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FF0EB8-8258-1CBB-8D2F-E2A16ED6E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275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53D1A4-A400-AB43-694E-50928A2DB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274E18-A4C7-1756-6E11-294FC9A80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5C67E7-7C10-BEB3-9339-210007B8F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46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A1BC2-B0D9-B6A3-5DA5-6502A881A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B5075-D2E3-F70A-F2BE-E2CBC09E4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90A965-B0D5-4525-D95C-E33F7BE031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517480-5C45-FA28-CAAD-2AC6F88B9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90AF46-BBF2-2AB1-0AEF-86A05618B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4F37DE-35F8-E739-020D-C728C9DD7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951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3D7A1-5C98-620E-43B3-C11D670B4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880947-E585-A148-1FDD-88E36E8EF5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899D65-5B63-1735-5428-70891ACC4B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32768E-F3A6-291D-E832-E8415BA6B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99E2DA-5DB3-A75C-17AB-5D53B994A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B3E415-DA9F-70AB-914D-8D7362220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48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6AED9-4AA6-D9FD-4BDA-8AAC4CAA2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DE65B4-5BF4-B63E-8101-ABE0A67BAC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A1DF3-5BAB-E358-7A67-0EAA36918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588041-AF56-8546-7E41-273A18A21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5304D-98CA-DAD4-769C-70557DCF5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263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DE976B-0892-5833-4FB0-B44E812736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C25084-D2DB-4B09-1EF6-341E15916D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826D1-3BE6-80FB-3921-A0EEC89AA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EE3436-0A36-CEA1-7F67-10F164678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F5AA9-DDCD-BCAC-3ADE-A8E36BDB8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143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F964C6-2D7D-7A89-7EF9-A337A6873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11735E-E035-F489-1F5F-435B2D7FAA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C69B6B-FC40-58FC-0CB5-CDCDAE550B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0BE8B-18F6-4BBD-93F1-2C1EC24491D0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BA1220-70F9-C8CC-8F43-D2D55FA883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D7EC68-D6BF-A2CA-CACE-C3941DBF68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155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axueconsulting.com/pechoin-market-strategy/#:~:text=Pechoin%20retains%20this%20position%20by%20staying%20on%20top,pricing.%20Source%3A%20AskCI%20consulting%2C%20Designed%20by%20daxue%20consulting." TargetMode="External"/><Relationship Id="rId2" Type="http://schemas.openxmlformats.org/officeDocument/2006/relationships/hyperlink" Target="https://geerthofstede.com/country-comparison-bar-char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ulturalatlas.sbs.com.au/chinese-culture/chinese-culture-communication" TargetMode="External"/><Relationship Id="rId4" Type="http://schemas.openxmlformats.org/officeDocument/2006/relationships/hyperlink" Target="https://medium.com/@Melanie_Harris/the-art-of-chinese-negotiation-heres-what-you-need-to-know-f3a1cecc83f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0A5E5-38E5-55D5-187F-53F10D6FDC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5685" y="714621"/>
            <a:ext cx="5293601" cy="3901454"/>
          </a:xfrm>
        </p:spPr>
        <p:txBody>
          <a:bodyPr anchor="t">
            <a:normAutofit/>
          </a:bodyPr>
          <a:lstStyle/>
          <a:p>
            <a:pPr algn="l"/>
            <a:r>
              <a:rPr lang="en-US" sz="4000"/>
              <a:t>Bridging Cultures, Building Value: A Strategic Partnership Approach Between Superdrug and Pechoin</a:t>
            </a:r>
            <a:endParaRPr lang="en-GB" sz="4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7648E2-B93B-640F-566D-ED21F4C37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45686" y="5455664"/>
            <a:ext cx="5308114" cy="764170"/>
          </a:xfrm>
        </p:spPr>
        <p:txBody>
          <a:bodyPr anchor="t">
            <a:normAutofit/>
          </a:bodyPr>
          <a:lstStyle/>
          <a:p>
            <a:pPr algn="l"/>
            <a:r>
              <a:rPr lang="en-GB" sz="1800"/>
              <a:t>                           Stefania-Diana Stanciu</a:t>
            </a:r>
          </a:p>
          <a:p>
            <a:pPr algn="l"/>
            <a:r>
              <a:rPr lang="en-GB" sz="1800"/>
              <a:t>                           (2234963)</a:t>
            </a:r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2C933328-88DE-764B-EC56-5092CAE02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4593" y="10797"/>
            <a:ext cx="540669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een and blue logo&#10;&#10;AI-generated content may be incorrect.">
            <a:extLst>
              <a:ext uri="{FF2B5EF4-FFF2-40B4-BE49-F238E27FC236}">
                <a16:creationId xmlns:a16="http://schemas.microsoft.com/office/drawing/2014/main" id="{639F0EE0-C155-3308-A934-248C486604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232" b="2"/>
          <a:stretch/>
        </p:blipFill>
        <p:spPr>
          <a:xfrm>
            <a:off x="933236" y="827185"/>
            <a:ext cx="3566588" cy="2506082"/>
          </a:xfrm>
          <a:prstGeom prst="rect">
            <a:avLst/>
          </a:prstGeom>
        </p:spPr>
      </p:pic>
      <p:pic>
        <p:nvPicPr>
          <p:cNvPr id="4" name="Picture 3" descr="A pink text with a star&#10;&#10;AI-generated content may be incorrect.">
            <a:extLst>
              <a:ext uri="{FF2B5EF4-FFF2-40B4-BE49-F238E27FC236}">
                <a16:creationId xmlns:a16="http://schemas.microsoft.com/office/drawing/2014/main" id="{FE9F0326-EDE9-6D93-E999-2E04530068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00" r="12822" b="-4"/>
          <a:stretch/>
        </p:blipFill>
        <p:spPr>
          <a:xfrm>
            <a:off x="933240" y="3534587"/>
            <a:ext cx="3566581" cy="2506082"/>
          </a:xfrm>
          <a:prstGeom prst="rect">
            <a:avLst/>
          </a:prstGeom>
        </p:spPr>
      </p:pic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33193FD5-6A49-7562-EA76-F15D42E15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2635" y="518188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5057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C37D1-490E-311F-449A-BD5B654D0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dirty="0"/>
              <a:t>Presentation Outline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E28CB-9198-0548-21EA-A22356E61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What Is Culture?</a:t>
            </a:r>
          </a:p>
          <a:p>
            <a:r>
              <a:rPr lang="en-US" sz="1700" b="1"/>
              <a:t>Key Cultural Elements Impacting Business</a:t>
            </a:r>
          </a:p>
          <a:p>
            <a:r>
              <a:rPr lang="en-US" sz="1700" b="1" kern="1200">
                <a:latin typeface="+mj-lt"/>
                <a:ea typeface="+mj-ea"/>
                <a:cs typeface="+mj-cs"/>
              </a:rPr>
              <a:t>UK vs. China – Key Cultural Differences</a:t>
            </a:r>
          </a:p>
          <a:p>
            <a:r>
              <a:rPr lang="en-US" sz="1700" b="1"/>
              <a:t>Communication Styles – Hall’s Theory</a:t>
            </a:r>
          </a:p>
          <a:p>
            <a:r>
              <a:rPr lang="en-GB" sz="1700" b="1"/>
              <a:t>Key Cultural Concepts in China</a:t>
            </a:r>
          </a:p>
          <a:p>
            <a:r>
              <a:rPr lang="en-GB" sz="1700" b="1"/>
              <a:t>Strategies for Success</a:t>
            </a:r>
            <a:endParaRPr lang="en-US" sz="1700" kern="1200">
              <a:latin typeface="+mj-lt"/>
              <a:ea typeface="+mj-ea"/>
              <a:cs typeface="+mj-cs"/>
            </a:endParaRPr>
          </a:p>
          <a:p>
            <a:r>
              <a:rPr lang="en-GB" sz="1700" b="1"/>
              <a:t>Long-Term Thinking &amp; Win-Win Deals</a:t>
            </a:r>
          </a:p>
          <a:p>
            <a:r>
              <a:rPr lang="en-GB" sz="1700" b="1"/>
              <a:t>Conclusion</a:t>
            </a:r>
          </a:p>
          <a:p>
            <a:r>
              <a:rPr lang="en-GB" sz="1700" b="1"/>
              <a:t>References </a:t>
            </a:r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3B8AD142-84C8-5B89-1B16-92D046F6B8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29548" y="2484255"/>
            <a:ext cx="3714244" cy="37142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519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AEFE7F-AD70-FE55-2685-3BD8D6DD01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9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BA5E0B-2F07-2D2A-A262-EDC6CD0EE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kumimoji="0" lang="en-US" altLang="en-US" sz="4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What Is Culture?</a:t>
            </a:r>
            <a:br>
              <a:rPr kumimoji="0" lang="en-US" altLang="en-US" sz="4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lang="en-GB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ADD5FB7-B2CA-2009-7ACA-E406168DBE8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63543" y="2762866"/>
            <a:ext cx="4445348" cy="426107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Culture is the way people think, act, and communicate, based on shared experiences.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 shapes trust,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and decision-making in business.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“Culture is the collective programming of the mind” (Hofstede, 2012).</a:t>
            </a:r>
          </a:p>
        </p:txBody>
      </p:sp>
    </p:spTree>
    <p:extLst>
      <p:ext uri="{BB962C8B-B14F-4D97-AF65-F5344CB8AC3E}">
        <p14:creationId xmlns:p14="http://schemas.microsoft.com/office/powerpoint/2010/main" val="3461300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63E115-F276-570E-5B2C-27D47201B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US" sz="3700" b="1" dirty="0"/>
              <a:t>Key Cultural Elements Impacting Business</a:t>
            </a:r>
            <a:br>
              <a:rPr lang="en-US" sz="3700" b="1" dirty="0"/>
            </a:br>
            <a:endParaRPr lang="en-GB" sz="3700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CF564-51A0-4928-4FAD-65000BAFCD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200" b="1" dirty="0"/>
              <a:t>Values &amp; Beliefs</a:t>
            </a:r>
            <a:br>
              <a:rPr lang="en-US" sz="2200" dirty="0"/>
            </a:br>
            <a:r>
              <a:rPr lang="en-US" sz="2200" dirty="0"/>
              <a:t>What’s seen as right, respectful, or ethical</a:t>
            </a:r>
            <a:br>
              <a:rPr lang="en-US" sz="2200" dirty="0"/>
            </a:br>
            <a:r>
              <a:rPr lang="en-GB" sz="2200" dirty="0"/>
              <a:t>(Carpenter and </a:t>
            </a:r>
            <a:r>
              <a:rPr lang="en-GB" sz="2200" dirty="0" err="1"/>
              <a:t>Dunung</a:t>
            </a:r>
            <a:r>
              <a:rPr lang="en-GB" sz="2200" dirty="0"/>
              <a:t>, 2011)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1" dirty="0"/>
              <a:t>Traditions &amp; Customs</a:t>
            </a:r>
            <a:br>
              <a:rPr lang="en-US" sz="2200" dirty="0"/>
            </a:br>
            <a:r>
              <a:rPr lang="en-US" sz="2200" dirty="0"/>
              <a:t>Greetings, gift-giving, business etiquette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1" dirty="0"/>
              <a:t>Language &amp; Communication</a:t>
            </a:r>
            <a:br>
              <a:rPr lang="en-US" sz="2200" dirty="0"/>
            </a:br>
            <a:r>
              <a:rPr lang="en-US" sz="2200" dirty="0"/>
              <a:t>Tone, gestures, silence</a:t>
            </a:r>
            <a:br>
              <a:rPr lang="en-US" sz="2200" dirty="0"/>
            </a:br>
            <a:r>
              <a:rPr lang="en-US" sz="2200" i="1" dirty="0"/>
              <a:t>(Hall, 1976)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1" dirty="0"/>
              <a:t>Social Norms</a:t>
            </a:r>
            <a:br>
              <a:rPr lang="en-US" sz="2200" dirty="0"/>
            </a:br>
            <a:r>
              <a:rPr lang="en-US" sz="2200" dirty="0"/>
              <a:t>Time management, hierarchy, decision-making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360255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F26264-52C9-4A24-8559-5B598804628E}"/>
              </a:ext>
            </a:extLst>
          </p:cNvPr>
          <p:cNvSpPr txBox="1"/>
          <p:nvPr/>
        </p:nvSpPr>
        <p:spPr>
          <a:xfrm>
            <a:off x="7239014" y="525982"/>
            <a:ext cx="4282983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UK vs. China – Key Cultural Differences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graph of different dimensions&#10;&#10;AI-generated content may be incorrect.">
            <a:extLst>
              <a:ext uri="{FF2B5EF4-FFF2-40B4-BE49-F238E27FC236}">
                <a16:creationId xmlns:a16="http://schemas.microsoft.com/office/drawing/2014/main" id="{30B177CA-607B-58B9-18B6-E7F0B42D64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44" y="1621166"/>
            <a:ext cx="5628018" cy="3382798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736AB3AC-C2AE-B259-5E3D-25FBE45E34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2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 dirty="0"/>
              <a:t>Hofstede’s Dimensions</a:t>
            </a:r>
            <a:r>
              <a:rPr lang="en-US" sz="1800" dirty="0"/>
              <a:t> show major differences:</a:t>
            </a:r>
          </a:p>
          <a:p>
            <a:r>
              <a:rPr lang="en-US" sz="1800" b="1" dirty="0"/>
              <a:t>Power Distance</a:t>
            </a:r>
            <a:r>
              <a:rPr lang="en-US" sz="1800" dirty="0"/>
              <a:t>: China = High | UK = Low</a:t>
            </a:r>
          </a:p>
          <a:p>
            <a:r>
              <a:rPr lang="en-US" sz="1800" b="1" dirty="0"/>
              <a:t>Individualism</a:t>
            </a:r>
            <a:r>
              <a:rPr lang="en-US" sz="1800" dirty="0"/>
              <a:t>: China = Group-focused | UK = Self-focused</a:t>
            </a:r>
          </a:p>
          <a:p>
            <a:r>
              <a:rPr lang="en-US" sz="1800" b="1" dirty="0"/>
              <a:t>Long-Term Orientation</a:t>
            </a:r>
            <a:r>
              <a:rPr lang="en-US" sz="1800" dirty="0"/>
              <a:t>: China = Long-term thinking</a:t>
            </a:r>
          </a:p>
          <a:p>
            <a:r>
              <a:rPr lang="en-US" sz="1800" b="1" dirty="0"/>
              <a:t>Indulgence</a:t>
            </a:r>
            <a:r>
              <a:rPr lang="en-US" sz="1800" dirty="0"/>
              <a:t>: China = Restrained | UK = Indulgent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69C86D-950A-702B-CF8B-D5EBBF7198D9}"/>
              </a:ext>
            </a:extLst>
          </p:cNvPr>
          <p:cNvSpPr txBox="1"/>
          <p:nvPr/>
        </p:nvSpPr>
        <p:spPr>
          <a:xfrm>
            <a:off x="310233" y="5893716"/>
            <a:ext cx="1832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(Hofstede, 2025)</a:t>
            </a:r>
          </a:p>
        </p:txBody>
      </p:sp>
    </p:spTree>
    <p:extLst>
      <p:ext uri="{BB962C8B-B14F-4D97-AF65-F5344CB8AC3E}">
        <p14:creationId xmlns:p14="http://schemas.microsoft.com/office/powerpoint/2010/main" val="2923993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7A892-5D1C-B70B-4DC6-CE41FDB03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2500" b="1" dirty="0"/>
              <a:t>Communication Styles – Hall’s Theory</a:t>
            </a:r>
            <a:br>
              <a:rPr lang="en-US" sz="2500" dirty="0"/>
            </a:br>
            <a:endParaRPr lang="en-GB" sz="2500" dirty="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map of different cities&#10;&#10;AI-generated content may be incorrect.">
            <a:extLst>
              <a:ext uri="{FF2B5EF4-FFF2-40B4-BE49-F238E27FC236}">
                <a16:creationId xmlns:a16="http://schemas.microsoft.com/office/drawing/2014/main" id="{F1CF8207-A221-79DC-37B3-E147E77A0F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610" r="-4" b="-4"/>
          <a:stretch/>
        </p:blipFill>
        <p:spPr>
          <a:xfrm>
            <a:off x="576244" y="1705232"/>
            <a:ext cx="5628018" cy="3214665"/>
          </a:xfrm>
          <a:prstGeom prst="rect">
            <a:avLst/>
          </a:prstGeom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A908B-4A79-3EBB-9097-9BBBD3425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2" y="2031101"/>
            <a:ext cx="4282984" cy="3511943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sz="1800" b="1"/>
              <a:t>Hall’s Model of Context:</a:t>
            </a:r>
            <a:endParaRPr lang="en-US" sz="1800"/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/>
              <a:t>China = High-context</a:t>
            </a:r>
            <a:r>
              <a:rPr lang="en-US" sz="1800"/>
              <a:t>: Indirect, polite, relies on non-verbal cues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/>
              <a:t>UK = Low-context</a:t>
            </a:r>
            <a:r>
              <a:rPr lang="en-US" sz="1800"/>
              <a:t>: Direct, open, clear (Hall, 1976)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/>
              <a:t>In China, silence or polite agreement may mean “no” </a:t>
            </a:r>
            <a:r>
              <a:rPr lang="en-GB" sz="1800"/>
              <a:t>(Scroope and Evason, 2017).</a:t>
            </a:r>
            <a:endParaRPr lang="en-US" sz="1800"/>
          </a:p>
          <a:p>
            <a:r>
              <a:rPr lang="en-US" sz="1800"/>
              <a:t>We must learn to read between the lines in high-context cultures.</a:t>
            </a:r>
          </a:p>
          <a:p>
            <a:endParaRPr lang="en-GB" sz="1800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921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6CF292-2572-5770-AE9B-194D7094C5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025" r="2908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6489AA-C990-EC55-F684-2B9692E4E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400" b="1" dirty="0"/>
              <a:t>Key Cultural Concepts in China</a:t>
            </a:r>
            <a:br>
              <a:rPr lang="en-GB" sz="3400" dirty="0"/>
            </a:br>
            <a:endParaRPr lang="en-GB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AB4E7-32FD-920F-1C50-E3BAC226C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600" dirty="0"/>
              <a:t>To succeed in China, we must understand: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/>
              <a:t>Guanxi</a:t>
            </a:r>
            <a:r>
              <a:rPr lang="en-GB" sz="1600" dirty="0"/>
              <a:t> – Personal relationships matter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 err="1"/>
              <a:t>Mianzi</a:t>
            </a:r>
            <a:r>
              <a:rPr lang="en-GB" sz="1600" b="1" dirty="0"/>
              <a:t> (Face)</a:t>
            </a:r>
            <a:r>
              <a:rPr lang="en-GB" sz="1600" dirty="0"/>
              <a:t> – Respect and saving face is essential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/>
              <a:t>Hierarchy</a:t>
            </a:r>
            <a:r>
              <a:rPr lang="en-GB" sz="1600" dirty="0"/>
              <a:t> – Always show respect to senior figures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/>
              <a:t>Indirectness &amp; Collectivism</a:t>
            </a:r>
            <a:r>
              <a:rPr lang="en-GB" sz="1600" dirty="0"/>
              <a:t> – Group harmony and subtle communication </a:t>
            </a:r>
          </a:p>
          <a:p>
            <a:pPr marL="0" indent="0">
              <a:buNone/>
            </a:pPr>
            <a:r>
              <a:rPr lang="en-US" sz="1600" dirty="0"/>
              <a:t>      (Buckley, Clegg, &amp; Tan, 2006)</a:t>
            </a: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49874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95958-64B2-F9CE-4CEF-CDD88E292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100" b="1" dirty="0"/>
              <a:t>Strategies for Success</a:t>
            </a:r>
            <a:br>
              <a:rPr lang="en-GB" sz="4100" dirty="0"/>
            </a:br>
            <a:endParaRPr lang="en-GB" sz="41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B59FF3E-E6B4-2806-264C-36A65025347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93661" y="2599509"/>
            <a:ext cx="4530898" cy="36394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Focus on building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personal trust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before moving to deals — business comes after relationships.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Use local contacts or shared partners to open conversations — this builds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credibility and comfort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Always be respectful and avoid aggressive negotiation styles. Patience is key.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Watch for indirect signals — silence or polite words may mean hesitation.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GB" sz="1400" dirty="0"/>
              <a:t>(Harris, 2019)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B331B4-007A-3044-BEC7-85BB8F8B68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532" y="2769289"/>
            <a:ext cx="5150277" cy="314417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186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9C758-8491-F6A2-D351-77CF08C70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dirty="0"/>
              <a:t>Long-Term Thinking &amp; Win-Win Deals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4B6C38-0659-BA33-DA1D-BCA0B8057C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93661" y="2599509"/>
            <a:ext cx="4530898" cy="36394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Emphasise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shared future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— show that we’re not just looking for short-term profit.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Present the deal as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mutually beneficial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— both sides grow stronger.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Be flexible, adaptable, and willing to learn from their traditions and business style.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Show loyalty and consistency — these are valued more than quick returns.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lang="en-US" altLang="en-US" sz="1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sz="1700" b="1" i="1" dirty="0"/>
              <a:t>“Respecting Chinese tradition is key to brand success</a:t>
            </a:r>
            <a:r>
              <a:rPr lang="en-US" sz="1700" i="1" dirty="0"/>
              <a:t>” (</a:t>
            </a:r>
            <a:r>
              <a:rPr lang="en-US" sz="1700" i="1" dirty="0" err="1"/>
              <a:t>Daxue</a:t>
            </a:r>
            <a:r>
              <a:rPr lang="en-US" sz="1700" i="1" dirty="0"/>
              <a:t> Consulting, 2022)</a:t>
            </a:r>
            <a:endParaRPr kumimoji="0" lang="en-US" altLang="en-US" sz="1700" b="0" i="1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7ADA10-E180-1F3E-1700-0452E8A7DE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532" y="2789856"/>
            <a:ext cx="5150277" cy="3103041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282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0C35C-C52E-B95B-4EF6-A70C90B5A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Conclusion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9AADC14-3D14-3CE6-8C72-15848085EBB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Understanding culture is essential for international success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Chinese business culture values trust, respect, and long-term thinking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By adapting our approach and showing flexibility,</a:t>
            </a:r>
            <a:b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Superdrug can build a strong, lasting partnership in China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 culturally aware strategy isn’t just respectful — it’s smart business.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8222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30F2B-F4B3-6295-2BCE-AF2BEA1D3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777EB-1A75-09A7-0E7B-8C68703C24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029" y="1404257"/>
            <a:ext cx="10689771" cy="4772706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70000"/>
              </a:lnSpc>
            </a:pPr>
            <a:r>
              <a:rPr lang="en-US" sz="3400" dirty="0"/>
              <a:t>Buckley, P. J., Clegg, J., &amp; Tan, H. (2006). </a:t>
            </a:r>
            <a:r>
              <a:rPr lang="en-US" sz="3400" i="1" dirty="0"/>
              <a:t>Cultural awareness in knowledge transfer to China—The role of Guanxi and </a:t>
            </a:r>
            <a:r>
              <a:rPr lang="en-US" sz="3400" i="1" dirty="0" err="1"/>
              <a:t>Mianzi</a:t>
            </a:r>
            <a:r>
              <a:rPr lang="en-US" sz="3400" dirty="0"/>
              <a:t>. Journal of World Business, 41(3), 275–288.</a:t>
            </a:r>
          </a:p>
          <a:p>
            <a:pPr>
              <a:lnSpc>
                <a:spcPct val="170000"/>
              </a:lnSpc>
            </a:pPr>
            <a:r>
              <a:rPr lang="en-US" sz="3500" dirty="0"/>
              <a:t>Carpenter, M. and </a:t>
            </a:r>
            <a:r>
              <a:rPr lang="en-US" sz="3500" dirty="0" err="1"/>
              <a:t>Dunung</a:t>
            </a:r>
            <a:r>
              <a:rPr lang="en-US" sz="3500" dirty="0"/>
              <a:t>, S.P. (2011) ‘Culture in Business’, in </a:t>
            </a:r>
            <a:r>
              <a:rPr lang="en-US" sz="3500" i="1" dirty="0"/>
              <a:t>Challenges and Opportunities in International Business</a:t>
            </a:r>
            <a:r>
              <a:rPr lang="en-US" sz="3500" dirty="0"/>
              <a:t>. Washington, D.C.: Saylor Foundation, Chapter 3.</a:t>
            </a:r>
          </a:p>
          <a:p>
            <a:pPr>
              <a:lnSpc>
                <a:spcPct val="170000"/>
              </a:lnSpc>
            </a:pPr>
            <a:r>
              <a:rPr lang="en-US" sz="34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Country Comparison Bar Charts – Geert Hofstede, (2025). Available at: </a:t>
            </a:r>
            <a:r>
              <a:rPr lang="en-US" sz="3400" dirty="0">
                <a:hlinkClick r:id="rId2"/>
              </a:rPr>
              <a:t>Country Comparison Bar Charts - Geert Hofstede</a:t>
            </a:r>
            <a:endParaRPr lang="en-US" sz="3400" dirty="0"/>
          </a:p>
          <a:p>
            <a:pPr>
              <a:lnSpc>
                <a:spcPct val="170000"/>
              </a:lnSpc>
            </a:pPr>
            <a:r>
              <a:rPr lang="en-US" sz="3400" dirty="0" err="1"/>
              <a:t>Daxue</a:t>
            </a:r>
            <a:r>
              <a:rPr lang="en-US" sz="3400" dirty="0"/>
              <a:t> Consulting (2022) </a:t>
            </a:r>
            <a:r>
              <a:rPr lang="en-US" sz="3400" i="1" dirty="0"/>
              <a:t>How </a:t>
            </a:r>
            <a:r>
              <a:rPr lang="en-US" sz="3400" i="1" dirty="0" err="1"/>
              <a:t>Pechoin</a:t>
            </a:r>
            <a:r>
              <a:rPr lang="en-US" sz="3400" i="1" dirty="0"/>
              <a:t> remains a top beauty player after nearly 100 years</a:t>
            </a:r>
            <a:r>
              <a:rPr lang="en-US" sz="3400" dirty="0"/>
              <a:t>. Available at : </a:t>
            </a:r>
            <a:r>
              <a:rPr lang="en-US" sz="3400" dirty="0">
                <a:hlinkClick r:id="rId3"/>
              </a:rPr>
              <a:t>How does </a:t>
            </a:r>
            <a:r>
              <a:rPr lang="en-US" sz="3400" dirty="0" err="1">
                <a:hlinkClick r:id="rId3"/>
              </a:rPr>
              <a:t>Pechoin</a:t>
            </a:r>
            <a:r>
              <a:rPr lang="en-US" sz="3400" dirty="0">
                <a:hlinkClick r:id="rId3"/>
              </a:rPr>
              <a:t> retain its #1 position in China’s skincare market?</a:t>
            </a:r>
            <a:endParaRPr lang="en-US" sz="3400" dirty="0"/>
          </a:p>
          <a:p>
            <a:pPr>
              <a:lnSpc>
                <a:spcPct val="170000"/>
              </a:lnSpc>
            </a:pPr>
            <a:r>
              <a:rPr lang="en-US" sz="3400" dirty="0"/>
              <a:t>Hall, E.T., 1976. </a:t>
            </a:r>
            <a:r>
              <a:rPr lang="en-US" sz="3400" i="1" dirty="0"/>
              <a:t>Beyond Culture</a:t>
            </a:r>
            <a:r>
              <a:rPr lang="en-US" sz="3400" dirty="0"/>
              <a:t>. New York: Anchor Books.</a:t>
            </a:r>
          </a:p>
          <a:p>
            <a:pPr>
              <a:lnSpc>
                <a:spcPct val="170000"/>
              </a:lnSpc>
            </a:pPr>
            <a:r>
              <a:rPr lang="en-US" sz="3400" dirty="0"/>
              <a:t>Harris, M. (2019) </a:t>
            </a:r>
            <a:r>
              <a:rPr lang="en-US" sz="3400" i="1" dirty="0"/>
              <a:t>The Art of Chinese Negotiation: What You Need to Know</a:t>
            </a:r>
            <a:r>
              <a:rPr lang="en-US" sz="3400" dirty="0"/>
              <a:t>. Medium. Available at: </a:t>
            </a:r>
            <a:r>
              <a:rPr lang="en-US" sz="3400" dirty="0">
                <a:hlinkClick r:id="rId4"/>
              </a:rPr>
              <a:t>The Art of Chinese Negotiation: Here Is What You Need to Know | by Melanie Harris, MBA | Medium</a:t>
            </a:r>
            <a:endParaRPr lang="en-US" sz="3400" b="0" i="0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34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Hofstede, G. (2012) ‘Culture is the collective programming of the mind which distinguishes the members of one group from another’, </a:t>
            </a:r>
            <a:r>
              <a:rPr lang="en-US" sz="34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Journal of Professional Exercise Physiology</a:t>
            </a:r>
            <a:r>
              <a:rPr lang="en-US" sz="34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, 10(12), pp. 1–7. </a:t>
            </a:r>
          </a:p>
          <a:p>
            <a:pPr>
              <a:lnSpc>
                <a:spcPct val="170000"/>
              </a:lnSpc>
            </a:pPr>
            <a:r>
              <a:rPr lang="en-GB" sz="3400" dirty="0" err="1"/>
              <a:t>Scroope</a:t>
            </a:r>
            <a:r>
              <a:rPr lang="en-GB" sz="3400" dirty="0"/>
              <a:t>, C. and Evason, N., 2017</a:t>
            </a:r>
            <a:r>
              <a:rPr lang="en-GB" sz="3400" b="1" dirty="0"/>
              <a:t>.</a:t>
            </a:r>
            <a:r>
              <a:rPr lang="en-GB" sz="3400" dirty="0"/>
              <a:t> </a:t>
            </a:r>
            <a:r>
              <a:rPr lang="en-GB" sz="3400" i="1" dirty="0"/>
              <a:t>Chinese Culture – Communication</a:t>
            </a:r>
            <a:r>
              <a:rPr lang="en-GB" sz="3400" dirty="0"/>
              <a:t>. Cultural Atlas. </a:t>
            </a:r>
            <a:r>
              <a:rPr lang="en-GB" sz="3400" dirty="0">
                <a:hlinkClick r:id="rId5"/>
              </a:rPr>
              <a:t>Chinese - Communication — Cultural Atlas</a:t>
            </a:r>
            <a:endParaRPr lang="en-GB" sz="3400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1832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1037</TotalTime>
  <Words>989</Words>
  <Application>Microsoft Office PowerPoint</Application>
  <PresentationFormat>Widescreen</PresentationFormat>
  <Paragraphs>83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Noto Sans</vt:lpstr>
      <vt:lpstr>Office Theme</vt:lpstr>
      <vt:lpstr>Bridging Cultures, Building Value: A Strategic Partnership Approach Between Superdrug and Pechoin</vt:lpstr>
      <vt:lpstr>Presentation Outline</vt:lpstr>
      <vt:lpstr>What Is Culture? </vt:lpstr>
      <vt:lpstr>Key Cultural Elements Impacting Business </vt:lpstr>
      <vt:lpstr>PowerPoint Presentation</vt:lpstr>
      <vt:lpstr>Communication Styles – Hall’s Theory </vt:lpstr>
      <vt:lpstr>Key Cultural Concepts in China </vt:lpstr>
      <vt:lpstr>Strategies for Success </vt:lpstr>
      <vt:lpstr>Long-Term Thinking &amp; Win-Win Deals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Diana Stanciu</dc:creator>
  <cp:lastModifiedBy>Diana Stanciu</cp:lastModifiedBy>
  <cp:revision>1</cp:revision>
  <dcterms:created xsi:type="dcterms:W3CDTF">2025-04-24T13:02:24Z</dcterms:created>
  <dcterms:modified xsi:type="dcterms:W3CDTF">2025-04-25T10:29:14Z</dcterms:modified>
</cp:coreProperties>
</file>