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1" r:id="rId2"/>
    <p:sldId id="257" r:id="rId3"/>
    <p:sldId id="256" r:id="rId4"/>
    <p:sldId id="258" r:id="rId5"/>
    <p:sldId id="259" r:id="rId6"/>
    <p:sldId id="268" r:id="rId7"/>
    <p:sldId id="269" r:id="rId8"/>
    <p:sldId id="270" r:id="rId9"/>
    <p:sldId id="262" r:id="rId10"/>
    <p:sldId id="263" r:id="rId11"/>
    <p:sldId id="264" r:id="rId12"/>
    <p:sldId id="265" r:id="rId13"/>
    <p:sldId id="266" r:id="rId14"/>
    <p:sldId id="267" r:id="rId15"/>
    <p:sldId id="260"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ECCF05-7036-4E1D-9B2B-2DEA2D6BAA82}" v="420" dt="2023-11-26T21:42:11.582"/>
    <p1510:client id="{24ED0D34-A977-E2E0-AC08-F7DF7596C2B2}" v="1" dt="2023-11-26T21:45:50.421"/>
    <p1510:client id="{5A1EFF49-14C4-6DE2-1B6F-575B1A0AED82}" v="11" dt="2023-12-03T15:06:56.556"/>
    <p1510:client id="{69CE305B-ED22-F288-B609-8D512415A74F}" v="137" dt="2023-12-03T20:03:09.820"/>
    <p1510:client id="{85F6846D-E355-22C4-0D6D-22B2B7C3FE89}" v="80" dt="2023-12-01T15:36:30.2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a Lesiczka (2130091)" userId="S::2130091@student.uwtsd.ac.uk::b20c7b52-3611-404b-9849-19f409ac3c92" providerId="AD" clId="Web-{69CE305B-ED22-F288-B609-8D512415A74F}"/>
    <pc:docChg chg="modSld">
      <pc:chgData name="Marta Lesiczka (2130091)" userId="S::2130091@student.uwtsd.ac.uk::b20c7b52-3611-404b-9849-19f409ac3c92" providerId="AD" clId="Web-{69CE305B-ED22-F288-B609-8D512415A74F}" dt="2023-12-03T20:03:02.304" v="185" actId="20577"/>
      <pc:docMkLst>
        <pc:docMk/>
      </pc:docMkLst>
      <pc:sldChg chg="modSp">
        <pc:chgData name="Marta Lesiczka (2130091)" userId="S::2130091@student.uwtsd.ac.uk::b20c7b52-3611-404b-9849-19f409ac3c92" providerId="AD" clId="Web-{69CE305B-ED22-F288-B609-8D512415A74F}" dt="2023-12-03T18:12:06.406" v="116" actId="20577"/>
        <pc:sldMkLst>
          <pc:docMk/>
          <pc:sldMk cId="109857222" sldId="256"/>
        </pc:sldMkLst>
        <pc:spChg chg="mod">
          <ac:chgData name="Marta Lesiczka (2130091)" userId="S::2130091@student.uwtsd.ac.uk::b20c7b52-3611-404b-9849-19f409ac3c92" providerId="AD" clId="Web-{69CE305B-ED22-F288-B609-8D512415A74F}" dt="2023-12-03T18:12:06.406" v="116" actId="20577"/>
          <ac:spMkLst>
            <pc:docMk/>
            <pc:sldMk cId="109857222" sldId="256"/>
            <ac:spMk id="4" creationId="{6DFF55D7-124D-83F0-3731-6E1D6729F592}"/>
          </ac:spMkLst>
        </pc:spChg>
      </pc:sldChg>
      <pc:sldChg chg="addSp delSp modSp">
        <pc:chgData name="Marta Lesiczka (2130091)" userId="S::2130091@student.uwtsd.ac.uk::b20c7b52-3611-404b-9849-19f409ac3c92" providerId="AD" clId="Web-{69CE305B-ED22-F288-B609-8D512415A74F}" dt="2023-12-03T19:59:31.718" v="177" actId="20577"/>
        <pc:sldMkLst>
          <pc:docMk/>
          <pc:sldMk cId="1459429949" sldId="257"/>
        </pc:sldMkLst>
        <pc:spChg chg="mod">
          <ac:chgData name="Marta Lesiczka (2130091)" userId="S::2130091@student.uwtsd.ac.uk::b20c7b52-3611-404b-9849-19f409ac3c92" providerId="AD" clId="Web-{69CE305B-ED22-F288-B609-8D512415A74F}" dt="2023-12-03T19:53:06.500" v="172" actId="20577"/>
          <ac:spMkLst>
            <pc:docMk/>
            <pc:sldMk cId="1459429949" sldId="257"/>
            <ac:spMk id="2" creationId="{D4FB7B4E-0F4B-C6F8-A869-FB4EABF44CC5}"/>
          </ac:spMkLst>
        </pc:spChg>
        <pc:spChg chg="mod">
          <ac:chgData name="Marta Lesiczka (2130091)" userId="S::2130091@student.uwtsd.ac.uk::b20c7b52-3611-404b-9849-19f409ac3c92" providerId="AD" clId="Web-{69CE305B-ED22-F288-B609-8D512415A74F}" dt="2023-12-03T19:59:31.718" v="177" actId="20577"/>
          <ac:spMkLst>
            <pc:docMk/>
            <pc:sldMk cId="1459429949" sldId="257"/>
            <ac:spMk id="3" creationId="{BAE38A3D-BA98-9B91-BE6A-6E6479F63A9E}"/>
          </ac:spMkLst>
        </pc:spChg>
        <pc:spChg chg="del">
          <ac:chgData name="Marta Lesiczka (2130091)" userId="S::2130091@student.uwtsd.ac.uk::b20c7b52-3611-404b-9849-19f409ac3c92" providerId="AD" clId="Web-{69CE305B-ED22-F288-B609-8D512415A74F}" dt="2023-12-03T18:10:36.998" v="109"/>
          <ac:spMkLst>
            <pc:docMk/>
            <pc:sldMk cId="1459429949" sldId="257"/>
            <ac:spMk id="19" creationId="{C8A3C342-1D03-412F-8DD3-BF519E8E0AE9}"/>
          </ac:spMkLst>
        </pc:spChg>
        <pc:spChg chg="del">
          <ac:chgData name="Marta Lesiczka (2130091)" userId="S::2130091@student.uwtsd.ac.uk::b20c7b52-3611-404b-9849-19f409ac3c92" providerId="AD" clId="Web-{69CE305B-ED22-F288-B609-8D512415A74F}" dt="2023-12-03T18:10:36.998" v="109"/>
          <ac:spMkLst>
            <pc:docMk/>
            <pc:sldMk cId="1459429949" sldId="257"/>
            <ac:spMk id="21" creationId="{81CC9B02-E087-4350-AEBD-2C3CF001AF01}"/>
          </ac:spMkLst>
        </pc:spChg>
        <pc:spChg chg="add">
          <ac:chgData name="Marta Lesiczka (2130091)" userId="S::2130091@student.uwtsd.ac.uk::b20c7b52-3611-404b-9849-19f409ac3c92" providerId="AD" clId="Web-{69CE305B-ED22-F288-B609-8D512415A74F}" dt="2023-12-03T18:10:36.998" v="109"/>
          <ac:spMkLst>
            <pc:docMk/>
            <pc:sldMk cId="1459429949" sldId="257"/>
            <ac:spMk id="27" creationId="{C8A3C342-1D03-412F-8DD3-BF519E8E0AE9}"/>
          </ac:spMkLst>
        </pc:spChg>
        <pc:spChg chg="add">
          <ac:chgData name="Marta Lesiczka (2130091)" userId="S::2130091@student.uwtsd.ac.uk::b20c7b52-3611-404b-9849-19f409ac3c92" providerId="AD" clId="Web-{69CE305B-ED22-F288-B609-8D512415A74F}" dt="2023-12-03T18:10:36.998" v="109"/>
          <ac:spMkLst>
            <pc:docMk/>
            <pc:sldMk cId="1459429949" sldId="257"/>
            <ac:spMk id="29" creationId="{81CC9B02-E087-4350-AEBD-2C3CF001AF01}"/>
          </ac:spMkLst>
        </pc:spChg>
        <pc:picChg chg="add">
          <ac:chgData name="Marta Lesiczka (2130091)" userId="S::2130091@student.uwtsd.ac.uk::b20c7b52-3611-404b-9849-19f409ac3c92" providerId="AD" clId="Web-{69CE305B-ED22-F288-B609-8D512415A74F}" dt="2023-12-03T18:10:36.998" v="109"/>
          <ac:picMkLst>
            <pc:docMk/>
            <pc:sldMk cId="1459429949" sldId="257"/>
            <ac:picMk id="23" creationId="{9C63E4F2-EE10-EC4B-D6B2-40733F51EE0A}"/>
          </ac:picMkLst>
        </pc:picChg>
      </pc:sldChg>
      <pc:sldChg chg="modSp">
        <pc:chgData name="Marta Lesiczka (2130091)" userId="S::2130091@student.uwtsd.ac.uk::b20c7b52-3611-404b-9849-19f409ac3c92" providerId="AD" clId="Web-{69CE305B-ED22-F288-B609-8D512415A74F}" dt="2023-12-03T18:12:18.844" v="117" actId="20577"/>
        <pc:sldMkLst>
          <pc:docMk/>
          <pc:sldMk cId="1989937613" sldId="258"/>
        </pc:sldMkLst>
        <pc:spChg chg="mod">
          <ac:chgData name="Marta Lesiczka (2130091)" userId="S::2130091@student.uwtsd.ac.uk::b20c7b52-3611-404b-9849-19f409ac3c92" providerId="AD" clId="Web-{69CE305B-ED22-F288-B609-8D512415A74F}" dt="2023-12-03T18:12:18.844" v="117" actId="20577"/>
          <ac:spMkLst>
            <pc:docMk/>
            <pc:sldMk cId="1989937613" sldId="258"/>
            <ac:spMk id="3" creationId="{5E154F11-1300-66C4-8CDC-06BA31E268DB}"/>
          </ac:spMkLst>
        </pc:spChg>
      </pc:sldChg>
      <pc:sldChg chg="modSp">
        <pc:chgData name="Marta Lesiczka (2130091)" userId="S::2130091@student.uwtsd.ac.uk::b20c7b52-3611-404b-9849-19f409ac3c92" providerId="AD" clId="Web-{69CE305B-ED22-F288-B609-8D512415A74F}" dt="2023-12-03T18:12:44.595" v="120" actId="20577"/>
        <pc:sldMkLst>
          <pc:docMk/>
          <pc:sldMk cId="3568105708" sldId="259"/>
        </pc:sldMkLst>
        <pc:spChg chg="mod">
          <ac:chgData name="Marta Lesiczka (2130091)" userId="S::2130091@student.uwtsd.ac.uk::b20c7b52-3611-404b-9849-19f409ac3c92" providerId="AD" clId="Web-{69CE305B-ED22-F288-B609-8D512415A74F}" dt="2023-12-03T18:12:44.595" v="120" actId="20577"/>
          <ac:spMkLst>
            <pc:docMk/>
            <pc:sldMk cId="3568105708" sldId="259"/>
            <ac:spMk id="31" creationId="{58DA269E-67C8-6ACA-420D-4C890387D54C}"/>
          </ac:spMkLst>
        </pc:spChg>
        <pc:picChg chg="mod">
          <ac:chgData name="Marta Lesiczka (2130091)" userId="S::2130091@student.uwtsd.ac.uk::b20c7b52-3611-404b-9849-19f409ac3c92" providerId="AD" clId="Web-{69CE305B-ED22-F288-B609-8D512415A74F}" dt="2023-12-03T17:43:46.303" v="108" actId="1076"/>
          <ac:picMkLst>
            <pc:docMk/>
            <pc:sldMk cId="3568105708" sldId="259"/>
            <ac:picMk id="35" creationId="{777B6F9E-AE4A-2BDD-EFA8-0B3EC108E1CD}"/>
          </ac:picMkLst>
        </pc:picChg>
      </pc:sldChg>
      <pc:sldChg chg="modSp">
        <pc:chgData name="Marta Lesiczka (2130091)" userId="S::2130091@student.uwtsd.ac.uk::b20c7b52-3611-404b-9849-19f409ac3c92" providerId="AD" clId="Web-{69CE305B-ED22-F288-B609-8D512415A74F}" dt="2023-12-03T17:18:14.939" v="106" actId="20577"/>
        <pc:sldMkLst>
          <pc:docMk/>
          <pc:sldMk cId="1079749269" sldId="262"/>
        </pc:sldMkLst>
        <pc:graphicFrameChg chg="modGraphic">
          <ac:chgData name="Marta Lesiczka (2130091)" userId="S::2130091@student.uwtsd.ac.uk::b20c7b52-3611-404b-9849-19f409ac3c92" providerId="AD" clId="Web-{69CE305B-ED22-F288-B609-8D512415A74F}" dt="2023-12-03T17:18:14.939" v="106" actId="20577"/>
          <ac:graphicFrameMkLst>
            <pc:docMk/>
            <pc:sldMk cId="1079749269" sldId="262"/>
            <ac:graphicFrameMk id="13" creationId="{E7312409-417C-E2FC-DBC1-2235E52C3193}"/>
          </ac:graphicFrameMkLst>
        </pc:graphicFrameChg>
      </pc:sldChg>
      <pc:sldChg chg="modSp">
        <pc:chgData name="Marta Lesiczka (2130091)" userId="S::2130091@student.uwtsd.ac.uk::b20c7b52-3611-404b-9849-19f409ac3c92" providerId="AD" clId="Web-{69CE305B-ED22-F288-B609-8D512415A74F}" dt="2023-12-03T19:48:18.082" v="163" actId="1076"/>
        <pc:sldMkLst>
          <pc:docMk/>
          <pc:sldMk cId="2799568414" sldId="264"/>
        </pc:sldMkLst>
        <pc:spChg chg="mod">
          <ac:chgData name="Marta Lesiczka (2130091)" userId="S::2130091@student.uwtsd.ac.uk::b20c7b52-3611-404b-9849-19f409ac3c92" providerId="AD" clId="Web-{69CE305B-ED22-F288-B609-8D512415A74F}" dt="2023-12-03T19:37:35.776" v="159" actId="20577"/>
          <ac:spMkLst>
            <pc:docMk/>
            <pc:sldMk cId="2799568414" sldId="264"/>
            <ac:spMk id="2" creationId="{F36A8BBE-A058-8A0C-2DAA-A6B166F7A086}"/>
          </ac:spMkLst>
        </pc:spChg>
        <pc:graphicFrameChg chg="mod modGraphic">
          <ac:chgData name="Marta Lesiczka (2130091)" userId="S::2130091@student.uwtsd.ac.uk::b20c7b52-3611-404b-9849-19f409ac3c92" providerId="AD" clId="Web-{69CE305B-ED22-F288-B609-8D512415A74F}" dt="2023-12-03T19:48:18.082" v="163" actId="1076"/>
          <ac:graphicFrameMkLst>
            <pc:docMk/>
            <pc:sldMk cId="2799568414" sldId="264"/>
            <ac:graphicFrameMk id="7" creationId="{B670D447-7635-028D-634B-7D36912BFC08}"/>
          </ac:graphicFrameMkLst>
        </pc:graphicFrameChg>
      </pc:sldChg>
      <pc:sldChg chg="addSp modSp mod setBg">
        <pc:chgData name="Marta Lesiczka (2130091)" userId="S::2130091@student.uwtsd.ac.uk::b20c7b52-3611-404b-9849-19f409ac3c92" providerId="AD" clId="Web-{69CE305B-ED22-F288-B609-8D512415A74F}" dt="2023-12-03T19:51:18.058" v="165" actId="20577"/>
        <pc:sldMkLst>
          <pc:docMk/>
          <pc:sldMk cId="2070166633" sldId="265"/>
        </pc:sldMkLst>
        <pc:spChg chg="mod ord">
          <ac:chgData name="Marta Lesiczka (2130091)" userId="S::2130091@student.uwtsd.ac.uk::b20c7b52-3611-404b-9849-19f409ac3c92" providerId="AD" clId="Web-{69CE305B-ED22-F288-B609-8D512415A74F}" dt="2023-12-03T19:38:07.183" v="162"/>
          <ac:spMkLst>
            <pc:docMk/>
            <pc:sldMk cId="2070166633" sldId="265"/>
            <ac:spMk id="2" creationId="{7DB01ADE-AC96-476A-637C-47A993A79D13}"/>
          </ac:spMkLst>
        </pc:spChg>
        <pc:spChg chg="mod">
          <ac:chgData name="Marta Lesiczka (2130091)" userId="S::2130091@student.uwtsd.ac.uk::b20c7b52-3611-404b-9849-19f409ac3c92" providerId="AD" clId="Web-{69CE305B-ED22-F288-B609-8D512415A74F}" dt="2023-12-03T19:51:18.058" v="165" actId="20577"/>
          <ac:spMkLst>
            <pc:docMk/>
            <pc:sldMk cId="2070166633" sldId="265"/>
            <ac:spMk id="3" creationId="{A109A5C6-7C7D-1337-700A-00A12CAE4340}"/>
          </ac:spMkLst>
        </pc:spChg>
        <pc:spChg chg="add">
          <ac:chgData name="Marta Lesiczka (2130091)" userId="S::2130091@student.uwtsd.ac.uk::b20c7b52-3611-404b-9849-19f409ac3c92" providerId="AD" clId="Web-{69CE305B-ED22-F288-B609-8D512415A74F}" dt="2023-12-03T19:38:07.183" v="162"/>
          <ac:spMkLst>
            <pc:docMk/>
            <pc:sldMk cId="2070166633" sldId="265"/>
            <ac:spMk id="18" creationId="{29787B81-C7DF-412B-A405-EF4454012DEE}"/>
          </ac:spMkLst>
        </pc:spChg>
        <pc:picChg chg="mod">
          <ac:chgData name="Marta Lesiczka (2130091)" userId="S::2130091@student.uwtsd.ac.uk::b20c7b52-3611-404b-9849-19f409ac3c92" providerId="AD" clId="Web-{69CE305B-ED22-F288-B609-8D512415A74F}" dt="2023-12-03T19:38:07.183" v="162"/>
          <ac:picMkLst>
            <pc:docMk/>
            <pc:sldMk cId="2070166633" sldId="265"/>
            <ac:picMk id="13" creationId="{06C8B20B-3EEA-5870-CAE5-5F40EFC47728}"/>
          </ac:picMkLst>
        </pc:picChg>
      </pc:sldChg>
      <pc:sldChg chg="modSp">
        <pc:chgData name="Marta Lesiczka (2130091)" userId="S::2130091@student.uwtsd.ac.uk::b20c7b52-3611-404b-9849-19f409ac3c92" providerId="AD" clId="Web-{69CE305B-ED22-F288-B609-8D512415A74F}" dt="2023-12-03T20:01:00.659" v="180" actId="20577"/>
        <pc:sldMkLst>
          <pc:docMk/>
          <pc:sldMk cId="838461061" sldId="266"/>
        </pc:sldMkLst>
        <pc:spChg chg="mod">
          <ac:chgData name="Marta Lesiczka (2130091)" userId="S::2130091@student.uwtsd.ac.uk::b20c7b52-3611-404b-9849-19f409ac3c92" providerId="AD" clId="Web-{69CE305B-ED22-F288-B609-8D512415A74F}" dt="2023-12-03T20:01:00.659" v="180" actId="20577"/>
          <ac:spMkLst>
            <pc:docMk/>
            <pc:sldMk cId="838461061" sldId="266"/>
            <ac:spMk id="18" creationId="{1F786331-927F-B8AB-8AE4-09D30655CF4C}"/>
          </ac:spMkLst>
        </pc:spChg>
      </pc:sldChg>
      <pc:sldChg chg="modSp">
        <pc:chgData name="Marta Lesiczka (2130091)" userId="S::2130091@student.uwtsd.ac.uk::b20c7b52-3611-404b-9849-19f409ac3c92" providerId="AD" clId="Web-{69CE305B-ED22-F288-B609-8D512415A74F}" dt="2023-12-03T20:03:02.304" v="185" actId="20577"/>
        <pc:sldMkLst>
          <pc:docMk/>
          <pc:sldMk cId="1838359989" sldId="268"/>
        </pc:sldMkLst>
        <pc:spChg chg="mod">
          <ac:chgData name="Marta Lesiczka (2130091)" userId="S::2130091@student.uwtsd.ac.uk::b20c7b52-3611-404b-9849-19f409ac3c92" providerId="AD" clId="Web-{69CE305B-ED22-F288-B609-8D512415A74F}" dt="2023-12-03T20:03:02.304" v="185" actId="20577"/>
          <ac:spMkLst>
            <pc:docMk/>
            <pc:sldMk cId="1838359989" sldId="268"/>
            <ac:spMk id="3" creationId="{4F0DA8EC-D65E-5282-8450-3B657D17E099}"/>
          </ac:spMkLst>
        </pc:spChg>
      </pc:sldChg>
      <pc:sldChg chg="addSp delSp modSp mod setBg setClrOvrMap">
        <pc:chgData name="Marta Lesiczka (2130091)" userId="S::2130091@student.uwtsd.ac.uk::b20c7b52-3611-404b-9849-19f409ac3c92" providerId="AD" clId="Web-{69CE305B-ED22-F288-B609-8D512415A74F}" dt="2023-12-03T18:16:37.225" v="153"/>
        <pc:sldMkLst>
          <pc:docMk/>
          <pc:sldMk cId="270196301" sldId="269"/>
        </pc:sldMkLst>
        <pc:spChg chg="add del mod">
          <ac:chgData name="Marta Lesiczka (2130091)" userId="S::2130091@student.uwtsd.ac.uk::b20c7b52-3611-404b-9849-19f409ac3c92" providerId="AD" clId="Web-{69CE305B-ED22-F288-B609-8D512415A74F}" dt="2023-12-03T18:14:19.941" v="131"/>
          <ac:spMkLst>
            <pc:docMk/>
            <pc:sldMk cId="270196301" sldId="269"/>
            <ac:spMk id="3" creationId="{ABD4CF60-BEF7-13BC-4D2D-A363C3B8786D}"/>
          </ac:spMkLst>
        </pc:spChg>
        <pc:spChg chg="add del">
          <ac:chgData name="Marta Lesiczka (2130091)" userId="S::2130091@student.uwtsd.ac.uk::b20c7b52-3611-404b-9849-19f409ac3c92" providerId="AD" clId="Web-{69CE305B-ED22-F288-B609-8D512415A74F}" dt="2023-12-03T18:16:37.225" v="153"/>
          <ac:spMkLst>
            <pc:docMk/>
            <pc:sldMk cId="270196301" sldId="269"/>
            <ac:spMk id="10" creationId="{BB237A14-61B1-4C00-A670-5D8D68A8668E}"/>
          </ac:spMkLst>
        </pc:spChg>
        <pc:spChg chg="add del">
          <ac:chgData name="Marta Lesiczka (2130091)" userId="S::2130091@student.uwtsd.ac.uk::b20c7b52-3611-404b-9849-19f409ac3c92" providerId="AD" clId="Web-{69CE305B-ED22-F288-B609-8D512415A74F}" dt="2023-12-03T18:16:37.225" v="153"/>
          <ac:spMkLst>
            <pc:docMk/>
            <pc:sldMk cId="270196301" sldId="269"/>
            <ac:spMk id="11" creationId="{052BEFF1-896C-45B1-B02C-96A6A1BC389A}"/>
          </ac:spMkLst>
        </pc:spChg>
        <pc:spChg chg="add del">
          <ac:chgData name="Marta Lesiczka (2130091)" userId="S::2130091@student.uwtsd.ac.uk::b20c7b52-3611-404b-9849-19f409ac3c92" providerId="AD" clId="Web-{69CE305B-ED22-F288-B609-8D512415A74F}" dt="2023-12-03T18:16:37.225" v="153"/>
          <ac:spMkLst>
            <pc:docMk/>
            <pc:sldMk cId="270196301" sldId="269"/>
            <ac:spMk id="12" creationId="{8598F259-6F54-47A3-8D13-1603D786A328}"/>
          </ac:spMkLst>
        </pc:spChg>
        <pc:spChg chg="add mod">
          <ac:chgData name="Marta Lesiczka (2130091)" userId="S::2130091@student.uwtsd.ac.uk::b20c7b52-3611-404b-9849-19f409ac3c92" providerId="AD" clId="Web-{69CE305B-ED22-F288-B609-8D512415A74F}" dt="2023-12-03T18:16:37.225" v="153"/>
          <ac:spMkLst>
            <pc:docMk/>
            <pc:sldMk cId="270196301" sldId="269"/>
            <ac:spMk id="13" creationId="{ABD4CF60-BEF7-13BC-4D2D-A363C3B8786D}"/>
          </ac:spMkLst>
        </pc:spChg>
        <pc:spChg chg="add del">
          <ac:chgData name="Marta Lesiczka (2130091)" userId="S::2130091@student.uwtsd.ac.uk::b20c7b52-3611-404b-9849-19f409ac3c92" providerId="AD" clId="Web-{69CE305B-ED22-F288-B609-8D512415A74F}" dt="2023-12-03T18:16:37.225" v="153"/>
          <ac:spMkLst>
            <pc:docMk/>
            <pc:sldMk cId="270196301" sldId="269"/>
            <ac:spMk id="14" creationId="{0BA768A8-4FED-4ED8-9E46-6BE72188ECD2}"/>
          </ac:spMkLst>
        </pc:spChg>
        <pc:spChg chg="add">
          <ac:chgData name="Marta Lesiczka (2130091)" userId="S::2130091@student.uwtsd.ac.uk::b20c7b52-3611-404b-9849-19f409ac3c92" providerId="AD" clId="Web-{69CE305B-ED22-F288-B609-8D512415A74F}" dt="2023-12-03T18:16:37.225" v="153"/>
          <ac:spMkLst>
            <pc:docMk/>
            <pc:sldMk cId="270196301" sldId="269"/>
            <ac:spMk id="20" creationId="{C8A3C342-1D03-412F-8DD3-BF519E8E0AE9}"/>
          </ac:spMkLst>
        </pc:spChg>
        <pc:spChg chg="add">
          <ac:chgData name="Marta Lesiczka (2130091)" userId="S::2130091@student.uwtsd.ac.uk::b20c7b52-3611-404b-9849-19f409ac3c92" providerId="AD" clId="Web-{69CE305B-ED22-F288-B609-8D512415A74F}" dt="2023-12-03T18:16:37.225" v="153"/>
          <ac:spMkLst>
            <pc:docMk/>
            <pc:sldMk cId="270196301" sldId="269"/>
            <ac:spMk id="22" creationId="{81CC9B02-E087-4350-AEBD-2C3CF001AF01}"/>
          </ac:spMkLst>
        </pc:spChg>
        <pc:spChg chg="add">
          <ac:chgData name="Marta Lesiczka (2130091)" userId="S::2130091@student.uwtsd.ac.uk::b20c7b52-3611-404b-9849-19f409ac3c92" providerId="AD" clId="Web-{69CE305B-ED22-F288-B609-8D512415A74F}" dt="2023-12-03T18:16:37.225" v="153"/>
          <ac:spMkLst>
            <pc:docMk/>
            <pc:sldMk cId="270196301" sldId="269"/>
            <ac:spMk id="24" creationId="{D6F18ACE-6E82-4ADC-8A2F-A1771B309B16}"/>
          </ac:spMkLst>
        </pc:spChg>
        <pc:graphicFrameChg chg="add del">
          <ac:chgData name="Marta Lesiczka (2130091)" userId="S::2130091@student.uwtsd.ac.uk::b20c7b52-3611-404b-9849-19f409ac3c92" providerId="AD" clId="Web-{69CE305B-ED22-F288-B609-8D512415A74F}" dt="2023-12-03T18:13:51.502" v="128"/>
          <ac:graphicFrameMkLst>
            <pc:docMk/>
            <pc:sldMk cId="270196301" sldId="269"/>
            <ac:graphicFrameMk id="6" creationId="{E584EB5E-B9A7-EB5E-E9ED-0D2609B6AEF2}"/>
          </ac:graphicFrameMkLst>
        </pc:graphicFrameChg>
        <pc:graphicFrameChg chg="add del">
          <ac:chgData name="Marta Lesiczka (2130091)" userId="S::2130091@student.uwtsd.ac.uk::b20c7b52-3611-404b-9849-19f409ac3c92" providerId="AD" clId="Web-{69CE305B-ED22-F288-B609-8D512415A74F}" dt="2023-12-03T18:14:19.941" v="130"/>
          <ac:graphicFrameMkLst>
            <pc:docMk/>
            <pc:sldMk cId="270196301" sldId="269"/>
            <ac:graphicFrameMk id="8" creationId="{9AE31BD7-CB0F-B0D5-5F53-717B6106007E}"/>
          </ac:graphicFrameMkLst>
        </pc:graphicFrameChg>
        <pc:picChg chg="add">
          <ac:chgData name="Marta Lesiczka (2130091)" userId="S::2130091@student.uwtsd.ac.uk::b20c7b52-3611-404b-9849-19f409ac3c92" providerId="AD" clId="Web-{69CE305B-ED22-F288-B609-8D512415A74F}" dt="2023-12-03T18:16:37.225" v="153"/>
          <ac:picMkLst>
            <pc:docMk/>
            <pc:sldMk cId="270196301" sldId="269"/>
            <ac:picMk id="16" creationId="{75A2634D-3095-ECF3-B213-0DA4EB2D8A12}"/>
          </ac:picMkLst>
        </pc:picChg>
      </pc:sldChg>
      <pc:sldChg chg="addSp modSp mod setBg">
        <pc:chgData name="Marta Lesiczka (2130091)" userId="S::2130091@student.uwtsd.ac.uk::b20c7b52-3611-404b-9849-19f409ac3c92" providerId="AD" clId="Web-{69CE305B-ED22-F288-B609-8D512415A74F}" dt="2023-12-03T19:36:04.866" v="154" actId="1076"/>
        <pc:sldMkLst>
          <pc:docMk/>
          <pc:sldMk cId="2445460233" sldId="270"/>
        </pc:sldMkLst>
        <pc:spChg chg="mod">
          <ac:chgData name="Marta Lesiczka (2130091)" userId="S::2130091@student.uwtsd.ac.uk::b20c7b52-3611-404b-9849-19f409ac3c92" providerId="AD" clId="Web-{69CE305B-ED22-F288-B609-8D512415A74F}" dt="2023-12-03T19:36:04.866" v="154" actId="1076"/>
          <ac:spMkLst>
            <pc:docMk/>
            <pc:sldMk cId="2445460233" sldId="270"/>
            <ac:spMk id="3" creationId="{8F43D19C-66CF-C422-9310-9CE07D672CFE}"/>
          </ac:spMkLst>
        </pc:spChg>
        <pc:picChg chg="add">
          <ac:chgData name="Marta Lesiczka (2130091)" userId="S::2130091@student.uwtsd.ac.uk::b20c7b52-3611-404b-9849-19f409ac3c92" providerId="AD" clId="Web-{69CE305B-ED22-F288-B609-8D512415A74F}" dt="2023-12-03T18:16:08.396" v="151"/>
          <ac:picMkLst>
            <pc:docMk/>
            <pc:sldMk cId="2445460233" sldId="270"/>
            <ac:picMk id="6" creationId="{44C4F3F0-1877-3944-D309-49D78C90A746}"/>
          </ac:picMkLst>
        </pc:picChg>
      </pc:sldChg>
      <pc:sldChg chg="modSp">
        <pc:chgData name="Marta Lesiczka (2130091)" userId="S::2130091@student.uwtsd.ac.uk::b20c7b52-3611-404b-9849-19f409ac3c92" providerId="AD" clId="Web-{69CE305B-ED22-F288-B609-8D512415A74F}" dt="2023-12-03T16:40:34.308" v="84" actId="20577"/>
        <pc:sldMkLst>
          <pc:docMk/>
          <pc:sldMk cId="771121341" sldId="271"/>
        </pc:sldMkLst>
        <pc:spChg chg="mod">
          <ac:chgData name="Marta Lesiczka (2130091)" userId="S::2130091@student.uwtsd.ac.uk::b20c7b52-3611-404b-9849-19f409ac3c92" providerId="AD" clId="Web-{69CE305B-ED22-F288-B609-8D512415A74F}" dt="2023-12-03T16:40:34.308" v="84" actId="20577"/>
          <ac:spMkLst>
            <pc:docMk/>
            <pc:sldMk cId="771121341" sldId="271"/>
            <ac:spMk id="3" creationId="{0B57F976-2129-C5BF-81EB-51099DEE782D}"/>
          </ac:spMkLst>
        </pc:spChg>
      </pc:sldChg>
    </pc:docChg>
  </pc:docChgLst>
  <pc:docChgLst>
    <pc:chgData name="Marta Lesiczka (2130091)" userId="S::2130091@student.uwtsd.ac.uk::b20c7b52-3611-404b-9849-19f409ac3c92" providerId="AD" clId="Web-{24ED0D34-A977-E2E0-AC08-F7DF7596C2B2}"/>
    <pc:docChg chg="modSld">
      <pc:chgData name="Marta Lesiczka (2130091)" userId="S::2130091@student.uwtsd.ac.uk::b20c7b52-3611-404b-9849-19f409ac3c92" providerId="AD" clId="Web-{24ED0D34-A977-E2E0-AC08-F7DF7596C2B2}" dt="2023-11-26T21:45:50.421" v="0" actId="20577"/>
      <pc:docMkLst>
        <pc:docMk/>
      </pc:docMkLst>
      <pc:sldChg chg="modSp">
        <pc:chgData name="Marta Lesiczka (2130091)" userId="S::2130091@student.uwtsd.ac.uk::b20c7b52-3611-404b-9849-19f409ac3c92" providerId="AD" clId="Web-{24ED0D34-A977-E2E0-AC08-F7DF7596C2B2}" dt="2023-11-26T21:45:50.421" v="0" actId="20577"/>
        <pc:sldMkLst>
          <pc:docMk/>
          <pc:sldMk cId="743240423" sldId="260"/>
        </pc:sldMkLst>
        <pc:spChg chg="mod">
          <ac:chgData name="Marta Lesiczka (2130091)" userId="S::2130091@student.uwtsd.ac.uk::b20c7b52-3611-404b-9849-19f409ac3c92" providerId="AD" clId="Web-{24ED0D34-A977-E2E0-AC08-F7DF7596C2B2}" dt="2023-11-26T21:45:50.421" v="0" actId="20577"/>
          <ac:spMkLst>
            <pc:docMk/>
            <pc:sldMk cId="743240423" sldId="260"/>
            <ac:spMk id="3" creationId="{E766EFB5-F5D1-764F-A1D8-77C3E4E1576B}"/>
          </ac:spMkLst>
        </pc:spChg>
      </pc:sldChg>
    </pc:docChg>
  </pc:docChgLst>
  <pc:docChgLst>
    <pc:chgData name="Marta Lesiczka (2130091)" userId="S::2130091@student.uwtsd.ac.uk::b20c7b52-3611-404b-9849-19f409ac3c92" providerId="AD" clId="Web-{03ECCF05-7036-4E1D-9B2B-2DEA2D6BAA82}"/>
    <pc:docChg chg="addSld modSld sldOrd addMainMaster delMainMaster">
      <pc:chgData name="Marta Lesiczka (2130091)" userId="S::2130091@student.uwtsd.ac.uk::b20c7b52-3611-404b-9849-19f409ac3c92" providerId="AD" clId="Web-{03ECCF05-7036-4E1D-9B2B-2DEA2D6BAA82}" dt="2023-11-26T21:44:32.694" v="455" actId="20577"/>
      <pc:docMkLst>
        <pc:docMk/>
      </pc:docMkLst>
      <pc:sldChg chg="addSp delSp modSp mod setBg modClrScheme setClrOvrMap delDesignElem chgLayout">
        <pc:chgData name="Marta Lesiczka (2130091)" userId="S::2130091@student.uwtsd.ac.uk::b20c7b52-3611-404b-9849-19f409ac3c92" providerId="AD" clId="Web-{03ECCF05-7036-4E1D-9B2B-2DEA2D6BAA82}" dt="2023-11-26T19:14:16.019" v="197"/>
        <pc:sldMkLst>
          <pc:docMk/>
          <pc:sldMk cId="109857222" sldId="256"/>
        </pc:sldMkLst>
        <pc:spChg chg="mod ord">
          <ac:chgData name="Marta Lesiczka (2130091)" userId="S::2130091@student.uwtsd.ac.uk::b20c7b52-3611-404b-9849-19f409ac3c92" providerId="AD" clId="Web-{03ECCF05-7036-4E1D-9B2B-2DEA2D6BAA82}" dt="2023-11-26T19:14:16.019" v="197"/>
          <ac:spMkLst>
            <pc:docMk/>
            <pc:sldMk cId="109857222" sldId="256"/>
            <ac:spMk id="2" creationId="{00000000-0000-0000-0000-000000000000}"/>
          </ac:spMkLst>
        </pc:spChg>
        <pc:spChg chg="add ord">
          <ac:chgData name="Marta Lesiczka (2130091)" userId="S::2130091@student.uwtsd.ac.uk::b20c7b52-3611-404b-9849-19f409ac3c92" providerId="AD" clId="Web-{03ECCF05-7036-4E1D-9B2B-2DEA2D6BAA82}" dt="2023-11-26T18:45:10.172" v="80"/>
          <ac:spMkLst>
            <pc:docMk/>
            <pc:sldMk cId="109857222" sldId="256"/>
            <ac:spMk id="3" creationId="{00000000-0000-0000-0000-000000000000}"/>
          </ac:spMkLst>
        </pc:spChg>
        <pc:spChg chg="add mod ord">
          <ac:chgData name="Marta Lesiczka (2130091)" userId="S::2130091@student.uwtsd.ac.uk::b20c7b52-3611-404b-9849-19f409ac3c92" providerId="AD" clId="Web-{03ECCF05-7036-4E1D-9B2B-2DEA2D6BAA82}" dt="2023-11-26T19:14:16.019" v="197"/>
          <ac:spMkLst>
            <pc:docMk/>
            <pc:sldMk cId="109857222" sldId="256"/>
            <ac:spMk id="4" creationId="{6DFF55D7-124D-83F0-3731-6E1D6729F592}"/>
          </ac:spMkLst>
        </pc:spChg>
        <pc:spChg chg="del mod replId">
          <ac:chgData name="Marta Lesiczka (2130091)" userId="S::2130091@student.uwtsd.ac.uk::b20c7b52-3611-404b-9849-19f409ac3c92" providerId="AD" clId="Web-{03ECCF05-7036-4E1D-9B2B-2DEA2D6BAA82}" dt="2023-11-26T18:44:50.515" v="77"/>
          <ac:spMkLst>
            <pc:docMk/>
            <pc:sldMk cId="109857222" sldId="256"/>
            <ac:spMk id="7" creationId="{00000000-0000-0000-0000-000000000000}"/>
          </ac:spMkLst>
        </pc:spChg>
        <pc:spChg chg="add">
          <ac:chgData name="Marta Lesiczka (2130091)" userId="S::2130091@student.uwtsd.ac.uk::b20c7b52-3611-404b-9849-19f409ac3c92" providerId="AD" clId="Web-{03ECCF05-7036-4E1D-9B2B-2DEA2D6BAA82}" dt="2023-11-26T19:14:16.019" v="197"/>
          <ac:spMkLst>
            <pc:docMk/>
            <pc:sldMk cId="109857222" sldId="256"/>
            <ac:spMk id="8" creationId="{DE4D62F9-188E-4530-84C2-24BDEE4BEB82}"/>
          </ac:spMkLst>
        </pc:spChg>
        <pc:spChg chg="add">
          <ac:chgData name="Marta Lesiczka (2130091)" userId="S::2130091@student.uwtsd.ac.uk::b20c7b52-3611-404b-9849-19f409ac3c92" providerId="AD" clId="Web-{03ECCF05-7036-4E1D-9B2B-2DEA2D6BAA82}" dt="2023-11-26T19:14:16.019" v="197"/>
          <ac:spMkLst>
            <pc:docMk/>
            <pc:sldMk cId="109857222" sldId="256"/>
            <ac:spMk id="9" creationId="{B4AAD3FD-83A5-4B89-9F8F-01B8870865BE}"/>
          </ac:spMkLst>
        </pc:spChg>
        <pc:spChg chg="add del">
          <ac:chgData name="Marta Lesiczka (2130091)" userId="S::2130091@student.uwtsd.ac.uk::b20c7b52-3611-404b-9849-19f409ac3c92" providerId="AD" clId="Web-{03ECCF05-7036-4E1D-9B2B-2DEA2D6BAA82}" dt="2023-11-26T18:45:10.172" v="80"/>
          <ac:spMkLst>
            <pc:docMk/>
            <pc:sldMk cId="109857222" sldId="256"/>
            <ac:spMk id="11" creationId="{E8A8EAB8-D2FF-444D-B34B-7D32F106AD0E}"/>
          </ac:spMkLst>
        </pc:spChg>
        <pc:spChg chg="add">
          <ac:chgData name="Marta Lesiczka (2130091)" userId="S::2130091@student.uwtsd.ac.uk::b20c7b52-3611-404b-9849-19f409ac3c92" providerId="AD" clId="Web-{03ECCF05-7036-4E1D-9B2B-2DEA2D6BAA82}" dt="2023-11-26T19:14:16.019" v="197"/>
          <ac:spMkLst>
            <pc:docMk/>
            <pc:sldMk cId="109857222" sldId="256"/>
            <ac:spMk id="14" creationId="{4AC0CD9D-7610-4620-93B4-798CCD9AB581}"/>
          </ac:spMkLst>
        </pc:spChg>
        <pc:spChg chg="add">
          <ac:chgData name="Marta Lesiczka (2130091)" userId="S::2130091@student.uwtsd.ac.uk::b20c7b52-3611-404b-9849-19f409ac3c92" providerId="AD" clId="Web-{03ECCF05-7036-4E1D-9B2B-2DEA2D6BAA82}" dt="2023-11-26T19:14:16.019" v="197"/>
          <ac:spMkLst>
            <pc:docMk/>
            <pc:sldMk cId="109857222" sldId="256"/>
            <ac:spMk id="17" creationId="{61752F1D-FC0F-4103-9584-630E643CCDA6}"/>
          </ac:spMkLst>
        </pc:spChg>
        <pc:spChg chg="add">
          <ac:chgData name="Marta Lesiczka (2130091)" userId="S::2130091@student.uwtsd.ac.uk::b20c7b52-3611-404b-9849-19f409ac3c92" providerId="AD" clId="Web-{03ECCF05-7036-4E1D-9B2B-2DEA2D6BAA82}" dt="2023-11-26T19:14:16.019" v="197"/>
          <ac:spMkLst>
            <pc:docMk/>
            <pc:sldMk cId="109857222" sldId="256"/>
            <ac:spMk id="19" creationId="{70151CB7-E7DE-4917-B831-01DF9CE01306}"/>
          </ac:spMkLst>
        </pc:spChg>
        <pc:spChg chg="add del">
          <ac:chgData name="Marta Lesiczka (2130091)" userId="S::2130091@student.uwtsd.ac.uk::b20c7b52-3611-404b-9849-19f409ac3c92" providerId="AD" clId="Web-{03ECCF05-7036-4E1D-9B2B-2DEA2D6BAA82}" dt="2023-11-26T18:51:59.082" v="99"/>
          <ac:spMkLst>
            <pc:docMk/>
            <pc:sldMk cId="109857222" sldId="256"/>
            <ac:spMk id="20" creationId="{C4285719-470E-454C-AF62-8323075F1F5B}"/>
          </ac:spMkLst>
        </pc:spChg>
        <pc:spChg chg="add">
          <ac:chgData name="Marta Lesiczka (2130091)" userId="S::2130091@student.uwtsd.ac.uk::b20c7b52-3611-404b-9849-19f409ac3c92" providerId="AD" clId="Web-{03ECCF05-7036-4E1D-9B2B-2DEA2D6BAA82}" dt="2023-11-26T19:14:16.019" v="197"/>
          <ac:spMkLst>
            <pc:docMk/>
            <pc:sldMk cId="109857222" sldId="256"/>
            <ac:spMk id="21" creationId="{A92A1116-1C84-41DF-B803-1F7B0883EC82}"/>
          </ac:spMkLst>
        </pc:spChg>
        <pc:spChg chg="add del">
          <ac:chgData name="Marta Lesiczka (2130091)" userId="S::2130091@student.uwtsd.ac.uk::b20c7b52-3611-404b-9849-19f409ac3c92" providerId="AD" clId="Web-{03ECCF05-7036-4E1D-9B2B-2DEA2D6BAA82}" dt="2023-11-26T18:51:59.082" v="99"/>
          <ac:spMkLst>
            <pc:docMk/>
            <pc:sldMk cId="109857222" sldId="256"/>
            <ac:spMk id="22" creationId="{CD9FE4EF-C4D8-49A0-B2FF-81D8DB7D8A24}"/>
          </ac:spMkLst>
        </pc:spChg>
        <pc:spChg chg="add del">
          <ac:chgData name="Marta Lesiczka (2130091)" userId="S::2130091@student.uwtsd.ac.uk::b20c7b52-3611-404b-9849-19f409ac3c92" providerId="AD" clId="Web-{03ECCF05-7036-4E1D-9B2B-2DEA2D6BAA82}" dt="2023-11-26T18:51:59.082" v="99"/>
          <ac:spMkLst>
            <pc:docMk/>
            <pc:sldMk cId="109857222" sldId="256"/>
            <ac:spMk id="24" creationId="{4300840D-0A0B-4512-BACA-B439D5B9C57C}"/>
          </ac:spMkLst>
        </pc:spChg>
        <pc:spChg chg="add del">
          <ac:chgData name="Marta Lesiczka (2130091)" userId="S::2130091@student.uwtsd.ac.uk::b20c7b52-3611-404b-9849-19f409ac3c92" providerId="AD" clId="Web-{03ECCF05-7036-4E1D-9B2B-2DEA2D6BAA82}" dt="2023-11-26T18:51:59.082" v="99"/>
          <ac:spMkLst>
            <pc:docMk/>
            <pc:sldMk cId="109857222" sldId="256"/>
            <ac:spMk id="26" creationId="{D2B78728-A580-49A7-84F9-6EF6F583ADE0}"/>
          </ac:spMkLst>
        </pc:spChg>
        <pc:spChg chg="add del">
          <ac:chgData name="Marta Lesiczka (2130091)" userId="S::2130091@student.uwtsd.ac.uk::b20c7b52-3611-404b-9849-19f409ac3c92" providerId="AD" clId="Web-{03ECCF05-7036-4E1D-9B2B-2DEA2D6BAA82}" dt="2023-11-26T18:51:59.082" v="99"/>
          <ac:spMkLst>
            <pc:docMk/>
            <pc:sldMk cId="109857222" sldId="256"/>
            <ac:spMk id="28" creationId="{38FAA1A1-D861-433F-88FA-1E9D6FD31D11}"/>
          </ac:spMkLst>
        </pc:spChg>
        <pc:spChg chg="add del">
          <ac:chgData name="Marta Lesiczka (2130091)" userId="S::2130091@student.uwtsd.ac.uk::b20c7b52-3611-404b-9849-19f409ac3c92" providerId="AD" clId="Web-{03ECCF05-7036-4E1D-9B2B-2DEA2D6BAA82}" dt="2023-11-26T18:51:59.082" v="99"/>
          <ac:spMkLst>
            <pc:docMk/>
            <pc:sldMk cId="109857222" sldId="256"/>
            <ac:spMk id="30" creationId="{8D71EDA1-87BF-4D5D-AB79-F346FD19278A}"/>
          </ac:spMkLst>
        </pc:spChg>
        <pc:spChg chg="add del">
          <ac:chgData name="Marta Lesiczka (2130091)" userId="S::2130091@student.uwtsd.ac.uk::b20c7b52-3611-404b-9849-19f409ac3c92" providerId="AD" clId="Web-{03ECCF05-7036-4E1D-9B2B-2DEA2D6BAA82}" dt="2023-11-26T19:13:07.907" v="187"/>
          <ac:spMkLst>
            <pc:docMk/>
            <pc:sldMk cId="109857222" sldId="256"/>
            <ac:spMk id="35" creationId="{E8A8EAB8-D2FF-444D-B34B-7D32F106AD0E}"/>
          </ac:spMkLst>
        </pc:spChg>
        <pc:picChg chg="add mod">
          <ac:chgData name="Marta Lesiczka (2130091)" userId="S::2130091@student.uwtsd.ac.uk::b20c7b52-3611-404b-9849-19f409ac3c92" providerId="AD" clId="Web-{03ECCF05-7036-4E1D-9B2B-2DEA2D6BAA82}" dt="2023-11-26T19:14:16.019" v="197"/>
          <ac:picMkLst>
            <pc:docMk/>
            <pc:sldMk cId="109857222" sldId="256"/>
            <ac:picMk id="5" creationId="{4A8F84E6-7736-78D7-189E-AB91242F5F71}"/>
          </ac:picMkLst>
        </pc:picChg>
        <pc:picChg chg="add">
          <ac:chgData name="Marta Lesiczka (2130091)" userId="S::2130091@student.uwtsd.ac.uk::b20c7b52-3611-404b-9849-19f409ac3c92" providerId="AD" clId="Web-{03ECCF05-7036-4E1D-9B2B-2DEA2D6BAA82}" dt="2023-11-26T19:14:16.019" v="197"/>
          <ac:picMkLst>
            <pc:docMk/>
            <pc:sldMk cId="109857222" sldId="256"/>
            <ac:picMk id="10" creationId="{41B68C77-138E-4BF7-A276-BD0C78A4219F}"/>
          </ac:picMkLst>
        </pc:picChg>
        <pc:picChg chg="add">
          <ac:chgData name="Marta Lesiczka (2130091)" userId="S::2130091@student.uwtsd.ac.uk::b20c7b52-3611-404b-9849-19f409ac3c92" providerId="AD" clId="Web-{03ECCF05-7036-4E1D-9B2B-2DEA2D6BAA82}" dt="2023-11-26T19:14:16.019" v="197"/>
          <ac:picMkLst>
            <pc:docMk/>
            <pc:sldMk cId="109857222" sldId="256"/>
            <ac:picMk id="12" creationId="{7C268552-D473-46ED-B1B8-422042C4DEF1}"/>
          </ac:picMkLst>
        </pc:picChg>
        <pc:picChg chg="add">
          <ac:chgData name="Marta Lesiczka (2130091)" userId="S::2130091@student.uwtsd.ac.uk::b20c7b52-3611-404b-9849-19f409ac3c92" providerId="AD" clId="Web-{03ECCF05-7036-4E1D-9B2B-2DEA2D6BAA82}" dt="2023-11-26T19:14:16.019" v="197"/>
          <ac:picMkLst>
            <pc:docMk/>
            <pc:sldMk cId="109857222" sldId="256"/>
            <ac:picMk id="16" creationId="{B9238B3E-24AA-439A-B527-6C5DF6D72145}"/>
          </ac:picMkLst>
        </pc:picChg>
        <pc:picChg chg="add">
          <ac:chgData name="Marta Lesiczka (2130091)" userId="S::2130091@student.uwtsd.ac.uk::b20c7b52-3611-404b-9849-19f409ac3c92" providerId="AD" clId="Web-{03ECCF05-7036-4E1D-9B2B-2DEA2D6BAA82}" dt="2023-11-26T19:14:16.019" v="197"/>
          <ac:picMkLst>
            <pc:docMk/>
            <pc:sldMk cId="109857222" sldId="256"/>
            <ac:picMk id="18" creationId="{69F01145-BEA3-4CBF-AA21-10077B948CA8}"/>
          </ac:picMkLst>
        </pc:picChg>
        <pc:cxnChg chg="add del">
          <ac:chgData name="Marta Lesiczka (2130091)" userId="S::2130091@student.uwtsd.ac.uk::b20c7b52-3611-404b-9849-19f409ac3c92" providerId="AD" clId="Web-{03ECCF05-7036-4E1D-9B2B-2DEA2D6BAA82}" dt="2023-11-26T18:45:10.172" v="80"/>
          <ac:cxnSpMkLst>
            <pc:docMk/>
            <pc:sldMk cId="109857222" sldId="256"/>
            <ac:cxnSpMk id="13" creationId="{067633D1-6EE6-4118-B9F0-B363477BEE7A}"/>
          </ac:cxnSpMkLst>
        </pc:cxnChg>
        <pc:cxnChg chg="add del">
          <ac:chgData name="Marta Lesiczka (2130091)" userId="S::2130091@student.uwtsd.ac.uk::b20c7b52-3611-404b-9849-19f409ac3c92" providerId="AD" clId="Web-{03ECCF05-7036-4E1D-9B2B-2DEA2D6BAA82}" dt="2023-11-26T18:45:10.172" v="80"/>
          <ac:cxnSpMkLst>
            <pc:docMk/>
            <pc:sldMk cId="109857222" sldId="256"/>
            <ac:cxnSpMk id="15" creationId="{4AD7FFC6-42A9-49CB-B5E9-B3F6B038331B}"/>
          </ac:cxnSpMkLst>
        </pc:cxnChg>
        <pc:cxnChg chg="add del">
          <ac:chgData name="Marta Lesiczka (2130091)" userId="S::2130091@student.uwtsd.ac.uk::b20c7b52-3611-404b-9849-19f409ac3c92" providerId="AD" clId="Web-{03ECCF05-7036-4E1D-9B2B-2DEA2D6BAA82}" dt="2023-11-26T19:13:07.907" v="187"/>
          <ac:cxnSpMkLst>
            <pc:docMk/>
            <pc:sldMk cId="109857222" sldId="256"/>
            <ac:cxnSpMk id="37" creationId="{EEA38897-7BA3-4408-8083-3235339C4A60}"/>
          </ac:cxnSpMkLst>
        </pc:cxnChg>
        <pc:cxnChg chg="add del">
          <ac:chgData name="Marta Lesiczka (2130091)" userId="S::2130091@student.uwtsd.ac.uk::b20c7b52-3611-404b-9849-19f409ac3c92" providerId="AD" clId="Web-{03ECCF05-7036-4E1D-9B2B-2DEA2D6BAA82}" dt="2023-11-26T19:13:07.907" v="187"/>
          <ac:cxnSpMkLst>
            <pc:docMk/>
            <pc:sldMk cId="109857222" sldId="256"/>
            <ac:cxnSpMk id="39" creationId="{F11AD06B-AB20-4097-8606-5DA00DBACE88}"/>
          </ac:cxnSpMkLst>
        </pc:cxnChg>
      </pc:sldChg>
      <pc:sldChg chg="addSp delSp modSp new mod ord setBg modClrScheme setClrOvrMap delDesignElem chgLayout">
        <pc:chgData name="Marta Lesiczka (2130091)" userId="S::2130091@student.uwtsd.ac.uk::b20c7b52-3611-404b-9849-19f409ac3c92" providerId="AD" clId="Web-{03ECCF05-7036-4E1D-9B2B-2DEA2D6BAA82}" dt="2023-11-26T19:14:09.659" v="196"/>
        <pc:sldMkLst>
          <pc:docMk/>
          <pc:sldMk cId="1459429949" sldId="257"/>
        </pc:sldMkLst>
        <pc:spChg chg="mod ord">
          <ac:chgData name="Marta Lesiczka (2130091)" userId="S::2130091@student.uwtsd.ac.uk::b20c7b52-3611-404b-9849-19f409ac3c92" providerId="AD" clId="Web-{03ECCF05-7036-4E1D-9B2B-2DEA2D6BAA82}" dt="2023-11-26T19:13:52.955" v="194"/>
          <ac:spMkLst>
            <pc:docMk/>
            <pc:sldMk cId="1459429949" sldId="257"/>
            <ac:spMk id="2" creationId="{D4FB7B4E-0F4B-C6F8-A869-FB4EABF44CC5}"/>
          </ac:spMkLst>
        </pc:spChg>
        <pc:spChg chg="mod ord">
          <ac:chgData name="Marta Lesiczka (2130091)" userId="S::2130091@student.uwtsd.ac.uk::b20c7b52-3611-404b-9849-19f409ac3c92" providerId="AD" clId="Web-{03ECCF05-7036-4E1D-9B2B-2DEA2D6BAA82}" dt="2023-11-26T19:13:52.955" v="194"/>
          <ac:spMkLst>
            <pc:docMk/>
            <pc:sldMk cId="1459429949" sldId="257"/>
            <ac:spMk id="3" creationId="{BAE38A3D-BA98-9B91-BE6A-6E6479F63A9E}"/>
          </ac:spMkLst>
        </pc:spChg>
        <pc:spChg chg="add del">
          <ac:chgData name="Marta Lesiczka (2130091)" userId="S::2130091@student.uwtsd.ac.uk::b20c7b52-3611-404b-9849-19f409ac3c92" providerId="AD" clId="Web-{03ECCF05-7036-4E1D-9B2B-2DEA2D6BAA82}" dt="2023-11-26T18:50:27.562" v="90"/>
          <ac:spMkLst>
            <pc:docMk/>
            <pc:sldMk cId="1459429949" sldId="257"/>
            <ac:spMk id="9" creationId="{F13C74B1-5B17-4795-BED0-7140497B445A}"/>
          </ac:spMkLst>
        </pc:spChg>
        <pc:spChg chg="add del">
          <ac:chgData name="Marta Lesiczka (2130091)" userId="S::2130091@student.uwtsd.ac.uk::b20c7b52-3611-404b-9849-19f409ac3c92" providerId="AD" clId="Web-{03ECCF05-7036-4E1D-9B2B-2DEA2D6BAA82}" dt="2023-11-26T18:50:27.562" v="90"/>
          <ac:spMkLst>
            <pc:docMk/>
            <pc:sldMk cId="1459429949" sldId="257"/>
            <ac:spMk id="11" creationId="{D4974D33-8DC5-464E-8C6D-BE58F0669C17}"/>
          </ac:spMkLst>
        </pc:spChg>
        <pc:spChg chg="add del">
          <ac:chgData name="Marta Lesiczka (2130091)" userId="S::2130091@student.uwtsd.ac.uk::b20c7b52-3611-404b-9849-19f409ac3c92" providerId="AD" clId="Web-{03ECCF05-7036-4E1D-9B2B-2DEA2D6BAA82}" dt="2023-11-26T19:13:07.907" v="187"/>
          <ac:spMkLst>
            <pc:docMk/>
            <pc:sldMk cId="1459429949" sldId="257"/>
            <ac:spMk id="13" creationId="{C5E6CFF1-2F42-4E10-9A97-F116F46F53FE}"/>
          </ac:spMkLst>
        </pc:spChg>
        <pc:spChg chg="add">
          <ac:chgData name="Marta Lesiczka (2130091)" userId="S::2130091@student.uwtsd.ac.uk::b20c7b52-3611-404b-9849-19f409ac3c92" providerId="AD" clId="Web-{03ECCF05-7036-4E1D-9B2B-2DEA2D6BAA82}" dt="2023-11-26T19:13:52.955" v="194"/>
          <ac:spMkLst>
            <pc:docMk/>
            <pc:sldMk cId="1459429949" sldId="257"/>
            <ac:spMk id="19" creationId="{C8A3C342-1D03-412F-8DD3-BF519E8E0AE9}"/>
          </ac:spMkLst>
        </pc:spChg>
        <pc:spChg chg="add">
          <ac:chgData name="Marta Lesiczka (2130091)" userId="S::2130091@student.uwtsd.ac.uk::b20c7b52-3611-404b-9849-19f409ac3c92" providerId="AD" clId="Web-{03ECCF05-7036-4E1D-9B2B-2DEA2D6BAA82}" dt="2023-11-26T19:13:52.955" v="194"/>
          <ac:spMkLst>
            <pc:docMk/>
            <pc:sldMk cId="1459429949" sldId="257"/>
            <ac:spMk id="21" creationId="{81CC9B02-E087-4350-AEBD-2C3CF001AF01}"/>
          </ac:spMkLst>
        </pc:spChg>
        <pc:picChg chg="add del">
          <ac:chgData name="Marta Lesiczka (2130091)" userId="S::2130091@student.uwtsd.ac.uk::b20c7b52-3611-404b-9849-19f409ac3c92" providerId="AD" clId="Web-{03ECCF05-7036-4E1D-9B2B-2DEA2D6BAA82}" dt="2023-11-26T18:50:27.562" v="90"/>
          <ac:picMkLst>
            <pc:docMk/>
            <pc:sldMk cId="1459429949" sldId="257"/>
            <ac:picMk id="5" creationId="{FF626154-1F45-8182-87D8-9A8B67A01FAA}"/>
          </ac:picMkLst>
        </pc:picChg>
        <pc:picChg chg="add del mod ord">
          <ac:chgData name="Marta Lesiczka (2130091)" userId="S::2130091@student.uwtsd.ac.uk::b20c7b52-3611-404b-9849-19f409ac3c92" providerId="AD" clId="Web-{03ECCF05-7036-4E1D-9B2B-2DEA2D6BAA82}" dt="2023-11-26T19:14:09.659" v="196"/>
          <ac:picMkLst>
            <pc:docMk/>
            <pc:sldMk cId="1459429949" sldId="257"/>
            <ac:picMk id="14" creationId="{7D02A966-92A6-F6E2-DF15-535306FACCB8}"/>
          </ac:picMkLst>
        </pc:picChg>
        <pc:cxnChg chg="add del">
          <ac:chgData name="Marta Lesiczka (2130091)" userId="S::2130091@student.uwtsd.ac.uk::b20c7b52-3611-404b-9849-19f409ac3c92" providerId="AD" clId="Web-{03ECCF05-7036-4E1D-9B2B-2DEA2D6BAA82}" dt="2023-11-26T19:13:07.907" v="187"/>
          <ac:cxnSpMkLst>
            <pc:docMk/>
            <pc:sldMk cId="1459429949" sldId="257"/>
            <ac:cxnSpMk id="15" creationId="{96A8629B-8289-498B-939B-1CA0C106182C}"/>
          </ac:cxnSpMkLst>
        </pc:cxnChg>
      </pc:sldChg>
      <pc:sldChg chg="addSp delSp modSp new mod setBg modClrScheme chgLayout">
        <pc:chgData name="Marta Lesiczka (2130091)" userId="S::2130091@student.uwtsd.ac.uk::b20c7b52-3611-404b-9849-19f409ac3c92" providerId="AD" clId="Web-{03ECCF05-7036-4E1D-9B2B-2DEA2D6BAA82}" dt="2023-11-26T19:30:27.924" v="261" actId="14100"/>
        <pc:sldMkLst>
          <pc:docMk/>
          <pc:sldMk cId="1989937613" sldId="258"/>
        </pc:sldMkLst>
        <pc:spChg chg="mod ord">
          <ac:chgData name="Marta Lesiczka (2130091)" userId="S::2130091@student.uwtsd.ac.uk::b20c7b52-3611-404b-9849-19f409ac3c92" providerId="AD" clId="Web-{03ECCF05-7036-4E1D-9B2B-2DEA2D6BAA82}" dt="2023-11-26T19:14:30.176" v="198"/>
          <ac:spMkLst>
            <pc:docMk/>
            <pc:sldMk cId="1989937613" sldId="258"/>
            <ac:spMk id="2" creationId="{9D855547-1F80-31EF-102D-E4532C5C8F37}"/>
          </ac:spMkLst>
        </pc:spChg>
        <pc:spChg chg="add del mod ord">
          <ac:chgData name="Marta Lesiczka (2130091)" userId="S::2130091@student.uwtsd.ac.uk::b20c7b52-3611-404b-9849-19f409ac3c92" providerId="AD" clId="Web-{03ECCF05-7036-4E1D-9B2B-2DEA2D6BAA82}" dt="2023-11-26T19:30:27.924" v="261" actId="14100"/>
          <ac:spMkLst>
            <pc:docMk/>
            <pc:sldMk cId="1989937613" sldId="258"/>
            <ac:spMk id="3" creationId="{5E154F11-1300-66C4-8CDC-06BA31E268DB}"/>
          </ac:spMkLst>
        </pc:spChg>
        <pc:spChg chg="add del mod">
          <ac:chgData name="Marta Lesiczka (2130091)" userId="S::2130091@student.uwtsd.ac.uk::b20c7b52-3611-404b-9849-19f409ac3c92" providerId="AD" clId="Web-{03ECCF05-7036-4E1D-9B2B-2DEA2D6BAA82}" dt="2023-11-26T19:27:22.337" v="238"/>
          <ac:spMkLst>
            <pc:docMk/>
            <pc:sldMk cId="1989937613" sldId="258"/>
            <ac:spMk id="6" creationId="{BAA7FB8F-4CE1-EA26-1C3A-E481969CC43E}"/>
          </ac:spMkLst>
        </pc:spChg>
        <pc:picChg chg="add">
          <ac:chgData name="Marta Lesiczka (2130091)" userId="S::2130091@student.uwtsd.ac.uk::b20c7b52-3611-404b-9849-19f409ac3c92" providerId="AD" clId="Web-{03ECCF05-7036-4E1D-9B2B-2DEA2D6BAA82}" dt="2023-11-26T19:14:30.176" v="198"/>
          <ac:picMkLst>
            <pc:docMk/>
            <pc:sldMk cId="1989937613" sldId="258"/>
            <ac:picMk id="5" creationId="{EF17B8BA-2142-9AC1-4D79-DFFD6BC07917}"/>
          </ac:picMkLst>
        </pc:picChg>
      </pc:sldChg>
      <pc:sldChg chg="addSp delSp modSp new mod ord setBg modClrScheme setClrOvrMap chgLayout">
        <pc:chgData name="Marta Lesiczka (2130091)" userId="S::2130091@student.uwtsd.ac.uk::b20c7b52-3611-404b-9849-19f409ac3c92" providerId="AD" clId="Web-{03ECCF05-7036-4E1D-9B2B-2DEA2D6BAA82}" dt="2023-11-26T21:40:54.236" v="447" actId="20577"/>
        <pc:sldMkLst>
          <pc:docMk/>
          <pc:sldMk cId="3568105708" sldId="259"/>
        </pc:sldMkLst>
        <pc:spChg chg="mod ord">
          <ac:chgData name="Marta Lesiczka (2130091)" userId="S::2130091@student.uwtsd.ac.uk::b20c7b52-3611-404b-9849-19f409ac3c92" providerId="AD" clId="Web-{03ECCF05-7036-4E1D-9B2B-2DEA2D6BAA82}" dt="2023-11-26T21:33:55.774" v="443"/>
          <ac:spMkLst>
            <pc:docMk/>
            <pc:sldMk cId="3568105708" sldId="259"/>
            <ac:spMk id="2" creationId="{1D4C877F-D0FE-E827-D700-536B888B7E96}"/>
          </ac:spMkLst>
        </pc:spChg>
        <pc:spChg chg="del mod ord">
          <ac:chgData name="Marta Lesiczka (2130091)" userId="S::2130091@student.uwtsd.ac.uk::b20c7b52-3611-404b-9849-19f409ac3c92" providerId="AD" clId="Web-{03ECCF05-7036-4E1D-9B2B-2DEA2D6BAA82}" dt="2023-11-26T19:16:00.399" v="199"/>
          <ac:spMkLst>
            <pc:docMk/>
            <pc:sldMk cId="3568105708" sldId="259"/>
            <ac:spMk id="3" creationId="{F62D7ED7-3F3C-E7D7-2C61-E3D5B99E2224}"/>
          </ac:spMkLst>
        </pc:spChg>
        <pc:spChg chg="add del">
          <ac:chgData name="Marta Lesiczka (2130091)" userId="S::2130091@student.uwtsd.ac.uk::b20c7b52-3611-404b-9849-19f409ac3c92" providerId="AD" clId="Web-{03ECCF05-7036-4E1D-9B2B-2DEA2D6BAA82}" dt="2023-11-26T21:33:55.774" v="443"/>
          <ac:spMkLst>
            <pc:docMk/>
            <pc:sldMk cId="3568105708" sldId="259"/>
            <ac:spMk id="9" creationId="{F747F1B4-B831-4277-8AB0-32767F7EB7BF}"/>
          </ac:spMkLst>
        </pc:spChg>
        <pc:spChg chg="add del">
          <ac:chgData name="Marta Lesiczka (2130091)" userId="S::2130091@student.uwtsd.ac.uk::b20c7b52-3611-404b-9849-19f409ac3c92" providerId="AD" clId="Web-{03ECCF05-7036-4E1D-9B2B-2DEA2D6BAA82}" dt="2023-11-26T21:33:55.774" v="443"/>
          <ac:spMkLst>
            <pc:docMk/>
            <pc:sldMk cId="3568105708" sldId="259"/>
            <ac:spMk id="11" creationId="{D80CFA21-AB7C-4BEB-9BFF-05764FBBF3C6}"/>
          </ac:spMkLst>
        </pc:spChg>
        <pc:spChg chg="add del mod">
          <ac:chgData name="Marta Lesiczka (2130091)" userId="S::2130091@student.uwtsd.ac.uk::b20c7b52-3611-404b-9849-19f409ac3c92" providerId="AD" clId="Web-{03ECCF05-7036-4E1D-9B2B-2DEA2D6BAA82}" dt="2023-11-26T21:32:12.002" v="435"/>
          <ac:spMkLst>
            <pc:docMk/>
            <pc:sldMk cId="3568105708" sldId="259"/>
            <ac:spMk id="12" creationId="{E863727C-7B2B-6004-B7F8-2EA909910415}"/>
          </ac:spMkLst>
        </pc:spChg>
        <pc:spChg chg="add del">
          <ac:chgData name="Marta Lesiczka (2130091)" userId="S::2130091@student.uwtsd.ac.uk::b20c7b52-3611-404b-9849-19f409ac3c92" providerId="AD" clId="Web-{03ECCF05-7036-4E1D-9B2B-2DEA2D6BAA82}" dt="2023-11-26T21:33:55.774" v="443"/>
          <ac:spMkLst>
            <pc:docMk/>
            <pc:sldMk cId="3568105708" sldId="259"/>
            <ac:spMk id="13" creationId="{12F7E335-851A-4CAE-B09F-E657819D4600}"/>
          </ac:spMkLst>
        </pc:spChg>
        <pc:spChg chg="add del">
          <ac:chgData name="Marta Lesiczka (2130091)" userId="S::2130091@student.uwtsd.ac.uk::b20c7b52-3611-404b-9849-19f409ac3c92" providerId="AD" clId="Web-{03ECCF05-7036-4E1D-9B2B-2DEA2D6BAA82}" dt="2023-11-26T21:33:55.774" v="443"/>
          <ac:spMkLst>
            <pc:docMk/>
            <pc:sldMk cId="3568105708" sldId="259"/>
            <ac:spMk id="15" creationId="{10B541F0-7F6E-402E-84D8-CF96EACA5FBC}"/>
          </ac:spMkLst>
        </pc:spChg>
        <pc:spChg chg="add del">
          <ac:chgData name="Marta Lesiczka (2130091)" userId="S::2130091@student.uwtsd.ac.uk::b20c7b52-3611-404b-9849-19f409ac3c92" providerId="AD" clId="Web-{03ECCF05-7036-4E1D-9B2B-2DEA2D6BAA82}" dt="2023-11-26T19:45:22.911" v="321"/>
          <ac:spMkLst>
            <pc:docMk/>
            <pc:sldMk cId="3568105708" sldId="259"/>
            <ac:spMk id="17" creationId="{F747F1B4-B831-4277-8AB0-32767F7EB7BF}"/>
          </ac:spMkLst>
        </pc:spChg>
        <pc:spChg chg="add del">
          <ac:chgData name="Marta Lesiczka (2130091)" userId="S::2130091@student.uwtsd.ac.uk::b20c7b52-3611-404b-9849-19f409ac3c92" providerId="AD" clId="Web-{03ECCF05-7036-4E1D-9B2B-2DEA2D6BAA82}" dt="2023-11-26T19:45:22.911" v="321"/>
          <ac:spMkLst>
            <pc:docMk/>
            <pc:sldMk cId="3568105708" sldId="259"/>
            <ac:spMk id="18" creationId="{D80CFA21-AB7C-4BEB-9BFF-05764FBBF3C6}"/>
          </ac:spMkLst>
        </pc:spChg>
        <pc:spChg chg="add del">
          <ac:chgData name="Marta Lesiczka (2130091)" userId="S::2130091@student.uwtsd.ac.uk::b20c7b52-3611-404b-9849-19f409ac3c92" providerId="AD" clId="Web-{03ECCF05-7036-4E1D-9B2B-2DEA2D6BAA82}" dt="2023-11-26T19:45:22.911" v="321"/>
          <ac:spMkLst>
            <pc:docMk/>
            <pc:sldMk cId="3568105708" sldId="259"/>
            <ac:spMk id="19" creationId="{12F7E335-851A-4CAE-B09F-E657819D4600}"/>
          </ac:spMkLst>
        </pc:spChg>
        <pc:spChg chg="add del">
          <ac:chgData name="Marta Lesiczka (2130091)" userId="S::2130091@student.uwtsd.ac.uk::b20c7b52-3611-404b-9849-19f409ac3c92" providerId="AD" clId="Web-{03ECCF05-7036-4E1D-9B2B-2DEA2D6BAA82}" dt="2023-11-26T19:45:22.911" v="321"/>
          <ac:spMkLst>
            <pc:docMk/>
            <pc:sldMk cId="3568105708" sldId="259"/>
            <ac:spMk id="20" creationId="{10B541F0-7F6E-402E-84D8-CF96EACA5FBC}"/>
          </ac:spMkLst>
        </pc:spChg>
        <pc:spChg chg="add del">
          <ac:chgData name="Marta Lesiczka (2130091)" userId="S::2130091@student.uwtsd.ac.uk::b20c7b52-3611-404b-9849-19f409ac3c92" providerId="AD" clId="Web-{03ECCF05-7036-4E1D-9B2B-2DEA2D6BAA82}" dt="2023-11-26T19:45:30.521" v="323"/>
          <ac:spMkLst>
            <pc:docMk/>
            <pc:sldMk cId="3568105708" sldId="259"/>
            <ac:spMk id="22" creationId="{DD136760-57DC-4301-8BEA-B71AD2D13905}"/>
          </ac:spMkLst>
        </pc:spChg>
        <pc:spChg chg="add del">
          <ac:chgData name="Marta Lesiczka (2130091)" userId="S::2130091@student.uwtsd.ac.uk::b20c7b52-3611-404b-9849-19f409ac3c92" providerId="AD" clId="Web-{03ECCF05-7036-4E1D-9B2B-2DEA2D6BAA82}" dt="2023-11-26T19:45:30.521" v="323"/>
          <ac:spMkLst>
            <pc:docMk/>
            <pc:sldMk cId="3568105708" sldId="259"/>
            <ac:spMk id="23" creationId="{4E78424C-6FD0-41F8-9CAA-5DC19C42359F}"/>
          </ac:spMkLst>
        </pc:spChg>
        <pc:spChg chg="add del">
          <ac:chgData name="Marta Lesiczka (2130091)" userId="S::2130091@student.uwtsd.ac.uk::b20c7b52-3611-404b-9849-19f409ac3c92" providerId="AD" clId="Web-{03ECCF05-7036-4E1D-9B2B-2DEA2D6BAA82}" dt="2023-11-26T19:45:30.521" v="323"/>
          <ac:spMkLst>
            <pc:docMk/>
            <pc:sldMk cId="3568105708" sldId="259"/>
            <ac:spMk id="24" creationId="{BDC58DEA-1307-4F44-AD47-E613D8B76A89}"/>
          </ac:spMkLst>
        </pc:spChg>
        <pc:spChg chg="add del">
          <ac:chgData name="Marta Lesiczka (2130091)" userId="S::2130091@student.uwtsd.ac.uk::b20c7b52-3611-404b-9849-19f409ac3c92" providerId="AD" clId="Web-{03ECCF05-7036-4E1D-9B2B-2DEA2D6BAA82}" dt="2023-11-26T19:45:30.521" v="323"/>
          <ac:spMkLst>
            <pc:docMk/>
            <pc:sldMk cId="3568105708" sldId="259"/>
            <ac:spMk id="26" creationId="{C99B912D-1E4B-42AF-A2BE-CFEFEC916EE7}"/>
          </ac:spMkLst>
        </pc:spChg>
        <pc:spChg chg="add mod">
          <ac:chgData name="Marta Lesiczka (2130091)" userId="S::2130091@student.uwtsd.ac.uk::b20c7b52-3611-404b-9849-19f409ac3c92" providerId="AD" clId="Web-{03ECCF05-7036-4E1D-9B2B-2DEA2D6BAA82}" dt="2023-11-26T21:40:54.236" v="447" actId="20577"/>
          <ac:spMkLst>
            <pc:docMk/>
            <pc:sldMk cId="3568105708" sldId="259"/>
            <ac:spMk id="31" creationId="{58DA269E-67C8-6ACA-420D-4C890387D54C}"/>
          </ac:spMkLst>
        </pc:spChg>
        <pc:spChg chg="add">
          <ac:chgData name="Marta Lesiczka (2130091)" userId="S::2130091@student.uwtsd.ac.uk::b20c7b52-3611-404b-9849-19f409ac3c92" providerId="AD" clId="Web-{03ECCF05-7036-4E1D-9B2B-2DEA2D6BAA82}" dt="2023-11-26T21:33:55.774" v="443"/>
          <ac:spMkLst>
            <pc:docMk/>
            <pc:sldMk cId="3568105708" sldId="259"/>
            <ac:spMk id="37" creationId="{C8A3C342-1D03-412F-8DD3-BF519E8E0AE9}"/>
          </ac:spMkLst>
        </pc:spChg>
        <pc:spChg chg="add">
          <ac:chgData name="Marta Lesiczka (2130091)" userId="S::2130091@student.uwtsd.ac.uk::b20c7b52-3611-404b-9849-19f409ac3c92" providerId="AD" clId="Web-{03ECCF05-7036-4E1D-9B2B-2DEA2D6BAA82}" dt="2023-11-26T21:33:55.774" v="443"/>
          <ac:spMkLst>
            <pc:docMk/>
            <pc:sldMk cId="3568105708" sldId="259"/>
            <ac:spMk id="39" creationId="{81CC9B02-E087-4350-AEBD-2C3CF001AF01}"/>
          </ac:spMkLst>
        </pc:spChg>
        <pc:spChg chg="add del mod">
          <ac:chgData name="Marta Lesiczka (2130091)" userId="S::2130091@student.uwtsd.ac.uk::b20c7b52-3611-404b-9849-19f409ac3c92" providerId="AD" clId="Web-{03ECCF05-7036-4E1D-9B2B-2DEA2D6BAA82}" dt="2023-11-26T20:01:52.082" v="404"/>
          <ac:spMkLst>
            <pc:docMk/>
            <pc:sldMk cId="3568105708" sldId="259"/>
            <ac:spMk id="270" creationId="{3396E468-5CE4-8199-E0B1-98874285E40C}"/>
          </ac:spMkLst>
        </pc:spChg>
        <pc:spChg chg="add del mod">
          <ac:chgData name="Marta Lesiczka (2130091)" userId="S::2130091@student.uwtsd.ac.uk::b20c7b52-3611-404b-9849-19f409ac3c92" providerId="AD" clId="Web-{03ECCF05-7036-4E1D-9B2B-2DEA2D6BAA82}" dt="2023-11-26T20:02:33.287" v="406"/>
          <ac:spMkLst>
            <pc:docMk/>
            <pc:sldMk cId="3568105708" sldId="259"/>
            <ac:spMk id="282" creationId="{248119FA-DF29-9D24-CE5A-1247494D5331}"/>
          </ac:spMkLst>
        </pc:spChg>
        <pc:graphicFrameChg chg="add del mod modGraphic">
          <ac:chgData name="Marta Lesiczka (2130091)" userId="S::2130091@student.uwtsd.ac.uk::b20c7b52-3611-404b-9849-19f409ac3c92" providerId="AD" clId="Web-{03ECCF05-7036-4E1D-9B2B-2DEA2D6BAA82}" dt="2023-11-26T21:32:56.785" v="437"/>
          <ac:graphicFrameMkLst>
            <pc:docMk/>
            <pc:sldMk cId="3568105708" sldId="259"/>
            <ac:graphicFrameMk id="5" creationId="{8FA6D997-D5BE-5A66-4B1B-6EFD9A3C59D4}"/>
          </ac:graphicFrameMkLst>
        </pc:graphicFrameChg>
        <pc:graphicFrameChg chg="add del">
          <ac:chgData name="Marta Lesiczka (2130091)" userId="S::2130091@student.uwtsd.ac.uk::b20c7b52-3611-404b-9849-19f409ac3c92" providerId="AD" clId="Web-{03ECCF05-7036-4E1D-9B2B-2DEA2D6BAA82}" dt="2023-11-26T21:33:26.082" v="439"/>
          <ac:graphicFrameMkLst>
            <pc:docMk/>
            <pc:sldMk cId="3568105708" sldId="259"/>
            <ac:graphicFrameMk id="32" creationId="{351C5060-181B-1AB4-1A71-B7BBB1899FB5}"/>
          </ac:graphicFrameMkLst>
        </pc:graphicFrameChg>
        <pc:picChg chg="add del">
          <ac:chgData name="Marta Lesiczka (2130091)" userId="S::2130091@student.uwtsd.ac.uk::b20c7b52-3611-404b-9849-19f409ac3c92" providerId="AD" clId="Web-{03ECCF05-7036-4E1D-9B2B-2DEA2D6BAA82}" dt="2023-11-26T21:33:55.728" v="442"/>
          <ac:picMkLst>
            <pc:docMk/>
            <pc:sldMk cId="3568105708" sldId="259"/>
            <ac:picMk id="33" creationId="{595C63D7-51BC-C7FA-E303-CD3F2E440D3E}"/>
          </ac:picMkLst>
        </pc:picChg>
        <pc:picChg chg="add">
          <ac:chgData name="Marta Lesiczka (2130091)" userId="S::2130091@student.uwtsd.ac.uk::b20c7b52-3611-404b-9849-19f409ac3c92" providerId="AD" clId="Web-{03ECCF05-7036-4E1D-9B2B-2DEA2D6BAA82}" dt="2023-11-26T21:33:55.774" v="443"/>
          <ac:picMkLst>
            <pc:docMk/>
            <pc:sldMk cId="3568105708" sldId="259"/>
            <ac:picMk id="35" creationId="{777B6F9E-AE4A-2BDD-EFA8-0B3EC108E1CD}"/>
          </ac:picMkLst>
        </pc:picChg>
      </pc:sldChg>
      <pc:sldChg chg="modSp new mod modClrScheme chgLayout">
        <pc:chgData name="Marta Lesiczka (2130091)" userId="S::2130091@student.uwtsd.ac.uk::b20c7b52-3611-404b-9849-19f409ac3c92" providerId="AD" clId="Web-{03ECCF05-7036-4E1D-9B2B-2DEA2D6BAA82}" dt="2023-11-26T21:41:09.565" v="448" actId="20577"/>
        <pc:sldMkLst>
          <pc:docMk/>
          <pc:sldMk cId="743240423" sldId="260"/>
        </pc:sldMkLst>
        <pc:spChg chg="mod ord">
          <ac:chgData name="Marta Lesiczka (2130091)" userId="S::2130091@student.uwtsd.ac.uk::b20c7b52-3611-404b-9849-19f409ac3c92" providerId="AD" clId="Web-{03ECCF05-7036-4E1D-9B2B-2DEA2D6BAA82}" dt="2023-11-26T19:13:14.079" v="188"/>
          <ac:spMkLst>
            <pc:docMk/>
            <pc:sldMk cId="743240423" sldId="260"/>
            <ac:spMk id="2" creationId="{1D7304C5-2E35-9B97-48CB-CF69D0F3365B}"/>
          </ac:spMkLst>
        </pc:spChg>
        <pc:spChg chg="mod ord">
          <ac:chgData name="Marta Lesiczka (2130091)" userId="S::2130091@student.uwtsd.ac.uk::b20c7b52-3611-404b-9849-19f409ac3c92" providerId="AD" clId="Web-{03ECCF05-7036-4E1D-9B2B-2DEA2D6BAA82}" dt="2023-11-26T21:41:09.565" v="448" actId="20577"/>
          <ac:spMkLst>
            <pc:docMk/>
            <pc:sldMk cId="743240423" sldId="260"/>
            <ac:spMk id="3" creationId="{E766EFB5-F5D1-764F-A1D8-77C3E4E1576B}"/>
          </ac:spMkLst>
        </pc:spChg>
      </pc:sldChg>
      <pc:sldChg chg="addSp delSp modSp new mod ord setBg modClrScheme addAnim delAnim setClrOvrMap delDesignElem chgLayout">
        <pc:chgData name="Marta Lesiczka (2130091)" userId="S::2130091@student.uwtsd.ac.uk::b20c7b52-3611-404b-9849-19f409ac3c92" providerId="AD" clId="Web-{03ECCF05-7036-4E1D-9B2B-2DEA2D6BAA82}" dt="2023-11-26T19:13:41.892" v="193"/>
        <pc:sldMkLst>
          <pc:docMk/>
          <pc:sldMk cId="269297437" sldId="261"/>
        </pc:sldMkLst>
        <pc:spChg chg="mod ord">
          <ac:chgData name="Marta Lesiczka (2130091)" userId="S::2130091@student.uwtsd.ac.uk::b20c7b52-3611-404b-9849-19f409ac3c92" providerId="AD" clId="Web-{03ECCF05-7036-4E1D-9B2B-2DEA2D6BAA82}" dt="2023-11-26T19:13:41.892" v="193"/>
          <ac:spMkLst>
            <pc:docMk/>
            <pc:sldMk cId="269297437" sldId="261"/>
            <ac:spMk id="2" creationId="{7E98CC56-8D5B-9932-5842-A4DF597A503E}"/>
          </ac:spMkLst>
        </pc:spChg>
        <pc:spChg chg="add del mod">
          <ac:chgData name="Marta Lesiczka (2130091)" userId="S::2130091@student.uwtsd.ac.uk::b20c7b52-3611-404b-9849-19f409ac3c92" providerId="AD" clId="Web-{03ECCF05-7036-4E1D-9B2B-2DEA2D6BAA82}" dt="2023-11-26T18:25:14.066" v="24"/>
          <ac:spMkLst>
            <pc:docMk/>
            <pc:sldMk cId="269297437" sldId="261"/>
            <ac:spMk id="3" creationId="{3EF9B107-B19B-E628-3E02-1747D62B2B3E}"/>
          </ac:spMkLst>
        </pc:spChg>
        <pc:spChg chg="add del">
          <ac:chgData name="Marta Lesiczka (2130091)" userId="S::2130091@student.uwtsd.ac.uk::b20c7b52-3611-404b-9849-19f409ac3c92" providerId="AD" clId="Web-{03ECCF05-7036-4E1D-9B2B-2DEA2D6BAA82}" dt="2023-11-26T18:25:04.237" v="19"/>
          <ac:spMkLst>
            <pc:docMk/>
            <pc:sldMk cId="269297437" sldId="261"/>
            <ac:spMk id="9" creationId="{5A59F003-E00A-43F9-91DC-CC54E3B87466}"/>
          </ac:spMkLst>
        </pc:spChg>
        <pc:spChg chg="add del">
          <ac:chgData name="Marta Lesiczka (2130091)" userId="S::2130091@student.uwtsd.ac.uk::b20c7b52-3611-404b-9849-19f409ac3c92" providerId="AD" clId="Web-{03ECCF05-7036-4E1D-9B2B-2DEA2D6BAA82}" dt="2023-11-26T18:25:04.237" v="19"/>
          <ac:spMkLst>
            <pc:docMk/>
            <pc:sldMk cId="269297437" sldId="261"/>
            <ac:spMk id="11" creationId="{D74A4382-E3AD-430A-9A1F-DFA3E0E77A7D}"/>
          </ac:spMkLst>
        </pc:spChg>
        <pc:spChg chg="add del">
          <ac:chgData name="Marta Lesiczka (2130091)" userId="S::2130091@student.uwtsd.ac.uk::b20c7b52-3611-404b-9849-19f409ac3c92" providerId="AD" clId="Web-{03ECCF05-7036-4E1D-9B2B-2DEA2D6BAA82}" dt="2023-11-26T18:25:04.237" v="19"/>
          <ac:spMkLst>
            <pc:docMk/>
            <pc:sldMk cId="269297437" sldId="261"/>
            <ac:spMk id="13" creationId="{79F40191-0F44-4FD1-82CC-ACB507C14BE6}"/>
          </ac:spMkLst>
        </pc:spChg>
        <pc:spChg chg="add del">
          <ac:chgData name="Marta Lesiczka (2130091)" userId="S::2130091@student.uwtsd.ac.uk::b20c7b52-3611-404b-9849-19f409ac3c92" providerId="AD" clId="Web-{03ECCF05-7036-4E1D-9B2B-2DEA2D6BAA82}" dt="2023-11-26T18:25:09.206" v="21"/>
          <ac:spMkLst>
            <pc:docMk/>
            <pc:sldMk cId="269297437" sldId="261"/>
            <ac:spMk id="15" creationId="{08C9B587-E65E-4B52-B37C-ABEBB6E87928}"/>
          </ac:spMkLst>
        </pc:spChg>
        <pc:spChg chg="add del">
          <ac:chgData name="Marta Lesiczka (2130091)" userId="S::2130091@student.uwtsd.ac.uk::b20c7b52-3611-404b-9849-19f409ac3c92" providerId="AD" clId="Web-{03ECCF05-7036-4E1D-9B2B-2DEA2D6BAA82}" dt="2023-11-26T18:25:09.206" v="21"/>
          <ac:spMkLst>
            <pc:docMk/>
            <pc:sldMk cId="269297437" sldId="261"/>
            <ac:spMk id="16" creationId="{0671A8AE-40A1-4631-A6B8-581AFF065482}"/>
          </ac:spMkLst>
        </pc:spChg>
        <pc:spChg chg="add del">
          <ac:chgData name="Marta Lesiczka (2130091)" userId="S::2130091@student.uwtsd.ac.uk::b20c7b52-3611-404b-9849-19f409ac3c92" providerId="AD" clId="Web-{03ECCF05-7036-4E1D-9B2B-2DEA2D6BAA82}" dt="2023-11-26T18:25:09.206" v="21"/>
          <ac:spMkLst>
            <pc:docMk/>
            <pc:sldMk cId="269297437" sldId="261"/>
            <ac:spMk id="18" creationId="{AB58EF07-17C2-48CF-ABB0-EEF1F17CB8F0}"/>
          </ac:spMkLst>
        </pc:spChg>
        <pc:spChg chg="add del">
          <ac:chgData name="Marta Lesiczka (2130091)" userId="S::2130091@student.uwtsd.ac.uk::b20c7b52-3611-404b-9849-19f409ac3c92" providerId="AD" clId="Web-{03ECCF05-7036-4E1D-9B2B-2DEA2D6BAA82}" dt="2023-11-26T18:25:09.206" v="21"/>
          <ac:spMkLst>
            <pc:docMk/>
            <pc:sldMk cId="269297437" sldId="261"/>
            <ac:spMk id="19" creationId="{AF2F604E-43BE-4DC3-B983-E071523364F8}"/>
          </ac:spMkLst>
        </pc:spChg>
        <pc:spChg chg="add del">
          <ac:chgData name="Marta Lesiczka (2130091)" userId="S::2130091@student.uwtsd.ac.uk::b20c7b52-3611-404b-9849-19f409ac3c92" providerId="AD" clId="Web-{03ECCF05-7036-4E1D-9B2B-2DEA2D6BAA82}" dt="2023-11-26T18:25:14.050" v="23"/>
          <ac:spMkLst>
            <pc:docMk/>
            <pc:sldMk cId="269297437" sldId="261"/>
            <ac:spMk id="22" creationId="{8870DEF6-46A2-D4F8-8BE6-91165D93ECC4}"/>
          </ac:spMkLst>
        </pc:spChg>
        <pc:spChg chg="add del">
          <ac:chgData name="Marta Lesiczka (2130091)" userId="S::2130091@student.uwtsd.ac.uk::b20c7b52-3611-404b-9849-19f409ac3c92" providerId="AD" clId="Web-{03ECCF05-7036-4E1D-9B2B-2DEA2D6BAA82}" dt="2023-11-26T19:13:07.907" v="187"/>
          <ac:spMkLst>
            <pc:docMk/>
            <pc:sldMk cId="269297437" sldId="261"/>
            <ac:spMk id="25" creationId="{71B2258F-86CA-4D4D-8270-BC05FCDEBFB3}"/>
          </ac:spMkLst>
        </pc:spChg>
        <pc:spChg chg="add del">
          <ac:chgData name="Marta Lesiczka (2130091)" userId="S::2130091@student.uwtsd.ac.uk::b20c7b52-3611-404b-9849-19f409ac3c92" providerId="AD" clId="Web-{03ECCF05-7036-4E1D-9B2B-2DEA2D6BAA82}" dt="2023-11-26T19:13:41.830" v="192"/>
          <ac:spMkLst>
            <pc:docMk/>
            <pc:sldMk cId="269297437" sldId="261"/>
            <ac:spMk id="35" creationId="{989BE678-777B-482A-A616-FEDC47B162E5}"/>
          </ac:spMkLst>
        </pc:spChg>
        <pc:spChg chg="add del">
          <ac:chgData name="Marta Lesiczka (2130091)" userId="S::2130091@student.uwtsd.ac.uk::b20c7b52-3611-404b-9849-19f409ac3c92" providerId="AD" clId="Web-{03ECCF05-7036-4E1D-9B2B-2DEA2D6BAA82}" dt="2023-11-26T19:13:41.830" v="192"/>
          <ac:spMkLst>
            <pc:docMk/>
            <pc:sldMk cId="269297437" sldId="261"/>
            <ac:spMk id="41" creationId="{D28BE0C3-2102-4820-B88B-A448B1840D14}"/>
          </ac:spMkLst>
        </pc:spChg>
        <pc:spChg chg="add del">
          <ac:chgData name="Marta Lesiczka (2130091)" userId="S::2130091@student.uwtsd.ac.uk::b20c7b52-3611-404b-9849-19f409ac3c92" providerId="AD" clId="Web-{03ECCF05-7036-4E1D-9B2B-2DEA2D6BAA82}" dt="2023-11-26T19:13:41.830" v="192"/>
          <ac:spMkLst>
            <pc:docMk/>
            <pc:sldMk cId="269297437" sldId="261"/>
            <ac:spMk id="43" creationId="{C885E190-58DD-42DD-A4A8-401E15C92A52}"/>
          </ac:spMkLst>
        </pc:spChg>
        <pc:spChg chg="add">
          <ac:chgData name="Marta Lesiczka (2130091)" userId="S::2130091@student.uwtsd.ac.uk::b20c7b52-3611-404b-9849-19f409ac3c92" providerId="AD" clId="Web-{03ECCF05-7036-4E1D-9B2B-2DEA2D6BAA82}" dt="2023-11-26T19:13:41.892" v="193"/>
          <ac:spMkLst>
            <pc:docMk/>
            <pc:sldMk cId="269297437" sldId="261"/>
            <ac:spMk id="47" creationId="{989BE678-777B-482A-A616-FEDC47B162E5}"/>
          </ac:spMkLst>
        </pc:spChg>
        <pc:spChg chg="add">
          <ac:chgData name="Marta Lesiczka (2130091)" userId="S::2130091@student.uwtsd.ac.uk::b20c7b52-3611-404b-9849-19f409ac3c92" providerId="AD" clId="Web-{03ECCF05-7036-4E1D-9B2B-2DEA2D6BAA82}" dt="2023-11-26T19:13:41.892" v="193"/>
          <ac:spMkLst>
            <pc:docMk/>
            <pc:sldMk cId="269297437" sldId="261"/>
            <ac:spMk id="50" creationId="{D28BE0C3-2102-4820-B88B-A448B1840D14}"/>
          </ac:spMkLst>
        </pc:spChg>
        <pc:picChg chg="add del">
          <ac:chgData name="Marta Lesiczka (2130091)" userId="S::2130091@student.uwtsd.ac.uk::b20c7b52-3611-404b-9849-19f409ac3c92" providerId="AD" clId="Web-{03ECCF05-7036-4E1D-9B2B-2DEA2D6BAA82}" dt="2023-11-26T18:25:04.237" v="19"/>
          <ac:picMkLst>
            <pc:docMk/>
            <pc:sldMk cId="269297437" sldId="261"/>
            <ac:picMk id="5" creationId="{B128305D-9032-DDEB-7475-574E2DED964B}"/>
          </ac:picMkLst>
        </pc:picChg>
        <pc:picChg chg="add del">
          <ac:chgData name="Marta Lesiczka (2130091)" userId="S::2130091@student.uwtsd.ac.uk::b20c7b52-3611-404b-9849-19f409ac3c92" providerId="AD" clId="Web-{03ECCF05-7036-4E1D-9B2B-2DEA2D6BAA82}" dt="2023-11-26T18:25:09.206" v="21"/>
          <ac:picMkLst>
            <pc:docMk/>
            <pc:sldMk cId="269297437" sldId="261"/>
            <ac:picMk id="17" creationId="{AD490243-287F-3713-7608-CEEA75686545}"/>
          </ac:picMkLst>
        </pc:picChg>
        <pc:picChg chg="add del">
          <ac:chgData name="Marta Lesiczka (2130091)" userId="S::2130091@student.uwtsd.ac.uk::b20c7b52-3611-404b-9849-19f409ac3c92" providerId="AD" clId="Web-{03ECCF05-7036-4E1D-9B2B-2DEA2D6BAA82}" dt="2023-11-26T18:25:14.050" v="23"/>
          <ac:picMkLst>
            <pc:docMk/>
            <pc:sldMk cId="269297437" sldId="261"/>
            <ac:picMk id="21" creationId="{6CAEEB86-B717-5894-AF24-82687E8D0723}"/>
          </ac:picMkLst>
        </pc:picChg>
        <pc:picChg chg="add mod ord">
          <ac:chgData name="Marta Lesiczka (2130091)" userId="S::2130091@student.uwtsd.ac.uk::b20c7b52-3611-404b-9849-19f409ac3c92" providerId="AD" clId="Web-{03ECCF05-7036-4E1D-9B2B-2DEA2D6BAA82}" dt="2023-11-26T19:13:41.892" v="193"/>
          <ac:picMkLst>
            <pc:docMk/>
            <pc:sldMk cId="269297437" sldId="261"/>
            <ac:picMk id="26" creationId="{E2B9B098-8B36-3245-9C50-408BCE9279DD}"/>
          </ac:picMkLst>
        </pc:picChg>
        <pc:picChg chg="add del">
          <ac:chgData name="Marta Lesiczka (2130091)" userId="S::2130091@student.uwtsd.ac.uk::b20c7b52-3611-404b-9849-19f409ac3c92" providerId="AD" clId="Web-{03ECCF05-7036-4E1D-9B2B-2DEA2D6BAA82}" dt="2023-11-26T19:13:41.830" v="192"/>
          <ac:picMkLst>
            <pc:docMk/>
            <pc:sldMk cId="269297437" sldId="261"/>
            <ac:picMk id="31" creationId="{DF19BAF3-7E20-4B9D-B544-BABAEEA1FA75}"/>
          </ac:picMkLst>
        </pc:picChg>
        <pc:picChg chg="add del">
          <ac:chgData name="Marta Lesiczka (2130091)" userId="S::2130091@student.uwtsd.ac.uk::b20c7b52-3611-404b-9849-19f409ac3c92" providerId="AD" clId="Web-{03ECCF05-7036-4E1D-9B2B-2DEA2D6BAA82}" dt="2023-11-26T19:13:41.830" v="192"/>
          <ac:picMkLst>
            <pc:docMk/>
            <pc:sldMk cId="269297437" sldId="261"/>
            <ac:picMk id="33" creationId="{950648F4-ABCD-4DF0-8641-76CFB2354721}"/>
          </ac:picMkLst>
        </pc:picChg>
        <pc:picChg chg="add del">
          <ac:chgData name="Marta Lesiczka (2130091)" userId="S::2130091@student.uwtsd.ac.uk::b20c7b52-3611-404b-9849-19f409ac3c92" providerId="AD" clId="Web-{03ECCF05-7036-4E1D-9B2B-2DEA2D6BAA82}" dt="2023-11-26T19:13:41.830" v="192"/>
          <ac:picMkLst>
            <pc:docMk/>
            <pc:sldMk cId="269297437" sldId="261"/>
            <ac:picMk id="37" creationId="{CF1EB4BD-9C7E-4AA3-9681-C7EB0DA6250B}"/>
          </ac:picMkLst>
        </pc:picChg>
        <pc:picChg chg="add del">
          <ac:chgData name="Marta Lesiczka (2130091)" userId="S::2130091@student.uwtsd.ac.uk::b20c7b52-3611-404b-9849-19f409ac3c92" providerId="AD" clId="Web-{03ECCF05-7036-4E1D-9B2B-2DEA2D6BAA82}" dt="2023-11-26T19:13:41.830" v="192"/>
          <ac:picMkLst>
            <pc:docMk/>
            <pc:sldMk cId="269297437" sldId="261"/>
            <ac:picMk id="39" creationId="{94AAE3AA-3759-4D28-B0EF-575F25A5146C}"/>
          </ac:picMkLst>
        </pc:picChg>
        <pc:picChg chg="add">
          <ac:chgData name="Marta Lesiczka (2130091)" userId="S::2130091@student.uwtsd.ac.uk::b20c7b52-3611-404b-9849-19f409ac3c92" providerId="AD" clId="Web-{03ECCF05-7036-4E1D-9B2B-2DEA2D6BAA82}" dt="2023-11-26T19:13:41.892" v="193"/>
          <ac:picMkLst>
            <pc:docMk/>
            <pc:sldMk cId="269297437" sldId="261"/>
            <ac:picMk id="45" creationId="{DF19BAF3-7E20-4B9D-B544-BABAEEA1FA75}"/>
          </ac:picMkLst>
        </pc:picChg>
        <pc:picChg chg="add">
          <ac:chgData name="Marta Lesiczka (2130091)" userId="S::2130091@student.uwtsd.ac.uk::b20c7b52-3611-404b-9849-19f409ac3c92" providerId="AD" clId="Web-{03ECCF05-7036-4E1D-9B2B-2DEA2D6BAA82}" dt="2023-11-26T19:13:41.892" v="193"/>
          <ac:picMkLst>
            <pc:docMk/>
            <pc:sldMk cId="269297437" sldId="261"/>
            <ac:picMk id="46" creationId="{950648F4-ABCD-4DF0-8641-76CFB2354721}"/>
          </ac:picMkLst>
        </pc:picChg>
        <pc:picChg chg="add">
          <ac:chgData name="Marta Lesiczka (2130091)" userId="S::2130091@student.uwtsd.ac.uk::b20c7b52-3611-404b-9849-19f409ac3c92" providerId="AD" clId="Web-{03ECCF05-7036-4E1D-9B2B-2DEA2D6BAA82}" dt="2023-11-26T19:13:41.892" v="193"/>
          <ac:picMkLst>
            <pc:docMk/>
            <pc:sldMk cId="269297437" sldId="261"/>
            <ac:picMk id="48" creationId="{CF1EB4BD-9C7E-4AA3-9681-C7EB0DA6250B}"/>
          </ac:picMkLst>
        </pc:picChg>
        <pc:picChg chg="add">
          <ac:chgData name="Marta Lesiczka (2130091)" userId="S::2130091@student.uwtsd.ac.uk::b20c7b52-3611-404b-9849-19f409ac3c92" providerId="AD" clId="Web-{03ECCF05-7036-4E1D-9B2B-2DEA2D6BAA82}" dt="2023-11-26T19:13:41.892" v="193"/>
          <ac:picMkLst>
            <pc:docMk/>
            <pc:sldMk cId="269297437" sldId="261"/>
            <ac:picMk id="49" creationId="{94AAE3AA-3759-4D28-B0EF-575F25A5146C}"/>
          </ac:picMkLst>
        </pc:picChg>
        <pc:cxnChg chg="add del">
          <ac:chgData name="Marta Lesiczka (2130091)" userId="S::2130091@student.uwtsd.ac.uk::b20c7b52-3611-404b-9849-19f409ac3c92" providerId="AD" clId="Web-{03ECCF05-7036-4E1D-9B2B-2DEA2D6BAA82}" dt="2023-11-26T18:25:14.050" v="23"/>
          <ac:cxnSpMkLst>
            <pc:docMk/>
            <pc:sldMk cId="269297437" sldId="261"/>
            <ac:cxnSpMk id="23" creationId="{522632D6-DED9-FDEC-FD9F-09FF0A4544CC}"/>
          </ac:cxnSpMkLst>
        </pc:cxnChg>
      </pc:sldChg>
      <pc:sldChg chg="addSp delSp modSp new mod setBg modClrScheme chgLayout">
        <pc:chgData name="Marta Lesiczka (2130091)" userId="S::2130091@student.uwtsd.ac.uk::b20c7b52-3611-404b-9849-19f409ac3c92" providerId="AD" clId="Web-{03ECCF05-7036-4E1D-9B2B-2DEA2D6BAA82}" dt="2023-11-26T19:16:32.541" v="202"/>
        <pc:sldMkLst>
          <pc:docMk/>
          <pc:sldMk cId="1079749269" sldId="262"/>
        </pc:sldMkLst>
        <pc:spChg chg="mod ord">
          <ac:chgData name="Marta Lesiczka (2130091)" userId="S::2130091@student.uwtsd.ac.uk::b20c7b52-3611-404b-9849-19f409ac3c92" providerId="AD" clId="Web-{03ECCF05-7036-4E1D-9B2B-2DEA2D6BAA82}" dt="2023-11-26T19:16:32.510" v="201"/>
          <ac:spMkLst>
            <pc:docMk/>
            <pc:sldMk cId="1079749269" sldId="262"/>
            <ac:spMk id="2" creationId="{66A4E911-CCA5-C5EA-76C2-6CE7B147EB08}"/>
          </ac:spMkLst>
        </pc:spChg>
        <pc:spChg chg="add del mod ord">
          <ac:chgData name="Marta Lesiczka (2130091)" userId="S::2130091@student.uwtsd.ac.uk::b20c7b52-3611-404b-9849-19f409ac3c92" providerId="AD" clId="Web-{03ECCF05-7036-4E1D-9B2B-2DEA2D6BAA82}" dt="2023-11-26T19:16:32.541" v="202"/>
          <ac:spMkLst>
            <pc:docMk/>
            <pc:sldMk cId="1079749269" sldId="262"/>
            <ac:spMk id="3" creationId="{7D89D1AE-4D20-5072-8690-CBB487CC2CD8}"/>
          </ac:spMkLst>
        </pc:spChg>
        <pc:spChg chg="add del mod">
          <ac:chgData name="Marta Lesiczka (2130091)" userId="S::2130091@student.uwtsd.ac.uk::b20c7b52-3611-404b-9849-19f409ac3c92" providerId="AD" clId="Web-{03ECCF05-7036-4E1D-9B2B-2DEA2D6BAA82}" dt="2023-11-26T18:57:41.645" v="122"/>
          <ac:spMkLst>
            <pc:docMk/>
            <pc:sldMk cId="1079749269" sldId="262"/>
            <ac:spMk id="5" creationId="{7A28F996-6261-339B-9CC0-ACF58C0DFE29}"/>
          </ac:spMkLst>
        </pc:spChg>
        <pc:spChg chg="add del">
          <ac:chgData name="Marta Lesiczka (2130091)" userId="S::2130091@student.uwtsd.ac.uk::b20c7b52-3611-404b-9849-19f409ac3c92" providerId="AD" clId="Web-{03ECCF05-7036-4E1D-9B2B-2DEA2D6BAA82}" dt="2023-11-26T19:16:32.510" v="201"/>
          <ac:spMkLst>
            <pc:docMk/>
            <pc:sldMk cId="1079749269" sldId="262"/>
            <ac:spMk id="9" creationId="{C8A3C342-1D03-412F-8DD3-BF519E8E0AE9}"/>
          </ac:spMkLst>
        </pc:spChg>
        <pc:spChg chg="add del">
          <ac:chgData name="Marta Lesiczka (2130091)" userId="S::2130091@student.uwtsd.ac.uk::b20c7b52-3611-404b-9849-19f409ac3c92" providerId="AD" clId="Web-{03ECCF05-7036-4E1D-9B2B-2DEA2D6BAA82}" dt="2023-11-26T19:16:32.510" v="201"/>
          <ac:spMkLst>
            <pc:docMk/>
            <pc:sldMk cId="1079749269" sldId="262"/>
            <ac:spMk id="11" creationId="{81CC9B02-E087-4350-AEBD-2C3CF001AF01}"/>
          </ac:spMkLst>
        </pc:spChg>
        <pc:graphicFrameChg chg="add">
          <ac:chgData name="Marta Lesiczka (2130091)" userId="S::2130091@student.uwtsd.ac.uk::b20c7b52-3611-404b-9849-19f409ac3c92" providerId="AD" clId="Web-{03ECCF05-7036-4E1D-9B2B-2DEA2D6BAA82}" dt="2023-11-26T19:16:32.541" v="202"/>
          <ac:graphicFrameMkLst>
            <pc:docMk/>
            <pc:sldMk cId="1079749269" sldId="262"/>
            <ac:graphicFrameMk id="13" creationId="{E7312409-417C-E2FC-DBC1-2235E52C3193}"/>
          </ac:graphicFrameMkLst>
        </pc:graphicFrameChg>
        <pc:picChg chg="add del">
          <ac:chgData name="Marta Lesiczka (2130091)" userId="S::2130091@student.uwtsd.ac.uk::b20c7b52-3611-404b-9849-19f409ac3c92" providerId="AD" clId="Web-{03ECCF05-7036-4E1D-9B2B-2DEA2D6BAA82}" dt="2023-11-26T19:16:32.510" v="201"/>
          <ac:picMkLst>
            <pc:docMk/>
            <pc:sldMk cId="1079749269" sldId="262"/>
            <ac:picMk id="6" creationId="{52D0ADE3-6BFA-E925-8D26-E506BE7D20E7}"/>
          </ac:picMkLst>
        </pc:picChg>
      </pc:sldChg>
      <pc:sldChg chg="addSp delSp modSp new mod setBg modClrScheme setClrOvrMap chgLayout">
        <pc:chgData name="Marta Lesiczka (2130091)" userId="S::2130091@student.uwtsd.ac.uk::b20c7b52-3611-404b-9849-19f409ac3c92" providerId="AD" clId="Web-{03ECCF05-7036-4E1D-9B2B-2DEA2D6BAA82}" dt="2023-11-26T20:22:54.812" v="417" actId="20577"/>
        <pc:sldMkLst>
          <pc:docMk/>
          <pc:sldMk cId="475217677" sldId="263"/>
        </pc:sldMkLst>
        <pc:spChg chg="mod ord">
          <ac:chgData name="Marta Lesiczka (2130091)" userId="S::2130091@student.uwtsd.ac.uk::b20c7b52-3611-404b-9849-19f409ac3c92" providerId="AD" clId="Web-{03ECCF05-7036-4E1D-9B2B-2DEA2D6BAA82}" dt="2023-11-26T19:16:42.948" v="203"/>
          <ac:spMkLst>
            <pc:docMk/>
            <pc:sldMk cId="475217677" sldId="263"/>
            <ac:spMk id="2" creationId="{4D633E77-2FB1-2648-B193-BFC0948CBD81}"/>
          </ac:spMkLst>
        </pc:spChg>
        <pc:spChg chg="del mod ord">
          <ac:chgData name="Marta Lesiczka (2130091)" userId="S::2130091@student.uwtsd.ac.uk::b20c7b52-3611-404b-9849-19f409ac3c92" providerId="AD" clId="Web-{03ECCF05-7036-4E1D-9B2B-2DEA2D6BAA82}" dt="2023-11-26T19:16:42.948" v="203"/>
          <ac:spMkLst>
            <pc:docMk/>
            <pc:sldMk cId="475217677" sldId="263"/>
            <ac:spMk id="3" creationId="{2BC2DDBE-89A4-A997-2A97-26AB5E486B55}"/>
          </ac:spMkLst>
        </pc:spChg>
        <pc:spChg chg="add">
          <ac:chgData name="Marta Lesiczka (2130091)" userId="S::2130091@student.uwtsd.ac.uk::b20c7b52-3611-404b-9849-19f409ac3c92" providerId="AD" clId="Web-{03ECCF05-7036-4E1D-9B2B-2DEA2D6BAA82}" dt="2023-11-26T19:16:42.948" v="203"/>
          <ac:spMkLst>
            <pc:docMk/>
            <pc:sldMk cId="475217677" sldId="263"/>
            <ac:spMk id="9" creationId="{4E78424C-6FD0-41F8-9CAA-5DC19C42359F}"/>
          </ac:spMkLst>
        </pc:spChg>
        <pc:spChg chg="add">
          <ac:chgData name="Marta Lesiczka (2130091)" userId="S::2130091@student.uwtsd.ac.uk::b20c7b52-3611-404b-9849-19f409ac3c92" providerId="AD" clId="Web-{03ECCF05-7036-4E1D-9B2B-2DEA2D6BAA82}" dt="2023-11-26T19:16:42.948" v="203"/>
          <ac:spMkLst>
            <pc:docMk/>
            <pc:sldMk cId="475217677" sldId="263"/>
            <ac:spMk id="11" creationId="{DD136760-57DC-4301-8BEA-B71AD2D13905}"/>
          </ac:spMkLst>
        </pc:spChg>
        <pc:spChg chg="add">
          <ac:chgData name="Marta Lesiczka (2130091)" userId="S::2130091@student.uwtsd.ac.uk::b20c7b52-3611-404b-9849-19f409ac3c92" providerId="AD" clId="Web-{03ECCF05-7036-4E1D-9B2B-2DEA2D6BAA82}" dt="2023-11-26T19:16:42.948" v="203"/>
          <ac:spMkLst>
            <pc:docMk/>
            <pc:sldMk cId="475217677" sldId="263"/>
            <ac:spMk id="13" creationId="{BDC58DEA-1307-4F44-AD47-E613D8B76A89}"/>
          </ac:spMkLst>
        </pc:spChg>
        <pc:spChg chg="add">
          <ac:chgData name="Marta Lesiczka (2130091)" userId="S::2130091@student.uwtsd.ac.uk::b20c7b52-3611-404b-9849-19f409ac3c92" providerId="AD" clId="Web-{03ECCF05-7036-4E1D-9B2B-2DEA2D6BAA82}" dt="2023-11-26T19:16:42.948" v="203"/>
          <ac:spMkLst>
            <pc:docMk/>
            <pc:sldMk cId="475217677" sldId="263"/>
            <ac:spMk id="15" creationId="{C99B912D-1E4B-42AF-A2BE-CFEFEC916EE7}"/>
          </ac:spMkLst>
        </pc:spChg>
        <pc:graphicFrameChg chg="add modGraphic">
          <ac:chgData name="Marta Lesiczka (2130091)" userId="S::2130091@student.uwtsd.ac.uk::b20c7b52-3611-404b-9849-19f409ac3c92" providerId="AD" clId="Web-{03ECCF05-7036-4E1D-9B2B-2DEA2D6BAA82}" dt="2023-11-26T20:22:54.812" v="417" actId="20577"/>
          <ac:graphicFrameMkLst>
            <pc:docMk/>
            <pc:sldMk cId="475217677" sldId="263"/>
            <ac:graphicFrameMk id="5" creationId="{CE4A383E-C454-27A6-F0A0-E4A84A220D10}"/>
          </ac:graphicFrameMkLst>
        </pc:graphicFrameChg>
      </pc:sldChg>
      <pc:sldChg chg="addSp delSp modSp new mod setBg modClrScheme setClrOvrMap chgLayout">
        <pc:chgData name="Marta Lesiczka (2130091)" userId="S::2130091@student.uwtsd.ac.uk::b20c7b52-3611-404b-9849-19f409ac3c92" providerId="AD" clId="Web-{03ECCF05-7036-4E1D-9B2B-2DEA2D6BAA82}" dt="2023-11-26T21:44:32.694" v="455" actId="20577"/>
        <pc:sldMkLst>
          <pc:docMk/>
          <pc:sldMk cId="2799568414" sldId="264"/>
        </pc:sldMkLst>
        <pc:spChg chg="mod ord">
          <ac:chgData name="Marta Lesiczka (2130091)" userId="S::2130091@student.uwtsd.ac.uk::b20c7b52-3611-404b-9849-19f409ac3c92" providerId="AD" clId="Web-{03ECCF05-7036-4E1D-9B2B-2DEA2D6BAA82}" dt="2023-11-26T19:18:05.311" v="206"/>
          <ac:spMkLst>
            <pc:docMk/>
            <pc:sldMk cId="2799568414" sldId="264"/>
            <ac:spMk id="2" creationId="{F36A8BBE-A058-8A0C-2DAA-A6B166F7A086}"/>
          </ac:spMkLst>
        </pc:spChg>
        <pc:spChg chg="add del mod ord">
          <ac:chgData name="Marta Lesiczka (2130091)" userId="S::2130091@student.uwtsd.ac.uk::b20c7b52-3611-404b-9849-19f409ac3c92" providerId="AD" clId="Web-{03ECCF05-7036-4E1D-9B2B-2DEA2D6BAA82}" dt="2023-11-26T19:18:05.311" v="206"/>
          <ac:spMkLst>
            <pc:docMk/>
            <pc:sldMk cId="2799568414" sldId="264"/>
            <ac:spMk id="3" creationId="{20BA8A14-B570-7D36-BDBC-C21E9569D302}"/>
          </ac:spMkLst>
        </pc:spChg>
        <pc:spChg chg="add">
          <ac:chgData name="Marta Lesiczka (2130091)" userId="S::2130091@student.uwtsd.ac.uk::b20c7b52-3611-404b-9849-19f409ac3c92" providerId="AD" clId="Web-{03ECCF05-7036-4E1D-9B2B-2DEA2D6BAA82}" dt="2023-11-26T19:18:05.311" v="206"/>
          <ac:spMkLst>
            <pc:docMk/>
            <pc:sldMk cId="2799568414" sldId="264"/>
            <ac:spMk id="9" creationId="{4E78424C-6FD0-41F8-9CAA-5DC19C42359F}"/>
          </ac:spMkLst>
        </pc:spChg>
        <pc:spChg chg="add">
          <ac:chgData name="Marta Lesiczka (2130091)" userId="S::2130091@student.uwtsd.ac.uk::b20c7b52-3611-404b-9849-19f409ac3c92" providerId="AD" clId="Web-{03ECCF05-7036-4E1D-9B2B-2DEA2D6BAA82}" dt="2023-11-26T19:18:05.311" v="206"/>
          <ac:spMkLst>
            <pc:docMk/>
            <pc:sldMk cId="2799568414" sldId="264"/>
            <ac:spMk id="11" creationId="{DD136760-57DC-4301-8BEA-B71AD2D13905}"/>
          </ac:spMkLst>
        </pc:spChg>
        <pc:spChg chg="add">
          <ac:chgData name="Marta Lesiczka (2130091)" userId="S::2130091@student.uwtsd.ac.uk::b20c7b52-3611-404b-9849-19f409ac3c92" providerId="AD" clId="Web-{03ECCF05-7036-4E1D-9B2B-2DEA2D6BAA82}" dt="2023-11-26T19:18:05.311" v="206"/>
          <ac:spMkLst>
            <pc:docMk/>
            <pc:sldMk cId="2799568414" sldId="264"/>
            <ac:spMk id="13" creationId="{BDC58DEA-1307-4F44-AD47-E613D8B76A89}"/>
          </ac:spMkLst>
        </pc:spChg>
        <pc:spChg chg="add">
          <ac:chgData name="Marta Lesiczka (2130091)" userId="S::2130091@student.uwtsd.ac.uk::b20c7b52-3611-404b-9849-19f409ac3c92" providerId="AD" clId="Web-{03ECCF05-7036-4E1D-9B2B-2DEA2D6BAA82}" dt="2023-11-26T19:18:05.311" v="206"/>
          <ac:spMkLst>
            <pc:docMk/>
            <pc:sldMk cId="2799568414" sldId="264"/>
            <ac:spMk id="15" creationId="{C99B912D-1E4B-42AF-A2BE-CFEFEC916EE7}"/>
          </ac:spMkLst>
        </pc:spChg>
        <pc:graphicFrameChg chg="add del">
          <ac:chgData name="Marta Lesiczka (2130091)" userId="S::2130091@student.uwtsd.ac.uk::b20c7b52-3611-404b-9849-19f409ac3c92" providerId="AD" clId="Web-{03ECCF05-7036-4E1D-9B2B-2DEA2D6BAA82}" dt="2023-11-26T19:18:05.280" v="205"/>
          <ac:graphicFrameMkLst>
            <pc:docMk/>
            <pc:sldMk cId="2799568414" sldId="264"/>
            <ac:graphicFrameMk id="5" creationId="{A49502EF-B696-A449-72BA-8F33B9ACCE2C}"/>
          </ac:graphicFrameMkLst>
        </pc:graphicFrameChg>
        <pc:graphicFrameChg chg="add mod modGraphic">
          <ac:chgData name="Marta Lesiczka (2130091)" userId="S::2130091@student.uwtsd.ac.uk::b20c7b52-3611-404b-9849-19f409ac3c92" providerId="AD" clId="Web-{03ECCF05-7036-4E1D-9B2B-2DEA2D6BAA82}" dt="2023-11-26T21:44:32.694" v="455" actId="20577"/>
          <ac:graphicFrameMkLst>
            <pc:docMk/>
            <pc:sldMk cId="2799568414" sldId="264"/>
            <ac:graphicFrameMk id="7" creationId="{B670D447-7635-028D-634B-7D36912BFC08}"/>
          </ac:graphicFrameMkLst>
        </pc:graphicFrameChg>
      </pc:sldChg>
      <pc:sldChg chg="addSp delSp modSp new mod setBg modClrScheme chgLayout">
        <pc:chgData name="Marta Lesiczka (2130091)" userId="S::2130091@student.uwtsd.ac.uk::b20c7b52-3611-404b-9849-19f409ac3c92" providerId="AD" clId="Web-{03ECCF05-7036-4E1D-9B2B-2DEA2D6BAA82}" dt="2023-11-26T19:18:49.422" v="213" actId="20577"/>
        <pc:sldMkLst>
          <pc:docMk/>
          <pc:sldMk cId="2070166633" sldId="265"/>
        </pc:sldMkLst>
        <pc:spChg chg="mod ord">
          <ac:chgData name="Marta Lesiczka (2130091)" userId="S::2130091@student.uwtsd.ac.uk::b20c7b52-3611-404b-9849-19f409ac3c92" providerId="AD" clId="Web-{03ECCF05-7036-4E1D-9B2B-2DEA2D6BAA82}" dt="2023-11-26T19:18:39.063" v="211"/>
          <ac:spMkLst>
            <pc:docMk/>
            <pc:sldMk cId="2070166633" sldId="265"/>
            <ac:spMk id="2" creationId="{7DB01ADE-AC96-476A-637C-47A993A79D13}"/>
          </ac:spMkLst>
        </pc:spChg>
        <pc:spChg chg="mod ord">
          <ac:chgData name="Marta Lesiczka (2130091)" userId="S::2130091@student.uwtsd.ac.uk::b20c7b52-3611-404b-9849-19f409ac3c92" providerId="AD" clId="Web-{03ECCF05-7036-4E1D-9B2B-2DEA2D6BAA82}" dt="2023-11-26T19:18:49.422" v="213" actId="20577"/>
          <ac:spMkLst>
            <pc:docMk/>
            <pc:sldMk cId="2070166633" sldId="265"/>
            <ac:spMk id="3" creationId="{A109A5C6-7C7D-1337-700A-00A12CAE4340}"/>
          </ac:spMkLst>
        </pc:spChg>
        <pc:spChg chg="add del">
          <ac:chgData name="Marta Lesiczka (2130091)" userId="S::2130091@student.uwtsd.ac.uk::b20c7b52-3611-404b-9849-19f409ac3c92" providerId="AD" clId="Web-{03ECCF05-7036-4E1D-9B2B-2DEA2D6BAA82}" dt="2023-11-26T19:18:39.016" v="210"/>
          <ac:spMkLst>
            <pc:docMk/>
            <pc:sldMk cId="2070166633" sldId="265"/>
            <ac:spMk id="9" creationId="{C8A3C342-1D03-412F-8DD3-BF519E8E0AE9}"/>
          </ac:spMkLst>
        </pc:spChg>
        <pc:spChg chg="add del">
          <ac:chgData name="Marta Lesiczka (2130091)" userId="S::2130091@student.uwtsd.ac.uk::b20c7b52-3611-404b-9849-19f409ac3c92" providerId="AD" clId="Web-{03ECCF05-7036-4E1D-9B2B-2DEA2D6BAA82}" dt="2023-11-26T19:18:39.016" v="210"/>
          <ac:spMkLst>
            <pc:docMk/>
            <pc:sldMk cId="2070166633" sldId="265"/>
            <ac:spMk id="11" creationId="{81CC9B02-E087-4350-AEBD-2C3CF001AF01}"/>
          </ac:spMkLst>
        </pc:spChg>
        <pc:picChg chg="add del">
          <ac:chgData name="Marta Lesiczka (2130091)" userId="S::2130091@student.uwtsd.ac.uk::b20c7b52-3611-404b-9849-19f409ac3c92" providerId="AD" clId="Web-{03ECCF05-7036-4E1D-9B2B-2DEA2D6BAA82}" dt="2023-11-26T19:18:32.547" v="208"/>
          <ac:picMkLst>
            <pc:docMk/>
            <pc:sldMk cId="2070166633" sldId="265"/>
            <ac:picMk id="5" creationId="{06C8B20B-3EEA-5870-CAE5-5F40EFC47728}"/>
          </ac:picMkLst>
        </pc:picChg>
        <pc:picChg chg="add del">
          <ac:chgData name="Marta Lesiczka (2130091)" userId="S::2130091@student.uwtsd.ac.uk::b20c7b52-3611-404b-9849-19f409ac3c92" providerId="AD" clId="Web-{03ECCF05-7036-4E1D-9B2B-2DEA2D6BAA82}" dt="2023-11-26T19:18:39.016" v="210"/>
          <ac:picMkLst>
            <pc:docMk/>
            <pc:sldMk cId="2070166633" sldId="265"/>
            <ac:picMk id="7" creationId="{72593DEA-55E4-BF46-6193-54E158494E12}"/>
          </ac:picMkLst>
        </pc:picChg>
        <pc:picChg chg="add">
          <ac:chgData name="Marta Lesiczka (2130091)" userId="S::2130091@student.uwtsd.ac.uk::b20c7b52-3611-404b-9849-19f409ac3c92" providerId="AD" clId="Web-{03ECCF05-7036-4E1D-9B2B-2DEA2D6BAA82}" dt="2023-11-26T19:18:39.063" v="211"/>
          <ac:picMkLst>
            <pc:docMk/>
            <pc:sldMk cId="2070166633" sldId="265"/>
            <ac:picMk id="13" creationId="{06C8B20B-3EEA-5870-CAE5-5F40EFC47728}"/>
          </ac:picMkLst>
        </pc:picChg>
      </pc:sldChg>
      <pc:sldChg chg="addSp delSp modSp new mod setBg modClrScheme setClrOvrMap chgLayout">
        <pc:chgData name="Marta Lesiczka (2130091)" userId="S::2130091@student.uwtsd.ac.uk::b20c7b52-3611-404b-9849-19f409ac3c92" providerId="AD" clId="Web-{03ECCF05-7036-4E1D-9B2B-2DEA2D6BAA82}" dt="2023-11-26T19:19:25.315" v="216"/>
        <pc:sldMkLst>
          <pc:docMk/>
          <pc:sldMk cId="838461061" sldId="266"/>
        </pc:sldMkLst>
        <pc:spChg chg="mod ord">
          <ac:chgData name="Marta Lesiczka (2130091)" userId="S::2130091@student.uwtsd.ac.uk::b20c7b52-3611-404b-9849-19f409ac3c92" providerId="AD" clId="Web-{03ECCF05-7036-4E1D-9B2B-2DEA2D6BAA82}" dt="2023-11-26T19:19:25.315" v="216"/>
          <ac:spMkLst>
            <pc:docMk/>
            <pc:sldMk cId="838461061" sldId="266"/>
            <ac:spMk id="2" creationId="{FBBBDE0B-0977-0420-C833-60931A77373F}"/>
          </ac:spMkLst>
        </pc:spChg>
        <pc:spChg chg="add del mod ord">
          <ac:chgData name="Marta Lesiczka (2130091)" userId="S::2130091@student.uwtsd.ac.uk::b20c7b52-3611-404b-9849-19f409ac3c92" providerId="AD" clId="Web-{03ECCF05-7036-4E1D-9B2B-2DEA2D6BAA82}" dt="2023-11-26T19:19:25.315" v="216"/>
          <ac:spMkLst>
            <pc:docMk/>
            <pc:sldMk cId="838461061" sldId="266"/>
            <ac:spMk id="3" creationId="{1F786331-927F-B8AB-8AE4-09D30655CF4C}"/>
          </ac:spMkLst>
        </pc:spChg>
        <pc:spChg chg="add del">
          <ac:chgData name="Marta Lesiczka (2130091)" userId="S::2130091@student.uwtsd.ac.uk::b20c7b52-3611-404b-9849-19f409ac3c92" providerId="AD" clId="Web-{03ECCF05-7036-4E1D-9B2B-2DEA2D6BAA82}" dt="2023-11-26T19:19:25.268" v="215"/>
          <ac:spMkLst>
            <pc:docMk/>
            <pc:sldMk cId="838461061" sldId="266"/>
            <ac:spMk id="9" creationId="{F747F1B4-B831-4277-8AB0-32767F7EB7BF}"/>
          </ac:spMkLst>
        </pc:spChg>
        <pc:spChg chg="add del">
          <ac:chgData name="Marta Lesiczka (2130091)" userId="S::2130091@student.uwtsd.ac.uk::b20c7b52-3611-404b-9849-19f409ac3c92" providerId="AD" clId="Web-{03ECCF05-7036-4E1D-9B2B-2DEA2D6BAA82}" dt="2023-11-26T19:19:25.268" v="215"/>
          <ac:spMkLst>
            <pc:docMk/>
            <pc:sldMk cId="838461061" sldId="266"/>
            <ac:spMk id="11" creationId="{D80CFA21-AB7C-4BEB-9BFF-05764FBBF3C6}"/>
          </ac:spMkLst>
        </pc:spChg>
        <pc:spChg chg="add del">
          <ac:chgData name="Marta Lesiczka (2130091)" userId="S::2130091@student.uwtsd.ac.uk::b20c7b52-3611-404b-9849-19f409ac3c92" providerId="AD" clId="Web-{03ECCF05-7036-4E1D-9B2B-2DEA2D6BAA82}" dt="2023-11-26T19:19:25.268" v="215"/>
          <ac:spMkLst>
            <pc:docMk/>
            <pc:sldMk cId="838461061" sldId="266"/>
            <ac:spMk id="13" creationId="{12F7E335-851A-4CAE-B09F-E657819D4600}"/>
          </ac:spMkLst>
        </pc:spChg>
        <pc:spChg chg="add del">
          <ac:chgData name="Marta Lesiczka (2130091)" userId="S::2130091@student.uwtsd.ac.uk::b20c7b52-3611-404b-9849-19f409ac3c92" providerId="AD" clId="Web-{03ECCF05-7036-4E1D-9B2B-2DEA2D6BAA82}" dt="2023-11-26T19:19:25.268" v="215"/>
          <ac:spMkLst>
            <pc:docMk/>
            <pc:sldMk cId="838461061" sldId="266"/>
            <ac:spMk id="15" creationId="{10B541F0-7F6E-402E-84D8-CF96EACA5FBC}"/>
          </ac:spMkLst>
        </pc:spChg>
        <pc:spChg chg="add">
          <ac:chgData name="Marta Lesiczka (2130091)" userId="S::2130091@student.uwtsd.ac.uk::b20c7b52-3611-404b-9849-19f409ac3c92" providerId="AD" clId="Web-{03ECCF05-7036-4E1D-9B2B-2DEA2D6BAA82}" dt="2023-11-26T19:19:25.315" v="216"/>
          <ac:spMkLst>
            <pc:docMk/>
            <pc:sldMk cId="838461061" sldId="266"/>
            <ac:spMk id="17" creationId="{C8A3C342-1D03-412F-8DD3-BF519E8E0AE9}"/>
          </ac:spMkLst>
        </pc:spChg>
        <pc:spChg chg="add">
          <ac:chgData name="Marta Lesiczka (2130091)" userId="S::2130091@student.uwtsd.ac.uk::b20c7b52-3611-404b-9849-19f409ac3c92" providerId="AD" clId="Web-{03ECCF05-7036-4E1D-9B2B-2DEA2D6BAA82}" dt="2023-11-26T19:19:25.315" v="216"/>
          <ac:spMkLst>
            <pc:docMk/>
            <pc:sldMk cId="838461061" sldId="266"/>
            <ac:spMk id="18" creationId="{1F786331-927F-B8AB-8AE4-09D30655CF4C}"/>
          </ac:spMkLst>
        </pc:spChg>
        <pc:spChg chg="add">
          <ac:chgData name="Marta Lesiczka (2130091)" userId="S::2130091@student.uwtsd.ac.uk::b20c7b52-3611-404b-9849-19f409ac3c92" providerId="AD" clId="Web-{03ECCF05-7036-4E1D-9B2B-2DEA2D6BAA82}" dt="2023-11-26T19:19:25.315" v="216"/>
          <ac:spMkLst>
            <pc:docMk/>
            <pc:sldMk cId="838461061" sldId="266"/>
            <ac:spMk id="19" creationId="{81CC9B02-E087-4350-AEBD-2C3CF001AF01}"/>
          </ac:spMkLst>
        </pc:spChg>
        <pc:graphicFrameChg chg="add del">
          <ac:chgData name="Marta Lesiczka (2130091)" userId="S::2130091@student.uwtsd.ac.uk::b20c7b52-3611-404b-9849-19f409ac3c92" providerId="AD" clId="Web-{03ECCF05-7036-4E1D-9B2B-2DEA2D6BAA82}" dt="2023-11-26T19:19:25.268" v="215"/>
          <ac:graphicFrameMkLst>
            <pc:docMk/>
            <pc:sldMk cId="838461061" sldId="266"/>
            <ac:graphicFrameMk id="5" creationId="{E3396AD9-9AE6-640B-236A-80799F6F1B66}"/>
          </ac:graphicFrameMkLst>
        </pc:graphicFrameChg>
        <pc:picChg chg="add">
          <ac:chgData name="Marta Lesiczka (2130091)" userId="S::2130091@student.uwtsd.ac.uk::b20c7b52-3611-404b-9849-19f409ac3c92" providerId="AD" clId="Web-{03ECCF05-7036-4E1D-9B2B-2DEA2D6BAA82}" dt="2023-11-26T19:19:25.315" v="216"/>
          <ac:picMkLst>
            <pc:docMk/>
            <pc:sldMk cId="838461061" sldId="266"/>
            <ac:picMk id="20" creationId="{4F7C6226-573A-D3FA-E18D-7B1BB428E12D}"/>
          </ac:picMkLst>
        </pc:picChg>
      </pc:sldChg>
      <pc:sldChg chg="addSp delSp modSp new mod setBg modClrScheme addAnim setClrOvrMap delDesignElem chgLayout">
        <pc:chgData name="Marta Lesiczka (2130091)" userId="S::2130091@student.uwtsd.ac.uk::b20c7b52-3611-404b-9849-19f409ac3c92" providerId="AD" clId="Web-{03ECCF05-7036-4E1D-9B2B-2DEA2D6BAA82}" dt="2023-11-26T19:19:33.190" v="217"/>
        <pc:sldMkLst>
          <pc:docMk/>
          <pc:sldMk cId="950907460" sldId="267"/>
        </pc:sldMkLst>
        <pc:spChg chg="mod ord">
          <ac:chgData name="Marta Lesiczka (2130091)" userId="S::2130091@student.uwtsd.ac.uk::b20c7b52-3611-404b-9849-19f409ac3c92" providerId="AD" clId="Web-{03ECCF05-7036-4E1D-9B2B-2DEA2D6BAA82}" dt="2023-11-26T19:19:33.190" v="217"/>
          <ac:spMkLst>
            <pc:docMk/>
            <pc:sldMk cId="950907460" sldId="267"/>
            <ac:spMk id="2" creationId="{2DF60D12-E54A-65CB-C351-DEBFCE46727E}"/>
          </ac:spMkLst>
        </pc:spChg>
        <pc:spChg chg="del mod">
          <ac:chgData name="Marta Lesiczka (2130091)" userId="S::2130091@student.uwtsd.ac.uk::b20c7b52-3611-404b-9849-19f409ac3c92" providerId="AD" clId="Web-{03ECCF05-7036-4E1D-9B2B-2DEA2D6BAA82}" dt="2023-11-26T19:12:35.483" v="181"/>
          <ac:spMkLst>
            <pc:docMk/>
            <pc:sldMk cId="950907460" sldId="267"/>
            <ac:spMk id="3" creationId="{65DD73C2-8951-DF47-EFD1-054EE2C79A63}"/>
          </ac:spMkLst>
        </pc:spChg>
        <pc:spChg chg="add del">
          <ac:chgData name="Marta Lesiczka (2130091)" userId="S::2130091@student.uwtsd.ac.uk::b20c7b52-3611-404b-9849-19f409ac3c92" providerId="AD" clId="Web-{03ECCF05-7036-4E1D-9B2B-2DEA2D6BAA82}" dt="2023-11-26T19:13:07.907" v="187"/>
          <ac:spMkLst>
            <pc:docMk/>
            <pc:sldMk cId="950907460" sldId="267"/>
            <ac:spMk id="8" creationId="{71B2258F-86CA-4D4D-8270-BC05FCDEBFB3}"/>
          </ac:spMkLst>
        </pc:spChg>
        <pc:spChg chg="add">
          <ac:chgData name="Marta Lesiczka (2130091)" userId="S::2130091@student.uwtsd.ac.uk::b20c7b52-3611-404b-9849-19f409ac3c92" providerId="AD" clId="Web-{03ECCF05-7036-4E1D-9B2B-2DEA2D6BAA82}" dt="2023-11-26T19:19:33.190" v="217"/>
          <ac:spMkLst>
            <pc:docMk/>
            <pc:sldMk cId="950907460" sldId="267"/>
            <ac:spMk id="13" creationId="{989BE678-777B-482A-A616-FEDC47B162E5}"/>
          </ac:spMkLst>
        </pc:spChg>
        <pc:spChg chg="add">
          <ac:chgData name="Marta Lesiczka (2130091)" userId="S::2130091@student.uwtsd.ac.uk::b20c7b52-3611-404b-9849-19f409ac3c92" providerId="AD" clId="Web-{03ECCF05-7036-4E1D-9B2B-2DEA2D6BAA82}" dt="2023-11-26T19:19:33.190" v="217"/>
          <ac:spMkLst>
            <pc:docMk/>
            <pc:sldMk cId="950907460" sldId="267"/>
            <ac:spMk id="19" creationId="{D28BE0C3-2102-4820-B88B-A448B1840D14}"/>
          </ac:spMkLst>
        </pc:spChg>
        <pc:spChg chg="add">
          <ac:chgData name="Marta Lesiczka (2130091)" userId="S::2130091@student.uwtsd.ac.uk::b20c7b52-3611-404b-9849-19f409ac3c92" providerId="AD" clId="Web-{03ECCF05-7036-4E1D-9B2B-2DEA2D6BAA82}" dt="2023-11-26T19:19:33.190" v="217"/>
          <ac:spMkLst>
            <pc:docMk/>
            <pc:sldMk cId="950907460" sldId="267"/>
            <ac:spMk id="21" creationId="{C885E190-58DD-42DD-A4A8-401E15C92A52}"/>
          </ac:spMkLst>
        </pc:spChg>
        <pc:picChg chg="add mod">
          <ac:chgData name="Marta Lesiczka (2130091)" userId="S::2130091@student.uwtsd.ac.uk::b20c7b52-3611-404b-9849-19f409ac3c92" providerId="AD" clId="Web-{03ECCF05-7036-4E1D-9B2B-2DEA2D6BAA82}" dt="2023-11-26T19:19:33.190" v="217"/>
          <ac:picMkLst>
            <pc:docMk/>
            <pc:sldMk cId="950907460" sldId="267"/>
            <ac:picMk id="4" creationId="{48844520-1F8D-1134-ED07-EC8875C88030}"/>
          </ac:picMkLst>
        </pc:picChg>
        <pc:picChg chg="add">
          <ac:chgData name="Marta Lesiczka (2130091)" userId="S::2130091@student.uwtsd.ac.uk::b20c7b52-3611-404b-9849-19f409ac3c92" providerId="AD" clId="Web-{03ECCF05-7036-4E1D-9B2B-2DEA2D6BAA82}" dt="2023-11-26T19:19:33.190" v="217"/>
          <ac:picMkLst>
            <pc:docMk/>
            <pc:sldMk cId="950907460" sldId="267"/>
            <ac:picMk id="9" creationId="{DF19BAF3-7E20-4B9D-B544-BABAEEA1FA75}"/>
          </ac:picMkLst>
        </pc:picChg>
        <pc:picChg chg="add">
          <ac:chgData name="Marta Lesiczka (2130091)" userId="S::2130091@student.uwtsd.ac.uk::b20c7b52-3611-404b-9849-19f409ac3c92" providerId="AD" clId="Web-{03ECCF05-7036-4E1D-9B2B-2DEA2D6BAA82}" dt="2023-11-26T19:19:33.190" v="217"/>
          <ac:picMkLst>
            <pc:docMk/>
            <pc:sldMk cId="950907460" sldId="267"/>
            <ac:picMk id="11" creationId="{950648F4-ABCD-4DF0-8641-76CFB2354721}"/>
          </ac:picMkLst>
        </pc:picChg>
        <pc:picChg chg="add">
          <ac:chgData name="Marta Lesiczka (2130091)" userId="S::2130091@student.uwtsd.ac.uk::b20c7b52-3611-404b-9849-19f409ac3c92" providerId="AD" clId="Web-{03ECCF05-7036-4E1D-9B2B-2DEA2D6BAA82}" dt="2023-11-26T19:19:33.190" v="217"/>
          <ac:picMkLst>
            <pc:docMk/>
            <pc:sldMk cId="950907460" sldId="267"/>
            <ac:picMk id="15" creationId="{CF1EB4BD-9C7E-4AA3-9681-C7EB0DA6250B}"/>
          </ac:picMkLst>
        </pc:picChg>
        <pc:picChg chg="add">
          <ac:chgData name="Marta Lesiczka (2130091)" userId="S::2130091@student.uwtsd.ac.uk::b20c7b52-3611-404b-9849-19f409ac3c92" providerId="AD" clId="Web-{03ECCF05-7036-4E1D-9B2B-2DEA2D6BAA82}" dt="2023-11-26T19:19:33.190" v="217"/>
          <ac:picMkLst>
            <pc:docMk/>
            <pc:sldMk cId="950907460" sldId="267"/>
            <ac:picMk id="17" creationId="{94AAE3AA-3759-4D28-B0EF-575F25A5146C}"/>
          </ac:picMkLst>
        </pc:picChg>
      </pc:sldChg>
      <pc:sldChg chg="addSp modSp new mod setBg">
        <pc:chgData name="Marta Lesiczka (2130091)" userId="S::2130091@student.uwtsd.ac.uk::b20c7b52-3611-404b-9849-19f409ac3c92" providerId="AD" clId="Web-{03ECCF05-7036-4E1D-9B2B-2DEA2D6BAA82}" dt="2023-11-26T20:03:00.226" v="409"/>
        <pc:sldMkLst>
          <pc:docMk/>
          <pc:sldMk cId="1838359989" sldId="268"/>
        </pc:sldMkLst>
        <pc:spChg chg="mod">
          <ac:chgData name="Marta Lesiczka (2130091)" userId="S::2130091@student.uwtsd.ac.uk::b20c7b52-3611-404b-9849-19f409ac3c92" providerId="AD" clId="Web-{03ECCF05-7036-4E1D-9B2B-2DEA2D6BAA82}" dt="2023-11-26T20:03:00.226" v="409"/>
          <ac:spMkLst>
            <pc:docMk/>
            <pc:sldMk cId="1838359989" sldId="268"/>
            <ac:spMk id="2" creationId="{7271BBC8-CD3C-1819-5221-6DE762497598}"/>
          </ac:spMkLst>
        </pc:spChg>
        <pc:spChg chg="mod">
          <ac:chgData name="Marta Lesiczka (2130091)" userId="S::2130091@student.uwtsd.ac.uk::b20c7b52-3611-404b-9849-19f409ac3c92" providerId="AD" clId="Web-{03ECCF05-7036-4E1D-9B2B-2DEA2D6BAA82}" dt="2023-11-26T19:33:41.855" v="286" actId="20577"/>
          <ac:spMkLst>
            <pc:docMk/>
            <pc:sldMk cId="1838359989" sldId="268"/>
            <ac:spMk id="3" creationId="{4F0DA8EC-D65E-5282-8450-3B657D17E099}"/>
          </ac:spMkLst>
        </pc:spChg>
        <pc:spChg chg="add">
          <ac:chgData name="Marta Lesiczka (2130091)" userId="S::2130091@student.uwtsd.ac.uk::b20c7b52-3611-404b-9849-19f409ac3c92" providerId="AD" clId="Web-{03ECCF05-7036-4E1D-9B2B-2DEA2D6BAA82}" dt="2023-11-26T19:30:12.938" v="260"/>
          <ac:spMkLst>
            <pc:docMk/>
            <pc:sldMk cId="1838359989" sldId="268"/>
            <ac:spMk id="9" creationId="{C8A3C342-1D03-412F-8DD3-BF519E8E0AE9}"/>
          </ac:spMkLst>
        </pc:spChg>
        <pc:spChg chg="add">
          <ac:chgData name="Marta Lesiczka (2130091)" userId="S::2130091@student.uwtsd.ac.uk::b20c7b52-3611-404b-9849-19f409ac3c92" providerId="AD" clId="Web-{03ECCF05-7036-4E1D-9B2B-2DEA2D6BAA82}" dt="2023-11-26T19:30:12.938" v="260"/>
          <ac:spMkLst>
            <pc:docMk/>
            <pc:sldMk cId="1838359989" sldId="268"/>
            <ac:spMk id="11" creationId="{81CC9B02-E087-4350-AEBD-2C3CF001AF01}"/>
          </ac:spMkLst>
        </pc:spChg>
        <pc:picChg chg="add">
          <ac:chgData name="Marta Lesiczka (2130091)" userId="S::2130091@student.uwtsd.ac.uk::b20c7b52-3611-404b-9849-19f409ac3c92" providerId="AD" clId="Web-{03ECCF05-7036-4E1D-9B2B-2DEA2D6BAA82}" dt="2023-11-26T19:30:12.938" v="260"/>
          <ac:picMkLst>
            <pc:docMk/>
            <pc:sldMk cId="1838359989" sldId="268"/>
            <ac:picMk id="5" creationId="{C4EF7418-0686-40A8-94C6-97652AFCE0F9}"/>
          </ac:picMkLst>
        </pc:picChg>
      </pc:sldChg>
      <pc:sldChg chg="addSp delSp modSp new">
        <pc:chgData name="Marta Lesiczka (2130091)" userId="S::2130091@student.uwtsd.ac.uk::b20c7b52-3611-404b-9849-19f409ac3c92" providerId="AD" clId="Web-{03ECCF05-7036-4E1D-9B2B-2DEA2D6BAA82}" dt="2023-11-26T19:56:06.113" v="375" actId="20577"/>
        <pc:sldMkLst>
          <pc:docMk/>
          <pc:sldMk cId="270196301" sldId="269"/>
        </pc:sldMkLst>
        <pc:spChg chg="del">
          <ac:chgData name="Marta Lesiczka (2130091)" userId="S::2130091@student.uwtsd.ac.uk::b20c7b52-3611-404b-9849-19f409ac3c92" providerId="AD" clId="Web-{03ECCF05-7036-4E1D-9B2B-2DEA2D6BAA82}" dt="2023-11-26T19:45:55.491" v="327"/>
          <ac:spMkLst>
            <pc:docMk/>
            <pc:sldMk cId="270196301" sldId="269"/>
            <ac:spMk id="2" creationId="{40521227-3718-E70D-1058-7D9D90328D3E}"/>
          </ac:spMkLst>
        </pc:spChg>
        <pc:spChg chg="add del mod">
          <ac:chgData name="Marta Lesiczka (2130091)" userId="S::2130091@student.uwtsd.ac.uk::b20c7b52-3611-404b-9849-19f409ac3c92" providerId="AD" clId="Web-{03ECCF05-7036-4E1D-9B2B-2DEA2D6BAA82}" dt="2023-11-26T19:56:06.113" v="375" actId="20577"/>
          <ac:spMkLst>
            <pc:docMk/>
            <pc:sldMk cId="270196301" sldId="269"/>
            <ac:spMk id="3" creationId="{ABD4CF60-BEF7-13BC-4D2D-A363C3B8786D}"/>
          </ac:spMkLst>
        </pc:spChg>
        <pc:spChg chg="add del mod">
          <ac:chgData name="Marta Lesiczka (2130091)" userId="S::2130091@student.uwtsd.ac.uk::b20c7b52-3611-404b-9849-19f409ac3c92" providerId="AD" clId="Web-{03ECCF05-7036-4E1D-9B2B-2DEA2D6BAA82}" dt="2023-11-26T19:50:59.067" v="354"/>
          <ac:spMkLst>
            <pc:docMk/>
            <pc:sldMk cId="270196301" sldId="269"/>
            <ac:spMk id="5" creationId="{32D6D58D-D058-FBBB-3753-B9672BEA1813}"/>
          </ac:spMkLst>
        </pc:spChg>
      </pc:sldChg>
      <pc:sldChg chg="addSp delSp modSp new">
        <pc:chgData name="Marta Lesiczka (2130091)" userId="S::2130091@student.uwtsd.ac.uk::b20c7b52-3611-404b-9849-19f409ac3c92" providerId="AD" clId="Web-{03ECCF05-7036-4E1D-9B2B-2DEA2D6BAA82}" dt="2023-11-26T19:58:43.542" v="401" actId="20577"/>
        <pc:sldMkLst>
          <pc:docMk/>
          <pc:sldMk cId="2445460233" sldId="270"/>
        </pc:sldMkLst>
        <pc:spChg chg="del">
          <ac:chgData name="Marta Lesiczka (2130091)" userId="S::2130091@student.uwtsd.ac.uk::b20c7b52-3611-404b-9849-19f409ac3c92" providerId="AD" clId="Web-{03ECCF05-7036-4E1D-9B2B-2DEA2D6BAA82}" dt="2023-11-26T19:47:38.214" v="338"/>
          <ac:spMkLst>
            <pc:docMk/>
            <pc:sldMk cId="2445460233" sldId="270"/>
            <ac:spMk id="2" creationId="{3D8C9BDB-F468-53E2-70CB-5A02A42B39CE}"/>
          </ac:spMkLst>
        </pc:spChg>
        <pc:spChg chg="add del mod">
          <ac:chgData name="Marta Lesiczka (2130091)" userId="S::2130091@student.uwtsd.ac.uk::b20c7b52-3611-404b-9849-19f409ac3c92" providerId="AD" clId="Web-{03ECCF05-7036-4E1D-9B2B-2DEA2D6BAA82}" dt="2023-11-26T19:58:43.542" v="401" actId="20577"/>
          <ac:spMkLst>
            <pc:docMk/>
            <pc:sldMk cId="2445460233" sldId="270"/>
            <ac:spMk id="3" creationId="{8F43D19C-66CF-C422-9310-9CE07D672CFE}"/>
          </ac:spMkLst>
        </pc:spChg>
        <pc:spChg chg="add del mod">
          <ac:chgData name="Marta Lesiczka (2130091)" userId="S::2130091@student.uwtsd.ac.uk::b20c7b52-3611-404b-9849-19f409ac3c92" providerId="AD" clId="Web-{03ECCF05-7036-4E1D-9B2B-2DEA2D6BAA82}" dt="2023-11-26T19:50:30.457" v="347"/>
          <ac:spMkLst>
            <pc:docMk/>
            <pc:sldMk cId="2445460233" sldId="270"/>
            <ac:spMk id="5" creationId="{53E29F56-B679-669C-7895-DF8B945FDB1C}"/>
          </ac:spMkLst>
        </pc:spChg>
        <pc:spChg chg="add del mod">
          <ac:chgData name="Marta Lesiczka (2130091)" userId="S::2130091@student.uwtsd.ac.uk::b20c7b52-3611-404b-9849-19f409ac3c92" providerId="AD" clId="Web-{03ECCF05-7036-4E1D-9B2B-2DEA2D6BAA82}" dt="2023-11-26T19:56:12.926" v="377"/>
          <ac:spMkLst>
            <pc:docMk/>
            <pc:sldMk cId="2445460233" sldId="270"/>
            <ac:spMk id="7" creationId="{0CB55777-BA03-C907-3229-5966371B2915}"/>
          </ac:spMkLst>
        </pc:spChg>
      </pc:sldChg>
      <pc:sldChg chg="delSp modSp new">
        <pc:chgData name="Marta Lesiczka (2130091)" userId="S::2130091@student.uwtsd.ac.uk::b20c7b52-3611-404b-9849-19f409ac3c92" providerId="AD" clId="Web-{03ECCF05-7036-4E1D-9B2B-2DEA2D6BAA82}" dt="2023-11-26T21:41:58.316" v="453" actId="14100"/>
        <pc:sldMkLst>
          <pc:docMk/>
          <pc:sldMk cId="771121341" sldId="271"/>
        </pc:sldMkLst>
        <pc:spChg chg="del">
          <ac:chgData name="Marta Lesiczka (2130091)" userId="S::2130091@student.uwtsd.ac.uk::b20c7b52-3611-404b-9849-19f409ac3c92" providerId="AD" clId="Web-{03ECCF05-7036-4E1D-9B2B-2DEA2D6BAA82}" dt="2023-11-26T21:41:22.159" v="450"/>
          <ac:spMkLst>
            <pc:docMk/>
            <pc:sldMk cId="771121341" sldId="271"/>
            <ac:spMk id="2" creationId="{B7AED1A2-22E2-82B6-3425-B89894033CAD}"/>
          </ac:spMkLst>
        </pc:spChg>
        <pc:spChg chg="mod">
          <ac:chgData name="Marta Lesiczka (2130091)" userId="S::2130091@student.uwtsd.ac.uk::b20c7b52-3611-404b-9849-19f409ac3c92" providerId="AD" clId="Web-{03ECCF05-7036-4E1D-9B2B-2DEA2D6BAA82}" dt="2023-11-26T21:41:58.316" v="453" actId="14100"/>
          <ac:spMkLst>
            <pc:docMk/>
            <pc:sldMk cId="771121341" sldId="271"/>
            <ac:spMk id="3" creationId="{0B57F976-2129-C5BF-81EB-51099DEE782D}"/>
          </ac:spMkLst>
        </pc:spChg>
      </pc:sldChg>
      <pc:sldMasterChg chg="del delSldLayout">
        <pc:chgData name="Marta Lesiczka (2130091)" userId="S::2130091@student.uwtsd.ac.uk::b20c7b52-3611-404b-9849-19f409ac3c92" providerId="AD" clId="Web-{03ECCF05-7036-4E1D-9B2B-2DEA2D6BAA82}" dt="2023-11-26T19:13:07.907" v="187"/>
        <pc:sldMasterMkLst>
          <pc:docMk/>
          <pc:sldMasterMk cId="2460954070" sldId="2147483660"/>
        </pc:sldMasterMkLst>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2385387890" sldId="2147483661"/>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949138452" sldId="2147483662"/>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2591524520" sldId="2147483663"/>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1203092039" sldId="2147483664"/>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3733172339" sldId="2147483665"/>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3210312558" sldId="2147483666"/>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3146388984" sldId="2147483667"/>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3171841454" sldId="2147483668"/>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1718958274" sldId="2147483669"/>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2202905451" sldId="2147483670"/>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3479445657" sldId="2147483671"/>
          </pc:sldLayoutMkLst>
        </pc:sldLayoutChg>
      </pc:sldMasterChg>
      <pc:sldMasterChg chg="add del addSldLayout delSldLayout modSldLayout">
        <pc:chgData name="Marta Lesiczka (2130091)" userId="S::2130091@student.uwtsd.ac.uk::b20c7b52-3611-404b-9849-19f409ac3c92" providerId="AD" clId="Web-{03ECCF05-7036-4E1D-9B2B-2DEA2D6BAA82}" dt="2023-11-26T19:13:14.079" v="188"/>
        <pc:sldMasterMkLst>
          <pc:docMk/>
          <pc:sldMasterMk cId="3427272810" sldId="2147483672"/>
        </pc:sldMasterMkLst>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176514300" sldId="2147483673"/>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2052183111" sldId="2147483674"/>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636299061" sldId="2147483675"/>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703101381" sldId="2147483676"/>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12535190" sldId="2147483677"/>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374396730" sldId="2147483678"/>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305838329" sldId="2147483679"/>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278462103" sldId="2147483680"/>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815694474" sldId="2147483681"/>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1633928995" sldId="2147483682"/>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46242645" sldId="2147483683"/>
          </pc:sldLayoutMkLst>
        </pc:sldLayoutChg>
      </pc:sldMasterChg>
      <pc:sldMasterChg chg="add addSldLayout modSldLayout">
        <pc:chgData name="Marta Lesiczka (2130091)" userId="S::2130091@student.uwtsd.ac.uk::b20c7b52-3611-404b-9849-19f409ac3c92" providerId="AD" clId="Web-{03ECCF05-7036-4E1D-9B2B-2DEA2D6BAA82}" dt="2023-11-26T19:13:14.079" v="188"/>
        <pc:sldMasterMkLst>
          <pc:docMk/>
          <pc:sldMasterMk cId="1763573629" sldId="2147483684"/>
        </pc:sldMasterMkLst>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1425455883" sldId="2147483685"/>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101906839" sldId="2147483686"/>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2759178883" sldId="2147483687"/>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2936226850" sldId="2147483688"/>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787606540" sldId="2147483689"/>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3473977245" sldId="2147483690"/>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728061294" sldId="2147483691"/>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439189604" sldId="2147483692"/>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832943309" sldId="2147483693"/>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2490534916" sldId="2147483694"/>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2470449694" sldId="2147483695"/>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3341176854" sldId="2147483696"/>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2371639949" sldId="2147483697"/>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541254833" sldId="2147483698"/>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4054503608" sldId="2147483699"/>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3925972752" sldId="2147483700"/>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143994819" sldId="2147483701"/>
          </pc:sldLayoutMkLst>
        </pc:sldLayoutChg>
      </pc:sldMasterChg>
    </pc:docChg>
  </pc:docChgLst>
  <pc:docChgLst>
    <pc:chgData name="Marta Lesiczka (2130091)" userId="S::2130091@student.uwtsd.ac.uk::b20c7b52-3611-404b-9849-19f409ac3c92" providerId="AD" clId="Web-{85F6846D-E355-22C4-0D6D-22B2B7C3FE89}"/>
    <pc:docChg chg="modSld">
      <pc:chgData name="Marta Lesiczka (2130091)" userId="S::2130091@student.uwtsd.ac.uk::b20c7b52-3611-404b-9849-19f409ac3c92" providerId="AD" clId="Web-{85F6846D-E355-22C4-0D6D-22B2B7C3FE89}" dt="2023-12-01T15:36:27.782" v="65" actId="20577"/>
      <pc:docMkLst>
        <pc:docMk/>
      </pc:docMkLst>
      <pc:sldChg chg="modSp">
        <pc:chgData name="Marta Lesiczka (2130091)" userId="S::2130091@student.uwtsd.ac.uk::b20c7b52-3611-404b-9849-19f409ac3c92" providerId="AD" clId="Web-{85F6846D-E355-22C4-0D6D-22B2B7C3FE89}" dt="2023-12-01T15:33:21.447" v="18" actId="20577"/>
        <pc:sldMkLst>
          <pc:docMk/>
          <pc:sldMk cId="1459429949" sldId="257"/>
        </pc:sldMkLst>
        <pc:spChg chg="mod">
          <ac:chgData name="Marta Lesiczka (2130091)" userId="S::2130091@student.uwtsd.ac.uk::b20c7b52-3611-404b-9849-19f409ac3c92" providerId="AD" clId="Web-{85F6846D-E355-22C4-0D6D-22B2B7C3FE89}" dt="2023-12-01T15:33:21.447" v="18" actId="20577"/>
          <ac:spMkLst>
            <pc:docMk/>
            <pc:sldMk cId="1459429949" sldId="257"/>
            <ac:spMk id="3" creationId="{BAE38A3D-BA98-9B91-BE6A-6E6479F63A9E}"/>
          </ac:spMkLst>
        </pc:spChg>
      </pc:sldChg>
      <pc:sldChg chg="modSp">
        <pc:chgData name="Marta Lesiczka (2130091)" userId="S::2130091@student.uwtsd.ac.uk::b20c7b52-3611-404b-9849-19f409ac3c92" providerId="AD" clId="Web-{85F6846D-E355-22C4-0D6D-22B2B7C3FE89}" dt="2023-12-01T15:33:30.400" v="19" actId="20577"/>
        <pc:sldMkLst>
          <pc:docMk/>
          <pc:sldMk cId="3568105708" sldId="259"/>
        </pc:sldMkLst>
        <pc:spChg chg="mod">
          <ac:chgData name="Marta Lesiczka (2130091)" userId="S::2130091@student.uwtsd.ac.uk::b20c7b52-3611-404b-9849-19f409ac3c92" providerId="AD" clId="Web-{85F6846D-E355-22C4-0D6D-22B2B7C3FE89}" dt="2023-12-01T15:33:30.400" v="19" actId="20577"/>
          <ac:spMkLst>
            <pc:docMk/>
            <pc:sldMk cId="3568105708" sldId="259"/>
            <ac:spMk id="31" creationId="{58DA269E-67C8-6ACA-420D-4C890387D54C}"/>
          </ac:spMkLst>
        </pc:spChg>
      </pc:sldChg>
      <pc:sldChg chg="addSp modSp">
        <pc:chgData name="Marta Lesiczka (2130091)" userId="S::2130091@student.uwtsd.ac.uk::b20c7b52-3611-404b-9849-19f409ac3c92" providerId="AD" clId="Web-{85F6846D-E355-22C4-0D6D-22B2B7C3FE89}" dt="2023-12-01T15:33:11.040" v="16" actId="20577"/>
        <pc:sldMkLst>
          <pc:docMk/>
          <pc:sldMk cId="269297437" sldId="261"/>
        </pc:sldMkLst>
        <pc:spChg chg="add mod">
          <ac:chgData name="Marta Lesiczka (2130091)" userId="S::2130091@student.uwtsd.ac.uk::b20c7b52-3611-404b-9849-19f409ac3c92" providerId="AD" clId="Web-{85F6846D-E355-22C4-0D6D-22B2B7C3FE89}" dt="2023-12-01T15:33:11.040" v="16" actId="20577"/>
          <ac:spMkLst>
            <pc:docMk/>
            <pc:sldMk cId="269297437" sldId="261"/>
            <ac:spMk id="3" creationId="{7F114D47-2121-457B-78A7-11932ACFDC75}"/>
          </ac:spMkLst>
        </pc:spChg>
      </pc:sldChg>
      <pc:sldChg chg="modSp">
        <pc:chgData name="Marta Lesiczka (2130091)" userId="S::2130091@student.uwtsd.ac.uk::b20c7b52-3611-404b-9849-19f409ac3c92" providerId="AD" clId="Web-{85F6846D-E355-22C4-0D6D-22B2B7C3FE89}" dt="2023-12-01T15:36:27.782" v="65" actId="20577"/>
        <pc:sldMkLst>
          <pc:docMk/>
          <pc:sldMk cId="270196301" sldId="269"/>
        </pc:sldMkLst>
        <pc:spChg chg="mod">
          <ac:chgData name="Marta Lesiczka (2130091)" userId="S::2130091@student.uwtsd.ac.uk::b20c7b52-3611-404b-9849-19f409ac3c92" providerId="AD" clId="Web-{85F6846D-E355-22C4-0D6D-22B2B7C3FE89}" dt="2023-12-01T15:36:27.782" v="65" actId="20577"/>
          <ac:spMkLst>
            <pc:docMk/>
            <pc:sldMk cId="270196301" sldId="269"/>
            <ac:spMk id="3" creationId="{ABD4CF60-BEF7-13BC-4D2D-A363C3B8786D}"/>
          </ac:spMkLst>
        </pc:spChg>
      </pc:sldChg>
      <pc:sldChg chg="modSp">
        <pc:chgData name="Marta Lesiczka (2130091)" userId="S::2130091@student.uwtsd.ac.uk::b20c7b52-3611-404b-9849-19f409ac3c92" providerId="AD" clId="Web-{85F6846D-E355-22C4-0D6D-22B2B7C3FE89}" dt="2023-12-01T15:35:30.968" v="44" actId="20577"/>
        <pc:sldMkLst>
          <pc:docMk/>
          <pc:sldMk cId="2445460233" sldId="270"/>
        </pc:sldMkLst>
        <pc:spChg chg="mod">
          <ac:chgData name="Marta Lesiczka (2130091)" userId="S::2130091@student.uwtsd.ac.uk::b20c7b52-3611-404b-9849-19f409ac3c92" providerId="AD" clId="Web-{85F6846D-E355-22C4-0D6D-22B2B7C3FE89}" dt="2023-12-01T15:35:30.968" v="44" actId="20577"/>
          <ac:spMkLst>
            <pc:docMk/>
            <pc:sldMk cId="2445460233" sldId="270"/>
            <ac:spMk id="3" creationId="{8F43D19C-66CF-C422-9310-9CE07D672CFE}"/>
          </ac:spMkLst>
        </pc:spChg>
      </pc:sldChg>
    </pc:docChg>
  </pc:docChgLst>
  <pc:docChgLst>
    <pc:chgData name="Marta Lesiczka (2130091)" userId="S::2130091@student.uwtsd.ac.uk::b20c7b52-3611-404b-9849-19f409ac3c92" providerId="AD" clId="Web-{5A1EFF49-14C4-6DE2-1B6F-575B1A0AED82}"/>
    <pc:docChg chg="modSld">
      <pc:chgData name="Marta Lesiczka (2130091)" userId="S::2130091@student.uwtsd.ac.uk::b20c7b52-3611-404b-9849-19f409ac3c92" providerId="AD" clId="Web-{5A1EFF49-14C4-6DE2-1B6F-575B1A0AED82}" dt="2023-12-03T15:06:56.556" v="9" actId="20577"/>
      <pc:docMkLst>
        <pc:docMk/>
      </pc:docMkLst>
      <pc:sldChg chg="modSp">
        <pc:chgData name="Marta Lesiczka (2130091)" userId="S::2130091@student.uwtsd.ac.uk::b20c7b52-3611-404b-9849-19f409ac3c92" providerId="AD" clId="Web-{5A1EFF49-14C4-6DE2-1B6F-575B1A0AED82}" dt="2023-12-03T15:06:53.400" v="8" actId="20577"/>
        <pc:sldMkLst>
          <pc:docMk/>
          <pc:sldMk cId="270196301" sldId="269"/>
        </pc:sldMkLst>
        <pc:spChg chg="mod">
          <ac:chgData name="Marta Lesiczka (2130091)" userId="S::2130091@student.uwtsd.ac.uk::b20c7b52-3611-404b-9849-19f409ac3c92" providerId="AD" clId="Web-{5A1EFF49-14C4-6DE2-1B6F-575B1A0AED82}" dt="2023-12-03T15:06:53.400" v="8" actId="20577"/>
          <ac:spMkLst>
            <pc:docMk/>
            <pc:sldMk cId="270196301" sldId="269"/>
            <ac:spMk id="3" creationId="{ABD4CF60-BEF7-13BC-4D2D-A363C3B8786D}"/>
          </ac:spMkLst>
        </pc:spChg>
      </pc:sldChg>
      <pc:sldChg chg="modSp">
        <pc:chgData name="Marta Lesiczka (2130091)" userId="S::2130091@student.uwtsd.ac.uk::b20c7b52-3611-404b-9849-19f409ac3c92" providerId="AD" clId="Web-{5A1EFF49-14C4-6DE2-1B6F-575B1A0AED82}" dt="2023-12-03T15:06:56.556" v="9" actId="20577"/>
        <pc:sldMkLst>
          <pc:docMk/>
          <pc:sldMk cId="2445460233" sldId="270"/>
        </pc:sldMkLst>
        <pc:spChg chg="mod">
          <ac:chgData name="Marta Lesiczka (2130091)" userId="S::2130091@student.uwtsd.ac.uk::b20c7b52-3611-404b-9849-19f409ac3c92" providerId="AD" clId="Web-{5A1EFF49-14C4-6DE2-1B6F-575B1A0AED82}" dt="2023-12-03T15:06:56.556" v="9" actId="20577"/>
          <ac:spMkLst>
            <pc:docMk/>
            <pc:sldMk cId="2445460233" sldId="270"/>
            <ac:spMk id="3" creationId="{8F43D19C-66CF-C422-9310-9CE07D672CF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9944ED-2DDE-4D36-BB2D-4F9EC9690802}"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093D4BA8-E6C2-499B-8B77-E9697987C2DC}">
      <dgm:prSet/>
      <dgm:spPr/>
      <dgm:t>
        <a:bodyPr/>
        <a:lstStyle/>
        <a:p>
          <a:r>
            <a:rPr lang="en-GB" dirty="0"/>
            <a:t>Paradigms: Tesco's core beliefs and values shape its cultural </a:t>
          </a:r>
          <a:r>
            <a:rPr lang="en-GB" dirty="0">
              <a:latin typeface="Century Gothic" panose="020B0502020202020204"/>
            </a:rPr>
            <a:t>viewpoint</a:t>
          </a:r>
          <a:r>
            <a:rPr lang="en-GB" dirty="0"/>
            <a:t>.</a:t>
          </a:r>
          <a:endParaRPr lang="en-US" dirty="0"/>
        </a:p>
      </dgm:t>
    </dgm:pt>
    <dgm:pt modelId="{4B3E1015-A1B2-4BDE-8A76-86F07527ABD7}" type="parTrans" cxnId="{368272F9-C3CF-4CBF-9D0D-BD61271718F4}">
      <dgm:prSet/>
      <dgm:spPr/>
      <dgm:t>
        <a:bodyPr/>
        <a:lstStyle/>
        <a:p>
          <a:endParaRPr lang="en-US"/>
        </a:p>
      </dgm:t>
    </dgm:pt>
    <dgm:pt modelId="{714BCB4D-2AA1-4786-AEA2-23D176249DDE}" type="sibTrans" cxnId="{368272F9-C3CF-4CBF-9D0D-BD61271718F4}">
      <dgm:prSet/>
      <dgm:spPr/>
      <dgm:t>
        <a:bodyPr/>
        <a:lstStyle/>
        <a:p>
          <a:endParaRPr lang="en-US"/>
        </a:p>
      </dgm:t>
    </dgm:pt>
    <dgm:pt modelId="{7DA283F6-44CA-4AD6-AC96-A86C6C47DD3D}">
      <dgm:prSet/>
      <dgm:spPr/>
      <dgm:t>
        <a:bodyPr/>
        <a:lstStyle/>
        <a:p>
          <a:r>
            <a:rPr lang="en-GB" dirty="0"/>
            <a:t>Example: Tesco's commitment to customer satisfaction drives its organizational values.</a:t>
          </a:r>
          <a:endParaRPr lang="en-US" dirty="0"/>
        </a:p>
      </dgm:t>
    </dgm:pt>
    <dgm:pt modelId="{FFEC2A54-CDD2-4590-AFE2-3C63DB302CA7}" type="parTrans" cxnId="{65596346-D228-438C-A6F0-99903A82C1C4}">
      <dgm:prSet/>
      <dgm:spPr/>
      <dgm:t>
        <a:bodyPr/>
        <a:lstStyle/>
        <a:p>
          <a:endParaRPr lang="en-US"/>
        </a:p>
      </dgm:t>
    </dgm:pt>
    <dgm:pt modelId="{3E0A350F-002C-4140-A8AD-F0B9DA0940B3}" type="sibTrans" cxnId="{65596346-D228-438C-A6F0-99903A82C1C4}">
      <dgm:prSet/>
      <dgm:spPr/>
      <dgm:t>
        <a:bodyPr/>
        <a:lstStyle/>
        <a:p>
          <a:endParaRPr lang="en-US"/>
        </a:p>
      </dgm:t>
    </dgm:pt>
    <dgm:pt modelId="{D9DA92D3-4478-4683-BB2C-D8408CED892A}">
      <dgm:prSet/>
      <dgm:spPr/>
      <dgm:t>
        <a:bodyPr/>
        <a:lstStyle/>
        <a:p>
          <a:r>
            <a:rPr lang="en-GB" dirty="0"/>
            <a:t>Rituals and Routines: Daily practices shape culture.</a:t>
          </a:r>
          <a:endParaRPr lang="en-US" dirty="0"/>
        </a:p>
      </dgm:t>
    </dgm:pt>
    <dgm:pt modelId="{1ACCC89D-5837-4A7B-95AE-122F59269F19}" type="parTrans" cxnId="{00464396-3C85-44E7-BE2D-974D75EA40A0}">
      <dgm:prSet/>
      <dgm:spPr/>
      <dgm:t>
        <a:bodyPr/>
        <a:lstStyle/>
        <a:p>
          <a:endParaRPr lang="en-US"/>
        </a:p>
      </dgm:t>
    </dgm:pt>
    <dgm:pt modelId="{C8161AC0-C40C-4430-A06E-95D8BE989E57}" type="sibTrans" cxnId="{00464396-3C85-44E7-BE2D-974D75EA40A0}">
      <dgm:prSet/>
      <dgm:spPr/>
      <dgm:t>
        <a:bodyPr/>
        <a:lstStyle/>
        <a:p>
          <a:endParaRPr lang="en-US"/>
        </a:p>
      </dgm:t>
    </dgm:pt>
    <dgm:pt modelId="{FAD211FA-9B5E-473A-85D2-6D366FE32162}">
      <dgm:prSet/>
      <dgm:spPr/>
      <dgm:t>
        <a:bodyPr/>
        <a:lstStyle/>
        <a:p>
          <a:r>
            <a:rPr lang="en-GB" dirty="0"/>
            <a:t>Example: Tesco's emphasis on employee training as a routine.</a:t>
          </a:r>
          <a:endParaRPr lang="en-US" dirty="0"/>
        </a:p>
      </dgm:t>
    </dgm:pt>
    <dgm:pt modelId="{3DD93B85-8F5D-4879-8C15-0F5CD10FCAE8}" type="parTrans" cxnId="{E8B56CC1-2B70-40B8-AB57-6D2E0CA07C19}">
      <dgm:prSet/>
      <dgm:spPr/>
      <dgm:t>
        <a:bodyPr/>
        <a:lstStyle/>
        <a:p>
          <a:endParaRPr lang="en-US"/>
        </a:p>
      </dgm:t>
    </dgm:pt>
    <dgm:pt modelId="{EBFAFDD3-7D04-4BBF-BCB3-4DA0DB356AEA}" type="sibTrans" cxnId="{E8B56CC1-2B70-40B8-AB57-6D2E0CA07C19}">
      <dgm:prSet/>
      <dgm:spPr/>
      <dgm:t>
        <a:bodyPr/>
        <a:lstStyle/>
        <a:p>
          <a:endParaRPr lang="en-US"/>
        </a:p>
      </dgm:t>
    </dgm:pt>
    <dgm:pt modelId="{5B6EB541-9B6C-4A02-90FE-15DAFC72EAD3}">
      <dgm:prSet/>
      <dgm:spPr/>
      <dgm:t>
        <a:bodyPr/>
        <a:lstStyle/>
        <a:p>
          <a:r>
            <a:rPr lang="en-GB" dirty="0"/>
            <a:t>Stories: Narratives influence organizational identity.</a:t>
          </a:r>
          <a:endParaRPr lang="en-US" dirty="0"/>
        </a:p>
      </dgm:t>
    </dgm:pt>
    <dgm:pt modelId="{5BC89DB9-F728-4A5A-A2B3-35EA765E6A8D}" type="parTrans" cxnId="{A885A13F-48F8-41DE-8F9B-CE8A95726011}">
      <dgm:prSet/>
      <dgm:spPr/>
      <dgm:t>
        <a:bodyPr/>
        <a:lstStyle/>
        <a:p>
          <a:endParaRPr lang="en-US"/>
        </a:p>
      </dgm:t>
    </dgm:pt>
    <dgm:pt modelId="{F3104BAF-36BB-438B-9E5C-D7D55F0AE1E2}" type="sibTrans" cxnId="{A885A13F-48F8-41DE-8F9B-CE8A95726011}">
      <dgm:prSet/>
      <dgm:spPr/>
      <dgm:t>
        <a:bodyPr/>
        <a:lstStyle/>
        <a:p>
          <a:endParaRPr lang="en-US"/>
        </a:p>
      </dgm:t>
    </dgm:pt>
    <dgm:pt modelId="{9A98382C-A84F-403F-957B-DAB06AE785B5}">
      <dgm:prSet/>
      <dgm:spPr/>
      <dgm:t>
        <a:bodyPr/>
        <a:lstStyle/>
        <a:p>
          <a:r>
            <a:rPr lang="en-GB" dirty="0"/>
            <a:t>Example: Tesco's success stories fostering a positive culture.</a:t>
          </a:r>
          <a:endParaRPr lang="en-US" dirty="0"/>
        </a:p>
      </dgm:t>
    </dgm:pt>
    <dgm:pt modelId="{01F45328-44BC-4613-AE08-C264726A680B}" type="parTrans" cxnId="{21E76B4B-8D02-4816-B5C3-3B073B711927}">
      <dgm:prSet/>
      <dgm:spPr/>
      <dgm:t>
        <a:bodyPr/>
        <a:lstStyle/>
        <a:p>
          <a:endParaRPr lang="en-US"/>
        </a:p>
      </dgm:t>
    </dgm:pt>
    <dgm:pt modelId="{61716F96-C773-4443-ADCA-E05D2E35EA7B}" type="sibTrans" cxnId="{21E76B4B-8D02-4816-B5C3-3B073B711927}">
      <dgm:prSet/>
      <dgm:spPr/>
      <dgm:t>
        <a:bodyPr/>
        <a:lstStyle/>
        <a:p>
          <a:endParaRPr lang="en-US"/>
        </a:p>
      </dgm:t>
    </dgm:pt>
    <dgm:pt modelId="{47C03200-B238-4192-AA57-3B1626480657}">
      <dgm:prSet/>
      <dgm:spPr/>
      <dgm:t>
        <a:bodyPr/>
        <a:lstStyle/>
        <a:p>
          <a:r>
            <a:rPr lang="en-GB" dirty="0"/>
            <a:t>Symbols: Logos and artifacts carry cultural significance.</a:t>
          </a:r>
          <a:endParaRPr lang="en-US" dirty="0"/>
        </a:p>
      </dgm:t>
    </dgm:pt>
    <dgm:pt modelId="{61293231-FCC6-4B38-9C10-7AC2316FBDA1}" type="parTrans" cxnId="{1AEFE3BB-F0DE-44EA-B605-53D85227DCCE}">
      <dgm:prSet/>
      <dgm:spPr/>
      <dgm:t>
        <a:bodyPr/>
        <a:lstStyle/>
        <a:p>
          <a:endParaRPr lang="en-US"/>
        </a:p>
      </dgm:t>
    </dgm:pt>
    <dgm:pt modelId="{C498D506-0732-457F-9BA9-EDA1039AEF79}" type="sibTrans" cxnId="{1AEFE3BB-F0DE-44EA-B605-53D85227DCCE}">
      <dgm:prSet/>
      <dgm:spPr/>
      <dgm:t>
        <a:bodyPr/>
        <a:lstStyle/>
        <a:p>
          <a:endParaRPr lang="en-US"/>
        </a:p>
      </dgm:t>
    </dgm:pt>
    <dgm:pt modelId="{52E555D5-809E-48D1-9F0D-B0D4BCEA2C99}">
      <dgm:prSet/>
      <dgm:spPr/>
      <dgm:t>
        <a:bodyPr/>
        <a:lstStyle/>
        <a:p>
          <a:r>
            <a:rPr lang="en-GB" dirty="0"/>
            <a:t>Example: Tesco's use of the "Every Little Helps" slogan.</a:t>
          </a:r>
          <a:endParaRPr lang="en-US" dirty="0"/>
        </a:p>
      </dgm:t>
    </dgm:pt>
    <dgm:pt modelId="{0212D4EE-909E-4C8D-8032-15A10B92997B}" type="parTrans" cxnId="{653F6C25-7D05-486D-B71E-BB731CC2D3F9}">
      <dgm:prSet/>
      <dgm:spPr/>
      <dgm:t>
        <a:bodyPr/>
        <a:lstStyle/>
        <a:p>
          <a:endParaRPr lang="en-US"/>
        </a:p>
      </dgm:t>
    </dgm:pt>
    <dgm:pt modelId="{4A0E04F4-B188-4ABF-8C2B-5242C2C6DFFB}" type="sibTrans" cxnId="{653F6C25-7D05-486D-B71E-BB731CC2D3F9}">
      <dgm:prSet/>
      <dgm:spPr/>
      <dgm:t>
        <a:bodyPr/>
        <a:lstStyle/>
        <a:p>
          <a:endParaRPr lang="en-US"/>
        </a:p>
      </dgm:t>
    </dgm:pt>
    <dgm:pt modelId="{5B36C379-750D-4CB5-AE0E-FF203DF0E81A}">
      <dgm:prSet/>
      <dgm:spPr/>
      <dgm:t>
        <a:bodyPr/>
        <a:lstStyle/>
        <a:p>
          <a:r>
            <a:rPr lang="en-GB" dirty="0"/>
            <a:t>Control Systems: Policies and procedures guide </a:t>
          </a:r>
          <a:r>
            <a:rPr lang="en-GB" dirty="0" err="1"/>
            <a:t>behavior</a:t>
          </a:r>
          <a:r>
            <a:rPr lang="en-GB" dirty="0"/>
            <a:t>.</a:t>
          </a:r>
          <a:endParaRPr lang="en-US" dirty="0"/>
        </a:p>
      </dgm:t>
    </dgm:pt>
    <dgm:pt modelId="{F354E63C-7806-4834-95BF-D22EC5958EEC}" type="parTrans" cxnId="{1D7B8504-1DCA-4C23-9550-E27B9CB98651}">
      <dgm:prSet/>
      <dgm:spPr/>
      <dgm:t>
        <a:bodyPr/>
        <a:lstStyle/>
        <a:p>
          <a:endParaRPr lang="en-US"/>
        </a:p>
      </dgm:t>
    </dgm:pt>
    <dgm:pt modelId="{2CDB9560-3012-4E03-A84F-E1897FB3B240}" type="sibTrans" cxnId="{1D7B8504-1DCA-4C23-9550-E27B9CB98651}">
      <dgm:prSet/>
      <dgm:spPr/>
      <dgm:t>
        <a:bodyPr/>
        <a:lstStyle/>
        <a:p>
          <a:endParaRPr lang="en-US"/>
        </a:p>
      </dgm:t>
    </dgm:pt>
    <dgm:pt modelId="{F2074689-BBF4-4888-B5C2-939CEAA2E9B0}">
      <dgm:prSet/>
      <dgm:spPr/>
      <dgm:t>
        <a:bodyPr/>
        <a:lstStyle/>
        <a:p>
          <a:r>
            <a:rPr lang="en-GB" dirty="0"/>
            <a:t>Example: Tesco's emphasis on performance metrics.</a:t>
          </a:r>
          <a:endParaRPr lang="en-US" dirty="0"/>
        </a:p>
      </dgm:t>
    </dgm:pt>
    <dgm:pt modelId="{2A9BAF6C-ACF2-446C-A762-A7B9C6EDD86C}" type="parTrans" cxnId="{6C40F270-3A83-45F2-A43D-3976C22C46E1}">
      <dgm:prSet/>
      <dgm:spPr/>
      <dgm:t>
        <a:bodyPr/>
        <a:lstStyle/>
        <a:p>
          <a:endParaRPr lang="en-US"/>
        </a:p>
      </dgm:t>
    </dgm:pt>
    <dgm:pt modelId="{57FFF414-D1E6-4FE2-A0B0-42314A7C721C}" type="sibTrans" cxnId="{6C40F270-3A83-45F2-A43D-3976C22C46E1}">
      <dgm:prSet/>
      <dgm:spPr/>
      <dgm:t>
        <a:bodyPr/>
        <a:lstStyle/>
        <a:p>
          <a:endParaRPr lang="en-US"/>
        </a:p>
      </dgm:t>
    </dgm:pt>
    <dgm:pt modelId="{991367E0-5C78-4DB4-993D-6A339136E5EA}">
      <dgm:prSet/>
      <dgm:spPr/>
      <dgm:t>
        <a:bodyPr/>
        <a:lstStyle/>
        <a:p>
          <a:r>
            <a:rPr lang="en-GB" dirty="0"/>
            <a:t>Organizational Structure: Hierarchy impacts culture.</a:t>
          </a:r>
          <a:endParaRPr lang="en-US" dirty="0"/>
        </a:p>
      </dgm:t>
    </dgm:pt>
    <dgm:pt modelId="{B1DD40D9-6B9B-4EE0-87CF-3F50DABE180F}" type="parTrans" cxnId="{8C1D2CA0-F725-407E-A959-9188C189B01D}">
      <dgm:prSet/>
      <dgm:spPr/>
      <dgm:t>
        <a:bodyPr/>
        <a:lstStyle/>
        <a:p>
          <a:endParaRPr lang="en-US"/>
        </a:p>
      </dgm:t>
    </dgm:pt>
    <dgm:pt modelId="{5F85B2ED-73DD-4A6D-A831-252C316011C4}" type="sibTrans" cxnId="{8C1D2CA0-F725-407E-A959-9188C189B01D}">
      <dgm:prSet/>
      <dgm:spPr/>
      <dgm:t>
        <a:bodyPr/>
        <a:lstStyle/>
        <a:p>
          <a:endParaRPr lang="en-US"/>
        </a:p>
      </dgm:t>
    </dgm:pt>
    <dgm:pt modelId="{381396D8-211C-4BD0-AF1C-67BD0E66D30F}">
      <dgm:prSet/>
      <dgm:spPr/>
      <dgm:t>
        <a:bodyPr/>
        <a:lstStyle/>
        <a:p>
          <a:r>
            <a:rPr lang="en-GB" dirty="0"/>
            <a:t>Example: Tesco's tall hierarchy resulting in formality and a lengthy decision-making process.</a:t>
          </a:r>
          <a:endParaRPr lang="en-US" dirty="0"/>
        </a:p>
      </dgm:t>
    </dgm:pt>
    <dgm:pt modelId="{B8BF8E5B-7E38-41F3-B3E9-EAFC61E312A4}" type="parTrans" cxnId="{0EBA4A78-CAFC-4897-91B9-D319671D85B3}">
      <dgm:prSet/>
      <dgm:spPr/>
      <dgm:t>
        <a:bodyPr/>
        <a:lstStyle/>
        <a:p>
          <a:endParaRPr lang="en-US"/>
        </a:p>
      </dgm:t>
    </dgm:pt>
    <dgm:pt modelId="{0ABBC8B0-85B8-4BE7-B4D5-9612BA6E7535}" type="sibTrans" cxnId="{0EBA4A78-CAFC-4897-91B9-D319671D85B3}">
      <dgm:prSet/>
      <dgm:spPr/>
      <dgm:t>
        <a:bodyPr/>
        <a:lstStyle/>
        <a:p>
          <a:endParaRPr lang="en-US"/>
        </a:p>
      </dgm:t>
    </dgm:pt>
    <dgm:pt modelId="{26AA2568-9A43-49F8-8E85-A3BE8B26C0FF}" type="pres">
      <dgm:prSet presAssocID="{3B9944ED-2DDE-4D36-BB2D-4F9EC9690802}" presName="Name0" presStyleCnt="0">
        <dgm:presLayoutVars>
          <dgm:dir/>
          <dgm:animLvl val="lvl"/>
          <dgm:resizeHandles val="exact"/>
        </dgm:presLayoutVars>
      </dgm:prSet>
      <dgm:spPr/>
    </dgm:pt>
    <dgm:pt modelId="{995778BE-9F18-4319-AA3B-1C185717A5B0}" type="pres">
      <dgm:prSet presAssocID="{093D4BA8-E6C2-499B-8B77-E9697987C2DC}" presName="linNode" presStyleCnt="0"/>
      <dgm:spPr/>
    </dgm:pt>
    <dgm:pt modelId="{275B072F-C80E-4A6B-A8A0-E1FA98D84F03}" type="pres">
      <dgm:prSet presAssocID="{093D4BA8-E6C2-499B-8B77-E9697987C2DC}" presName="parentText" presStyleLbl="node1" presStyleIdx="0" presStyleCnt="6">
        <dgm:presLayoutVars>
          <dgm:chMax val="1"/>
          <dgm:bulletEnabled val="1"/>
        </dgm:presLayoutVars>
      </dgm:prSet>
      <dgm:spPr/>
    </dgm:pt>
    <dgm:pt modelId="{E11C6498-E8B6-4CAC-B1C5-B94637805CC0}" type="pres">
      <dgm:prSet presAssocID="{093D4BA8-E6C2-499B-8B77-E9697987C2DC}" presName="descendantText" presStyleLbl="alignAccFollowNode1" presStyleIdx="0" presStyleCnt="6">
        <dgm:presLayoutVars>
          <dgm:bulletEnabled val="1"/>
        </dgm:presLayoutVars>
      </dgm:prSet>
      <dgm:spPr/>
    </dgm:pt>
    <dgm:pt modelId="{8F15DCD0-6C7F-4F1E-B39C-D0C6E53DC406}" type="pres">
      <dgm:prSet presAssocID="{714BCB4D-2AA1-4786-AEA2-23D176249DDE}" presName="sp" presStyleCnt="0"/>
      <dgm:spPr/>
    </dgm:pt>
    <dgm:pt modelId="{B218D996-0D87-4753-85E2-39BFE16E1B04}" type="pres">
      <dgm:prSet presAssocID="{D9DA92D3-4478-4683-BB2C-D8408CED892A}" presName="linNode" presStyleCnt="0"/>
      <dgm:spPr/>
    </dgm:pt>
    <dgm:pt modelId="{29FF12F3-BB99-4275-B76C-E011CD6CC645}" type="pres">
      <dgm:prSet presAssocID="{D9DA92D3-4478-4683-BB2C-D8408CED892A}" presName="parentText" presStyleLbl="node1" presStyleIdx="1" presStyleCnt="6">
        <dgm:presLayoutVars>
          <dgm:chMax val="1"/>
          <dgm:bulletEnabled val="1"/>
        </dgm:presLayoutVars>
      </dgm:prSet>
      <dgm:spPr/>
    </dgm:pt>
    <dgm:pt modelId="{B7B1B355-74EC-40B1-8FB5-B2C945A24DB2}" type="pres">
      <dgm:prSet presAssocID="{D9DA92D3-4478-4683-BB2C-D8408CED892A}" presName="descendantText" presStyleLbl="alignAccFollowNode1" presStyleIdx="1" presStyleCnt="6">
        <dgm:presLayoutVars>
          <dgm:bulletEnabled val="1"/>
        </dgm:presLayoutVars>
      </dgm:prSet>
      <dgm:spPr/>
    </dgm:pt>
    <dgm:pt modelId="{F448FB0F-A1F7-4FDD-B554-9D1E79F82F17}" type="pres">
      <dgm:prSet presAssocID="{C8161AC0-C40C-4430-A06E-95D8BE989E57}" presName="sp" presStyleCnt="0"/>
      <dgm:spPr/>
    </dgm:pt>
    <dgm:pt modelId="{53FAC2BA-2F9E-47DF-AD52-3E42BAAF0E78}" type="pres">
      <dgm:prSet presAssocID="{5B6EB541-9B6C-4A02-90FE-15DAFC72EAD3}" presName="linNode" presStyleCnt="0"/>
      <dgm:spPr/>
    </dgm:pt>
    <dgm:pt modelId="{8C33E045-001E-4E47-86E6-44FB9E038AC0}" type="pres">
      <dgm:prSet presAssocID="{5B6EB541-9B6C-4A02-90FE-15DAFC72EAD3}" presName="parentText" presStyleLbl="node1" presStyleIdx="2" presStyleCnt="6">
        <dgm:presLayoutVars>
          <dgm:chMax val="1"/>
          <dgm:bulletEnabled val="1"/>
        </dgm:presLayoutVars>
      </dgm:prSet>
      <dgm:spPr/>
    </dgm:pt>
    <dgm:pt modelId="{E8E00AF7-E504-4EE2-880A-4B472583D343}" type="pres">
      <dgm:prSet presAssocID="{5B6EB541-9B6C-4A02-90FE-15DAFC72EAD3}" presName="descendantText" presStyleLbl="alignAccFollowNode1" presStyleIdx="2" presStyleCnt="6">
        <dgm:presLayoutVars>
          <dgm:bulletEnabled val="1"/>
        </dgm:presLayoutVars>
      </dgm:prSet>
      <dgm:spPr/>
    </dgm:pt>
    <dgm:pt modelId="{9EE529CD-1039-4A0F-9D50-16874359D955}" type="pres">
      <dgm:prSet presAssocID="{F3104BAF-36BB-438B-9E5C-D7D55F0AE1E2}" presName="sp" presStyleCnt="0"/>
      <dgm:spPr/>
    </dgm:pt>
    <dgm:pt modelId="{73DA0D0C-3494-4EA4-880C-ED20275D48E8}" type="pres">
      <dgm:prSet presAssocID="{47C03200-B238-4192-AA57-3B1626480657}" presName="linNode" presStyleCnt="0"/>
      <dgm:spPr/>
    </dgm:pt>
    <dgm:pt modelId="{A47BF294-4907-404E-AC6C-D854E96FA192}" type="pres">
      <dgm:prSet presAssocID="{47C03200-B238-4192-AA57-3B1626480657}" presName="parentText" presStyleLbl="node1" presStyleIdx="3" presStyleCnt="6">
        <dgm:presLayoutVars>
          <dgm:chMax val="1"/>
          <dgm:bulletEnabled val="1"/>
        </dgm:presLayoutVars>
      </dgm:prSet>
      <dgm:spPr/>
    </dgm:pt>
    <dgm:pt modelId="{9168830B-1E2F-4272-806B-A22C12C080FA}" type="pres">
      <dgm:prSet presAssocID="{47C03200-B238-4192-AA57-3B1626480657}" presName="descendantText" presStyleLbl="alignAccFollowNode1" presStyleIdx="3" presStyleCnt="6">
        <dgm:presLayoutVars>
          <dgm:bulletEnabled val="1"/>
        </dgm:presLayoutVars>
      </dgm:prSet>
      <dgm:spPr/>
    </dgm:pt>
    <dgm:pt modelId="{54558C2E-5A1A-439A-A566-A95A4BD7A860}" type="pres">
      <dgm:prSet presAssocID="{C498D506-0732-457F-9BA9-EDA1039AEF79}" presName="sp" presStyleCnt="0"/>
      <dgm:spPr/>
    </dgm:pt>
    <dgm:pt modelId="{7C0F6BA8-3D27-4326-A59F-001CF3CAD322}" type="pres">
      <dgm:prSet presAssocID="{5B36C379-750D-4CB5-AE0E-FF203DF0E81A}" presName="linNode" presStyleCnt="0"/>
      <dgm:spPr/>
    </dgm:pt>
    <dgm:pt modelId="{7551FD64-14C2-4A3B-A923-32B27DDAA192}" type="pres">
      <dgm:prSet presAssocID="{5B36C379-750D-4CB5-AE0E-FF203DF0E81A}" presName="parentText" presStyleLbl="node1" presStyleIdx="4" presStyleCnt="6">
        <dgm:presLayoutVars>
          <dgm:chMax val="1"/>
          <dgm:bulletEnabled val="1"/>
        </dgm:presLayoutVars>
      </dgm:prSet>
      <dgm:spPr/>
    </dgm:pt>
    <dgm:pt modelId="{A22DDC67-A980-47B5-8F69-1AA5C0C40C8D}" type="pres">
      <dgm:prSet presAssocID="{5B36C379-750D-4CB5-AE0E-FF203DF0E81A}" presName="descendantText" presStyleLbl="alignAccFollowNode1" presStyleIdx="4" presStyleCnt="6">
        <dgm:presLayoutVars>
          <dgm:bulletEnabled val="1"/>
        </dgm:presLayoutVars>
      </dgm:prSet>
      <dgm:spPr/>
    </dgm:pt>
    <dgm:pt modelId="{EE0690C5-3910-46AC-A5CD-7D8823656312}" type="pres">
      <dgm:prSet presAssocID="{2CDB9560-3012-4E03-A84F-E1897FB3B240}" presName="sp" presStyleCnt="0"/>
      <dgm:spPr/>
    </dgm:pt>
    <dgm:pt modelId="{D96BBF2E-2AF0-4C51-A6BE-C656026F2CC5}" type="pres">
      <dgm:prSet presAssocID="{991367E0-5C78-4DB4-993D-6A339136E5EA}" presName="linNode" presStyleCnt="0"/>
      <dgm:spPr/>
    </dgm:pt>
    <dgm:pt modelId="{37C03E37-11DC-4EB8-BC57-473973B816C4}" type="pres">
      <dgm:prSet presAssocID="{991367E0-5C78-4DB4-993D-6A339136E5EA}" presName="parentText" presStyleLbl="node1" presStyleIdx="5" presStyleCnt="6">
        <dgm:presLayoutVars>
          <dgm:chMax val="1"/>
          <dgm:bulletEnabled val="1"/>
        </dgm:presLayoutVars>
      </dgm:prSet>
      <dgm:spPr/>
    </dgm:pt>
    <dgm:pt modelId="{6F5841E2-5958-49BB-A9EF-EA4F55467EFA}" type="pres">
      <dgm:prSet presAssocID="{991367E0-5C78-4DB4-993D-6A339136E5EA}" presName="descendantText" presStyleLbl="alignAccFollowNode1" presStyleIdx="5" presStyleCnt="6">
        <dgm:presLayoutVars>
          <dgm:bulletEnabled val="1"/>
        </dgm:presLayoutVars>
      </dgm:prSet>
      <dgm:spPr/>
    </dgm:pt>
  </dgm:ptLst>
  <dgm:cxnLst>
    <dgm:cxn modelId="{1D7B8504-1DCA-4C23-9550-E27B9CB98651}" srcId="{3B9944ED-2DDE-4D36-BB2D-4F9EC9690802}" destId="{5B36C379-750D-4CB5-AE0E-FF203DF0E81A}" srcOrd="4" destOrd="0" parTransId="{F354E63C-7806-4834-95BF-D22EC5958EEC}" sibTransId="{2CDB9560-3012-4E03-A84F-E1897FB3B240}"/>
    <dgm:cxn modelId="{CAAF9C05-0FE0-4491-8A51-019C16E293BE}" type="presOf" srcId="{991367E0-5C78-4DB4-993D-6A339136E5EA}" destId="{37C03E37-11DC-4EB8-BC57-473973B816C4}" srcOrd="0" destOrd="0" presId="urn:microsoft.com/office/officeart/2005/8/layout/vList5"/>
    <dgm:cxn modelId="{4AEB0D07-3AF8-4D70-B647-32A405A11F19}" type="presOf" srcId="{381396D8-211C-4BD0-AF1C-67BD0E66D30F}" destId="{6F5841E2-5958-49BB-A9EF-EA4F55467EFA}" srcOrd="0" destOrd="0" presId="urn:microsoft.com/office/officeart/2005/8/layout/vList5"/>
    <dgm:cxn modelId="{653F6C25-7D05-486D-B71E-BB731CC2D3F9}" srcId="{47C03200-B238-4192-AA57-3B1626480657}" destId="{52E555D5-809E-48D1-9F0D-B0D4BCEA2C99}" srcOrd="0" destOrd="0" parTransId="{0212D4EE-909E-4C8D-8032-15A10B92997B}" sibTransId="{4A0E04F4-B188-4ABF-8C2B-5242C2C6DFFB}"/>
    <dgm:cxn modelId="{77EA532D-FB3E-4F51-AE42-95B73D84A340}" type="presOf" srcId="{7DA283F6-44CA-4AD6-AC96-A86C6C47DD3D}" destId="{E11C6498-E8B6-4CAC-B1C5-B94637805CC0}" srcOrd="0" destOrd="0" presId="urn:microsoft.com/office/officeart/2005/8/layout/vList5"/>
    <dgm:cxn modelId="{A885A13F-48F8-41DE-8F9B-CE8A95726011}" srcId="{3B9944ED-2DDE-4D36-BB2D-4F9EC9690802}" destId="{5B6EB541-9B6C-4A02-90FE-15DAFC72EAD3}" srcOrd="2" destOrd="0" parTransId="{5BC89DB9-F728-4A5A-A2B3-35EA765E6A8D}" sibTransId="{F3104BAF-36BB-438B-9E5C-D7D55F0AE1E2}"/>
    <dgm:cxn modelId="{136D9162-292D-4A9F-8086-10BF8795E6AC}" type="presOf" srcId="{52E555D5-809E-48D1-9F0D-B0D4BCEA2C99}" destId="{9168830B-1E2F-4272-806B-A22C12C080FA}" srcOrd="0" destOrd="0" presId="urn:microsoft.com/office/officeart/2005/8/layout/vList5"/>
    <dgm:cxn modelId="{50626C45-D688-48F9-8B78-93FD095CF780}" type="presOf" srcId="{5B6EB541-9B6C-4A02-90FE-15DAFC72EAD3}" destId="{8C33E045-001E-4E47-86E6-44FB9E038AC0}" srcOrd="0" destOrd="0" presId="urn:microsoft.com/office/officeart/2005/8/layout/vList5"/>
    <dgm:cxn modelId="{65596346-D228-438C-A6F0-99903A82C1C4}" srcId="{093D4BA8-E6C2-499B-8B77-E9697987C2DC}" destId="{7DA283F6-44CA-4AD6-AC96-A86C6C47DD3D}" srcOrd="0" destOrd="0" parTransId="{FFEC2A54-CDD2-4590-AFE2-3C63DB302CA7}" sibTransId="{3E0A350F-002C-4140-A8AD-F0B9DA0940B3}"/>
    <dgm:cxn modelId="{5543E967-BAC1-41C1-A099-0CABCA94AA18}" type="presOf" srcId="{D9DA92D3-4478-4683-BB2C-D8408CED892A}" destId="{29FF12F3-BB99-4275-B76C-E011CD6CC645}" srcOrd="0" destOrd="0" presId="urn:microsoft.com/office/officeart/2005/8/layout/vList5"/>
    <dgm:cxn modelId="{21E76B4B-8D02-4816-B5C3-3B073B711927}" srcId="{5B6EB541-9B6C-4A02-90FE-15DAFC72EAD3}" destId="{9A98382C-A84F-403F-957B-DAB06AE785B5}" srcOrd="0" destOrd="0" parTransId="{01F45328-44BC-4613-AE08-C264726A680B}" sibTransId="{61716F96-C773-4443-ADCA-E05D2E35EA7B}"/>
    <dgm:cxn modelId="{C61D026E-04B2-46EF-94A1-6AC8AC1C2173}" type="presOf" srcId="{9A98382C-A84F-403F-957B-DAB06AE785B5}" destId="{E8E00AF7-E504-4EE2-880A-4B472583D343}" srcOrd="0" destOrd="0" presId="urn:microsoft.com/office/officeart/2005/8/layout/vList5"/>
    <dgm:cxn modelId="{6C40F270-3A83-45F2-A43D-3976C22C46E1}" srcId="{5B36C379-750D-4CB5-AE0E-FF203DF0E81A}" destId="{F2074689-BBF4-4888-B5C2-939CEAA2E9B0}" srcOrd="0" destOrd="0" parTransId="{2A9BAF6C-ACF2-446C-A762-A7B9C6EDD86C}" sibTransId="{57FFF414-D1E6-4FE2-A0B0-42314A7C721C}"/>
    <dgm:cxn modelId="{9731B376-C7A3-45E4-A260-7DC9582D3A58}" type="presOf" srcId="{FAD211FA-9B5E-473A-85D2-6D366FE32162}" destId="{B7B1B355-74EC-40B1-8FB5-B2C945A24DB2}" srcOrd="0" destOrd="0" presId="urn:microsoft.com/office/officeart/2005/8/layout/vList5"/>
    <dgm:cxn modelId="{0EBA4A78-CAFC-4897-91B9-D319671D85B3}" srcId="{991367E0-5C78-4DB4-993D-6A339136E5EA}" destId="{381396D8-211C-4BD0-AF1C-67BD0E66D30F}" srcOrd="0" destOrd="0" parTransId="{B8BF8E5B-7E38-41F3-B3E9-EAFC61E312A4}" sibTransId="{0ABBC8B0-85B8-4BE7-B4D5-9612BA6E7535}"/>
    <dgm:cxn modelId="{00464396-3C85-44E7-BE2D-974D75EA40A0}" srcId="{3B9944ED-2DDE-4D36-BB2D-4F9EC9690802}" destId="{D9DA92D3-4478-4683-BB2C-D8408CED892A}" srcOrd="1" destOrd="0" parTransId="{1ACCC89D-5837-4A7B-95AE-122F59269F19}" sibTransId="{C8161AC0-C40C-4430-A06E-95D8BE989E57}"/>
    <dgm:cxn modelId="{1B17AD9D-207F-4460-847A-F24D1AF9F392}" type="presOf" srcId="{47C03200-B238-4192-AA57-3B1626480657}" destId="{A47BF294-4907-404E-AC6C-D854E96FA192}" srcOrd="0" destOrd="0" presId="urn:microsoft.com/office/officeart/2005/8/layout/vList5"/>
    <dgm:cxn modelId="{8C1D2CA0-F725-407E-A959-9188C189B01D}" srcId="{3B9944ED-2DDE-4D36-BB2D-4F9EC9690802}" destId="{991367E0-5C78-4DB4-993D-6A339136E5EA}" srcOrd="5" destOrd="0" parTransId="{B1DD40D9-6B9B-4EE0-87CF-3F50DABE180F}" sibTransId="{5F85B2ED-73DD-4A6D-A831-252C316011C4}"/>
    <dgm:cxn modelId="{48AF51B2-3C91-4E82-BA88-D1291D9D7C28}" type="presOf" srcId="{F2074689-BBF4-4888-B5C2-939CEAA2E9B0}" destId="{A22DDC67-A980-47B5-8F69-1AA5C0C40C8D}" srcOrd="0" destOrd="0" presId="urn:microsoft.com/office/officeart/2005/8/layout/vList5"/>
    <dgm:cxn modelId="{3855E6BA-9B9F-4C63-AEAC-2CE2A26207E4}" type="presOf" srcId="{3B9944ED-2DDE-4D36-BB2D-4F9EC9690802}" destId="{26AA2568-9A43-49F8-8E85-A3BE8B26C0FF}" srcOrd="0" destOrd="0" presId="urn:microsoft.com/office/officeart/2005/8/layout/vList5"/>
    <dgm:cxn modelId="{1AEFE3BB-F0DE-44EA-B605-53D85227DCCE}" srcId="{3B9944ED-2DDE-4D36-BB2D-4F9EC9690802}" destId="{47C03200-B238-4192-AA57-3B1626480657}" srcOrd="3" destOrd="0" parTransId="{61293231-FCC6-4B38-9C10-7AC2316FBDA1}" sibTransId="{C498D506-0732-457F-9BA9-EDA1039AEF79}"/>
    <dgm:cxn modelId="{E8B56CC1-2B70-40B8-AB57-6D2E0CA07C19}" srcId="{D9DA92D3-4478-4683-BB2C-D8408CED892A}" destId="{FAD211FA-9B5E-473A-85D2-6D366FE32162}" srcOrd="0" destOrd="0" parTransId="{3DD93B85-8F5D-4879-8C15-0F5CD10FCAE8}" sibTransId="{EBFAFDD3-7D04-4BBF-BCB3-4DA0DB356AEA}"/>
    <dgm:cxn modelId="{6B53F7DC-BFA8-47F1-8B19-7BD10E4F8808}" type="presOf" srcId="{093D4BA8-E6C2-499B-8B77-E9697987C2DC}" destId="{275B072F-C80E-4A6B-A8A0-E1FA98D84F03}" srcOrd="0" destOrd="0" presId="urn:microsoft.com/office/officeart/2005/8/layout/vList5"/>
    <dgm:cxn modelId="{55E1D2EE-0950-458B-A3AE-15BE084518F4}" type="presOf" srcId="{5B36C379-750D-4CB5-AE0E-FF203DF0E81A}" destId="{7551FD64-14C2-4A3B-A923-32B27DDAA192}" srcOrd="0" destOrd="0" presId="urn:microsoft.com/office/officeart/2005/8/layout/vList5"/>
    <dgm:cxn modelId="{368272F9-C3CF-4CBF-9D0D-BD61271718F4}" srcId="{3B9944ED-2DDE-4D36-BB2D-4F9EC9690802}" destId="{093D4BA8-E6C2-499B-8B77-E9697987C2DC}" srcOrd="0" destOrd="0" parTransId="{4B3E1015-A1B2-4BDE-8A76-86F07527ABD7}" sibTransId="{714BCB4D-2AA1-4786-AEA2-23D176249DDE}"/>
    <dgm:cxn modelId="{F3012509-70C1-468C-8F61-D1F9A6172608}" type="presParOf" srcId="{26AA2568-9A43-49F8-8E85-A3BE8B26C0FF}" destId="{995778BE-9F18-4319-AA3B-1C185717A5B0}" srcOrd="0" destOrd="0" presId="urn:microsoft.com/office/officeart/2005/8/layout/vList5"/>
    <dgm:cxn modelId="{39B5A6F0-8175-4D16-BF9C-058A9C3705C3}" type="presParOf" srcId="{995778BE-9F18-4319-AA3B-1C185717A5B0}" destId="{275B072F-C80E-4A6B-A8A0-E1FA98D84F03}" srcOrd="0" destOrd="0" presId="urn:microsoft.com/office/officeart/2005/8/layout/vList5"/>
    <dgm:cxn modelId="{7C094B14-D18C-470A-A9F1-3FF9E8FC5748}" type="presParOf" srcId="{995778BE-9F18-4319-AA3B-1C185717A5B0}" destId="{E11C6498-E8B6-4CAC-B1C5-B94637805CC0}" srcOrd="1" destOrd="0" presId="urn:microsoft.com/office/officeart/2005/8/layout/vList5"/>
    <dgm:cxn modelId="{6FCF75A7-CB84-4540-A84E-8BA9EAD98938}" type="presParOf" srcId="{26AA2568-9A43-49F8-8E85-A3BE8B26C0FF}" destId="{8F15DCD0-6C7F-4F1E-B39C-D0C6E53DC406}" srcOrd="1" destOrd="0" presId="urn:microsoft.com/office/officeart/2005/8/layout/vList5"/>
    <dgm:cxn modelId="{88159F8B-CAB0-4644-BEE6-AF0CB74C825E}" type="presParOf" srcId="{26AA2568-9A43-49F8-8E85-A3BE8B26C0FF}" destId="{B218D996-0D87-4753-85E2-39BFE16E1B04}" srcOrd="2" destOrd="0" presId="urn:microsoft.com/office/officeart/2005/8/layout/vList5"/>
    <dgm:cxn modelId="{21725BAA-87DE-477E-A9F4-3CB91C02436F}" type="presParOf" srcId="{B218D996-0D87-4753-85E2-39BFE16E1B04}" destId="{29FF12F3-BB99-4275-B76C-E011CD6CC645}" srcOrd="0" destOrd="0" presId="urn:microsoft.com/office/officeart/2005/8/layout/vList5"/>
    <dgm:cxn modelId="{BE98481B-C584-4F5F-94C9-6CF7791158BA}" type="presParOf" srcId="{B218D996-0D87-4753-85E2-39BFE16E1B04}" destId="{B7B1B355-74EC-40B1-8FB5-B2C945A24DB2}" srcOrd="1" destOrd="0" presId="urn:microsoft.com/office/officeart/2005/8/layout/vList5"/>
    <dgm:cxn modelId="{CEB16719-53A4-449F-97DA-D7DC299A0753}" type="presParOf" srcId="{26AA2568-9A43-49F8-8E85-A3BE8B26C0FF}" destId="{F448FB0F-A1F7-4FDD-B554-9D1E79F82F17}" srcOrd="3" destOrd="0" presId="urn:microsoft.com/office/officeart/2005/8/layout/vList5"/>
    <dgm:cxn modelId="{FE703412-CBCE-443D-AF56-881EDDE5B702}" type="presParOf" srcId="{26AA2568-9A43-49F8-8E85-A3BE8B26C0FF}" destId="{53FAC2BA-2F9E-47DF-AD52-3E42BAAF0E78}" srcOrd="4" destOrd="0" presId="urn:microsoft.com/office/officeart/2005/8/layout/vList5"/>
    <dgm:cxn modelId="{E5EA9B70-ED87-4B00-92E7-61AE60354BC6}" type="presParOf" srcId="{53FAC2BA-2F9E-47DF-AD52-3E42BAAF0E78}" destId="{8C33E045-001E-4E47-86E6-44FB9E038AC0}" srcOrd="0" destOrd="0" presId="urn:microsoft.com/office/officeart/2005/8/layout/vList5"/>
    <dgm:cxn modelId="{2A2229E6-8193-41DF-9694-0868F3C865CF}" type="presParOf" srcId="{53FAC2BA-2F9E-47DF-AD52-3E42BAAF0E78}" destId="{E8E00AF7-E504-4EE2-880A-4B472583D343}" srcOrd="1" destOrd="0" presId="urn:microsoft.com/office/officeart/2005/8/layout/vList5"/>
    <dgm:cxn modelId="{78D4FCAE-A2DA-4F9B-98FF-195D26FFF983}" type="presParOf" srcId="{26AA2568-9A43-49F8-8E85-A3BE8B26C0FF}" destId="{9EE529CD-1039-4A0F-9D50-16874359D955}" srcOrd="5" destOrd="0" presId="urn:microsoft.com/office/officeart/2005/8/layout/vList5"/>
    <dgm:cxn modelId="{BE804072-F897-427F-906E-7A35305C96C4}" type="presParOf" srcId="{26AA2568-9A43-49F8-8E85-A3BE8B26C0FF}" destId="{73DA0D0C-3494-4EA4-880C-ED20275D48E8}" srcOrd="6" destOrd="0" presId="urn:microsoft.com/office/officeart/2005/8/layout/vList5"/>
    <dgm:cxn modelId="{E58C15DB-90ED-470F-9950-9DA402C2B869}" type="presParOf" srcId="{73DA0D0C-3494-4EA4-880C-ED20275D48E8}" destId="{A47BF294-4907-404E-AC6C-D854E96FA192}" srcOrd="0" destOrd="0" presId="urn:microsoft.com/office/officeart/2005/8/layout/vList5"/>
    <dgm:cxn modelId="{BEDAAD15-0A1F-4D1F-B367-A22BBDD100AA}" type="presParOf" srcId="{73DA0D0C-3494-4EA4-880C-ED20275D48E8}" destId="{9168830B-1E2F-4272-806B-A22C12C080FA}" srcOrd="1" destOrd="0" presId="urn:microsoft.com/office/officeart/2005/8/layout/vList5"/>
    <dgm:cxn modelId="{B62E7014-28EC-4B72-8E7E-C3C00735DC5C}" type="presParOf" srcId="{26AA2568-9A43-49F8-8E85-A3BE8B26C0FF}" destId="{54558C2E-5A1A-439A-A566-A95A4BD7A860}" srcOrd="7" destOrd="0" presId="urn:microsoft.com/office/officeart/2005/8/layout/vList5"/>
    <dgm:cxn modelId="{2D35AE90-4F5B-4683-B918-811ACCFBC5EF}" type="presParOf" srcId="{26AA2568-9A43-49F8-8E85-A3BE8B26C0FF}" destId="{7C0F6BA8-3D27-4326-A59F-001CF3CAD322}" srcOrd="8" destOrd="0" presId="urn:microsoft.com/office/officeart/2005/8/layout/vList5"/>
    <dgm:cxn modelId="{20A8B482-5E07-4999-A09F-7BFCB6596CA2}" type="presParOf" srcId="{7C0F6BA8-3D27-4326-A59F-001CF3CAD322}" destId="{7551FD64-14C2-4A3B-A923-32B27DDAA192}" srcOrd="0" destOrd="0" presId="urn:microsoft.com/office/officeart/2005/8/layout/vList5"/>
    <dgm:cxn modelId="{880BDB2A-0DC9-405F-B727-A66BA543E495}" type="presParOf" srcId="{7C0F6BA8-3D27-4326-A59F-001CF3CAD322}" destId="{A22DDC67-A980-47B5-8F69-1AA5C0C40C8D}" srcOrd="1" destOrd="0" presId="urn:microsoft.com/office/officeart/2005/8/layout/vList5"/>
    <dgm:cxn modelId="{B3E23A39-72C0-4B53-A244-5764191155A4}" type="presParOf" srcId="{26AA2568-9A43-49F8-8E85-A3BE8B26C0FF}" destId="{EE0690C5-3910-46AC-A5CD-7D8823656312}" srcOrd="9" destOrd="0" presId="urn:microsoft.com/office/officeart/2005/8/layout/vList5"/>
    <dgm:cxn modelId="{FAE02E85-18C0-4C4C-9BFA-33D2B0CF4FE0}" type="presParOf" srcId="{26AA2568-9A43-49F8-8E85-A3BE8B26C0FF}" destId="{D96BBF2E-2AF0-4C51-A6BE-C656026F2CC5}" srcOrd="10" destOrd="0" presId="urn:microsoft.com/office/officeart/2005/8/layout/vList5"/>
    <dgm:cxn modelId="{E4629BFD-ED58-4EE5-8391-FEDF30D56C9A}" type="presParOf" srcId="{D96BBF2E-2AF0-4C51-A6BE-C656026F2CC5}" destId="{37C03E37-11DC-4EB8-BC57-473973B816C4}" srcOrd="0" destOrd="0" presId="urn:microsoft.com/office/officeart/2005/8/layout/vList5"/>
    <dgm:cxn modelId="{70F92836-6E68-4478-B41D-986360EDEF37}" type="presParOf" srcId="{D96BBF2E-2AF0-4C51-A6BE-C656026F2CC5}" destId="{6F5841E2-5958-49BB-A9EF-EA4F55467EFA}"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AEB6AA-1641-43F9-906E-D03C5F392DFE}"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9B1D2397-24AA-4C3A-BDDC-12DCDE1B0DED}">
      <dgm:prSet/>
      <dgm:spPr/>
      <dgm:t>
        <a:bodyPr/>
        <a:lstStyle/>
        <a:p>
          <a:r>
            <a:rPr lang="en-GB" err="1">
              <a:latin typeface="Calibri"/>
              <a:cs typeface="Calibri"/>
            </a:rPr>
            <a:t>Analyzing</a:t>
          </a:r>
          <a:r>
            <a:rPr lang="en-GB">
              <a:latin typeface="Calibri"/>
              <a:cs typeface="Calibri"/>
            </a:rPr>
            <a:t> Tesco's ethical stance is pivotal for understanding its impact on employee </a:t>
          </a:r>
          <a:r>
            <a:rPr lang="en-GB" err="1">
              <a:latin typeface="Calibri"/>
              <a:cs typeface="Calibri"/>
            </a:rPr>
            <a:t>behavior</a:t>
          </a:r>
          <a:r>
            <a:rPr lang="en-GB">
              <a:latin typeface="Calibri"/>
              <a:cs typeface="Calibri"/>
            </a:rPr>
            <a:t>. Ethical considerations strongly influence how employees perceive and engage with their work environment.</a:t>
          </a:r>
          <a:endParaRPr lang="en-US">
            <a:latin typeface="Calibri"/>
            <a:cs typeface="Calibri"/>
          </a:endParaRPr>
        </a:p>
      </dgm:t>
    </dgm:pt>
    <dgm:pt modelId="{A3C81964-6D15-409C-AF34-1845B4B5C982}" type="parTrans" cxnId="{3327571A-6FAC-4624-914D-B1950B40DF04}">
      <dgm:prSet/>
      <dgm:spPr/>
      <dgm:t>
        <a:bodyPr/>
        <a:lstStyle/>
        <a:p>
          <a:endParaRPr lang="en-US"/>
        </a:p>
      </dgm:t>
    </dgm:pt>
    <dgm:pt modelId="{5FECD33D-9D1F-4261-94BB-41E125E6722D}" type="sibTrans" cxnId="{3327571A-6FAC-4624-914D-B1950B40DF04}">
      <dgm:prSet/>
      <dgm:spPr/>
      <dgm:t>
        <a:bodyPr/>
        <a:lstStyle/>
        <a:p>
          <a:endParaRPr lang="en-US"/>
        </a:p>
      </dgm:t>
    </dgm:pt>
    <dgm:pt modelId="{7168958B-F918-447B-A44D-D1E0C8E8C09A}">
      <dgm:prSet/>
      <dgm:spPr/>
      <dgm:t>
        <a:bodyPr/>
        <a:lstStyle/>
        <a:p>
          <a:pPr rtl="0"/>
          <a:r>
            <a:rPr lang="en-GB" i="0">
              <a:latin typeface="Calibri"/>
              <a:cs typeface="Calibri"/>
            </a:rPr>
            <a:t>Example</a:t>
          </a:r>
          <a:r>
            <a:rPr lang="en-GB" i="1">
              <a:latin typeface="Calibri"/>
              <a:cs typeface="Calibri"/>
            </a:rPr>
            <a:t>: </a:t>
          </a:r>
          <a:r>
            <a:rPr lang="en-GB">
              <a:latin typeface="Calibri"/>
              <a:cs typeface="Calibri"/>
            </a:rPr>
            <a:t>Tesco's commitment to fair trade practices is a prominent aspect of its ethical stance. By ensuring fair treatment of suppliers and promoting sustainable sourcing, Tesco positively contributes to its ethical reputation. This commitment not only aligns with societal values but also fosters a sense of responsibility and integrity among employees(PLC, 2023).</a:t>
          </a:r>
          <a:endParaRPr lang="en-US">
            <a:latin typeface="Calibri"/>
            <a:cs typeface="Calibri"/>
          </a:endParaRPr>
        </a:p>
      </dgm:t>
    </dgm:pt>
    <dgm:pt modelId="{8009C0AF-8AD5-47F6-9D17-35A592F2EEE5}" type="parTrans" cxnId="{1BD85828-1C0C-4BDF-AE45-2181FC5612AB}">
      <dgm:prSet/>
      <dgm:spPr/>
      <dgm:t>
        <a:bodyPr/>
        <a:lstStyle/>
        <a:p>
          <a:endParaRPr lang="en-US"/>
        </a:p>
      </dgm:t>
    </dgm:pt>
    <dgm:pt modelId="{FAC40356-0CF5-4D2D-BF1E-8A99F4DC4F33}" type="sibTrans" cxnId="{1BD85828-1C0C-4BDF-AE45-2181FC5612AB}">
      <dgm:prSet/>
      <dgm:spPr/>
      <dgm:t>
        <a:bodyPr/>
        <a:lstStyle/>
        <a:p>
          <a:endParaRPr lang="en-US"/>
        </a:p>
      </dgm:t>
    </dgm:pt>
    <dgm:pt modelId="{F79CCE84-9AA7-41E8-AA18-D2A72E36B20A}" type="pres">
      <dgm:prSet presAssocID="{D6AEB6AA-1641-43F9-906E-D03C5F392DFE}" presName="Name0" presStyleCnt="0">
        <dgm:presLayoutVars>
          <dgm:dir/>
          <dgm:animLvl val="lvl"/>
          <dgm:resizeHandles val="exact"/>
        </dgm:presLayoutVars>
      </dgm:prSet>
      <dgm:spPr/>
    </dgm:pt>
    <dgm:pt modelId="{EDF6A098-B2D9-4DF4-9600-AD74255CDD32}" type="pres">
      <dgm:prSet presAssocID="{7168958B-F918-447B-A44D-D1E0C8E8C09A}" presName="boxAndChildren" presStyleCnt="0"/>
      <dgm:spPr/>
    </dgm:pt>
    <dgm:pt modelId="{1F1AD83C-EC29-42D5-AC83-4FE31EE5F293}" type="pres">
      <dgm:prSet presAssocID="{7168958B-F918-447B-A44D-D1E0C8E8C09A}" presName="parentTextBox" presStyleLbl="node1" presStyleIdx="0" presStyleCnt="2"/>
      <dgm:spPr/>
    </dgm:pt>
    <dgm:pt modelId="{8EE941EB-8020-4364-A909-7CC49D5D33BC}" type="pres">
      <dgm:prSet presAssocID="{5FECD33D-9D1F-4261-94BB-41E125E6722D}" presName="sp" presStyleCnt="0"/>
      <dgm:spPr/>
    </dgm:pt>
    <dgm:pt modelId="{1075E759-1DC4-4F78-A27E-ABB823E8D5EE}" type="pres">
      <dgm:prSet presAssocID="{9B1D2397-24AA-4C3A-BDDC-12DCDE1B0DED}" presName="arrowAndChildren" presStyleCnt="0"/>
      <dgm:spPr/>
    </dgm:pt>
    <dgm:pt modelId="{CCA0F61A-CE52-4C0C-B10A-C3375AF57893}" type="pres">
      <dgm:prSet presAssocID="{9B1D2397-24AA-4C3A-BDDC-12DCDE1B0DED}" presName="parentTextArrow" presStyleLbl="node1" presStyleIdx="1" presStyleCnt="2"/>
      <dgm:spPr/>
    </dgm:pt>
  </dgm:ptLst>
  <dgm:cxnLst>
    <dgm:cxn modelId="{3327571A-6FAC-4624-914D-B1950B40DF04}" srcId="{D6AEB6AA-1641-43F9-906E-D03C5F392DFE}" destId="{9B1D2397-24AA-4C3A-BDDC-12DCDE1B0DED}" srcOrd="0" destOrd="0" parTransId="{A3C81964-6D15-409C-AF34-1845B4B5C982}" sibTransId="{5FECD33D-9D1F-4261-94BB-41E125E6722D}"/>
    <dgm:cxn modelId="{1DE88D20-97AD-47E5-9C02-11FC4C055A6A}" type="presOf" srcId="{D6AEB6AA-1641-43F9-906E-D03C5F392DFE}" destId="{F79CCE84-9AA7-41E8-AA18-D2A72E36B20A}" srcOrd="0" destOrd="0" presId="urn:microsoft.com/office/officeart/2005/8/layout/process4"/>
    <dgm:cxn modelId="{1BD85828-1C0C-4BDF-AE45-2181FC5612AB}" srcId="{D6AEB6AA-1641-43F9-906E-D03C5F392DFE}" destId="{7168958B-F918-447B-A44D-D1E0C8E8C09A}" srcOrd="1" destOrd="0" parTransId="{8009C0AF-8AD5-47F6-9D17-35A592F2EEE5}" sibTransId="{FAC40356-0CF5-4D2D-BF1E-8A99F4DC4F33}"/>
    <dgm:cxn modelId="{EB76902F-3654-4CAE-B028-F19C5D4C7F08}" type="presOf" srcId="{9B1D2397-24AA-4C3A-BDDC-12DCDE1B0DED}" destId="{CCA0F61A-CE52-4C0C-B10A-C3375AF57893}" srcOrd="0" destOrd="0" presId="urn:microsoft.com/office/officeart/2005/8/layout/process4"/>
    <dgm:cxn modelId="{70871399-C8D7-4F28-A4F0-9ECC0398AF02}" type="presOf" srcId="{7168958B-F918-447B-A44D-D1E0C8E8C09A}" destId="{1F1AD83C-EC29-42D5-AC83-4FE31EE5F293}" srcOrd="0" destOrd="0" presId="urn:microsoft.com/office/officeart/2005/8/layout/process4"/>
    <dgm:cxn modelId="{5257A5D0-B02A-4C07-B71A-D1203D590677}" type="presParOf" srcId="{F79CCE84-9AA7-41E8-AA18-D2A72E36B20A}" destId="{EDF6A098-B2D9-4DF4-9600-AD74255CDD32}" srcOrd="0" destOrd="0" presId="urn:microsoft.com/office/officeart/2005/8/layout/process4"/>
    <dgm:cxn modelId="{E5E4CF89-05B2-480E-A07B-A962006E9A8E}" type="presParOf" srcId="{EDF6A098-B2D9-4DF4-9600-AD74255CDD32}" destId="{1F1AD83C-EC29-42D5-AC83-4FE31EE5F293}" srcOrd="0" destOrd="0" presId="urn:microsoft.com/office/officeart/2005/8/layout/process4"/>
    <dgm:cxn modelId="{70E0B24E-AFD4-460C-9AF1-96C03A787C57}" type="presParOf" srcId="{F79CCE84-9AA7-41E8-AA18-D2A72E36B20A}" destId="{8EE941EB-8020-4364-A909-7CC49D5D33BC}" srcOrd="1" destOrd="0" presId="urn:microsoft.com/office/officeart/2005/8/layout/process4"/>
    <dgm:cxn modelId="{808CB283-1AEF-4AAC-9D59-6671FED41412}" type="presParOf" srcId="{F79CCE84-9AA7-41E8-AA18-D2A72E36B20A}" destId="{1075E759-1DC4-4F78-A27E-ABB823E8D5EE}" srcOrd="2" destOrd="0" presId="urn:microsoft.com/office/officeart/2005/8/layout/process4"/>
    <dgm:cxn modelId="{6010673B-02EB-4A8F-AC96-494CAA046940}" type="presParOf" srcId="{1075E759-1DC4-4F78-A27E-ABB823E8D5EE}" destId="{CCA0F61A-CE52-4C0C-B10A-C3375AF5789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1C85BA-A024-43C9-A077-79BF5685A6B4}"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92145EE1-C89C-4207-A8D0-9CE55892D570}">
      <dgm:prSet/>
      <dgm:spPr/>
      <dgm:t>
        <a:bodyPr/>
        <a:lstStyle/>
        <a:p>
          <a:pPr rtl="0"/>
          <a:r>
            <a:rPr lang="en-GB" dirty="0">
              <a:latin typeface="Calibri"/>
              <a:cs typeface="Calibri"/>
            </a:rPr>
            <a:t>In navigating the complex landscape of external factors, employing effective tools becomes imperative. One such tool is the PESTLE analysis, a comprehensive framework for understanding the Political, Economic, Social, Technological, Legal, and Environmental factors influencing an organization (Perera, 2018)</a:t>
          </a:r>
          <a:r>
            <a:rPr lang="en-GB" dirty="0">
              <a:latin typeface="Century Gothic" panose="020B0502020202020204"/>
            </a:rPr>
            <a:t>.</a:t>
          </a:r>
          <a:endParaRPr lang="en-US" dirty="0"/>
        </a:p>
      </dgm:t>
    </dgm:pt>
    <dgm:pt modelId="{E49BD621-891D-463D-AD84-2F0A19244EE3}" type="parTrans" cxnId="{D1A24828-0220-4E96-A459-4BBA466A3EAC}">
      <dgm:prSet/>
      <dgm:spPr/>
      <dgm:t>
        <a:bodyPr/>
        <a:lstStyle/>
        <a:p>
          <a:endParaRPr lang="en-US"/>
        </a:p>
      </dgm:t>
    </dgm:pt>
    <dgm:pt modelId="{5AA1C3B6-5471-4CB8-9808-BEE489A1DFB9}" type="sibTrans" cxnId="{D1A24828-0220-4E96-A459-4BBA466A3EAC}">
      <dgm:prSet/>
      <dgm:spPr/>
      <dgm:t>
        <a:bodyPr/>
        <a:lstStyle/>
        <a:p>
          <a:endParaRPr lang="en-US"/>
        </a:p>
      </dgm:t>
    </dgm:pt>
    <dgm:pt modelId="{DB5BC9F1-24E9-47C3-B8DB-70A68A56A621}">
      <dgm:prSet/>
      <dgm:spPr/>
      <dgm:t>
        <a:bodyPr/>
        <a:lstStyle/>
        <a:p>
          <a:pPr rtl="0"/>
          <a:r>
            <a:rPr lang="en-GB" i="0" dirty="0"/>
            <a:t>Example</a:t>
          </a:r>
          <a:r>
            <a:rPr lang="en-GB" i="1" dirty="0"/>
            <a:t>: </a:t>
          </a:r>
          <a:r>
            <a:rPr lang="en-GB" dirty="0"/>
            <a:t>Utilizing PESTLE analysis, we can delve into Tesco's response to political and economic changes. For instance, examining how Tesco adapts its strategies in response to government policies or economic fluctuations provides valuable insights into its resilience and adaptability in a dynamic external environment</a:t>
          </a:r>
          <a:r>
            <a:rPr lang="en-GB" dirty="0">
              <a:latin typeface="Century Gothic" panose="020B0502020202020204"/>
            </a:rPr>
            <a:t> (Adamczyk, 2019).</a:t>
          </a:r>
          <a:endParaRPr lang="en-GB" dirty="0">
            <a:latin typeface="system-ui"/>
          </a:endParaRPr>
        </a:p>
      </dgm:t>
    </dgm:pt>
    <dgm:pt modelId="{5AFCDA1C-09F7-4C1A-89A5-A8278A972B28}" type="parTrans" cxnId="{98EDF4E4-D946-4550-82C9-EB6EB944982F}">
      <dgm:prSet/>
      <dgm:spPr/>
      <dgm:t>
        <a:bodyPr/>
        <a:lstStyle/>
        <a:p>
          <a:endParaRPr lang="en-US"/>
        </a:p>
      </dgm:t>
    </dgm:pt>
    <dgm:pt modelId="{737A943A-8A16-4135-8287-E3DC224E9F0A}" type="sibTrans" cxnId="{98EDF4E4-D946-4550-82C9-EB6EB944982F}">
      <dgm:prSet/>
      <dgm:spPr/>
      <dgm:t>
        <a:bodyPr/>
        <a:lstStyle/>
        <a:p>
          <a:endParaRPr lang="en-US"/>
        </a:p>
      </dgm:t>
    </dgm:pt>
    <dgm:pt modelId="{64891BCF-89C3-4275-9171-8861D554996B}" type="pres">
      <dgm:prSet presAssocID="{911C85BA-A024-43C9-A077-79BF5685A6B4}" presName="Name0" presStyleCnt="0">
        <dgm:presLayoutVars>
          <dgm:dir/>
          <dgm:animLvl val="lvl"/>
          <dgm:resizeHandles val="exact"/>
        </dgm:presLayoutVars>
      </dgm:prSet>
      <dgm:spPr/>
    </dgm:pt>
    <dgm:pt modelId="{33EC1C16-49CB-4BB9-A4EF-917F2B3DCC4E}" type="pres">
      <dgm:prSet presAssocID="{DB5BC9F1-24E9-47C3-B8DB-70A68A56A621}" presName="boxAndChildren" presStyleCnt="0"/>
      <dgm:spPr/>
    </dgm:pt>
    <dgm:pt modelId="{62C63E87-EB52-47F9-B95C-7D0A58DE1F5B}" type="pres">
      <dgm:prSet presAssocID="{DB5BC9F1-24E9-47C3-B8DB-70A68A56A621}" presName="parentTextBox" presStyleLbl="node1" presStyleIdx="0" presStyleCnt="2"/>
      <dgm:spPr/>
    </dgm:pt>
    <dgm:pt modelId="{66DB17D5-F541-4E16-8155-45A878B88A68}" type="pres">
      <dgm:prSet presAssocID="{5AA1C3B6-5471-4CB8-9808-BEE489A1DFB9}" presName="sp" presStyleCnt="0"/>
      <dgm:spPr/>
    </dgm:pt>
    <dgm:pt modelId="{443A13E0-BBDF-4392-9F9D-A66464DA6EC8}" type="pres">
      <dgm:prSet presAssocID="{92145EE1-C89C-4207-A8D0-9CE55892D570}" presName="arrowAndChildren" presStyleCnt="0"/>
      <dgm:spPr/>
    </dgm:pt>
    <dgm:pt modelId="{C5A48246-ED44-4209-BE5F-A45FB579A0CA}" type="pres">
      <dgm:prSet presAssocID="{92145EE1-C89C-4207-A8D0-9CE55892D570}" presName="parentTextArrow" presStyleLbl="node1" presStyleIdx="1" presStyleCnt="2"/>
      <dgm:spPr/>
    </dgm:pt>
  </dgm:ptLst>
  <dgm:cxnLst>
    <dgm:cxn modelId="{D1A24828-0220-4E96-A459-4BBA466A3EAC}" srcId="{911C85BA-A024-43C9-A077-79BF5685A6B4}" destId="{92145EE1-C89C-4207-A8D0-9CE55892D570}" srcOrd="0" destOrd="0" parTransId="{E49BD621-891D-463D-AD84-2F0A19244EE3}" sibTransId="{5AA1C3B6-5471-4CB8-9808-BEE489A1DFB9}"/>
    <dgm:cxn modelId="{D9D6BB62-74A1-49F5-AE9B-F03FC04C4790}" type="presOf" srcId="{92145EE1-C89C-4207-A8D0-9CE55892D570}" destId="{C5A48246-ED44-4209-BE5F-A45FB579A0CA}" srcOrd="0" destOrd="0" presId="urn:microsoft.com/office/officeart/2005/8/layout/process4"/>
    <dgm:cxn modelId="{FF7144D3-5335-4169-95EE-C2E43EBEB77B}" type="presOf" srcId="{911C85BA-A024-43C9-A077-79BF5685A6B4}" destId="{64891BCF-89C3-4275-9171-8861D554996B}" srcOrd="0" destOrd="0" presId="urn:microsoft.com/office/officeart/2005/8/layout/process4"/>
    <dgm:cxn modelId="{98EDF4E4-D946-4550-82C9-EB6EB944982F}" srcId="{911C85BA-A024-43C9-A077-79BF5685A6B4}" destId="{DB5BC9F1-24E9-47C3-B8DB-70A68A56A621}" srcOrd="1" destOrd="0" parTransId="{5AFCDA1C-09F7-4C1A-89A5-A8278A972B28}" sibTransId="{737A943A-8A16-4135-8287-E3DC224E9F0A}"/>
    <dgm:cxn modelId="{41729FF8-CB44-4907-85CF-46FFB24AC15E}" type="presOf" srcId="{DB5BC9F1-24E9-47C3-B8DB-70A68A56A621}" destId="{62C63E87-EB52-47F9-B95C-7D0A58DE1F5B}" srcOrd="0" destOrd="0" presId="urn:microsoft.com/office/officeart/2005/8/layout/process4"/>
    <dgm:cxn modelId="{857804A9-5C04-48B4-8EE7-139ED69858E6}" type="presParOf" srcId="{64891BCF-89C3-4275-9171-8861D554996B}" destId="{33EC1C16-49CB-4BB9-A4EF-917F2B3DCC4E}" srcOrd="0" destOrd="0" presId="urn:microsoft.com/office/officeart/2005/8/layout/process4"/>
    <dgm:cxn modelId="{0322094F-8883-46CD-98BB-75FFFFB5F9C2}" type="presParOf" srcId="{33EC1C16-49CB-4BB9-A4EF-917F2B3DCC4E}" destId="{62C63E87-EB52-47F9-B95C-7D0A58DE1F5B}" srcOrd="0" destOrd="0" presId="urn:microsoft.com/office/officeart/2005/8/layout/process4"/>
    <dgm:cxn modelId="{5A74634E-6EC9-49C6-980E-8BDE5CA18C58}" type="presParOf" srcId="{64891BCF-89C3-4275-9171-8861D554996B}" destId="{66DB17D5-F541-4E16-8155-45A878B88A68}" srcOrd="1" destOrd="0" presId="urn:microsoft.com/office/officeart/2005/8/layout/process4"/>
    <dgm:cxn modelId="{B5FFBAB4-5C72-4837-8D56-A6A9F898F6D2}" type="presParOf" srcId="{64891BCF-89C3-4275-9171-8861D554996B}" destId="{443A13E0-BBDF-4392-9F9D-A66464DA6EC8}" srcOrd="2" destOrd="0" presId="urn:microsoft.com/office/officeart/2005/8/layout/process4"/>
    <dgm:cxn modelId="{5AD71489-6C45-4B77-A1BF-59563BCE71C9}" type="presParOf" srcId="{443A13E0-BBDF-4392-9F9D-A66464DA6EC8}" destId="{C5A48246-ED44-4209-BE5F-A45FB579A0C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C6498-E8B6-4CAC-B1C5-B94637805CC0}">
      <dsp:nvSpPr>
        <dsp:cNvPr id="0" name=""/>
        <dsp:cNvSpPr/>
      </dsp:nvSpPr>
      <dsp:spPr>
        <a:xfrm rot="5400000">
          <a:off x="5815284" y="-2526286"/>
          <a:ext cx="536726" cy="572578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Example: Tesco's commitment to customer satisfaction drives its organizational values.</a:t>
          </a:r>
          <a:endParaRPr lang="en-US" sz="1500" kern="1200" dirty="0"/>
        </a:p>
      </dsp:txBody>
      <dsp:txXfrm rot="-5400000">
        <a:off x="3220755" y="94444"/>
        <a:ext cx="5699585" cy="484324"/>
      </dsp:txXfrm>
    </dsp:sp>
    <dsp:sp modelId="{275B072F-C80E-4A6B-A8A0-E1FA98D84F03}">
      <dsp:nvSpPr>
        <dsp:cNvPr id="0" name=""/>
        <dsp:cNvSpPr/>
      </dsp:nvSpPr>
      <dsp:spPr>
        <a:xfrm>
          <a:off x="0" y="1152"/>
          <a:ext cx="3220754" cy="67090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Paradigms: Tesco's core beliefs and values shape its cultural </a:t>
          </a:r>
          <a:r>
            <a:rPr lang="en-GB" sz="1300" kern="1200" dirty="0">
              <a:latin typeface="Century Gothic" panose="020B0502020202020204"/>
            </a:rPr>
            <a:t>viewpoint</a:t>
          </a:r>
          <a:r>
            <a:rPr lang="en-GB" sz="1300" kern="1200" dirty="0"/>
            <a:t>.</a:t>
          </a:r>
          <a:endParaRPr lang="en-US" sz="1300" kern="1200" dirty="0"/>
        </a:p>
      </dsp:txBody>
      <dsp:txXfrm>
        <a:off x="32751" y="33903"/>
        <a:ext cx="3155252" cy="605406"/>
      </dsp:txXfrm>
    </dsp:sp>
    <dsp:sp modelId="{B7B1B355-74EC-40B1-8FB5-B2C945A24DB2}">
      <dsp:nvSpPr>
        <dsp:cNvPr id="0" name=""/>
        <dsp:cNvSpPr/>
      </dsp:nvSpPr>
      <dsp:spPr>
        <a:xfrm rot="5400000">
          <a:off x="5815284" y="-1821833"/>
          <a:ext cx="536726" cy="572578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Example: Tesco's emphasis on employee training as a routine.</a:t>
          </a:r>
          <a:endParaRPr lang="en-US" sz="1500" kern="1200" dirty="0"/>
        </a:p>
      </dsp:txBody>
      <dsp:txXfrm rot="-5400000">
        <a:off x="3220755" y="798897"/>
        <a:ext cx="5699585" cy="484324"/>
      </dsp:txXfrm>
    </dsp:sp>
    <dsp:sp modelId="{29FF12F3-BB99-4275-B76C-E011CD6CC645}">
      <dsp:nvSpPr>
        <dsp:cNvPr id="0" name=""/>
        <dsp:cNvSpPr/>
      </dsp:nvSpPr>
      <dsp:spPr>
        <a:xfrm>
          <a:off x="0" y="705605"/>
          <a:ext cx="3220754" cy="67090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Rituals and Routines: Daily practices shape culture.</a:t>
          </a:r>
          <a:endParaRPr lang="en-US" sz="1300" kern="1200" dirty="0"/>
        </a:p>
      </dsp:txBody>
      <dsp:txXfrm>
        <a:off x="32751" y="738356"/>
        <a:ext cx="3155252" cy="605406"/>
      </dsp:txXfrm>
    </dsp:sp>
    <dsp:sp modelId="{E8E00AF7-E504-4EE2-880A-4B472583D343}">
      <dsp:nvSpPr>
        <dsp:cNvPr id="0" name=""/>
        <dsp:cNvSpPr/>
      </dsp:nvSpPr>
      <dsp:spPr>
        <a:xfrm rot="5400000">
          <a:off x="5815284" y="-1117379"/>
          <a:ext cx="536726" cy="572578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Example: Tesco's success stories fostering a positive culture.</a:t>
          </a:r>
          <a:endParaRPr lang="en-US" sz="1500" kern="1200" dirty="0"/>
        </a:p>
      </dsp:txBody>
      <dsp:txXfrm rot="-5400000">
        <a:off x="3220755" y="1503351"/>
        <a:ext cx="5699585" cy="484324"/>
      </dsp:txXfrm>
    </dsp:sp>
    <dsp:sp modelId="{8C33E045-001E-4E47-86E6-44FB9E038AC0}">
      <dsp:nvSpPr>
        <dsp:cNvPr id="0" name=""/>
        <dsp:cNvSpPr/>
      </dsp:nvSpPr>
      <dsp:spPr>
        <a:xfrm>
          <a:off x="0" y="1410059"/>
          <a:ext cx="3220754" cy="67090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Stories: Narratives influence organizational identity.</a:t>
          </a:r>
          <a:endParaRPr lang="en-US" sz="1300" kern="1200" dirty="0"/>
        </a:p>
      </dsp:txBody>
      <dsp:txXfrm>
        <a:off x="32751" y="1442810"/>
        <a:ext cx="3155252" cy="605406"/>
      </dsp:txXfrm>
    </dsp:sp>
    <dsp:sp modelId="{9168830B-1E2F-4272-806B-A22C12C080FA}">
      <dsp:nvSpPr>
        <dsp:cNvPr id="0" name=""/>
        <dsp:cNvSpPr/>
      </dsp:nvSpPr>
      <dsp:spPr>
        <a:xfrm rot="5400000">
          <a:off x="5815284" y="-412925"/>
          <a:ext cx="536726" cy="572578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Example: Tesco's use of the "Every Little Helps" slogan.</a:t>
          </a:r>
          <a:endParaRPr lang="en-US" sz="1500" kern="1200" dirty="0"/>
        </a:p>
      </dsp:txBody>
      <dsp:txXfrm rot="-5400000">
        <a:off x="3220755" y="2207805"/>
        <a:ext cx="5699585" cy="484324"/>
      </dsp:txXfrm>
    </dsp:sp>
    <dsp:sp modelId="{A47BF294-4907-404E-AC6C-D854E96FA192}">
      <dsp:nvSpPr>
        <dsp:cNvPr id="0" name=""/>
        <dsp:cNvSpPr/>
      </dsp:nvSpPr>
      <dsp:spPr>
        <a:xfrm>
          <a:off x="0" y="2114513"/>
          <a:ext cx="3220754" cy="67090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Symbols: Logos and artifacts carry cultural significance.</a:t>
          </a:r>
          <a:endParaRPr lang="en-US" sz="1300" kern="1200" dirty="0"/>
        </a:p>
      </dsp:txBody>
      <dsp:txXfrm>
        <a:off x="32751" y="2147264"/>
        <a:ext cx="3155252" cy="605406"/>
      </dsp:txXfrm>
    </dsp:sp>
    <dsp:sp modelId="{A22DDC67-A980-47B5-8F69-1AA5C0C40C8D}">
      <dsp:nvSpPr>
        <dsp:cNvPr id="0" name=""/>
        <dsp:cNvSpPr/>
      </dsp:nvSpPr>
      <dsp:spPr>
        <a:xfrm rot="5400000">
          <a:off x="5815284" y="291527"/>
          <a:ext cx="536726" cy="572578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Example: Tesco's emphasis on performance metrics.</a:t>
          </a:r>
          <a:endParaRPr lang="en-US" sz="1500" kern="1200" dirty="0"/>
        </a:p>
      </dsp:txBody>
      <dsp:txXfrm rot="-5400000">
        <a:off x="3220755" y="2912258"/>
        <a:ext cx="5699585" cy="484324"/>
      </dsp:txXfrm>
    </dsp:sp>
    <dsp:sp modelId="{7551FD64-14C2-4A3B-A923-32B27DDAA192}">
      <dsp:nvSpPr>
        <dsp:cNvPr id="0" name=""/>
        <dsp:cNvSpPr/>
      </dsp:nvSpPr>
      <dsp:spPr>
        <a:xfrm>
          <a:off x="0" y="2818966"/>
          <a:ext cx="3220754" cy="67090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Control Systems: Policies and procedures guide </a:t>
          </a:r>
          <a:r>
            <a:rPr lang="en-GB" sz="1300" kern="1200" dirty="0" err="1"/>
            <a:t>behavior</a:t>
          </a:r>
          <a:r>
            <a:rPr lang="en-GB" sz="1300" kern="1200" dirty="0"/>
            <a:t>.</a:t>
          </a:r>
          <a:endParaRPr lang="en-US" sz="1300" kern="1200" dirty="0"/>
        </a:p>
      </dsp:txBody>
      <dsp:txXfrm>
        <a:off x="32751" y="2851717"/>
        <a:ext cx="3155252" cy="605406"/>
      </dsp:txXfrm>
    </dsp:sp>
    <dsp:sp modelId="{6F5841E2-5958-49BB-A9EF-EA4F55467EFA}">
      <dsp:nvSpPr>
        <dsp:cNvPr id="0" name=""/>
        <dsp:cNvSpPr/>
      </dsp:nvSpPr>
      <dsp:spPr>
        <a:xfrm rot="5400000">
          <a:off x="5815284" y="995981"/>
          <a:ext cx="536726" cy="572578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Example: Tesco's tall hierarchy resulting in formality and a lengthy decision-making process.</a:t>
          </a:r>
          <a:endParaRPr lang="en-US" sz="1500" kern="1200" dirty="0"/>
        </a:p>
      </dsp:txBody>
      <dsp:txXfrm rot="-5400000">
        <a:off x="3220755" y="3616712"/>
        <a:ext cx="5699585" cy="484324"/>
      </dsp:txXfrm>
    </dsp:sp>
    <dsp:sp modelId="{37C03E37-11DC-4EB8-BC57-473973B816C4}">
      <dsp:nvSpPr>
        <dsp:cNvPr id="0" name=""/>
        <dsp:cNvSpPr/>
      </dsp:nvSpPr>
      <dsp:spPr>
        <a:xfrm>
          <a:off x="0" y="3523420"/>
          <a:ext cx="3220754" cy="67090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Organizational Structure: Hierarchy impacts culture.</a:t>
          </a:r>
          <a:endParaRPr lang="en-US" sz="1300" kern="1200" dirty="0"/>
        </a:p>
      </dsp:txBody>
      <dsp:txXfrm>
        <a:off x="32751" y="3556171"/>
        <a:ext cx="3155252" cy="605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AD83C-EC29-42D5-AC83-4FE31EE5F293}">
      <dsp:nvSpPr>
        <dsp:cNvPr id="0" name=""/>
        <dsp:cNvSpPr/>
      </dsp:nvSpPr>
      <dsp:spPr>
        <a:xfrm>
          <a:off x="0" y="2759444"/>
          <a:ext cx="6496050" cy="181049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i="0" kern="1200">
              <a:latin typeface="Calibri"/>
              <a:cs typeface="Calibri"/>
            </a:rPr>
            <a:t>Example</a:t>
          </a:r>
          <a:r>
            <a:rPr lang="en-GB" sz="1800" i="1" kern="1200">
              <a:latin typeface="Calibri"/>
              <a:cs typeface="Calibri"/>
            </a:rPr>
            <a:t>: </a:t>
          </a:r>
          <a:r>
            <a:rPr lang="en-GB" sz="1800" kern="1200">
              <a:latin typeface="Calibri"/>
              <a:cs typeface="Calibri"/>
            </a:rPr>
            <a:t>Tesco's commitment to fair trade practices is a prominent aspect of its ethical stance. By ensuring fair treatment of suppliers and promoting sustainable sourcing, Tesco positively contributes to its ethical reputation. This commitment not only aligns with societal values but also fosters a sense of responsibility and integrity among employees(PLC, 2023).</a:t>
          </a:r>
          <a:endParaRPr lang="en-US" sz="1800" kern="1200">
            <a:latin typeface="Calibri"/>
            <a:cs typeface="Calibri"/>
          </a:endParaRPr>
        </a:p>
      </dsp:txBody>
      <dsp:txXfrm>
        <a:off x="0" y="2759444"/>
        <a:ext cx="6496050" cy="1810494"/>
      </dsp:txXfrm>
    </dsp:sp>
    <dsp:sp modelId="{CCA0F61A-CE52-4C0C-B10A-C3375AF57893}">
      <dsp:nvSpPr>
        <dsp:cNvPr id="0" name=""/>
        <dsp:cNvSpPr/>
      </dsp:nvSpPr>
      <dsp:spPr>
        <a:xfrm rot="10800000">
          <a:off x="0" y="2061"/>
          <a:ext cx="6496050" cy="2784539"/>
        </a:xfrm>
        <a:prstGeom prst="upArrowCallou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err="1">
              <a:latin typeface="Calibri"/>
              <a:cs typeface="Calibri"/>
            </a:rPr>
            <a:t>Analyzing</a:t>
          </a:r>
          <a:r>
            <a:rPr lang="en-GB" sz="1800" kern="1200">
              <a:latin typeface="Calibri"/>
              <a:cs typeface="Calibri"/>
            </a:rPr>
            <a:t> Tesco's ethical stance is pivotal for understanding its impact on employee </a:t>
          </a:r>
          <a:r>
            <a:rPr lang="en-GB" sz="1800" kern="1200" err="1">
              <a:latin typeface="Calibri"/>
              <a:cs typeface="Calibri"/>
            </a:rPr>
            <a:t>behavior</a:t>
          </a:r>
          <a:r>
            <a:rPr lang="en-GB" sz="1800" kern="1200">
              <a:latin typeface="Calibri"/>
              <a:cs typeface="Calibri"/>
            </a:rPr>
            <a:t>. Ethical considerations strongly influence how employees perceive and engage with their work environment.</a:t>
          </a:r>
          <a:endParaRPr lang="en-US" sz="1800" kern="1200">
            <a:latin typeface="Calibri"/>
            <a:cs typeface="Calibri"/>
          </a:endParaRPr>
        </a:p>
      </dsp:txBody>
      <dsp:txXfrm rot="10800000">
        <a:off x="0" y="2061"/>
        <a:ext cx="6496050" cy="1809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C63E87-EB52-47F9-B95C-7D0A58DE1F5B}">
      <dsp:nvSpPr>
        <dsp:cNvPr id="0" name=""/>
        <dsp:cNvSpPr/>
      </dsp:nvSpPr>
      <dsp:spPr>
        <a:xfrm>
          <a:off x="0" y="2759444"/>
          <a:ext cx="6496050" cy="181049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GB" sz="1700" i="0" kern="1200" dirty="0"/>
            <a:t>Example</a:t>
          </a:r>
          <a:r>
            <a:rPr lang="en-GB" sz="1700" i="1" kern="1200" dirty="0"/>
            <a:t>: </a:t>
          </a:r>
          <a:r>
            <a:rPr lang="en-GB" sz="1700" kern="1200" dirty="0"/>
            <a:t>Utilizing PESTLE analysis, we can delve into Tesco's response to political and economic changes. For instance, examining how Tesco adapts its strategies in response to government policies or economic fluctuations provides valuable insights into its resilience and adaptability in a dynamic external environment</a:t>
          </a:r>
          <a:r>
            <a:rPr lang="en-GB" sz="1700" kern="1200" dirty="0">
              <a:latin typeface="Century Gothic" panose="020B0502020202020204"/>
            </a:rPr>
            <a:t> (Adamczyk, 2019).</a:t>
          </a:r>
          <a:endParaRPr lang="en-GB" sz="1700" kern="1200" dirty="0">
            <a:latin typeface="system-ui"/>
          </a:endParaRPr>
        </a:p>
      </dsp:txBody>
      <dsp:txXfrm>
        <a:off x="0" y="2759444"/>
        <a:ext cx="6496050" cy="1810494"/>
      </dsp:txXfrm>
    </dsp:sp>
    <dsp:sp modelId="{C5A48246-ED44-4209-BE5F-A45FB579A0CA}">
      <dsp:nvSpPr>
        <dsp:cNvPr id="0" name=""/>
        <dsp:cNvSpPr/>
      </dsp:nvSpPr>
      <dsp:spPr>
        <a:xfrm rot="10800000">
          <a:off x="0" y="2061"/>
          <a:ext cx="6496050" cy="2784539"/>
        </a:xfrm>
        <a:prstGeom prst="upArrowCallou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Calibri"/>
              <a:cs typeface="Calibri"/>
            </a:rPr>
            <a:t>In navigating the complex landscape of external factors, employing effective tools becomes imperative. One such tool is the PESTLE analysis, a comprehensive framework for understanding the Political, Economic, Social, Technological, Legal, and Environmental factors influencing an organization (Perera, 2018)</a:t>
          </a:r>
          <a:r>
            <a:rPr lang="en-GB" sz="1700" kern="1200" dirty="0">
              <a:latin typeface="Century Gothic" panose="020B0502020202020204"/>
            </a:rPr>
            <a:t>.</a:t>
          </a:r>
          <a:endParaRPr lang="en-US" sz="1700" kern="1200" dirty="0"/>
        </a:p>
      </dsp:txBody>
      <dsp:txXfrm rot="10800000">
        <a:off x="0" y="2061"/>
        <a:ext cx="6496050" cy="180931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25455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1906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5917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36226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87606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73977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28061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39189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32943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90534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70449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341176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716399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412548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545036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259727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3994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12/3/2023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763573629"/>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hyperlink" Target="https://www.tescoplc.com/about/how-we-do-business/ethics-and-compliance-polici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dspace.wunu.edu.ua/bitstream/316497/35536/1/10.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5" name="Picture 4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6" name="Picture 4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7" name="Oval 4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8" name="Picture 4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9" name="Picture 4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0" name="Rectangle 4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98CC56-8D5B-9932-5842-A4DF597A503E}"/>
              </a:ext>
            </a:extLst>
          </p:cNvPr>
          <p:cNvSpPr>
            <a:spLocks noGrp="1"/>
          </p:cNvSpPr>
          <p:nvPr>
            <p:ph type="title"/>
          </p:nvPr>
        </p:nvSpPr>
        <p:spPr>
          <a:xfrm>
            <a:off x="8201839" y="1454964"/>
            <a:ext cx="3342460" cy="3308840"/>
          </a:xfrm>
        </p:spPr>
        <p:txBody>
          <a:bodyPr vert="horz" lIns="91440" tIns="45720" rIns="91440" bIns="45720" rtlCol="0" anchor="b">
            <a:normAutofit/>
          </a:bodyPr>
          <a:lstStyle/>
          <a:p>
            <a:pPr>
              <a:lnSpc>
                <a:spcPct val="90000"/>
              </a:lnSpc>
            </a:pPr>
            <a:r>
              <a:rPr lang="en-US" sz="3300"/>
              <a:t>Navigating Organizational Culture Change at Tesco: A Strategic Analysis</a:t>
            </a:r>
          </a:p>
        </p:txBody>
      </p:sp>
      <p:pic>
        <p:nvPicPr>
          <p:cNvPr id="26" name="Picture 25" descr="3D Hologram from iPad">
            <a:extLst>
              <a:ext uri="{FF2B5EF4-FFF2-40B4-BE49-F238E27FC236}">
                <a16:creationId xmlns:a16="http://schemas.microsoft.com/office/drawing/2014/main" id="{E2B9B098-8B36-3245-9C50-408BCE9279DD}"/>
              </a:ext>
            </a:extLst>
          </p:cNvPr>
          <p:cNvPicPr>
            <a:picLocks noChangeAspect="1"/>
          </p:cNvPicPr>
          <p:nvPr/>
        </p:nvPicPr>
        <p:blipFill rotWithShape="1">
          <a:blip r:embed="rId7"/>
          <a:srcRect l="13237" r="13236" b="-1"/>
          <a:stretch/>
        </p:blipFill>
        <p:spPr>
          <a:xfrm>
            <a:off x="-1" y="10"/>
            <a:ext cx="7554140" cy="6857990"/>
          </a:xfrm>
          <a:prstGeom prst="rect">
            <a:avLst/>
          </a:prstGeom>
        </p:spPr>
      </p:pic>
      <p:sp>
        <p:nvSpPr>
          <p:cNvPr id="3" name="TextBox 2">
            <a:extLst>
              <a:ext uri="{FF2B5EF4-FFF2-40B4-BE49-F238E27FC236}">
                <a16:creationId xmlns:a16="http://schemas.microsoft.com/office/drawing/2014/main" id="{7F114D47-2121-457B-78A7-11932ACFDC75}"/>
              </a:ext>
            </a:extLst>
          </p:cNvPr>
          <p:cNvSpPr txBox="1"/>
          <p:nvPr/>
        </p:nvSpPr>
        <p:spPr>
          <a:xfrm>
            <a:off x="8533885" y="5830844"/>
            <a:ext cx="25228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Marta </a:t>
            </a:r>
            <a:r>
              <a:rPr lang="en-GB" err="1"/>
              <a:t>Lesiczka</a:t>
            </a:r>
            <a:r>
              <a:rPr lang="en-GB"/>
              <a:t> </a:t>
            </a:r>
            <a:endParaRPr lang="en-US"/>
          </a:p>
          <a:p>
            <a:r>
              <a:rPr lang="en-GB" dirty="0"/>
              <a:t>05/12/2023</a:t>
            </a:r>
          </a:p>
        </p:txBody>
      </p:sp>
    </p:spTree>
    <p:extLst>
      <p:ext uri="{BB962C8B-B14F-4D97-AF65-F5344CB8AC3E}">
        <p14:creationId xmlns:p14="http://schemas.microsoft.com/office/powerpoint/2010/main" val="269297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FB7B4E-0F4B-C6F8-A869-FB4EABF44CC5}"/>
              </a:ext>
            </a:extLst>
          </p:cNvPr>
          <p:cNvSpPr>
            <a:spLocks noGrp="1"/>
          </p:cNvSpPr>
          <p:nvPr>
            <p:ph type="title"/>
          </p:nvPr>
        </p:nvSpPr>
        <p:spPr>
          <a:xfrm>
            <a:off x="648930" y="629266"/>
            <a:ext cx="6188190" cy="1622321"/>
          </a:xfrm>
        </p:spPr>
        <p:txBody>
          <a:bodyPr>
            <a:normAutofit/>
          </a:bodyPr>
          <a:lstStyle/>
          <a:p>
            <a:r>
              <a:rPr lang="en-GB" dirty="0">
                <a:ln w="22225">
                  <a:solidFill>
                    <a:srgbClr val="FFFFFF"/>
                  </a:solidFill>
                </a:ln>
                <a:solidFill>
                  <a:srgbClr val="EBEBEB"/>
                </a:solidFill>
                <a:latin typeface="Söhne"/>
                <a:ea typeface="Söhne"/>
                <a:cs typeface="Söhne"/>
              </a:rPr>
              <a:t>Good afternoon, Senior Management Team.</a:t>
            </a:r>
            <a:endParaRPr lang="en-GB" dirty="0">
              <a:ln w="22225">
                <a:solidFill>
                  <a:srgbClr val="FFFFFF"/>
                </a:solidFill>
              </a:ln>
              <a:solidFill>
                <a:srgbClr val="EBEBEB"/>
              </a:solidFill>
            </a:endParaRPr>
          </a:p>
        </p:txBody>
      </p:sp>
      <p:sp>
        <p:nvSpPr>
          <p:cNvPr id="3" name="Content Placeholder 2">
            <a:extLst>
              <a:ext uri="{FF2B5EF4-FFF2-40B4-BE49-F238E27FC236}">
                <a16:creationId xmlns:a16="http://schemas.microsoft.com/office/drawing/2014/main" id="{BAE38A3D-BA98-9B91-BE6A-6E6479F63A9E}"/>
              </a:ext>
            </a:extLst>
          </p:cNvPr>
          <p:cNvSpPr>
            <a:spLocks noGrp="1"/>
          </p:cNvSpPr>
          <p:nvPr>
            <p:ph idx="1"/>
          </p:nvPr>
        </p:nvSpPr>
        <p:spPr>
          <a:xfrm>
            <a:off x="648930" y="2438400"/>
            <a:ext cx="6188189" cy="3785419"/>
          </a:xfrm>
        </p:spPr>
        <p:txBody>
          <a:bodyPr vert="horz" lIns="91440" tIns="45720" rIns="91440" bIns="45720" rtlCol="0" anchor="t">
            <a:normAutofit/>
          </a:bodyPr>
          <a:lstStyle/>
          <a:p>
            <a:pPr marL="0" indent="0">
              <a:buNone/>
            </a:pPr>
            <a:r>
              <a:rPr lang="en-GB" sz="2400" dirty="0">
                <a:solidFill>
                  <a:srgbClr val="FFFFFF"/>
                </a:solidFill>
                <a:latin typeface="Calibri"/>
                <a:ea typeface="Söhne"/>
                <a:cs typeface="Söhne"/>
              </a:rPr>
              <a:t>Today, I am here to discuss the crucial topic of culture change at Tesco and recommend appropriate ways to </a:t>
            </a:r>
            <a:r>
              <a:rPr lang="en-GB" sz="2400" err="1">
                <a:solidFill>
                  <a:srgbClr val="FFFFFF"/>
                </a:solidFill>
                <a:latin typeface="Calibri"/>
                <a:ea typeface="Söhne"/>
                <a:cs typeface="Söhne"/>
              </a:rPr>
              <a:t>analyze</a:t>
            </a:r>
            <a:r>
              <a:rPr lang="en-GB" sz="2400" dirty="0">
                <a:solidFill>
                  <a:srgbClr val="FFFFFF"/>
                </a:solidFill>
                <a:latin typeface="Calibri"/>
                <a:ea typeface="Söhne"/>
                <a:cs typeface="Söhne"/>
              </a:rPr>
              <a:t> the organizational culture and external context</a:t>
            </a:r>
            <a:r>
              <a:rPr lang="en-GB" sz="2400" dirty="0">
                <a:solidFill>
                  <a:srgbClr val="FFFFFF"/>
                </a:solidFill>
                <a:latin typeface="Calibri"/>
                <a:ea typeface="+mj-lt"/>
                <a:cs typeface="+mj-lt"/>
              </a:rPr>
              <a:t>, focusing on two critical facets: workplace culture and ethical stance.</a:t>
            </a:r>
            <a:endParaRPr lang="en-GB" sz="2400" dirty="0">
              <a:solidFill>
                <a:srgbClr val="FFFFFF"/>
              </a:solidFill>
              <a:latin typeface="Calibri"/>
              <a:cs typeface="Calibri"/>
            </a:endParaRPr>
          </a:p>
        </p:txBody>
      </p:sp>
      <p:sp>
        <p:nvSpPr>
          <p:cNvPr id="2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3" name="Picture 22" descr="Low angle view of modern skyscrapers rising straight up against a dramatic sky">
            <a:extLst>
              <a:ext uri="{FF2B5EF4-FFF2-40B4-BE49-F238E27FC236}">
                <a16:creationId xmlns:a16="http://schemas.microsoft.com/office/drawing/2014/main" id="{9C63E4F2-EE10-EC4B-D6B2-40733F51EE0A}"/>
              </a:ext>
            </a:extLst>
          </p:cNvPr>
          <p:cNvPicPr>
            <a:picLocks noChangeAspect="1"/>
          </p:cNvPicPr>
          <p:nvPr/>
        </p:nvPicPr>
        <p:blipFill rotWithShape="1">
          <a:blip r:embed="rId3"/>
          <a:srcRect l="17916" r="33847" b="-4"/>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459429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 name="Rectangle 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8931" y="629266"/>
            <a:ext cx="4166510" cy="1622321"/>
          </a:xfrm>
        </p:spPr>
        <p:txBody>
          <a:bodyPr vert="horz" lIns="91440" tIns="45720" rIns="91440" bIns="45720" rtlCol="0" anchor="t">
            <a:normAutofit/>
          </a:bodyPr>
          <a:lstStyle/>
          <a:p>
            <a:r>
              <a:rPr lang="en-US" sz="3900" b="0" i="0" kern="1200">
                <a:solidFill>
                  <a:srgbClr val="EBEBEB"/>
                </a:solidFill>
                <a:latin typeface="+mj-lt"/>
                <a:ea typeface="+mj-ea"/>
                <a:cs typeface="+mj-cs"/>
              </a:rPr>
              <a:t>Importance of Cultural Analysis</a:t>
            </a:r>
          </a:p>
        </p:txBody>
      </p:sp>
      <p:sp>
        <p:nvSpPr>
          <p:cNvPr id="17"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9" name="Freeform: Shape 25">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descr="A diagram of a culture&#10;&#10;Description automatically generated">
            <a:extLst>
              <a:ext uri="{FF2B5EF4-FFF2-40B4-BE49-F238E27FC236}">
                <a16:creationId xmlns:a16="http://schemas.microsoft.com/office/drawing/2014/main" id="{4A8F84E6-7736-78D7-189E-AB91242F5F71}"/>
              </a:ext>
            </a:extLst>
          </p:cNvPr>
          <p:cNvPicPr>
            <a:picLocks noChangeAspect="1"/>
          </p:cNvPicPr>
          <p:nvPr/>
        </p:nvPicPr>
        <p:blipFill>
          <a:blip r:embed="rId6"/>
          <a:stretch>
            <a:fillRect/>
          </a:stretch>
        </p:blipFill>
        <p:spPr>
          <a:xfrm>
            <a:off x="6093992" y="2168712"/>
            <a:ext cx="5449889" cy="2520573"/>
          </a:xfrm>
          <a:prstGeom prst="rect">
            <a:avLst/>
          </a:prstGeom>
          <a:effectLst/>
        </p:spPr>
      </p:pic>
      <p:sp>
        <p:nvSpPr>
          <p:cNvPr id="21" name="Rectangle 20">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6DFF55D7-124D-83F0-3731-6E1D6729F592}"/>
              </a:ext>
            </a:extLst>
          </p:cNvPr>
          <p:cNvSpPr txBox="1"/>
          <p:nvPr/>
        </p:nvSpPr>
        <p:spPr>
          <a:xfrm>
            <a:off x="648931" y="2438400"/>
            <a:ext cx="4166509" cy="37854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bg2">
                  <a:lumMod val="40000"/>
                  <a:lumOff val="60000"/>
                </a:schemeClr>
              </a:buClr>
              <a:buSzPct val="80000"/>
            </a:pPr>
            <a:r>
              <a:rPr lang="en-US" sz="2400" dirty="0">
                <a:solidFill>
                  <a:srgbClr val="EBEBEB"/>
                </a:solidFill>
                <a:latin typeface="Calibri"/>
                <a:ea typeface="+mj-ea"/>
                <a:cs typeface="Calibri"/>
              </a:rPr>
              <a:t>Organizational culture refers to the collection of artifacts, values, and assumptions that develop through the interactions among members within an organization(Keyton 2005, 1).</a:t>
            </a:r>
            <a:endParaRPr lang="en-US" sz="2400" dirty="0">
              <a:latin typeface="Calibri"/>
              <a:ea typeface="+mj-ea"/>
              <a:cs typeface="Calibri"/>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p:txBody>
      </p:sp>
      <p:sp>
        <p:nvSpPr>
          <p:cNvPr id="3" name="Subtitle 2"/>
          <p:cNvSpPr>
            <a:spLocks/>
          </p:cNvSpPr>
          <p:nvPr/>
        </p:nvSpPr>
        <p:spPr>
          <a:xfrm>
            <a:off x="5728502" y="2514134"/>
            <a:ext cx="5878512" cy="1064460"/>
          </a:xfrm>
          <a:prstGeom prst="rect">
            <a:avLst/>
          </a:prstGeom>
        </p:spPr>
        <p:txBody>
          <a:bodyPr vert="horz" lIns="91440" tIns="45720" rIns="91440" bIns="45720" rtlCol="0" anchor="t">
            <a:normAutofit/>
          </a:bodyPr>
          <a:lstStyle/>
          <a:p>
            <a:pPr defTabSz="585216">
              <a:spcAft>
                <a:spcPts val="600"/>
              </a:spcAft>
            </a:pPr>
            <a:endParaRPr lang="en-GB" sz="1152" kern="1200">
              <a:solidFill>
                <a:schemeClr val="tx1"/>
              </a:solidFill>
              <a:latin typeface="+mn-lt"/>
              <a:ea typeface="+mn-ea"/>
              <a:cs typeface="+mn-cs"/>
            </a:endParaRPr>
          </a:p>
          <a:p>
            <a:pPr>
              <a:spcAft>
                <a:spcPts val="600"/>
              </a:spcAft>
            </a:pPr>
            <a:endParaRPr lang="en-GB">
              <a:cs typeface="Calibri"/>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55547-1F80-31EF-102D-E4532C5C8F37}"/>
              </a:ext>
            </a:extLst>
          </p:cNvPr>
          <p:cNvSpPr>
            <a:spLocks noGrp="1"/>
          </p:cNvSpPr>
          <p:nvPr>
            <p:ph type="title"/>
          </p:nvPr>
        </p:nvSpPr>
        <p:spPr>
          <a:xfrm>
            <a:off x="5282381" y="629266"/>
            <a:ext cx="4767471" cy="1641986"/>
          </a:xfrm>
        </p:spPr>
        <p:txBody>
          <a:bodyPr>
            <a:normAutofit/>
          </a:bodyPr>
          <a:lstStyle/>
          <a:p>
            <a:pPr>
              <a:lnSpc>
                <a:spcPct val="90000"/>
              </a:lnSpc>
            </a:pPr>
            <a:r>
              <a:rPr lang="en-GB" sz="3600" b="1">
                <a:latin typeface="Calibri"/>
                <a:ea typeface="Söhne"/>
                <a:cs typeface="Calibri"/>
              </a:rPr>
              <a:t>Models for Analyzing Organizational Culture</a:t>
            </a:r>
            <a:endParaRPr lang="en-GB" sz="3600">
              <a:latin typeface="Calibri"/>
              <a:cs typeface="Calibri"/>
            </a:endParaRPr>
          </a:p>
        </p:txBody>
      </p:sp>
      <p:pic>
        <p:nvPicPr>
          <p:cNvPr id="5" name="Picture 4" descr="White bulbs with a yellow one standing out">
            <a:extLst>
              <a:ext uri="{FF2B5EF4-FFF2-40B4-BE49-F238E27FC236}">
                <a16:creationId xmlns:a16="http://schemas.microsoft.com/office/drawing/2014/main" id="{EF17B8BA-2142-9AC1-4D79-DFFD6BC07917}"/>
              </a:ext>
            </a:extLst>
          </p:cNvPr>
          <p:cNvPicPr>
            <a:picLocks noChangeAspect="1"/>
          </p:cNvPicPr>
          <p:nvPr/>
        </p:nvPicPr>
        <p:blipFill rotWithShape="1">
          <a:blip r:embed="rId3"/>
          <a:srcRect l="37433" r="17522" b="-3"/>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5E154F11-1300-66C4-8CDC-06BA31E268DB}"/>
              </a:ext>
            </a:extLst>
          </p:cNvPr>
          <p:cNvSpPr>
            <a:spLocks noGrp="1"/>
          </p:cNvSpPr>
          <p:nvPr>
            <p:ph idx="1"/>
          </p:nvPr>
        </p:nvSpPr>
        <p:spPr>
          <a:xfrm>
            <a:off x="5282381" y="2814033"/>
            <a:ext cx="4767471" cy="3885550"/>
          </a:xfrm>
        </p:spPr>
        <p:txBody>
          <a:bodyPr vert="horz" lIns="91440" tIns="45720" rIns="91440" bIns="45720" rtlCol="0" anchor="t">
            <a:normAutofit/>
          </a:bodyPr>
          <a:lstStyle/>
          <a:p>
            <a:pPr marL="0" indent="0">
              <a:buNone/>
            </a:pPr>
            <a:r>
              <a:rPr lang="en-GB" sz="2400" dirty="0">
                <a:solidFill>
                  <a:srgbClr val="FFFFFF"/>
                </a:solidFill>
                <a:latin typeface="Calibri"/>
                <a:ea typeface="Söhne"/>
                <a:cs typeface="Calibri"/>
              </a:rPr>
              <a:t>Various models exist for cultural analysis, including Schein's, Hofstede's, and Deal and Kennedy's. However, for our analysis, we will focus on the Cultural Web.</a:t>
            </a:r>
            <a:endParaRPr lang="en-US" sz="2400" dirty="0"/>
          </a:p>
          <a:p>
            <a:pPr marL="0" indent="0">
              <a:buNone/>
            </a:pPr>
            <a:endParaRPr lang="en-GB" sz="1800" dirty="0">
              <a:solidFill>
                <a:srgbClr val="333333"/>
              </a:solidFill>
              <a:highlight>
                <a:srgbClr val="C0C0C0"/>
              </a:highlight>
              <a:latin typeface="Calibri"/>
              <a:ea typeface="+mj-lt"/>
              <a:cs typeface="+mj-lt"/>
            </a:endParaRPr>
          </a:p>
        </p:txBody>
      </p:sp>
    </p:spTree>
    <p:extLst>
      <p:ext uri="{BB962C8B-B14F-4D97-AF65-F5344CB8AC3E}">
        <p14:creationId xmlns:p14="http://schemas.microsoft.com/office/powerpoint/2010/main" val="1989937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4C877F-D0FE-E827-D700-536B888B7E96}"/>
              </a:ext>
            </a:extLst>
          </p:cNvPr>
          <p:cNvSpPr>
            <a:spLocks noGrp="1"/>
          </p:cNvSpPr>
          <p:nvPr>
            <p:ph type="title"/>
          </p:nvPr>
        </p:nvSpPr>
        <p:spPr>
          <a:xfrm>
            <a:off x="648930" y="629266"/>
            <a:ext cx="6188190" cy="1622321"/>
          </a:xfrm>
        </p:spPr>
        <p:txBody>
          <a:bodyPr>
            <a:normAutofit/>
          </a:bodyPr>
          <a:lstStyle/>
          <a:p>
            <a:r>
              <a:rPr lang="en-GB" b="1">
                <a:solidFill>
                  <a:srgbClr val="EBEBEB"/>
                </a:solidFill>
                <a:latin typeface="Calibri"/>
                <a:ea typeface="Söhne"/>
                <a:cs typeface="Söhne"/>
              </a:rPr>
              <a:t>Why the Cultural Web</a:t>
            </a:r>
            <a:endParaRPr lang="en-GB">
              <a:solidFill>
                <a:srgbClr val="EBEBEB"/>
              </a:solidFill>
              <a:latin typeface="Calibri"/>
            </a:endParaRPr>
          </a:p>
        </p:txBody>
      </p:sp>
      <p:sp>
        <p:nvSpPr>
          <p:cNvPr id="31" name="Content Placeholder 30">
            <a:extLst>
              <a:ext uri="{FF2B5EF4-FFF2-40B4-BE49-F238E27FC236}">
                <a16:creationId xmlns:a16="http://schemas.microsoft.com/office/drawing/2014/main" id="{58DA269E-67C8-6ACA-420D-4C890387D54C}"/>
              </a:ext>
            </a:extLst>
          </p:cNvPr>
          <p:cNvSpPr>
            <a:spLocks noGrp="1"/>
          </p:cNvSpPr>
          <p:nvPr>
            <p:ph idx="1"/>
          </p:nvPr>
        </p:nvSpPr>
        <p:spPr>
          <a:xfrm>
            <a:off x="648930" y="2438400"/>
            <a:ext cx="6188189" cy="3785419"/>
          </a:xfrm>
        </p:spPr>
        <p:txBody>
          <a:bodyPr vert="horz" lIns="91440" tIns="45720" rIns="91440" bIns="45720" rtlCol="0" anchor="t">
            <a:normAutofit/>
          </a:bodyPr>
          <a:lstStyle/>
          <a:p>
            <a:pPr marL="0" indent="0">
              <a:buNone/>
            </a:pPr>
            <a:r>
              <a:rPr lang="en-GB" sz="2400" dirty="0">
                <a:solidFill>
                  <a:srgbClr val="FFFFFF"/>
                </a:solidFill>
                <a:latin typeface="Calibri"/>
                <a:cs typeface="Calibri"/>
              </a:rPr>
              <a:t>The Cultural Web is a comprehensive tool that helps us explore and understand the different elements of organizational culture(McLean, 2013).</a:t>
            </a:r>
            <a:endParaRPr lang="en-US" sz="2400" dirty="0">
              <a:latin typeface="Century Gothic"/>
              <a:cs typeface="Calibri"/>
            </a:endParaRPr>
          </a:p>
        </p:txBody>
      </p:sp>
      <p:sp>
        <p:nvSpPr>
          <p:cNvPr id="3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5" name="Picture 34" descr="Mobile device with apps">
            <a:extLst>
              <a:ext uri="{FF2B5EF4-FFF2-40B4-BE49-F238E27FC236}">
                <a16:creationId xmlns:a16="http://schemas.microsoft.com/office/drawing/2014/main" id="{777B6F9E-AE4A-2BDD-EFA8-0B3EC108E1CD}"/>
              </a:ext>
            </a:extLst>
          </p:cNvPr>
          <p:cNvPicPr>
            <a:picLocks noChangeAspect="1"/>
          </p:cNvPicPr>
          <p:nvPr/>
        </p:nvPicPr>
        <p:blipFill rotWithShape="1">
          <a:blip r:embed="rId3"/>
          <a:srcRect l="49448" r="9842" b="-2"/>
          <a:stretch/>
        </p:blipFill>
        <p:spPr>
          <a:xfrm>
            <a:off x="7229175" y="-20593"/>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568105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1BBC8-CD3C-1819-5221-6DE762497598}"/>
              </a:ext>
            </a:extLst>
          </p:cNvPr>
          <p:cNvSpPr>
            <a:spLocks noGrp="1"/>
          </p:cNvSpPr>
          <p:nvPr>
            <p:ph type="title"/>
          </p:nvPr>
        </p:nvSpPr>
        <p:spPr>
          <a:xfrm>
            <a:off x="648930" y="629266"/>
            <a:ext cx="6188190" cy="1622321"/>
          </a:xfrm>
        </p:spPr>
        <p:txBody>
          <a:bodyPr>
            <a:normAutofit/>
          </a:bodyPr>
          <a:lstStyle/>
          <a:p>
            <a:r>
              <a:rPr lang="en-GB" b="1" baseline="0">
                <a:solidFill>
                  <a:srgbClr val="EBEBEB"/>
                </a:solidFill>
                <a:latin typeface="Calibri"/>
              </a:rPr>
              <a:t>Why the Cultural Web</a:t>
            </a:r>
            <a:endParaRPr lang="en-GB">
              <a:solidFill>
                <a:srgbClr val="EBEBEB"/>
              </a:solidFill>
            </a:endParaRPr>
          </a:p>
        </p:txBody>
      </p:sp>
      <p:sp>
        <p:nvSpPr>
          <p:cNvPr id="3" name="Content Placeholder 2">
            <a:extLst>
              <a:ext uri="{FF2B5EF4-FFF2-40B4-BE49-F238E27FC236}">
                <a16:creationId xmlns:a16="http://schemas.microsoft.com/office/drawing/2014/main" id="{4F0DA8EC-D65E-5282-8450-3B657D17E099}"/>
              </a:ext>
            </a:extLst>
          </p:cNvPr>
          <p:cNvSpPr>
            <a:spLocks noGrp="1"/>
          </p:cNvSpPr>
          <p:nvPr>
            <p:ph idx="1"/>
          </p:nvPr>
        </p:nvSpPr>
        <p:spPr>
          <a:xfrm>
            <a:off x="648930" y="2438400"/>
            <a:ext cx="6188189" cy="3785419"/>
          </a:xfrm>
        </p:spPr>
        <p:txBody>
          <a:bodyPr vert="horz" lIns="91440" tIns="45720" rIns="91440" bIns="45720" rtlCol="0" anchor="t">
            <a:noAutofit/>
          </a:bodyPr>
          <a:lstStyle/>
          <a:p>
            <a:pPr marL="0" indent="0">
              <a:lnSpc>
                <a:spcPct val="90000"/>
              </a:lnSpc>
              <a:buNone/>
            </a:pPr>
            <a:r>
              <a:rPr lang="en-GB" dirty="0">
                <a:solidFill>
                  <a:srgbClr val="FFFFFF"/>
                </a:solidFill>
                <a:latin typeface="Calibri"/>
                <a:cs typeface="Calibri"/>
              </a:rPr>
              <a:t>Johnson’s Cultural Web is a theoretically distinct framework that takes into account different cultural elements as key factors in shaping organizational culture (Johnson and Scholes, 1988, p.15). </a:t>
            </a:r>
            <a:endParaRPr lang="en-US">
              <a:solidFill>
                <a:srgbClr val="FFFFFF"/>
              </a:solidFill>
              <a:latin typeface="Century Gothic" panose="020B0502020202020204"/>
              <a:cs typeface="Calibri"/>
            </a:endParaRPr>
          </a:p>
          <a:p>
            <a:pPr marL="0" indent="0">
              <a:lnSpc>
                <a:spcPct val="90000"/>
              </a:lnSpc>
              <a:buNone/>
            </a:pPr>
            <a:r>
              <a:rPr lang="en-GB" dirty="0">
                <a:solidFill>
                  <a:srgbClr val="FFFFFF"/>
                </a:solidFill>
                <a:latin typeface="Calibri"/>
                <a:cs typeface="Calibri"/>
              </a:rPr>
              <a:t>In this model, six cultural elements are defined and serve as key determinants of the organizational culture and employees’ </a:t>
            </a:r>
            <a:r>
              <a:rPr lang="en-GB" dirty="0" err="1">
                <a:solidFill>
                  <a:srgbClr val="FFFFFF"/>
                </a:solidFill>
                <a:latin typeface="Calibri"/>
                <a:cs typeface="Calibri"/>
              </a:rPr>
              <a:t>behavior</a:t>
            </a:r>
            <a:r>
              <a:rPr lang="en-GB" dirty="0">
                <a:solidFill>
                  <a:srgbClr val="FFFFFF"/>
                </a:solidFill>
                <a:latin typeface="Calibri"/>
                <a:cs typeface="Calibri"/>
              </a:rPr>
              <a:t>, reflecting the collective experience of organizations (Cooper et al., 2018, p.49). </a:t>
            </a:r>
            <a:endParaRPr lang="en-US">
              <a:solidFill>
                <a:srgbClr val="FFFFFF"/>
              </a:solidFill>
              <a:latin typeface="Century Gothic" panose="020B0502020202020204"/>
              <a:cs typeface="Calibri"/>
            </a:endParaRPr>
          </a:p>
          <a:p>
            <a:pPr marL="0" indent="0">
              <a:lnSpc>
                <a:spcPct val="90000"/>
              </a:lnSpc>
              <a:buNone/>
            </a:pPr>
            <a:r>
              <a:rPr lang="en-GB" dirty="0">
                <a:solidFill>
                  <a:srgbClr val="FFFFFF"/>
                </a:solidFill>
                <a:latin typeface="Calibri"/>
                <a:cs typeface="Calibri"/>
              </a:rPr>
              <a:t>The main benefit of the model is its simplicity in providing a clear picture of the cultural elements (Cooper et al., 2018, p.49). </a:t>
            </a:r>
            <a:endParaRPr lang="en-US"/>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network formed by white dots">
            <a:extLst>
              <a:ext uri="{FF2B5EF4-FFF2-40B4-BE49-F238E27FC236}">
                <a16:creationId xmlns:a16="http://schemas.microsoft.com/office/drawing/2014/main" id="{C4EF7418-0686-40A8-94C6-97652AFCE0F9}"/>
              </a:ext>
            </a:extLst>
          </p:cNvPr>
          <p:cNvPicPr>
            <a:picLocks noChangeAspect="1"/>
          </p:cNvPicPr>
          <p:nvPr/>
        </p:nvPicPr>
        <p:blipFill rotWithShape="1">
          <a:blip r:embed="rId3"/>
          <a:srcRect l="43500" r="699" b="-6"/>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838359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6" name="Picture 15" descr="Maze">
            <a:extLst>
              <a:ext uri="{FF2B5EF4-FFF2-40B4-BE49-F238E27FC236}">
                <a16:creationId xmlns:a16="http://schemas.microsoft.com/office/drawing/2014/main" id="{75A2634D-3095-ECF3-B213-0DA4EB2D8A12}"/>
              </a:ext>
            </a:extLst>
          </p:cNvPr>
          <p:cNvPicPr>
            <a:picLocks noChangeAspect="1"/>
          </p:cNvPicPr>
          <p:nvPr/>
        </p:nvPicPr>
        <p:blipFill rotWithShape="1">
          <a:blip r:embed="rId3"/>
          <a:srcRect l="24289" r="27377" b="-3"/>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4" name="Rectangle 2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Content Placeholder 2">
            <a:extLst>
              <a:ext uri="{FF2B5EF4-FFF2-40B4-BE49-F238E27FC236}">
                <a16:creationId xmlns:a16="http://schemas.microsoft.com/office/drawing/2014/main" id="{ABD4CF60-BEF7-13BC-4D2D-A363C3B8786D}"/>
              </a:ext>
            </a:extLst>
          </p:cNvPr>
          <p:cNvSpPr>
            <a:spLocks noGrp="1"/>
          </p:cNvSpPr>
          <p:nvPr>
            <p:ph idx="1"/>
          </p:nvPr>
        </p:nvSpPr>
        <p:spPr>
          <a:xfrm>
            <a:off x="5410950" y="2052918"/>
            <a:ext cx="4638903" cy="4195481"/>
          </a:xfrm>
        </p:spPr>
        <p:txBody>
          <a:bodyPr vert="horz" lIns="91440" tIns="45720" rIns="91440" bIns="45720" rtlCol="0">
            <a:normAutofit/>
          </a:bodyPr>
          <a:lstStyle/>
          <a:p>
            <a:pPr marL="0" indent="0">
              <a:buNone/>
            </a:pPr>
            <a:r>
              <a:rPr lang="en-GB">
                <a:latin typeface="Söhne"/>
                <a:ea typeface="Söhne"/>
                <a:cs typeface="Söhne"/>
              </a:rPr>
              <a:t>The choice of the Cultural Web as the primary tool for </a:t>
            </a:r>
            <a:r>
              <a:rPr lang="en-GB" err="1">
                <a:latin typeface="Söhne"/>
                <a:ea typeface="Söhne"/>
                <a:cs typeface="Söhne"/>
              </a:rPr>
              <a:t>analyzing</a:t>
            </a:r>
            <a:r>
              <a:rPr lang="en-GB">
                <a:latin typeface="Söhne"/>
                <a:ea typeface="Söhne"/>
                <a:cs typeface="Söhne"/>
              </a:rPr>
              <a:t> Tesco's organizational culture is grounded in its holistic and comprehensive approach. The Cultural Web, introduced by Gerry Johnson and Kevan Scholes, provides a multifaceted lens through which we can explore and understand the intricacies of organizational culture (Scholes, 2002). Here's why it stands out:</a:t>
            </a:r>
            <a:endParaRPr lang="en-US"/>
          </a:p>
          <a:p>
            <a:pPr marL="0" indent="0">
              <a:buClr>
                <a:srgbClr val="8AD0D6"/>
              </a:buClr>
              <a:buNone/>
            </a:pPr>
            <a:endParaRPr lang="en-GB" b="1">
              <a:latin typeface="Söhne"/>
            </a:endParaRPr>
          </a:p>
          <a:p>
            <a:pPr marL="0" lvl="1" indent="0">
              <a:buNone/>
            </a:pPr>
            <a:endParaRPr lang="en-GB">
              <a:latin typeface="Söhne"/>
            </a:endParaRPr>
          </a:p>
        </p:txBody>
      </p:sp>
    </p:spTree>
    <p:extLst>
      <p:ext uri="{BB962C8B-B14F-4D97-AF65-F5344CB8AC3E}">
        <p14:creationId xmlns:p14="http://schemas.microsoft.com/office/powerpoint/2010/main" val="270196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 name="Picture 5" descr="Many question marks on black background">
            <a:extLst>
              <a:ext uri="{FF2B5EF4-FFF2-40B4-BE49-F238E27FC236}">
                <a16:creationId xmlns:a16="http://schemas.microsoft.com/office/drawing/2014/main" id="{44C4F3F0-1877-3944-D309-49D78C90A746}"/>
              </a:ext>
            </a:extLst>
          </p:cNvPr>
          <p:cNvPicPr>
            <a:picLocks noChangeAspect="1"/>
          </p:cNvPicPr>
          <p:nvPr/>
        </p:nvPicPr>
        <p:blipFill rotWithShape="1">
          <a:blip r:embed="rId3"/>
          <a:srcRect l="45887" r="7" b="7"/>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8F43D19C-66CF-C422-9310-9CE07D672CFE}"/>
              </a:ext>
            </a:extLst>
          </p:cNvPr>
          <p:cNvSpPr>
            <a:spLocks noGrp="1"/>
          </p:cNvSpPr>
          <p:nvPr>
            <p:ph idx="1"/>
          </p:nvPr>
        </p:nvSpPr>
        <p:spPr>
          <a:xfrm>
            <a:off x="7112811" y="1048265"/>
            <a:ext cx="3307744" cy="3809999"/>
          </a:xfrm>
        </p:spPr>
        <p:txBody>
          <a:bodyPr vert="horz" lIns="91440" tIns="45720" rIns="91440" bIns="45720" rtlCol="0">
            <a:normAutofit/>
          </a:bodyPr>
          <a:lstStyle/>
          <a:p>
            <a:pPr marL="0" indent="0">
              <a:lnSpc>
                <a:spcPct val="90000"/>
              </a:lnSpc>
              <a:buNone/>
            </a:pPr>
            <a:endParaRPr lang="en-GB" b="1">
              <a:latin typeface="Söhne"/>
              <a:ea typeface="Söhne"/>
              <a:cs typeface="Söhne"/>
            </a:endParaRPr>
          </a:p>
          <a:p>
            <a:pPr marL="0" lvl="1" indent="0">
              <a:lnSpc>
                <a:spcPct val="90000"/>
              </a:lnSpc>
              <a:buNone/>
            </a:pPr>
            <a:endParaRPr lang="en-GB">
              <a:latin typeface="Söhne"/>
              <a:ea typeface="Söhne"/>
              <a:cs typeface="Söhne"/>
            </a:endParaRPr>
          </a:p>
          <a:p>
            <a:pPr marL="0" indent="0">
              <a:lnSpc>
                <a:spcPct val="90000"/>
              </a:lnSpc>
              <a:buNone/>
            </a:pPr>
            <a:r>
              <a:rPr lang="en-GB" b="1" dirty="0">
                <a:latin typeface="Segoe UI"/>
                <a:ea typeface="+mj-lt"/>
                <a:cs typeface="Segoe UI"/>
              </a:rPr>
              <a:t>1.</a:t>
            </a:r>
            <a:r>
              <a:rPr lang="en-GB" b="1" dirty="0">
                <a:latin typeface="Segoe UI"/>
                <a:ea typeface="Söhne"/>
                <a:cs typeface="Segoe UI"/>
              </a:rPr>
              <a:t>Insight,</a:t>
            </a:r>
            <a:endParaRPr lang="en-US" b="1" dirty="0">
              <a:latin typeface="Segoe UI"/>
              <a:ea typeface="Söhne"/>
              <a:cs typeface="Segoe UI"/>
            </a:endParaRPr>
          </a:p>
          <a:p>
            <a:pPr marL="0" lvl="1" indent="0">
              <a:lnSpc>
                <a:spcPct val="90000"/>
              </a:lnSpc>
              <a:buNone/>
            </a:pPr>
            <a:r>
              <a:rPr lang="en-GB" b="1">
                <a:latin typeface="Segoe UI"/>
                <a:ea typeface="Söhne"/>
                <a:cs typeface="Segoe UI"/>
              </a:rPr>
              <a:t>2. Interconnected Elements</a:t>
            </a:r>
            <a:r>
              <a:rPr lang="en-GB" b="1">
                <a:latin typeface="Segoe UI"/>
                <a:ea typeface="+mj-lt"/>
                <a:cs typeface="Segoe UI"/>
              </a:rPr>
              <a:t>,</a:t>
            </a:r>
          </a:p>
          <a:p>
            <a:pPr marL="0" lvl="1" indent="0">
              <a:lnSpc>
                <a:spcPct val="90000"/>
              </a:lnSpc>
              <a:buNone/>
            </a:pPr>
            <a:r>
              <a:rPr lang="en-GB" b="1">
                <a:latin typeface="Segoe UI"/>
                <a:ea typeface="+mj-lt"/>
                <a:cs typeface="Segoe UI"/>
              </a:rPr>
              <a:t>3. Practical Application,</a:t>
            </a:r>
          </a:p>
          <a:p>
            <a:pPr marL="0" indent="0">
              <a:lnSpc>
                <a:spcPct val="90000"/>
              </a:lnSpc>
              <a:buNone/>
            </a:pPr>
            <a:r>
              <a:rPr lang="en-GB" b="1">
                <a:latin typeface="Segoe UI"/>
                <a:ea typeface="+mj-lt"/>
                <a:cs typeface="Segoe UI"/>
              </a:rPr>
              <a:t>4</a:t>
            </a:r>
            <a:r>
              <a:rPr lang="en-GB" b="1">
                <a:latin typeface="Segoe UI"/>
                <a:ea typeface="Söhne"/>
                <a:cs typeface="Segoe UI"/>
              </a:rPr>
              <a:t>. Alignment with </a:t>
            </a:r>
            <a:r>
              <a:rPr lang="en-GB" b="1">
                <a:latin typeface="Segoe UI"/>
                <a:ea typeface="+mj-lt"/>
                <a:cs typeface="Segoe UI"/>
              </a:rPr>
              <a:t>Academic Support,</a:t>
            </a:r>
            <a:endParaRPr lang="en-US">
              <a:latin typeface="Segoe UI"/>
              <a:ea typeface="+mj-lt"/>
              <a:cs typeface="Segoe UI"/>
            </a:endParaRPr>
          </a:p>
          <a:p>
            <a:pPr marL="0" lvl="1" indent="0">
              <a:lnSpc>
                <a:spcPct val="90000"/>
              </a:lnSpc>
              <a:buNone/>
            </a:pPr>
            <a:r>
              <a:rPr lang="en-GB" b="1">
                <a:latin typeface="Segoe UI"/>
                <a:ea typeface="+mj-lt"/>
                <a:cs typeface="Segoe UI"/>
              </a:rPr>
              <a:t>5. Flexibility </a:t>
            </a:r>
            <a:r>
              <a:rPr lang="en-GB" b="1">
                <a:latin typeface="Segoe UI"/>
                <a:ea typeface="Söhne"/>
                <a:cs typeface="Segoe UI"/>
              </a:rPr>
              <a:t>for Interpretation,</a:t>
            </a:r>
            <a:endParaRPr lang="en-GB">
              <a:latin typeface="Segoe UI"/>
              <a:ea typeface="Söhne"/>
              <a:cs typeface="Segoe UI"/>
            </a:endParaRPr>
          </a:p>
          <a:p>
            <a:pPr marL="0" lvl="1" indent="0">
              <a:lnSpc>
                <a:spcPct val="90000"/>
              </a:lnSpc>
              <a:buNone/>
            </a:pPr>
            <a:r>
              <a:rPr lang="en-GB" b="1">
                <a:latin typeface="Segoe UI"/>
                <a:ea typeface="Söhne"/>
                <a:cs typeface="Segoe UI"/>
              </a:rPr>
              <a:t>6. Diagnosis and Change</a:t>
            </a:r>
            <a:r>
              <a:rPr lang="en-GB" b="1">
                <a:latin typeface="Segoe UI"/>
                <a:ea typeface="+mj-lt"/>
                <a:cs typeface="Segoe UI"/>
              </a:rPr>
              <a:t>.</a:t>
            </a:r>
            <a:endParaRPr lang="en-GB" b="1">
              <a:latin typeface="Segoe UI"/>
              <a:cs typeface="Segoe UI"/>
            </a:endParaRPr>
          </a:p>
        </p:txBody>
      </p:sp>
    </p:spTree>
    <p:extLst>
      <p:ext uri="{BB962C8B-B14F-4D97-AF65-F5344CB8AC3E}">
        <p14:creationId xmlns:p14="http://schemas.microsoft.com/office/powerpoint/2010/main" val="2445460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E911-CCA5-C5EA-76C2-6CE7B147EB08}"/>
              </a:ext>
            </a:extLst>
          </p:cNvPr>
          <p:cNvSpPr>
            <a:spLocks noGrp="1"/>
          </p:cNvSpPr>
          <p:nvPr>
            <p:ph type="title"/>
          </p:nvPr>
        </p:nvSpPr>
        <p:spPr/>
        <p:txBody>
          <a:bodyPr>
            <a:normAutofit/>
          </a:bodyPr>
          <a:lstStyle/>
          <a:p>
            <a:r>
              <a:rPr lang="en-GB" sz="2800">
                <a:latin typeface="Calibri"/>
                <a:cs typeface="Calibri Light"/>
              </a:rPr>
              <a:t>Applying the Cultural Web to Tesco</a:t>
            </a:r>
            <a:endParaRPr lang="en-US" sz="2800">
              <a:latin typeface="Calibri"/>
            </a:endParaRPr>
          </a:p>
        </p:txBody>
      </p:sp>
      <p:graphicFrame>
        <p:nvGraphicFramePr>
          <p:cNvPr id="13" name="Content Placeholder 2">
            <a:extLst>
              <a:ext uri="{FF2B5EF4-FFF2-40B4-BE49-F238E27FC236}">
                <a16:creationId xmlns:a16="http://schemas.microsoft.com/office/drawing/2014/main" id="{E7312409-417C-E2FC-DBC1-2235E52C3193}"/>
              </a:ext>
            </a:extLst>
          </p:cNvPr>
          <p:cNvGraphicFramePr>
            <a:graphicFrameLocks noGrp="1"/>
          </p:cNvGraphicFramePr>
          <p:nvPr>
            <p:ph idx="1"/>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9749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33E77-2FB1-2648-B193-BFC0948CBD81}"/>
              </a:ext>
            </a:extLst>
          </p:cNvPr>
          <p:cNvSpPr>
            <a:spLocks noGrp="1"/>
          </p:cNvSpPr>
          <p:nvPr>
            <p:ph type="title"/>
          </p:nvPr>
        </p:nvSpPr>
        <p:spPr>
          <a:xfrm>
            <a:off x="643855" y="1447800"/>
            <a:ext cx="3108626" cy="4572000"/>
          </a:xfrm>
        </p:spPr>
        <p:txBody>
          <a:bodyPr anchor="ctr">
            <a:normAutofit/>
          </a:bodyPr>
          <a:lstStyle/>
          <a:p>
            <a:r>
              <a:rPr lang="en-GB" sz="3200" b="1">
                <a:solidFill>
                  <a:srgbClr val="F2F2F2"/>
                </a:solidFill>
                <a:latin typeface="Calibri"/>
                <a:ea typeface="+mj-lt"/>
                <a:cs typeface="+mj-lt"/>
              </a:rPr>
              <a:t>Ethical Stance at Tesco</a:t>
            </a:r>
            <a:endParaRPr lang="en-US" sz="3200">
              <a:solidFill>
                <a:srgbClr val="F2F2F2"/>
              </a:solidFill>
              <a:latin typeface="Calibri"/>
            </a:endParaRP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CE4A383E-C454-27A6-F0A0-E4A84A220D10}"/>
              </a:ext>
            </a:extLst>
          </p:cNvPr>
          <p:cNvGraphicFramePr>
            <a:graphicFrameLocks noGrp="1"/>
          </p:cNvGraphicFramePr>
          <p:nvPr>
            <p:ph idx="1"/>
            <p:extLst>
              <p:ext uri="{D42A27DB-BD31-4B8C-83A1-F6EECF244321}">
                <p14:modId xmlns:p14="http://schemas.microsoft.com/office/powerpoint/2010/main" val="3306210154"/>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521767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A8BBE-A058-8A0C-2DAA-A6B166F7A086}"/>
              </a:ext>
            </a:extLst>
          </p:cNvPr>
          <p:cNvSpPr>
            <a:spLocks noGrp="1"/>
          </p:cNvSpPr>
          <p:nvPr>
            <p:ph type="title"/>
          </p:nvPr>
        </p:nvSpPr>
        <p:spPr>
          <a:xfrm>
            <a:off x="643855" y="1447800"/>
            <a:ext cx="3108626" cy="4572000"/>
          </a:xfrm>
        </p:spPr>
        <p:txBody>
          <a:bodyPr anchor="ctr">
            <a:normAutofit/>
          </a:bodyPr>
          <a:lstStyle/>
          <a:p>
            <a:r>
              <a:rPr lang="en-GB" sz="3200" b="1" dirty="0">
                <a:solidFill>
                  <a:srgbClr val="F2F2F2"/>
                </a:solidFill>
                <a:latin typeface="Söhne"/>
                <a:ea typeface="Söhne"/>
                <a:cs typeface="Söhne"/>
              </a:rPr>
              <a:t>Tools for </a:t>
            </a:r>
            <a:r>
              <a:rPr lang="en-GB" sz="3200" b="1" dirty="0" err="1">
                <a:solidFill>
                  <a:srgbClr val="F2F2F2"/>
                </a:solidFill>
                <a:latin typeface="Söhne"/>
                <a:ea typeface="Söhne"/>
                <a:cs typeface="Söhne"/>
              </a:rPr>
              <a:t>Analyzing</a:t>
            </a:r>
            <a:r>
              <a:rPr lang="en-GB" sz="3200" b="1" dirty="0">
                <a:solidFill>
                  <a:srgbClr val="F2F2F2"/>
                </a:solidFill>
                <a:latin typeface="Söhne"/>
                <a:ea typeface="Söhne"/>
                <a:cs typeface="Söhne"/>
              </a:rPr>
              <a:t> External Context</a:t>
            </a: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B670D447-7635-028D-634B-7D36912BFC08}"/>
              </a:ext>
            </a:extLst>
          </p:cNvPr>
          <p:cNvGraphicFramePr>
            <a:graphicFrameLocks noGrp="1"/>
          </p:cNvGraphicFramePr>
          <p:nvPr>
            <p:ph idx="1"/>
            <p:extLst>
              <p:ext uri="{D42A27DB-BD31-4B8C-83A1-F6EECF244321}">
                <p14:modId xmlns:p14="http://schemas.microsoft.com/office/powerpoint/2010/main" val="3931407577"/>
              </p:ext>
            </p:extLst>
          </p:nvPr>
        </p:nvGraphicFramePr>
        <p:xfrm>
          <a:off x="4754143" y="1152048"/>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956841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Green dialogue boxes">
            <a:extLst>
              <a:ext uri="{FF2B5EF4-FFF2-40B4-BE49-F238E27FC236}">
                <a16:creationId xmlns:a16="http://schemas.microsoft.com/office/drawing/2014/main" id="{06C8B20B-3EEA-5870-CAE5-5F40EFC47728}"/>
              </a:ext>
            </a:extLst>
          </p:cNvPr>
          <p:cNvPicPr>
            <a:picLocks noChangeAspect="1"/>
          </p:cNvPicPr>
          <p:nvPr/>
        </p:nvPicPr>
        <p:blipFill rotWithShape="1">
          <a:blip r:embed="rId2">
            <a:alphaModFix amt="35000"/>
          </a:blip>
          <a:srcRect t="16745" b="15688"/>
          <a:stretch/>
        </p:blipFill>
        <p:spPr>
          <a:xfrm>
            <a:off x="20" y="-1"/>
            <a:ext cx="12191980" cy="6858000"/>
          </a:xfrm>
          <a:prstGeom prst="rect">
            <a:avLst/>
          </a:prstGeom>
        </p:spPr>
      </p:pic>
      <p:sp>
        <p:nvSpPr>
          <p:cNvPr id="2" name="Title 1">
            <a:extLst>
              <a:ext uri="{FF2B5EF4-FFF2-40B4-BE49-F238E27FC236}">
                <a16:creationId xmlns:a16="http://schemas.microsoft.com/office/drawing/2014/main" id="{7DB01ADE-AC96-476A-637C-47A993A79D13}"/>
              </a:ext>
            </a:extLst>
          </p:cNvPr>
          <p:cNvSpPr>
            <a:spLocks noGrp="1"/>
          </p:cNvSpPr>
          <p:nvPr>
            <p:ph type="title"/>
          </p:nvPr>
        </p:nvSpPr>
        <p:spPr>
          <a:xfrm>
            <a:off x="646111" y="452718"/>
            <a:ext cx="9404723" cy="1400530"/>
          </a:xfrm>
        </p:spPr>
        <p:txBody>
          <a:bodyPr>
            <a:normAutofit/>
          </a:bodyPr>
          <a:lstStyle/>
          <a:p>
            <a:r>
              <a:rPr lang="en-GB" b="1">
                <a:latin typeface="Calibri"/>
                <a:ea typeface="Söhne"/>
                <a:cs typeface="Calibri"/>
              </a:rPr>
              <a:t>Recommendations for Tesco</a:t>
            </a:r>
            <a:endParaRPr lang="en-GB">
              <a:latin typeface="Calibri"/>
              <a:cs typeface="Calibri"/>
            </a:endParaRPr>
          </a:p>
        </p:txBody>
      </p:sp>
      <p:sp>
        <p:nvSpPr>
          <p:cNvPr id="3" name="Content Placeholder 2">
            <a:extLst>
              <a:ext uri="{FF2B5EF4-FFF2-40B4-BE49-F238E27FC236}">
                <a16:creationId xmlns:a16="http://schemas.microsoft.com/office/drawing/2014/main" id="{A109A5C6-7C7D-1337-700A-00A12CAE4340}"/>
              </a:ext>
            </a:extLst>
          </p:cNvPr>
          <p:cNvSpPr>
            <a:spLocks noGrp="1"/>
          </p:cNvSpPr>
          <p:nvPr>
            <p:ph idx="1"/>
          </p:nvPr>
        </p:nvSpPr>
        <p:spPr>
          <a:xfrm>
            <a:off x="1103312" y="2052918"/>
            <a:ext cx="8946541" cy="4195481"/>
          </a:xfrm>
        </p:spPr>
        <p:txBody>
          <a:bodyPr vert="horz" lIns="91440" tIns="45720" rIns="91440" bIns="45720" rtlCol="0" anchor="t">
            <a:normAutofit/>
          </a:bodyPr>
          <a:lstStyle/>
          <a:p>
            <a:pPr marL="0" indent="0">
              <a:buNone/>
            </a:pPr>
            <a:r>
              <a:rPr lang="en-GB" dirty="0">
                <a:latin typeface="Calibri"/>
                <a:ea typeface="Söhne"/>
                <a:cs typeface="Söhne"/>
              </a:rPr>
              <a:t>Summarizing the cultural and external analyses, we draw key insights for shaping Tesco's future. Recommendations are crucial for steering organizational culture in the desired direction.</a:t>
            </a:r>
            <a:endParaRPr lang="en-US" dirty="0"/>
          </a:p>
          <a:p>
            <a:r>
              <a:rPr lang="en-GB" dirty="0">
                <a:latin typeface="Calibri"/>
                <a:ea typeface="Söhne"/>
                <a:cs typeface="Söhne"/>
              </a:rPr>
              <a:t>Recommendation 1</a:t>
            </a:r>
            <a:r>
              <a:rPr lang="en-GB" i="1" dirty="0">
                <a:latin typeface="Calibri"/>
                <a:ea typeface="Söhne"/>
                <a:cs typeface="Söhne"/>
              </a:rPr>
              <a:t>: </a:t>
            </a:r>
            <a:r>
              <a:rPr lang="en-GB" dirty="0">
                <a:latin typeface="Calibri"/>
                <a:ea typeface="Söhne"/>
                <a:cs typeface="Söhne"/>
              </a:rPr>
              <a:t>Based on our cultural analysis, we suggest emphasizing changes in communication strategies. For instance, implementing open and transparent communication channels can enhance employee engagement and foster a positive culture. Drawing inspiration from successful communication practices in other organizations can guide this transformation.</a:t>
            </a:r>
          </a:p>
          <a:p>
            <a:r>
              <a:rPr lang="en-GB" dirty="0">
                <a:latin typeface="Calibri"/>
                <a:ea typeface="Söhne"/>
                <a:cs typeface="Söhne"/>
              </a:rPr>
              <a:t>Recommendation 2: Considering the external context, adapting supply chain strategies to address environmental concerns is advised. For instance, embracing sustainable sourcing practices aligns with societal expectations and positions Tesco as a responsible corporate entity.</a:t>
            </a:r>
            <a:endParaRPr lang="en-GB" dirty="0">
              <a:latin typeface="Calibri"/>
            </a:endParaRPr>
          </a:p>
        </p:txBody>
      </p:sp>
    </p:spTree>
    <p:extLst>
      <p:ext uri="{BB962C8B-B14F-4D97-AF65-F5344CB8AC3E}">
        <p14:creationId xmlns:p14="http://schemas.microsoft.com/office/powerpoint/2010/main" val="2070166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BBDE0B-0977-0420-C833-60931A77373F}"/>
              </a:ext>
            </a:extLst>
          </p:cNvPr>
          <p:cNvSpPr>
            <a:spLocks noGrp="1"/>
          </p:cNvSpPr>
          <p:nvPr>
            <p:ph type="title"/>
          </p:nvPr>
        </p:nvSpPr>
        <p:spPr>
          <a:xfrm>
            <a:off x="648930" y="629266"/>
            <a:ext cx="6188190" cy="1622321"/>
          </a:xfrm>
        </p:spPr>
        <p:txBody>
          <a:bodyPr>
            <a:normAutofit/>
          </a:bodyPr>
          <a:lstStyle/>
          <a:p>
            <a:r>
              <a:rPr lang="en-GB" b="1">
                <a:solidFill>
                  <a:srgbClr val="EBEBEB"/>
                </a:solidFill>
                <a:latin typeface="Calibri"/>
                <a:ea typeface="Söhne"/>
                <a:cs typeface="Calibri"/>
              </a:rPr>
              <a:t>Conclusion</a:t>
            </a:r>
            <a:endParaRPr lang="en-GB">
              <a:solidFill>
                <a:srgbClr val="EBEBEB"/>
              </a:solidFill>
              <a:latin typeface="Calibri"/>
              <a:cs typeface="Calibri"/>
            </a:endParaRPr>
          </a:p>
        </p:txBody>
      </p:sp>
      <p:sp>
        <p:nvSpPr>
          <p:cNvPr id="18" name="Content Placeholder 2">
            <a:extLst>
              <a:ext uri="{FF2B5EF4-FFF2-40B4-BE49-F238E27FC236}">
                <a16:creationId xmlns:a16="http://schemas.microsoft.com/office/drawing/2014/main" id="{1F786331-927F-B8AB-8AE4-09D30655CF4C}"/>
              </a:ext>
            </a:extLst>
          </p:cNvPr>
          <p:cNvSpPr>
            <a:spLocks noGrp="1"/>
          </p:cNvSpPr>
          <p:nvPr>
            <p:ph idx="1"/>
          </p:nvPr>
        </p:nvSpPr>
        <p:spPr>
          <a:xfrm>
            <a:off x="648930" y="2438400"/>
            <a:ext cx="6188189" cy="3785419"/>
          </a:xfrm>
        </p:spPr>
        <p:txBody>
          <a:bodyPr vert="horz" lIns="91440" tIns="45720" rIns="91440" bIns="45720" rtlCol="0" anchor="t">
            <a:normAutofit/>
          </a:bodyPr>
          <a:lstStyle/>
          <a:p>
            <a:pPr marL="0" indent="0">
              <a:buNone/>
            </a:pPr>
            <a:r>
              <a:rPr lang="en-GB" dirty="0">
                <a:solidFill>
                  <a:srgbClr val="FFFFFF"/>
                </a:solidFill>
                <a:latin typeface="Calibri"/>
                <a:ea typeface="Söhne"/>
                <a:cs typeface="Söhne"/>
              </a:rPr>
              <a:t>In conclusion, cultural analysis and understanding the external context are fundamental for strategic planning. A robust organizational culture, aligned with ethical principles and adaptive strategies, is crucial for sustained success.</a:t>
            </a:r>
            <a:endParaRPr lang="en-US" dirty="0"/>
          </a:p>
          <a:p>
            <a:pPr marL="0" indent="0">
              <a:buNone/>
            </a:pPr>
            <a:r>
              <a:rPr lang="en-GB" dirty="0">
                <a:solidFill>
                  <a:srgbClr val="FFFFFF"/>
                </a:solidFill>
                <a:latin typeface="Calibri"/>
                <a:ea typeface="Söhne"/>
                <a:cs typeface="Söhne"/>
              </a:rPr>
              <a:t>Reiterating our key recommendations</a:t>
            </a:r>
            <a:r>
              <a:rPr lang="en-GB" i="1" dirty="0">
                <a:solidFill>
                  <a:srgbClr val="FFFFFF"/>
                </a:solidFill>
                <a:latin typeface="Calibri"/>
                <a:ea typeface="Söhne"/>
                <a:cs typeface="Söhne"/>
              </a:rPr>
              <a:t>:</a:t>
            </a:r>
            <a:r>
              <a:rPr lang="en-GB" dirty="0">
                <a:solidFill>
                  <a:srgbClr val="FFFFFF"/>
                </a:solidFill>
                <a:latin typeface="Calibri"/>
                <a:ea typeface="Söhne"/>
                <a:cs typeface="Söhne"/>
              </a:rPr>
              <a:t> fostering transparent communication and adapting supply chain strategies. These actions will not only enhance Tesco's internal dynamics but also position it </a:t>
            </a:r>
            <a:r>
              <a:rPr lang="en-GB" dirty="0" err="1">
                <a:solidFill>
                  <a:srgbClr val="FFFFFF"/>
                </a:solidFill>
                <a:latin typeface="Calibri"/>
                <a:ea typeface="Söhne"/>
                <a:cs typeface="Söhne"/>
              </a:rPr>
              <a:t>favorably</a:t>
            </a:r>
            <a:r>
              <a:rPr lang="en-GB" dirty="0">
                <a:solidFill>
                  <a:srgbClr val="FFFFFF"/>
                </a:solidFill>
                <a:latin typeface="Calibri"/>
                <a:ea typeface="Söhne"/>
                <a:cs typeface="Söhne"/>
              </a:rPr>
              <a:t> in the ever-evolving external landscape</a:t>
            </a:r>
            <a:r>
              <a:rPr lang="en-GB" i="1" dirty="0">
                <a:solidFill>
                  <a:srgbClr val="FFFFFF"/>
                </a:solidFill>
                <a:latin typeface="Calibri"/>
                <a:ea typeface="Söhne"/>
                <a:cs typeface="Söhne"/>
              </a:rPr>
              <a:t>.</a:t>
            </a:r>
            <a:endParaRPr lang="en-GB" dirty="0">
              <a:solidFill>
                <a:srgbClr val="FFFFFF"/>
              </a:solidFill>
              <a:latin typeface="Calibri"/>
              <a:cs typeface="Calibri"/>
            </a:endParaRPr>
          </a:p>
        </p:txBody>
      </p:sp>
      <p:sp>
        <p:nvSpPr>
          <p:cNvPr id="1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0" name="Picture 19" descr="A 3D pattern of ring shapes connected by lines">
            <a:extLst>
              <a:ext uri="{FF2B5EF4-FFF2-40B4-BE49-F238E27FC236}">
                <a16:creationId xmlns:a16="http://schemas.microsoft.com/office/drawing/2014/main" id="{4F7C6226-573A-D3FA-E18D-7B1BB428E12D}"/>
              </a:ext>
            </a:extLst>
          </p:cNvPr>
          <p:cNvPicPr>
            <a:picLocks noChangeAspect="1"/>
          </p:cNvPicPr>
          <p:nvPr/>
        </p:nvPicPr>
        <p:blipFill rotWithShape="1">
          <a:blip r:embed="rId3"/>
          <a:srcRect l="12230" r="47060"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838461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descr="Exclamation mark on a yellow background">
            <a:extLst>
              <a:ext uri="{FF2B5EF4-FFF2-40B4-BE49-F238E27FC236}">
                <a16:creationId xmlns:a16="http://schemas.microsoft.com/office/drawing/2014/main" id="{48844520-1F8D-1134-ED07-EC8875C88030}"/>
              </a:ext>
            </a:extLst>
          </p:cNvPr>
          <p:cNvPicPr>
            <a:picLocks noChangeAspect="1"/>
          </p:cNvPicPr>
          <p:nvPr/>
        </p:nvPicPr>
        <p:blipFill rotWithShape="1">
          <a:blip r:embed="rId7">
            <a:duotone>
              <a:prstClr val="black"/>
              <a:schemeClr val="accent5">
                <a:tint val="45000"/>
                <a:satMod val="400000"/>
              </a:schemeClr>
            </a:duotone>
            <a:alphaModFix amt="25000"/>
          </a:blip>
          <a:srcRect t="31818" r="9091"/>
          <a:stretch/>
        </p:blipFill>
        <p:spPr>
          <a:xfrm>
            <a:off x="20" y="1"/>
            <a:ext cx="12191980" cy="6857999"/>
          </a:xfrm>
          <a:prstGeom prst="rect">
            <a:avLst/>
          </a:prstGeom>
        </p:spPr>
      </p:pic>
      <p:sp>
        <p:nvSpPr>
          <p:cNvPr id="2" name="Title 1">
            <a:extLst>
              <a:ext uri="{FF2B5EF4-FFF2-40B4-BE49-F238E27FC236}">
                <a16:creationId xmlns:a16="http://schemas.microsoft.com/office/drawing/2014/main" id="{2DF60D12-E54A-65CB-C351-DEBFCE46727E}"/>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t>Thank you for your attention!!!</a:t>
            </a:r>
          </a:p>
        </p:txBody>
      </p:sp>
      <p:sp>
        <p:nvSpPr>
          <p:cNvPr id="21" name="Rectangle 2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50907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04C5-2E35-9B97-48CB-CF69D0F3365B}"/>
              </a:ext>
            </a:extLst>
          </p:cNvPr>
          <p:cNvSpPr>
            <a:spLocks noGrp="1"/>
          </p:cNvSpPr>
          <p:nvPr>
            <p:ph type="title"/>
          </p:nvPr>
        </p:nvSpPr>
        <p:spPr/>
        <p:txBody>
          <a:bodyPr/>
          <a:lstStyle/>
          <a:p>
            <a:r>
              <a:rPr lang="en-GB">
                <a:cs typeface="Calibri Light"/>
              </a:rPr>
              <a:t>Reference List</a:t>
            </a:r>
            <a:endParaRPr lang="en-GB"/>
          </a:p>
        </p:txBody>
      </p:sp>
      <p:sp>
        <p:nvSpPr>
          <p:cNvPr id="3" name="Content Placeholder 2">
            <a:extLst>
              <a:ext uri="{FF2B5EF4-FFF2-40B4-BE49-F238E27FC236}">
                <a16:creationId xmlns:a16="http://schemas.microsoft.com/office/drawing/2014/main" id="{E766EFB5-F5D1-764F-A1D8-77C3E4E1576B}"/>
              </a:ext>
            </a:extLst>
          </p:cNvPr>
          <p:cNvSpPr>
            <a:spLocks noGrp="1"/>
          </p:cNvSpPr>
          <p:nvPr>
            <p:ph idx="1"/>
          </p:nvPr>
        </p:nvSpPr>
        <p:spPr/>
        <p:txBody>
          <a:bodyPr vert="horz" lIns="91440" tIns="45720" rIns="91440" bIns="45720" rtlCol="0" anchor="t">
            <a:normAutofit/>
          </a:bodyPr>
          <a:lstStyle/>
          <a:p>
            <a:r>
              <a:rPr lang="en-GB">
                <a:latin typeface="Calibri"/>
                <a:ea typeface="+mn-lt"/>
                <a:cs typeface="+mn-lt"/>
              </a:rPr>
              <a:t>Keyton, J. (2005). </a:t>
            </a:r>
            <a:r>
              <a:rPr lang="en-GB" i="1">
                <a:latin typeface="Calibri"/>
                <a:ea typeface="+mn-lt"/>
                <a:cs typeface="+mn-lt"/>
              </a:rPr>
              <a:t>Communication and organizational culture</a:t>
            </a:r>
            <a:r>
              <a:rPr lang="en-GB">
                <a:latin typeface="Calibri"/>
                <a:ea typeface="+mn-lt"/>
                <a:cs typeface="+mn-lt"/>
              </a:rPr>
              <a:t>. Thousand Oaks, CA: Sage.</a:t>
            </a:r>
          </a:p>
          <a:p>
            <a:pPr>
              <a:buClr>
                <a:srgbClr val="8AD0D6"/>
              </a:buClr>
            </a:pPr>
            <a:r>
              <a:rPr lang="en-GB">
                <a:latin typeface="Calibri"/>
                <a:ea typeface="+mj-lt"/>
                <a:cs typeface="+mj-lt"/>
              </a:rPr>
              <a:t>Johnson, G. and Scholes, K. (1988) </a:t>
            </a:r>
            <a:r>
              <a:rPr lang="en-GB" i="1">
                <a:latin typeface="Calibri"/>
                <a:ea typeface="+mj-lt"/>
                <a:cs typeface="+mj-lt"/>
              </a:rPr>
              <a:t>Exploring Corporate Strategy</a:t>
            </a:r>
            <a:r>
              <a:rPr lang="en-GB">
                <a:latin typeface="Calibri"/>
                <a:ea typeface="+mj-lt"/>
                <a:cs typeface="+mj-lt"/>
              </a:rPr>
              <a:t>, Harlow: Prentice Hall.</a:t>
            </a:r>
          </a:p>
          <a:p>
            <a:pPr>
              <a:buClr>
                <a:srgbClr val="8AD0D6"/>
              </a:buClr>
            </a:pPr>
            <a:r>
              <a:rPr lang="en-GB">
                <a:latin typeface="Calibri"/>
                <a:ea typeface="+mj-lt"/>
                <a:cs typeface="+mj-lt"/>
              </a:rPr>
              <a:t>Cooper, M., Collins, M., Bernard, R., Schwann, S. and Knox, R. (2018) “Criterion-related validity of the cultural web when assessing safety culture”, </a:t>
            </a:r>
            <a:r>
              <a:rPr lang="en-GB" i="1">
                <a:latin typeface="Calibri"/>
                <a:ea typeface="+mj-lt"/>
                <a:cs typeface="+mj-lt"/>
              </a:rPr>
              <a:t>Safety Science</a:t>
            </a:r>
            <a:r>
              <a:rPr lang="en-GB">
                <a:latin typeface="Calibri"/>
                <a:ea typeface="+mj-lt"/>
                <a:cs typeface="+mj-lt"/>
              </a:rPr>
              <a:t>, 111 (1), pp. 49-66.</a:t>
            </a:r>
          </a:p>
          <a:p>
            <a:pPr>
              <a:buClr>
                <a:srgbClr val="8AD0D6"/>
              </a:buClr>
            </a:pPr>
            <a:r>
              <a:rPr lang="en-GB">
                <a:latin typeface="Calibri"/>
                <a:ea typeface="+mj-lt"/>
                <a:cs typeface="+mj-lt"/>
              </a:rPr>
              <a:t>PLC, T. (2023, NOVEMBER ). </a:t>
            </a:r>
            <a:r>
              <a:rPr lang="en-GB" i="1">
                <a:latin typeface="Calibri"/>
                <a:ea typeface="+mj-lt"/>
                <a:cs typeface="+mj-lt"/>
              </a:rPr>
              <a:t>TESCO PLC</a:t>
            </a:r>
            <a:r>
              <a:rPr lang="en-GB">
                <a:latin typeface="Calibri"/>
                <a:ea typeface="+mj-lt"/>
                <a:cs typeface="+mj-lt"/>
              </a:rPr>
              <a:t>. Retrieved from </a:t>
            </a:r>
            <a:r>
              <a:rPr lang="en-GB">
                <a:latin typeface="Calibri"/>
                <a:ea typeface="+mj-lt"/>
                <a:cs typeface="+mj-lt"/>
                <a:hlinkClick r:id="rId2">
                  <a:extLst>
                    <a:ext uri="{A12FA001-AC4F-418D-AE19-62706E023703}">
                      <ahyp:hlinkClr xmlns:ahyp="http://schemas.microsoft.com/office/drawing/2018/hyperlinkcolor" val="tx"/>
                    </a:ext>
                  </a:extLst>
                </a:hlinkClick>
              </a:rPr>
              <a:t>https://www.tescoplc.com/about/how-we-do-business/ethics-and-compliance-policies/</a:t>
            </a:r>
            <a:endParaRPr lang="en-GB">
              <a:latin typeface="Calibri"/>
              <a:cs typeface="Calibri"/>
              <a:hlinkClick r:id="rId2">
                <a:extLst>
                  <a:ext uri="{A12FA001-AC4F-418D-AE19-62706E023703}">
                    <ahyp:hlinkClr xmlns:ahyp="http://schemas.microsoft.com/office/drawing/2018/hyperlinkcolor" val="tx"/>
                  </a:ext>
                </a:extLst>
              </a:hlinkClick>
            </a:endParaRPr>
          </a:p>
          <a:p>
            <a:pPr>
              <a:buClr>
                <a:srgbClr val="8AD0D6"/>
              </a:buClr>
            </a:pPr>
            <a:r>
              <a:rPr lang="en-GB">
                <a:latin typeface="Calibri"/>
                <a:ea typeface="+mj-lt"/>
                <a:cs typeface="+mj-lt"/>
              </a:rPr>
              <a:t>Perera, R. (2018). </a:t>
            </a:r>
            <a:r>
              <a:rPr lang="en-GB" i="1">
                <a:latin typeface="Calibri"/>
                <a:ea typeface="+mj-lt"/>
                <a:cs typeface="+mj-lt"/>
              </a:rPr>
              <a:t>The PESTLE Analysis.</a:t>
            </a:r>
            <a:r>
              <a:rPr lang="en-GB">
                <a:latin typeface="Calibri"/>
                <a:ea typeface="+mj-lt"/>
                <a:cs typeface="+mj-lt"/>
              </a:rPr>
              <a:t> Independently published (6 Dec. 2018).</a:t>
            </a:r>
            <a:endParaRPr lang="en-GB">
              <a:latin typeface="Calibri"/>
              <a:ea typeface="+mj-lt"/>
              <a:cs typeface="Calibri"/>
            </a:endParaRPr>
          </a:p>
          <a:p>
            <a:pPr>
              <a:buClr>
                <a:srgbClr val="8AD0D6"/>
              </a:buClr>
            </a:pPr>
            <a:endParaRPr lang="en-GB">
              <a:solidFill>
                <a:srgbClr val="0F1111"/>
              </a:solidFill>
              <a:latin typeface="Calibri"/>
              <a:cs typeface="Calibri"/>
            </a:endParaRPr>
          </a:p>
          <a:p>
            <a:pPr marL="0" indent="0">
              <a:buClr>
                <a:srgbClr val="8AD0D6"/>
              </a:buClr>
              <a:buNone/>
            </a:pPr>
            <a:endParaRPr lang="en-GB">
              <a:solidFill>
                <a:srgbClr val="333333"/>
              </a:solidFill>
              <a:latin typeface="Calibri"/>
              <a:cs typeface="Calibri"/>
            </a:endParaRPr>
          </a:p>
        </p:txBody>
      </p:sp>
    </p:spTree>
    <p:extLst>
      <p:ext uri="{BB962C8B-B14F-4D97-AF65-F5344CB8AC3E}">
        <p14:creationId xmlns:p14="http://schemas.microsoft.com/office/powerpoint/2010/main" val="7432404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57F976-2129-C5BF-81EB-51099DEE782D}"/>
              </a:ext>
            </a:extLst>
          </p:cNvPr>
          <p:cNvSpPr>
            <a:spLocks noGrp="1"/>
          </p:cNvSpPr>
          <p:nvPr>
            <p:ph idx="1"/>
          </p:nvPr>
        </p:nvSpPr>
        <p:spPr>
          <a:xfrm>
            <a:off x="1103312" y="591549"/>
            <a:ext cx="8946541" cy="5656850"/>
          </a:xfrm>
        </p:spPr>
        <p:txBody>
          <a:bodyPr vert="horz" lIns="91440" tIns="45720" rIns="91440" bIns="45720" rtlCol="0" anchor="t">
            <a:normAutofit/>
          </a:bodyPr>
          <a:lstStyle/>
          <a:p>
            <a:r>
              <a:rPr lang="en-GB" dirty="0">
                <a:latin typeface="Calibri"/>
                <a:cs typeface="Calibri"/>
              </a:rPr>
              <a:t>McLean, A. (2013). </a:t>
            </a:r>
            <a:r>
              <a:rPr lang="en-GB" i="1" dirty="0">
                <a:latin typeface="Calibri"/>
                <a:cs typeface="Calibri"/>
              </a:rPr>
              <a:t>Leadership and Cultural Webs in Organisations: Weavers' Tales.</a:t>
            </a:r>
            <a:r>
              <a:rPr lang="en-GB" dirty="0">
                <a:latin typeface="Calibri"/>
                <a:cs typeface="Calibri"/>
              </a:rPr>
              <a:t> Emerald Group Publishing Limited; Illustrated edition (5 Dec. 2013).</a:t>
            </a:r>
          </a:p>
          <a:p>
            <a:pPr>
              <a:buClr>
                <a:srgbClr val="8AD0D6"/>
              </a:buClr>
            </a:pPr>
            <a:r>
              <a:rPr lang="en-GB" dirty="0">
                <a:latin typeface="Calibri"/>
                <a:ea typeface="+mj-lt"/>
                <a:cs typeface="+mj-lt"/>
              </a:rPr>
              <a:t>K. Adamczyk. (2019, 01). </a:t>
            </a:r>
            <a:r>
              <a:rPr lang="en-GB" i="1" dirty="0">
                <a:latin typeface="Calibri"/>
                <a:ea typeface="+mj-lt"/>
                <a:cs typeface="+mj-lt"/>
              </a:rPr>
              <a:t>Pestle Analysis is on Tesco PLC.</a:t>
            </a:r>
            <a:r>
              <a:rPr lang="en-GB" dirty="0">
                <a:latin typeface="Calibri"/>
                <a:ea typeface="+mj-lt"/>
                <a:cs typeface="+mj-lt"/>
              </a:rPr>
              <a:t> Retrieved from </a:t>
            </a:r>
            <a:r>
              <a:rPr lang="en-GB" dirty="0">
                <a:latin typeface="Calibri"/>
                <a:ea typeface="+mj-lt"/>
                <a:cs typeface="+mj-lt"/>
                <a:hlinkClick r:id="rId2"/>
              </a:rPr>
              <a:t>http://dspace.wunu.edu.ua/bitstream/316497/35536/1/10.pdf</a:t>
            </a:r>
            <a:endParaRPr lang="en-GB">
              <a:latin typeface="Calibri"/>
              <a:cs typeface="Calibri"/>
            </a:endParaRPr>
          </a:p>
          <a:p>
            <a:pPr>
              <a:buClr>
                <a:srgbClr val="8AD0D6"/>
              </a:buClr>
            </a:pPr>
            <a:r>
              <a:rPr lang="en-GB" dirty="0">
                <a:latin typeface="Calibri"/>
                <a:ea typeface="+mj-lt"/>
                <a:cs typeface="+mj-lt"/>
              </a:rPr>
              <a:t>Scholes, K. (2002). </a:t>
            </a:r>
            <a:r>
              <a:rPr lang="en-GB" i="1" dirty="0">
                <a:latin typeface="Calibri"/>
                <a:ea typeface="+mj-lt"/>
                <a:cs typeface="+mj-lt"/>
              </a:rPr>
              <a:t>Exploring Corporate Strategy.</a:t>
            </a:r>
            <a:r>
              <a:rPr lang="en-GB" dirty="0">
                <a:latin typeface="Calibri"/>
                <a:ea typeface="+mj-lt"/>
                <a:cs typeface="+mj-lt"/>
              </a:rPr>
              <a:t> Prentice Hall PTR.</a:t>
            </a:r>
            <a:endParaRPr lang="en-GB" dirty="0">
              <a:latin typeface="Calibri"/>
              <a:cs typeface="Calibri"/>
            </a:endParaRPr>
          </a:p>
          <a:p>
            <a:pPr>
              <a:buClr>
                <a:srgbClr val="8AD0D6"/>
              </a:buClr>
            </a:pPr>
            <a:endParaRPr lang="en-GB" dirty="0">
              <a:latin typeface="Calibri"/>
              <a:cs typeface="Calibri"/>
            </a:endParaRPr>
          </a:p>
          <a:p>
            <a:pPr>
              <a:buClr>
                <a:srgbClr val="8AD0D6"/>
              </a:buClr>
            </a:pPr>
            <a:endParaRPr lang="en-GB" dirty="0">
              <a:latin typeface="Calibri"/>
              <a:cs typeface="Calibri"/>
            </a:endParaRPr>
          </a:p>
          <a:p>
            <a:pPr>
              <a:buClr>
                <a:srgbClr val="8AD0D6"/>
              </a:buClr>
            </a:pPr>
            <a:endParaRPr lang="en-GB" dirty="0">
              <a:latin typeface="Calibri"/>
              <a:cs typeface="Calibri"/>
            </a:endParaRPr>
          </a:p>
        </p:txBody>
      </p:sp>
    </p:spTree>
    <p:extLst>
      <p:ext uri="{BB962C8B-B14F-4D97-AF65-F5344CB8AC3E}">
        <p14:creationId xmlns:p14="http://schemas.microsoft.com/office/powerpoint/2010/main" val="7711213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Ion</vt:lpstr>
      <vt:lpstr>Navigating Organizational Culture Change at Tesco: A Strategic Analysis</vt:lpstr>
      <vt:lpstr>Good afternoon, Senior Management Team.</vt:lpstr>
      <vt:lpstr>Importance of Cultural Analysis</vt:lpstr>
      <vt:lpstr>Models for Analyzing Organizational Culture</vt:lpstr>
      <vt:lpstr>Why the Cultural Web</vt:lpstr>
      <vt:lpstr>Why the Cultural Web</vt:lpstr>
      <vt:lpstr>PowerPoint Presentation</vt:lpstr>
      <vt:lpstr>PowerPoint Presentation</vt:lpstr>
      <vt:lpstr>Applying the Cultural Web to Tesco</vt:lpstr>
      <vt:lpstr>Ethical Stance at Tesco</vt:lpstr>
      <vt:lpstr>Tools for Analyzing External Context</vt:lpstr>
      <vt:lpstr>Recommendations for Tesco</vt:lpstr>
      <vt:lpstr>Conclusion</vt:lpstr>
      <vt:lpstr>Thank you for your attention!!!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153</cp:revision>
  <dcterms:created xsi:type="dcterms:W3CDTF">2023-11-26T18:13:54Z</dcterms:created>
  <dcterms:modified xsi:type="dcterms:W3CDTF">2023-12-03T20:03:11Z</dcterms:modified>
</cp:coreProperties>
</file>