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7"/>
  </p:notesMasterIdLst>
  <p:handoutMasterIdLst>
    <p:handoutMasterId r:id="rId8"/>
  </p:handoutMasterIdLst>
  <p:sldIdLst>
    <p:sldId id="256" r:id="rId2"/>
    <p:sldId id="294" r:id="rId3"/>
    <p:sldId id="295" r:id="rId4"/>
    <p:sldId id="296" r:id="rId5"/>
    <p:sldId id="293" r:id="rId6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68" autoAdjust="0"/>
    <p:restoredTop sz="93372" autoAdjust="0"/>
  </p:normalViewPr>
  <p:slideViewPr>
    <p:cSldViewPr>
      <p:cViewPr varScale="1">
        <p:scale>
          <a:sx n="80" d="100"/>
          <a:sy n="80" d="100"/>
        </p:scale>
        <p:origin x="1434" y="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id Usman" userId="2be69f11-f7c0-4ef2-b3f5-4496cccf096e" providerId="ADAL" clId="{E12D585E-A0B5-449B-B359-EB83EAD35AD0}"/>
    <pc:docChg chg="modSld">
      <pc:chgData name="Said Usman" userId="2be69f11-f7c0-4ef2-b3f5-4496cccf096e" providerId="ADAL" clId="{E12D585E-A0B5-449B-B359-EB83EAD35AD0}" dt="2024-10-25T10:30:28.966" v="11" actId="20577"/>
      <pc:docMkLst>
        <pc:docMk/>
      </pc:docMkLst>
      <pc:sldChg chg="modSp mod">
        <pc:chgData name="Said Usman" userId="2be69f11-f7c0-4ef2-b3f5-4496cccf096e" providerId="ADAL" clId="{E12D585E-A0B5-449B-B359-EB83EAD35AD0}" dt="2024-10-25T10:09:05.103" v="3" actId="20577"/>
        <pc:sldMkLst>
          <pc:docMk/>
          <pc:sldMk cId="1883701357" sldId="294"/>
        </pc:sldMkLst>
        <pc:spChg chg="mod">
          <ac:chgData name="Said Usman" userId="2be69f11-f7c0-4ef2-b3f5-4496cccf096e" providerId="ADAL" clId="{E12D585E-A0B5-449B-B359-EB83EAD35AD0}" dt="2024-10-25T10:09:05.103" v="3" actId="20577"/>
          <ac:spMkLst>
            <pc:docMk/>
            <pc:sldMk cId="1883701357" sldId="294"/>
            <ac:spMk id="3" creationId="{F18B6879-D39C-D1D9-B54D-5E83EEC933D5}"/>
          </ac:spMkLst>
        </pc:spChg>
      </pc:sldChg>
      <pc:sldChg chg="modSp mod">
        <pc:chgData name="Said Usman" userId="2be69f11-f7c0-4ef2-b3f5-4496cccf096e" providerId="ADAL" clId="{E12D585E-A0B5-449B-B359-EB83EAD35AD0}" dt="2024-10-25T10:09:28.708" v="7" actId="20577"/>
        <pc:sldMkLst>
          <pc:docMk/>
          <pc:sldMk cId="598226351" sldId="295"/>
        </pc:sldMkLst>
        <pc:spChg chg="mod">
          <ac:chgData name="Said Usman" userId="2be69f11-f7c0-4ef2-b3f5-4496cccf096e" providerId="ADAL" clId="{E12D585E-A0B5-449B-B359-EB83EAD35AD0}" dt="2024-10-25T10:09:28.708" v="7" actId="20577"/>
          <ac:spMkLst>
            <pc:docMk/>
            <pc:sldMk cId="598226351" sldId="295"/>
            <ac:spMk id="3" creationId="{B171661D-6C61-71B3-AFDA-D00F12C6F227}"/>
          </ac:spMkLst>
        </pc:spChg>
      </pc:sldChg>
      <pc:sldChg chg="modSp mod">
        <pc:chgData name="Said Usman" userId="2be69f11-f7c0-4ef2-b3f5-4496cccf096e" providerId="ADAL" clId="{E12D585E-A0B5-449B-B359-EB83EAD35AD0}" dt="2024-10-25T10:30:28.966" v="11" actId="20577"/>
        <pc:sldMkLst>
          <pc:docMk/>
          <pc:sldMk cId="2319635564" sldId="296"/>
        </pc:sldMkLst>
        <pc:spChg chg="mod">
          <ac:chgData name="Said Usman" userId="2be69f11-f7c0-4ef2-b3f5-4496cccf096e" providerId="ADAL" clId="{E12D585E-A0B5-449B-B359-EB83EAD35AD0}" dt="2024-10-25T10:30:28.966" v="11" actId="20577"/>
          <ac:spMkLst>
            <pc:docMk/>
            <pc:sldMk cId="2319635564" sldId="296"/>
            <ac:spMk id="3" creationId="{BCBA9D50-3CC5-F06F-3AB6-72567B0A6A73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205405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25/10/2024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25/10/2024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25/10/2024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25/10/2024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25/10/2024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25/10/2024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25/10/2024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25/10/2024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25/10/2024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25/10/2024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25/10/2024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25/10/2024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97260" y="1844824"/>
            <a:ext cx="8946740" cy="2664296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600" dirty="0"/>
              <a:t>Project Management Tools and Techniques</a:t>
            </a:r>
            <a:br>
              <a:rPr lang="en-GB" sz="4000" dirty="0">
                <a:solidFill>
                  <a:srgbClr val="FFFF00"/>
                </a:solidFill>
              </a:rPr>
            </a:br>
            <a:r>
              <a:rPr lang="en-GB" sz="4000" dirty="0">
                <a:solidFill>
                  <a:srgbClr val="FFFF00"/>
                </a:solidFill>
              </a:rPr>
              <a:t>Seminar Activity </a:t>
            </a:r>
            <a:br>
              <a:rPr lang="en-GB" sz="4000" dirty="0">
                <a:solidFill>
                  <a:srgbClr val="FFFF00"/>
                </a:solidFill>
              </a:rPr>
            </a:br>
            <a:endParaRPr lang="en-US" sz="20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BE5AEE-CD75-5F5E-BAC8-ABDD4F0980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Activity A: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8B6879-D39C-D1D9-B54D-5E83EEC933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In your groups (2/3) Members;</a:t>
            </a:r>
          </a:p>
          <a:p>
            <a:r>
              <a:rPr lang="en-GB" sz="2400" dirty="0"/>
              <a:t>As a group discuss the benefits of Work Breakdown Structure – WBS and Cost Breakdown Structure – CBS. </a:t>
            </a:r>
          </a:p>
          <a:p>
            <a:r>
              <a:rPr lang="en-GB" sz="2400" dirty="0"/>
              <a:t>Develop the WBS and CBS for the following projects:(choose anyone):</a:t>
            </a:r>
          </a:p>
          <a:p>
            <a:pPr marL="0" indent="0">
              <a:buNone/>
            </a:pPr>
            <a:r>
              <a:rPr lang="en-GB" sz="2400" b="1" dirty="0"/>
              <a:t>Project guide: </a:t>
            </a:r>
          </a:p>
          <a:p>
            <a:pPr marL="0" indent="0">
              <a:buNone/>
            </a:pPr>
            <a:r>
              <a:rPr lang="en-GB" sz="2400" dirty="0"/>
              <a:t>Build a three bedroom house</a:t>
            </a:r>
          </a:p>
          <a:p>
            <a:pPr marL="0" indent="0">
              <a:buNone/>
            </a:pPr>
            <a:r>
              <a:rPr lang="en-GB" sz="2400" dirty="0"/>
              <a:t>Moving home</a:t>
            </a:r>
          </a:p>
          <a:p>
            <a:pPr marL="0" indent="0">
              <a:buNone/>
            </a:pPr>
            <a:r>
              <a:rPr lang="en-GB" sz="2400" dirty="0"/>
              <a:t>Refurbish a kitchen </a:t>
            </a:r>
          </a:p>
          <a:p>
            <a:endParaRPr lang="en-GB" sz="3200" dirty="0"/>
          </a:p>
          <a:p>
            <a:endParaRPr lang="en-GB" sz="32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8A6518-7DF2-D397-D9AC-8296DBF29A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BCECF3-C393-DE86-F510-7E89ECDA35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837013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A2C10B-A1AA-1B74-0F5F-D8620E1668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Activity B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71661D-6C61-71B3-AFDA-D00F12C6F2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In your groups (2/3) Members;</a:t>
            </a:r>
          </a:p>
          <a:p>
            <a:r>
              <a:rPr lang="en-GB" sz="2400" dirty="0"/>
              <a:t>As a group discuss different cycles of Risk management process. </a:t>
            </a:r>
          </a:p>
          <a:p>
            <a:r>
              <a:rPr lang="en-GB" sz="2400" dirty="0"/>
              <a:t>What could be your strategies for Risk Prioritisation and Risk Response any one of this project?</a:t>
            </a:r>
          </a:p>
          <a:p>
            <a:r>
              <a:rPr lang="en-GB" sz="2400" b="1" dirty="0"/>
              <a:t>Project guide: </a:t>
            </a:r>
          </a:p>
          <a:p>
            <a:pPr marL="0" indent="0">
              <a:buNone/>
            </a:pPr>
            <a:r>
              <a:rPr lang="en-GB" sz="2400" dirty="0"/>
              <a:t>Build a three bedroom house</a:t>
            </a:r>
          </a:p>
          <a:p>
            <a:pPr marL="0" indent="0">
              <a:buNone/>
            </a:pPr>
            <a:r>
              <a:rPr lang="en-GB" sz="2400" dirty="0"/>
              <a:t>Moving home</a:t>
            </a:r>
          </a:p>
          <a:p>
            <a:pPr marL="0" indent="0">
              <a:buNone/>
            </a:pPr>
            <a:r>
              <a:rPr lang="en-GB" sz="2400" dirty="0"/>
              <a:t>Refurbish a kitchen 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725C45-8172-10E8-CF77-2D0FE7884E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0AB6FE-8784-3AE4-05CF-FBDADD9AEA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982263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65F40-B926-47D4-FB26-5EC83933CC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Activity 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BA9D50-3CC5-F06F-3AB6-72567B0A6A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In your </a:t>
            </a:r>
            <a:r>
              <a:rPr lang="en-GB" sz="2400"/>
              <a:t>groups (2/3) </a:t>
            </a:r>
            <a:r>
              <a:rPr lang="en-GB" sz="2400" dirty="0"/>
              <a:t>Members;</a:t>
            </a:r>
          </a:p>
          <a:p>
            <a:r>
              <a:rPr lang="en-GB" sz="2400" dirty="0"/>
              <a:t>What are the advantaged of Gantt Chart? As a group Develop a Gantt chart for any one of the following project.</a:t>
            </a:r>
          </a:p>
          <a:p>
            <a:r>
              <a:rPr lang="en-GB" sz="2400" b="1" dirty="0"/>
              <a:t>Project guide: </a:t>
            </a:r>
          </a:p>
          <a:p>
            <a:pPr marL="0" indent="0">
              <a:buNone/>
            </a:pPr>
            <a:r>
              <a:rPr lang="en-GB" sz="2400" dirty="0"/>
              <a:t>Build a three bedroom house</a:t>
            </a:r>
          </a:p>
          <a:p>
            <a:pPr marL="0" indent="0">
              <a:buNone/>
            </a:pPr>
            <a:r>
              <a:rPr lang="en-GB" sz="2400" dirty="0"/>
              <a:t>Moving home</a:t>
            </a:r>
          </a:p>
          <a:p>
            <a:pPr marL="0" indent="0">
              <a:buNone/>
            </a:pPr>
            <a:r>
              <a:rPr lang="en-GB" sz="2400" dirty="0"/>
              <a:t>Refurbish a kitchen 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BEAE4D-C063-254D-B5C3-D9C0561205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435BE26-2D85-4571-B8B9-AB1170E44E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196355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60E03E-E84E-4B6F-987F-74190C766C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820687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Any Question?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B43ADC-EE41-48A7-8D22-7DF44D9BC1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184C7E4-A457-4CB9-ABAF-6E09478AB0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797444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178</Words>
  <Application>Microsoft Office PowerPoint</Application>
  <PresentationFormat>On-screen Show (4:3)</PresentationFormat>
  <Paragraphs>35</Paragraphs>
  <Slides>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Myriad Pro</vt:lpstr>
      <vt:lpstr>Arial</vt:lpstr>
      <vt:lpstr>Verdana</vt:lpstr>
      <vt:lpstr>20140311PresentationUWTSDTemplate</vt:lpstr>
      <vt:lpstr>Project Management Tools and Techniques Seminar Activity  </vt:lpstr>
      <vt:lpstr>Group Activity A: </vt:lpstr>
      <vt:lpstr>Group Activity B</vt:lpstr>
      <vt:lpstr>Group Activity C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Said Usman</cp:lastModifiedBy>
  <cp:revision>156</cp:revision>
  <cp:lastPrinted>2018-07-09T15:27:01Z</cp:lastPrinted>
  <dcterms:created xsi:type="dcterms:W3CDTF">2002-10-07T19:43:58Z</dcterms:created>
  <dcterms:modified xsi:type="dcterms:W3CDTF">2024-10-25T10:30:31Z</dcterms:modified>
</cp:coreProperties>
</file>