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72" r:id="rId2"/>
    <p:sldMasterId id="2147483648" r:id="rId3"/>
    <p:sldMasterId id="2147483660" r:id="rId4"/>
  </p:sldMasterIdLst>
  <p:notesMasterIdLst>
    <p:notesMasterId r:id="rId21"/>
  </p:notesMasterIdLst>
  <p:sldIdLst>
    <p:sldId id="263" r:id="rId5"/>
    <p:sldId id="264" r:id="rId6"/>
    <p:sldId id="261" r:id="rId7"/>
    <p:sldId id="266" r:id="rId8"/>
    <p:sldId id="267" r:id="rId9"/>
    <p:sldId id="258" r:id="rId10"/>
    <p:sldId id="259" r:id="rId11"/>
    <p:sldId id="273" r:id="rId12"/>
    <p:sldId id="272" r:id="rId13"/>
    <p:sldId id="270" r:id="rId14"/>
    <p:sldId id="274" r:id="rId15"/>
    <p:sldId id="271" r:id="rId16"/>
    <p:sldId id="275" r:id="rId17"/>
    <p:sldId id="276" r:id="rId18"/>
    <p:sldId id="268" r:id="rId19"/>
    <p:sldId id="277" r:id="rId20"/>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360F10-4E2A-3AE3-A771-4DD147F12515}" v="99" dt="2021-11-03T14:08:12.197"/>
    <p1510:client id="{33A22EAC-7495-49CB-9C40-0C0323C84A0F}" v="36" dt="2021-11-17T17:54:48.470"/>
    <p1510:client id="{4774D409-0005-9BB2-1EBE-37E209CD8F70}" v="540" dt="2021-11-02T12:51:00.074"/>
    <p1510:client id="{561DCDD3-8B9A-ED8B-537F-0568C8FA5F0C}" v="1" dt="2021-11-17T16:28:09.504"/>
    <p1510:client id="{5DB40451-0CAF-40A7-8951-230D1698033F}" v="3" dt="2021-11-29T13:39:51.479"/>
    <p1510:client id="{6CD0CF1F-DF90-43BB-85AE-0CC23CFA5CF1}" v="32" dt="2021-12-05T19:37:03.588"/>
    <p1510:client id="{820A2666-3C01-6620-6F28-F0359DA06F7F}" v="438" dt="2021-11-17T14:32:16.609"/>
    <p1510:client id="{8F21A56F-973C-D291-526F-EBF2AE2DEBA2}" v="746" dt="2021-11-09T14:23:33.496"/>
    <p1510:client id="{B3CD8E80-0A87-D2FF-006C-2A49E16032FD}" v="392" dt="2021-12-03T20:12:01.963"/>
    <p1510:client id="{DD468F3A-5F5E-4AB3-906D-72793031812D}" v="275" dt="2021-11-30T13:48:52.605"/>
    <p1510:client id="{E5550474-59DF-4C73-816F-439E7E49ACFD}" v="387" dt="2021-11-27T17:35:20.3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1" d="100"/>
          <a:sy n="61" d="100"/>
        </p:scale>
        <p:origin x="84"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ya Petrova (2009077)" userId="S::2009077@student.uwtsd.ac.uk::d11b6f5f-1a5b-4aad-973d-36eb33308394" providerId="AD" clId="Web-{E5550474-59DF-4C73-816F-439E7E49ACFD}"/>
    <pc:docChg chg="modSld sldOrd">
      <pc:chgData name="Petya Petrova (2009077)" userId="S::2009077@student.uwtsd.ac.uk::d11b6f5f-1a5b-4aad-973d-36eb33308394" providerId="AD" clId="Web-{E5550474-59DF-4C73-816F-439E7E49ACFD}" dt="2021-11-27T17:35:20.365" v="321" actId="20577"/>
      <pc:docMkLst>
        <pc:docMk/>
      </pc:docMkLst>
      <pc:sldChg chg="addSp delSp modSp">
        <pc:chgData name="Petya Petrova (2009077)" userId="S::2009077@student.uwtsd.ac.uk::d11b6f5f-1a5b-4aad-973d-36eb33308394" providerId="AD" clId="Web-{E5550474-59DF-4C73-816F-439E7E49ACFD}" dt="2021-11-27T17:23:03.400" v="281" actId="20577"/>
        <pc:sldMkLst>
          <pc:docMk/>
          <pc:sldMk cId="2415411013" sldId="258"/>
        </pc:sldMkLst>
        <pc:spChg chg="mod">
          <ac:chgData name="Petya Petrova (2009077)" userId="S::2009077@student.uwtsd.ac.uk::d11b6f5f-1a5b-4aad-973d-36eb33308394" providerId="AD" clId="Web-{E5550474-59DF-4C73-816F-439E7E49ACFD}" dt="2021-11-27T15:11:02.244" v="245"/>
          <ac:spMkLst>
            <pc:docMk/>
            <pc:sldMk cId="2415411013" sldId="258"/>
            <ac:spMk id="2" creationId="{F268A9AF-CB2A-4483-BF24-EADC92859418}"/>
          </ac:spMkLst>
        </pc:spChg>
        <pc:spChg chg="add mod">
          <ac:chgData name="Petya Petrova (2009077)" userId="S::2009077@student.uwtsd.ac.uk::d11b6f5f-1a5b-4aad-973d-36eb33308394" providerId="AD" clId="Web-{E5550474-59DF-4C73-816F-439E7E49ACFD}" dt="2021-11-27T17:23:03.400" v="281" actId="20577"/>
          <ac:spMkLst>
            <pc:docMk/>
            <pc:sldMk cId="2415411013" sldId="258"/>
            <ac:spMk id="3" creationId="{7B5FF8CB-941D-4FE8-A566-7977FB1A20D5}"/>
          </ac:spMkLst>
        </pc:spChg>
        <pc:spChg chg="mod ord">
          <ac:chgData name="Petya Petrova (2009077)" userId="S::2009077@student.uwtsd.ac.uk::d11b6f5f-1a5b-4aad-973d-36eb33308394" providerId="AD" clId="Web-{E5550474-59DF-4C73-816F-439E7E49ACFD}" dt="2021-11-27T15:11:02.244" v="245"/>
          <ac:spMkLst>
            <pc:docMk/>
            <pc:sldMk cId="2415411013" sldId="258"/>
            <ac:spMk id="4" creationId="{8D1CEA3E-AD21-4C73-BBBF-09AD62BCAFE5}"/>
          </ac:spMkLst>
        </pc:spChg>
        <pc:spChg chg="add del">
          <ac:chgData name="Petya Petrova (2009077)" userId="S::2009077@student.uwtsd.ac.uk::d11b6f5f-1a5b-4aad-973d-36eb33308394" providerId="AD" clId="Web-{E5550474-59DF-4C73-816F-439E7E49ACFD}" dt="2021-11-27T15:11:02.244" v="245"/>
          <ac:spMkLst>
            <pc:docMk/>
            <pc:sldMk cId="2415411013" sldId="258"/>
            <ac:spMk id="36" creationId="{AD96FDFD-4E42-4A06-B8B5-768A1DB9C2A9}"/>
          </ac:spMkLst>
        </pc:spChg>
        <pc:spChg chg="add del">
          <ac:chgData name="Petya Petrova (2009077)" userId="S::2009077@student.uwtsd.ac.uk::d11b6f5f-1a5b-4aad-973d-36eb33308394" providerId="AD" clId="Web-{E5550474-59DF-4C73-816F-439E7E49ACFD}" dt="2021-11-27T15:11:02.244" v="245"/>
          <ac:spMkLst>
            <pc:docMk/>
            <pc:sldMk cId="2415411013" sldId="258"/>
            <ac:spMk id="38" creationId="{71A784BF-09DB-448D-99FC-B49DFC6605D5}"/>
          </ac:spMkLst>
        </pc:spChg>
        <pc:spChg chg="add del">
          <ac:chgData name="Petya Petrova (2009077)" userId="S::2009077@student.uwtsd.ac.uk::d11b6f5f-1a5b-4aad-973d-36eb33308394" providerId="AD" clId="Web-{E5550474-59DF-4C73-816F-439E7E49ACFD}" dt="2021-11-27T15:11:02.244" v="245"/>
          <ac:spMkLst>
            <pc:docMk/>
            <pc:sldMk cId="2415411013" sldId="258"/>
            <ac:spMk id="40" creationId="{917859B3-4C91-478D-929D-BB6433F90849}"/>
          </ac:spMkLst>
        </pc:spChg>
        <pc:spChg chg="add del">
          <ac:chgData name="Petya Petrova (2009077)" userId="S::2009077@student.uwtsd.ac.uk::d11b6f5f-1a5b-4aad-973d-36eb33308394" providerId="AD" clId="Web-{E5550474-59DF-4C73-816F-439E7E49ACFD}" dt="2021-11-27T15:11:02.244" v="245"/>
          <ac:spMkLst>
            <pc:docMk/>
            <pc:sldMk cId="2415411013" sldId="258"/>
            <ac:spMk id="45" creationId="{6283FBD2-A663-469F-855C-06D86E3C1161}"/>
          </ac:spMkLst>
        </pc:spChg>
        <pc:spChg chg="add del">
          <ac:chgData name="Petya Petrova (2009077)" userId="S::2009077@student.uwtsd.ac.uk::d11b6f5f-1a5b-4aad-973d-36eb33308394" providerId="AD" clId="Web-{E5550474-59DF-4C73-816F-439E7E49ACFD}" dt="2021-11-27T15:11:02.244" v="245"/>
          <ac:spMkLst>
            <pc:docMk/>
            <pc:sldMk cId="2415411013" sldId="258"/>
            <ac:spMk id="47" creationId="{8A1279FC-7441-4E55-B082-2774E6316482}"/>
          </ac:spMkLst>
        </pc:spChg>
        <pc:picChg chg="mod">
          <ac:chgData name="Petya Petrova (2009077)" userId="S::2009077@student.uwtsd.ac.uk::d11b6f5f-1a5b-4aad-973d-36eb33308394" providerId="AD" clId="Web-{E5550474-59DF-4C73-816F-439E7E49ACFD}" dt="2021-11-27T15:11:02.244" v="245"/>
          <ac:picMkLst>
            <pc:docMk/>
            <pc:sldMk cId="2415411013" sldId="258"/>
            <ac:picMk id="5" creationId="{5AC071A9-64F8-4B59-884B-E7DD363C5786}"/>
          </ac:picMkLst>
        </pc:picChg>
        <pc:picChg chg="mod">
          <ac:chgData name="Petya Petrova (2009077)" userId="S::2009077@student.uwtsd.ac.uk::d11b6f5f-1a5b-4aad-973d-36eb33308394" providerId="AD" clId="Web-{E5550474-59DF-4C73-816F-439E7E49ACFD}" dt="2021-11-27T15:11:02.244" v="245"/>
          <ac:picMkLst>
            <pc:docMk/>
            <pc:sldMk cId="2415411013" sldId="258"/>
            <ac:picMk id="6" creationId="{BF8F3293-55E2-4700-9408-16E51CFE76FC}"/>
          </ac:picMkLst>
        </pc:picChg>
        <pc:picChg chg="mod">
          <ac:chgData name="Petya Petrova (2009077)" userId="S::2009077@student.uwtsd.ac.uk::d11b6f5f-1a5b-4aad-973d-36eb33308394" providerId="AD" clId="Web-{E5550474-59DF-4C73-816F-439E7E49ACFD}" dt="2021-11-27T15:11:02.244" v="245"/>
          <ac:picMkLst>
            <pc:docMk/>
            <pc:sldMk cId="2415411013" sldId="258"/>
            <ac:picMk id="7" creationId="{F90FB75C-E29E-4009-B7D8-9792E72716A7}"/>
          </ac:picMkLst>
        </pc:picChg>
      </pc:sldChg>
      <pc:sldChg chg="addSp delSp modSp ord delAnim">
        <pc:chgData name="Petya Petrova (2009077)" userId="S::2009077@student.uwtsd.ac.uk::d11b6f5f-1a5b-4aad-973d-36eb33308394" providerId="AD" clId="Web-{E5550474-59DF-4C73-816F-439E7E49ACFD}" dt="2021-11-27T15:20:48.368" v="267" actId="1076"/>
        <pc:sldMkLst>
          <pc:docMk/>
          <pc:sldMk cId="1436193689" sldId="259"/>
        </pc:sldMkLst>
        <pc:spChg chg="del mod">
          <ac:chgData name="Petya Petrova (2009077)" userId="S::2009077@student.uwtsd.ac.uk::d11b6f5f-1a5b-4aad-973d-36eb33308394" providerId="AD" clId="Web-{E5550474-59DF-4C73-816F-439E7E49ACFD}" dt="2021-11-27T14:53:35.859" v="182"/>
          <ac:spMkLst>
            <pc:docMk/>
            <pc:sldMk cId="1436193689" sldId="259"/>
            <ac:spMk id="4" creationId="{132883BD-F30B-43A7-A20F-EBA19583A81C}"/>
          </ac:spMkLst>
        </pc:spChg>
        <pc:spChg chg="mod">
          <ac:chgData name="Petya Petrova (2009077)" userId="S::2009077@student.uwtsd.ac.uk::d11b6f5f-1a5b-4aad-973d-36eb33308394" providerId="AD" clId="Web-{E5550474-59DF-4C73-816F-439E7E49ACFD}" dt="2021-11-27T15:19:49.351" v="258" actId="14100"/>
          <ac:spMkLst>
            <pc:docMk/>
            <pc:sldMk cId="1436193689" sldId="259"/>
            <ac:spMk id="5" creationId="{17A51938-BFD6-4FFA-A07E-E258B441AA4E}"/>
          </ac:spMkLst>
        </pc:spChg>
        <pc:spChg chg="del">
          <ac:chgData name="Petya Petrova (2009077)" userId="S::2009077@student.uwtsd.ac.uk::d11b6f5f-1a5b-4aad-973d-36eb33308394" providerId="AD" clId="Web-{E5550474-59DF-4C73-816F-439E7E49ACFD}" dt="2021-11-27T14:34:29.268" v="103"/>
          <ac:spMkLst>
            <pc:docMk/>
            <pc:sldMk cId="1436193689" sldId="259"/>
            <ac:spMk id="15" creationId="{687AFE0E-B37D-4531-AFE8-231C8348EAF1}"/>
          </ac:spMkLst>
        </pc:spChg>
        <pc:spChg chg="add">
          <ac:chgData name="Petya Petrova (2009077)" userId="S::2009077@student.uwtsd.ac.uk::d11b6f5f-1a5b-4aad-973d-36eb33308394" providerId="AD" clId="Web-{E5550474-59DF-4C73-816F-439E7E49ACFD}" dt="2021-11-27T14:34:29.268" v="103"/>
          <ac:spMkLst>
            <pc:docMk/>
            <pc:sldMk cId="1436193689" sldId="259"/>
            <ac:spMk id="20" creationId="{79BB35BC-D5C2-4C8B-A22A-A71E6191913B}"/>
          </ac:spMkLst>
        </pc:spChg>
        <pc:spChg chg="add mod">
          <ac:chgData name="Petya Petrova (2009077)" userId="S::2009077@student.uwtsd.ac.uk::d11b6f5f-1a5b-4aad-973d-36eb33308394" providerId="AD" clId="Web-{E5550474-59DF-4C73-816F-439E7E49ACFD}" dt="2021-11-27T15:20:36.118" v="266" actId="20577"/>
          <ac:spMkLst>
            <pc:docMk/>
            <pc:sldMk cId="1436193689" sldId="259"/>
            <ac:spMk id="191" creationId="{766D3AFE-8AD7-4931-9A06-A6C6D5080363}"/>
          </ac:spMkLst>
        </pc:spChg>
        <pc:graphicFrameChg chg="add mod modGraphic">
          <ac:chgData name="Petya Petrova (2009077)" userId="S::2009077@student.uwtsd.ac.uk::d11b6f5f-1a5b-4aad-973d-36eb33308394" providerId="AD" clId="Web-{E5550474-59DF-4C73-816F-439E7E49ACFD}" dt="2021-11-27T15:20:48.368" v="267" actId="1076"/>
          <ac:graphicFrameMkLst>
            <pc:docMk/>
            <pc:sldMk cId="1436193689" sldId="259"/>
            <ac:graphicFrameMk id="22" creationId="{312DA8DB-3818-493F-A83D-2E0FEF8F6AEC}"/>
          </ac:graphicFrameMkLst>
        </pc:graphicFrameChg>
        <pc:picChg chg="add mod ord">
          <ac:chgData name="Petya Petrova (2009077)" userId="S::2009077@student.uwtsd.ac.uk::d11b6f5f-1a5b-4aad-973d-36eb33308394" providerId="AD" clId="Web-{E5550474-59DF-4C73-816F-439E7E49ACFD}" dt="2021-11-27T14:34:29.268" v="103"/>
          <ac:picMkLst>
            <pc:docMk/>
            <pc:sldMk cId="1436193689" sldId="259"/>
            <ac:picMk id="2" creationId="{26E66D0C-D4DE-434D-AF22-6C7EEAE36BB1}"/>
          </ac:picMkLst>
        </pc:picChg>
        <pc:picChg chg="del">
          <ac:chgData name="Petya Petrova (2009077)" userId="S::2009077@student.uwtsd.ac.uk::d11b6f5f-1a5b-4aad-973d-36eb33308394" providerId="AD" clId="Web-{E5550474-59DF-4C73-816F-439E7E49ACFD}" dt="2021-11-27T14:33:33.064" v="101"/>
          <ac:picMkLst>
            <pc:docMk/>
            <pc:sldMk cId="1436193689" sldId="259"/>
            <ac:picMk id="3" creationId="{F065A01A-4025-49BC-B506-B09ED77A8C41}"/>
          </ac:picMkLst>
        </pc:picChg>
      </pc:sldChg>
      <pc:sldChg chg="addSp delSp modSp">
        <pc:chgData name="Petya Petrova (2009077)" userId="S::2009077@student.uwtsd.ac.uk::d11b6f5f-1a5b-4aad-973d-36eb33308394" providerId="AD" clId="Web-{E5550474-59DF-4C73-816F-439E7E49ACFD}" dt="2021-11-27T14:56:35.051" v="194" actId="20577"/>
        <pc:sldMkLst>
          <pc:docMk/>
          <pc:sldMk cId="83967574" sldId="260"/>
        </pc:sldMkLst>
        <pc:spChg chg="mod">
          <ac:chgData name="Petya Petrova (2009077)" userId="S::2009077@student.uwtsd.ac.uk::d11b6f5f-1a5b-4aad-973d-36eb33308394" providerId="AD" clId="Web-{E5550474-59DF-4C73-816F-439E7E49ACFD}" dt="2021-11-27T14:52:24.138" v="177" actId="14100"/>
          <ac:spMkLst>
            <pc:docMk/>
            <pc:sldMk cId="83967574" sldId="260"/>
            <ac:spMk id="2" creationId="{A14DD745-014C-4866-83E1-7FC86272A81F}"/>
          </ac:spMkLst>
        </pc:spChg>
        <pc:spChg chg="add mod">
          <ac:chgData name="Petya Petrova (2009077)" userId="S::2009077@student.uwtsd.ac.uk::d11b6f5f-1a5b-4aad-973d-36eb33308394" providerId="AD" clId="Web-{E5550474-59DF-4C73-816F-439E7E49ACFD}" dt="2021-11-27T14:56:35.051" v="194" actId="20577"/>
          <ac:spMkLst>
            <pc:docMk/>
            <pc:sldMk cId="83967574" sldId="260"/>
            <ac:spMk id="4" creationId="{779D2D67-FD26-4987-A7E0-5712B0BD5BE5}"/>
          </ac:spMkLst>
        </pc:spChg>
        <pc:spChg chg="del">
          <ac:chgData name="Petya Petrova (2009077)" userId="S::2009077@student.uwtsd.ac.uk::d11b6f5f-1a5b-4aad-973d-36eb33308394" providerId="AD" clId="Web-{E5550474-59DF-4C73-816F-439E7E49ACFD}" dt="2021-11-27T14:51:14.699" v="172"/>
          <ac:spMkLst>
            <pc:docMk/>
            <pc:sldMk cId="83967574" sldId="260"/>
            <ac:spMk id="20" creationId="{79BB35BC-D5C2-4C8B-A22A-A71E6191913B}"/>
          </ac:spMkLst>
        </pc:spChg>
        <pc:spChg chg="add">
          <ac:chgData name="Petya Petrova (2009077)" userId="S::2009077@student.uwtsd.ac.uk::d11b6f5f-1a5b-4aad-973d-36eb33308394" providerId="AD" clId="Web-{E5550474-59DF-4C73-816F-439E7E49ACFD}" dt="2021-11-27T14:51:14.699" v="172"/>
          <ac:spMkLst>
            <pc:docMk/>
            <pc:sldMk cId="83967574" sldId="260"/>
            <ac:spMk id="25" creationId="{D009D6D5-DAC2-4A8B-A17A-E206B9012D09}"/>
          </ac:spMkLst>
        </pc:spChg>
        <pc:picChg chg="mod ord">
          <ac:chgData name="Petya Petrova (2009077)" userId="S::2009077@student.uwtsd.ac.uk::d11b6f5f-1a5b-4aad-973d-36eb33308394" providerId="AD" clId="Web-{E5550474-59DF-4C73-816F-439E7E49ACFD}" dt="2021-11-27T14:51:14.699" v="172"/>
          <ac:picMkLst>
            <pc:docMk/>
            <pc:sldMk cId="83967574" sldId="260"/>
            <ac:picMk id="3" creationId="{35D12A50-3E6A-4A1A-8A5D-CB5A986DF4D8}"/>
          </ac:picMkLst>
        </pc:picChg>
      </pc:sldChg>
      <pc:sldChg chg="modSp">
        <pc:chgData name="Petya Petrova (2009077)" userId="S::2009077@student.uwtsd.ac.uk::d11b6f5f-1a5b-4aad-973d-36eb33308394" providerId="AD" clId="Web-{E5550474-59DF-4C73-816F-439E7E49ACFD}" dt="2021-11-27T17:35:20.365" v="321" actId="20577"/>
        <pc:sldMkLst>
          <pc:docMk/>
          <pc:sldMk cId="3640609341" sldId="261"/>
        </pc:sldMkLst>
        <pc:spChg chg="mod">
          <ac:chgData name="Petya Petrova (2009077)" userId="S::2009077@student.uwtsd.ac.uk::d11b6f5f-1a5b-4aad-973d-36eb33308394" providerId="AD" clId="Web-{E5550474-59DF-4C73-816F-439E7E49ACFD}" dt="2021-11-27T17:35:20.365" v="321" actId="20577"/>
          <ac:spMkLst>
            <pc:docMk/>
            <pc:sldMk cId="3640609341" sldId="261"/>
            <ac:spMk id="31" creationId="{CD0CFEFD-8F89-478D-A3BF-BB04D685A1CC}"/>
          </ac:spMkLst>
        </pc:spChg>
      </pc:sldChg>
      <pc:sldChg chg="addSp modSp">
        <pc:chgData name="Petya Petrova (2009077)" userId="S::2009077@student.uwtsd.ac.uk::d11b6f5f-1a5b-4aad-973d-36eb33308394" providerId="AD" clId="Web-{E5550474-59DF-4C73-816F-439E7E49ACFD}" dt="2021-11-27T17:33:09.347" v="312" actId="20577"/>
        <pc:sldMkLst>
          <pc:docMk/>
          <pc:sldMk cId="1514769298" sldId="263"/>
        </pc:sldMkLst>
        <pc:spChg chg="mod">
          <ac:chgData name="Petya Petrova (2009077)" userId="S::2009077@student.uwtsd.ac.uk::d11b6f5f-1a5b-4aad-973d-36eb33308394" providerId="AD" clId="Web-{E5550474-59DF-4C73-816F-439E7E49ACFD}" dt="2021-11-27T17:32:59.175" v="308" actId="20577"/>
          <ac:spMkLst>
            <pc:docMk/>
            <pc:sldMk cId="1514769298" sldId="263"/>
            <ac:spMk id="2" creationId="{B5977173-C3C2-446E-BD5A-E06382FFE71F}"/>
          </ac:spMkLst>
        </pc:spChg>
        <pc:spChg chg="mod">
          <ac:chgData name="Petya Petrova (2009077)" userId="S::2009077@student.uwtsd.ac.uk::d11b6f5f-1a5b-4aad-973d-36eb33308394" providerId="AD" clId="Web-{E5550474-59DF-4C73-816F-439E7E49ACFD}" dt="2021-11-27T17:33:04.660" v="310" actId="20577"/>
          <ac:spMkLst>
            <pc:docMk/>
            <pc:sldMk cId="1514769298" sldId="263"/>
            <ac:spMk id="3" creationId="{2504B48E-EDA0-4CD5-93C5-2DFB4B5D5349}"/>
          </ac:spMkLst>
        </pc:spChg>
        <pc:spChg chg="add mod">
          <ac:chgData name="Petya Petrova (2009077)" userId="S::2009077@student.uwtsd.ac.uk::d11b6f5f-1a5b-4aad-973d-36eb33308394" providerId="AD" clId="Web-{E5550474-59DF-4C73-816F-439E7E49ACFD}" dt="2021-11-27T17:33:09.347" v="312" actId="20577"/>
          <ac:spMkLst>
            <pc:docMk/>
            <pc:sldMk cId="1514769298" sldId="263"/>
            <ac:spMk id="4" creationId="{2F6B3F30-FA24-4676-A128-CB594BD4979E}"/>
          </ac:spMkLst>
        </pc:spChg>
        <pc:picChg chg="mod">
          <ac:chgData name="Petya Petrova (2009077)" userId="S::2009077@student.uwtsd.ac.uk::d11b6f5f-1a5b-4aad-973d-36eb33308394" providerId="AD" clId="Web-{E5550474-59DF-4C73-816F-439E7E49ACFD}" dt="2021-11-27T14:23:36.830" v="92" actId="14100"/>
          <ac:picMkLst>
            <pc:docMk/>
            <pc:sldMk cId="1514769298" sldId="263"/>
            <ac:picMk id="5" creationId="{4C6F747B-4A49-4CDD-AD4D-570FADE2FC01}"/>
          </ac:picMkLst>
        </pc:picChg>
      </pc:sldChg>
      <pc:sldChg chg="modSp">
        <pc:chgData name="Petya Petrova (2009077)" userId="S::2009077@student.uwtsd.ac.uk::d11b6f5f-1a5b-4aad-973d-36eb33308394" providerId="AD" clId="Web-{E5550474-59DF-4C73-816F-439E7E49ACFD}" dt="2021-11-27T17:35:00.334" v="319" actId="1076"/>
        <pc:sldMkLst>
          <pc:docMk/>
          <pc:sldMk cId="3345948230" sldId="264"/>
        </pc:sldMkLst>
        <pc:spChg chg="mod">
          <ac:chgData name="Petya Petrova (2009077)" userId="S::2009077@student.uwtsd.ac.uk::d11b6f5f-1a5b-4aad-973d-36eb33308394" providerId="AD" clId="Web-{E5550474-59DF-4C73-816F-439E7E49ACFD}" dt="2021-11-27T17:33:41.098" v="313" actId="20577"/>
          <ac:spMkLst>
            <pc:docMk/>
            <pc:sldMk cId="3345948230" sldId="264"/>
            <ac:spMk id="2" creationId="{FA4D10DA-0687-4401-94EE-692F14657A27}"/>
          </ac:spMkLst>
        </pc:spChg>
        <pc:spChg chg="mod">
          <ac:chgData name="Petya Petrova (2009077)" userId="S::2009077@student.uwtsd.ac.uk::d11b6f5f-1a5b-4aad-973d-36eb33308394" providerId="AD" clId="Web-{E5550474-59DF-4C73-816F-439E7E49ACFD}" dt="2021-11-27T17:34:41.724" v="318" actId="1076"/>
          <ac:spMkLst>
            <pc:docMk/>
            <pc:sldMk cId="3345948230" sldId="264"/>
            <ac:spMk id="3" creationId="{D5D1C8BB-E9D3-4AA3-AF3A-9F578F19383D}"/>
          </ac:spMkLst>
        </pc:spChg>
        <pc:picChg chg="mod">
          <ac:chgData name="Petya Petrova (2009077)" userId="S::2009077@student.uwtsd.ac.uk::d11b6f5f-1a5b-4aad-973d-36eb33308394" providerId="AD" clId="Web-{E5550474-59DF-4C73-816F-439E7E49ACFD}" dt="2021-11-27T17:35:00.334" v="319" actId="1076"/>
          <ac:picMkLst>
            <pc:docMk/>
            <pc:sldMk cId="3345948230" sldId="264"/>
            <ac:picMk id="6" creationId="{F469D571-294C-4133-8FA2-83751A390295}"/>
          </ac:picMkLst>
        </pc:picChg>
      </pc:sldChg>
      <pc:sldChg chg="addSp modSp">
        <pc:chgData name="Petya Petrova (2009077)" userId="S::2009077@student.uwtsd.ac.uk::d11b6f5f-1a5b-4aad-973d-36eb33308394" providerId="AD" clId="Web-{E5550474-59DF-4C73-816F-439E7E49ACFD}" dt="2021-11-27T17:23:57.776" v="289" actId="1076"/>
        <pc:sldMkLst>
          <pc:docMk/>
          <pc:sldMk cId="3466905609" sldId="268"/>
        </pc:sldMkLst>
        <pc:spChg chg="mod">
          <ac:chgData name="Petya Petrova (2009077)" userId="S::2009077@student.uwtsd.ac.uk::d11b6f5f-1a5b-4aad-973d-36eb33308394" providerId="AD" clId="Web-{E5550474-59DF-4C73-816F-439E7E49ACFD}" dt="2021-11-27T15:19:25.975" v="253" actId="20577"/>
          <ac:spMkLst>
            <pc:docMk/>
            <pc:sldMk cId="3466905609" sldId="268"/>
            <ac:spMk id="2" creationId="{EAB286E2-4114-480B-A452-50B45DD27B83}"/>
          </ac:spMkLst>
        </pc:spChg>
        <pc:spChg chg="add mod">
          <ac:chgData name="Petya Petrova (2009077)" userId="S::2009077@student.uwtsd.ac.uk::d11b6f5f-1a5b-4aad-973d-36eb33308394" providerId="AD" clId="Web-{E5550474-59DF-4C73-816F-439E7E49ACFD}" dt="2021-11-27T15:21:59.885" v="277" actId="20577"/>
          <ac:spMkLst>
            <pc:docMk/>
            <pc:sldMk cId="3466905609" sldId="268"/>
            <ac:spMk id="3" creationId="{ADC11006-9D8F-41FF-AD57-2B7A3D027646}"/>
          </ac:spMkLst>
        </pc:spChg>
        <pc:spChg chg="add mod">
          <ac:chgData name="Petya Petrova (2009077)" userId="S::2009077@student.uwtsd.ac.uk::d11b6f5f-1a5b-4aad-973d-36eb33308394" providerId="AD" clId="Web-{E5550474-59DF-4C73-816F-439E7E49ACFD}" dt="2021-11-27T17:23:57.776" v="289" actId="1076"/>
          <ac:spMkLst>
            <pc:docMk/>
            <pc:sldMk cId="3466905609" sldId="268"/>
            <ac:spMk id="4" creationId="{ECA4DBEA-1377-479E-AAAA-1946515FD198}"/>
          </ac:spMkLst>
        </pc:spChg>
      </pc:sldChg>
      <pc:sldChg chg="modSp">
        <pc:chgData name="Petya Petrova (2009077)" userId="S::2009077@student.uwtsd.ac.uk::d11b6f5f-1a5b-4aad-973d-36eb33308394" providerId="AD" clId="Web-{E5550474-59DF-4C73-816F-439E7E49ACFD}" dt="2021-11-27T15:12:20.902" v="247" actId="20577"/>
        <pc:sldMkLst>
          <pc:docMk/>
          <pc:sldMk cId="4248847307" sldId="272"/>
        </pc:sldMkLst>
        <pc:spChg chg="mod">
          <ac:chgData name="Petya Petrova (2009077)" userId="S::2009077@student.uwtsd.ac.uk::d11b6f5f-1a5b-4aad-973d-36eb33308394" providerId="AD" clId="Web-{E5550474-59DF-4C73-816F-439E7E49ACFD}" dt="2021-11-27T15:12:20.902" v="247" actId="20577"/>
          <ac:spMkLst>
            <pc:docMk/>
            <pc:sldMk cId="4248847307" sldId="272"/>
            <ac:spMk id="4" creationId="{4BE2CB36-1E49-4436-B252-ED106203CAC9}"/>
          </ac:spMkLst>
        </pc:spChg>
      </pc:sldChg>
      <pc:sldChg chg="addSp delSp modSp">
        <pc:chgData name="Petya Petrova (2009077)" userId="S::2009077@student.uwtsd.ac.uk::d11b6f5f-1a5b-4aad-973d-36eb33308394" providerId="AD" clId="Web-{E5550474-59DF-4C73-816F-439E7E49ACFD}" dt="2021-11-27T15:11:36.089" v="246" actId="20577"/>
        <pc:sldMkLst>
          <pc:docMk/>
          <pc:sldMk cId="2621827959" sldId="273"/>
        </pc:sldMkLst>
        <pc:spChg chg="del">
          <ac:chgData name="Petya Petrova (2009077)" userId="S::2009077@student.uwtsd.ac.uk::d11b6f5f-1a5b-4aad-973d-36eb33308394" providerId="AD" clId="Web-{E5550474-59DF-4C73-816F-439E7E49ACFD}" dt="2021-11-27T14:57:36.334" v="195"/>
          <ac:spMkLst>
            <pc:docMk/>
            <pc:sldMk cId="2621827959" sldId="273"/>
            <ac:spMk id="3" creationId="{AA3C1B5F-2EB7-49F1-B276-041C062E03EA}"/>
          </ac:spMkLst>
        </pc:spChg>
        <pc:spChg chg="mod">
          <ac:chgData name="Petya Petrova (2009077)" userId="S::2009077@student.uwtsd.ac.uk::d11b6f5f-1a5b-4aad-973d-36eb33308394" providerId="AD" clId="Web-{E5550474-59DF-4C73-816F-439E7E49ACFD}" dt="2021-11-27T15:10:11.696" v="243" actId="20577"/>
          <ac:spMkLst>
            <pc:docMk/>
            <pc:sldMk cId="2621827959" sldId="273"/>
            <ac:spMk id="6" creationId="{28D8CB24-074A-4187-8379-9785AC7CB731}"/>
          </ac:spMkLst>
        </pc:spChg>
        <pc:spChg chg="add del">
          <ac:chgData name="Petya Petrova (2009077)" userId="S::2009077@student.uwtsd.ac.uk::d11b6f5f-1a5b-4aad-973d-36eb33308394" providerId="AD" clId="Web-{E5550474-59DF-4C73-816F-439E7E49ACFD}" dt="2021-11-27T15:09:16.054" v="241"/>
          <ac:spMkLst>
            <pc:docMk/>
            <pc:sldMk cId="2621827959" sldId="273"/>
            <ac:spMk id="9" creationId="{79BB35BC-D5C2-4C8B-A22A-A71E6191913B}"/>
          </ac:spMkLst>
        </pc:spChg>
        <pc:spChg chg="add mod">
          <ac:chgData name="Petya Petrova (2009077)" userId="S::2009077@student.uwtsd.ac.uk::d11b6f5f-1a5b-4aad-973d-36eb33308394" providerId="AD" clId="Web-{E5550474-59DF-4C73-816F-439E7E49ACFD}" dt="2021-11-27T15:11:36.089" v="246" actId="20577"/>
          <ac:spMkLst>
            <pc:docMk/>
            <pc:sldMk cId="2621827959" sldId="273"/>
            <ac:spMk id="113" creationId="{5C91F83C-A29A-4E56-A22F-F5B5BDADC8AE}"/>
          </ac:spMkLst>
        </pc:spChg>
        <pc:spChg chg="add del">
          <ac:chgData name="Petya Petrova (2009077)" userId="S::2009077@student.uwtsd.ac.uk::d11b6f5f-1a5b-4aad-973d-36eb33308394" providerId="AD" clId="Web-{E5550474-59DF-4C73-816F-439E7E49ACFD}" dt="2021-11-27T15:08:59.210" v="238"/>
          <ac:spMkLst>
            <pc:docMk/>
            <pc:sldMk cId="2621827959" sldId="273"/>
            <ac:spMk id="115" creationId="{23E547B5-89CF-4EC0-96DE-25771AED0799}"/>
          </ac:spMkLst>
        </pc:spChg>
        <pc:spChg chg="add del">
          <ac:chgData name="Petya Petrova (2009077)" userId="S::2009077@student.uwtsd.ac.uk::d11b6f5f-1a5b-4aad-973d-36eb33308394" providerId="AD" clId="Web-{E5550474-59DF-4C73-816F-439E7E49ACFD}" dt="2021-11-27T15:09:16.038" v="240"/>
          <ac:spMkLst>
            <pc:docMk/>
            <pc:sldMk cId="2621827959" sldId="273"/>
            <ac:spMk id="116" creationId="{79BB35BC-D5C2-4C8B-A22A-A71E6191913B}"/>
          </ac:spMkLst>
        </pc:spChg>
        <pc:spChg chg="add del">
          <ac:chgData name="Petya Petrova (2009077)" userId="S::2009077@student.uwtsd.ac.uk::d11b6f5f-1a5b-4aad-973d-36eb33308394" providerId="AD" clId="Web-{E5550474-59DF-4C73-816F-439E7E49ACFD}" dt="2021-11-27T15:08:35.881" v="236"/>
          <ac:spMkLst>
            <pc:docMk/>
            <pc:sldMk cId="2621827959" sldId="273"/>
            <ac:spMk id="118" creationId="{79BB35BC-D5C2-4C8B-A22A-A71E6191913B}"/>
          </ac:spMkLst>
        </pc:spChg>
        <pc:spChg chg="add del">
          <ac:chgData name="Petya Petrova (2009077)" userId="S::2009077@student.uwtsd.ac.uk::d11b6f5f-1a5b-4aad-973d-36eb33308394" providerId="AD" clId="Web-{E5550474-59DF-4C73-816F-439E7E49ACFD}" dt="2021-11-27T15:08:59.210" v="238"/>
          <ac:spMkLst>
            <pc:docMk/>
            <pc:sldMk cId="2621827959" sldId="273"/>
            <ac:spMk id="120" creationId="{3F0B8CEB-8279-4E5E-A0CE-1FC9F71736F2}"/>
          </ac:spMkLst>
        </pc:spChg>
        <pc:graphicFrameChg chg="add del mod modGraphic">
          <ac:chgData name="Petya Petrova (2009077)" userId="S::2009077@student.uwtsd.ac.uk::d11b6f5f-1a5b-4aad-973d-36eb33308394" providerId="AD" clId="Web-{E5550474-59DF-4C73-816F-439E7E49ACFD}" dt="2021-11-27T15:07:44.864" v="228"/>
          <ac:graphicFrameMkLst>
            <pc:docMk/>
            <pc:sldMk cId="2621827959" sldId="273"/>
            <ac:graphicFrameMk id="11" creationId="{304BE26C-DAF2-49F7-8472-41530E1E8099}"/>
          </ac:graphicFrameMkLst>
        </pc:graphicFrameChg>
        <pc:picChg chg="del">
          <ac:chgData name="Petya Petrova (2009077)" userId="S::2009077@student.uwtsd.ac.uk::d11b6f5f-1a5b-4aad-973d-36eb33308394" providerId="AD" clId="Web-{E5550474-59DF-4C73-816F-439E7E49ACFD}" dt="2021-11-27T15:07:10.848" v="225"/>
          <ac:picMkLst>
            <pc:docMk/>
            <pc:sldMk cId="2621827959" sldId="273"/>
            <ac:picMk id="4" creationId="{E62CCA14-17D4-4BBF-8D69-D9E730C5B3AA}"/>
          </ac:picMkLst>
        </pc:picChg>
        <pc:picChg chg="add mod">
          <ac:chgData name="Petya Petrova (2009077)" userId="S::2009077@student.uwtsd.ac.uk::d11b6f5f-1a5b-4aad-973d-36eb33308394" providerId="AD" clId="Web-{E5550474-59DF-4C73-816F-439E7E49ACFD}" dt="2021-11-27T15:09:16.054" v="241"/>
          <ac:picMkLst>
            <pc:docMk/>
            <pc:sldMk cId="2621827959" sldId="273"/>
            <ac:picMk id="112" creationId="{1CC4C51F-1A54-45CE-9E23-3189D68409CC}"/>
          </ac:picMkLst>
        </pc:picChg>
      </pc:sldChg>
      <pc:sldChg chg="delSp modSp">
        <pc:chgData name="Petya Petrova (2009077)" userId="S::2009077@student.uwtsd.ac.uk::d11b6f5f-1a5b-4aad-973d-36eb33308394" providerId="AD" clId="Web-{E5550474-59DF-4C73-816F-439E7E49ACFD}" dt="2021-11-27T15:14:02.639" v="251" actId="20577"/>
        <pc:sldMkLst>
          <pc:docMk/>
          <pc:sldMk cId="4204880200" sldId="274"/>
        </pc:sldMkLst>
        <pc:spChg chg="del">
          <ac:chgData name="Petya Petrova (2009077)" userId="S::2009077@student.uwtsd.ac.uk::d11b6f5f-1a5b-4aad-973d-36eb33308394" providerId="AD" clId="Web-{E5550474-59DF-4C73-816F-439E7E49ACFD}" dt="2021-11-27T15:13:41.951" v="248"/>
          <ac:spMkLst>
            <pc:docMk/>
            <pc:sldMk cId="4204880200" sldId="274"/>
            <ac:spMk id="2" creationId="{67508F39-A8B7-4AF7-977B-F90D8FD16BE9}"/>
          </ac:spMkLst>
        </pc:spChg>
        <pc:spChg chg="mod">
          <ac:chgData name="Petya Petrova (2009077)" userId="S::2009077@student.uwtsd.ac.uk::d11b6f5f-1a5b-4aad-973d-36eb33308394" providerId="AD" clId="Web-{E5550474-59DF-4C73-816F-439E7E49ACFD}" dt="2021-11-27T15:14:02.639" v="251" actId="20577"/>
          <ac:spMkLst>
            <pc:docMk/>
            <pc:sldMk cId="4204880200" sldId="274"/>
            <ac:spMk id="4" creationId="{D9898CE0-6742-4A65-A8DA-24FBD24FC119}"/>
          </ac:spMkLst>
        </pc:spChg>
      </pc:sldChg>
    </pc:docChg>
  </pc:docChgLst>
  <pc:docChgLst>
    <pc:chgData clId="Web-{820A2666-3C01-6620-6F28-F0359DA06F7F}"/>
    <pc:docChg chg="modSld">
      <pc:chgData name="" userId="" providerId="" clId="Web-{820A2666-3C01-6620-6F28-F0359DA06F7F}" dt="2021-11-17T11:52:05.959" v="2" actId="20577"/>
      <pc:docMkLst>
        <pc:docMk/>
      </pc:docMkLst>
      <pc:sldChg chg="modSp">
        <pc:chgData name="" userId="" providerId="" clId="Web-{820A2666-3C01-6620-6F28-F0359DA06F7F}" dt="2021-11-17T11:52:05.959" v="2" actId="20577"/>
        <pc:sldMkLst>
          <pc:docMk/>
          <pc:sldMk cId="1514769298" sldId="263"/>
        </pc:sldMkLst>
        <pc:spChg chg="mod">
          <ac:chgData name="" userId="" providerId="" clId="Web-{820A2666-3C01-6620-6F28-F0359DA06F7F}" dt="2021-11-17T11:52:05.959" v="2" actId="20577"/>
          <ac:spMkLst>
            <pc:docMk/>
            <pc:sldMk cId="1514769298" sldId="263"/>
            <ac:spMk id="2" creationId="{B5977173-C3C2-446E-BD5A-E06382FFE71F}"/>
          </ac:spMkLst>
        </pc:spChg>
      </pc:sldChg>
    </pc:docChg>
  </pc:docChgLst>
  <pc:docChgLst>
    <pc:chgData name="Petya Petrova (2009077)" userId="S::2009077@student.uwtsd.ac.uk::d11b6f5f-1a5b-4aad-973d-36eb33308394" providerId="AD" clId="Web-{6CD0CF1F-DF90-43BB-85AE-0CC23CFA5CF1}"/>
    <pc:docChg chg="delSld modSld">
      <pc:chgData name="Petya Petrova (2009077)" userId="S::2009077@student.uwtsd.ac.uk::d11b6f5f-1a5b-4aad-973d-36eb33308394" providerId="AD" clId="Web-{6CD0CF1F-DF90-43BB-85AE-0CC23CFA5CF1}" dt="2021-12-05T19:37:03.588" v="27" actId="20577"/>
      <pc:docMkLst>
        <pc:docMk/>
      </pc:docMkLst>
      <pc:sldChg chg="del">
        <pc:chgData name="Petya Petrova (2009077)" userId="S::2009077@student.uwtsd.ac.uk::d11b6f5f-1a5b-4aad-973d-36eb33308394" providerId="AD" clId="Web-{6CD0CF1F-DF90-43BB-85AE-0CC23CFA5CF1}" dt="2021-12-05T19:17:07.533" v="0"/>
        <pc:sldMkLst>
          <pc:docMk/>
          <pc:sldMk cId="83967574" sldId="260"/>
        </pc:sldMkLst>
      </pc:sldChg>
      <pc:sldChg chg="modSp">
        <pc:chgData name="Petya Petrova (2009077)" userId="S::2009077@student.uwtsd.ac.uk::d11b6f5f-1a5b-4aad-973d-36eb33308394" providerId="AD" clId="Web-{6CD0CF1F-DF90-43BB-85AE-0CC23CFA5CF1}" dt="2021-12-05T19:37:03.588" v="27" actId="20577"/>
        <pc:sldMkLst>
          <pc:docMk/>
          <pc:sldMk cId="2039315101" sldId="271"/>
        </pc:sldMkLst>
        <pc:spChg chg="mod">
          <ac:chgData name="Petya Petrova (2009077)" userId="S::2009077@student.uwtsd.ac.uk::d11b6f5f-1a5b-4aad-973d-36eb33308394" providerId="AD" clId="Web-{6CD0CF1F-DF90-43BB-85AE-0CC23CFA5CF1}" dt="2021-12-05T19:37:03.588" v="27" actId="20577"/>
          <ac:spMkLst>
            <pc:docMk/>
            <pc:sldMk cId="2039315101" sldId="271"/>
            <ac:spMk id="5" creationId="{20D7A673-928B-4731-9D74-42B8F573749A}"/>
          </ac:spMkLst>
        </pc:spChg>
      </pc:sldChg>
      <pc:sldChg chg="modSp">
        <pc:chgData name="Petya Petrova (2009077)" userId="S::2009077@student.uwtsd.ac.uk::d11b6f5f-1a5b-4aad-973d-36eb33308394" providerId="AD" clId="Web-{6CD0CF1F-DF90-43BB-85AE-0CC23CFA5CF1}" dt="2021-12-05T19:27:29.422" v="25" actId="20577"/>
        <pc:sldMkLst>
          <pc:docMk/>
          <pc:sldMk cId="4248847307" sldId="272"/>
        </pc:sldMkLst>
        <pc:spChg chg="mod">
          <ac:chgData name="Petya Petrova (2009077)" userId="S::2009077@student.uwtsd.ac.uk::d11b6f5f-1a5b-4aad-973d-36eb33308394" providerId="AD" clId="Web-{6CD0CF1F-DF90-43BB-85AE-0CC23CFA5CF1}" dt="2021-12-05T19:27:29.422" v="25" actId="20577"/>
          <ac:spMkLst>
            <pc:docMk/>
            <pc:sldMk cId="4248847307" sldId="272"/>
            <ac:spMk id="3" creationId="{5CDB6B98-518F-4B80-A28D-B5D1B4C39EF5}"/>
          </ac:spMkLst>
        </pc:spChg>
      </pc:sldChg>
      <pc:sldChg chg="addSp delSp modSp">
        <pc:chgData name="Petya Petrova (2009077)" userId="S::2009077@student.uwtsd.ac.uk::d11b6f5f-1a5b-4aad-973d-36eb33308394" providerId="AD" clId="Web-{6CD0CF1F-DF90-43BB-85AE-0CC23CFA5CF1}" dt="2021-12-05T19:25:46.558" v="23" actId="1076"/>
        <pc:sldMkLst>
          <pc:docMk/>
          <pc:sldMk cId="2508123338" sldId="276"/>
        </pc:sldMkLst>
        <pc:spChg chg="del mod">
          <ac:chgData name="Petya Petrova (2009077)" userId="S::2009077@student.uwtsd.ac.uk::d11b6f5f-1a5b-4aad-973d-36eb33308394" providerId="AD" clId="Web-{6CD0CF1F-DF90-43BB-85AE-0CC23CFA5CF1}" dt="2021-12-05T19:23:52.290" v="13"/>
          <ac:spMkLst>
            <pc:docMk/>
            <pc:sldMk cId="2508123338" sldId="276"/>
            <ac:spMk id="3" creationId="{72A48897-B686-4B7D-BB13-C64742995680}"/>
          </ac:spMkLst>
        </pc:spChg>
        <pc:spChg chg="mod">
          <ac:chgData name="Petya Petrova (2009077)" userId="S::2009077@student.uwtsd.ac.uk::d11b6f5f-1a5b-4aad-973d-36eb33308394" providerId="AD" clId="Web-{6CD0CF1F-DF90-43BB-85AE-0CC23CFA5CF1}" dt="2021-12-05T19:20:02.474" v="2" actId="20577"/>
          <ac:spMkLst>
            <pc:docMk/>
            <pc:sldMk cId="2508123338" sldId="276"/>
            <ac:spMk id="6" creationId="{88A73DD1-906B-450A-9566-0D93F58F2504}"/>
          </ac:spMkLst>
        </pc:spChg>
        <pc:picChg chg="add mod">
          <ac:chgData name="Petya Petrova (2009077)" userId="S::2009077@student.uwtsd.ac.uk::d11b6f5f-1a5b-4aad-973d-36eb33308394" providerId="AD" clId="Web-{6CD0CF1F-DF90-43BB-85AE-0CC23CFA5CF1}" dt="2021-12-05T19:25:46.558" v="23" actId="1076"/>
          <ac:picMkLst>
            <pc:docMk/>
            <pc:sldMk cId="2508123338" sldId="276"/>
            <ac:picMk id="4" creationId="{E3B99984-907D-4D11-9AB0-4E87C8D01424}"/>
          </ac:picMkLst>
        </pc:picChg>
      </pc:sldChg>
    </pc:docChg>
  </pc:docChgLst>
  <pc:docChgLst>
    <pc:chgData name="Petya Petrova (2009077)" userId="S::2009077@student.uwtsd.ac.uk::d11b6f5f-1a5b-4aad-973d-36eb33308394" providerId="AD" clId="Web-{DD468F3A-5F5E-4AB3-906D-72793031812D}"/>
    <pc:docChg chg="addSld modSld">
      <pc:chgData name="Petya Petrova (2009077)" userId="S::2009077@student.uwtsd.ac.uk::d11b6f5f-1a5b-4aad-973d-36eb33308394" providerId="AD" clId="Web-{DD468F3A-5F5E-4AB3-906D-72793031812D}" dt="2021-11-30T13:48:52.605" v="226" actId="20577"/>
      <pc:docMkLst>
        <pc:docMk/>
      </pc:docMkLst>
      <pc:sldChg chg="modSp">
        <pc:chgData name="Petya Petrova (2009077)" userId="S::2009077@student.uwtsd.ac.uk::d11b6f5f-1a5b-4aad-973d-36eb33308394" providerId="AD" clId="Web-{DD468F3A-5F5E-4AB3-906D-72793031812D}" dt="2021-11-30T12:44:04.532" v="19" actId="20577"/>
        <pc:sldMkLst>
          <pc:docMk/>
          <pc:sldMk cId="2415411013" sldId="258"/>
        </pc:sldMkLst>
        <pc:spChg chg="mod">
          <ac:chgData name="Petya Petrova (2009077)" userId="S::2009077@student.uwtsd.ac.uk::d11b6f5f-1a5b-4aad-973d-36eb33308394" providerId="AD" clId="Web-{DD468F3A-5F5E-4AB3-906D-72793031812D}" dt="2021-11-30T12:44:04.532" v="19" actId="20577"/>
          <ac:spMkLst>
            <pc:docMk/>
            <pc:sldMk cId="2415411013" sldId="258"/>
            <ac:spMk id="4" creationId="{8D1CEA3E-AD21-4C73-BBBF-09AD62BCAFE5}"/>
          </ac:spMkLst>
        </pc:spChg>
      </pc:sldChg>
      <pc:sldChg chg="addSp delSp modSp">
        <pc:chgData name="Petya Petrova (2009077)" userId="S::2009077@student.uwtsd.ac.uk::d11b6f5f-1a5b-4aad-973d-36eb33308394" providerId="AD" clId="Web-{DD468F3A-5F5E-4AB3-906D-72793031812D}" dt="2021-11-30T13:43:32.145" v="203" actId="1076"/>
        <pc:sldMkLst>
          <pc:docMk/>
          <pc:sldMk cId="83967574" sldId="260"/>
        </pc:sldMkLst>
        <pc:spChg chg="mod ord">
          <ac:chgData name="Petya Petrova (2009077)" userId="S::2009077@student.uwtsd.ac.uk::d11b6f5f-1a5b-4aad-973d-36eb33308394" providerId="AD" clId="Web-{DD468F3A-5F5E-4AB3-906D-72793031812D}" dt="2021-11-30T13:43:32.145" v="203" actId="1076"/>
          <ac:spMkLst>
            <pc:docMk/>
            <pc:sldMk cId="83967574" sldId="260"/>
            <ac:spMk id="2" creationId="{A14DD745-014C-4866-83E1-7FC86272A81F}"/>
          </ac:spMkLst>
        </pc:spChg>
        <pc:spChg chg="mod">
          <ac:chgData name="Petya Petrova (2009077)" userId="S::2009077@student.uwtsd.ac.uk::d11b6f5f-1a5b-4aad-973d-36eb33308394" providerId="AD" clId="Web-{DD468F3A-5F5E-4AB3-906D-72793031812D}" dt="2021-11-30T13:43:08.097" v="202" actId="1076"/>
          <ac:spMkLst>
            <pc:docMk/>
            <pc:sldMk cId="83967574" sldId="260"/>
            <ac:spMk id="4" creationId="{779D2D67-FD26-4987-A7E0-5712B0BD5BE5}"/>
          </ac:spMkLst>
        </pc:spChg>
        <pc:spChg chg="del">
          <ac:chgData name="Petya Petrova (2009077)" userId="S::2009077@student.uwtsd.ac.uk::d11b6f5f-1a5b-4aad-973d-36eb33308394" providerId="AD" clId="Web-{DD468F3A-5F5E-4AB3-906D-72793031812D}" dt="2021-11-30T13:42:30.503" v="195"/>
          <ac:spMkLst>
            <pc:docMk/>
            <pc:sldMk cId="83967574" sldId="260"/>
            <ac:spMk id="25" creationId="{D009D6D5-DAC2-4A8B-A17A-E206B9012D09}"/>
          </ac:spMkLst>
        </pc:spChg>
        <pc:spChg chg="add">
          <ac:chgData name="Petya Petrova (2009077)" userId="S::2009077@student.uwtsd.ac.uk::d11b6f5f-1a5b-4aad-973d-36eb33308394" providerId="AD" clId="Web-{DD468F3A-5F5E-4AB3-906D-72793031812D}" dt="2021-11-30T13:42:30.503" v="195"/>
          <ac:spMkLst>
            <pc:docMk/>
            <pc:sldMk cId="83967574" sldId="260"/>
            <ac:spMk id="30" creationId="{2C61293E-6EBE-43EF-A52C-9BEBFD7679D4}"/>
          </ac:spMkLst>
        </pc:spChg>
        <pc:spChg chg="add">
          <ac:chgData name="Petya Petrova (2009077)" userId="S::2009077@student.uwtsd.ac.uk::d11b6f5f-1a5b-4aad-973d-36eb33308394" providerId="AD" clId="Web-{DD468F3A-5F5E-4AB3-906D-72793031812D}" dt="2021-11-30T13:42:30.503" v="195"/>
          <ac:spMkLst>
            <pc:docMk/>
            <pc:sldMk cId="83967574" sldId="260"/>
            <ac:spMk id="32" creationId="{21540236-BFD5-4A9D-8840-4703E7F76825}"/>
          </ac:spMkLst>
        </pc:spChg>
        <pc:picChg chg="mod ord">
          <ac:chgData name="Petya Petrova (2009077)" userId="S::2009077@student.uwtsd.ac.uk::d11b6f5f-1a5b-4aad-973d-36eb33308394" providerId="AD" clId="Web-{DD468F3A-5F5E-4AB3-906D-72793031812D}" dt="2021-11-30T13:42:30.503" v="195"/>
          <ac:picMkLst>
            <pc:docMk/>
            <pc:sldMk cId="83967574" sldId="260"/>
            <ac:picMk id="3" creationId="{35D12A50-3E6A-4A1A-8A5D-CB5A986DF4D8}"/>
          </ac:picMkLst>
        </pc:picChg>
      </pc:sldChg>
      <pc:sldChg chg="modSp">
        <pc:chgData name="Petya Petrova (2009077)" userId="S::2009077@student.uwtsd.ac.uk::d11b6f5f-1a5b-4aad-973d-36eb33308394" providerId="AD" clId="Web-{DD468F3A-5F5E-4AB3-906D-72793031812D}" dt="2021-11-30T12:40:04.105" v="1" actId="20577"/>
        <pc:sldMkLst>
          <pc:docMk/>
          <pc:sldMk cId="3466905609" sldId="268"/>
        </pc:sldMkLst>
        <pc:spChg chg="mod">
          <ac:chgData name="Petya Petrova (2009077)" userId="S::2009077@student.uwtsd.ac.uk::d11b6f5f-1a5b-4aad-973d-36eb33308394" providerId="AD" clId="Web-{DD468F3A-5F5E-4AB3-906D-72793031812D}" dt="2021-11-30T12:40:04.105" v="1" actId="20577"/>
          <ac:spMkLst>
            <pc:docMk/>
            <pc:sldMk cId="3466905609" sldId="268"/>
            <ac:spMk id="4" creationId="{ECA4DBEA-1377-479E-AAAA-1946515FD198}"/>
          </ac:spMkLst>
        </pc:spChg>
      </pc:sldChg>
      <pc:sldChg chg="addSp delSp modSp">
        <pc:chgData name="Petya Petrova (2009077)" userId="S::2009077@student.uwtsd.ac.uk::d11b6f5f-1a5b-4aad-973d-36eb33308394" providerId="AD" clId="Web-{DD468F3A-5F5E-4AB3-906D-72793031812D}" dt="2021-11-30T13:41:38.845" v="194" actId="1076"/>
        <pc:sldMkLst>
          <pc:docMk/>
          <pc:sldMk cId="3019324838" sldId="270"/>
        </pc:sldMkLst>
        <pc:spChg chg="mod">
          <ac:chgData name="Petya Petrova (2009077)" userId="S::2009077@student.uwtsd.ac.uk::d11b6f5f-1a5b-4aad-973d-36eb33308394" providerId="AD" clId="Web-{DD468F3A-5F5E-4AB3-906D-72793031812D}" dt="2021-11-30T13:41:38.845" v="194" actId="1076"/>
          <ac:spMkLst>
            <pc:docMk/>
            <pc:sldMk cId="3019324838" sldId="270"/>
            <ac:spMk id="2" creationId="{3C61B47B-BAF5-9D40-84D0-00E82EFD917B}"/>
          </ac:spMkLst>
        </pc:spChg>
        <pc:spChg chg="mod ord">
          <ac:chgData name="Petya Petrova (2009077)" userId="S::2009077@student.uwtsd.ac.uk::d11b6f5f-1a5b-4aad-973d-36eb33308394" providerId="AD" clId="Web-{DD468F3A-5F5E-4AB3-906D-72793031812D}" dt="2021-11-30T13:41:10.970" v="188"/>
          <ac:spMkLst>
            <pc:docMk/>
            <pc:sldMk cId="3019324838" sldId="270"/>
            <ac:spMk id="3" creationId="{29A174E1-1DC2-8547-A7B7-AFF1A06246EF}"/>
          </ac:spMkLst>
        </pc:spChg>
        <pc:spChg chg="del">
          <ac:chgData name="Petya Petrova (2009077)" userId="S::2009077@student.uwtsd.ac.uk::d11b6f5f-1a5b-4aad-973d-36eb33308394" providerId="AD" clId="Web-{DD468F3A-5F5E-4AB3-906D-72793031812D}" dt="2021-11-30T13:41:10.970" v="188"/>
          <ac:spMkLst>
            <pc:docMk/>
            <pc:sldMk cId="3019324838" sldId="270"/>
            <ac:spMk id="41" creationId="{0E3596DD-156A-473E-9BB3-C6A29F7574E9}"/>
          </ac:spMkLst>
        </pc:spChg>
        <pc:spChg chg="del">
          <ac:chgData name="Petya Petrova (2009077)" userId="S::2009077@student.uwtsd.ac.uk::d11b6f5f-1a5b-4aad-973d-36eb33308394" providerId="AD" clId="Web-{DD468F3A-5F5E-4AB3-906D-72793031812D}" dt="2021-11-30T13:41:10.970" v="188"/>
          <ac:spMkLst>
            <pc:docMk/>
            <pc:sldMk cId="3019324838" sldId="270"/>
            <ac:spMk id="43" creationId="{2C46C4D6-C474-4E92-B52E-944C1118F7B6}"/>
          </ac:spMkLst>
        </pc:spChg>
        <pc:spChg chg="add">
          <ac:chgData name="Petya Petrova (2009077)" userId="S::2009077@student.uwtsd.ac.uk::d11b6f5f-1a5b-4aad-973d-36eb33308394" providerId="AD" clId="Web-{DD468F3A-5F5E-4AB3-906D-72793031812D}" dt="2021-11-30T13:41:10.970" v="188"/>
          <ac:spMkLst>
            <pc:docMk/>
            <pc:sldMk cId="3019324838" sldId="270"/>
            <ac:spMk id="48" creationId="{7B831B6F-405A-4B47-B9BB-5CA88F285844}"/>
          </ac:spMkLst>
        </pc:spChg>
        <pc:spChg chg="add">
          <ac:chgData name="Petya Petrova (2009077)" userId="S::2009077@student.uwtsd.ac.uk::d11b6f5f-1a5b-4aad-973d-36eb33308394" providerId="AD" clId="Web-{DD468F3A-5F5E-4AB3-906D-72793031812D}" dt="2021-11-30T13:41:10.970" v="188"/>
          <ac:spMkLst>
            <pc:docMk/>
            <pc:sldMk cId="3019324838" sldId="270"/>
            <ac:spMk id="50" creationId="{953EE71A-6488-4203-A7C4-77102FD0DCCA}"/>
          </ac:spMkLst>
        </pc:spChg>
        <pc:picChg chg="mod">
          <ac:chgData name="Petya Petrova (2009077)" userId="S::2009077@student.uwtsd.ac.uk::d11b6f5f-1a5b-4aad-973d-36eb33308394" providerId="AD" clId="Web-{DD468F3A-5F5E-4AB3-906D-72793031812D}" dt="2021-11-30T13:41:10.970" v="188"/>
          <ac:picMkLst>
            <pc:docMk/>
            <pc:sldMk cId="3019324838" sldId="270"/>
            <ac:picMk id="5" creationId="{80D4B49A-ED0E-4490-92DD-41DD5FCE8F46}"/>
          </ac:picMkLst>
        </pc:picChg>
      </pc:sldChg>
      <pc:sldChg chg="addSp delSp modSp">
        <pc:chgData name="Petya Petrova (2009077)" userId="S::2009077@student.uwtsd.ac.uk::d11b6f5f-1a5b-4aad-973d-36eb33308394" providerId="AD" clId="Web-{DD468F3A-5F5E-4AB3-906D-72793031812D}" dt="2021-11-30T13:48:52.605" v="226" actId="20577"/>
        <pc:sldMkLst>
          <pc:docMk/>
          <pc:sldMk cId="2039315101" sldId="271"/>
        </pc:sldMkLst>
        <pc:spChg chg="mod">
          <ac:chgData name="Petya Petrova (2009077)" userId="S::2009077@student.uwtsd.ac.uk::d11b6f5f-1a5b-4aad-973d-36eb33308394" providerId="AD" clId="Web-{DD468F3A-5F5E-4AB3-906D-72793031812D}" dt="2021-11-30T13:48:52.605" v="226" actId="20577"/>
          <ac:spMkLst>
            <pc:docMk/>
            <pc:sldMk cId="2039315101" sldId="271"/>
            <ac:spMk id="2" creationId="{FECC6805-2651-7A48-AF0A-76D3439403BD}"/>
          </ac:spMkLst>
        </pc:spChg>
        <pc:spChg chg="mod">
          <ac:chgData name="Petya Petrova (2009077)" userId="S::2009077@student.uwtsd.ac.uk::d11b6f5f-1a5b-4aad-973d-36eb33308394" providerId="AD" clId="Web-{DD468F3A-5F5E-4AB3-906D-72793031812D}" dt="2021-11-30T13:48:29.980" v="225"/>
          <ac:spMkLst>
            <pc:docMk/>
            <pc:sldMk cId="2039315101" sldId="271"/>
            <ac:spMk id="3" creationId="{79116F31-908E-D845-8398-F77B19E73944}"/>
          </ac:spMkLst>
        </pc:spChg>
        <pc:spChg chg="del">
          <ac:chgData name="Petya Petrova (2009077)" userId="S::2009077@student.uwtsd.ac.uk::d11b6f5f-1a5b-4aad-973d-36eb33308394" providerId="AD" clId="Web-{DD468F3A-5F5E-4AB3-906D-72793031812D}" dt="2021-11-30T13:48:01.089" v="221"/>
          <ac:spMkLst>
            <pc:docMk/>
            <pc:sldMk cId="2039315101" sldId="271"/>
            <ac:spMk id="32" creationId="{99F1FFA9-D672-408C-9220-ADEEC6ABDD09}"/>
          </ac:spMkLst>
        </pc:spChg>
        <pc:spChg chg="add del">
          <ac:chgData name="Petya Petrova (2009077)" userId="S::2009077@student.uwtsd.ac.uk::d11b6f5f-1a5b-4aad-973d-36eb33308394" providerId="AD" clId="Web-{DD468F3A-5F5E-4AB3-906D-72793031812D}" dt="2021-11-30T13:48:29.980" v="225"/>
          <ac:spMkLst>
            <pc:docMk/>
            <pc:sldMk cId="2039315101" sldId="271"/>
            <ac:spMk id="37" creationId="{352BEC0E-22F8-46D0-9632-375DB541B06C}"/>
          </ac:spMkLst>
        </pc:spChg>
        <pc:spChg chg="add del">
          <ac:chgData name="Petya Petrova (2009077)" userId="S::2009077@student.uwtsd.ac.uk::d11b6f5f-1a5b-4aad-973d-36eb33308394" providerId="AD" clId="Web-{DD468F3A-5F5E-4AB3-906D-72793031812D}" dt="2021-11-30T13:48:29.980" v="225"/>
          <ac:spMkLst>
            <pc:docMk/>
            <pc:sldMk cId="2039315101" sldId="271"/>
            <ac:spMk id="39" creationId="{3FCFB1DE-0B7E-48CC-BA90-B2AB0889F9D6}"/>
          </ac:spMkLst>
        </pc:spChg>
        <pc:spChg chg="add">
          <ac:chgData name="Petya Petrova (2009077)" userId="S::2009077@student.uwtsd.ac.uk::d11b6f5f-1a5b-4aad-973d-36eb33308394" providerId="AD" clId="Web-{DD468F3A-5F5E-4AB3-906D-72793031812D}" dt="2021-11-30T13:48:29.980" v="225"/>
          <ac:spMkLst>
            <pc:docMk/>
            <pc:sldMk cId="2039315101" sldId="271"/>
            <ac:spMk id="44" creationId="{8F7AFB9A-7364-478C-B48B-8523CDD9AE8D}"/>
          </ac:spMkLst>
        </pc:spChg>
        <pc:spChg chg="add">
          <ac:chgData name="Petya Petrova (2009077)" userId="S::2009077@student.uwtsd.ac.uk::d11b6f5f-1a5b-4aad-973d-36eb33308394" providerId="AD" clId="Web-{DD468F3A-5F5E-4AB3-906D-72793031812D}" dt="2021-11-30T13:48:29.980" v="225"/>
          <ac:spMkLst>
            <pc:docMk/>
            <pc:sldMk cId="2039315101" sldId="271"/>
            <ac:spMk id="46" creationId="{36678033-86B6-40E6-BE90-78D8ED4E3A31}"/>
          </ac:spMkLst>
        </pc:spChg>
        <pc:spChg chg="add">
          <ac:chgData name="Petya Petrova (2009077)" userId="S::2009077@student.uwtsd.ac.uk::d11b6f5f-1a5b-4aad-973d-36eb33308394" providerId="AD" clId="Web-{DD468F3A-5F5E-4AB3-906D-72793031812D}" dt="2021-11-30T13:48:29.980" v="225"/>
          <ac:spMkLst>
            <pc:docMk/>
            <pc:sldMk cId="2039315101" sldId="271"/>
            <ac:spMk id="48" creationId="{D2542E1A-076E-4A34-BB67-2BF961754E0C}"/>
          </ac:spMkLst>
        </pc:spChg>
        <pc:spChg chg="add">
          <ac:chgData name="Petya Petrova (2009077)" userId="S::2009077@student.uwtsd.ac.uk::d11b6f5f-1a5b-4aad-973d-36eb33308394" providerId="AD" clId="Web-{DD468F3A-5F5E-4AB3-906D-72793031812D}" dt="2021-11-30T13:48:29.980" v="225"/>
          <ac:spMkLst>
            <pc:docMk/>
            <pc:sldMk cId="2039315101" sldId="271"/>
            <ac:spMk id="50" creationId="{75C56826-D4E5-42ED-8529-079651CB3005}"/>
          </ac:spMkLst>
        </pc:spChg>
        <pc:spChg chg="add">
          <ac:chgData name="Petya Petrova (2009077)" userId="S::2009077@student.uwtsd.ac.uk::d11b6f5f-1a5b-4aad-973d-36eb33308394" providerId="AD" clId="Web-{DD468F3A-5F5E-4AB3-906D-72793031812D}" dt="2021-11-30T13:48:29.980" v="225"/>
          <ac:spMkLst>
            <pc:docMk/>
            <pc:sldMk cId="2039315101" sldId="271"/>
            <ac:spMk id="52" creationId="{82095FCE-EF05-4443-B97A-85DEE3A5CA17}"/>
          </ac:spMkLst>
        </pc:spChg>
        <pc:picChg chg="mod">
          <ac:chgData name="Petya Petrova (2009077)" userId="S::2009077@student.uwtsd.ac.uk::d11b6f5f-1a5b-4aad-973d-36eb33308394" providerId="AD" clId="Web-{DD468F3A-5F5E-4AB3-906D-72793031812D}" dt="2021-11-30T13:48:29.980" v="225"/>
          <ac:picMkLst>
            <pc:docMk/>
            <pc:sldMk cId="2039315101" sldId="271"/>
            <ac:picMk id="4" creationId="{8B0637A0-5D2B-404F-BA7F-6B13E869BFEE}"/>
          </ac:picMkLst>
        </pc:picChg>
        <pc:picChg chg="mod">
          <ac:chgData name="Petya Petrova (2009077)" userId="S::2009077@student.uwtsd.ac.uk::d11b6f5f-1a5b-4aad-973d-36eb33308394" providerId="AD" clId="Web-{DD468F3A-5F5E-4AB3-906D-72793031812D}" dt="2021-11-30T13:48:29.980" v="225"/>
          <ac:picMkLst>
            <pc:docMk/>
            <pc:sldMk cId="2039315101" sldId="271"/>
            <ac:picMk id="6" creationId="{B91F0119-B1E6-47FC-8E6B-B994BB2E3799}"/>
          </ac:picMkLst>
        </pc:picChg>
      </pc:sldChg>
      <pc:sldChg chg="addSp delSp modSp">
        <pc:chgData name="Petya Petrova (2009077)" userId="S::2009077@student.uwtsd.ac.uk::d11b6f5f-1a5b-4aad-973d-36eb33308394" providerId="AD" clId="Web-{DD468F3A-5F5E-4AB3-906D-72793031812D}" dt="2021-11-30T13:47:27.947" v="220" actId="20577"/>
        <pc:sldMkLst>
          <pc:docMk/>
          <pc:sldMk cId="4248847307" sldId="272"/>
        </pc:sldMkLst>
        <pc:spChg chg="mod">
          <ac:chgData name="Petya Petrova (2009077)" userId="S::2009077@student.uwtsd.ac.uk::d11b6f5f-1a5b-4aad-973d-36eb33308394" providerId="AD" clId="Web-{DD468F3A-5F5E-4AB3-906D-72793031812D}" dt="2021-11-30T13:47:27.947" v="220" actId="20577"/>
          <ac:spMkLst>
            <pc:docMk/>
            <pc:sldMk cId="4248847307" sldId="272"/>
            <ac:spMk id="3" creationId="{5CDB6B98-518F-4B80-A28D-B5D1B4C39EF5}"/>
          </ac:spMkLst>
        </pc:spChg>
        <pc:spChg chg="mod">
          <ac:chgData name="Petya Petrova (2009077)" userId="S::2009077@student.uwtsd.ac.uk::d11b6f5f-1a5b-4aad-973d-36eb33308394" providerId="AD" clId="Web-{DD468F3A-5F5E-4AB3-906D-72793031812D}" dt="2021-11-30T13:47:09.040" v="217" actId="20577"/>
          <ac:spMkLst>
            <pc:docMk/>
            <pc:sldMk cId="4248847307" sldId="272"/>
            <ac:spMk id="4" creationId="{4BE2CB36-1E49-4436-B252-ED106203CAC9}"/>
          </ac:spMkLst>
        </pc:spChg>
        <pc:spChg chg="del">
          <ac:chgData name="Petya Petrova (2009077)" userId="S::2009077@student.uwtsd.ac.uk::d11b6f5f-1a5b-4aad-973d-36eb33308394" providerId="AD" clId="Web-{DD468F3A-5F5E-4AB3-906D-72793031812D}" dt="2021-11-30T13:39:31.827" v="181"/>
          <ac:spMkLst>
            <pc:docMk/>
            <pc:sldMk cId="4248847307" sldId="272"/>
            <ac:spMk id="20" creationId="{D009D6D5-DAC2-4A8B-A17A-E206B9012D09}"/>
          </ac:spMkLst>
        </pc:spChg>
        <pc:spChg chg="add del">
          <ac:chgData name="Petya Petrova (2009077)" userId="S::2009077@student.uwtsd.ac.uk::d11b6f5f-1a5b-4aad-973d-36eb33308394" providerId="AD" clId="Web-{DD468F3A-5F5E-4AB3-906D-72793031812D}" dt="2021-11-30T13:46:36.149" v="215"/>
          <ac:spMkLst>
            <pc:docMk/>
            <pc:sldMk cId="4248847307" sldId="272"/>
            <ac:spMk id="25" creationId="{F13C74B1-5B17-4795-BED0-7140497B445A}"/>
          </ac:spMkLst>
        </pc:spChg>
        <pc:spChg chg="add del">
          <ac:chgData name="Petya Petrova (2009077)" userId="S::2009077@student.uwtsd.ac.uk::d11b6f5f-1a5b-4aad-973d-36eb33308394" providerId="AD" clId="Web-{DD468F3A-5F5E-4AB3-906D-72793031812D}" dt="2021-11-30T13:46:36.149" v="215"/>
          <ac:spMkLst>
            <pc:docMk/>
            <pc:sldMk cId="4248847307" sldId="272"/>
            <ac:spMk id="27" creationId="{D4974D33-8DC5-464E-8C6D-BE58F0669C17}"/>
          </ac:spMkLst>
        </pc:spChg>
        <pc:spChg chg="add">
          <ac:chgData name="Petya Petrova (2009077)" userId="S::2009077@student.uwtsd.ac.uk::d11b6f5f-1a5b-4aad-973d-36eb33308394" providerId="AD" clId="Web-{DD468F3A-5F5E-4AB3-906D-72793031812D}" dt="2021-11-30T13:46:36.149" v="215"/>
          <ac:spMkLst>
            <pc:docMk/>
            <pc:sldMk cId="4248847307" sldId="272"/>
            <ac:spMk id="32" creationId="{F13C74B1-5B17-4795-BED0-7140497B445A}"/>
          </ac:spMkLst>
        </pc:spChg>
        <pc:spChg chg="add">
          <ac:chgData name="Petya Petrova (2009077)" userId="S::2009077@student.uwtsd.ac.uk::d11b6f5f-1a5b-4aad-973d-36eb33308394" providerId="AD" clId="Web-{DD468F3A-5F5E-4AB3-906D-72793031812D}" dt="2021-11-30T13:46:36.149" v="215"/>
          <ac:spMkLst>
            <pc:docMk/>
            <pc:sldMk cId="4248847307" sldId="272"/>
            <ac:spMk id="34" creationId="{D4974D33-8DC5-464E-8C6D-BE58F0669C17}"/>
          </ac:spMkLst>
        </pc:spChg>
        <pc:picChg chg="del mod">
          <ac:chgData name="Petya Petrova (2009077)" userId="S::2009077@student.uwtsd.ac.uk::d11b6f5f-1a5b-4aad-973d-36eb33308394" providerId="AD" clId="Web-{DD468F3A-5F5E-4AB3-906D-72793031812D}" dt="2021-11-30T13:45:30.913" v="212"/>
          <ac:picMkLst>
            <pc:docMk/>
            <pc:sldMk cId="4248847307" sldId="272"/>
            <ac:picMk id="2" creationId="{9ABDD8F9-51B0-4911-900B-4EB1C940E74A}"/>
          </ac:picMkLst>
        </pc:picChg>
        <pc:picChg chg="add mod">
          <ac:chgData name="Petya Petrova (2009077)" userId="S::2009077@student.uwtsd.ac.uk::d11b6f5f-1a5b-4aad-973d-36eb33308394" providerId="AD" clId="Web-{DD468F3A-5F5E-4AB3-906D-72793031812D}" dt="2021-11-30T13:46:36.149" v="215"/>
          <ac:picMkLst>
            <pc:docMk/>
            <pc:sldMk cId="4248847307" sldId="272"/>
            <ac:picMk id="5" creationId="{F40969BD-2DF3-4F2A-8B09-5391C0973760}"/>
          </ac:picMkLst>
        </pc:picChg>
      </pc:sldChg>
      <pc:sldChg chg="addSp modSp">
        <pc:chgData name="Petya Petrova (2009077)" userId="S::2009077@student.uwtsd.ac.uk::d11b6f5f-1a5b-4aad-973d-36eb33308394" providerId="AD" clId="Web-{DD468F3A-5F5E-4AB3-906D-72793031812D}" dt="2021-11-30T13:44:29.896" v="211" actId="20577"/>
        <pc:sldMkLst>
          <pc:docMk/>
          <pc:sldMk cId="2621827959" sldId="273"/>
        </pc:sldMkLst>
        <pc:spChg chg="mod">
          <ac:chgData name="Petya Petrova (2009077)" userId="S::2009077@student.uwtsd.ac.uk::d11b6f5f-1a5b-4aad-973d-36eb33308394" providerId="AD" clId="Web-{DD468F3A-5F5E-4AB3-906D-72793031812D}" dt="2021-11-30T13:44:18.177" v="209" actId="1076"/>
          <ac:spMkLst>
            <pc:docMk/>
            <pc:sldMk cId="2621827959" sldId="273"/>
            <ac:spMk id="6" creationId="{28D8CB24-074A-4187-8379-9785AC7CB731}"/>
          </ac:spMkLst>
        </pc:spChg>
        <pc:spChg chg="mod">
          <ac:chgData name="Petya Petrova (2009077)" userId="S::2009077@student.uwtsd.ac.uk::d11b6f5f-1a5b-4aad-973d-36eb33308394" providerId="AD" clId="Web-{DD468F3A-5F5E-4AB3-906D-72793031812D}" dt="2021-11-30T13:44:29.896" v="211" actId="20577"/>
          <ac:spMkLst>
            <pc:docMk/>
            <pc:sldMk cId="2621827959" sldId="273"/>
            <ac:spMk id="113" creationId="{5C91F83C-A29A-4E56-A22F-F5B5BDADC8AE}"/>
          </ac:spMkLst>
        </pc:spChg>
        <pc:spChg chg="add">
          <ac:chgData name="Petya Petrova (2009077)" userId="S::2009077@student.uwtsd.ac.uk::d11b6f5f-1a5b-4aad-973d-36eb33308394" providerId="AD" clId="Web-{DD468F3A-5F5E-4AB3-906D-72793031812D}" dt="2021-11-30T13:43:47.645" v="204"/>
          <ac:spMkLst>
            <pc:docMk/>
            <pc:sldMk cId="2621827959" sldId="273"/>
            <ac:spMk id="117" creationId="{F13C74B1-5B17-4795-BED0-7140497B445A}"/>
          </ac:spMkLst>
        </pc:spChg>
        <pc:spChg chg="add">
          <ac:chgData name="Petya Petrova (2009077)" userId="S::2009077@student.uwtsd.ac.uk::d11b6f5f-1a5b-4aad-973d-36eb33308394" providerId="AD" clId="Web-{DD468F3A-5F5E-4AB3-906D-72793031812D}" dt="2021-11-30T13:43:47.645" v="204"/>
          <ac:spMkLst>
            <pc:docMk/>
            <pc:sldMk cId="2621827959" sldId="273"/>
            <ac:spMk id="119" creationId="{D4974D33-8DC5-464E-8C6D-BE58F0669C17}"/>
          </ac:spMkLst>
        </pc:spChg>
        <pc:picChg chg="mod ord">
          <ac:chgData name="Petya Petrova (2009077)" userId="S::2009077@student.uwtsd.ac.uk::d11b6f5f-1a5b-4aad-973d-36eb33308394" providerId="AD" clId="Web-{DD468F3A-5F5E-4AB3-906D-72793031812D}" dt="2021-11-30T13:43:47.645" v="204"/>
          <ac:picMkLst>
            <pc:docMk/>
            <pc:sldMk cId="2621827959" sldId="273"/>
            <ac:picMk id="112" creationId="{1CC4C51F-1A54-45CE-9E23-3189D68409CC}"/>
          </ac:picMkLst>
        </pc:picChg>
      </pc:sldChg>
      <pc:sldChg chg="modSp">
        <pc:chgData name="Petya Petrova (2009077)" userId="S::2009077@student.uwtsd.ac.uk::d11b6f5f-1a5b-4aad-973d-36eb33308394" providerId="AD" clId="Web-{DD468F3A-5F5E-4AB3-906D-72793031812D}" dt="2021-11-30T13:38:02.981" v="175" actId="20577"/>
        <pc:sldMkLst>
          <pc:docMk/>
          <pc:sldMk cId="4204880200" sldId="274"/>
        </pc:sldMkLst>
        <pc:spChg chg="mod">
          <ac:chgData name="Petya Petrova (2009077)" userId="S::2009077@student.uwtsd.ac.uk::d11b6f5f-1a5b-4aad-973d-36eb33308394" providerId="AD" clId="Web-{DD468F3A-5F5E-4AB3-906D-72793031812D}" dt="2021-11-30T12:43:09.031" v="15" actId="20577"/>
          <ac:spMkLst>
            <pc:docMk/>
            <pc:sldMk cId="4204880200" sldId="274"/>
            <ac:spMk id="4" creationId="{D9898CE0-6742-4A65-A8DA-24FBD24FC119}"/>
          </ac:spMkLst>
        </pc:spChg>
        <pc:spChg chg="mod">
          <ac:chgData name="Petya Petrova (2009077)" userId="S::2009077@student.uwtsd.ac.uk::d11b6f5f-1a5b-4aad-973d-36eb33308394" providerId="AD" clId="Web-{DD468F3A-5F5E-4AB3-906D-72793031812D}" dt="2021-11-30T13:38:02.981" v="175" actId="20577"/>
          <ac:spMkLst>
            <pc:docMk/>
            <pc:sldMk cId="4204880200" sldId="274"/>
            <ac:spMk id="6" creationId="{073958C7-61FA-468F-BCCD-AFF324FA21CE}"/>
          </ac:spMkLst>
        </pc:spChg>
      </pc:sldChg>
      <pc:sldChg chg="addSp modSp new mod setBg">
        <pc:chgData name="Petya Petrova (2009077)" userId="S::2009077@student.uwtsd.ac.uk::d11b6f5f-1a5b-4aad-973d-36eb33308394" providerId="AD" clId="Web-{DD468F3A-5F5E-4AB3-906D-72793031812D}" dt="2021-11-30T13:36:19.604" v="164" actId="20577"/>
        <pc:sldMkLst>
          <pc:docMk/>
          <pc:sldMk cId="3358641628" sldId="275"/>
        </pc:sldMkLst>
        <pc:spChg chg="mod">
          <ac:chgData name="Petya Petrova (2009077)" userId="S::2009077@student.uwtsd.ac.uk::d11b6f5f-1a5b-4aad-973d-36eb33308394" providerId="AD" clId="Web-{DD468F3A-5F5E-4AB3-906D-72793031812D}" dt="2021-11-30T13:36:19.604" v="164" actId="20577"/>
          <ac:spMkLst>
            <pc:docMk/>
            <pc:sldMk cId="3358641628" sldId="275"/>
            <ac:spMk id="2" creationId="{2961EC5E-249B-467A-8577-0ED8AAA1322F}"/>
          </ac:spMkLst>
        </pc:spChg>
        <pc:spChg chg="add mod">
          <ac:chgData name="Petya Petrova (2009077)" userId="S::2009077@student.uwtsd.ac.uk::d11b6f5f-1a5b-4aad-973d-36eb33308394" providerId="AD" clId="Web-{DD468F3A-5F5E-4AB3-906D-72793031812D}" dt="2021-11-30T13:24:54.260" v="147" actId="20577"/>
          <ac:spMkLst>
            <pc:docMk/>
            <pc:sldMk cId="3358641628" sldId="275"/>
            <ac:spMk id="3" creationId="{C3A9C327-A2B0-4C4A-870F-8862B1469816}"/>
          </ac:spMkLst>
        </pc:spChg>
        <pc:spChg chg="add">
          <ac:chgData name="Petya Petrova (2009077)" userId="S::2009077@student.uwtsd.ac.uk::d11b6f5f-1a5b-4aad-973d-36eb33308394" providerId="AD" clId="Web-{DD468F3A-5F5E-4AB3-906D-72793031812D}" dt="2021-11-30T13:24:00.352" v="145"/>
          <ac:spMkLst>
            <pc:docMk/>
            <pc:sldMk cId="3358641628" sldId="275"/>
            <ac:spMk id="9" creationId="{F13C74B1-5B17-4795-BED0-7140497B445A}"/>
          </ac:spMkLst>
        </pc:spChg>
        <pc:spChg chg="add">
          <ac:chgData name="Petya Petrova (2009077)" userId="S::2009077@student.uwtsd.ac.uk::d11b6f5f-1a5b-4aad-973d-36eb33308394" providerId="AD" clId="Web-{DD468F3A-5F5E-4AB3-906D-72793031812D}" dt="2021-11-30T13:24:00.352" v="145"/>
          <ac:spMkLst>
            <pc:docMk/>
            <pc:sldMk cId="3358641628" sldId="275"/>
            <ac:spMk id="11" creationId="{D4974D33-8DC5-464E-8C6D-BE58F0669C17}"/>
          </ac:spMkLst>
        </pc:spChg>
        <pc:picChg chg="add mod">
          <ac:chgData name="Petya Petrova (2009077)" userId="S::2009077@student.uwtsd.ac.uk::d11b6f5f-1a5b-4aad-973d-36eb33308394" providerId="AD" clId="Web-{DD468F3A-5F5E-4AB3-906D-72793031812D}" dt="2021-11-30T13:24:00.352" v="145"/>
          <ac:picMkLst>
            <pc:docMk/>
            <pc:sldMk cId="3358641628" sldId="275"/>
            <ac:picMk id="4" creationId="{69A23A9F-E8A5-4725-9991-403D2DB659C8}"/>
          </ac:picMkLst>
        </pc:picChg>
      </pc:sldChg>
      <pc:sldChg chg="addSp delSp modSp new mod setBg">
        <pc:chgData name="Petya Petrova (2009077)" userId="S::2009077@student.uwtsd.ac.uk::d11b6f5f-1a5b-4aad-973d-36eb33308394" providerId="AD" clId="Web-{DD468F3A-5F5E-4AB3-906D-72793031812D}" dt="2021-11-30T13:36:27.779" v="167" actId="20577"/>
        <pc:sldMkLst>
          <pc:docMk/>
          <pc:sldMk cId="2508123338" sldId="276"/>
        </pc:sldMkLst>
        <pc:spChg chg="del mod">
          <ac:chgData name="Petya Petrova (2009077)" userId="S::2009077@student.uwtsd.ac.uk::d11b6f5f-1a5b-4aad-973d-36eb33308394" providerId="AD" clId="Web-{DD468F3A-5F5E-4AB3-906D-72793031812D}" dt="2021-11-30T13:13:57.698" v="112"/>
          <ac:spMkLst>
            <pc:docMk/>
            <pc:sldMk cId="2508123338" sldId="276"/>
            <ac:spMk id="2" creationId="{10984F22-3202-4000-8759-3073F0F52C3D}"/>
          </ac:spMkLst>
        </pc:spChg>
        <pc:spChg chg="add mod">
          <ac:chgData name="Petya Petrova (2009077)" userId="S::2009077@student.uwtsd.ac.uk::d11b6f5f-1a5b-4aad-973d-36eb33308394" providerId="AD" clId="Web-{DD468F3A-5F5E-4AB3-906D-72793031812D}" dt="2021-11-30T13:36:27.779" v="167" actId="20577"/>
          <ac:spMkLst>
            <pc:docMk/>
            <pc:sldMk cId="2508123338" sldId="276"/>
            <ac:spMk id="3" creationId="{72A48897-B686-4B7D-BB13-C64742995680}"/>
          </ac:spMkLst>
        </pc:spChg>
        <pc:spChg chg="add del mod">
          <ac:chgData name="Petya Petrova (2009077)" userId="S::2009077@student.uwtsd.ac.uk::d11b6f5f-1a5b-4aad-973d-36eb33308394" providerId="AD" clId="Web-{DD468F3A-5F5E-4AB3-906D-72793031812D}" dt="2021-11-30T13:14:18.167" v="113"/>
          <ac:spMkLst>
            <pc:docMk/>
            <pc:sldMk cId="2508123338" sldId="276"/>
            <ac:spMk id="5" creationId="{F9C6F2A5-60AD-41A0-A8C8-26714A8B4DFF}"/>
          </ac:spMkLst>
        </pc:spChg>
        <pc:spChg chg="add mod">
          <ac:chgData name="Petya Petrova (2009077)" userId="S::2009077@student.uwtsd.ac.uk::d11b6f5f-1a5b-4aad-973d-36eb33308394" providerId="AD" clId="Web-{DD468F3A-5F5E-4AB3-906D-72793031812D}" dt="2021-11-30T13:35:18.696" v="162" actId="20577"/>
          <ac:spMkLst>
            <pc:docMk/>
            <pc:sldMk cId="2508123338" sldId="276"/>
            <ac:spMk id="6" creationId="{88A73DD1-906B-450A-9566-0D93F58F2504}"/>
          </ac:spMkLst>
        </pc:spChg>
        <pc:spChg chg="add">
          <ac:chgData name="Petya Petrova (2009077)" userId="S::2009077@student.uwtsd.ac.uk::d11b6f5f-1a5b-4aad-973d-36eb33308394" providerId="AD" clId="Web-{DD468F3A-5F5E-4AB3-906D-72793031812D}" dt="2021-11-30T13:34:39.445" v="150"/>
          <ac:spMkLst>
            <pc:docMk/>
            <pc:sldMk cId="2508123338" sldId="276"/>
            <ac:spMk id="11" creationId="{777A147A-9ED8-46B4-8660-1B3C2AA880B5}"/>
          </ac:spMkLst>
        </pc:spChg>
        <pc:spChg chg="add">
          <ac:chgData name="Petya Petrova (2009077)" userId="S::2009077@student.uwtsd.ac.uk::d11b6f5f-1a5b-4aad-973d-36eb33308394" providerId="AD" clId="Web-{DD468F3A-5F5E-4AB3-906D-72793031812D}" dt="2021-11-30T13:34:39.445" v="150"/>
          <ac:spMkLst>
            <pc:docMk/>
            <pc:sldMk cId="2508123338" sldId="276"/>
            <ac:spMk id="13" creationId="{5D6C15A0-C087-4593-8414-2B4EC1CDC3DE}"/>
          </ac:spMkLst>
        </pc:spChg>
      </pc:sldChg>
    </pc:docChg>
  </pc:docChgLst>
  <pc:docChgLst>
    <pc:chgData name="Petya Petrova (2009077)" userId="S::2009077@student.uwtsd.ac.uk::d11b6f5f-1a5b-4aad-973d-36eb33308394" providerId="AD" clId="Web-{820A2666-3C01-6620-6F28-F0359DA06F7F}"/>
    <pc:docChg chg="addSld delSld modSld sldOrd addMainMaster">
      <pc:chgData name="Petya Petrova (2009077)" userId="S::2009077@student.uwtsd.ac.uk::d11b6f5f-1a5b-4aad-973d-36eb33308394" providerId="AD" clId="Web-{820A2666-3C01-6620-6F28-F0359DA06F7F}" dt="2021-11-17T14:32:16.609" v="330" actId="1076"/>
      <pc:docMkLst>
        <pc:docMk/>
      </pc:docMkLst>
      <pc:sldChg chg="addSp delSp modSp del mod setBg">
        <pc:chgData name="Petya Petrova (2009077)" userId="S::2009077@student.uwtsd.ac.uk::d11b6f5f-1a5b-4aad-973d-36eb33308394" providerId="AD" clId="Web-{820A2666-3C01-6620-6F28-F0359DA06F7F}" dt="2021-11-17T13:28:19.521" v="264"/>
        <pc:sldMkLst>
          <pc:docMk/>
          <pc:sldMk cId="2046639127" sldId="257"/>
        </pc:sldMkLst>
        <pc:spChg chg="mod">
          <ac:chgData name="Petya Petrova (2009077)" userId="S::2009077@student.uwtsd.ac.uk::d11b6f5f-1a5b-4aad-973d-36eb33308394" providerId="AD" clId="Web-{820A2666-3C01-6620-6F28-F0359DA06F7F}" dt="2021-11-17T13:11:53.657" v="192" actId="1076"/>
          <ac:spMkLst>
            <pc:docMk/>
            <pc:sldMk cId="2046639127" sldId="257"/>
            <ac:spMk id="2" creationId="{F024E1D5-ABAA-42F5-85D0-726BA8DF60D7}"/>
          </ac:spMkLst>
        </pc:spChg>
        <pc:spChg chg="mod">
          <ac:chgData name="Petya Petrova (2009077)" userId="S::2009077@student.uwtsd.ac.uk::d11b6f5f-1a5b-4aad-973d-36eb33308394" providerId="AD" clId="Web-{820A2666-3C01-6620-6F28-F0359DA06F7F}" dt="2021-11-17T13:13:14.909" v="201" actId="14100"/>
          <ac:spMkLst>
            <pc:docMk/>
            <pc:sldMk cId="2046639127" sldId="257"/>
            <ac:spMk id="3" creationId="{2F4C5CFC-D1CD-4885-B6B9-DD70C5EAA5DC}"/>
          </ac:spMkLst>
        </pc:spChg>
        <pc:spChg chg="mod">
          <ac:chgData name="Petya Petrova (2009077)" userId="S::2009077@student.uwtsd.ac.uk::d11b6f5f-1a5b-4aad-973d-36eb33308394" providerId="AD" clId="Web-{820A2666-3C01-6620-6F28-F0359DA06F7F}" dt="2021-11-17T13:14:10.363" v="209" actId="20577"/>
          <ac:spMkLst>
            <pc:docMk/>
            <pc:sldMk cId="2046639127" sldId="257"/>
            <ac:spMk id="4" creationId="{314703F7-7F80-4939-BBD3-071F44BCE7FC}"/>
          </ac:spMkLst>
        </pc:spChg>
        <pc:spChg chg="add del">
          <ac:chgData name="Petya Petrova (2009077)" userId="S::2009077@student.uwtsd.ac.uk::d11b6f5f-1a5b-4aad-973d-36eb33308394" providerId="AD" clId="Web-{820A2666-3C01-6620-6F28-F0359DA06F7F}" dt="2021-11-17T13:11:11.453" v="186"/>
          <ac:spMkLst>
            <pc:docMk/>
            <pc:sldMk cId="2046639127" sldId="257"/>
            <ac:spMk id="20" creationId="{B6CDA21F-E7AF-4C75-8395-33F58D5B0E45}"/>
          </ac:spMkLst>
        </pc:spChg>
        <pc:spChg chg="add del">
          <ac:chgData name="Petya Petrova (2009077)" userId="S::2009077@student.uwtsd.ac.uk::d11b6f5f-1a5b-4aad-973d-36eb33308394" providerId="AD" clId="Web-{820A2666-3C01-6620-6F28-F0359DA06F7F}" dt="2021-11-17T13:11:11.453" v="186"/>
          <ac:spMkLst>
            <pc:docMk/>
            <pc:sldMk cId="2046639127" sldId="257"/>
            <ac:spMk id="25" creationId="{D5B0017B-2ECA-49AF-B397-DC140825DF8D}"/>
          </ac:spMkLst>
        </pc:spChg>
        <pc:spChg chg="add">
          <ac:chgData name="Petya Petrova (2009077)" userId="S::2009077@student.uwtsd.ac.uk::d11b6f5f-1a5b-4aad-973d-36eb33308394" providerId="AD" clId="Web-{820A2666-3C01-6620-6F28-F0359DA06F7F}" dt="2021-11-17T13:11:11.453" v="186"/>
          <ac:spMkLst>
            <pc:docMk/>
            <pc:sldMk cId="2046639127" sldId="257"/>
            <ac:spMk id="30" creationId="{17718681-A12E-49D6-9925-DD7C68176D61}"/>
          </ac:spMkLst>
        </pc:spChg>
        <pc:spChg chg="add">
          <ac:chgData name="Petya Petrova (2009077)" userId="S::2009077@student.uwtsd.ac.uk::d11b6f5f-1a5b-4aad-973d-36eb33308394" providerId="AD" clId="Web-{820A2666-3C01-6620-6F28-F0359DA06F7F}" dt="2021-11-17T13:11:11.453" v="186"/>
          <ac:spMkLst>
            <pc:docMk/>
            <pc:sldMk cId="2046639127" sldId="257"/>
            <ac:spMk id="32" creationId="{FBD77573-9EF2-4C35-8285-A1CF6FBB0EA5}"/>
          </ac:spMkLst>
        </pc:spChg>
        <pc:grpChg chg="add del">
          <ac:chgData name="Petya Petrova (2009077)" userId="S::2009077@student.uwtsd.ac.uk::d11b6f5f-1a5b-4aad-973d-36eb33308394" providerId="AD" clId="Web-{820A2666-3C01-6620-6F28-F0359DA06F7F}" dt="2021-11-17T13:11:11.453" v="186"/>
          <ac:grpSpMkLst>
            <pc:docMk/>
            <pc:sldMk cId="2046639127" sldId="257"/>
            <ac:grpSpMk id="21" creationId="{AE1C45F0-260A-458C-96ED-C1F6D2151219}"/>
          </ac:grpSpMkLst>
        </pc:grpChg>
        <pc:picChg chg="add del mod">
          <ac:chgData name="Petya Petrova (2009077)" userId="S::2009077@student.uwtsd.ac.uk::d11b6f5f-1a5b-4aad-973d-36eb33308394" providerId="AD" clId="Web-{820A2666-3C01-6620-6F28-F0359DA06F7F}" dt="2021-11-17T13:17:39.242" v="212"/>
          <ac:picMkLst>
            <pc:docMk/>
            <pc:sldMk cId="2046639127" sldId="257"/>
            <ac:picMk id="5" creationId="{16B603EE-9695-4721-9B87-ADED89F033F8}"/>
          </ac:picMkLst>
        </pc:picChg>
        <pc:cxnChg chg="add del">
          <ac:chgData name="Petya Petrova (2009077)" userId="S::2009077@student.uwtsd.ac.uk::d11b6f5f-1a5b-4aad-973d-36eb33308394" providerId="AD" clId="Web-{820A2666-3C01-6620-6F28-F0359DA06F7F}" dt="2021-11-17T13:11:11.453" v="186"/>
          <ac:cxnSpMkLst>
            <pc:docMk/>
            <pc:sldMk cId="2046639127" sldId="257"/>
            <ac:cxnSpMk id="18" creationId="{6CF1BAF6-AD41-4082-B212-8A1F9A2E8779}"/>
          </ac:cxnSpMkLst>
        </pc:cxnChg>
      </pc:sldChg>
      <pc:sldChg chg="addSp delSp modSp">
        <pc:chgData name="Petya Petrova (2009077)" userId="S::2009077@student.uwtsd.ac.uk::d11b6f5f-1a5b-4aad-973d-36eb33308394" providerId="AD" clId="Web-{820A2666-3C01-6620-6F28-F0359DA06F7F}" dt="2021-11-17T12:46:24.421" v="82"/>
        <pc:sldMkLst>
          <pc:docMk/>
          <pc:sldMk cId="2415411013" sldId="258"/>
        </pc:sldMkLst>
        <pc:spChg chg="mod">
          <ac:chgData name="Petya Petrova (2009077)" userId="S::2009077@student.uwtsd.ac.uk::d11b6f5f-1a5b-4aad-973d-36eb33308394" providerId="AD" clId="Web-{820A2666-3C01-6620-6F28-F0359DA06F7F}" dt="2021-11-17T12:46:24.421" v="82"/>
          <ac:spMkLst>
            <pc:docMk/>
            <pc:sldMk cId="2415411013" sldId="258"/>
            <ac:spMk id="2" creationId="{F268A9AF-CB2A-4483-BF24-EADC92859418}"/>
          </ac:spMkLst>
        </pc:spChg>
        <pc:spChg chg="mod">
          <ac:chgData name="Petya Petrova (2009077)" userId="S::2009077@student.uwtsd.ac.uk::d11b6f5f-1a5b-4aad-973d-36eb33308394" providerId="AD" clId="Web-{820A2666-3C01-6620-6F28-F0359DA06F7F}" dt="2021-11-17T12:46:24.421" v="82"/>
          <ac:spMkLst>
            <pc:docMk/>
            <pc:sldMk cId="2415411013" sldId="258"/>
            <ac:spMk id="4" creationId="{8D1CEA3E-AD21-4C73-BBBF-09AD62BCAFE5}"/>
          </ac:spMkLst>
        </pc:spChg>
        <pc:spChg chg="del">
          <ac:chgData name="Petya Petrova (2009077)" userId="S::2009077@student.uwtsd.ac.uk::d11b6f5f-1a5b-4aad-973d-36eb33308394" providerId="AD" clId="Web-{820A2666-3C01-6620-6F28-F0359DA06F7F}" dt="2021-11-17T12:46:24.421" v="82"/>
          <ac:spMkLst>
            <pc:docMk/>
            <pc:sldMk cId="2415411013" sldId="258"/>
            <ac:spMk id="33" creationId="{B3684CCF-CEBB-4D8E-A366-95E43D4C790B}"/>
          </ac:spMkLst>
        </pc:spChg>
        <pc:spChg chg="del">
          <ac:chgData name="Petya Petrova (2009077)" userId="S::2009077@student.uwtsd.ac.uk::d11b6f5f-1a5b-4aad-973d-36eb33308394" providerId="AD" clId="Web-{820A2666-3C01-6620-6F28-F0359DA06F7F}" dt="2021-11-17T12:46:24.421" v="82"/>
          <ac:spMkLst>
            <pc:docMk/>
            <pc:sldMk cId="2415411013" sldId="258"/>
            <ac:spMk id="34" creationId="{70BEB1E7-2F88-40BC-B73D-42E5B6F80BFC}"/>
          </ac:spMkLst>
        </pc:spChg>
        <pc:spChg chg="add">
          <ac:chgData name="Petya Petrova (2009077)" userId="S::2009077@student.uwtsd.ac.uk::d11b6f5f-1a5b-4aad-973d-36eb33308394" providerId="AD" clId="Web-{820A2666-3C01-6620-6F28-F0359DA06F7F}" dt="2021-11-17T12:46:24.421" v="82"/>
          <ac:spMkLst>
            <pc:docMk/>
            <pc:sldMk cId="2415411013" sldId="258"/>
            <ac:spMk id="36" creationId="{AD96FDFD-4E42-4A06-B8B5-768A1DB9C2A9}"/>
          </ac:spMkLst>
        </pc:spChg>
        <pc:picChg chg="mod">
          <ac:chgData name="Petya Petrova (2009077)" userId="S::2009077@student.uwtsd.ac.uk::d11b6f5f-1a5b-4aad-973d-36eb33308394" providerId="AD" clId="Web-{820A2666-3C01-6620-6F28-F0359DA06F7F}" dt="2021-11-17T12:46:24.421" v="82"/>
          <ac:picMkLst>
            <pc:docMk/>
            <pc:sldMk cId="2415411013" sldId="258"/>
            <ac:picMk id="5" creationId="{5AC071A9-64F8-4B59-884B-E7DD363C5786}"/>
          </ac:picMkLst>
        </pc:picChg>
        <pc:picChg chg="mod ord">
          <ac:chgData name="Petya Petrova (2009077)" userId="S::2009077@student.uwtsd.ac.uk::d11b6f5f-1a5b-4aad-973d-36eb33308394" providerId="AD" clId="Web-{820A2666-3C01-6620-6F28-F0359DA06F7F}" dt="2021-11-17T12:46:24.421" v="82"/>
          <ac:picMkLst>
            <pc:docMk/>
            <pc:sldMk cId="2415411013" sldId="258"/>
            <ac:picMk id="6" creationId="{BF8F3293-55E2-4700-9408-16E51CFE76FC}"/>
          </ac:picMkLst>
        </pc:picChg>
        <pc:picChg chg="mod">
          <ac:chgData name="Petya Petrova (2009077)" userId="S::2009077@student.uwtsd.ac.uk::d11b6f5f-1a5b-4aad-973d-36eb33308394" providerId="AD" clId="Web-{820A2666-3C01-6620-6F28-F0359DA06F7F}" dt="2021-11-17T12:46:24.421" v="82"/>
          <ac:picMkLst>
            <pc:docMk/>
            <pc:sldMk cId="2415411013" sldId="258"/>
            <ac:picMk id="7" creationId="{F90FB75C-E29E-4009-B7D8-9792E72716A7}"/>
          </ac:picMkLst>
        </pc:picChg>
      </pc:sldChg>
      <pc:sldChg chg="modSp">
        <pc:chgData name="Petya Petrova (2009077)" userId="S::2009077@student.uwtsd.ac.uk::d11b6f5f-1a5b-4aad-973d-36eb33308394" providerId="AD" clId="Web-{820A2666-3C01-6620-6F28-F0359DA06F7F}" dt="2021-11-17T12:46:11.484" v="81" actId="1076"/>
        <pc:sldMkLst>
          <pc:docMk/>
          <pc:sldMk cId="1436193689" sldId="259"/>
        </pc:sldMkLst>
        <pc:spChg chg="mod">
          <ac:chgData name="Petya Petrova (2009077)" userId="S::2009077@student.uwtsd.ac.uk::d11b6f5f-1a5b-4aad-973d-36eb33308394" providerId="AD" clId="Web-{820A2666-3C01-6620-6F28-F0359DA06F7F}" dt="2021-11-17T12:46:11.484" v="81" actId="1076"/>
          <ac:spMkLst>
            <pc:docMk/>
            <pc:sldMk cId="1436193689" sldId="259"/>
            <ac:spMk id="5" creationId="{17A51938-BFD6-4FFA-A07E-E258B441AA4E}"/>
          </ac:spMkLst>
        </pc:spChg>
        <pc:picChg chg="mod">
          <ac:chgData name="Petya Petrova (2009077)" userId="S::2009077@student.uwtsd.ac.uk::d11b6f5f-1a5b-4aad-973d-36eb33308394" providerId="AD" clId="Web-{820A2666-3C01-6620-6F28-F0359DA06F7F}" dt="2021-11-17T12:45:52.921" v="80" actId="14100"/>
          <ac:picMkLst>
            <pc:docMk/>
            <pc:sldMk cId="1436193689" sldId="259"/>
            <ac:picMk id="3" creationId="{F065A01A-4025-49BC-B506-B09ED77A8C41}"/>
          </ac:picMkLst>
        </pc:picChg>
      </pc:sldChg>
      <pc:sldChg chg="addSp delSp modSp ord">
        <pc:chgData name="Petya Petrova (2009077)" userId="S::2009077@student.uwtsd.ac.uk::d11b6f5f-1a5b-4aad-973d-36eb33308394" providerId="AD" clId="Web-{820A2666-3C01-6620-6F28-F0359DA06F7F}" dt="2021-11-17T13:00:40.502" v="165"/>
        <pc:sldMkLst>
          <pc:docMk/>
          <pc:sldMk cId="83967574" sldId="260"/>
        </pc:sldMkLst>
        <pc:spChg chg="mod ord">
          <ac:chgData name="Petya Petrova (2009077)" userId="S::2009077@student.uwtsd.ac.uk::d11b6f5f-1a5b-4aad-973d-36eb33308394" providerId="AD" clId="Web-{820A2666-3C01-6620-6F28-F0359DA06F7F}" dt="2021-11-17T13:00:40.502" v="165"/>
          <ac:spMkLst>
            <pc:docMk/>
            <pc:sldMk cId="83967574" sldId="260"/>
            <ac:spMk id="2" creationId="{A14DD745-014C-4866-83E1-7FC86272A81F}"/>
          </ac:spMkLst>
        </pc:spChg>
        <pc:spChg chg="del">
          <ac:chgData name="Petya Petrova (2009077)" userId="S::2009077@student.uwtsd.ac.uk::d11b6f5f-1a5b-4aad-973d-36eb33308394" providerId="AD" clId="Web-{820A2666-3C01-6620-6F28-F0359DA06F7F}" dt="2021-11-17T12:48:03.861" v="83"/>
          <ac:spMkLst>
            <pc:docMk/>
            <pc:sldMk cId="83967574" sldId="260"/>
            <ac:spMk id="8" creationId="{3CD9DF72-87A3-404E-A828-84CBF11A8303}"/>
          </ac:spMkLst>
        </pc:spChg>
        <pc:spChg chg="add del">
          <ac:chgData name="Petya Petrova (2009077)" userId="S::2009077@student.uwtsd.ac.uk::d11b6f5f-1a5b-4aad-973d-36eb33308394" providerId="AD" clId="Web-{820A2666-3C01-6620-6F28-F0359DA06F7F}" dt="2021-11-17T13:00:40.502" v="165"/>
          <ac:spMkLst>
            <pc:docMk/>
            <pc:sldMk cId="83967574" sldId="260"/>
            <ac:spMk id="15" creationId="{D009D6D5-DAC2-4A8B-A17A-E206B9012D09}"/>
          </ac:spMkLst>
        </pc:spChg>
        <pc:spChg chg="add">
          <ac:chgData name="Petya Petrova (2009077)" userId="S::2009077@student.uwtsd.ac.uk::d11b6f5f-1a5b-4aad-973d-36eb33308394" providerId="AD" clId="Web-{820A2666-3C01-6620-6F28-F0359DA06F7F}" dt="2021-11-17T13:00:40.502" v="165"/>
          <ac:spMkLst>
            <pc:docMk/>
            <pc:sldMk cId="83967574" sldId="260"/>
            <ac:spMk id="20" creationId="{79BB35BC-D5C2-4C8B-A22A-A71E6191913B}"/>
          </ac:spMkLst>
        </pc:spChg>
        <pc:picChg chg="mod ord">
          <ac:chgData name="Petya Petrova (2009077)" userId="S::2009077@student.uwtsd.ac.uk::d11b6f5f-1a5b-4aad-973d-36eb33308394" providerId="AD" clId="Web-{820A2666-3C01-6620-6F28-F0359DA06F7F}" dt="2021-11-17T13:00:40.502" v="165"/>
          <ac:picMkLst>
            <pc:docMk/>
            <pc:sldMk cId="83967574" sldId="260"/>
            <ac:picMk id="3" creationId="{35D12A50-3E6A-4A1A-8A5D-CB5A986DF4D8}"/>
          </ac:picMkLst>
        </pc:picChg>
        <pc:cxnChg chg="del">
          <ac:chgData name="Petya Petrova (2009077)" userId="S::2009077@student.uwtsd.ac.uk::d11b6f5f-1a5b-4aad-973d-36eb33308394" providerId="AD" clId="Web-{820A2666-3C01-6620-6F28-F0359DA06F7F}" dt="2021-11-17T12:48:03.861" v="83"/>
          <ac:cxnSpMkLst>
            <pc:docMk/>
            <pc:sldMk cId="83967574" sldId="260"/>
            <ac:cxnSpMk id="10" creationId="{20E3A342-4D61-4E3F-AF90-1AB42AEB96CC}"/>
          </ac:cxnSpMkLst>
        </pc:cxnChg>
      </pc:sldChg>
      <pc:sldChg chg="del">
        <pc:chgData name="Petya Petrova (2009077)" userId="S::2009077@student.uwtsd.ac.uk::d11b6f5f-1a5b-4aad-973d-36eb33308394" providerId="AD" clId="Web-{820A2666-3C01-6620-6F28-F0359DA06F7F}" dt="2021-11-17T12:12:29.717" v="43"/>
        <pc:sldMkLst>
          <pc:docMk/>
          <pc:sldMk cId="3357902632" sldId="262"/>
        </pc:sldMkLst>
      </pc:sldChg>
      <pc:sldChg chg="modSp">
        <pc:chgData name="Petya Petrova (2009077)" userId="S::2009077@student.uwtsd.ac.uk::d11b6f5f-1a5b-4aad-973d-36eb33308394" providerId="AD" clId="Web-{820A2666-3C01-6620-6F28-F0359DA06F7F}" dt="2021-11-17T14:32:16.609" v="330" actId="1076"/>
        <pc:sldMkLst>
          <pc:docMk/>
          <pc:sldMk cId="1514769298" sldId="263"/>
        </pc:sldMkLst>
        <pc:spChg chg="mod">
          <ac:chgData name="Petya Petrova (2009077)" userId="S::2009077@student.uwtsd.ac.uk::d11b6f5f-1a5b-4aad-973d-36eb33308394" providerId="AD" clId="Web-{820A2666-3C01-6620-6F28-F0359DA06F7F}" dt="2021-11-17T14:32:16.609" v="330" actId="1076"/>
          <ac:spMkLst>
            <pc:docMk/>
            <pc:sldMk cId="1514769298" sldId="263"/>
            <ac:spMk id="2" creationId="{B5977173-C3C2-446E-BD5A-E06382FFE71F}"/>
          </ac:spMkLst>
        </pc:spChg>
      </pc:sldChg>
      <pc:sldChg chg="addSp modSp del">
        <pc:chgData name="Petya Petrova (2009077)" userId="S::2009077@student.uwtsd.ac.uk::d11b6f5f-1a5b-4aad-973d-36eb33308394" providerId="AD" clId="Web-{820A2666-3C01-6620-6F28-F0359DA06F7F}" dt="2021-11-17T12:44:24.106" v="74"/>
        <pc:sldMkLst>
          <pc:docMk/>
          <pc:sldMk cId="446181321" sldId="265"/>
        </pc:sldMkLst>
        <pc:spChg chg="add mod">
          <ac:chgData name="Petya Petrova (2009077)" userId="S::2009077@student.uwtsd.ac.uk::d11b6f5f-1a5b-4aad-973d-36eb33308394" providerId="AD" clId="Web-{820A2666-3C01-6620-6F28-F0359DA06F7F}" dt="2021-11-17T12:25:47.498" v="58" actId="1076"/>
          <ac:spMkLst>
            <pc:docMk/>
            <pc:sldMk cId="446181321" sldId="265"/>
            <ac:spMk id="3" creationId="{162225EC-DD88-4164-94D5-01539D9AFBFF}"/>
          </ac:spMkLst>
        </pc:spChg>
        <pc:spChg chg="add mod">
          <ac:chgData name="Petya Petrova (2009077)" userId="S::2009077@student.uwtsd.ac.uk::d11b6f5f-1a5b-4aad-973d-36eb33308394" providerId="AD" clId="Web-{820A2666-3C01-6620-6F28-F0359DA06F7F}" dt="2021-11-17T11:59:06.405" v="19" actId="20577"/>
          <ac:spMkLst>
            <pc:docMk/>
            <pc:sldMk cId="446181321" sldId="265"/>
            <ac:spMk id="4" creationId="{0FC14156-9AB2-4519-8506-406D3716F887}"/>
          </ac:spMkLst>
        </pc:spChg>
        <pc:picChg chg="add mod">
          <ac:chgData name="Petya Petrova (2009077)" userId="S::2009077@student.uwtsd.ac.uk::d11b6f5f-1a5b-4aad-973d-36eb33308394" providerId="AD" clId="Web-{820A2666-3C01-6620-6F28-F0359DA06F7F}" dt="2021-11-17T12:24:59.012" v="49" actId="1076"/>
          <ac:picMkLst>
            <pc:docMk/>
            <pc:sldMk cId="446181321" sldId="265"/>
            <ac:picMk id="5" creationId="{F0F2AEFB-AAB5-43CA-9373-AA30D62D5524}"/>
          </ac:picMkLst>
        </pc:picChg>
      </pc:sldChg>
      <pc:sldChg chg="modSp">
        <pc:chgData name="Petya Petrova (2009077)" userId="S::2009077@student.uwtsd.ac.uk::d11b6f5f-1a5b-4aad-973d-36eb33308394" providerId="AD" clId="Web-{820A2666-3C01-6620-6F28-F0359DA06F7F}" dt="2021-11-17T11:53:20.679" v="1"/>
        <pc:sldMkLst>
          <pc:docMk/>
          <pc:sldMk cId="3787432484" sldId="266"/>
        </pc:sldMkLst>
        <pc:graphicFrameChg chg="modGraphic">
          <ac:chgData name="Petya Petrova (2009077)" userId="S::2009077@student.uwtsd.ac.uk::d11b6f5f-1a5b-4aad-973d-36eb33308394" providerId="AD" clId="Web-{820A2666-3C01-6620-6F28-F0359DA06F7F}" dt="2021-11-17T11:53:20.679" v="1"/>
          <ac:graphicFrameMkLst>
            <pc:docMk/>
            <pc:sldMk cId="3787432484" sldId="266"/>
            <ac:graphicFrameMk id="3" creationId="{68B91AB1-75C1-4A90-9999-F7F323A20A1F}"/>
          </ac:graphicFrameMkLst>
        </pc:graphicFrameChg>
      </pc:sldChg>
      <pc:sldChg chg="addSp delSp modSp">
        <pc:chgData name="Petya Petrova (2009077)" userId="S::2009077@student.uwtsd.ac.uk::d11b6f5f-1a5b-4aad-973d-36eb33308394" providerId="AD" clId="Web-{820A2666-3C01-6620-6F28-F0359DA06F7F}" dt="2021-11-17T14:13:22.041" v="320" actId="14100"/>
        <pc:sldMkLst>
          <pc:docMk/>
          <pc:sldMk cId="3019324838" sldId="270"/>
        </pc:sldMkLst>
        <pc:spChg chg="mod">
          <ac:chgData name="Petya Petrova (2009077)" userId="S::2009077@student.uwtsd.ac.uk::d11b6f5f-1a5b-4aad-973d-36eb33308394" providerId="AD" clId="Web-{820A2666-3C01-6620-6F28-F0359DA06F7F}" dt="2021-11-17T13:10:44.546" v="185"/>
          <ac:spMkLst>
            <pc:docMk/>
            <pc:sldMk cId="3019324838" sldId="270"/>
            <ac:spMk id="2" creationId="{3C61B47B-BAF5-9D40-84D0-00E82EFD917B}"/>
          </ac:spMkLst>
        </pc:spChg>
        <pc:spChg chg="mod ord">
          <ac:chgData name="Petya Petrova (2009077)" userId="S::2009077@student.uwtsd.ac.uk::d11b6f5f-1a5b-4aad-973d-36eb33308394" providerId="AD" clId="Web-{820A2666-3C01-6620-6F28-F0359DA06F7F}" dt="2021-11-17T13:10:44.546" v="185"/>
          <ac:spMkLst>
            <pc:docMk/>
            <pc:sldMk cId="3019324838" sldId="270"/>
            <ac:spMk id="3" creationId="{29A174E1-1DC2-8547-A7B7-AFF1A06246EF}"/>
          </ac:spMkLst>
        </pc:spChg>
        <pc:spChg chg="add del">
          <ac:chgData name="Petya Petrova (2009077)" userId="S::2009077@student.uwtsd.ac.uk::d11b6f5f-1a5b-4aad-973d-36eb33308394" providerId="AD" clId="Web-{820A2666-3C01-6620-6F28-F0359DA06F7F}" dt="2021-11-17T12:01:34.423" v="22"/>
          <ac:spMkLst>
            <pc:docMk/>
            <pc:sldMk cId="3019324838" sldId="270"/>
            <ac:spMk id="6" creationId="{F13C74B1-5B17-4795-BED0-7140497B445A}"/>
          </ac:spMkLst>
        </pc:spChg>
        <pc:spChg chg="add del">
          <ac:chgData name="Petya Petrova (2009077)" userId="S::2009077@student.uwtsd.ac.uk::d11b6f5f-1a5b-4aad-973d-36eb33308394" providerId="AD" clId="Web-{820A2666-3C01-6620-6F28-F0359DA06F7F}" dt="2021-11-17T12:01:34.423" v="22"/>
          <ac:spMkLst>
            <pc:docMk/>
            <pc:sldMk cId="3019324838" sldId="270"/>
            <ac:spMk id="7" creationId="{D4974D33-8DC5-464E-8C6D-BE58F0669C17}"/>
          </ac:spMkLst>
        </pc:spChg>
        <pc:spChg chg="add del">
          <ac:chgData name="Petya Petrova (2009077)" userId="S::2009077@student.uwtsd.ac.uk::d11b6f5f-1a5b-4aad-973d-36eb33308394" providerId="AD" clId="Web-{820A2666-3C01-6620-6F28-F0359DA06F7F}" dt="2021-11-17T13:05:05.554" v="180"/>
          <ac:spMkLst>
            <pc:docMk/>
            <pc:sldMk cId="3019324838" sldId="270"/>
            <ac:spMk id="10" creationId="{28D31E1B-0407-4223-9642-0B642CBF57D9}"/>
          </ac:spMkLst>
        </pc:spChg>
        <pc:spChg chg="add del">
          <ac:chgData name="Petya Petrova (2009077)" userId="S::2009077@student.uwtsd.ac.uk::d11b6f5f-1a5b-4aad-973d-36eb33308394" providerId="AD" clId="Web-{820A2666-3C01-6620-6F28-F0359DA06F7F}" dt="2021-11-17T12:01:34.407" v="21"/>
          <ac:spMkLst>
            <pc:docMk/>
            <pc:sldMk cId="3019324838" sldId="270"/>
            <ac:spMk id="12" creationId="{201CC55D-ED54-4C5C-95E6-10947BD1103B}"/>
          </ac:spMkLst>
        </pc:spChg>
        <pc:spChg chg="add del">
          <ac:chgData name="Petya Petrova (2009077)" userId="S::2009077@student.uwtsd.ac.uk::d11b6f5f-1a5b-4aad-973d-36eb33308394" providerId="AD" clId="Web-{820A2666-3C01-6620-6F28-F0359DA06F7F}" dt="2021-11-17T12:01:34.407" v="21"/>
          <ac:spMkLst>
            <pc:docMk/>
            <pc:sldMk cId="3019324838" sldId="270"/>
            <ac:spMk id="18" creationId="{3873B707-463F-40B0-8227-E8CC6C67EB25}"/>
          </ac:spMkLst>
        </pc:spChg>
        <pc:spChg chg="add del">
          <ac:chgData name="Petya Petrova (2009077)" userId="S::2009077@student.uwtsd.ac.uk::d11b6f5f-1a5b-4aad-973d-36eb33308394" providerId="AD" clId="Web-{820A2666-3C01-6620-6F28-F0359DA06F7F}" dt="2021-11-17T12:01:34.407" v="21"/>
          <ac:spMkLst>
            <pc:docMk/>
            <pc:sldMk cId="3019324838" sldId="270"/>
            <ac:spMk id="20" creationId="{C13237C8-E62C-4F0D-A318-BD6FB6C2D138}"/>
          </ac:spMkLst>
        </pc:spChg>
        <pc:spChg chg="add del">
          <ac:chgData name="Petya Petrova (2009077)" userId="S::2009077@student.uwtsd.ac.uk::d11b6f5f-1a5b-4aad-973d-36eb33308394" providerId="AD" clId="Web-{820A2666-3C01-6620-6F28-F0359DA06F7F}" dt="2021-11-17T13:05:05.554" v="180"/>
          <ac:spMkLst>
            <pc:docMk/>
            <pc:sldMk cId="3019324838" sldId="270"/>
            <ac:spMk id="21" creationId="{70E96339-907C-46C3-99AC-31179B6F0EBD}"/>
          </ac:spMkLst>
        </pc:spChg>
        <pc:spChg chg="add del">
          <ac:chgData name="Petya Petrova (2009077)" userId="S::2009077@student.uwtsd.ac.uk::d11b6f5f-1a5b-4aad-973d-36eb33308394" providerId="AD" clId="Web-{820A2666-3C01-6620-6F28-F0359DA06F7F}" dt="2021-11-17T12:01:34.407" v="21"/>
          <ac:spMkLst>
            <pc:docMk/>
            <pc:sldMk cId="3019324838" sldId="270"/>
            <ac:spMk id="22" creationId="{19C9EAEA-39D0-4B0E-A0EB-51E7B26740B1}"/>
          </ac:spMkLst>
        </pc:spChg>
        <pc:spChg chg="add del">
          <ac:chgData name="Petya Petrova (2009077)" userId="S::2009077@student.uwtsd.ac.uk::d11b6f5f-1a5b-4aad-973d-36eb33308394" providerId="AD" clId="Web-{820A2666-3C01-6620-6F28-F0359DA06F7F}" dt="2021-11-17T13:05:05.554" v="180"/>
          <ac:spMkLst>
            <pc:docMk/>
            <pc:sldMk cId="3019324838" sldId="270"/>
            <ac:spMk id="26" creationId="{D5B0017B-2ECA-49AF-B397-DC140825DF8D}"/>
          </ac:spMkLst>
        </pc:spChg>
        <pc:spChg chg="add del">
          <ac:chgData name="Petya Petrova (2009077)" userId="S::2009077@student.uwtsd.ac.uk::d11b6f5f-1a5b-4aad-973d-36eb33308394" providerId="AD" clId="Web-{820A2666-3C01-6620-6F28-F0359DA06F7F}" dt="2021-11-17T13:05:34.664" v="182"/>
          <ac:spMkLst>
            <pc:docMk/>
            <pc:sldMk cId="3019324838" sldId="270"/>
            <ac:spMk id="31" creationId="{D009D6D5-DAC2-4A8B-A17A-E206B9012D09}"/>
          </ac:spMkLst>
        </pc:spChg>
        <pc:spChg chg="add del">
          <ac:chgData name="Petya Petrova (2009077)" userId="S::2009077@student.uwtsd.ac.uk::d11b6f5f-1a5b-4aad-973d-36eb33308394" providerId="AD" clId="Web-{820A2666-3C01-6620-6F28-F0359DA06F7F}" dt="2021-11-17T13:10:44.546" v="185"/>
          <ac:spMkLst>
            <pc:docMk/>
            <pc:sldMk cId="3019324838" sldId="270"/>
            <ac:spMk id="36" creationId="{79BB35BC-D5C2-4C8B-A22A-A71E6191913B}"/>
          </ac:spMkLst>
        </pc:spChg>
        <pc:spChg chg="add">
          <ac:chgData name="Petya Petrova (2009077)" userId="S::2009077@student.uwtsd.ac.uk::d11b6f5f-1a5b-4aad-973d-36eb33308394" providerId="AD" clId="Web-{820A2666-3C01-6620-6F28-F0359DA06F7F}" dt="2021-11-17T13:10:44.546" v="185"/>
          <ac:spMkLst>
            <pc:docMk/>
            <pc:sldMk cId="3019324838" sldId="270"/>
            <ac:spMk id="41" creationId="{0E3596DD-156A-473E-9BB3-C6A29F7574E9}"/>
          </ac:spMkLst>
        </pc:spChg>
        <pc:spChg chg="add">
          <ac:chgData name="Petya Petrova (2009077)" userId="S::2009077@student.uwtsd.ac.uk::d11b6f5f-1a5b-4aad-973d-36eb33308394" providerId="AD" clId="Web-{820A2666-3C01-6620-6F28-F0359DA06F7F}" dt="2021-11-17T13:10:44.546" v="185"/>
          <ac:spMkLst>
            <pc:docMk/>
            <pc:sldMk cId="3019324838" sldId="270"/>
            <ac:spMk id="43" creationId="{2C46C4D6-C474-4E92-B52E-944C1118F7B6}"/>
          </ac:spMkLst>
        </pc:spChg>
        <pc:grpChg chg="add del">
          <ac:chgData name="Petya Petrova (2009077)" userId="S::2009077@student.uwtsd.ac.uk::d11b6f5f-1a5b-4aad-973d-36eb33308394" providerId="AD" clId="Web-{820A2666-3C01-6620-6F28-F0359DA06F7F}" dt="2021-11-17T13:05:05.554" v="180"/>
          <ac:grpSpMkLst>
            <pc:docMk/>
            <pc:sldMk cId="3019324838" sldId="270"/>
            <ac:grpSpMk id="13" creationId="{AE1C45F0-260A-458C-96ED-C1F6D2151219}"/>
          </ac:grpSpMkLst>
        </pc:grpChg>
        <pc:grpChg chg="add del">
          <ac:chgData name="Petya Petrova (2009077)" userId="S::2009077@student.uwtsd.ac.uk::d11b6f5f-1a5b-4aad-973d-36eb33308394" providerId="AD" clId="Web-{820A2666-3C01-6620-6F28-F0359DA06F7F}" dt="2021-11-17T12:01:34.407" v="21"/>
          <ac:grpSpMkLst>
            <pc:docMk/>
            <pc:sldMk cId="3019324838" sldId="270"/>
            <ac:grpSpMk id="14" creationId="{1DE889C7-FAD6-4397-98E2-05D503484459}"/>
          </ac:grpSpMkLst>
        </pc:grpChg>
        <pc:picChg chg="del mod">
          <ac:chgData name="Petya Petrova (2009077)" userId="S::2009077@student.uwtsd.ac.uk::d11b6f5f-1a5b-4aad-973d-36eb33308394" providerId="AD" clId="Web-{820A2666-3C01-6620-6F28-F0359DA06F7F}" dt="2021-11-17T13:10:04.483" v="183"/>
          <ac:picMkLst>
            <pc:docMk/>
            <pc:sldMk cId="3019324838" sldId="270"/>
            <ac:picMk id="4" creationId="{098F56E3-C855-4100-AA6C-12F31BBFDFAA}"/>
          </ac:picMkLst>
        </pc:picChg>
        <pc:picChg chg="add mod">
          <ac:chgData name="Petya Petrova (2009077)" userId="S::2009077@student.uwtsd.ac.uk::d11b6f5f-1a5b-4aad-973d-36eb33308394" providerId="AD" clId="Web-{820A2666-3C01-6620-6F28-F0359DA06F7F}" dt="2021-11-17T14:13:22.041" v="320" actId="14100"/>
          <ac:picMkLst>
            <pc:docMk/>
            <pc:sldMk cId="3019324838" sldId="270"/>
            <ac:picMk id="5" creationId="{80D4B49A-ED0E-4490-92DD-41DD5FCE8F46}"/>
          </ac:picMkLst>
        </pc:picChg>
        <pc:cxnChg chg="add del">
          <ac:chgData name="Petya Petrova (2009077)" userId="S::2009077@student.uwtsd.ac.uk::d11b6f5f-1a5b-4aad-973d-36eb33308394" providerId="AD" clId="Web-{820A2666-3C01-6620-6F28-F0359DA06F7F}" dt="2021-11-17T13:05:05.554" v="180"/>
          <ac:cxnSpMkLst>
            <pc:docMk/>
            <pc:sldMk cId="3019324838" sldId="270"/>
            <ac:cxnSpMk id="23" creationId="{6CF1BAF6-AD41-4082-B212-8A1F9A2E8779}"/>
          </ac:cxnSpMkLst>
        </pc:cxnChg>
      </pc:sldChg>
      <pc:sldChg chg="addSp delSp modSp mod setBg">
        <pc:chgData name="Petya Petrova (2009077)" userId="S::2009077@student.uwtsd.ac.uk::d11b6f5f-1a5b-4aad-973d-36eb33308394" providerId="AD" clId="Web-{820A2666-3C01-6620-6F28-F0359DA06F7F}" dt="2021-11-17T14:16:12.497" v="322"/>
        <pc:sldMkLst>
          <pc:docMk/>
          <pc:sldMk cId="2039315101" sldId="271"/>
        </pc:sldMkLst>
        <pc:spChg chg="mod">
          <ac:chgData name="Petya Petrova (2009077)" userId="S::2009077@student.uwtsd.ac.uk::d11b6f5f-1a5b-4aad-973d-36eb33308394" providerId="AD" clId="Web-{820A2666-3C01-6620-6F28-F0359DA06F7F}" dt="2021-11-17T14:16:12.497" v="322"/>
          <ac:spMkLst>
            <pc:docMk/>
            <pc:sldMk cId="2039315101" sldId="271"/>
            <ac:spMk id="2" creationId="{FECC6805-2651-7A48-AF0A-76D3439403BD}"/>
          </ac:spMkLst>
        </pc:spChg>
        <pc:spChg chg="mod ord">
          <ac:chgData name="Petya Petrova (2009077)" userId="S::2009077@student.uwtsd.ac.uk::d11b6f5f-1a5b-4aad-973d-36eb33308394" providerId="AD" clId="Web-{820A2666-3C01-6620-6F28-F0359DA06F7F}" dt="2021-11-17T14:16:12.497" v="322"/>
          <ac:spMkLst>
            <pc:docMk/>
            <pc:sldMk cId="2039315101" sldId="271"/>
            <ac:spMk id="3" creationId="{79116F31-908E-D845-8398-F77B19E73944}"/>
          </ac:spMkLst>
        </pc:spChg>
        <pc:spChg chg="add del">
          <ac:chgData name="Petya Petrova (2009077)" userId="S::2009077@student.uwtsd.ac.uk::d11b6f5f-1a5b-4aad-973d-36eb33308394" providerId="AD" clId="Web-{820A2666-3C01-6620-6F28-F0359DA06F7F}" dt="2021-11-17T13:26:43.472" v="254"/>
          <ac:spMkLst>
            <pc:docMk/>
            <pc:sldMk cId="2039315101" sldId="271"/>
            <ac:spMk id="10" creationId="{6EFC920F-B85A-4068-BD93-41064EDE93D3}"/>
          </ac:spMkLst>
        </pc:spChg>
        <pc:spChg chg="add del">
          <ac:chgData name="Petya Petrova (2009077)" userId="S::2009077@student.uwtsd.ac.uk::d11b6f5f-1a5b-4aad-973d-36eb33308394" providerId="AD" clId="Web-{820A2666-3C01-6620-6F28-F0359DA06F7F}" dt="2021-11-17T13:26:43.472" v="254"/>
          <ac:spMkLst>
            <pc:docMk/>
            <pc:sldMk cId="2039315101" sldId="271"/>
            <ac:spMk id="16" creationId="{CBC4F608-B4B8-48C3-9572-C0F061B1CD99}"/>
          </ac:spMkLst>
        </pc:spChg>
        <pc:spChg chg="add del">
          <ac:chgData name="Petya Petrova (2009077)" userId="S::2009077@student.uwtsd.ac.uk::d11b6f5f-1a5b-4aad-973d-36eb33308394" providerId="AD" clId="Web-{820A2666-3C01-6620-6F28-F0359DA06F7F}" dt="2021-11-17T13:26:43.472" v="254"/>
          <ac:spMkLst>
            <pc:docMk/>
            <pc:sldMk cId="2039315101" sldId="271"/>
            <ac:spMk id="18" creationId="{1382A32C-5B0C-4B1C-A074-76C6DBCC9F87}"/>
          </ac:spMkLst>
        </pc:spChg>
        <pc:spChg chg="add del">
          <ac:chgData name="Petya Petrova (2009077)" userId="S::2009077@student.uwtsd.ac.uk::d11b6f5f-1a5b-4aad-973d-36eb33308394" providerId="AD" clId="Web-{820A2666-3C01-6620-6F28-F0359DA06F7F}" dt="2021-11-17T13:52:03.083" v="286"/>
          <ac:spMkLst>
            <pc:docMk/>
            <pc:sldMk cId="2039315101" sldId="271"/>
            <ac:spMk id="20" creationId="{79BB35BC-D5C2-4C8B-A22A-A71E6191913B}"/>
          </ac:spMkLst>
        </pc:spChg>
        <pc:spChg chg="add del">
          <ac:chgData name="Petya Petrova (2009077)" userId="S::2009077@student.uwtsd.ac.uk::d11b6f5f-1a5b-4aad-973d-36eb33308394" providerId="AD" clId="Web-{820A2666-3C01-6620-6F28-F0359DA06F7F}" dt="2021-11-17T13:51:42.082" v="283"/>
          <ac:spMkLst>
            <pc:docMk/>
            <pc:sldMk cId="2039315101" sldId="271"/>
            <ac:spMk id="22" creationId="{79BB35BC-D5C2-4C8B-A22A-A71E6191913B}"/>
          </ac:spMkLst>
        </pc:spChg>
        <pc:spChg chg="add del">
          <ac:chgData name="Petya Petrova (2009077)" userId="S::2009077@student.uwtsd.ac.uk::d11b6f5f-1a5b-4aad-973d-36eb33308394" providerId="AD" clId="Web-{820A2666-3C01-6620-6F28-F0359DA06F7F}" dt="2021-11-17T13:26:43.458" v="253"/>
          <ac:spMkLst>
            <pc:docMk/>
            <pc:sldMk cId="2039315101" sldId="271"/>
            <ac:spMk id="23" creationId="{0E3596DD-156A-473E-9BB3-C6A29F7574E9}"/>
          </ac:spMkLst>
        </pc:spChg>
        <pc:spChg chg="add del">
          <ac:chgData name="Petya Petrova (2009077)" userId="S::2009077@student.uwtsd.ac.uk::d11b6f5f-1a5b-4aad-973d-36eb33308394" providerId="AD" clId="Web-{820A2666-3C01-6620-6F28-F0359DA06F7F}" dt="2021-11-17T13:52:03.067" v="285"/>
          <ac:spMkLst>
            <pc:docMk/>
            <pc:sldMk cId="2039315101" sldId="271"/>
            <ac:spMk id="24" creationId="{D009D6D5-DAC2-4A8B-A17A-E206B9012D09}"/>
          </ac:spMkLst>
        </pc:spChg>
        <pc:spChg chg="add del">
          <ac:chgData name="Petya Petrova (2009077)" userId="S::2009077@student.uwtsd.ac.uk::d11b6f5f-1a5b-4aad-973d-36eb33308394" providerId="AD" clId="Web-{820A2666-3C01-6620-6F28-F0359DA06F7F}" dt="2021-11-17T13:26:43.458" v="253"/>
          <ac:spMkLst>
            <pc:docMk/>
            <pc:sldMk cId="2039315101" sldId="271"/>
            <ac:spMk id="25" creationId="{2C46C4D6-C474-4E92-B52E-944C1118F7B6}"/>
          </ac:spMkLst>
        </pc:spChg>
        <pc:spChg chg="add del">
          <ac:chgData name="Petya Petrova (2009077)" userId="S::2009077@student.uwtsd.ac.uk::d11b6f5f-1a5b-4aad-973d-36eb33308394" providerId="AD" clId="Web-{820A2666-3C01-6620-6F28-F0359DA06F7F}" dt="2021-11-17T14:16:12.497" v="322"/>
          <ac:spMkLst>
            <pc:docMk/>
            <pc:sldMk cId="2039315101" sldId="271"/>
            <ac:spMk id="26" creationId="{0E3596DD-156A-473E-9BB3-C6A29F7574E9}"/>
          </ac:spMkLst>
        </pc:spChg>
        <pc:spChg chg="add del">
          <ac:chgData name="Petya Petrova (2009077)" userId="S::2009077@student.uwtsd.ac.uk::d11b6f5f-1a5b-4aad-973d-36eb33308394" providerId="AD" clId="Web-{820A2666-3C01-6620-6F28-F0359DA06F7F}" dt="2021-11-17T14:16:12.497" v="322"/>
          <ac:spMkLst>
            <pc:docMk/>
            <pc:sldMk cId="2039315101" sldId="271"/>
            <ac:spMk id="27" creationId="{2C46C4D6-C474-4E92-B52E-944C1118F7B6}"/>
          </ac:spMkLst>
        </pc:spChg>
        <pc:spChg chg="add">
          <ac:chgData name="Petya Petrova (2009077)" userId="S::2009077@student.uwtsd.ac.uk::d11b6f5f-1a5b-4aad-973d-36eb33308394" providerId="AD" clId="Web-{820A2666-3C01-6620-6F28-F0359DA06F7F}" dt="2021-11-17T14:16:12.497" v="322"/>
          <ac:spMkLst>
            <pc:docMk/>
            <pc:sldMk cId="2039315101" sldId="271"/>
            <ac:spMk id="32" creationId="{99F1FFA9-D672-408C-9220-ADEEC6ABDD09}"/>
          </ac:spMkLst>
        </pc:spChg>
        <pc:grpChg chg="add del">
          <ac:chgData name="Petya Petrova (2009077)" userId="S::2009077@student.uwtsd.ac.uk::d11b6f5f-1a5b-4aad-973d-36eb33308394" providerId="AD" clId="Web-{820A2666-3C01-6620-6F28-F0359DA06F7F}" dt="2021-11-17T13:26:43.472" v="254"/>
          <ac:grpSpMkLst>
            <pc:docMk/>
            <pc:sldMk cId="2039315101" sldId="271"/>
            <ac:grpSpMk id="12" creationId="{1C559108-BBAE-426C-8564-051D2BA6DDC8}"/>
          </ac:grpSpMkLst>
        </pc:grpChg>
        <pc:picChg chg="add del mod">
          <ac:chgData name="Petya Petrova (2009077)" userId="S::2009077@student.uwtsd.ac.uk::d11b6f5f-1a5b-4aad-973d-36eb33308394" providerId="AD" clId="Web-{820A2666-3C01-6620-6F28-F0359DA06F7F}" dt="2021-11-17T13:40:43.115" v="280"/>
          <ac:picMkLst>
            <pc:docMk/>
            <pc:sldMk cId="2039315101" sldId="271"/>
            <ac:picMk id="4" creationId="{0AECB215-9DA9-4FD0-B964-D7154AAFC705}"/>
          </ac:picMkLst>
        </pc:picChg>
        <pc:picChg chg="add mod">
          <ac:chgData name="Petya Petrova (2009077)" userId="S::2009077@student.uwtsd.ac.uk::d11b6f5f-1a5b-4aad-973d-36eb33308394" providerId="AD" clId="Web-{820A2666-3C01-6620-6F28-F0359DA06F7F}" dt="2021-11-17T14:16:12.497" v="322"/>
          <ac:picMkLst>
            <pc:docMk/>
            <pc:sldMk cId="2039315101" sldId="271"/>
            <ac:picMk id="4" creationId="{8B0637A0-5D2B-404F-BA7F-6B13E869BFEE}"/>
          </ac:picMkLst>
        </pc:picChg>
        <pc:picChg chg="del mod">
          <ac:chgData name="Petya Petrova (2009077)" userId="S::2009077@student.uwtsd.ac.uk::d11b6f5f-1a5b-4aad-973d-36eb33308394" providerId="AD" clId="Web-{820A2666-3C01-6620-6F28-F0359DA06F7F}" dt="2021-11-17T13:40:07.146" v="275"/>
          <ac:picMkLst>
            <pc:docMk/>
            <pc:sldMk cId="2039315101" sldId="271"/>
            <ac:picMk id="5" creationId="{3B5C306B-ED1F-DE41-92B6-A91FAB4FBC1A}"/>
          </ac:picMkLst>
        </pc:picChg>
        <pc:picChg chg="add mod">
          <ac:chgData name="Petya Petrova (2009077)" userId="S::2009077@student.uwtsd.ac.uk::d11b6f5f-1a5b-4aad-973d-36eb33308394" providerId="AD" clId="Web-{820A2666-3C01-6620-6F28-F0359DA06F7F}" dt="2021-11-17T14:16:12.497" v="322"/>
          <ac:picMkLst>
            <pc:docMk/>
            <pc:sldMk cId="2039315101" sldId="271"/>
            <ac:picMk id="6" creationId="{B91F0119-B1E6-47FC-8E6B-B994BB2E3799}"/>
          </ac:picMkLst>
        </pc:picChg>
      </pc:sldChg>
      <pc:sldChg chg="addSp delSp modSp new mod setBg">
        <pc:chgData name="Petya Petrova (2009077)" userId="S::2009077@student.uwtsd.ac.uk::d11b6f5f-1a5b-4aad-973d-36eb33308394" providerId="AD" clId="Web-{820A2666-3C01-6620-6F28-F0359DA06F7F}" dt="2021-11-17T14:23:28.568" v="327" actId="20577"/>
        <pc:sldMkLst>
          <pc:docMk/>
          <pc:sldMk cId="4248847307" sldId="272"/>
        </pc:sldMkLst>
        <pc:spChg chg="add mod ord">
          <ac:chgData name="Petya Petrova (2009077)" userId="S::2009077@student.uwtsd.ac.uk::d11b6f5f-1a5b-4aad-973d-36eb33308394" providerId="AD" clId="Web-{820A2666-3C01-6620-6F28-F0359DA06F7F}" dt="2021-11-17T14:23:28.568" v="327" actId="20577"/>
          <ac:spMkLst>
            <pc:docMk/>
            <pc:sldMk cId="4248847307" sldId="272"/>
            <ac:spMk id="3" creationId="{5CDB6B98-518F-4B80-A28D-B5D1B4C39EF5}"/>
          </ac:spMkLst>
        </pc:spChg>
        <pc:spChg chg="add mod">
          <ac:chgData name="Petya Petrova (2009077)" userId="S::2009077@student.uwtsd.ac.uk::d11b6f5f-1a5b-4aad-973d-36eb33308394" providerId="AD" clId="Web-{820A2666-3C01-6620-6F28-F0359DA06F7F}" dt="2021-11-17T14:23:02.677" v="323" actId="20577"/>
          <ac:spMkLst>
            <pc:docMk/>
            <pc:sldMk cId="4248847307" sldId="272"/>
            <ac:spMk id="4" creationId="{4BE2CB36-1E49-4436-B252-ED106203CAC9}"/>
          </ac:spMkLst>
        </pc:spChg>
        <pc:spChg chg="add del">
          <ac:chgData name="Petya Petrova (2009077)" userId="S::2009077@student.uwtsd.ac.uk::d11b6f5f-1a5b-4aad-973d-36eb33308394" providerId="AD" clId="Web-{820A2666-3C01-6620-6F28-F0359DA06F7F}" dt="2021-11-17T13:01:14.268" v="166"/>
          <ac:spMkLst>
            <pc:docMk/>
            <pc:sldMk cId="4248847307" sldId="272"/>
            <ac:spMk id="9" creationId="{8FC9BE17-9A7B-462D-AE50-3D8777387304}"/>
          </ac:spMkLst>
        </pc:spChg>
        <pc:spChg chg="add del">
          <ac:chgData name="Petya Petrova (2009077)" userId="S::2009077@student.uwtsd.ac.uk::d11b6f5f-1a5b-4aad-973d-36eb33308394" providerId="AD" clId="Web-{820A2666-3C01-6620-6F28-F0359DA06F7F}" dt="2021-11-17T13:01:14.268" v="166"/>
          <ac:spMkLst>
            <pc:docMk/>
            <pc:sldMk cId="4248847307" sldId="272"/>
            <ac:spMk id="11" creationId="{3EBE8569-6AEC-4B8C-8D53-2DE337CDBA65}"/>
          </ac:spMkLst>
        </pc:spChg>
        <pc:spChg chg="add del">
          <ac:chgData name="Petya Petrova (2009077)" userId="S::2009077@student.uwtsd.ac.uk::d11b6f5f-1a5b-4aad-973d-36eb33308394" providerId="AD" clId="Web-{820A2666-3C01-6620-6F28-F0359DA06F7F}" dt="2021-11-17T13:01:14.268" v="166"/>
          <ac:spMkLst>
            <pc:docMk/>
            <pc:sldMk cId="4248847307" sldId="272"/>
            <ac:spMk id="13" creationId="{55D4142C-5077-457F-A6AD-3FECFDB39685}"/>
          </ac:spMkLst>
        </pc:spChg>
        <pc:spChg chg="add del">
          <ac:chgData name="Petya Petrova (2009077)" userId="S::2009077@student.uwtsd.ac.uk::d11b6f5f-1a5b-4aad-973d-36eb33308394" providerId="AD" clId="Web-{820A2666-3C01-6620-6F28-F0359DA06F7F}" dt="2021-11-17T13:01:14.268" v="166"/>
          <ac:spMkLst>
            <pc:docMk/>
            <pc:sldMk cId="4248847307" sldId="272"/>
            <ac:spMk id="15" creationId="{7A5F0580-5EE9-419F-96EE-B6529EF6E7D0}"/>
          </ac:spMkLst>
        </pc:spChg>
        <pc:spChg chg="add">
          <ac:chgData name="Petya Petrova (2009077)" userId="S::2009077@student.uwtsd.ac.uk::d11b6f5f-1a5b-4aad-973d-36eb33308394" providerId="AD" clId="Web-{820A2666-3C01-6620-6F28-F0359DA06F7F}" dt="2021-11-17T13:01:14.268" v="166"/>
          <ac:spMkLst>
            <pc:docMk/>
            <pc:sldMk cId="4248847307" sldId="272"/>
            <ac:spMk id="20" creationId="{D009D6D5-DAC2-4A8B-A17A-E206B9012D09}"/>
          </ac:spMkLst>
        </pc:spChg>
        <pc:picChg chg="add mod ord">
          <ac:chgData name="Petya Petrova (2009077)" userId="S::2009077@student.uwtsd.ac.uk::d11b6f5f-1a5b-4aad-973d-36eb33308394" providerId="AD" clId="Web-{820A2666-3C01-6620-6F28-F0359DA06F7F}" dt="2021-11-17T13:01:14.268" v="166"/>
          <ac:picMkLst>
            <pc:docMk/>
            <pc:sldMk cId="4248847307" sldId="272"/>
            <ac:picMk id="2" creationId="{9ABDD8F9-51B0-4911-900B-4EB1C940E74A}"/>
          </ac:picMkLst>
        </pc:picChg>
      </pc:sldChg>
      <pc:sldChg chg="addSp delSp modSp new mod setBg">
        <pc:chgData name="Petya Petrova (2009077)" userId="S::2009077@student.uwtsd.ac.uk::d11b6f5f-1a5b-4aad-973d-36eb33308394" providerId="AD" clId="Web-{820A2666-3C01-6620-6F28-F0359DA06F7F}" dt="2021-11-17T13:02:26.223" v="177" actId="20577"/>
        <pc:sldMkLst>
          <pc:docMk/>
          <pc:sldMk cId="2621827959" sldId="273"/>
        </pc:sldMkLst>
        <pc:spChg chg="add mod ord">
          <ac:chgData name="Petya Petrova (2009077)" userId="S::2009077@student.uwtsd.ac.uk::d11b6f5f-1a5b-4aad-973d-36eb33308394" providerId="AD" clId="Web-{820A2666-3C01-6620-6F28-F0359DA06F7F}" dt="2021-11-17T12:59:59.126" v="164"/>
          <ac:spMkLst>
            <pc:docMk/>
            <pc:sldMk cId="2621827959" sldId="273"/>
            <ac:spMk id="2" creationId="{E338821B-8129-4768-B102-78B3FF0F53C2}"/>
          </ac:spMkLst>
        </pc:spChg>
        <pc:spChg chg="add mod ord">
          <ac:chgData name="Petya Petrova (2009077)" userId="S::2009077@student.uwtsd.ac.uk::d11b6f5f-1a5b-4aad-973d-36eb33308394" providerId="AD" clId="Web-{820A2666-3C01-6620-6F28-F0359DA06F7F}" dt="2021-11-17T13:02:26.223" v="177" actId="20577"/>
          <ac:spMkLst>
            <pc:docMk/>
            <pc:sldMk cId="2621827959" sldId="273"/>
            <ac:spMk id="3" creationId="{AA3C1B5F-2EB7-49F1-B276-041C062E03EA}"/>
          </ac:spMkLst>
        </pc:spChg>
        <pc:spChg chg="add del">
          <ac:chgData name="Petya Petrova (2009077)" userId="S::2009077@student.uwtsd.ac.uk::d11b6f5f-1a5b-4aad-973d-36eb33308394" providerId="AD" clId="Web-{820A2666-3C01-6620-6F28-F0359DA06F7F}" dt="2021-11-17T13:02:14.941" v="176"/>
          <ac:spMkLst>
            <pc:docMk/>
            <pc:sldMk cId="2621827959" sldId="273"/>
            <ac:spMk id="5" creationId="{D942E060-D105-4872-A5D9-3D309E77E674}"/>
          </ac:spMkLst>
        </pc:spChg>
        <pc:spChg chg="add mod">
          <ac:chgData name="Petya Petrova (2009077)" userId="S::2009077@student.uwtsd.ac.uk::d11b6f5f-1a5b-4aad-973d-36eb33308394" providerId="AD" clId="Web-{820A2666-3C01-6620-6F28-F0359DA06F7F}" dt="2021-11-17T13:02:11.441" v="175" actId="20577"/>
          <ac:spMkLst>
            <pc:docMk/>
            <pc:sldMk cId="2621827959" sldId="273"/>
            <ac:spMk id="6" creationId="{28D8CB24-074A-4187-8379-9785AC7CB731}"/>
          </ac:spMkLst>
        </pc:spChg>
        <pc:spChg chg="add">
          <ac:chgData name="Petya Petrova (2009077)" userId="S::2009077@student.uwtsd.ac.uk::d11b6f5f-1a5b-4aad-973d-36eb33308394" providerId="AD" clId="Web-{820A2666-3C01-6620-6F28-F0359DA06F7F}" dt="2021-11-17T12:59:59.126" v="164"/>
          <ac:spMkLst>
            <pc:docMk/>
            <pc:sldMk cId="2621827959" sldId="273"/>
            <ac:spMk id="9" creationId="{79BB35BC-D5C2-4C8B-A22A-A71E6191913B}"/>
          </ac:spMkLst>
        </pc:spChg>
        <pc:picChg chg="add mod">
          <ac:chgData name="Petya Petrova (2009077)" userId="S::2009077@student.uwtsd.ac.uk::d11b6f5f-1a5b-4aad-973d-36eb33308394" providerId="AD" clId="Web-{820A2666-3C01-6620-6F28-F0359DA06F7F}" dt="2021-11-17T12:59:59.126" v="164"/>
          <ac:picMkLst>
            <pc:docMk/>
            <pc:sldMk cId="2621827959" sldId="273"/>
            <ac:picMk id="4" creationId="{E62CCA14-17D4-4BBF-8D69-D9E730C5B3AA}"/>
          </ac:picMkLst>
        </pc:picChg>
      </pc:sldChg>
      <pc:sldChg chg="add del">
        <pc:chgData name="Petya Petrova (2009077)" userId="S::2009077@student.uwtsd.ac.uk::d11b6f5f-1a5b-4aad-973d-36eb33308394" providerId="AD" clId="Web-{820A2666-3C01-6620-6F28-F0359DA06F7F}" dt="2021-11-17T12:57:40.311" v="161"/>
        <pc:sldMkLst>
          <pc:docMk/>
          <pc:sldMk cId="2801053289" sldId="274"/>
        </pc:sldMkLst>
      </pc:sldChg>
      <pc:sldChg chg="addSp delSp modSp new mod ord setBg">
        <pc:chgData name="Petya Petrova (2009077)" userId="S::2009077@student.uwtsd.ac.uk::d11b6f5f-1a5b-4aad-973d-36eb33308394" providerId="AD" clId="Web-{820A2666-3C01-6620-6F28-F0359DA06F7F}" dt="2021-11-17T13:55:14.993" v="314" actId="1076"/>
        <pc:sldMkLst>
          <pc:docMk/>
          <pc:sldMk cId="4204880200" sldId="274"/>
        </pc:sldMkLst>
        <pc:spChg chg="add mod ord">
          <ac:chgData name="Petya Petrova (2009077)" userId="S::2009077@student.uwtsd.ac.uk::d11b6f5f-1a5b-4aad-973d-36eb33308394" providerId="AD" clId="Web-{820A2666-3C01-6620-6F28-F0359DA06F7F}" dt="2021-11-17T13:55:14.993" v="314" actId="1076"/>
          <ac:spMkLst>
            <pc:docMk/>
            <pc:sldMk cId="4204880200" sldId="274"/>
            <ac:spMk id="2" creationId="{67508F39-A8B7-4AF7-977B-F90D8FD16BE9}"/>
          </ac:spMkLst>
        </pc:spChg>
        <pc:spChg chg="add mod ord">
          <ac:chgData name="Petya Petrova (2009077)" userId="S::2009077@student.uwtsd.ac.uk::d11b6f5f-1a5b-4aad-973d-36eb33308394" providerId="AD" clId="Web-{820A2666-3C01-6620-6F28-F0359DA06F7F}" dt="2021-11-17T13:54:32.164" v="306" actId="20577"/>
          <ac:spMkLst>
            <pc:docMk/>
            <pc:sldMk cId="4204880200" sldId="274"/>
            <ac:spMk id="4" creationId="{D9898CE0-6742-4A65-A8DA-24FBD24FC119}"/>
          </ac:spMkLst>
        </pc:spChg>
        <pc:spChg chg="add del mod">
          <ac:chgData name="Petya Petrova (2009077)" userId="S::2009077@student.uwtsd.ac.uk::d11b6f5f-1a5b-4aad-973d-36eb33308394" providerId="AD" clId="Web-{820A2666-3C01-6620-6F28-F0359DA06F7F}" dt="2021-11-17T13:21:36.513" v="243"/>
          <ac:spMkLst>
            <pc:docMk/>
            <pc:sldMk cId="4204880200" sldId="274"/>
            <ac:spMk id="5" creationId="{7B2C10AE-DE2E-40D1-8E27-953EC12614F3}"/>
          </ac:spMkLst>
        </pc:spChg>
        <pc:spChg chg="add mod">
          <ac:chgData name="Petya Petrova (2009077)" userId="S::2009077@student.uwtsd.ac.uk::d11b6f5f-1a5b-4aad-973d-36eb33308394" providerId="AD" clId="Web-{820A2666-3C01-6620-6F28-F0359DA06F7F}" dt="2021-11-17T13:36:56.501" v="269"/>
          <ac:spMkLst>
            <pc:docMk/>
            <pc:sldMk cId="4204880200" sldId="274"/>
            <ac:spMk id="6" creationId="{073958C7-61FA-468F-BCCD-AFF324FA21CE}"/>
          </ac:spMkLst>
        </pc:spChg>
        <pc:spChg chg="add del mod">
          <ac:chgData name="Petya Petrova (2009077)" userId="S::2009077@student.uwtsd.ac.uk::d11b6f5f-1a5b-4aad-973d-36eb33308394" providerId="AD" clId="Web-{820A2666-3C01-6620-6F28-F0359DA06F7F}" dt="2021-11-17T13:36:32.954" v="268"/>
          <ac:spMkLst>
            <pc:docMk/>
            <pc:sldMk cId="4204880200" sldId="274"/>
            <ac:spMk id="8" creationId="{D6067805-DF22-49A1-A36F-C7BEA83771B4}"/>
          </ac:spMkLst>
        </pc:spChg>
        <pc:spChg chg="add del">
          <ac:chgData name="Petya Petrova (2009077)" userId="S::2009077@student.uwtsd.ac.uk::d11b6f5f-1a5b-4aad-973d-36eb33308394" providerId="AD" clId="Web-{820A2666-3C01-6620-6F28-F0359DA06F7F}" dt="2021-11-17T13:36:56.501" v="269"/>
          <ac:spMkLst>
            <pc:docMk/>
            <pc:sldMk cId="4204880200" sldId="274"/>
            <ac:spMk id="12" creationId="{F541DB91-0B10-46D9-B34B-7BFF9602606D}"/>
          </ac:spMkLst>
        </pc:spChg>
        <pc:spChg chg="add del">
          <ac:chgData name="Petya Petrova (2009077)" userId="S::2009077@student.uwtsd.ac.uk::d11b6f5f-1a5b-4aad-973d-36eb33308394" providerId="AD" clId="Web-{820A2666-3C01-6620-6F28-F0359DA06F7F}" dt="2021-11-17T13:36:56.501" v="269"/>
          <ac:spMkLst>
            <pc:docMk/>
            <pc:sldMk cId="4204880200" sldId="274"/>
            <ac:spMk id="14" creationId="{9CF7FE1C-8BC5-4B0C-A2BC-93AB72C90FDD}"/>
          </ac:spMkLst>
        </pc:spChg>
        <pc:spChg chg="add">
          <ac:chgData name="Petya Petrova (2009077)" userId="S::2009077@student.uwtsd.ac.uk::d11b6f5f-1a5b-4aad-973d-36eb33308394" providerId="AD" clId="Web-{820A2666-3C01-6620-6F28-F0359DA06F7F}" dt="2021-11-17T13:36:56.501" v="269"/>
          <ac:spMkLst>
            <pc:docMk/>
            <pc:sldMk cId="4204880200" sldId="274"/>
            <ac:spMk id="19" creationId="{D009D6D5-DAC2-4A8B-A17A-E206B9012D09}"/>
          </ac:spMkLst>
        </pc:spChg>
        <pc:picChg chg="add del mod">
          <ac:chgData name="Petya Petrova (2009077)" userId="S::2009077@student.uwtsd.ac.uk::d11b6f5f-1a5b-4aad-973d-36eb33308394" providerId="AD" clId="Web-{820A2666-3C01-6620-6F28-F0359DA06F7F}" dt="2021-11-17T13:35:55.125" v="265"/>
          <ac:picMkLst>
            <pc:docMk/>
            <pc:sldMk cId="4204880200" sldId="274"/>
            <ac:picMk id="7" creationId="{218C5C69-9E84-4B49-B2E7-4AF9D1206FCD}"/>
          </ac:picMkLst>
        </pc:picChg>
        <pc:picChg chg="add mod">
          <ac:chgData name="Petya Petrova (2009077)" userId="S::2009077@student.uwtsd.ac.uk::d11b6f5f-1a5b-4aad-973d-36eb33308394" providerId="AD" clId="Web-{820A2666-3C01-6620-6F28-F0359DA06F7F}" dt="2021-11-17T13:36:56.501" v="269"/>
          <ac:picMkLst>
            <pc:docMk/>
            <pc:sldMk cId="4204880200" sldId="274"/>
            <ac:picMk id="9" creationId="{79D0FD5A-3EA0-4568-A865-91DCE33A8DF9}"/>
          </ac:picMkLst>
        </pc:picChg>
      </pc:sldChg>
      <pc:sldChg chg="add del">
        <pc:chgData name="Petya Petrova (2009077)" userId="S::2009077@student.uwtsd.ac.uk::d11b6f5f-1a5b-4aad-973d-36eb33308394" providerId="AD" clId="Web-{820A2666-3C01-6620-6F28-F0359DA06F7F}" dt="2021-11-17T12:57:35.076" v="160"/>
        <pc:sldMkLst>
          <pc:docMk/>
          <pc:sldMk cId="2571025225" sldId="275"/>
        </pc:sldMkLst>
      </pc:sldChg>
      <pc:sldMasterChg chg="add addSldLayout">
        <pc:chgData name="Petya Petrova (2009077)" userId="S::2009077@student.uwtsd.ac.uk::d11b6f5f-1a5b-4aad-973d-36eb33308394" providerId="AD" clId="Web-{820A2666-3C01-6620-6F28-F0359DA06F7F}" dt="2021-11-17T12:51:14.662" v="93"/>
        <pc:sldMasterMkLst>
          <pc:docMk/>
          <pc:sldMasterMk cId="2460954070" sldId="2147483660"/>
        </pc:sldMasterMkLst>
        <pc:sldLayoutChg chg="add">
          <pc:chgData name="Petya Petrova (2009077)" userId="S::2009077@student.uwtsd.ac.uk::d11b6f5f-1a5b-4aad-973d-36eb33308394" providerId="AD" clId="Web-{820A2666-3C01-6620-6F28-F0359DA06F7F}" dt="2021-11-17T12:51:14.662" v="93"/>
          <pc:sldLayoutMkLst>
            <pc:docMk/>
            <pc:sldMasterMk cId="2460954070" sldId="2147483660"/>
            <pc:sldLayoutMk cId="2385387890" sldId="2147483661"/>
          </pc:sldLayoutMkLst>
        </pc:sldLayoutChg>
        <pc:sldLayoutChg chg="add">
          <pc:chgData name="Petya Petrova (2009077)" userId="S::2009077@student.uwtsd.ac.uk::d11b6f5f-1a5b-4aad-973d-36eb33308394" providerId="AD" clId="Web-{820A2666-3C01-6620-6F28-F0359DA06F7F}" dt="2021-11-17T12:51:14.662" v="93"/>
          <pc:sldLayoutMkLst>
            <pc:docMk/>
            <pc:sldMasterMk cId="2460954070" sldId="2147483660"/>
            <pc:sldLayoutMk cId="949138452" sldId="2147483662"/>
          </pc:sldLayoutMkLst>
        </pc:sldLayoutChg>
        <pc:sldLayoutChg chg="add">
          <pc:chgData name="Petya Petrova (2009077)" userId="S::2009077@student.uwtsd.ac.uk::d11b6f5f-1a5b-4aad-973d-36eb33308394" providerId="AD" clId="Web-{820A2666-3C01-6620-6F28-F0359DA06F7F}" dt="2021-11-17T12:51:14.662" v="93"/>
          <pc:sldLayoutMkLst>
            <pc:docMk/>
            <pc:sldMasterMk cId="2460954070" sldId="2147483660"/>
            <pc:sldLayoutMk cId="2591524520" sldId="2147483663"/>
          </pc:sldLayoutMkLst>
        </pc:sldLayoutChg>
        <pc:sldLayoutChg chg="add">
          <pc:chgData name="Petya Petrova (2009077)" userId="S::2009077@student.uwtsd.ac.uk::d11b6f5f-1a5b-4aad-973d-36eb33308394" providerId="AD" clId="Web-{820A2666-3C01-6620-6F28-F0359DA06F7F}" dt="2021-11-17T12:51:14.662" v="93"/>
          <pc:sldLayoutMkLst>
            <pc:docMk/>
            <pc:sldMasterMk cId="2460954070" sldId="2147483660"/>
            <pc:sldLayoutMk cId="1203092039" sldId="2147483664"/>
          </pc:sldLayoutMkLst>
        </pc:sldLayoutChg>
        <pc:sldLayoutChg chg="add">
          <pc:chgData name="Petya Petrova (2009077)" userId="S::2009077@student.uwtsd.ac.uk::d11b6f5f-1a5b-4aad-973d-36eb33308394" providerId="AD" clId="Web-{820A2666-3C01-6620-6F28-F0359DA06F7F}" dt="2021-11-17T12:51:14.662" v="93"/>
          <pc:sldLayoutMkLst>
            <pc:docMk/>
            <pc:sldMasterMk cId="2460954070" sldId="2147483660"/>
            <pc:sldLayoutMk cId="3733172339" sldId="2147483665"/>
          </pc:sldLayoutMkLst>
        </pc:sldLayoutChg>
        <pc:sldLayoutChg chg="add">
          <pc:chgData name="Petya Petrova (2009077)" userId="S::2009077@student.uwtsd.ac.uk::d11b6f5f-1a5b-4aad-973d-36eb33308394" providerId="AD" clId="Web-{820A2666-3C01-6620-6F28-F0359DA06F7F}" dt="2021-11-17T12:51:14.662" v="93"/>
          <pc:sldLayoutMkLst>
            <pc:docMk/>
            <pc:sldMasterMk cId="2460954070" sldId="2147483660"/>
            <pc:sldLayoutMk cId="3210312558" sldId="2147483666"/>
          </pc:sldLayoutMkLst>
        </pc:sldLayoutChg>
        <pc:sldLayoutChg chg="add">
          <pc:chgData name="Petya Petrova (2009077)" userId="S::2009077@student.uwtsd.ac.uk::d11b6f5f-1a5b-4aad-973d-36eb33308394" providerId="AD" clId="Web-{820A2666-3C01-6620-6F28-F0359DA06F7F}" dt="2021-11-17T12:51:14.662" v="93"/>
          <pc:sldLayoutMkLst>
            <pc:docMk/>
            <pc:sldMasterMk cId="2460954070" sldId="2147483660"/>
            <pc:sldLayoutMk cId="3146388984" sldId="2147483667"/>
          </pc:sldLayoutMkLst>
        </pc:sldLayoutChg>
        <pc:sldLayoutChg chg="add">
          <pc:chgData name="Petya Petrova (2009077)" userId="S::2009077@student.uwtsd.ac.uk::d11b6f5f-1a5b-4aad-973d-36eb33308394" providerId="AD" clId="Web-{820A2666-3C01-6620-6F28-F0359DA06F7F}" dt="2021-11-17T12:51:14.662" v="93"/>
          <pc:sldLayoutMkLst>
            <pc:docMk/>
            <pc:sldMasterMk cId="2460954070" sldId="2147483660"/>
            <pc:sldLayoutMk cId="3171841454" sldId="2147483668"/>
          </pc:sldLayoutMkLst>
        </pc:sldLayoutChg>
        <pc:sldLayoutChg chg="add">
          <pc:chgData name="Petya Petrova (2009077)" userId="S::2009077@student.uwtsd.ac.uk::d11b6f5f-1a5b-4aad-973d-36eb33308394" providerId="AD" clId="Web-{820A2666-3C01-6620-6F28-F0359DA06F7F}" dt="2021-11-17T12:51:14.662" v="93"/>
          <pc:sldLayoutMkLst>
            <pc:docMk/>
            <pc:sldMasterMk cId="2460954070" sldId="2147483660"/>
            <pc:sldLayoutMk cId="1718958274" sldId="2147483669"/>
          </pc:sldLayoutMkLst>
        </pc:sldLayoutChg>
        <pc:sldLayoutChg chg="add">
          <pc:chgData name="Petya Petrova (2009077)" userId="S::2009077@student.uwtsd.ac.uk::d11b6f5f-1a5b-4aad-973d-36eb33308394" providerId="AD" clId="Web-{820A2666-3C01-6620-6F28-F0359DA06F7F}" dt="2021-11-17T12:51:14.662" v="93"/>
          <pc:sldLayoutMkLst>
            <pc:docMk/>
            <pc:sldMasterMk cId="2460954070" sldId="2147483660"/>
            <pc:sldLayoutMk cId="2202905451" sldId="2147483670"/>
          </pc:sldLayoutMkLst>
        </pc:sldLayoutChg>
        <pc:sldLayoutChg chg="add">
          <pc:chgData name="Petya Petrova (2009077)" userId="S::2009077@student.uwtsd.ac.uk::d11b6f5f-1a5b-4aad-973d-36eb33308394" providerId="AD" clId="Web-{820A2666-3C01-6620-6F28-F0359DA06F7F}" dt="2021-11-17T12:51:14.662" v="93"/>
          <pc:sldLayoutMkLst>
            <pc:docMk/>
            <pc:sldMasterMk cId="2460954070" sldId="2147483660"/>
            <pc:sldLayoutMk cId="3479445657" sldId="2147483671"/>
          </pc:sldLayoutMkLst>
        </pc:sldLayoutChg>
      </pc:sldMasterChg>
    </pc:docChg>
  </pc:docChgLst>
  <pc:docChgLst>
    <pc:chgData name="Petya Petrova (2009077)" userId="S::2009077@student.uwtsd.ac.uk::d11b6f5f-1a5b-4aad-973d-36eb33308394" providerId="AD" clId="Web-{B3CD8E80-0A87-D2FF-006C-2A49E16032FD}"/>
    <pc:docChg chg="addSld modSld">
      <pc:chgData name="Petya Petrova (2009077)" userId="S::2009077@student.uwtsd.ac.uk::d11b6f5f-1a5b-4aad-973d-36eb33308394" providerId="AD" clId="Web-{B3CD8E80-0A87-D2FF-006C-2A49E16032FD}" dt="2021-12-03T20:12:01.963" v="290" actId="20577"/>
      <pc:docMkLst>
        <pc:docMk/>
      </pc:docMkLst>
      <pc:sldChg chg="modSp">
        <pc:chgData name="Petya Petrova (2009077)" userId="S::2009077@student.uwtsd.ac.uk::d11b6f5f-1a5b-4aad-973d-36eb33308394" providerId="AD" clId="Web-{B3CD8E80-0A87-D2FF-006C-2A49E16032FD}" dt="2021-12-03T20:12:01.963" v="290" actId="20577"/>
        <pc:sldMkLst>
          <pc:docMk/>
          <pc:sldMk cId="2415411013" sldId="258"/>
        </pc:sldMkLst>
        <pc:spChg chg="mod">
          <ac:chgData name="Petya Petrova (2009077)" userId="S::2009077@student.uwtsd.ac.uk::d11b6f5f-1a5b-4aad-973d-36eb33308394" providerId="AD" clId="Web-{B3CD8E80-0A87-D2FF-006C-2A49E16032FD}" dt="2021-12-03T20:12:01.963" v="290" actId="20577"/>
          <ac:spMkLst>
            <pc:docMk/>
            <pc:sldMk cId="2415411013" sldId="258"/>
            <ac:spMk id="3" creationId="{7B5FF8CB-941D-4FE8-A566-7977FB1A20D5}"/>
          </ac:spMkLst>
        </pc:spChg>
      </pc:sldChg>
      <pc:sldChg chg="modSp">
        <pc:chgData name="Petya Petrova (2009077)" userId="S::2009077@student.uwtsd.ac.uk::d11b6f5f-1a5b-4aad-973d-36eb33308394" providerId="AD" clId="Web-{B3CD8E80-0A87-D2FF-006C-2A49E16032FD}" dt="2021-12-03T20:11:02.384" v="288" actId="1076"/>
        <pc:sldMkLst>
          <pc:docMk/>
          <pc:sldMk cId="83967574" sldId="260"/>
        </pc:sldMkLst>
        <pc:spChg chg="mod">
          <ac:chgData name="Petya Petrova (2009077)" userId="S::2009077@student.uwtsd.ac.uk::d11b6f5f-1a5b-4aad-973d-36eb33308394" providerId="AD" clId="Web-{B3CD8E80-0A87-D2FF-006C-2A49E16032FD}" dt="2021-12-03T20:11:02.384" v="288" actId="1076"/>
          <ac:spMkLst>
            <pc:docMk/>
            <pc:sldMk cId="83967574" sldId="260"/>
            <ac:spMk id="2" creationId="{A14DD745-014C-4866-83E1-7FC86272A81F}"/>
          </ac:spMkLst>
        </pc:spChg>
      </pc:sldChg>
      <pc:sldChg chg="addSp modSp">
        <pc:chgData name="Petya Petrova (2009077)" userId="S::2009077@student.uwtsd.ac.uk::d11b6f5f-1a5b-4aad-973d-36eb33308394" providerId="AD" clId="Web-{B3CD8E80-0A87-D2FF-006C-2A49E16032FD}" dt="2021-12-03T20:01:20.150" v="222" actId="20577"/>
        <pc:sldMkLst>
          <pc:docMk/>
          <pc:sldMk cId="3640609341" sldId="261"/>
        </pc:sldMkLst>
        <pc:spChg chg="add mod">
          <ac:chgData name="Petya Petrova (2009077)" userId="S::2009077@student.uwtsd.ac.uk::d11b6f5f-1a5b-4aad-973d-36eb33308394" providerId="AD" clId="Web-{B3CD8E80-0A87-D2FF-006C-2A49E16032FD}" dt="2021-12-03T20:01:20.150" v="222" actId="20577"/>
          <ac:spMkLst>
            <pc:docMk/>
            <pc:sldMk cId="3640609341" sldId="261"/>
            <ac:spMk id="13" creationId="{77175E1C-FB71-484F-8FA1-C85EEC664A9B}"/>
          </ac:spMkLst>
        </pc:spChg>
      </pc:sldChg>
      <pc:sldChg chg="addSp modSp">
        <pc:chgData name="Petya Petrova (2009077)" userId="S::2009077@student.uwtsd.ac.uk::d11b6f5f-1a5b-4aad-973d-36eb33308394" providerId="AD" clId="Web-{B3CD8E80-0A87-D2FF-006C-2A49E16032FD}" dt="2021-12-03T20:03:07.340" v="231" actId="20577"/>
        <pc:sldMkLst>
          <pc:docMk/>
          <pc:sldMk cId="3787432484" sldId="266"/>
        </pc:sldMkLst>
        <pc:spChg chg="add mod">
          <ac:chgData name="Petya Petrova (2009077)" userId="S::2009077@student.uwtsd.ac.uk::d11b6f5f-1a5b-4aad-973d-36eb33308394" providerId="AD" clId="Web-{B3CD8E80-0A87-D2FF-006C-2A49E16032FD}" dt="2021-12-03T20:03:07.340" v="231" actId="20577"/>
          <ac:spMkLst>
            <pc:docMk/>
            <pc:sldMk cId="3787432484" sldId="266"/>
            <ac:spMk id="12" creationId="{CEAB2CF8-959A-491B-806A-658D5F9FBBF5}"/>
          </ac:spMkLst>
        </pc:spChg>
      </pc:sldChg>
      <pc:sldChg chg="addSp modSp">
        <pc:chgData name="Petya Petrova (2009077)" userId="S::2009077@student.uwtsd.ac.uk::d11b6f5f-1a5b-4aad-973d-36eb33308394" providerId="AD" clId="Web-{B3CD8E80-0A87-D2FF-006C-2A49E16032FD}" dt="2021-12-03T20:08:53.177" v="278" actId="1076"/>
        <pc:sldMkLst>
          <pc:docMk/>
          <pc:sldMk cId="3466905609" sldId="268"/>
        </pc:sldMkLst>
        <pc:spChg chg="mod">
          <ac:chgData name="Petya Petrova (2009077)" userId="S::2009077@student.uwtsd.ac.uk::d11b6f5f-1a5b-4aad-973d-36eb33308394" providerId="AD" clId="Web-{B3CD8E80-0A87-D2FF-006C-2A49E16032FD}" dt="2021-12-03T20:08:53.177" v="278" actId="1076"/>
          <ac:spMkLst>
            <pc:docMk/>
            <pc:sldMk cId="3466905609" sldId="268"/>
            <ac:spMk id="3" creationId="{ADC11006-9D8F-41FF-AD57-2B7A3D027646}"/>
          </ac:spMkLst>
        </pc:spChg>
        <pc:spChg chg="mod">
          <ac:chgData name="Petya Petrova (2009077)" userId="S::2009077@student.uwtsd.ac.uk::d11b6f5f-1a5b-4aad-973d-36eb33308394" providerId="AD" clId="Web-{B3CD8E80-0A87-D2FF-006C-2A49E16032FD}" dt="2021-12-03T20:08:41.224" v="277" actId="1076"/>
          <ac:spMkLst>
            <pc:docMk/>
            <pc:sldMk cId="3466905609" sldId="268"/>
            <ac:spMk id="4" creationId="{ECA4DBEA-1377-479E-AAAA-1946515FD198}"/>
          </ac:spMkLst>
        </pc:spChg>
        <pc:spChg chg="add mod">
          <ac:chgData name="Petya Petrova (2009077)" userId="S::2009077@student.uwtsd.ac.uk::d11b6f5f-1a5b-4aad-973d-36eb33308394" providerId="AD" clId="Web-{B3CD8E80-0A87-D2FF-006C-2A49E16032FD}" dt="2021-12-03T20:08:08.270" v="274" actId="1076"/>
          <ac:spMkLst>
            <pc:docMk/>
            <pc:sldMk cId="3466905609" sldId="268"/>
            <ac:spMk id="5" creationId="{B33FBEE4-CB1B-4126-9334-8CF20E006CED}"/>
          </ac:spMkLst>
        </pc:spChg>
        <pc:spChg chg="add mod">
          <ac:chgData name="Petya Petrova (2009077)" userId="S::2009077@student.uwtsd.ac.uk::d11b6f5f-1a5b-4aad-973d-36eb33308394" providerId="AD" clId="Web-{B3CD8E80-0A87-D2FF-006C-2A49E16032FD}" dt="2021-12-03T20:07:24.316" v="267" actId="1076"/>
          <ac:spMkLst>
            <pc:docMk/>
            <pc:sldMk cId="3466905609" sldId="268"/>
            <ac:spMk id="6" creationId="{CE570BA7-2796-4673-BD4C-33F2FAF69C43}"/>
          </ac:spMkLst>
        </pc:spChg>
        <pc:spChg chg="add mod">
          <ac:chgData name="Petya Petrova (2009077)" userId="S::2009077@student.uwtsd.ac.uk::d11b6f5f-1a5b-4aad-973d-36eb33308394" providerId="AD" clId="Web-{B3CD8E80-0A87-D2FF-006C-2A49E16032FD}" dt="2021-12-03T20:08:15.301" v="275" actId="1076"/>
          <ac:spMkLst>
            <pc:docMk/>
            <pc:sldMk cId="3466905609" sldId="268"/>
            <ac:spMk id="7" creationId="{54AB0D50-1710-4F0E-B6B3-9996E9887D30}"/>
          </ac:spMkLst>
        </pc:spChg>
        <pc:spChg chg="add mod">
          <ac:chgData name="Petya Petrova (2009077)" userId="S::2009077@student.uwtsd.ac.uk::d11b6f5f-1a5b-4aad-973d-36eb33308394" providerId="AD" clId="Web-{B3CD8E80-0A87-D2FF-006C-2A49E16032FD}" dt="2021-12-03T20:05:56.626" v="256" actId="20577"/>
          <ac:spMkLst>
            <pc:docMk/>
            <pc:sldMk cId="3466905609" sldId="268"/>
            <ac:spMk id="8" creationId="{67068570-341A-4FF8-B721-E5EF7CC30966}"/>
          </ac:spMkLst>
        </pc:spChg>
        <pc:spChg chg="add mod">
          <ac:chgData name="Petya Petrova (2009077)" userId="S::2009077@student.uwtsd.ac.uk::d11b6f5f-1a5b-4aad-973d-36eb33308394" providerId="AD" clId="Web-{B3CD8E80-0A87-D2FF-006C-2A49E16032FD}" dt="2021-12-03T20:05:42.516" v="254" actId="20577"/>
          <ac:spMkLst>
            <pc:docMk/>
            <pc:sldMk cId="3466905609" sldId="268"/>
            <ac:spMk id="9" creationId="{13BD529F-EB75-450C-8747-FF9E575BE54F}"/>
          </ac:spMkLst>
        </pc:spChg>
      </pc:sldChg>
      <pc:sldChg chg="addSp modSp">
        <pc:chgData name="Petya Petrova (2009077)" userId="S::2009077@student.uwtsd.ac.uk::d11b6f5f-1a5b-4aad-973d-36eb33308394" providerId="AD" clId="Web-{B3CD8E80-0A87-D2FF-006C-2A49E16032FD}" dt="2021-12-03T19:41:42.776" v="166" actId="20577"/>
        <pc:sldMkLst>
          <pc:docMk/>
          <pc:sldMk cId="3019324838" sldId="270"/>
        </pc:sldMkLst>
        <pc:spChg chg="add mod">
          <ac:chgData name="Petya Petrova (2009077)" userId="S::2009077@student.uwtsd.ac.uk::d11b6f5f-1a5b-4aad-973d-36eb33308394" providerId="AD" clId="Web-{B3CD8E80-0A87-D2FF-006C-2A49E16032FD}" dt="2021-12-03T19:41:42.776" v="166" actId="20577"/>
          <ac:spMkLst>
            <pc:docMk/>
            <pc:sldMk cId="3019324838" sldId="270"/>
            <ac:spMk id="4" creationId="{9578D640-90CA-4793-9B1D-490FC43715EA}"/>
          </ac:spMkLst>
        </pc:spChg>
      </pc:sldChg>
      <pc:sldChg chg="addSp modSp">
        <pc:chgData name="Petya Petrova (2009077)" userId="S::2009077@student.uwtsd.ac.uk::d11b6f5f-1a5b-4aad-973d-36eb33308394" providerId="AD" clId="Web-{B3CD8E80-0A87-D2FF-006C-2A49E16032FD}" dt="2021-12-03T19:46:39.799" v="189" actId="20577"/>
        <pc:sldMkLst>
          <pc:docMk/>
          <pc:sldMk cId="2039315101" sldId="271"/>
        </pc:sldMkLst>
        <pc:spChg chg="add mod">
          <ac:chgData name="Petya Petrova (2009077)" userId="S::2009077@student.uwtsd.ac.uk::d11b6f5f-1a5b-4aad-973d-36eb33308394" providerId="AD" clId="Web-{B3CD8E80-0A87-D2FF-006C-2A49E16032FD}" dt="2021-12-03T19:46:39.799" v="189" actId="20577"/>
          <ac:spMkLst>
            <pc:docMk/>
            <pc:sldMk cId="2039315101" sldId="271"/>
            <ac:spMk id="5" creationId="{20D7A673-928B-4731-9D74-42B8F573749A}"/>
          </ac:spMkLst>
        </pc:spChg>
      </pc:sldChg>
      <pc:sldChg chg="addSp modSp">
        <pc:chgData name="Petya Petrova (2009077)" userId="S::2009077@student.uwtsd.ac.uk::d11b6f5f-1a5b-4aad-973d-36eb33308394" providerId="AD" clId="Web-{B3CD8E80-0A87-D2FF-006C-2A49E16032FD}" dt="2021-12-03T20:10:46.461" v="287" actId="20577"/>
        <pc:sldMkLst>
          <pc:docMk/>
          <pc:sldMk cId="2621827959" sldId="273"/>
        </pc:sldMkLst>
        <pc:spChg chg="add mod">
          <ac:chgData name="Petya Petrova (2009077)" userId="S::2009077@student.uwtsd.ac.uk::d11b6f5f-1a5b-4aad-973d-36eb33308394" providerId="AD" clId="Web-{B3CD8E80-0A87-D2FF-006C-2A49E16032FD}" dt="2021-12-03T20:10:46.461" v="287" actId="20577"/>
          <ac:spMkLst>
            <pc:docMk/>
            <pc:sldMk cId="2621827959" sldId="273"/>
            <ac:spMk id="2" creationId="{52A61D54-0CFF-456D-91AC-236C2F39ED7C}"/>
          </ac:spMkLst>
        </pc:spChg>
      </pc:sldChg>
      <pc:sldChg chg="addSp modSp">
        <pc:chgData name="Petya Petrova (2009077)" userId="S::2009077@student.uwtsd.ac.uk::d11b6f5f-1a5b-4aad-973d-36eb33308394" providerId="AD" clId="Web-{B3CD8E80-0A87-D2FF-006C-2A49E16032FD}" dt="2021-12-03T19:43:28.919" v="175" actId="20577"/>
        <pc:sldMkLst>
          <pc:docMk/>
          <pc:sldMk cId="4204880200" sldId="274"/>
        </pc:sldMkLst>
        <pc:spChg chg="add mod">
          <ac:chgData name="Petya Petrova (2009077)" userId="S::2009077@student.uwtsd.ac.uk::d11b6f5f-1a5b-4aad-973d-36eb33308394" providerId="AD" clId="Web-{B3CD8E80-0A87-D2FF-006C-2A49E16032FD}" dt="2021-12-03T19:43:28.919" v="175" actId="20577"/>
          <ac:spMkLst>
            <pc:docMk/>
            <pc:sldMk cId="4204880200" sldId="274"/>
            <ac:spMk id="2" creationId="{B83FA0A3-E692-4BEB-B2F3-C31705ED3034}"/>
          </ac:spMkLst>
        </pc:spChg>
      </pc:sldChg>
      <pc:sldChg chg="addSp modSp">
        <pc:chgData name="Petya Petrova (2009077)" userId="S::2009077@student.uwtsd.ac.uk::d11b6f5f-1a5b-4aad-973d-36eb33308394" providerId="AD" clId="Web-{B3CD8E80-0A87-D2FF-006C-2A49E16032FD}" dt="2021-12-03T20:10:17.554" v="281" actId="20577"/>
        <pc:sldMkLst>
          <pc:docMk/>
          <pc:sldMk cId="3358641628" sldId="275"/>
        </pc:sldMkLst>
        <pc:spChg chg="mod">
          <ac:chgData name="Petya Petrova (2009077)" userId="S::2009077@student.uwtsd.ac.uk::d11b6f5f-1a5b-4aad-973d-36eb33308394" providerId="AD" clId="Web-{B3CD8E80-0A87-D2FF-006C-2A49E16032FD}" dt="2021-12-03T18:57:01.908" v="15" actId="1076"/>
          <ac:spMkLst>
            <pc:docMk/>
            <pc:sldMk cId="3358641628" sldId="275"/>
            <ac:spMk id="2" creationId="{2961EC5E-249B-467A-8577-0ED8AAA1322F}"/>
          </ac:spMkLst>
        </pc:spChg>
        <pc:spChg chg="mod">
          <ac:chgData name="Petya Petrova (2009077)" userId="S::2009077@student.uwtsd.ac.uk::d11b6f5f-1a5b-4aad-973d-36eb33308394" providerId="AD" clId="Web-{B3CD8E80-0A87-D2FF-006C-2A49E16032FD}" dt="2021-12-03T19:22:34.886" v="115" actId="20577"/>
          <ac:spMkLst>
            <pc:docMk/>
            <pc:sldMk cId="3358641628" sldId="275"/>
            <ac:spMk id="3" creationId="{C3A9C327-A2B0-4C4A-870F-8862B1469816}"/>
          </ac:spMkLst>
        </pc:spChg>
        <pc:spChg chg="add mod">
          <ac:chgData name="Petya Petrova (2009077)" userId="S::2009077@student.uwtsd.ac.uk::d11b6f5f-1a5b-4aad-973d-36eb33308394" providerId="AD" clId="Web-{B3CD8E80-0A87-D2FF-006C-2A49E16032FD}" dt="2021-12-03T20:10:17.554" v="281" actId="20577"/>
          <ac:spMkLst>
            <pc:docMk/>
            <pc:sldMk cId="3358641628" sldId="275"/>
            <ac:spMk id="5" creationId="{9997D1B6-EF90-4F99-B2F4-69C927B52FAC}"/>
          </ac:spMkLst>
        </pc:spChg>
        <pc:picChg chg="mod">
          <ac:chgData name="Petya Petrova (2009077)" userId="S::2009077@student.uwtsd.ac.uk::d11b6f5f-1a5b-4aad-973d-36eb33308394" providerId="AD" clId="Web-{B3CD8E80-0A87-D2FF-006C-2A49E16032FD}" dt="2021-12-03T18:57:22.049" v="18" actId="14100"/>
          <ac:picMkLst>
            <pc:docMk/>
            <pc:sldMk cId="3358641628" sldId="275"/>
            <ac:picMk id="4" creationId="{69A23A9F-E8A5-4725-9991-403D2DB659C8}"/>
          </ac:picMkLst>
        </pc:picChg>
      </pc:sldChg>
      <pc:sldChg chg="addSp modSp">
        <pc:chgData name="Petya Petrova (2009077)" userId="S::2009077@student.uwtsd.ac.uk::d11b6f5f-1a5b-4aad-973d-36eb33308394" providerId="AD" clId="Web-{B3CD8E80-0A87-D2FF-006C-2A49E16032FD}" dt="2021-12-03T19:18:46.067" v="110" actId="20577"/>
        <pc:sldMkLst>
          <pc:docMk/>
          <pc:sldMk cId="2508123338" sldId="276"/>
        </pc:sldMkLst>
        <pc:spChg chg="add mod">
          <ac:chgData name="Petya Petrova (2009077)" userId="S::2009077@student.uwtsd.ac.uk::d11b6f5f-1a5b-4aad-973d-36eb33308394" providerId="AD" clId="Web-{B3CD8E80-0A87-D2FF-006C-2A49E16032FD}" dt="2021-12-03T19:17:28.284" v="95" actId="20577"/>
          <ac:spMkLst>
            <pc:docMk/>
            <pc:sldMk cId="2508123338" sldId="276"/>
            <ac:spMk id="2" creationId="{CF5CA66C-73C1-4A38-A9E8-7A166FB263B8}"/>
          </ac:spMkLst>
        </pc:spChg>
        <pc:spChg chg="mod">
          <ac:chgData name="Petya Petrova (2009077)" userId="S::2009077@student.uwtsd.ac.uk::d11b6f5f-1a5b-4aad-973d-36eb33308394" providerId="AD" clId="Web-{B3CD8E80-0A87-D2FF-006C-2A49E16032FD}" dt="2021-12-03T19:18:46.067" v="110" actId="20577"/>
          <ac:spMkLst>
            <pc:docMk/>
            <pc:sldMk cId="2508123338" sldId="276"/>
            <ac:spMk id="6" creationId="{88A73DD1-906B-450A-9566-0D93F58F2504}"/>
          </ac:spMkLst>
        </pc:spChg>
      </pc:sldChg>
      <pc:sldChg chg="addSp modSp new">
        <pc:chgData name="Petya Petrova (2009077)" userId="S::2009077@student.uwtsd.ac.uk::d11b6f5f-1a5b-4aad-973d-36eb33308394" providerId="AD" clId="Web-{B3CD8E80-0A87-D2FF-006C-2A49E16032FD}" dt="2021-12-03T20:05:23.109" v="252" actId="1076"/>
        <pc:sldMkLst>
          <pc:docMk/>
          <pc:sldMk cId="1455685816" sldId="277"/>
        </pc:sldMkLst>
        <pc:spChg chg="add mod">
          <ac:chgData name="Petya Petrova (2009077)" userId="S::2009077@student.uwtsd.ac.uk::d11b6f5f-1a5b-4aad-973d-36eb33308394" providerId="AD" clId="Web-{B3CD8E80-0A87-D2FF-006C-2A49E16032FD}" dt="2021-12-03T20:05:09.515" v="249" actId="1076"/>
          <ac:spMkLst>
            <pc:docMk/>
            <pc:sldMk cId="1455685816" sldId="277"/>
            <ac:spMk id="2" creationId="{50BCC561-727F-490F-A71A-43AF0842DE57}"/>
          </ac:spMkLst>
        </pc:spChg>
        <pc:spChg chg="add mod">
          <ac:chgData name="Petya Petrova (2009077)" userId="S::2009077@student.uwtsd.ac.uk::d11b6f5f-1a5b-4aad-973d-36eb33308394" providerId="AD" clId="Web-{B3CD8E80-0A87-D2FF-006C-2A49E16032FD}" dt="2021-12-03T20:05:13.172" v="250" actId="1076"/>
          <ac:spMkLst>
            <pc:docMk/>
            <pc:sldMk cId="1455685816" sldId="277"/>
            <ac:spMk id="3" creationId="{EF18ACEB-FE9E-4A44-81A8-0D62A75D6962}"/>
          </ac:spMkLst>
        </pc:spChg>
        <pc:spChg chg="add mod">
          <ac:chgData name="Petya Petrova (2009077)" userId="S::2009077@student.uwtsd.ac.uk::d11b6f5f-1a5b-4aad-973d-36eb33308394" providerId="AD" clId="Web-{B3CD8E80-0A87-D2FF-006C-2A49E16032FD}" dt="2021-12-03T20:05:19.359" v="251" actId="1076"/>
          <ac:spMkLst>
            <pc:docMk/>
            <pc:sldMk cId="1455685816" sldId="277"/>
            <ac:spMk id="4" creationId="{EA5CE92C-DCCB-4FC9-8C66-938828835CEE}"/>
          </ac:spMkLst>
        </pc:spChg>
        <pc:spChg chg="add mod">
          <ac:chgData name="Petya Petrova (2009077)" userId="S::2009077@student.uwtsd.ac.uk::d11b6f5f-1a5b-4aad-973d-36eb33308394" providerId="AD" clId="Web-{B3CD8E80-0A87-D2FF-006C-2A49E16032FD}" dt="2021-12-03T20:05:23.109" v="252" actId="1076"/>
          <ac:spMkLst>
            <pc:docMk/>
            <pc:sldMk cId="1455685816" sldId="277"/>
            <ac:spMk id="5" creationId="{67AEA512-B1F2-4484-82E4-C5E90FFB7EA1}"/>
          </ac:spMkLst>
        </pc:spChg>
      </pc:sldChg>
    </pc:docChg>
  </pc:docChgLst>
  <pc:docChgLst>
    <pc:chgData name="Petya Petrova (2009077)" userId="S::2009077@student.uwtsd.ac.uk::d11b6f5f-1a5b-4aad-973d-36eb33308394" providerId="AD" clId="Web-{33A22EAC-7495-49CB-9C40-0C0323C84A0F}"/>
    <pc:docChg chg="modSld sldOrd">
      <pc:chgData name="Petya Petrova (2009077)" userId="S::2009077@student.uwtsd.ac.uk::d11b6f5f-1a5b-4aad-973d-36eb33308394" providerId="AD" clId="Web-{33A22EAC-7495-49CB-9C40-0C0323C84A0F}" dt="2021-11-17T17:54:48.470" v="32" actId="20577"/>
      <pc:docMkLst>
        <pc:docMk/>
      </pc:docMkLst>
      <pc:sldChg chg="modSp">
        <pc:chgData name="Petya Petrova (2009077)" userId="S::2009077@student.uwtsd.ac.uk::d11b6f5f-1a5b-4aad-973d-36eb33308394" providerId="AD" clId="Web-{33A22EAC-7495-49CB-9C40-0C0323C84A0F}" dt="2021-11-17T17:38:11.386" v="14" actId="14100"/>
        <pc:sldMkLst>
          <pc:docMk/>
          <pc:sldMk cId="2415411013" sldId="258"/>
        </pc:sldMkLst>
        <pc:spChg chg="mod">
          <ac:chgData name="Petya Petrova (2009077)" userId="S::2009077@student.uwtsd.ac.uk::d11b6f5f-1a5b-4aad-973d-36eb33308394" providerId="AD" clId="Web-{33A22EAC-7495-49CB-9C40-0C0323C84A0F}" dt="2021-11-17T17:37:54.510" v="13" actId="1076"/>
          <ac:spMkLst>
            <pc:docMk/>
            <pc:sldMk cId="2415411013" sldId="258"/>
            <ac:spMk id="2" creationId="{F268A9AF-CB2A-4483-BF24-EADC92859418}"/>
          </ac:spMkLst>
        </pc:spChg>
        <pc:spChg chg="mod">
          <ac:chgData name="Petya Petrova (2009077)" userId="S::2009077@student.uwtsd.ac.uk::d11b6f5f-1a5b-4aad-973d-36eb33308394" providerId="AD" clId="Web-{33A22EAC-7495-49CB-9C40-0C0323C84A0F}" dt="2021-11-17T17:38:11.386" v="14" actId="14100"/>
          <ac:spMkLst>
            <pc:docMk/>
            <pc:sldMk cId="2415411013" sldId="258"/>
            <ac:spMk id="4" creationId="{8D1CEA3E-AD21-4C73-BBBF-09AD62BCAFE5}"/>
          </ac:spMkLst>
        </pc:spChg>
      </pc:sldChg>
      <pc:sldChg chg="modSp">
        <pc:chgData name="Petya Petrova (2009077)" userId="S::2009077@student.uwtsd.ac.uk::d11b6f5f-1a5b-4aad-973d-36eb33308394" providerId="AD" clId="Web-{33A22EAC-7495-49CB-9C40-0C0323C84A0F}" dt="2021-11-17T17:39:04.734" v="17" actId="14100"/>
        <pc:sldMkLst>
          <pc:docMk/>
          <pc:sldMk cId="1436193689" sldId="259"/>
        </pc:sldMkLst>
        <pc:spChg chg="mod">
          <ac:chgData name="Petya Petrova (2009077)" userId="S::2009077@student.uwtsd.ac.uk::d11b6f5f-1a5b-4aad-973d-36eb33308394" providerId="AD" clId="Web-{33A22EAC-7495-49CB-9C40-0C0323C84A0F}" dt="2021-11-17T17:39:04.734" v="17" actId="14100"/>
          <ac:spMkLst>
            <pc:docMk/>
            <pc:sldMk cId="1436193689" sldId="259"/>
            <ac:spMk id="4" creationId="{132883BD-F30B-43A7-A20F-EBA19583A81C}"/>
          </ac:spMkLst>
        </pc:spChg>
      </pc:sldChg>
      <pc:sldChg chg="modSp ord">
        <pc:chgData name="Petya Petrova (2009077)" userId="S::2009077@student.uwtsd.ac.uk::d11b6f5f-1a5b-4aad-973d-36eb33308394" providerId="AD" clId="Web-{33A22EAC-7495-49CB-9C40-0C0323C84A0F}" dt="2021-11-17T17:52:28.898" v="29"/>
        <pc:sldMkLst>
          <pc:docMk/>
          <pc:sldMk cId="83967574" sldId="260"/>
        </pc:sldMkLst>
        <pc:spChg chg="mod">
          <ac:chgData name="Petya Petrova (2009077)" userId="S::2009077@student.uwtsd.ac.uk::d11b6f5f-1a5b-4aad-973d-36eb33308394" providerId="AD" clId="Web-{33A22EAC-7495-49CB-9C40-0C0323C84A0F}" dt="2021-11-17T17:41:23.150" v="22" actId="14100"/>
          <ac:spMkLst>
            <pc:docMk/>
            <pc:sldMk cId="83967574" sldId="260"/>
            <ac:spMk id="2" creationId="{A14DD745-014C-4866-83E1-7FC86272A81F}"/>
          </ac:spMkLst>
        </pc:spChg>
      </pc:sldChg>
      <pc:sldChg chg="modSp">
        <pc:chgData name="Petya Petrova (2009077)" userId="S::2009077@student.uwtsd.ac.uk::d11b6f5f-1a5b-4aad-973d-36eb33308394" providerId="AD" clId="Web-{33A22EAC-7495-49CB-9C40-0C0323C84A0F}" dt="2021-11-17T17:51:42.520" v="28" actId="20577"/>
        <pc:sldMkLst>
          <pc:docMk/>
          <pc:sldMk cId="4248847307" sldId="272"/>
        </pc:sldMkLst>
        <pc:spChg chg="mod">
          <ac:chgData name="Petya Petrova (2009077)" userId="S::2009077@student.uwtsd.ac.uk::d11b6f5f-1a5b-4aad-973d-36eb33308394" providerId="AD" clId="Web-{33A22EAC-7495-49CB-9C40-0C0323C84A0F}" dt="2021-11-17T17:51:42.520" v="28" actId="20577"/>
          <ac:spMkLst>
            <pc:docMk/>
            <pc:sldMk cId="4248847307" sldId="272"/>
            <ac:spMk id="3" creationId="{5CDB6B98-518F-4B80-A28D-B5D1B4C39EF5}"/>
          </ac:spMkLst>
        </pc:spChg>
      </pc:sldChg>
      <pc:sldChg chg="delSp modSp">
        <pc:chgData name="Petya Petrova (2009077)" userId="S::2009077@student.uwtsd.ac.uk::d11b6f5f-1a5b-4aad-973d-36eb33308394" providerId="AD" clId="Web-{33A22EAC-7495-49CB-9C40-0C0323C84A0F}" dt="2021-11-17T17:54:48.470" v="32" actId="20577"/>
        <pc:sldMkLst>
          <pc:docMk/>
          <pc:sldMk cId="2621827959" sldId="273"/>
        </pc:sldMkLst>
        <pc:spChg chg="del">
          <ac:chgData name="Petya Petrova (2009077)" userId="S::2009077@student.uwtsd.ac.uk::d11b6f5f-1a5b-4aad-973d-36eb33308394" providerId="AD" clId="Web-{33A22EAC-7495-49CB-9C40-0C0323C84A0F}" dt="2021-11-17T17:36:45.177" v="6"/>
          <ac:spMkLst>
            <pc:docMk/>
            <pc:sldMk cId="2621827959" sldId="273"/>
            <ac:spMk id="2" creationId="{E338821B-8129-4768-B102-78B3FF0F53C2}"/>
          </ac:spMkLst>
        </pc:spChg>
        <pc:spChg chg="mod">
          <ac:chgData name="Petya Petrova (2009077)" userId="S::2009077@student.uwtsd.ac.uk::d11b6f5f-1a5b-4aad-973d-36eb33308394" providerId="AD" clId="Web-{33A22EAC-7495-49CB-9C40-0C0323C84A0F}" dt="2021-11-17T17:54:48.470" v="32" actId="20577"/>
          <ac:spMkLst>
            <pc:docMk/>
            <pc:sldMk cId="2621827959" sldId="273"/>
            <ac:spMk id="3" creationId="{AA3C1B5F-2EB7-49F1-B276-041C062E03EA}"/>
          </ac:spMkLst>
        </pc:spChg>
        <pc:spChg chg="mod">
          <ac:chgData name="Petya Petrova (2009077)" userId="S::2009077@student.uwtsd.ac.uk::d11b6f5f-1a5b-4aad-973d-36eb33308394" providerId="AD" clId="Web-{33A22EAC-7495-49CB-9C40-0C0323C84A0F}" dt="2021-11-17T17:34:33.903" v="1" actId="20577"/>
          <ac:spMkLst>
            <pc:docMk/>
            <pc:sldMk cId="2621827959" sldId="273"/>
            <ac:spMk id="6" creationId="{28D8CB24-074A-4187-8379-9785AC7CB731}"/>
          </ac:spMkLst>
        </pc:spChg>
      </pc:sldChg>
    </pc:docChg>
  </pc:docChgLst>
  <pc:docChgLst>
    <pc:chgData name="Petya Petrova (2009077)" userId="S::2009077@student.uwtsd.ac.uk::d11b6f5f-1a5b-4aad-973d-36eb33308394" providerId="AD" clId="Web-{8F21A56F-973C-D291-526F-EBF2AE2DEBA2}"/>
    <pc:docChg chg="addSld delSld modSld sldOrd addMainMaster modMainMaster">
      <pc:chgData name="Petya Petrova (2009077)" userId="S::2009077@student.uwtsd.ac.uk::d11b6f5f-1a5b-4aad-973d-36eb33308394" providerId="AD" clId="Web-{8F21A56F-973C-D291-526F-EBF2AE2DEBA2}" dt="2021-11-09T14:23:33.496" v="544"/>
      <pc:docMkLst>
        <pc:docMk/>
      </pc:docMkLst>
      <pc:sldChg chg="addSp delSp modSp ord">
        <pc:chgData name="Petya Petrova (2009077)" userId="S::2009077@student.uwtsd.ac.uk::d11b6f5f-1a5b-4aad-973d-36eb33308394" providerId="AD" clId="Web-{8F21A56F-973C-D291-526F-EBF2AE2DEBA2}" dt="2021-11-09T14:22:11.447" v="541"/>
        <pc:sldMkLst>
          <pc:docMk/>
          <pc:sldMk cId="2046639127" sldId="257"/>
        </pc:sldMkLst>
        <pc:spChg chg="del mod">
          <ac:chgData name="Petya Petrova (2009077)" userId="S::2009077@student.uwtsd.ac.uk::d11b6f5f-1a5b-4aad-973d-36eb33308394" providerId="AD" clId="Web-{8F21A56F-973C-D291-526F-EBF2AE2DEBA2}" dt="2021-11-09T13:19:43.149" v="469"/>
          <ac:spMkLst>
            <pc:docMk/>
            <pc:sldMk cId="2046639127" sldId="257"/>
            <ac:spMk id="2" creationId="{78110A0C-B507-4BBD-A29D-1997F83E343A}"/>
          </ac:spMkLst>
        </pc:spChg>
        <pc:spChg chg="add mod">
          <ac:chgData name="Petya Petrova (2009077)" userId="S::2009077@student.uwtsd.ac.uk::d11b6f5f-1a5b-4aad-973d-36eb33308394" providerId="AD" clId="Web-{8F21A56F-973C-D291-526F-EBF2AE2DEBA2}" dt="2021-11-09T14:03:50.291" v="513" actId="1076"/>
          <ac:spMkLst>
            <pc:docMk/>
            <pc:sldMk cId="2046639127" sldId="257"/>
            <ac:spMk id="2" creationId="{F024E1D5-ABAA-42F5-85D0-726BA8DF60D7}"/>
          </ac:spMkLst>
        </pc:spChg>
        <pc:spChg chg="add mod">
          <ac:chgData name="Petya Petrova (2009077)" userId="S::2009077@student.uwtsd.ac.uk::d11b6f5f-1a5b-4aad-973d-36eb33308394" providerId="AD" clId="Web-{8F21A56F-973C-D291-526F-EBF2AE2DEBA2}" dt="2021-11-09T14:05:55.357" v="533" actId="20577"/>
          <ac:spMkLst>
            <pc:docMk/>
            <pc:sldMk cId="2046639127" sldId="257"/>
            <ac:spMk id="3" creationId="{2F4C5CFC-D1CD-4885-B6B9-DD70C5EAA5DC}"/>
          </ac:spMkLst>
        </pc:spChg>
        <pc:spChg chg="del mod">
          <ac:chgData name="Petya Petrova (2009077)" userId="S::2009077@student.uwtsd.ac.uk::d11b6f5f-1a5b-4aad-973d-36eb33308394" providerId="AD" clId="Web-{8F21A56F-973C-D291-526F-EBF2AE2DEBA2}" dt="2021-11-09T13:19:39.570" v="468"/>
          <ac:spMkLst>
            <pc:docMk/>
            <pc:sldMk cId="2046639127" sldId="257"/>
            <ac:spMk id="3" creationId="{DDFE5329-5F75-42DE-B858-9863341AA952}"/>
          </ac:spMkLst>
        </pc:spChg>
        <pc:spChg chg="add mod">
          <ac:chgData name="Petya Petrova (2009077)" userId="S::2009077@student.uwtsd.ac.uk::d11b6f5f-1a5b-4aad-973d-36eb33308394" providerId="AD" clId="Web-{8F21A56F-973C-D291-526F-EBF2AE2DEBA2}" dt="2021-11-09T14:05:41.700" v="531" actId="20577"/>
          <ac:spMkLst>
            <pc:docMk/>
            <pc:sldMk cId="2046639127" sldId="257"/>
            <ac:spMk id="4" creationId="{314703F7-7F80-4939-BBD3-071F44BCE7FC}"/>
          </ac:spMkLst>
        </pc:spChg>
        <pc:spChg chg="del mod">
          <ac:chgData name="Petya Petrova (2009077)" userId="S::2009077@student.uwtsd.ac.uk::d11b6f5f-1a5b-4aad-973d-36eb33308394" providerId="AD" clId="Web-{8F21A56F-973C-D291-526F-EBF2AE2DEBA2}" dt="2021-11-09T13:19:33.555" v="467"/>
          <ac:spMkLst>
            <pc:docMk/>
            <pc:sldMk cId="2046639127" sldId="257"/>
            <ac:spMk id="4" creationId="{92665423-FBBE-4509-B76F-6BD19B78CA5D}"/>
          </ac:spMkLst>
        </pc:spChg>
        <pc:spChg chg="del mod">
          <ac:chgData name="Petya Petrova (2009077)" userId="S::2009077@student.uwtsd.ac.uk::d11b6f5f-1a5b-4aad-973d-36eb33308394" providerId="AD" clId="Web-{8F21A56F-973C-D291-526F-EBF2AE2DEBA2}" dt="2021-11-09T13:19:30.445" v="466"/>
          <ac:spMkLst>
            <pc:docMk/>
            <pc:sldMk cId="2046639127" sldId="257"/>
            <ac:spMk id="5" creationId="{98E23356-C958-4032-85CE-7FDB99428343}"/>
          </ac:spMkLst>
        </pc:spChg>
        <pc:spChg chg="del mod">
          <ac:chgData name="Petya Petrova (2009077)" userId="S::2009077@student.uwtsd.ac.uk::d11b6f5f-1a5b-4aad-973d-36eb33308394" providerId="AD" clId="Web-{8F21A56F-973C-D291-526F-EBF2AE2DEBA2}" dt="2021-11-09T13:19:27.742" v="465"/>
          <ac:spMkLst>
            <pc:docMk/>
            <pc:sldMk cId="2046639127" sldId="257"/>
            <ac:spMk id="6" creationId="{9E8F7F2B-EC42-455B-B438-F945973A9F4D}"/>
          </ac:spMkLst>
        </pc:spChg>
        <pc:spChg chg="del mod">
          <ac:chgData name="Petya Petrova (2009077)" userId="S::2009077@student.uwtsd.ac.uk::d11b6f5f-1a5b-4aad-973d-36eb33308394" providerId="AD" clId="Web-{8F21A56F-973C-D291-526F-EBF2AE2DEBA2}" dt="2021-11-09T13:19:49.555" v="472"/>
          <ac:spMkLst>
            <pc:docMk/>
            <pc:sldMk cId="2046639127" sldId="257"/>
            <ac:spMk id="7" creationId="{94ED1AD4-EC06-4288-8F40-6BA457E7387F}"/>
          </ac:spMkLst>
        </pc:spChg>
        <pc:picChg chg="add del mod ord">
          <ac:chgData name="Petya Petrova (2009077)" userId="S::2009077@student.uwtsd.ac.uk::d11b6f5f-1a5b-4aad-973d-36eb33308394" providerId="AD" clId="Web-{8F21A56F-973C-D291-526F-EBF2AE2DEBA2}" dt="2021-11-09T14:22:11.447" v="541"/>
          <ac:picMkLst>
            <pc:docMk/>
            <pc:sldMk cId="2046639127" sldId="257"/>
            <ac:picMk id="5" creationId="{9D2D5CEF-57B8-42C3-9D57-325946927727}"/>
          </ac:picMkLst>
        </pc:picChg>
        <pc:picChg chg="add del mod ord">
          <ac:chgData name="Petya Petrova (2009077)" userId="S::2009077@student.uwtsd.ac.uk::d11b6f5f-1a5b-4aad-973d-36eb33308394" providerId="AD" clId="Web-{8F21A56F-973C-D291-526F-EBF2AE2DEBA2}" dt="2021-11-09T12:50:23.608" v="149"/>
          <ac:picMkLst>
            <pc:docMk/>
            <pc:sldMk cId="2046639127" sldId="257"/>
            <ac:picMk id="8" creationId="{4D17F78E-8BF9-44A4-AC97-7223556F3CF6}"/>
          </ac:picMkLst>
        </pc:picChg>
        <pc:picChg chg="del mod">
          <ac:chgData name="Petya Petrova (2009077)" userId="S::2009077@student.uwtsd.ac.uk::d11b6f5f-1a5b-4aad-973d-36eb33308394" providerId="AD" clId="Web-{8F21A56F-973C-D291-526F-EBF2AE2DEBA2}" dt="2021-11-09T12:45:18.681" v="137"/>
          <ac:picMkLst>
            <pc:docMk/>
            <pc:sldMk cId="2046639127" sldId="257"/>
            <ac:picMk id="9" creationId="{2E4F31D5-4302-41A6-83AE-499B2B3D3BE5}"/>
          </ac:picMkLst>
        </pc:picChg>
        <pc:picChg chg="del mod">
          <ac:chgData name="Petya Petrova (2009077)" userId="S::2009077@student.uwtsd.ac.uk::d11b6f5f-1a5b-4aad-973d-36eb33308394" providerId="AD" clId="Web-{8F21A56F-973C-D291-526F-EBF2AE2DEBA2}" dt="2021-11-09T12:32:58.107" v="98"/>
          <ac:picMkLst>
            <pc:docMk/>
            <pc:sldMk cId="2046639127" sldId="257"/>
            <ac:picMk id="10" creationId="{99D0DCC3-4E5D-4297-9CA0-17BB66239AA0}"/>
          </ac:picMkLst>
        </pc:picChg>
        <pc:picChg chg="del mod">
          <ac:chgData name="Petya Petrova (2009077)" userId="S::2009077@student.uwtsd.ac.uk::d11b6f5f-1a5b-4aad-973d-36eb33308394" providerId="AD" clId="Web-{8F21A56F-973C-D291-526F-EBF2AE2DEBA2}" dt="2021-11-09T12:45:16.837" v="136"/>
          <ac:picMkLst>
            <pc:docMk/>
            <pc:sldMk cId="2046639127" sldId="257"/>
            <ac:picMk id="14" creationId="{053C787B-6DC5-43B5-A0C1-75EA63616CA2}"/>
          </ac:picMkLst>
        </pc:picChg>
        <pc:picChg chg="del mod">
          <ac:chgData name="Petya Petrova (2009077)" userId="S::2009077@student.uwtsd.ac.uk::d11b6f5f-1a5b-4aad-973d-36eb33308394" providerId="AD" clId="Web-{8F21A56F-973C-D291-526F-EBF2AE2DEBA2}" dt="2021-11-09T12:45:14.962" v="135"/>
          <ac:picMkLst>
            <pc:docMk/>
            <pc:sldMk cId="2046639127" sldId="257"/>
            <ac:picMk id="15" creationId="{A899D530-8E48-4C01-9EAD-2D59031B6D77}"/>
          </ac:picMkLst>
        </pc:picChg>
        <pc:picChg chg="del mod">
          <ac:chgData name="Petya Petrova (2009077)" userId="S::2009077@student.uwtsd.ac.uk::d11b6f5f-1a5b-4aad-973d-36eb33308394" providerId="AD" clId="Web-{8F21A56F-973C-D291-526F-EBF2AE2DEBA2}" dt="2021-11-09T12:45:13.056" v="134"/>
          <ac:picMkLst>
            <pc:docMk/>
            <pc:sldMk cId="2046639127" sldId="257"/>
            <ac:picMk id="16" creationId="{00870B9F-B4BB-408A-A4EF-3E16B2083B71}"/>
          </ac:picMkLst>
        </pc:picChg>
        <pc:picChg chg="del mod">
          <ac:chgData name="Petya Petrova (2009077)" userId="S::2009077@student.uwtsd.ac.uk::d11b6f5f-1a5b-4aad-973d-36eb33308394" providerId="AD" clId="Web-{8F21A56F-973C-D291-526F-EBF2AE2DEBA2}" dt="2021-11-09T12:45:11.056" v="133"/>
          <ac:picMkLst>
            <pc:docMk/>
            <pc:sldMk cId="2046639127" sldId="257"/>
            <ac:picMk id="17" creationId="{31BC78DB-05F7-4CC0-A37F-694C8CC8F268}"/>
          </ac:picMkLst>
        </pc:picChg>
      </pc:sldChg>
      <pc:sldChg chg="addSp delSp modSp">
        <pc:chgData name="Petya Petrova (2009077)" userId="S::2009077@student.uwtsd.ac.uk::d11b6f5f-1a5b-4aad-973d-36eb33308394" providerId="AD" clId="Web-{8F21A56F-973C-D291-526F-EBF2AE2DEBA2}" dt="2021-11-09T12:16:06.311" v="90"/>
        <pc:sldMkLst>
          <pc:docMk/>
          <pc:sldMk cId="2415411013" sldId="258"/>
        </pc:sldMkLst>
        <pc:spChg chg="mod ord">
          <ac:chgData name="Petya Petrova (2009077)" userId="S::2009077@student.uwtsd.ac.uk::d11b6f5f-1a5b-4aad-973d-36eb33308394" providerId="AD" clId="Web-{8F21A56F-973C-D291-526F-EBF2AE2DEBA2}" dt="2021-11-09T12:16:06.311" v="90"/>
          <ac:spMkLst>
            <pc:docMk/>
            <pc:sldMk cId="2415411013" sldId="258"/>
            <ac:spMk id="2" creationId="{F268A9AF-CB2A-4483-BF24-EADC92859418}"/>
          </ac:spMkLst>
        </pc:spChg>
        <pc:spChg chg="mod ord">
          <ac:chgData name="Petya Petrova (2009077)" userId="S::2009077@student.uwtsd.ac.uk::d11b6f5f-1a5b-4aad-973d-36eb33308394" providerId="AD" clId="Web-{8F21A56F-973C-D291-526F-EBF2AE2DEBA2}" dt="2021-11-09T12:16:06.311" v="90"/>
          <ac:spMkLst>
            <pc:docMk/>
            <pc:sldMk cId="2415411013" sldId="258"/>
            <ac:spMk id="4" creationId="{8D1CEA3E-AD21-4C73-BBBF-09AD62BCAFE5}"/>
          </ac:spMkLst>
        </pc:spChg>
        <pc:spChg chg="add del">
          <ac:chgData name="Petya Petrova (2009077)" userId="S::2009077@student.uwtsd.ac.uk::d11b6f5f-1a5b-4aad-973d-36eb33308394" providerId="AD" clId="Web-{8F21A56F-973C-D291-526F-EBF2AE2DEBA2}" dt="2021-11-09T12:16:06.311" v="90"/>
          <ac:spMkLst>
            <pc:docMk/>
            <pc:sldMk cId="2415411013" sldId="258"/>
            <ac:spMk id="30" creationId="{AD96FDFD-4E42-4A06-B8B5-768A1DB9C2A9}"/>
          </ac:spMkLst>
        </pc:spChg>
        <pc:spChg chg="add del">
          <ac:chgData name="Petya Petrova (2009077)" userId="S::2009077@student.uwtsd.ac.uk::d11b6f5f-1a5b-4aad-973d-36eb33308394" providerId="AD" clId="Web-{8F21A56F-973C-D291-526F-EBF2AE2DEBA2}" dt="2021-11-09T12:16:06.280" v="89"/>
          <ac:spMkLst>
            <pc:docMk/>
            <pc:sldMk cId="2415411013" sldId="258"/>
            <ac:spMk id="32" creationId="{B43B9CA2-4B31-4ACD-9A9F-B8E6C6420386}"/>
          </ac:spMkLst>
        </pc:spChg>
        <pc:spChg chg="add">
          <ac:chgData name="Petya Petrova (2009077)" userId="S::2009077@student.uwtsd.ac.uk::d11b6f5f-1a5b-4aad-973d-36eb33308394" providerId="AD" clId="Web-{8F21A56F-973C-D291-526F-EBF2AE2DEBA2}" dt="2021-11-09T12:16:06.311" v="90"/>
          <ac:spMkLst>
            <pc:docMk/>
            <pc:sldMk cId="2415411013" sldId="258"/>
            <ac:spMk id="33" creationId="{B3684CCF-CEBB-4D8E-A366-95E43D4C790B}"/>
          </ac:spMkLst>
        </pc:spChg>
        <pc:spChg chg="add">
          <ac:chgData name="Petya Petrova (2009077)" userId="S::2009077@student.uwtsd.ac.uk::d11b6f5f-1a5b-4aad-973d-36eb33308394" providerId="AD" clId="Web-{8F21A56F-973C-D291-526F-EBF2AE2DEBA2}" dt="2021-11-09T12:16:06.311" v="90"/>
          <ac:spMkLst>
            <pc:docMk/>
            <pc:sldMk cId="2415411013" sldId="258"/>
            <ac:spMk id="34" creationId="{70BEB1E7-2F88-40BC-B73D-42E5B6F80BFC}"/>
          </ac:spMkLst>
        </pc:spChg>
        <pc:spChg chg="add del">
          <ac:chgData name="Petya Petrova (2009077)" userId="S::2009077@student.uwtsd.ac.uk::d11b6f5f-1a5b-4aad-973d-36eb33308394" providerId="AD" clId="Web-{8F21A56F-973C-D291-526F-EBF2AE2DEBA2}" dt="2021-11-09T12:15:49.576" v="87"/>
          <ac:spMkLst>
            <pc:docMk/>
            <pc:sldMk cId="2415411013" sldId="258"/>
            <ac:spMk id="35" creationId="{AD96FDFD-4E42-4A06-B8B5-768A1DB9C2A9}"/>
          </ac:spMkLst>
        </pc:spChg>
        <pc:spChg chg="add del">
          <ac:chgData name="Petya Petrova (2009077)" userId="S::2009077@student.uwtsd.ac.uk::d11b6f5f-1a5b-4aad-973d-36eb33308394" providerId="AD" clId="Web-{8F21A56F-973C-D291-526F-EBF2AE2DEBA2}" dt="2021-11-09T12:16:06.280" v="89"/>
          <ac:spMkLst>
            <pc:docMk/>
            <pc:sldMk cId="2415411013" sldId="258"/>
            <ac:spMk id="37" creationId="{33F94DB1-BC5D-454D-845C-7BA3A1F46999}"/>
          </ac:spMkLst>
        </pc:spChg>
        <pc:spChg chg="add del">
          <ac:chgData name="Petya Petrova (2009077)" userId="S::2009077@student.uwtsd.ac.uk::d11b6f5f-1a5b-4aad-973d-36eb33308394" providerId="AD" clId="Web-{8F21A56F-973C-D291-526F-EBF2AE2DEBA2}" dt="2021-11-09T12:16:06.280" v="89"/>
          <ac:spMkLst>
            <pc:docMk/>
            <pc:sldMk cId="2415411013" sldId="258"/>
            <ac:spMk id="39" creationId="{5676B86F-860B-4586-BCAA-C0650C09B7B9}"/>
          </ac:spMkLst>
        </pc:spChg>
        <pc:spChg chg="add del">
          <ac:chgData name="Petya Petrova (2009077)" userId="S::2009077@student.uwtsd.ac.uk::d11b6f5f-1a5b-4aad-973d-36eb33308394" providerId="AD" clId="Web-{8F21A56F-973C-D291-526F-EBF2AE2DEBA2}" dt="2021-11-09T12:16:06.280" v="89"/>
          <ac:spMkLst>
            <pc:docMk/>
            <pc:sldMk cId="2415411013" sldId="258"/>
            <ac:spMk id="41" creationId="{8C818ED5-2F56-4171-9445-3AA4F4462396}"/>
          </ac:spMkLst>
        </pc:spChg>
        <pc:spChg chg="add del">
          <ac:chgData name="Petya Petrova (2009077)" userId="S::2009077@student.uwtsd.ac.uk::d11b6f5f-1a5b-4aad-973d-36eb33308394" providerId="AD" clId="Web-{8F21A56F-973C-D291-526F-EBF2AE2DEBA2}" dt="2021-11-09T12:16:06.280" v="89"/>
          <ac:spMkLst>
            <pc:docMk/>
            <pc:sldMk cId="2415411013" sldId="258"/>
            <ac:spMk id="43" creationId="{DE74FCE8-866C-4AFA-B45C-FACE2A6094E4}"/>
          </ac:spMkLst>
        </pc:spChg>
        <pc:picChg chg="mod ord">
          <ac:chgData name="Petya Petrova (2009077)" userId="S::2009077@student.uwtsd.ac.uk::d11b6f5f-1a5b-4aad-973d-36eb33308394" providerId="AD" clId="Web-{8F21A56F-973C-D291-526F-EBF2AE2DEBA2}" dt="2021-11-09T12:16:06.311" v="90"/>
          <ac:picMkLst>
            <pc:docMk/>
            <pc:sldMk cId="2415411013" sldId="258"/>
            <ac:picMk id="5" creationId="{5AC071A9-64F8-4B59-884B-E7DD363C5786}"/>
          </ac:picMkLst>
        </pc:picChg>
        <pc:picChg chg="mod">
          <ac:chgData name="Petya Petrova (2009077)" userId="S::2009077@student.uwtsd.ac.uk::d11b6f5f-1a5b-4aad-973d-36eb33308394" providerId="AD" clId="Web-{8F21A56F-973C-D291-526F-EBF2AE2DEBA2}" dt="2021-11-09T12:16:06.311" v="90"/>
          <ac:picMkLst>
            <pc:docMk/>
            <pc:sldMk cId="2415411013" sldId="258"/>
            <ac:picMk id="6" creationId="{BF8F3293-55E2-4700-9408-16E51CFE76FC}"/>
          </ac:picMkLst>
        </pc:picChg>
        <pc:picChg chg="mod ord">
          <ac:chgData name="Petya Petrova (2009077)" userId="S::2009077@student.uwtsd.ac.uk::d11b6f5f-1a5b-4aad-973d-36eb33308394" providerId="AD" clId="Web-{8F21A56F-973C-D291-526F-EBF2AE2DEBA2}" dt="2021-11-09T12:16:06.311" v="90"/>
          <ac:picMkLst>
            <pc:docMk/>
            <pc:sldMk cId="2415411013" sldId="258"/>
            <ac:picMk id="7" creationId="{F90FB75C-E29E-4009-B7D8-9792E72716A7}"/>
          </ac:picMkLst>
        </pc:picChg>
      </pc:sldChg>
      <pc:sldChg chg="addSp delSp modSp mod ord setBg">
        <pc:chgData name="Petya Petrova (2009077)" userId="S::2009077@student.uwtsd.ac.uk::d11b6f5f-1a5b-4aad-973d-36eb33308394" providerId="AD" clId="Web-{8F21A56F-973C-D291-526F-EBF2AE2DEBA2}" dt="2021-11-09T13:40:03.265" v="476"/>
        <pc:sldMkLst>
          <pc:docMk/>
          <pc:sldMk cId="3640609341" sldId="261"/>
        </pc:sldMkLst>
        <pc:spChg chg="add mod ord">
          <ac:chgData name="Petya Petrova (2009077)" userId="S::2009077@student.uwtsd.ac.uk::d11b6f5f-1a5b-4aad-973d-36eb33308394" providerId="AD" clId="Web-{8F21A56F-973C-D291-526F-EBF2AE2DEBA2}" dt="2021-11-09T11:34:53.602" v="34"/>
          <ac:spMkLst>
            <pc:docMk/>
            <pc:sldMk cId="3640609341" sldId="261"/>
            <ac:spMk id="2" creationId="{5F9083F9-5B2D-4FE9-A76E-47B5748682EC}"/>
          </ac:spMkLst>
        </pc:spChg>
        <pc:spChg chg="add del">
          <ac:chgData name="Petya Petrova (2009077)" userId="S::2009077@student.uwtsd.ac.uk::d11b6f5f-1a5b-4aad-973d-36eb33308394" providerId="AD" clId="Web-{8F21A56F-973C-D291-526F-EBF2AE2DEBA2}" dt="2021-11-09T11:34:53.602" v="34"/>
          <ac:spMkLst>
            <pc:docMk/>
            <pc:sldMk cId="3640609341" sldId="261"/>
            <ac:spMk id="8" creationId="{6C4028FD-8BAA-4A19-BFDE-594D991B7552}"/>
          </ac:spMkLst>
        </pc:spChg>
        <pc:spChg chg="add mod">
          <ac:chgData name="Petya Petrova (2009077)" userId="S::2009077@student.uwtsd.ac.uk::d11b6f5f-1a5b-4aad-973d-36eb33308394" providerId="AD" clId="Web-{8F21A56F-973C-D291-526F-EBF2AE2DEBA2}" dt="2021-11-09T11:57:58.357" v="59" actId="1076"/>
          <ac:spMkLst>
            <pc:docMk/>
            <pc:sldMk cId="3640609341" sldId="261"/>
            <ac:spMk id="31" creationId="{CD0CFEFD-8F89-478D-A3BF-BB04D685A1CC}"/>
          </ac:spMkLst>
        </pc:spChg>
        <pc:spChg chg="add">
          <ac:chgData name="Petya Petrova (2009077)" userId="S::2009077@student.uwtsd.ac.uk::d11b6f5f-1a5b-4aad-973d-36eb33308394" providerId="AD" clId="Web-{8F21A56F-973C-D291-526F-EBF2AE2DEBA2}" dt="2021-11-09T11:34:53.602" v="34"/>
          <ac:spMkLst>
            <pc:docMk/>
            <pc:sldMk cId="3640609341" sldId="261"/>
            <ac:spMk id="37" creationId="{D009D6D5-DAC2-4A8B-A17A-E206B9012D09}"/>
          </ac:spMkLst>
        </pc:spChg>
        <pc:graphicFrameChg chg="add mod ord modGraphic">
          <ac:chgData name="Petya Petrova (2009077)" userId="S::2009077@student.uwtsd.ac.uk::d11b6f5f-1a5b-4aad-973d-36eb33308394" providerId="AD" clId="Web-{8F21A56F-973C-D291-526F-EBF2AE2DEBA2}" dt="2021-11-09T13:40:03.265" v="476"/>
          <ac:graphicFrameMkLst>
            <pc:docMk/>
            <pc:sldMk cId="3640609341" sldId="261"/>
            <ac:graphicFrameMk id="3" creationId="{33DA6432-3FAF-41D9-9C8B-789414791A19}"/>
          </ac:graphicFrameMkLst>
        </pc:graphicFrameChg>
        <pc:picChg chg="add mod">
          <ac:chgData name="Petya Petrova (2009077)" userId="S::2009077@student.uwtsd.ac.uk::d11b6f5f-1a5b-4aad-973d-36eb33308394" providerId="AD" clId="Web-{8F21A56F-973C-D291-526F-EBF2AE2DEBA2}" dt="2021-11-09T11:34:53.602" v="34"/>
          <ac:picMkLst>
            <pc:docMk/>
            <pc:sldMk cId="3640609341" sldId="261"/>
            <ac:picMk id="32" creationId="{7D3A4980-E221-4404-8B25-E1D0A34EE1C5}"/>
          </ac:picMkLst>
        </pc:picChg>
      </pc:sldChg>
      <pc:sldChg chg="addSp delSp modSp ord">
        <pc:chgData name="Petya Petrova (2009077)" userId="S::2009077@student.uwtsd.ac.uk::d11b6f5f-1a5b-4aad-973d-36eb33308394" providerId="AD" clId="Web-{8F21A56F-973C-D291-526F-EBF2AE2DEBA2}" dt="2021-11-09T12:12:17.855" v="85"/>
        <pc:sldMkLst>
          <pc:docMk/>
          <pc:sldMk cId="3357902632" sldId="262"/>
        </pc:sldMkLst>
        <pc:graphicFrameChg chg="add del mod modGraphic">
          <ac:chgData name="Petya Petrova (2009077)" userId="S::2009077@student.uwtsd.ac.uk::d11b6f5f-1a5b-4aad-973d-36eb33308394" providerId="AD" clId="Web-{8F21A56F-973C-D291-526F-EBF2AE2DEBA2}" dt="2021-11-09T12:12:11.823" v="84"/>
          <ac:graphicFrameMkLst>
            <pc:docMk/>
            <pc:sldMk cId="3357902632" sldId="262"/>
            <ac:graphicFrameMk id="4" creationId="{33DA6432-3FAF-41D9-9C8B-789414791A19}"/>
          </ac:graphicFrameMkLst>
        </pc:graphicFrameChg>
      </pc:sldChg>
      <pc:sldChg chg="addSp delSp modSp mod delAnim setClrOvrMap">
        <pc:chgData name="Petya Petrova (2009077)" userId="S::2009077@student.uwtsd.ac.uk::d11b6f5f-1a5b-4aad-973d-36eb33308394" providerId="AD" clId="Web-{8F21A56F-973C-D291-526F-EBF2AE2DEBA2}" dt="2021-11-09T13:19:11.195" v="464" actId="14100"/>
        <pc:sldMkLst>
          <pc:docMk/>
          <pc:sldMk cId="1514769298" sldId="263"/>
        </pc:sldMkLst>
        <pc:spChg chg="mod">
          <ac:chgData name="Petya Petrova (2009077)" userId="S::2009077@student.uwtsd.ac.uk::d11b6f5f-1a5b-4aad-973d-36eb33308394" providerId="AD" clId="Web-{8F21A56F-973C-D291-526F-EBF2AE2DEBA2}" dt="2021-11-09T13:18:05.866" v="458" actId="20577"/>
          <ac:spMkLst>
            <pc:docMk/>
            <pc:sldMk cId="1514769298" sldId="263"/>
            <ac:spMk id="2" creationId="{B5977173-C3C2-446E-BD5A-E06382FFE71F}"/>
          </ac:spMkLst>
        </pc:spChg>
        <pc:spChg chg="mod">
          <ac:chgData name="Petya Petrova (2009077)" userId="S::2009077@student.uwtsd.ac.uk::d11b6f5f-1a5b-4aad-973d-36eb33308394" providerId="AD" clId="Web-{8F21A56F-973C-D291-526F-EBF2AE2DEBA2}" dt="2021-11-09T13:19:11.195" v="464" actId="14100"/>
          <ac:spMkLst>
            <pc:docMk/>
            <pc:sldMk cId="1514769298" sldId="263"/>
            <ac:spMk id="3" creationId="{2504B48E-EDA0-4CD5-93C5-2DFB4B5D5349}"/>
          </ac:spMkLst>
        </pc:spChg>
        <pc:spChg chg="add del">
          <ac:chgData name="Petya Petrova (2009077)" userId="S::2009077@student.uwtsd.ac.uk::d11b6f5f-1a5b-4aad-973d-36eb33308394" providerId="AD" clId="Web-{8F21A56F-973C-D291-526F-EBF2AE2DEBA2}" dt="2021-11-09T12:32:14.685" v="95"/>
          <ac:spMkLst>
            <pc:docMk/>
            <pc:sldMk cId="1514769298" sldId="263"/>
            <ac:spMk id="10" creationId="{06DA9DF9-31F7-4056-B42E-878CC92417B8}"/>
          </ac:spMkLst>
        </pc:spChg>
        <pc:spChg chg="add del">
          <ac:chgData name="Petya Petrova (2009077)" userId="S::2009077@student.uwtsd.ac.uk::d11b6f5f-1a5b-4aad-973d-36eb33308394" providerId="AD" clId="Web-{8F21A56F-973C-D291-526F-EBF2AE2DEBA2}" dt="2021-11-09T12:48:36.574" v="138"/>
          <ac:spMkLst>
            <pc:docMk/>
            <pc:sldMk cId="1514769298" sldId="263"/>
            <ac:spMk id="12" creationId="{657F69E0-C4B0-4BEC-A689-4F8D877F05D4}"/>
          </ac:spMkLst>
        </pc:spChg>
        <pc:spChg chg="add del">
          <ac:chgData name="Petya Petrova (2009077)" userId="S::2009077@student.uwtsd.ac.uk::d11b6f5f-1a5b-4aad-973d-36eb33308394" providerId="AD" clId="Web-{8F21A56F-973C-D291-526F-EBF2AE2DEBA2}" dt="2021-11-09T12:32:14.482" v="94"/>
          <ac:spMkLst>
            <pc:docMk/>
            <pc:sldMk cId="1514769298" sldId="263"/>
            <ac:spMk id="15" creationId="{06DA9DF9-31F7-4056-B42E-878CC92417B8}"/>
          </ac:spMkLst>
        </pc:spChg>
        <pc:spChg chg="add del">
          <ac:chgData name="Petya Petrova (2009077)" userId="S::2009077@student.uwtsd.ac.uk::d11b6f5f-1a5b-4aad-973d-36eb33308394" providerId="AD" clId="Web-{8F21A56F-973C-D291-526F-EBF2AE2DEBA2}" dt="2021-11-09T12:48:36.574" v="138"/>
          <ac:spMkLst>
            <pc:docMk/>
            <pc:sldMk cId="1514769298" sldId="263"/>
            <ac:spMk id="17" creationId="{9F6380B4-6A1C-481E-8408-B4E6C75B9B81}"/>
          </ac:spMkLst>
        </pc:spChg>
        <pc:spChg chg="add del">
          <ac:chgData name="Petya Petrova (2009077)" userId="S::2009077@student.uwtsd.ac.uk::d11b6f5f-1a5b-4aad-973d-36eb33308394" providerId="AD" clId="Web-{8F21A56F-973C-D291-526F-EBF2AE2DEBA2}" dt="2021-11-09T13:17:35.240" v="448"/>
          <ac:spMkLst>
            <pc:docMk/>
            <pc:sldMk cId="1514769298" sldId="263"/>
            <ac:spMk id="22" creationId="{DCF1FFC3-D020-43C3-8B93-EF6BEFC46DD6}"/>
          </ac:spMkLst>
        </pc:spChg>
        <pc:spChg chg="add">
          <ac:chgData name="Petya Petrova (2009077)" userId="S::2009077@student.uwtsd.ac.uk::d11b6f5f-1a5b-4aad-973d-36eb33308394" providerId="AD" clId="Web-{8F21A56F-973C-D291-526F-EBF2AE2DEBA2}" dt="2021-11-09T13:17:35.240" v="448"/>
          <ac:spMkLst>
            <pc:docMk/>
            <pc:sldMk cId="1514769298" sldId="263"/>
            <ac:spMk id="29" creationId="{06DA9DF9-31F7-4056-B42E-878CC92417B8}"/>
          </ac:spMkLst>
        </pc:spChg>
        <pc:picChg chg="del">
          <ac:chgData name="Petya Petrova (2009077)" userId="S::2009077@student.uwtsd.ac.uk::d11b6f5f-1a5b-4aad-973d-36eb33308394" providerId="AD" clId="Web-{8F21A56F-973C-D291-526F-EBF2AE2DEBA2}" dt="2021-11-09T12:31:33.497" v="91"/>
          <ac:picMkLst>
            <pc:docMk/>
            <pc:sldMk cId="1514769298" sldId="263"/>
            <ac:picMk id="4" creationId="{D86D6A5E-219E-46C0-A7BB-777A8AF8A0E0}"/>
          </ac:picMkLst>
        </pc:picChg>
        <pc:picChg chg="add mod ord">
          <ac:chgData name="Petya Petrova (2009077)" userId="S::2009077@student.uwtsd.ac.uk::d11b6f5f-1a5b-4aad-973d-36eb33308394" providerId="AD" clId="Web-{8F21A56F-973C-D291-526F-EBF2AE2DEBA2}" dt="2021-11-09T13:17:35.240" v="448"/>
          <ac:picMkLst>
            <pc:docMk/>
            <pc:sldMk cId="1514769298" sldId="263"/>
            <ac:picMk id="5" creationId="{4C6F747B-4A49-4CDD-AD4D-570FADE2FC01}"/>
          </ac:picMkLst>
        </pc:picChg>
        <pc:cxnChg chg="add del">
          <ac:chgData name="Petya Petrova (2009077)" userId="S::2009077@student.uwtsd.ac.uk::d11b6f5f-1a5b-4aad-973d-36eb33308394" providerId="AD" clId="Web-{8F21A56F-973C-D291-526F-EBF2AE2DEBA2}" dt="2021-11-09T13:17:35.240" v="448"/>
          <ac:cxnSpMkLst>
            <pc:docMk/>
            <pc:sldMk cId="1514769298" sldId="263"/>
            <ac:cxnSpMk id="24" creationId="{16FC4A39-71B0-433B-AB94-CBFFA0DF90DF}"/>
          </ac:cxnSpMkLst>
        </pc:cxnChg>
      </pc:sldChg>
      <pc:sldChg chg="addSp delSp modSp mod ord setBg">
        <pc:chgData name="Petya Petrova (2009077)" userId="S::2009077@student.uwtsd.ac.uk::d11b6f5f-1a5b-4aad-973d-36eb33308394" providerId="AD" clId="Web-{8F21A56F-973C-D291-526F-EBF2AE2DEBA2}" dt="2021-11-09T13:17:11.787" v="447"/>
        <pc:sldMkLst>
          <pc:docMk/>
          <pc:sldMk cId="3345948230" sldId="264"/>
        </pc:sldMkLst>
        <pc:spChg chg="add mod">
          <ac:chgData name="Petya Petrova (2009077)" userId="S::2009077@student.uwtsd.ac.uk::d11b6f5f-1a5b-4aad-973d-36eb33308394" providerId="AD" clId="Web-{8F21A56F-973C-D291-526F-EBF2AE2DEBA2}" dt="2021-11-09T13:15:23.348" v="435"/>
          <ac:spMkLst>
            <pc:docMk/>
            <pc:sldMk cId="3345948230" sldId="264"/>
            <ac:spMk id="2" creationId="{FA4D10DA-0687-4401-94EE-692F14657A27}"/>
          </ac:spMkLst>
        </pc:spChg>
        <pc:spChg chg="add mod ord">
          <ac:chgData name="Petya Petrova (2009077)" userId="S::2009077@student.uwtsd.ac.uk::d11b6f5f-1a5b-4aad-973d-36eb33308394" providerId="AD" clId="Web-{8F21A56F-973C-D291-526F-EBF2AE2DEBA2}" dt="2021-11-09T13:16:43.634" v="446" actId="1076"/>
          <ac:spMkLst>
            <pc:docMk/>
            <pc:sldMk cId="3345948230" sldId="264"/>
            <ac:spMk id="3" creationId="{D5D1C8BB-E9D3-4AA3-AF3A-9F578F19383D}"/>
          </ac:spMkLst>
        </pc:spChg>
        <pc:spChg chg="add del mod">
          <ac:chgData name="Petya Petrova (2009077)" userId="S::2009077@student.uwtsd.ac.uk::d11b6f5f-1a5b-4aad-973d-36eb33308394" providerId="AD" clId="Web-{8F21A56F-973C-D291-526F-EBF2AE2DEBA2}" dt="2021-11-09T13:04:35.057" v="367"/>
          <ac:spMkLst>
            <pc:docMk/>
            <pc:sldMk cId="3345948230" sldId="264"/>
            <ac:spMk id="5" creationId="{F8345E54-C5F8-4BC7-B69E-633F38919FDA}"/>
          </ac:spMkLst>
        </pc:spChg>
        <pc:spChg chg="add">
          <ac:chgData name="Petya Petrova (2009077)" userId="S::2009077@student.uwtsd.ac.uk::d11b6f5f-1a5b-4aad-973d-36eb33308394" providerId="AD" clId="Web-{8F21A56F-973C-D291-526F-EBF2AE2DEBA2}" dt="2021-11-09T13:10:41.172" v="417"/>
          <ac:spMkLst>
            <pc:docMk/>
            <pc:sldMk cId="3345948230" sldId="264"/>
            <ac:spMk id="11" creationId="{2C61293E-6EBE-43EF-A52C-9BEBFD7679D4}"/>
          </ac:spMkLst>
        </pc:spChg>
        <pc:spChg chg="add">
          <ac:chgData name="Petya Petrova (2009077)" userId="S::2009077@student.uwtsd.ac.uk::d11b6f5f-1a5b-4aad-973d-36eb33308394" providerId="AD" clId="Web-{8F21A56F-973C-D291-526F-EBF2AE2DEBA2}" dt="2021-11-09T13:10:41.172" v="417"/>
          <ac:spMkLst>
            <pc:docMk/>
            <pc:sldMk cId="3345948230" sldId="264"/>
            <ac:spMk id="13" creationId="{21540236-BFD5-4A9D-8840-4703E7F76825}"/>
          </ac:spMkLst>
        </pc:spChg>
        <pc:spChg chg="add del">
          <ac:chgData name="Petya Petrova (2009077)" userId="S::2009077@student.uwtsd.ac.uk::d11b6f5f-1a5b-4aad-973d-36eb33308394" providerId="AD" clId="Web-{8F21A56F-973C-D291-526F-EBF2AE2DEBA2}" dt="2021-11-09T13:13:33.987" v="428"/>
          <ac:spMkLst>
            <pc:docMk/>
            <pc:sldMk cId="3345948230" sldId="264"/>
            <ac:spMk id="15" creationId="{131BAD53-4E89-4F62-BBB7-26359763ED39}"/>
          </ac:spMkLst>
        </pc:spChg>
        <pc:spChg chg="add del">
          <ac:chgData name="Petya Petrova (2009077)" userId="S::2009077@student.uwtsd.ac.uk::d11b6f5f-1a5b-4aad-973d-36eb33308394" providerId="AD" clId="Web-{8F21A56F-973C-D291-526F-EBF2AE2DEBA2}" dt="2021-11-09T13:13:33.987" v="428"/>
          <ac:spMkLst>
            <pc:docMk/>
            <pc:sldMk cId="3345948230" sldId="264"/>
            <ac:spMk id="16" creationId="{62756DA2-40EB-4C6F-B962-5822FFB54FB6}"/>
          </ac:spMkLst>
        </pc:spChg>
        <pc:spChg chg="add del">
          <ac:chgData name="Petya Petrova (2009077)" userId="S::2009077@student.uwtsd.ac.uk::d11b6f5f-1a5b-4aad-973d-36eb33308394" providerId="AD" clId="Web-{8F21A56F-973C-D291-526F-EBF2AE2DEBA2}" dt="2021-11-09T13:14:09.456" v="430"/>
          <ac:spMkLst>
            <pc:docMk/>
            <pc:sldMk cId="3345948230" sldId="264"/>
            <ac:spMk id="17" creationId="{08980754-6F4B-43C9-B9BE-127B6BED6586}"/>
          </ac:spMkLst>
        </pc:spChg>
        <pc:spChg chg="add del">
          <ac:chgData name="Petya Petrova (2009077)" userId="S::2009077@student.uwtsd.ac.uk::d11b6f5f-1a5b-4aad-973d-36eb33308394" providerId="AD" clId="Web-{8F21A56F-973C-D291-526F-EBF2AE2DEBA2}" dt="2021-11-09T13:14:09.456" v="430"/>
          <ac:spMkLst>
            <pc:docMk/>
            <pc:sldMk cId="3345948230" sldId="264"/>
            <ac:spMk id="18" creationId="{2F687420-BEB4-45CD-8226-339BE553B8E6}"/>
          </ac:spMkLst>
        </pc:spChg>
        <pc:spChg chg="add del">
          <ac:chgData name="Petya Petrova (2009077)" userId="S::2009077@student.uwtsd.ac.uk::d11b6f5f-1a5b-4aad-973d-36eb33308394" providerId="AD" clId="Web-{8F21A56F-973C-D291-526F-EBF2AE2DEBA2}" dt="2021-11-09T13:14:09.456" v="430"/>
          <ac:spMkLst>
            <pc:docMk/>
            <pc:sldMk cId="3345948230" sldId="264"/>
            <ac:spMk id="19" creationId="{2C1BBA94-3F40-40AA-8BB9-E69E25E537C1}"/>
          </ac:spMkLst>
        </pc:spChg>
        <pc:spChg chg="add del">
          <ac:chgData name="Petya Petrova (2009077)" userId="S::2009077@student.uwtsd.ac.uk::d11b6f5f-1a5b-4aad-973d-36eb33308394" providerId="AD" clId="Web-{8F21A56F-973C-D291-526F-EBF2AE2DEBA2}" dt="2021-11-09T13:14:09.456" v="430"/>
          <ac:spMkLst>
            <pc:docMk/>
            <pc:sldMk cId="3345948230" sldId="264"/>
            <ac:spMk id="20" creationId="{169CC832-2974-4E8D-90ED-3E2941BA7336}"/>
          </ac:spMkLst>
        </pc:spChg>
        <pc:spChg chg="add del">
          <ac:chgData name="Petya Petrova (2009077)" userId="S::2009077@student.uwtsd.ac.uk::d11b6f5f-1a5b-4aad-973d-36eb33308394" providerId="AD" clId="Web-{8F21A56F-973C-D291-526F-EBF2AE2DEBA2}" dt="2021-11-09T13:14:09.456" v="430"/>
          <ac:spMkLst>
            <pc:docMk/>
            <pc:sldMk cId="3345948230" sldId="264"/>
            <ac:spMk id="21" creationId="{55222F96-971A-4F90-B841-6BAB416C7AC1}"/>
          </ac:spMkLst>
        </pc:spChg>
        <pc:spChg chg="add del">
          <ac:chgData name="Petya Petrova (2009077)" userId="S::2009077@student.uwtsd.ac.uk::d11b6f5f-1a5b-4aad-973d-36eb33308394" providerId="AD" clId="Web-{8F21A56F-973C-D291-526F-EBF2AE2DEBA2}" dt="2021-11-09T13:14:17.425" v="432"/>
          <ac:spMkLst>
            <pc:docMk/>
            <pc:sldMk cId="3345948230" sldId="264"/>
            <ac:spMk id="22" creationId="{59264BFD-360D-430E-B593-7BC0D00FBDEE}"/>
          </ac:spMkLst>
        </pc:spChg>
        <pc:spChg chg="add del">
          <ac:chgData name="Petya Petrova (2009077)" userId="S::2009077@student.uwtsd.ac.uk::d11b6f5f-1a5b-4aad-973d-36eb33308394" providerId="AD" clId="Web-{8F21A56F-973C-D291-526F-EBF2AE2DEBA2}" dt="2021-11-09T13:14:43.550" v="434"/>
          <ac:spMkLst>
            <pc:docMk/>
            <pc:sldMk cId="3345948230" sldId="264"/>
            <ac:spMk id="24" creationId="{59264BFD-360D-430E-B593-7BC0D00FBDEE}"/>
          </ac:spMkLst>
        </pc:spChg>
        <pc:spChg chg="add del">
          <ac:chgData name="Petya Petrova (2009077)" userId="S::2009077@student.uwtsd.ac.uk::d11b6f5f-1a5b-4aad-973d-36eb33308394" providerId="AD" clId="Web-{8F21A56F-973C-D291-526F-EBF2AE2DEBA2}" dt="2021-11-09T13:14:17.425" v="432"/>
          <ac:spMkLst>
            <pc:docMk/>
            <pc:sldMk cId="3345948230" sldId="264"/>
            <ac:spMk id="25" creationId="{F249C1C3-EBDE-4C27-BD12-A6AE40A4DBC7}"/>
          </ac:spMkLst>
        </pc:spChg>
        <pc:spChg chg="add">
          <ac:chgData name="Petya Petrova (2009077)" userId="S::2009077@student.uwtsd.ac.uk::d11b6f5f-1a5b-4aad-973d-36eb33308394" providerId="AD" clId="Web-{8F21A56F-973C-D291-526F-EBF2AE2DEBA2}" dt="2021-11-09T13:15:23.348" v="435"/>
          <ac:spMkLst>
            <pc:docMk/>
            <pc:sldMk cId="3345948230" sldId="264"/>
            <ac:spMk id="27" creationId="{D009D6D5-DAC2-4A8B-A17A-E206B9012D09}"/>
          </ac:spMkLst>
        </pc:spChg>
        <pc:spChg chg="add del">
          <ac:chgData name="Petya Petrova (2009077)" userId="S::2009077@student.uwtsd.ac.uk::d11b6f5f-1a5b-4aad-973d-36eb33308394" providerId="AD" clId="Web-{8F21A56F-973C-D291-526F-EBF2AE2DEBA2}" dt="2021-11-09T13:14:43.550" v="434"/>
          <ac:spMkLst>
            <pc:docMk/>
            <pc:sldMk cId="3345948230" sldId="264"/>
            <ac:spMk id="28" creationId="{F249C1C3-EBDE-4C27-BD12-A6AE40A4DBC7}"/>
          </ac:spMkLst>
        </pc:spChg>
        <pc:grpChg chg="add del">
          <ac:chgData name="Petya Petrova (2009077)" userId="S::2009077@student.uwtsd.ac.uk::d11b6f5f-1a5b-4aad-973d-36eb33308394" providerId="AD" clId="Web-{8F21A56F-973C-D291-526F-EBF2AE2DEBA2}" dt="2021-11-09T13:14:17.425" v="432"/>
          <ac:grpSpMkLst>
            <pc:docMk/>
            <pc:sldMk cId="3345948230" sldId="264"/>
            <ac:grpSpMk id="23" creationId="{A4538145-ACBA-40C0-AFBD-DE742723D579}"/>
          </ac:grpSpMkLst>
        </pc:grpChg>
        <pc:grpChg chg="add del">
          <ac:chgData name="Petya Petrova (2009077)" userId="S::2009077@student.uwtsd.ac.uk::d11b6f5f-1a5b-4aad-973d-36eb33308394" providerId="AD" clId="Web-{8F21A56F-973C-D291-526F-EBF2AE2DEBA2}" dt="2021-11-09T13:14:43.550" v="434"/>
          <ac:grpSpMkLst>
            <pc:docMk/>
            <pc:sldMk cId="3345948230" sldId="264"/>
            <ac:grpSpMk id="26" creationId="{A4538145-ACBA-40C0-AFBD-DE742723D579}"/>
          </ac:grpSpMkLst>
        </pc:grpChg>
        <pc:picChg chg="add mod">
          <ac:chgData name="Petya Petrova (2009077)" userId="S::2009077@student.uwtsd.ac.uk::d11b6f5f-1a5b-4aad-973d-36eb33308394" providerId="AD" clId="Web-{8F21A56F-973C-D291-526F-EBF2AE2DEBA2}" dt="2021-11-09T13:15:23.348" v="435"/>
          <ac:picMkLst>
            <pc:docMk/>
            <pc:sldMk cId="3345948230" sldId="264"/>
            <ac:picMk id="6" creationId="{F469D571-294C-4133-8FA2-83751A390295}"/>
          </ac:picMkLst>
        </pc:picChg>
      </pc:sldChg>
      <pc:sldChg chg="addSp modSp ord">
        <pc:chgData name="Petya Petrova (2009077)" userId="S::2009077@student.uwtsd.ac.uk::d11b6f5f-1a5b-4aad-973d-36eb33308394" providerId="AD" clId="Web-{8F21A56F-973C-D291-526F-EBF2AE2DEBA2}" dt="2021-11-09T13:54:48.166" v="497" actId="20577"/>
        <pc:sldMkLst>
          <pc:docMk/>
          <pc:sldMk cId="446181321" sldId="265"/>
        </pc:sldMkLst>
        <pc:spChg chg="add mod">
          <ac:chgData name="Petya Petrova (2009077)" userId="S::2009077@student.uwtsd.ac.uk::d11b6f5f-1a5b-4aad-973d-36eb33308394" providerId="AD" clId="Web-{8F21A56F-973C-D291-526F-EBF2AE2DEBA2}" dt="2021-11-09T13:54:48.166" v="497" actId="20577"/>
          <ac:spMkLst>
            <pc:docMk/>
            <pc:sldMk cId="446181321" sldId="265"/>
            <ac:spMk id="2" creationId="{E6402A4A-7B87-4147-BF4D-01E2FF232BCC}"/>
          </ac:spMkLst>
        </pc:spChg>
      </pc:sldChg>
      <pc:sldChg chg="addSp delSp modSp mod ord setBg">
        <pc:chgData name="Petya Petrova (2009077)" userId="S::2009077@student.uwtsd.ac.uk::d11b6f5f-1a5b-4aad-973d-36eb33308394" providerId="AD" clId="Web-{8F21A56F-973C-D291-526F-EBF2AE2DEBA2}" dt="2021-11-09T12:03:54.831" v="73" actId="1076"/>
        <pc:sldMkLst>
          <pc:docMk/>
          <pc:sldMk cId="3787432484" sldId="266"/>
        </pc:sldMkLst>
        <pc:spChg chg="add mod">
          <ac:chgData name="Petya Petrova (2009077)" userId="S::2009077@student.uwtsd.ac.uk::d11b6f5f-1a5b-4aad-973d-36eb33308394" providerId="AD" clId="Web-{8F21A56F-973C-D291-526F-EBF2AE2DEBA2}" dt="2021-11-09T11:35:56.369" v="36" actId="20577"/>
          <ac:spMkLst>
            <pc:docMk/>
            <pc:sldMk cId="3787432484" sldId="266"/>
            <ac:spMk id="2" creationId="{6170FB54-C34B-41D0-99C1-61FCB4794D06}"/>
          </ac:spMkLst>
        </pc:spChg>
        <pc:spChg chg="add del">
          <ac:chgData name="Petya Petrova (2009077)" userId="S::2009077@student.uwtsd.ac.uk::d11b6f5f-1a5b-4aad-973d-36eb33308394" providerId="AD" clId="Web-{8F21A56F-973C-D291-526F-EBF2AE2DEBA2}" dt="2021-11-09T11:52:44.868" v="42"/>
          <ac:spMkLst>
            <pc:docMk/>
            <pc:sldMk cId="3787432484" sldId="266"/>
            <ac:spMk id="13" creationId="{5E39A796-BE83-48B1-B33F-35C4A32AAB57}"/>
          </ac:spMkLst>
        </pc:spChg>
        <pc:spChg chg="add del">
          <ac:chgData name="Petya Petrova (2009077)" userId="S::2009077@student.uwtsd.ac.uk::d11b6f5f-1a5b-4aad-973d-36eb33308394" providerId="AD" clId="Web-{8F21A56F-973C-D291-526F-EBF2AE2DEBA2}" dt="2021-11-09T11:52:44.868" v="42"/>
          <ac:spMkLst>
            <pc:docMk/>
            <pc:sldMk cId="3787432484" sldId="266"/>
            <ac:spMk id="14" creationId="{72F84B47-E267-4194-8194-831DB7B5547F}"/>
          </ac:spMkLst>
        </pc:spChg>
        <pc:spChg chg="add del">
          <ac:chgData name="Petya Petrova (2009077)" userId="S::2009077@student.uwtsd.ac.uk::d11b6f5f-1a5b-4aad-973d-36eb33308394" providerId="AD" clId="Web-{8F21A56F-973C-D291-526F-EBF2AE2DEBA2}" dt="2021-11-09T11:55:02.620" v="46"/>
          <ac:spMkLst>
            <pc:docMk/>
            <pc:sldMk cId="3787432484" sldId="266"/>
            <ac:spMk id="15" creationId="{36D30126-6314-4A93-B27E-5C66CF781924}"/>
          </ac:spMkLst>
        </pc:spChg>
        <pc:spChg chg="add del">
          <ac:chgData name="Petya Petrova (2009077)" userId="S::2009077@student.uwtsd.ac.uk::d11b6f5f-1a5b-4aad-973d-36eb33308394" providerId="AD" clId="Web-{8F21A56F-973C-D291-526F-EBF2AE2DEBA2}" dt="2021-11-09T11:52:08.758" v="40"/>
          <ac:spMkLst>
            <pc:docMk/>
            <pc:sldMk cId="3787432484" sldId="266"/>
            <ac:spMk id="16" creationId="{4D1248EE-67D1-4BDE-AB0E-01D7CD8DD7ED}"/>
          </ac:spMkLst>
        </pc:spChg>
        <pc:spChg chg="add del">
          <ac:chgData name="Petya Petrova (2009077)" userId="S::2009077@student.uwtsd.ac.uk::d11b6f5f-1a5b-4aad-973d-36eb33308394" providerId="AD" clId="Web-{8F21A56F-973C-D291-526F-EBF2AE2DEBA2}" dt="2021-11-09T11:55:02.620" v="46"/>
          <ac:spMkLst>
            <pc:docMk/>
            <pc:sldMk cId="3787432484" sldId="266"/>
            <ac:spMk id="17" creationId="{4038CB10-1F5C-4D54-9DF7-12586DE5B007}"/>
          </ac:spMkLst>
        </pc:spChg>
        <pc:spChg chg="add del">
          <ac:chgData name="Petya Petrova (2009077)" userId="S::2009077@student.uwtsd.ac.uk::d11b6f5f-1a5b-4aad-973d-36eb33308394" providerId="AD" clId="Web-{8F21A56F-973C-D291-526F-EBF2AE2DEBA2}" dt="2021-11-09T11:52:08.758" v="40"/>
          <ac:spMkLst>
            <pc:docMk/>
            <pc:sldMk cId="3787432484" sldId="266"/>
            <ac:spMk id="18" creationId="{A344AAA5-41F4-4862-97EF-688D31DC7567}"/>
          </ac:spMkLst>
        </pc:spChg>
        <pc:spChg chg="add del">
          <ac:chgData name="Petya Petrova (2009077)" userId="S::2009077@student.uwtsd.ac.uk::d11b6f5f-1a5b-4aad-973d-36eb33308394" providerId="AD" clId="Web-{8F21A56F-973C-D291-526F-EBF2AE2DEBA2}" dt="2021-11-09T11:55:02.620" v="46"/>
          <ac:spMkLst>
            <pc:docMk/>
            <pc:sldMk cId="3787432484" sldId="266"/>
            <ac:spMk id="19" creationId="{73ED6512-6858-4552-B699-9A97FE9A4EA2}"/>
          </ac:spMkLst>
        </pc:spChg>
        <pc:spChg chg="add del">
          <ac:chgData name="Petya Petrova (2009077)" userId="S::2009077@student.uwtsd.ac.uk::d11b6f5f-1a5b-4aad-973d-36eb33308394" providerId="AD" clId="Web-{8F21A56F-973C-D291-526F-EBF2AE2DEBA2}" dt="2021-11-09T11:52:08.758" v="40"/>
          <ac:spMkLst>
            <pc:docMk/>
            <pc:sldMk cId="3787432484" sldId="266"/>
            <ac:spMk id="20" creationId="{69E1A62C-2AAF-4B3E-8CDB-65E237080997}"/>
          </ac:spMkLst>
        </pc:spChg>
        <pc:spChg chg="add del">
          <ac:chgData name="Petya Petrova (2009077)" userId="S::2009077@student.uwtsd.ac.uk::d11b6f5f-1a5b-4aad-973d-36eb33308394" providerId="AD" clId="Web-{8F21A56F-973C-D291-526F-EBF2AE2DEBA2}" dt="2021-11-09T12:00:58.532" v="64"/>
          <ac:spMkLst>
            <pc:docMk/>
            <pc:sldMk cId="3787432484" sldId="266"/>
            <ac:spMk id="21" creationId="{9427AF5F-9A0E-42B7-A252-FD64C9885F9C}"/>
          </ac:spMkLst>
        </pc:spChg>
        <pc:spChg chg="add del">
          <ac:chgData name="Petya Petrova (2009077)" userId="S::2009077@student.uwtsd.ac.uk::d11b6f5f-1a5b-4aad-973d-36eb33308394" providerId="AD" clId="Web-{8F21A56F-973C-D291-526F-EBF2AE2DEBA2}" dt="2021-11-09T12:02:11.517" v="67"/>
          <ac:spMkLst>
            <pc:docMk/>
            <pc:sldMk cId="3787432484" sldId="266"/>
            <ac:spMk id="26" creationId="{201CC55D-ED54-4C5C-95E6-10947BD1103B}"/>
          </ac:spMkLst>
        </pc:spChg>
        <pc:spChg chg="add del">
          <ac:chgData name="Petya Petrova (2009077)" userId="S::2009077@student.uwtsd.ac.uk::d11b6f5f-1a5b-4aad-973d-36eb33308394" providerId="AD" clId="Web-{8F21A56F-973C-D291-526F-EBF2AE2DEBA2}" dt="2021-11-09T12:02:11.517" v="67"/>
          <ac:spMkLst>
            <pc:docMk/>
            <pc:sldMk cId="3787432484" sldId="266"/>
            <ac:spMk id="32" creationId="{3873B707-463F-40B0-8227-E8CC6C67EB25}"/>
          </ac:spMkLst>
        </pc:spChg>
        <pc:spChg chg="add del">
          <ac:chgData name="Petya Petrova (2009077)" userId="S::2009077@student.uwtsd.ac.uk::d11b6f5f-1a5b-4aad-973d-36eb33308394" providerId="AD" clId="Web-{8F21A56F-973C-D291-526F-EBF2AE2DEBA2}" dt="2021-11-09T12:02:11.517" v="67"/>
          <ac:spMkLst>
            <pc:docMk/>
            <pc:sldMk cId="3787432484" sldId="266"/>
            <ac:spMk id="34" creationId="{C13237C8-E62C-4F0D-A318-BD6FB6C2D138}"/>
          </ac:spMkLst>
        </pc:spChg>
        <pc:spChg chg="add del">
          <ac:chgData name="Petya Petrova (2009077)" userId="S::2009077@student.uwtsd.ac.uk::d11b6f5f-1a5b-4aad-973d-36eb33308394" providerId="AD" clId="Web-{8F21A56F-973C-D291-526F-EBF2AE2DEBA2}" dt="2021-11-09T12:02:11.517" v="67"/>
          <ac:spMkLst>
            <pc:docMk/>
            <pc:sldMk cId="3787432484" sldId="266"/>
            <ac:spMk id="36" creationId="{19C9EAEA-39D0-4B0E-A0EB-51E7B26740B1}"/>
          </ac:spMkLst>
        </pc:spChg>
        <pc:spChg chg="add">
          <ac:chgData name="Petya Petrova (2009077)" userId="S::2009077@student.uwtsd.ac.uk::d11b6f5f-1a5b-4aad-973d-36eb33308394" providerId="AD" clId="Web-{8F21A56F-973C-D291-526F-EBF2AE2DEBA2}" dt="2021-11-09T12:02:11.517" v="67"/>
          <ac:spMkLst>
            <pc:docMk/>
            <pc:sldMk cId="3787432484" sldId="266"/>
            <ac:spMk id="41" creationId="{DBC6133C-0615-4CE4-9132-37E609A9BDFA}"/>
          </ac:spMkLst>
        </pc:spChg>
        <pc:spChg chg="add">
          <ac:chgData name="Petya Petrova (2009077)" userId="S::2009077@student.uwtsd.ac.uk::d11b6f5f-1a5b-4aad-973d-36eb33308394" providerId="AD" clId="Web-{8F21A56F-973C-D291-526F-EBF2AE2DEBA2}" dt="2021-11-09T12:02:11.517" v="67"/>
          <ac:spMkLst>
            <pc:docMk/>
            <pc:sldMk cId="3787432484" sldId="266"/>
            <ac:spMk id="43" creationId="{169CC832-2974-4E8D-90ED-3E2941BA7336}"/>
          </ac:spMkLst>
        </pc:spChg>
        <pc:spChg chg="add">
          <ac:chgData name="Petya Petrova (2009077)" userId="S::2009077@student.uwtsd.ac.uk::d11b6f5f-1a5b-4aad-973d-36eb33308394" providerId="AD" clId="Web-{8F21A56F-973C-D291-526F-EBF2AE2DEBA2}" dt="2021-11-09T12:02:11.517" v="67"/>
          <ac:spMkLst>
            <pc:docMk/>
            <pc:sldMk cId="3787432484" sldId="266"/>
            <ac:spMk id="45" creationId="{55222F96-971A-4F90-B841-6BAB416C7AC1}"/>
          </ac:spMkLst>
        </pc:spChg>
        <pc:spChg chg="add">
          <ac:chgData name="Petya Petrova (2009077)" userId="S::2009077@student.uwtsd.ac.uk::d11b6f5f-1a5b-4aad-973d-36eb33308394" providerId="AD" clId="Web-{8F21A56F-973C-D291-526F-EBF2AE2DEBA2}" dt="2021-11-09T12:02:11.517" v="67"/>
          <ac:spMkLst>
            <pc:docMk/>
            <pc:sldMk cId="3787432484" sldId="266"/>
            <ac:spMk id="47" creationId="{08980754-6F4B-43C9-B9BE-127B6BED6586}"/>
          </ac:spMkLst>
        </pc:spChg>
        <pc:spChg chg="add">
          <ac:chgData name="Petya Petrova (2009077)" userId="S::2009077@student.uwtsd.ac.uk::d11b6f5f-1a5b-4aad-973d-36eb33308394" providerId="AD" clId="Web-{8F21A56F-973C-D291-526F-EBF2AE2DEBA2}" dt="2021-11-09T12:02:11.517" v="67"/>
          <ac:spMkLst>
            <pc:docMk/>
            <pc:sldMk cId="3787432484" sldId="266"/>
            <ac:spMk id="49" creationId="{2C1BBA94-3F40-40AA-8BB9-E69E25E537C1}"/>
          </ac:spMkLst>
        </pc:spChg>
        <pc:grpChg chg="add del">
          <ac:chgData name="Petya Petrova (2009077)" userId="S::2009077@student.uwtsd.ac.uk::d11b6f5f-1a5b-4aad-973d-36eb33308394" providerId="AD" clId="Web-{8F21A56F-973C-D291-526F-EBF2AE2DEBA2}" dt="2021-11-09T12:02:11.517" v="67"/>
          <ac:grpSpMkLst>
            <pc:docMk/>
            <pc:sldMk cId="3787432484" sldId="266"/>
            <ac:grpSpMk id="28" creationId="{1DE889C7-FAD6-4397-98E2-05D503484459}"/>
          </ac:grpSpMkLst>
        </pc:grpChg>
        <pc:graphicFrameChg chg="add mod modGraphic">
          <ac:chgData name="Petya Petrova (2009077)" userId="S::2009077@student.uwtsd.ac.uk::d11b6f5f-1a5b-4aad-973d-36eb33308394" providerId="AD" clId="Web-{8F21A56F-973C-D291-526F-EBF2AE2DEBA2}" dt="2021-11-09T12:03:54.831" v="73" actId="1076"/>
          <ac:graphicFrameMkLst>
            <pc:docMk/>
            <pc:sldMk cId="3787432484" sldId="266"/>
            <ac:graphicFrameMk id="3" creationId="{68B91AB1-75C1-4A90-9999-F7F323A20A1F}"/>
          </ac:graphicFrameMkLst>
        </pc:graphicFrameChg>
        <pc:picChg chg="add mod ord">
          <ac:chgData name="Petya Petrova (2009077)" userId="S::2009077@student.uwtsd.ac.uk::d11b6f5f-1a5b-4aad-973d-36eb33308394" providerId="AD" clId="Web-{8F21A56F-973C-D291-526F-EBF2AE2DEBA2}" dt="2021-11-09T12:02:11.517" v="67"/>
          <ac:picMkLst>
            <pc:docMk/>
            <pc:sldMk cId="3787432484" sldId="266"/>
            <ac:picMk id="11" creationId="{5701BA99-366F-42AB-A427-1C4814FF1561}"/>
          </ac:picMkLst>
        </pc:picChg>
      </pc:sldChg>
      <pc:sldChg chg="addSp delSp modSp mod setBg">
        <pc:chgData name="Petya Petrova (2009077)" userId="S::2009077@student.uwtsd.ac.uk::d11b6f5f-1a5b-4aad-973d-36eb33308394" providerId="AD" clId="Web-{8F21A56F-973C-D291-526F-EBF2AE2DEBA2}" dt="2021-11-09T13:49:06.765" v="489" actId="14100"/>
        <pc:sldMkLst>
          <pc:docMk/>
          <pc:sldMk cId="3389288773" sldId="267"/>
        </pc:sldMkLst>
        <pc:spChg chg="add del">
          <ac:chgData name="Petya Petrova (2009077)" userId="S::2009077@student.uwtsd.ac.uk::d11b6f5f-1a5b-4aad-973d-36eb33308394" providerId="AD" clId="Web-{8F21A56F-973C-D291-526F-EBF2AE2DEBA2}" dt="2021-11-09T12:05:31.114" v="75"/>
          <ac:spMkLst>
            <pc:docMk/>
            <pc:sldMk cId="3389288773" sldId="267"/>
            <ac:spMk id="2" creationId="{99842461-0C46-4FD4-A88A-DEDF918501AE}"/>
          </ac:spMkLst>
        </pc:spChg>
        <pc:spChg chg="add">
          <ac:chgData name="Petya Petrova (2009077)" userId="S::2009077@student.uwtsd.ac.uk::d11b6f5f-1a5b-4aad-973d-36eb33308394" providerId="AD" clId="Web-{8F21A56F-973C-D291-526F-EBF2AE2DEBA2}" dt="2021-11-09T12:09:52.727" v="78"/>
          <ac:spMkLst>
            <pc:docMk/>
            <pc:sldMk cId="3389288773" sldId="267"/>
            <ac:spMk id="16" creationId="{D009D6D5-DAC2-4A8B-A17A-E206B9012D09}"/>
          </ac:spMkLst>
        </pc:spChg>
        <pc:graphicFrameChg chg="add del mod ord modGraphic">
          <ac:chgData name="Petya Petrova (2009077)" userId="S::2009077@student.uwtsd.ac.uk::d11b6f5f-1a5b-4aad-973d-36eb33308394" providerId="AD" clId="Web-{8F21A56F-973C-D291-526F-EBF2AE2DEBA2}" dt="2021-11-09T13:44:25.804" v="477"/>
          <ac:graphicFrameMkLst>
            <pc:docMk/>
            <pc:sldMk cId="3389288773" sldId="267"/>
            <ac:graphicFrameMk id="3" creationId="{38AEFEF9-D4DE-4DD0-99CA-9118FF97C6C4}"/>
          </ac:graphicFrameMkLst>
        </pc:graphicFrameChg>
        <pc:graphicFrameChg chg="add mod modGraphic">
          <ac:chgData name="Petya Petrova (2009077)" userId="S::2009077@student.uwtsd.ac.uk::d11b6f5f-1a5b-4aad-973d-36eb33308394" providerId="AD" clId="Web-{8F21A56F-973C-D291-526F-EBF2AE2DEBA2}" dt="2021-11-09T13:49:06.765" v="489" actId="14100"/>
          <ac:graphicFrameMkLst>
            <pc:docMk/>
            <pc:sldMk cId="3389288773" sldId="267"/>
            <ac:graphicFrameMk id="12" creationId="{9CFA8475-F71C-4CCC-BD39-D0DD5CB13E4A}"/>
          </ac:graphicFrameMkLst>
        </pc:graphicFrameChg>
        <pc:graphicFrameChg chg="add del mod">
          <ac:chgData name="Petya Petrova (2009077)" userId="S::2009077@student.uwtsd.ac.uk::d11b6f5f-1a5b-4aad-973d-36eb33308394" providerId="AD" clId="Web-{8F21A56F-973C-D291-526F-EBF2AE2DEBA2}" dt="2021-11-09T13:44:55.586" v="481"/>
          <ac:graphicFrameMkLst>
            <pc:docMk/>
            <pc:sldMk cId="3389288773" sldId="267"/>
            <ac:graphicFrameMk id="20" creationId="{9CFA8475-F71C-4CCC-BD39-D0DD5CB13E4A}"/>
          </ac:graphicFrameMkLst>
        </pc:graphicFrameChg>
        <pc:picChg chg="add mod">
          <ac:chgData name="Petya Petrova (2009077)" userId="S::2009077@student.uwtsd.ac.uk::d11b6f5f-1a5b-4aad-973d-36eb33308394" providerId="AD" clId="Web-{8F21A56F-973C-D291-526F-EBF2AE2DEBA2}" dt="2021-11-09T13:48:49.437" v="486" actId="14100"/>
          <ac:picMkLst>
            <pc:docMk/>
            <pc:sldMk cId="3389288773" sldId="267"/>
            <ac:picMk id="11" creationId="{2672E2BE-4818-4CE3-90A8-1F3BF4094686}"/>
          </ac:picMkLst>
        </pc:picChg>
      </pc:sldChg>
      <pc:sldChg chg="addSp delSp modSp add del">
        <pc:chgData name="Petya Petrova (2009077)" userId="S::2009077@student.uwtsd.ac.uk::d11b6f5f-1a5b-4aad-973d-36eb33308394" providerId="AD" clId="Web-{8F21A56F-973C-D291-526F-EBF2AE2DEBA2}" dt="2021-11-09T14:03:06.899" v="504"/>
        <pc:sldMkLst>
          <pc:docMk/>
          <pc:sldMk cId="1050285573" sldId="269"/>
        </pc:sldMkLst>
        <pc:spChg chg="del">
          <ac:chgData name="Petya Petrova (2009077)" userId="S::2009077@student.uwtsd.ac.uk::d11b6f5f-1a5b-4aad-973d-36eb33308394" providerId="AD" clId="Web-{8F21A56F-973C-D291-526F-EBF2AE2DEBA2}" dt="2021-11-09T14:02:58.774" v="503"/>
          <ac:spMkLst>
            <pc:docMk/>
            <pc:sldMk cId="1050285573" sldId="269"/>
            <ac:spMk id="2" creationId="{3C61B47B-BAF5-9D40-84D0-00E82EFD917B}"/>
          </ac:spMkLst>
        </pc:spChg>
        <pc:spChg chg="add mod">
          <ac:chgData name="Petya Petrova (2009077)" userId="S::2009077@student.uwtsd.ac.uk::d11b6f5f-1a5b-4aad-973d-36eb33308394" providerId="AD" clId="Web-{8F21A56F-973C-D291-526F-EBF2AE2DEBA2}" dt="2021-11-09T14:02:58.774" v="503"/>
          <ac:spMkLst>
            <pc:docMk/>
            <pc:sldMk cId="1050285573" sldId="269"/>
            <ac:spMk id="5" creationId="{B98D1E43-3920-42FC-B236-8DAEF5CC8751}"/>
          </ac:spMkLst>
        </pc:spChg>
      </pc:sldChg>
      <pc:sldChg chg="add del replId">
        <pc:chgData name="Petya Petrova (2009077)" userId="S::2009077@student.uwtsd.ac.uk::d11b6f5f-1a5b-4aad-973d-36eb33308394" providerId="AD" clId="Web-{8F21A56F-973C-D291-526F-EBF2AE2DEBA2}" dt="2021-11-09T13:20:12.415" v="475"/>
        <pc:sldMkLst>
          <pc:docMk/>
          <pc:sldMk cId="2404070292" sldId="269"/>
        </pc:sldMkLst>
      </pc:sldChg>
      <pc:sldChg chg="addSp delSp modSp add mod setBg">
        <pc:chgData name="Petya Petrova (2009077)" userId="S::2009077@student.uwtsd.ac.uk::d11b6f5f-1a5b-4aad-973d-36eb33308394" providerId="AD" clId="Web-{8F21A56F-973C-D291-526F-EBF2AE2DEBA2}" dt="2021-11-09T13:59:40.002" v="502"/>
        <pc:sldMkLst>
          <pc:docMk/>
          <pc:sldMk cId="3019324838" sldId="270"/>
        </pc:sldMkLst>
        <pc:spChg chg="mod">
          <ac:chgData name="Petya Petrova (2009077)" userId="S::2009077@student.uwtsd.ac.uk::d11b6f5f-1a5b-4aad-973d-36eb33308394" providerId="AD" clId="Web-{8F21A56F-973C-D291-526F-EBF2AE2DEBA2}" dt="2021-11-09T13:59:40.002" v="502"/>
          <ac:spMkLst>
            <pc:docMk/>
            <pc:sldMk cId="3019324838" sldId="270"/>
            <ac:spMk id="2" creationId="{3C61B47B-BAF5-9D40-84D0-00E82EFD917B}"/>
          </ac:spMkLst>
        </pc:spChg>
        <pc:spChg chg="mod">
          <ac:chgData name="Petya Petrova (2009077)" userId="S::2009077@student.uwtsd.ac.uk::d11b6f5f-1a5b-4aad-973d-36eb33308394" providerId="AD" clId="Web-{8F21A56F-973C-D291-526F-EBF2AE2DEBA2}" dt="2021-11-09T13:59:40.002" v="502"/>
          <ac:spMkLst>
            <pc:docMk/>
            <pc:sldMk cId="3019324838" sldId="270"/>
            <ac:spMk id="3" creationId="{29A174E1-1DC2-8547-A7B7-AFF1A06246EF}"/>
          </ac:spMkLst>
        </pc:spChg>
        <pc:spChg chg="add">
          <ac:chgData name="Petya Petrova (2009077)" userId="S::2009077@student.uwtsd.ac.uk::d11b6f5f-1a5b-4aad-973d-36eb33308394" providerId="AD" clId="Web-{8F21A56F-973C-D291-526F-EBF2AE2DEBA2}" dt="2021-11-09T13:59:40.002" v="502"/>
          <ac:spMkLst>
            <pc:docMk/>
            <pc:sldMk cId="3019324838" sldId="270"/>
            <ac:spMk id="6" creationId="{F13C74B1-5B17-4795-BED0-7140497B445A}"/>
          </ac:spMkLst>
        </pc:spChg>
        <pc:spChg chg="add">
          <ac:chgData name="Petya Petrova (2009077)" userId="S::2009077@student.uwtsd.ac.uk::d11b6f5f-1a5b-4aad-973d-36eb33308394" providerId="AD" clId="Web-{8F21A56F-973C-D291-526F-EBF2AE2DEBA2}" dt="2021-11-09T13:59:40.002" v="502"/>
          <ac:spMkLst>
            <pc:docMk/>
            <pc:sldMk cId="3019324838" sldId="270"/>
            <ac:spMk id="7" creationId="{D4974D33-8DC5-464E-8C6D-BE58F0669C17}"/>
          </ac:spMkLst>
        </pc:spChg>
        <pc:spChg chg="add del">
          <ac:chgData name="Petya Petrova (2009077)" userId="S::2009077@student.uwtsd.ac.uk::d11b6f5f-1a5b-4aad-973d-36eb33308394" providerId="AD" clId="Web-{8F21A56F-973C-D291-526F-EBF2AE2DEBA2}" dt="2021-11-09T13:59:40.002" v="501"/>
          <ac:spMkLst>
            <pc:docMk/>
            <pc:sldMk cId="3019324838" sldId="270"/>
            <ac:spMk id="9" creationId="{201CC55D-ED54-4C5C-95E6-10947BD1103B}"/>
          </ac:spMkLst>
        </pc:spChg>
        <pc:spChg chg="add del">
          <ac:chgData name="Petya Petrova (2009077)" userId="S::2009077@student.uwtsd.ac.uk::d11b6f5f-1a5b-4aad-973d-36eb33308394" providerId="AD" clId="Web-{8F21A56F-973C-D291-526F-EBF2AE2DEBA2}" dt="2021-11-09T13:59:40.002" v="501"/>
          <ac:spMkLst>
            <pc:docMk/>
            <pc:sldMk cId="3019324838" sldId="270"/>
            <ac:spMk id="15" creationId="{3873B707-463F-40B0-8227-E8CC6C67EB25}"/>
          </ac:spMkLst>
        </pc:spChg>
        <pc:spChg chg="add del">
          <ac:chgData name="Petya Petrova (2009077)" userId="S::2009077@student.uwtsd.ac.uk::d11b6f5f-1a5b-4aad-973d-36eb33308394" providerId="AD" clId="Web-{8F21A56F-973C-D291-526F-EBF2AE2DEBA2}" dt="2021-11-09T13:59:40.002" v="501"/>
          <ac:spMkLst>
            <pc:docMk/>
            <pc:sldMk cId="3019324838" sldId="270"/>
            <ac:spMk id="17" creationId="{C13237C8-E62C-4F0D-A318-BD6FB6C2D138}"/>
          </ac:spMkLst>
        </pc:spChg>
        <pc:spChg chg="add del">
          <ac:chgData name="Petya Petrova (2009077)" userId="S::2009077@student.uwtsd.ac.uk::d11b6f5f-1a5b-4aad-973d-36eb33308394" providerId="AD" clId="Web-{8F21A56F-973C-D291-526F-EBF2AE2DEBA2}" dt="2021-11-09T13:59:40.002" v="501"/>
          <ac:spMkLst>
            <pc:docMk/>
            <pc:sldMk cId="3019324838" sldId="270"/>
            <ac:spMk id="19" creationId="{19C9EAEA-39D0-4B0E-A0EB-51E7B26740B1}"/>
          </ac:spMkLst>
        </pc:spChg>
        <pc:grpChg chg="add del">
          <ac:chgData name="Petya Petrova (2009077)" userId="S::2009077@student.uwtsd.ac.uk::d11b6f5f-1a5b-4aad-973d-36eb33308394" providerId="AD" clId="Web-{8F21A56F-973C-D291-526F-EBF2AE2DEBA2}" dt="2021-11-09T13:59:40.002" v="501"/>
          <ac:grpSpMkLst>
            <pc:docMk/>
            <pc:sldMk cId="3019324838" sldId="270"/>
            <ac:grpSpMk id="11" creationId="{1DE889C7-FAD6-4397-98E2-05D503484459}"/>
          </ac:grpSpMkLst>
        </pc:grpChg>
        <pc:picChg chg="add mod">
          <ac:chgData name="Petya Petrova (2009077)" userId="S::2009077@student.uwtsd.ac.uk::d11b6f5f-1a5b-4aad-973d-36eb33308394" providerId="AD" clId="Web-{8F21A56F-973C-D291-526F-EBF2AE2DEBA2}" dt="2021-11-09T13:59:40.002" v="502"/>
          <ac:picMkLst>
            <pc:docMk/>
            <pc:sldMk cId="3019324838" sldId="270"/>
            <ac:picMk id="4" creationId="{098F56E3-C855-4100-AA6C-12F31BBFDFAA}"/>
          </ac:picMkLst>
        </pc:picChg>
      </pc:sldChg>
      <pc:sldChg chg="add">
        <pc:chgData name="Petya Petrova (2009077)" userId="S::2009077@student.uwtsd.ac.uk::d11b6f5f-1a5b-4aad-973d-36eb33308394" providerId="AD" clId="Web-{8F21A56F-973C-D291-526F-EBF2AE2DEBA2}" dt="2021-11-09T14:22:50.761" v="542"/>
        <pc:sldMkLst>
          <pc:docMk/>
          <pc:sldMk cId="2039315101" sldId="271"/>
        </pc:sldMkLst>
      </pc:sldChg>
      <pc:sldChg chg="add del">
        <pc:chgData name="Petya Petrova (2009077)" userId="S::2009077@student.uwtsd.ac.uk::d11b6f5f-1a5b-4aad-973d-36eb33308394" providerId="AD" clId="Web-{8F21A56F-973C-D291-526F-EBF2AE2DEBA2}" dt="2021-11-09T14:23:33.496" v="544"/>
        <pc:sldMkLst>
          <pc:docMk/>
          <pc:sldMk cId="4069206749" sldId="272"/>
        </pc:sldMkLst>
      </pc:sldChg>
      <pc:sldMasterChg chg="add addSldLayout">
        <pc:chgData name="Petya Petrova (2009077)" userId="S::2009077@student.uwtsd.ac.uk::d11b6f5f-1a5b-4aad-973d-36eb33308394" providerId="AD" clId="Web-{8F21A56F-973C-D291-526F-EBF2AE2DEBA2}" dt="2021-11-09T13:54:31.056" v="491"/>
        <pc:sldMasterMkLst>
          <pc:docMk/>
          <pc:sldMasterMk cId="3650171215" sldId="2147483648"/>
        </pc:sldMasterMkLst>
        <pc:sldLayoutChg chg="add">
          <pc:chgData name="Petya Petrova (2009077)" userId="S::2009077@student.uwtsd.ac.uk::d11b6f5f-1a5b-4aad-973d-36eb33308394" providerId="AD" clId="Web-{8F21A56F-973C-D291-526F-EBF2AE2DEBA2}" dt="2021-11-09T13:54:31.056" v="491"/>
          <pc:sldLayoutMkLst>
            <pc:docMk/>
            <pc:sldMasterMk cId="3650171215" sldId="2147483648"/>
            <pc:sldLayoutMk cId="3242272947" sldId="2147483649"/>
          </pc:sldLayoutMkLst>
        </pc:sldLayoutChg>
        <pc:sldLayoutChg chg="add">
          <pc:chgData name="Petya Petrova (2009077)" userId="S::2009077@student.uwtsd.ac.uk::d11b6f5f-1a5b-4aad-973d-36eb33308394" providerId="AD" clId="Web-{8F21A56F-973C-D291-526F-EBF2AE2DEBA2}" dt="2021-11-09T13:54:31.056" v="491"/>
          <pc:sldLayoutMkLst>
            <pc:docMk/>
            <pc:sldMasterMk cId="3650171215" sldId="2147483648"/>
            <pc:sldLayoutMk cId="2587654814" sldId="2147483650"/>
          </pc:sldLayoutMkLst>
        </pc:sldLayoutChg>
        <pc:sldLayoutChg chg="add">
          <pc:chgData name="Petya Petrova (2009077)" userId="S::2009077@student.uwtsd.ac.uk::d11b6f5f-1a5b-4aad-973d-36eb33308394" providerId="AD" clId="Web-{8F21A56F-973C-D291-526F-EBF2AE2DEBA2}" dt="2021-11-09T13:54:31.056" v="491"/>
          <pc:sldLayoutMkLst>
            <pc:docMk/>
            <pc:sldMasterMk cId="3650171215" sldId="2147483648"/>
            <pc:sldLayoutMk cId="1750638272" sldId="2147483651"/>
          </pc:sldLayoutMkLst>
        </pc:sldLayoutChg>
        <pc:sldLayoutChg chg="add">
          <pc:chgData name="Petya Petrova (2009077)" userId="S::2009077@student.uwtsd.ac.uk::d11b6f5f-1a5b-4aad-973d-36eb33308394" providerId="AD" clId="Web-{8F21A56F-973C-D291-526F-EBF2AE2DEBA2}" dt="2021-11-09T13:54:31.056" v="491"/>
          <pc:sldLayoutMkLst>
            <pc:docMk/>
            <pc:sldMasterMk cId="3650171215" sldId="2147483648"/>
            <pc:sldLayoutMk cId="3306242566" sldId="2147483652"/>
          </pc:sldLayoutMkLst>
        </pc:sldLayoutChg>
        <pc:sldLayoutChg chg="add">
          <pc:chgData name="Petya Petrova (2009077)" userId="S::2009077@student.uwtsd.ac.uk::d11b6f5f-1a5b-4aad-973d-36eb33308394" providerId="AD" clId="Web-{8F21A56F-973C-D291-526F-EBF2AE2DEBA2}" dt="2021-11-09T13:54:31.056" v="491"/>
          <pc:sldLayoutMkLst>
            <pc:docMk/>
            <pc:sldMasterMk cId="3650171215" sldId="2147483648"/>
            <pc:sldLayoutMk cId="2566424374" sldId="2147483653"/>
          </pc:sldLayoutMkLst>
        </pc:sldLayoutChg>
        <pc:sldLayoutChg chg="add">
          <pc:chgData name="Petya Petrova (2009077)" userId="S::2009077@student.uwtsd.ac.uk::d11b6f5f-1a5b-4aad-973d-36eb33308394" providerId="AD" clId="Web-{8F21A56F-973C-D291-526F-EBF2AE2DEBA2}" dt="2021-11-09T13:54:31.056" v="491"/>
          <pc:sldLayoutMkLst>
            <pc:docMk/>
            <pc:sldMasterMk cId="3650171215" sldId="2147483648"/>
            <pc:sldLayoutMk cId="3194945976" sldId="2147483654"/>
          </pc:sldLayoutMkLst>
        </pc:sldLayoutChg>
        <pc:sldLayoutChg chg="add">
          <pc:chgData name="Petya Petrova (2009077)" userId="S::2009077@student.uwtsd.ac.uk::d11b6f5f-1a5b-4aad-973d-36eb33308394" providerId="AD" clId="Web-{8F21A56F-973C-D291-526F-EBF2AE2DEBA2}" dt="2021-11-09T13:54:31.056" v="491"/>
          <pc:sldLayoutMkLst>
            <pc:docMk/>
            <pc:sldMasterMk cId="3650171215" sldId="2147483648"/>
            <pc:sldLayoutMk cId="2380590676" sldId="2147483655"/>
          </pc:sldLayoutMkLst>
        </pc:sldLayoutChg>
        <pc:sldLayoutChg chg="add">
          <pc:chgData name="Petya Petrova (2009077)" userId="S::2009077@student.uwtsd.ac.uk::d11b6f5f-1a5b-4aad-973d-36eb33308394" providerId="AD" clId="Web-{8F21A56F-973C-D291-526F-EBF2AE2DEBA2}" dt="2021-11-09T13:54:31.056" v="491"/>
          <pc:sldLayoutMkLst>
            <pc:docMk/>
            <pc:sldMasterMk cId="3650171215" sldId="2147483648"/>
            <pc:sldLayoutMk cId="2571929918" sldId="2147483656"/>
          </pc:sldLayoutMkLst>
        </pc:sldLayoutChg>
        <pc:sldLayoutChg chg="add">
          <pc:chgData name="Petya Petrova (2009077)" userId="S::2009077@student.uwtsd.ac.uk::d11b6f5f-1a5b-4aad-973d-36eb33308394" providerId="AD" clId="Web-{8F21A56F-973C-D291-526F-EBF2AE2DEBA2}" dt="2021-11-09T13:54:31.056" v="491"/>
          <pc:sldLayoutMkLst>
            <pc:docMk/>
            <pc:sldMasterMk cId="3650171215" sldId="2147483648"/>
            <pc:sldLayoutMk cId="1605505107" sldId="2147483657"/>
          </pc:sldLayoutMkLst>
        </pc:sldLayoutChg>
        <pc:sldLayoutChg chg="add">
          <pc:chgData name="Petya Petrova (2009077)" userId="S::2009077@student.uwtsd.ac.uk::d11b6f5f-1a5b-4aad-973d-36eb33308394" providerId="AD" clId="Web-{8F21A56F-973C-D291-526F-EBF2AE2DEBA2}" dt="2021-11-09T13:54:31.056" v="491"/>
          <pc:sldLayoutMkLst>
            <pc:docMk/>
            <pc:sldMasterMk cId="3650171215" sldId="2147483648"/>
            <pc:sldLayoutMk cId="2726701098" sldId="2147483658"/>
          </pc:sldLayoutMkLst>
        </pc:sldLayoutChg>
        <pc:sldLayoutChg chg="add">
          <pc:chgData name="Petya Petrova (2009077)" userId="S::2009077@student.uwtsd.ac.uk::d11b6f5f-1a5b-4aad-973d-36eb33308394" providerId="AD" clId="Web-{8F21A56F-973C-D291-526F-EBF2AE2DEBA2}" dt="2021-11-09T13:54:31.056" v="491"/>
          <pc:sldLayoutMkLst>
            <pc:docMk/>
            <pc:sldMasterMk cId="3650171215" sldId="2147483648"/>
            <pc:sldLayoutMk cId="1332146988" sldId="2147483659"/>
          </pc:sldLayoutMkLst>
        </pc:sldLayoutChg>
      </pc:sldMasterChg>
      <pc:sldMasterChg chg="replId modSldLayout">
        <pc:chgData name="Petya Petrova (2009077)" userId="S::2009077@student.uwtsd.ac.uk::d11b6f5f-1a5b-4aad-973d-36eb33308394" providerId="AD" clId="Web-{8F21A56F-973C-D291-526F-EBF2AE2DEBA2}" dt="2021-11-09T13:54:31.056" v="491"/>
        <pc:sldMasterMkLst>
          <pc:docMk/>
          <pc:sldMasterMk cId="3375334310" sldId="2147483684"/>
        </pc:sldMasterMkLst>
        <pc:sldLayoutChg chg="replId">
          <pc:chgData name="Petya Petrova (2009077)" userId="S::2009077@student.uwtsd.ac.uk::d11b6f5f-1a5b-4aad-973d-36eb33308394" providerId="AD" clId="Web-{8F21A56F-973C-D291-526F-EBF2AE2DEBA2}" dt="2021-11-09T13:54:31.056" v="491"/>
          <pc:sldLayoutMkLst>
            <pc:docMk/>
            <pc:sldMasterMk cId="3375334310" sldId="2147483684"/>
            <pc:sldLayoutMk cId="3168234745" sldId="2147483685"/>
          </pc:sldLayoutMkLst>
        </pc:sldLayoutChg>
        <pc:sldLayoutChg chg="replId">
          <pc:chgData name="Petya Petrova (2009077)" userId="S::2009077@student.uwtsd.ac.uk::d11b6f5f-1a5b-4aad-973d-36eb33308394" providerId="AD" clId="Web-{8F21A56F-973C-D291-526F-EBF2AE2DEBA2}" dt="2021-11-09T13:54:31.056" v="491"/>
          <pc:sldLayoutMkLst>
            <pc:docMk/>
            <pc:sldMasterMk cId="3375334310" sldId="2147483684"/>
            <pc:sldLayoutMk cId="206752072" sldId="2147483686"/>
          </pc:sldLayoutMkLst>
        </pc:sldLayoutChg>
        <pc:sldLayoutChg chg="replId">
          <pc:chgData name="Petya Petrova (2009077)" userId="S::2009077@student.uwtsd.ac.uk::d11b6f5f-1a5b-4aad-973d-36eb33308394" providerId="AD" clId="Web-{8F21A56F-973C-D291-526F-EBF2AE2DEBA2}" dt="2021-11-09T13:54:31.056" v="491"/>
          <pc:sldLayoutMkLst>
            <pc:docMk/>
            <pc:sldMasterMk cId="3375334310" sldId="2147483684"/>
            <pc:sldLayoutMk cId="1008347384" sldId="2147483687"/>
          </pc:sldLayoutMkLst>
        </pc:sldLayoutChg>
        <pc:sldLayoutChg chg="replId">
          <pc:chgData name="Petya Petrova (2009077)" userId="S::2009077@student.uwtsd.ac.uk::d11b6f5f-1a5b-4aad-973d-36eb33308394" providerId="AD" clId="Web-{8F21A56F-973C-D291-526F-EBF2AE2DEBA2}" dt="2021-11-09T13:54:31.056" v="491"/>
          <pc:sldLayoutMkLst>
            <pc:docMk/>
            <pc:sldMasterMk cId="3375334310" sldId="2147483684"/>
            <pc:sldLayoutMk cId="1138668410" sldId="2147483688"/>
          </pc:sldLayoutMkLst>
        </pc:sldLayoutChg>
        <pc:sldLayoutChg chg="replId">
          <pc:chgData name="Petya Petrova (2009077)" userId="S::2009077@student.uwtsd.ac.uk::d11b6f5f-1a5b-4aad-973d-36eb33308394" providerId="AD" clId="Web-{8F21A56F-973C-D291-526F-EBF2AE2DEBA2}" dt="2021-11-09T13:54:31.056" v="491"/>
          <pc:sldLayoutMkLst>
            <pc:docMk/>
            <pc:sldMasterMk cId="3375334310" sldId="2147483684"/>
            <pc:sldLayoutMk cId="479854933" sldId="2147483689"/>
          </pc:sldLayoutMkLst>
        </pc:sldLayoutChg>
        <pc:sldLayoutChg chg="replId">
          <pc:chgData name="Petya Petrova (2009077)" userId="S::2009077@student.uwtsd.ac.uk::d11b6f5f-1a5b-4aad-973d-36eb33308394" providerId="AD" clId="Web-{8F21A56F-973C-D291-526F-EBF2AE2DEBA2}" dt="2021-11-09T13:54:31.056" v="491"/>
          <pc:sldLayoutMkLst>
            <pc:docMk/>
            <pc:sldMasterMk cId="3375334310" sldId="2147483684"/>
            <pc:sldLayoutMk cId="1907984064" sldId="2147483690"/>
          </pc:sldLayoutMkLst>
        </pc:sldLayoutChg>
        <pc:sldLayoutChg chg="replId">
          <pc:chgData name="Petya Petrova (2009077)" userId="S::2009077@student.uwtsd.ac.uk::d11b6f5f-1a5b-4aad-973d-36eb33308394" providerId="AD" clId="Web-{8F21A56F-973C-D291-526F-EBF2AE2DEBA2}" dt="2021-11-09T13:54:31.056" v="491"/>
          <pc:sldLayoutMkLst>
            <pc:docMk/>
            <pc:sldMasterMk cId="3375334310" sldId="2147483684"/>
            <pc:sldLayoutMk cId="2923044035" sldId="2147483691"/>
          </pc:sldLayoutMkLst>
        </pc:sldLayoutChg>
        <pc:sldLayoutChg chg="replId">
          <pc:chgData name="Petya Petrova (2009077)" userId="S::2009077@student.uwtsd.ac.uk::d11b6f5f-1a5b-4aad-973d-36eb33308394" providerId="AD" clId="Web-{8F21A56F-973C-D291-526F-EBF2AE2DEBA2}" dt="2021-11-09T13:54:31.056" v="491"/>
          <pc:sldLayoutMkLst>
            <pc:docMk/>
            <pc:sldMasterMk cId="3375334310" sldId="2147483684"/>
            <pc:sldLayoutMk cId="489530532" sldId="2147483692"/>
          </pc:sldLayoutMkLst>
        </pc:sldLayoutChg>
        <pc:sldLayoutChg chg="replId">
          <pc:chgData name="Petya Petrova (2009077)" userId="S::2009077@student.uwtsd.ac.uk::d11b6f5f-1a5b-4aad-973d-36eb33308394" providerId="AD" clId="Web-{8F21A56F-973C-D291-526F-EBF2AE2DEBA2}" dt="2021-11-09T13:54:31.056" v="491"/>
          <pc:sldLayoutMkLst>
            <pc:docMk/>
            <pc:sldMasterMk cId="3375334310" sldId="2147483684"/>
            <pc:sldLayoutMk cId="1187967412" sldId="2147483693"/>
          </pc:sldLayoutMkLst>
        </pc:sldLayoutChg>
        <pc:sldLayoutChg chg="replId">
          <pc:chgData name="Petya Petrova (2009077)" userId="S::2009077@student.uwtsd.ac.uk::d11b6f5f-1a5b-4aad-973d-36eb33308394" providerId="AD" clId="Web-{8F21A56F-973C-D291-526F-EBF2AE2DEBA2}" dt="2021-11-09T13:54:31.056" v="491"/>
          <pc:sldLayoutMkLst>
            <pc:docMk/>
            <pc:sldMasterMk cId="3375334310" sldId="2147483684"/>
            <pc:sldLayoutMk cId="2611056367" sldId="2147483694"/>
          </pc:sldLayoutMkLst>
        </pc:sldLayoutChg>
        <pc:sldLayoutChg chg="replId">
          <pc:chgData name="Petya Petrova (2009077)" userId="S::2009077@student.uwtsd.ac.uk::d11b6f5f-1a5b-4aad-973d-36eb33308394" providerId="AD" clId="Web-{8F21A56F-973C-D291-526F-EBF2AE2DEBA2}" dt="2021-11-09T13:54:31.056" v="491"/>
          <pc:sldLayoutMkLst>
            <pc:docMk/>
            <pc:sldMasterMk cId="3375334310" sldId="2147483684"/>
            <pc:sldLayoutMk cId="2587108444" sldId="2147483695"/>
          </pc:sldLayoutMkLst>
        </pc:sldLayoutChg>
      </pc:sldMasterChg>
    </pc:docChg>
  </pc:docChgLst>
  <pc:docChgLst>
    <pc:chgData name="Petya Petrova (2009077)" userId="S::2009077@student.uwtsd.ac.uk::d11b6f5f-1a5b-4aad-973d-36eb33308394" providerId="AD" clId="Web-{2F360F10-4E2A-3AE3-A771-4DD147F12515}"/>
    <pc:docChg chg="addSld modSld sldOrd">
      <pc:chgData name="Petya Petrova (2009077)" userId="S::2009077@student.uwtsd.ac.uk::d11b6f5f-1a5b-4aad-973d-36eb33308394" providerId="AD" clId="Web-{2F360F10-4E2A-3AE3-A771-4DD147F12515}" dt="2021-11-03T14:08:12.197" v="77"/>
      <pc:docMkLst>
        <pc:docMk/>
      </pc:docMkLst>
      <pc:sldChg chg="modSp">
        <pc:chgData name="Petya Petrova (2009077)" userId="S::2009077@student.uwtsd.ac.uk::d11b6f5f-1a5b-4aad-973d-36eb33308394" providerId="AD" clId="Web-{2F360F10-4E2A-3AE3-A771-4DD147F12515}" dt="2021-11-03T11:14:00.126" v="4" actId="20577"/>
        <pc:sldMkLst>
          <pc:docMk/>
          <pc:sldMk cId="2046639127" sldId="257"/>
        </pc:sldMkLst>
        <pc:spChg chg="mod">
          <ac:chgData name="Petya Petrova (2009077)" userId="S::2009077@student.uwtsd.ac.uk::d11b6f5f-1a5b-4aad-973d-36eb33308394" providerId="AD" clId="Web-{2F360F10-4E2A-3AE3-A771-4DD147F12515}" dt="2021-11-03T11:14:00.126" v="4" actId="20577"/>
          <ac:spMkLst>
            <pc:docMk/>
            <pc:sldMk cId="2046639127" sldId="257"/>
            <ac:spMk id="7" creationId="{94ED1AD4-EC06-4288-8F40-6BA457E7387F}"/>
          </ac:spMkLst>
        </pc:spChg>
      </pc:sldChg>
      <pc:sldChg chg="modSp">
        <pc:chgData name="Petya Petrova (2009077)" userId="S::2009077@student.uwtsd.ac.uk::d11b6f5f-1a5b-4aad-973d-36eb33308394" providerId="AD" clId="Web-{2F360F10-4E2A-3AE3-A771-4DD147F12515}" dt="2021-11-03T11:16:00.973" v="14" actId="20577"/>
        <pc:sldMkLst>
          <pc:docMk/>
          <pc:sldMk cId="2415411013" sldId="258"/>
        </pc:sldMkLst>
        <pc:spChg chg="mod">
          <ac:chgData name="Petya Petrova (2009077)" userId="S::2009077@student.uwtsd.ac.uk::d11b6f5f-1a5b-4aad-973d-36eb33308394" providerId="AD" clId="Web-{2F360F10-4E2A-3AE3-A771-4DD147F12515}" dt="2021-11-03T11:16:00.973" v="14" actId="20577"/>
          <ac:spMkLst>
            <pc:docMk/>
            <pc:sldMk cId="2415411013" sldId="258"/>
            <ac:spMk id="4" creationId="{8D1CEA3E-AD21-4C73-BBBF-09AD62BCAFE5}"/>
          </ac:spMkLst>
        </pc:spChg>
      </pc:sldChg>
      <pc:sldChg chg="modSp">
        <pc:chgData name="Petya Petrova (2009077)" userId="S::2009077@student.uwtsd.ac.uk::d11b6f5f-1a5b-4aad-973d-36eb33308394" providerId="AD" clId="Web-{2F360F10-4E2A-3AE3-A771-4DD147F12515}" dt="2021-11-03T11:18:38.288" v="36" actId="20577"/>
        <pc:sldMkLst>
          <pc:docMk/>
          <pc:sldMk cId="1436193689" sldId="259"/>
        </pc:sldMkLst>
        <pc:spChg chg="mod">
          <ac:chgData name="Petya Petrova (2009077)" userId="S::2009077@student.uwtsd.ac.uk::d11b6f5f-1a5b-4aad-973d-36eb33308394" providerId="AD" clId="Web-{2F360F10-4E2A-3AE3-A771-4DD147F12515}" dt="2021-11-03T11:18:38.288" v="36" actId="20577"/>
          <ac:spMkLst>
            <pc:docMk/>
            <pc:sldMk cId="1436193689" sldId="259"/>
            <ac:spMk id="4" creationId="{132883BD-F30B-43A7-A20F-EBA19583A81C}"/>
          </ac:spMkLst>
        </pc:spChg>
        <pc:spChg chg="mod">
          <ac:chgData name="Petya Petrova (2009077)" userId="S::2009077@student.uwtsd.ac.uk::d11b6f5f-1a5b-4aad-973d-36eb33308394" providerId="AD" clId="Web-{2F360F10-4E2A-3AE3-A771-4DD147F12515}" dt="2021-11-03T11:16:39.192" v="16" actId="20577"/>
          <ac:spMkLst>
            <pc:docMk/>
            <pc:sldMk cId="1436193689" sldId="259"/>
            <ac:spMk id="5" creationId="{17A51938-BFD6-4FFA-A07E-E258B441AA4E}"/>
          </ac:spMkLst>
        </pc:spChg>
      </pc:sldChg>
      <pc:sldChg chg="ord">
        <pc:chgData name="Petya Petrova (2009077)" userId="S::2009077@student.uwtsd.ac.uk::d11b6f5f-1a5b-4aad-973d-36eb33308394" providerId="AD" clId="Web-{2F360F10-4E2A-3AE3-A771-4DD147F12515}" dt="2021-11-03T11:34:31.590" v="37"/>
        <pc:sldMkLst>
          <pc:docMk/>
          <pc:sldMk cId="3640609341" sldId="261"/>
        </pc:sldMkLst>
      </pc:sldChg>
      <pc:sldChg chg="addSp delSp modSp modMedia addAnim delAnim">
        <pc:chgData name="Petya Petrova (2009077)" userId="S::2009077@student.uwtsd.ac.uk::d11b6f5f-1a5b-4aad-973d-36eb33308394" providerId="AD" clId="Web-{2F360F10-4E2A-3AE3-A771-4DD147F12515}" dt="2021-11-03T14:08:12.197" v="77"/>
        <pc:sldMkLst>
          <pc:docMk/>
          <pc:sldMk cId="1514769298" sldId="263"/>
        </pc:sldMkLst>
        <pc:spChg chg="mod">
          <ac:chgData name="Petya Petrova (2009077)" userId="S::2009077@student.uwtsd.ac.uk::d11b6f5f-1a5b-4aad-973d-36eb33308394" providerId="AD" clId="Web-{2F360F10-4E2A-3AE3-A771-4DD147F12515}" dt="2021-11-03T11:56:55.665" v="73" actId="20577"/>
          <ac:spMkLst>
            <pc:docMk/>
            <pc:sldMk cId="1514769298" sldId="263"/>
            <ac:spMk id="2" creationId="{B5977173-C3C2-446E-BD5A-E06382FFE71F}"/>
          </ac:spMkLst>
        </pc:spChg>
        <pc:spChg chg="mod">
          <ac:chgData name="Petya Petrova (2009077)" userId="S::2009077@student.uwtsd.ac.uk::d11b6f5f-1a5b-4aad-973d-36eb33308394" providerId="AD" clId="Web-{2F360F10-4E2A-3AE3-A771-4DD147F12515}" dt="2021-11-03T11:55:39.570" v="67" actId="1076"/>
          <ac:spMkLst>
            <pc:docMk/>
            <pc:sldMk cId="1514769298" sldId="263"/>
            <ac:spMk id="3" creationId="{2504B48E-EDA0-4CD5-93C5-2DFB4B5D5349}"/>
          </ac:spMkLst>
        </pc:spChg>
        <pc:picChg chg="add del mod">
          <ac:chgData name="Petya Petrova (2009077)" userId="S::2009077@student.uwtsd.ac.uk::d11b6f5f-1a5b-4aad-973d-36eb33308394" providerId="AD" clId="Web-{2F360F10-4E2A-3AE3-A771-4DD147F12515}" dt="2021-11-03T12:01:01.795" v="74"/>
          <ac:picMkLst>
            <pc:docMk/>
            <pc:sldMk cId="1514769298" sldId="263"/>
            <ac:picMk id="5" creationId="{0382CA2F-2B4B-43FB-9C60-CA9176E8D90D}"/>
          </ac:picMkLst>
        </pc:picChg>
        <pc:picChg chg="add del mod">
          <ac:chgData name="Petya Petrova (2009077)" userId="S::2009077@student.uwtsd.ac.uk::d11b6f5f-1a5b-4aad-973d-36eb33308394" providerId="AD" clId="Web-{2F360F10-4E2A-3AE3-A771-4DD147F12515}" dt="2021-11-03T14:08:12.197" v="77"/>
          <ac:picMkLst>
            <pc:docMk/>
            <pc:sldMk cId="1514769298" sldId="263"/>
            <ac:picMk id="5" creationId="{701B2DAC-A76B-44D9-9F1F-995CA6FC385C}"/>
          </ac:picMkLst>
        </pc:picChg>
      </pc:sldChg>
      <pc:sldChg chg="new">
        <pc:chgData name="Petya Petrova (2009077)" userId="S::2009077@student.uwtsd.ac.uk::d11b6f5f-1a5b-4aad-973d-36eb33308394" providerId="AD" clId="Web-{2F360F10-4E2A-3AE3-A771-4DD147F12515}" dt="2021-11-03T11:36:49.687" v="38"/>
        <pc:sldMkLst>
          <pc:docMk/>
          <pc:sldMk cId="3787432484" sldId="266"/>
        </pc:sldMkLst>
      </pc:sldChg>
      <pc:sldChg chg="new">
        <pc:chgData name="Petya Petrova (2009077)" userId="S::2009077@student.uwtsd.ac.uk::d11b6f5f-1a5b-4aad-973d-36eb33308394" providerId="AD" clId="Web-{2F360F10-4E2A-3AE3-A771-4DD147F12515}" dt="2021-11-03T11:36:52.705" v="39"/>
        <pc:sldMkLst>
          <pc:docMk/>
          <pc:sldMk cId="3389288773" sldId="267"/>
        </pc:sldMkLst>
      </pc:sldChg>
      <pc:sldChg chg="addSp modSp new ord">
        <pc:chgData name="Petya Petrova (2009077)" userId="S::2009077@student.uwtsd.ac.uk::d11b6f5f-1a5b-4aad-973d-36eb33308394" providerId="AD" clId="Web-{2F360F10-4E2A-3AE3-A771-4DD147F12515}" dt="2021-11-03T11:38:47.689" v="61" actId="1076"/>
        <pc:sldMkLst>
          <pc:docMk/>
          <pc:sldMk cId="3466905609" sldId="268"/>
        </pc:sldMkLst>
        <pc:spChg chg="add mod">
          <ac:chgData name="Petya Petrova (2009077)" userId="S::2009077@student.uwtsd.ac.uk::d11b6f5f-1a5b-4aad-973d-36eb33308394" providerId="AD" clId="Web-{2F360F10-4E2A-3AE3-A771-4DD147F12515}" dt="2021-11-03T11:38:47.689" v="61" actId="1076"/>
          <ac:spMkLst>
            <pc:docMk/>
            <pc:sldMk cId="3466905609" sldId="268"/>
            <ac:spMk id="2" creationId="{EAB286E2-4114-480B-A452-50B45DD27B83}"/>
          </ac:spMkLst>
        </pc:spChg>
      </pc:sldChg>
    </pc:docChg>
  </pc:docChgLst>
  <pc:docChgLst>
    <pc:chgData name="Petya Petrova (2009077)" userId="S::2009077@student.uwtsd.ac.uk::d11b6f5f-1a5b-4aad-973d-36eb33308394" providerId="AD" clId="Web-{5DB40451-0CAF-40A7-8951-230D1698033F}"/>
    <pc:docChg chg="modSld">
      <pc:chgData name="Petya Petrova (2009077)" userId="S::2009077@student.uwtsd.ac.uk::d11b6f5f-1a5b-4aad-973d-36eb33308394" providerId="AD" clId="Web-{5DB40451-0CAF-40A7-8951-230D1698033F}" dt="2021-11-29T13:39:51.479" v="2" actId="20577"/>
      <pc:docMkLst>
        <pc:docMk/>
      </pc:docMkLst>
      <pc:sldChg chg="modSp">
        <pc:chgData name="Petya Petrova (2009077)" userId="S::2009077@student.uwtsd.ac.uk::d11b6f5f-1a5b-4aad-973d-36eb33308394" providerId="AD" clId="Web-{5DB40451-0CAF-40A7-8951-230D1698033F}" dt="2021-11-29T13:39:51.479" v="2" actId="20577"/>
        <pc:sldMkLst>
          <pc:docMk/>
          <pc:sldMk cId="3345948230" sldId="264"/>
        </pc:sldMkLst>
        <pc:spChg chg="mod">
          <ac:chgData name="Petya Petrova (2009077)" userId="S::2009077@student.uwtsd.ac.uk::d11b6f5f-1a5b-4aad-973d-36eb33308394" providerId="AD" clId="Web-{5DB40451-0CAF-40A7-8951-230D1698033F}" dt="2021-11-29T13:39:51.479" v="2" actId="20577"/>
          <ac:spMkLst>
            <pc:docMk/>
            <pc:sldMk cId="3345948230" sldId="264"/>
            <ac:spMk id="3" creationId="{D5D1C8BB-E9D3-4AA3-AF3A-9F578F19383D}"/>
          </ac:spMkLst>
        </pc:spChg>
      </pc:sldChg>
    </pc:docChg>
  </pc:docChgLst>
  <pc:docChgLst>
    <pc:chgData name="Petya Petrova (2009077)" userId="S::2009077@student.uwtsd.ac.uk::d11b6f5f-1a5b-4aad-973d-36eb33308394" providerId="AD" clId="Web-{561DCDD3-8B9A-ED8B-537F-0568C8FA5F0C}"/>
    <pc:docChg chg="sldOrd">
      <pc:chgData name="Petya Petrova (2009077)" userId="S::2009077@student.uwtsd.ac.uk::d11b6f5f-1a5b-4aad-973d-36eb33308394" providerId="AD" clId="Web-{561DCDD3-8B9A-ED8B-537F-0568C8FA5F0C}" dt="2021-11-17T16:28:09.504" v="0"/>
      <pc:docMkLst>
        <pc:docMk/>
      </pc:docMkLst>
      <pc:sldChg chg="ord">
        <pc:chgData name="Petya Petrova (2009077)" userId="S::2009077@student.uwtsd.ac.uk::d11b6f5f-1a5b-4aad-973d-36eb33308394" providerId="AD" clId="Web-{561DCDD3-8B9A-ED8B-537F-0568C8FA5F0C}" dt="2021-11-17T16:28:09.504" v="0"/>
        <pc:sldMkLst>
          <pc:docMk/>
          <pc:sldMk cId="2621827959" sldId="273"/>
        </pc:sldMkLst>
      </pc:sldChg>
    </pc:docChg>
  </pc:docChgLst>
  <pc:docChgLst>
    <pc:chgData name="Petya Petrova (2009077)" userId="S::2009077@student.uwtsd.ac.uk::d11b6f5f-1a5b-4aad-973d-36eb33308394" providerId="AD" clId="Web-{4774D409-0005-9BB2-1EBE-37E209CD8F70}"/>
    <pc:docChg chg="addSld delSld modSld sldOrd addMainMaster">
      <pc:chgData name="Petya Petrova (2009077)" userId="S::2009077@student.uwtsd.ac.uk::d11b6f5f-1a5b-4aad-973d-36eb33308394" providerId="AD" clId="Web-{4774D409-0005-9BB2-1EBE-37E209CD8F70}" dt="2021-11-02T12:51:00.074" v="485" actId="20577"/>
      <pc:docMkLst>
        <pc:docMk/>
      </pc:docMkLst>
      <pc:sldChg chg="addSp delSp modSp del mod setBg addAnim delAnim setClrOvrMap">
        <pc:chgData name="Petya Petrova (2009077)" userId="S::2009077@student.uwtsd.ac.uk::d11b6f5f-1a5b-4aad-973d-36eb33308394" providerId="AD" clId="Web-{4774D409-0005-9BB2-1EBE-37E209CD8F70}" dt="2021-11-02T12:19:15.732" v="385"/>
        <pc:sldMkLst>
          <pc:docMk/>
          <pc:sldMk cId="1748730107" sldId="256"/>
        </pc:sldMkLst>
        <pc:spChg chg="mod ord">
          <ac:chgData name="Petya Petrova (2009077)" userId="S::2009077@student.uwtsd.ac.uk::d11b6f5f-1a5b-4aad-973d-36eb33308394" providerId="AD" clId="Web-{4774D409-0005-9BB2-1EBE-37E209CD8F70}" dt="2021-11-02T12:18:41.481" v="384"/>
          <ac:spMkLst>
            <pc:docMk/>
            <pc:sldMk cId="1748730107" sldId="256"/>
            <ac:spMk id="2" creationId="{00000000-0000-0000-0000-000000000000}"/>
          </ac:spMkLst>
        </pc:spChg>
        <pc:spChg chg="del mod">
          <ac:chgData name="Petya Petrova (2009077)" userId="S::2009077@student.uwtsd.ac.uk::d11b6f5f-1a5b-4aad-973d-36eb33308394" providerId="AD" clId="Web-{4774D409-0005-9BB2-1EBE-37E209CD8F70}" dt="2021-11-02T12:16:18.587" v="374"/>
          <ac:spMkLst>
            <pc:docMk/>
            <pc:sldMk cId="1748730107" sldId="256"/>
            <ac:spMk id="3" creationId="{00000000-0000-0000-0000-000000000000}"/>
          </ac:spMkLst>
        </pc:spChg>
        <pc:spChg chg="add del">
          <ac:chgData name="Petya Petrova (2009077)" userId="S::2009077@student.uwtsd.ac.uk::d11b6f5f-1a5b-4aad-973d-36eb33308394" providerId="AD" clId="Web-{4774D409-0005-9BB2-1EBE-37E209CD8F70}" dt="2021-11-02T10:35:41.722" v="70"/>
          <ac:spMkLst>
            <pc:docMk/>
            <pc:sldMk cId="1748730107" sldId="256"/>
            <ac:spMk id="9" creationId="{4D4677D2-D5AC-4CF9-9EED-2B89D0A1C212}"/>
          </ac:spMkLst>
        </pc:spChg>
        <pc:spChg chg="add del">
          <ac:chgData name="Petya Petrova (2009077)" userId="S::2009077@student.uwtsd.ac.uk::d11b6f5f-1a5b-4aad-973d-36eb33308394" providerId="AD" clId="Web-{4774D409-0005-9BB2-1EBE-37E209CD8F70}" dt="2021-11-02T10:35:41.722" v="70"/>
          <ac:spMkLst>
            <pc:docMk/>
            <pc:sldMk cId="1748730107" sldId="256"/>
            <ac:spMk id="11" creationId="{C6D54F7E-825A-4BBA-815F-35CCA8B97786}"/>
          </ac:spMkLst>
        </pc:spChg>
        <pc:spChg chg="add del">
          <ac:chgData name="Petya Petrova (2009077)" userId="S::2009077@student.uwtsd.ac.uk::d11b6f5f-1a5b-4aad-973d-36eb33308394" providerId="AD" clId="Web-{4774D409-0005-9BB2-1EBE-37E209CD8F70}" dt="2021-11-02T12:18:41.481" v="384"/>
          <ac:spMkLst>
            <pc:docMk/>
            <pc:sldMk cId="1748730107" sldId="256"/>
            <ac:spMk id="13" creationId="{4D4677D2-D5AC-4CF9-9EED-2B89D0A1C212}"/>
          </ac:spMkLst>
        </pc:spChg>
        <pc:spChg chg="add del">
          <ac:chgData name="Petya Petrova (2009077)" userId="S::2009077@student.uwtsd.ac.uk::d11b6f5f-1a5b-4aad-973d-36eb33308394" providerId="AD" clId="Web-{4774D409-0005-9BB2-1EBE-37E209CD8F70}" dt="2021-11-02T12:18:41.481" v="384"/>
          <ac:spMkLst>
            <pc:docMk/>
            <pc:sldMk cId="1748730107" sldId="256"/>
            <ac:spMk id="14" creationId="{C6D54F7E-825A-4BBA-815F-35CCA8B97786}"/>
          </ac:spMkLst>
        </pc:spChg>
        <pc:spChg chg="add del">
          <ac:chgData name="Petya Petrova (2009077)" userId="S::2009077@student.uwtsd.ac.uk::d11b6f5f-1a5b-4aad-973d-36eb33308394" providerId="AD" clId="Web-{4774D409-0005-9BB2-1EBE-37E209CD8F70}" dt="2021-11-02T10:35:41.706" v="69"/>
          <ac:spMkLst>
            <pc:docMk/>
            <pc:sldMk cId="1748730107" sldId="256"/>
            <ac:spMk id="16" creationId="{6F40FBDA-CEB1-40F0-9AB9-BD9C402D70FE}"/>
          </ac:spMkLst>
        </pc:spChg>
        <pc:spChg chg="add">
          <ac:chgData name="Petya Petrova (2009077)" userId="S::2009077@student.uwtsd.ac.uk::d11b6f5f-1a5b-4aad-973d-36eb33308394" providerId="AD" clId="Web-{4774D409-0005-9BB2-1EBE-37E209CD8F70}" dt="2021-11-02T12:18:41.481" v="384"/>
          <ac:spMkLst>
            <pc:docMk/>
            <pc:sldMk cId="1748730107" sldId="256"/>
            <ac:spMk id="17" creationId="{F0FEA172-ABE6-4CE0-86B1-6D09531FE2F8}"/>
          </ac:spMkLst>
        </pc:spChg>
        <pc:spChg chg="add del">
          <ac:chgData name="Petya Petrova (2009077)" userId="S::2009077@student.uwtsd.ac.uk::d11b6f5f-1a5b-4aad-973d-36eb33308394" providerId="AD" clId="Web-{4774D409-0005-9BB2-1EBE-37E209CD8F70}" dt="2021-11-02T10:35:41.706" v="69"/>
          <ac:spMkLst>
            <pc:docMk/>
            <pc:sldMk cId="1748730107" sldId="256"/>
            <ac:spMk id="18" creationId="{0344D4FE-ABEF-4230-9E4E-AD5782FC78AC}"/>
          </ac:spMkLst>
        </pc:spChg>
        <pc:spChg chg="add del">
          <ac:chgData name="Petya Petrova (2009077)" userId="S::2009077@student.uwtsd.ac.uk::d11b6f5f-1a5b-4aad-973d-36eb33308394" providerId="AD" clId="Web-{4774D409-0005-9BB2-1EBE-37E209CD8F70}" dt="2021-11-02T12:18:41.450" v="383"/>
          <ac:spMkLst>
            <pc:docMk/>
            <pc:sldMk cId="1748730107" sldId="256"/>
            <ac:spMk id="19" creationId="{1D50F262-343C-4101-AB3C-9DA1072F7305}"/>
          </ac:spMkLst>
        </pc:spChg>
        <pc:spChg chg="add del">
          <ac:chgData name="Petya Petrova (2009077)" userId="S::2009077@student.uwtsd.ac.uk::d11b6f5f-1a5b-4aad-973d-36eb33308394" providerId="AD" clId="Web-{4774D409-0005-9BB2-1EBE-37E209CD8F70}" dt="2021-11-02T10:35:41.706" v="69"/>
          <ac:spMkLst>
            <pc:docMk/>
            <pc:sldMk cId="1748730107" sldId="256"/>
            <ac:spMk id="20" creationId="{9325F979-D3F9-4926-81B7-7ACCB31A501B}"/>
          </ac:spMkLst>
        </pc:spChg>
        <pc:spChg chg="add del">
          <ac:chgData name="Petya Petrova (2009077)" userId="S::2009077@student.uwtsd.ac.uk::d11b6f5f-1a5b-4aad-973d-36eb33308394" providerId="AD" clId="Web-{4774D409-0005-9BB2-1EBE-37E209CD8F70}" dt="2021-11-02T12:18:41.450" v="383"/>
          <ac:spMkLst>
            <pc:docMk/>
            <pc:sldMk cId="1748730107" sldId="256"/>
            <ac:spMk id="21" creationId="{6A0924B3-0260-445E-AFD7-9533C0D1B3C9}"/>
          </ac:spMkLst>
        </pc:spChg>
        <pc:spChg chg="add">
          <ac:chgData name="Petya Petrova (2009077)" userId="S::2009077@student.uwtsd.ac.uk::d11b6f5f-1a5b-4aad-973d-36eb33308394" providerId="AD" clId="Web-{4774D409-0005-9BB2-1EBE-37E209CD8F70}" dt="2021-11-02T12:18:41.481" v="384"/>
          <ac:spMkLst>
            <pc:docMk/>
            <pc:sldMk cId="1748730107" sldId="256"/>
            <ac:spMk id="22" creationId="{2CF7CF5F-D747-47B3-80B1-8392750446C6}"/>
          </ac:spMkLst>
        </pc:spChg>
        <pc:spChg chg="add del">
          <ac:chgData name="Petya Petrova (2009077)" userId="S::2009077@student.uwtsd.ac.uk::d11b6f5f-1a5b-4aad-973d-36eb33308394" providerId="AD" clId="Web-{4774D409-0005-9BB2-1EBE-37E209CD8F70}" dt="2021-11-02T12:18:41.450" v="383"/>
          <ac:spMkLst>
            <pc:docMk/>
            <pc:sldMk cId="1748730107" sldId="256"/>
            <ac:spMk id="23" creationId="{7C34E8CB-B972-4A94-8469-315C10C2AA93}"/>
          </ac:spMkLst>
        </pc:spChg>
        <pc:spChg chg="add">
          <ac:chgData name="Petya Petrova (2009077)" userId="S::2009077@student.uwtsd.ac.uk::d11b6f5f-1a5b-4aad-973d-36eb33308394" providerId="AD" clId="Web-{4774D409-0005-9BB2-1EBE-37E209CD8F70}" dt="2021-11-02T12:18:41.481" v="384"/>
          <ac:spMkLst>
            <pc:docMk/>
            <pc:sldMk cId="1748730107" sldId="256"/>
            <ac:spMk id="24" creationId="{820B6604-1FF9-43F5-AC47-3D41CB2F563B}"/>
          </ac:spMkLst>
        </pc:spChg>
        <pc:spChg chg="add del">
          <ac:chgData name="Petya Petrova (2009077)" userId="S::2009077@student.uwtsd.ac.uk::d11b6f5f-1a5b-4aad-973d-36eb33308394" providerId="AD" clId="Web-{4774D409-0005-9BB2-1EBE-37E209CD8F70}" dt="2021-11-02T12:18:41.450" v="383"/>
          <ac:spMkLst>
            <pc:docMk/>
            <pc:sldMk cId="1748730107" sldId="256"/>
            <ac:spMk id="25" creationId="{114A821F-8663-46BA-8CC0-D4C44F639F3A}"/>
          </ac:spMkLst>
        </pc:spChg>
        <pc:spChg chg="add">
          <ac:chgData name="Petya Petrova (2009077)" userId="S::2009077@student.uwtsd.ac.uk::d11b6f5f-1a5b-4aad-973d-36eb33308394" providerId="AD" clId="Web-{4774D409-0005-9BB2-1EBE-37E209CD8F70}" dt="2021-11-02T12:18:41.481" v="384"/>
          <ac:spMkLst>
            <pc:docMk/>
            <pc:sldMk cId="1748730107" sldId="256"/>
            <ac:spMk id="26" creationId="{CE1108CD-786E-4304-9504-9C5AD64829D2}"/>
          </ac:spMkLst>
        </pc:spChg>
        <pc:spChg chg="add del">
          <ac:chgData name="Petya Petrova (2009077)" userId="S::2009077@student.uwtsd.ac.uk::d11b6f5f-1a5b-4aad-973d-36eb33308394" providerId="AD" clId="Web-{4774D409-0005-9BB2-1EBE-37E209CD8F70}" dt="2021-11-02T12:18:41.450" v="383"/>
          <ac:spMkLst>
            <pc:docMk/>
            <pc:sldMk cId="1748730107" sldId="256"/>
            <ac:spMk id="27" creationId="{67EF550F-47CE-4FB2-9DAC-12AD835C833D}"/>
          </ac:spMkLst>
        </pc:spChg>
        <pc:spChg chg="add">
          <ac:chgData name="Petya Petrova (2009077)" userId="S::2009077@student.uwtsd.ac.uk::d11b6f5f-1a5b-4aad-973d-36eb33308394" providerId="AD" clId="Web-{4774D409-0005-9BB2-1EBE-37E209CD8F70}" dt="2021-11-02T12:18:41.481" v="384"/>
          <ac:spMkLst>
            <pc:docMk/>
            <pc:sldMk cId="1748730107" sldId="256"/>
            <ac:spMk id="28" creationId="{ADEEB70B-890A-4AF3-BBAE-99D297514A35}"/>
          </ac:spMkLst>
        </pc:spChg>
        <pc:picChg chg="add mod ord">
          <ac:chgData name="Petya Petrova (2009077)" userId="S::2009077@student.uwtsd.ac.uk::d11b6f5f-1a5b-4aad-973d-36eb33308394" providerId="AD" clId="Web-{4774D409-0005-9BB2-1EBE-37E209CD8F70}" dt="2021-11-02T12:18:41.481" v="384"/>
          <ac:picMkLst>
            <pc:docMk/>
            <pc:sldMk cId="1748730107" sldId="256"/>
            <ac:picMk id="4" creationId="{DB41909B-A0BF-460C-B11D-7BC32AB10F65}"/>
          </ac:picMkLst>
        </pc:picChg>
        <pc:picChg chg="add mod">
          <ac:chgData name="Petya Petrova (2009077)" userId="S::2009077@student.uwtsd.ac.uk::d11b6f5f-1a5b-4aad-973d-36eb33308394" providerId="AD" clId="Web-{4774D409-0005-9BB2-1EBE-37E209CD8F70}" dt="2021-11-02T12:18:41.481" v="384"/>
          <ac:picMkLst>
            <pc:docMk/>
            <pc:sldMk cId="1748730107" sldId="256"/>
            <ac:picMk id="5" creationId="{81C40494-8638-4F6B-9689-12FE874CDC75}"/>
          </ac:picMkLst>
        </pc:picChg>
      </pc:sldChg>
      <pc:sldChg chg="addSp delSp modSp new addAnim delAnim modAnim">
        <pc:chgData name="Petya Petrova (2009077)" userId="S::2009077@student.uwtsd.ac.uk::d11b6f5f-1a5b-4aad-973d-36eb33308394" providerId="AD" clId="Web-{4774D409-0005-9BB2-1EBE-37E209CD8F70}" dt="2021-11-02T12:12:42.583" v="367" actId="1076"/>
        <pc:sldMkLst>
          <pc:docMk/>
          <pc:sldMk cId="2046639127" sldId="257"/>
        </pc:sldMkLst>
        <pc:spChg chg="add mod">
          <ac:chgData name="Petya Petrova (2009077)" userId="S::2009077@student.uwtsd.ac.uk::d11b6f5f-1a5b-4aad-973d-36eb33308394" providerId="AD" clId="Web-{4774D409-0005-9BB2-1EBE-37E209CD8F70}" dt="2021-11-02T12:11:54.519" v="358" actId="1076"/>
          <ac:spMkLst>
            <pc:docMk/>
            <pc:sldMk cId="2046639127" sldId="257"/>
            <ac:spMk id="2" creationId="{78110A0C-B507-4BBD-A29D-1997F83E343A}"/>
          </ac:spMkLst>
        </pc:spChg>
        <pc:spChg chg="add mod">
          <ac:chgData name="Petya Petrova (2009077)" userId="S::2009077@student.uwtsd.ac.uk::d11b6f5f-1a5b-4aad-973d-36eb33308394" providerId="AD" clId="Web-{4774D409-0005-9BB2-1EBE-37E209CD8F70}" dt="2021-11-02T12:12:08.488" v="361" actId="1076"/>
          <ac:spMkLst>
            <pc:docMk/>
            <pc:sldMk cId="2046639127" sldId="257"/>
            <ac:spMk id="3" creationId="{DDFE5329-5F75-42DE-B858-9863341AA952}"/>
          </ac:spMkLst>
        </pc:spChg>
        <pc:spChg chg="add mod">
          <ac:chgData name="Petya Petrova (2009077)" userId="S::2009077@student.uwtsd.ac.uk::d11b6f5f-1a5b-4aad-973d-36eb33308394" providerId="AD" clId="Web-{4774D409-0005-9BB2-1EBE-37E209CD8F70}" dt="2021-11-02T12:12:19.223" v="363" actId="1076"/>
          <ac:spMkLst>
            <pc:docMk/>
            <pc:sldMk cId="2046639127" sldId="257"/>
            <ac:spMk id="4" creationId="{92665423-FBBE-4509-B76F-6BD19B78CA5D}"/>
          </ac:spMkLst>
        </pc:spChg>
        <pc:spChg chg="add mod">
          <ac:chgData name="Petya Petrova (2009077)" userId="S::2009077@student.uwtsd.ac.uk::d11b6f5f-1a5b-4aad-973d-36eb33308394" providerId="AD" clId="Web-{4774D409-0005-9BB2-1EBE-37E209CD8F70}" dt="2021-11-02T12:12:29.707" v="365" actId="1076"/>
          <ac:spMkLst>
            <pc:docMk/>
            <pc:sldMk cId="2046639127" sldId="257"/>
            <ac:spMk id="5" creationId="{98E23356-C958-4032-85CE-7FDB99428343}"/>
          </ac:spMkLst>
        </pc:spChg>
        <pc:spChg chg="add mod">
          <ac:chgData name="Petya Petrova (2009077)" userId="S::2009077@student.uwtsd.ac.uk::d11b6f5f-1a5b-4aad-973d-36eb33308394" providerId="AD" clId="Web-{4774D409-0005-9BB2-1EBE-37E209CD8F70}" dt="2021-11-02T12:12:42.583" v="367" actId="1076"/>
          <ac:spMkLst>
            <pc:docMk/>
            <pc:sldMk cId="2046639127" sldId="257"/>
            <ac:spMk id="6" creationId="{9E8F7F2B-EC42-455B-B438-F945973A9F4D}"/>
          </ac:spMkLst>
        </pc:spChg>
        <pc:spChg chg="add mod">
          <ac:chgData name="Petya Petrova (2009077)" userId="S::2009077@student.uwtsd.ac.uk::d11b6f5f-1a5b-4aad-973d-36eb33308394" providerId="AD" clId="Web-{4774D409-0005-9BB2-1EBE-37E209CD8F70}" dt="2021-11-02T12:11:31.440" v="355" actId="1076"/>
          <ac:spMkLst>
            <pc:docMk/>
            <pc:sldMk cId="2046639127" sldId="257"/>
            <ac:spMk id="7" creationId="{94ED1AD4-EC06-4288-8F40-6BA457E7387F}"/>
          </ac:spMkLst>
        </pc:spChg>
        <pc:picChg chg="add del mod">
          <ac:chgData name="Petya Petrova (2009077)" userId="S::2009077@student.uwtsd.ac.uk::d11b6f5f-1a5b-4aad-973d-36eb33308394" providerId="AD" clId="Web-{4774D409-0005-9BB2-1EBE-37E209CD8F70}" dt="2021-11-02T10:48:55.322" v="170"/>
          <ac:picMkLst>
            <pc:docMk/>
            <pc:sldMk cId="2046639127" sldId="257"/>
            <ac:picMk id="8" creationId="{64609287-8609-43C0-9228-C42756660531}"/>
          </ac:picMkLst>
        </pc:picChg>
        <pc:picChg chg="add del mod ord">
          <ac:chgData name="Petya Petrova (2009077)" userId="S::2009077@student.uwtsd.ac.uk::d11b6f5f-1a5b-4aad-973d-36eb33308394" providerId="AD" clId="Web-{4774D409-0005-9BB2-1EBE-37E209CD8F70}" dt="2021-11-02T11:54:55.262" v="331"/>
          <ac:picMkLst>
            <pc:docMk/>
            <pc:sldMk cId="2046639127" sldId="257"/>
            <ac:picMk id="8" creationId="{C78542F8-182D-4E9A-B653-0C9FEC79CAD7}"/>
          </ac:picMkLst>
        </pc:picChg>
        <pc:picChg chg="add mod">
          <ac:chgData name="Petya Petrova (2009077)" userId="S::2009077@student.uwtsd.ac.uk::d11b6f5f-1a5b-4aad-973d-36eb33308394" providerId="AD" clId="Web-{4774D409-0005-9BB2-1EBE-37E209CD8F70}" dt="2021-11-02T12:11:57.488" v="359" actId="1076"/>
          <ac:picMkLst>
            <pc:docMk/>
            <pc:sldMk cId="2046639127" sldId="257"/>
            <ac:picMk id="9" creationId="{2E4F31D5-4302-41A6-83AE-499B2B3D3BE5}"/>
          </ac:picMkLst>
        </pc:picChg>
        <pc:picChg chg="add del mod">
          <ac:chgData name="Petya Petrova (2009077)" userId="S::2009077@student.uwtsd.ac.uk::d11b6f5f-1a5b-4aad-973d-36eb33308394" providerId="AD" clId="Web-{4774D409-0005-9BB2-1EBE-37E209CD8F70}" dt="2021-11-02T10:42:31.686" v="118"/>
          <ac:picMkLst>
            <pc:docMk/>
            <pc:sldMk cId="2046639127" sldId="257"/>
            <ac:picMk id="10" creationId="{40FD96F6-2FF5-43D0-AE26-43B458F417E7}"/>
          </ac:picMkLst>
        </pc:picChg>
        <pc:picChg chg="add mod ord">
          <ac:chgData name="Petya Petrova (2009077)" userId="S::2009077@student.uwtsd.ac.uk::d11b6f5f-1a5b-4aad-973d-36eb33308394" providerId="AD" clId="Web-{4774D409-0005-9BB2-1EBE-37E209CD8F70}" dt="2021-11-02T11:55:33.794" v="338" actId="14100"/>
          <ac:picMkLst>
            <pc:docMk/>
            <pc:sldMk cId="2046639127" sldId="257"/>
            <ac:picMk id="10" creationId="{99D0DCC3-4E5D-4297-9CA0-17BB66239AA0}"/>
          </ac:picMkLst>
        </pc:picChg>
        <pc:picChg chg="add del mod">
          <ac:chgData name="Petya Petrova (2009077)" userId="S::2009077@student.uwtsd.ac.uk::d11b6f5f-1a5b-4aad-973d-36eb33308394" providerId="AD" clId="Web-{4774D409-0005-9BB2-1EBE-37E209CD8F70}" dt="2021-11-02T10:42:31.671" v="117"/>
          <ac:picMkLst>
            <pc:docMk/>
            <pc:sldMk cId="2046639127" sldId="257"/>
            <ac:picMk id="11" creationId="{3C50F75D-6CDD-4128-A0F6-010D10DF8B09}"/>
          </ac:picMkLst>
        </pc:picChg>
        <pc:picChg chg="add del mod">
          <ac:chgData name="Petya Petrova (2009077)" userId="S::2009077@student.uwtsd.ac.uk::d11b6f5f-1a5b-4aad-973d-36eb33308394" providerId="AD" clId="Web-{4774D409-0005-9BB2-1EBE-37E209CD8F70}" dt="2021-11-02T10:42:31.671" v="116"/>
          <ac:picMkLst>
            <pc:docMk/>
            <pc:sldMk cId="2046639127" sldId="257"/>
            <ac:picMk id="12" creationId="{3CDF543F-D21C-4710-81BD-1991AA52E7B3}"/>
          </ac:picMkLst>
        </pc:picChg>
        <pc:picChg chg="add del mod">
          <ac:chgData name="Petya Petrova (2009077)" userId="S::2009077@student.uwtsd.ac.uk::d11b6f5f-1a5b-4aad-973d-36eb33308394" providerId="AD" clId="Web-{4774D409-0005-9BB2-1EBE-37E209CD8F70}" dt="2021-11-02T10:42:31.671" v="115"/>
          <ac:picMkLst>
            <pc:docMk/>
            <pc:sldMk cId="2046639127" sldId="257"/>
            <ac:picMk id="13" creationId="{0134576E-7188-4580-96AC-72D822510770}"/>
          </ac:picMkLst>
        </pc:picChg>
        <pc:picChg chg="add mod">
          <ac:chgData name="Petya Petrova (2009077)" userId="S::2009077@student.uwtsd.ac.uk::d11b6f5f-1a5b-4aad-973d-36eb33308394" providerId="AD" clId="Web-{4774D409-0005-9BB2-1EBE-37E209CD8F70}" dt="2021-11-02T12:12:02.269" v="360" actId="1076"/>
          <ac:picMkLst>
            <pc:docMk/>
            <pc:sldMk cId="2046639127" sldId="257"/>
            <ac:picMk id="14" creationId="{053C787B-6DC5-43B5-A0C1-75EA63616CA2}"/>
          </ac:picMkLst>
        </pc:picChg>
        <pc:picChg chg="add mod">
          <ac:chgData name="Petya Petrova (2009077)" userId="S::2009077@student.uwtsd.ac.uk::d11b6f5f-1a5b-4aad-973d-36eb33308394" providerId="AD" clId="Web-{4774D409-0005-9BB2-1EBE-37E209CD8F70}" dt="2021-11-02T12:12:13.035" v="362" actId="1076"/>
          <ac:picMkLst>
            <pc:docMk/>
            <pc:sldMk cId="2046639127" sldId="257"/>
            <ac:picMk id="15" creationId="{A899D530-8E48-4C01-9EAD-2D59031B6D77}"/>
          </ac:picMkLst>
        </pc:picChg>
        <pc:picChg chg="add mod">
          <ac:chgData name="Petya Petrova (2009077)" userId="S::2009077@student.uwtsd.ac.uk::d11b6f5f-1a5b-4aad-973d-36eb33308394" providerId="AD" clId="Web-{4774D409-0005-9BB2-1EBE-37E209CD8F70}" dt="2021-11-02T12:12:23.535" v="364" actId="1076"/>
          <ac:picMkLst>
            <pc:docMk/>
            <pc:sldMk cId="2046639127" sldId="257"/>
            <ac:picMk id="16" creationId="{00870B9F-B4BB-408A-A4EF-3E16B2083B71}"/>
          </ac:picMkLst>
        </pc:picChg>
        <pc:picChg chg="add mod">
          <ac:chgData name="Petya Petrova (2009077)" userId="S::2009077@student.uwtsd.ac.uk::d11b6f5f-1a5b-4aad-973d-36eb33308394" providerId="AD" clId="Web-{4774D409-0005-9BB2-1EBE-37E209CD8F70}" dt="2021-11-02T12:12:36.395" v="366" actId="1076"/>
          <ac:picMkLst>
            <pc:docMk/>
            <pc:sldMk cId="2046639127" sldId="257"/>
            <ac:picMk id="17" creationId="{31BC78DB-05F7-4CC0-A37F-694C8CC8F268}"/>
          </ac:picMkLst>
        </pc:picChg>
        <pc:picChg chg="add del mod ord">
          <ac:chgData name="Petya Petrova (2009077)" userId="S::2009077@student.uwtsd.ac.uk::d11b6f5f-1a5b-4aad-973d-36eb33308394" providerId="AD" clId="Web-{4774D409-0005-9BB2-1EBE-37E209CD8F70}" dt="2021-11-02T11:49:17.192" v="300"/>
          <ac:picMkLst>
            <pc:docMk/>
            <pc:sldMk cId="2046639127" sldId="257"/>
            <ac:picMk id="19" creationId="{D4A045F4-2B0B-4CB5-8B59-1CE3136B0F09}"/>
          </ac:picMkLst>
        </pc:picChg>
      </pc:sldChg>
      <pc:sldChg chg="addSp delSp modSp new mod ord setBg">
        <pc:chgData name="Petya Petrova (2009077)" userId="S::2009077@student.uwtsd.ac.uk::d11b6f5f-1a5b-4aad-973d-36eb33308394" providerId="AD" clId="Web-{4774D409-0005-9BB2-1EBE-37E209CD8F70}" dt="2021-11-02T12:48:49.415" v="476" actId="20577"/>
        <pc:sldMkLst>
          <pc:docMk/>
          <pc:sldMk cId="2415411013" sldId="258"/>
        </pc:sldMkLst>
        <pc:spChg chg="mod">
          <ac:chgData name="Petya Petrova (2009077)" userId="S::2009077@student.uwtsd.ac.uk::d11b6f5f-1a5b-4aad-973d-36eb33308394" providerId="AD" clId="Web-{4774D409-0005-9BB2-1EBE-37E209CD8F70}" dt="2021-11-02T11:15:52.538" v="281" actId="20577"/>
          <ac:spMkLst>
            <pc:docMk/>
            <pc:sldMk cId="2415411013" sldId="258"/>
            <ac:spMk id="2" creationId="{F268A9AF-CB2A-4483-BF24-EADC92859418}"/>
          </ac:spMkLst>
        </pc:spChg>
        <pc:spChg chg="add mod">
          <ac:chgData name="Petya Petrova (2009077)" userId="S::2009077@student.uwtsd.ac.uk::d11b6f5f-1a5b-4aad-973d-36eb33308394" providerId="AD" clId="Web-{4774D409-0005-9BB2-1EBE-37E209CD8F70}" dt="2021-11-02T12:48:49.415" v="476" actId="20577"/>
          <ac:spMkLst>
            <pc:docMk/>
            <pc:sldMk cId="2415411013" sldId="258"/>
            <ac:spMk id="4" creationId="{8D1CEA3E-AD21-4C73-BBBF-09AD62BCAFE5}"/>
          </ac:spMkLst>
        </pc:spChg>
        <pc:spChg chg="add del">
          <ac:chgData name="Petya Petrova (2009077)" userId="S::2009077@student.uwtsd.ac.uk::d11b6f5f-1a5b-4aad-973d-36eb33308394" providerId="AD" clId="Web-{4774D409-0005-9BB2-1EBE-37E209CD8F70}" dt="2021-11-02T10:55:01.191" v="206"/>
          <ac:spMkLst>
            <pc:docMk/>
            <pc:sldMk cId="2415411013" sldId="258"/>
            <ac:spMk id="9" creationId="{7FF47CB7-972F-479F-A36D-9E72D26EC8DA}"/>
          </ac:spMkLst>
        </pc:spChg>
        <pc:spChg chg="add del">
          <ac:chgData name="Petya Petrova (2009077)" userId="S::2009077@student.uwtsd.ac.uk::d11b6f5f-1a5b-4aad-973d-36eb33308394" providerId="AD" clId="Web-{4774D409-0005-9BB2-1EBE-37E209CD8F70}" dt="2021-11-02T10:55:01.191" v="206"/>
          <ac:spMkLst>
            <pc:docMk/>
            <pc:sldMk cId="2415411013" sldId="258"/>
            <ac:spMk id="11" creationId="{0D153B68-5844-490D-8E67-F616D6D721CA}"/>
          </ac:spMkLst>
        </pc:spChg>
        <pc:spChg chg="add del">
          <ac:chgData name="Petya Petrova (2009077)" userId="S::2009077@student.uwtsd.ac.uk::d11b6f5f-1a5b-4aad-973d-36eb33308394" providerId="AD" clId="Web-{4774D409-0005-9BB2-1EBE-37E209CD8F70}" dt="2021-11-02T10:55:01.191" v="206"/>
          <ac:spMkLst>
            <pc:docMk/>
            <pc:sldMk cId="2415411013" sldId="258"/>
            <ac:spMk id="13" creationId="{9A0D773F-7A7D-4DBB-9DEA-86BB8B8F4BC8}"/>
          </ac:spMkLst>
        </pc:spChg>
        <pc:spChg chg="add del">
          <ac:chgData name="Petya Petrova (2009077)" userId="S::2009077@student.uwtsd.ac.uk::d11b6f5f-1a5b-4aad-973d-36eb33308394" providerId="AD" clId="Web-{4774D409-0005-9BB2-1EBE-37E209CD8F70}" dt="2021-11-02T10:58:45.494" v="218"/>
          <ac:spMkLst>
            <pc:docMk/>
            <pc:sldMk cId="2415411013" sldId="258"/>
            <ac:spMk id="18" creationId="{45D37F4E-DDB4-456B-97E0-9937730A039F}"/>
          </ac:spMkLst>
        </pc:spChg>
        <pc:spChg chg="add del">
          <ac:chgData name="Petya Petrova (2009077)" userId="S::2009077@student.uwtsd.ac.uk::d11b6f5f-1a5b-4aad-973d-36eb33308394" providerId="AD" clId="Web-{4774D409-0005-9BB2-1EBE-37E209CD8F70}" dt="2021-11-02T10:58:45.494" v="218"/>
          <ac:spMkLst>
            <pc:docMk/>
            <pc:sldMk cId="2415411013" sldId="258"/>
            <ac:spMk id="20" creationId="{B2DD41CD-8F47-4F56-AD12-4E2FF7696987}"/>
          </ac:spMkLst>
        </pc:spChg>
        <pc:spChg chg="add del">
          <ac:chgData name="Petya Petrova (2009077)" userId="S::2009077@student.uwtsd.ac.uk::d11b6f5f-1a5b-4aad-973d-36eb33308394" providerId="AD" clId="Web-{4774D409-0005-9BB2-1EBE-37E209CD8F70}" dt="2021-11-02T11:11:24.250" v="266"/>
          <ac:spMkLst>
            <pc:docMk/>
            <pc:sldMk cId="2415411013" sldId="258"/>
            <ac:spMk id="25" creationId="{687AFE0E-B37D-4531-AFE8-231C8348EAF1}"/>
          </ac:spMkLst>
        </pc:spChg>
        <pc:spChg chg="add">
          <ac:chgData name="Petya Petrova (2009077)" userId="S::2009077@student.uwtsd.ac.uk::d11b6f5f-1a5b-4aad-973d-36eb33308394" providerId="AD" clId="Web-{4774D409-0005-9BB2-1EBE-37E209CD8F70}" dt="2021-11-02T11:11:24.250" v="266"/>
          <ac:spMkLst>
            <pc:docMk/>
            <pc:sldMk cId="2415411013" sldId="258"/>
            <ac:spMk id="30" creationId="{AD96FDFD-4E42-4A06-B8B5-768A1DB9C2A9}"/>
          </ac:spMkLst>
        </pc:spChg>
        <pc:picChg chg="add del mod ord">
          <ac:chgData name="Petya Petrova (2009077)" userId="S::2009077@student.uwtsd.ac.uk::d11b6f5f-1a5b-4aad-973d-36eb33308394" providerId="AD" clId="Web-{4774D409-0005-9BB2-1EBE-37E209CD8F70}" dt="2021-11-02T10:59:38.074" v="219"/>
          <ac:picMkLst>
            <pc:docMk/>
            <pc:sldMk cId="2415411013" sldId="258"/>
            <ac:picMk id="3" creationId="{DB7B01BB-5E60-41CC-A7BB-6DF993DA179A}"/>
          </ac:picMkLst>
        </pc:picChg>
        <pc:picChg chg="add mod">
          <ac:chgData name="Petya Petrova (2009077)" userId="S::2009077@student.uwtsd.ac.uk::d11b6f5f-1a5b-4aad-973d-36eb33308394" providerId="AD" clId="Web-{4774D409-0005-9BB2-1EBE-37E209CD8F70}" dt="2021-11-02T11:11:24.250" v="266"/>
          <ac:picMkLst>
            <pc:docMk/>
            <pc:sldMk cId="2415411013" sldId="258"/>
            <ac:picMk id="5" creationId="{5AC071A9-64F8-4B59-884B-E7DD363C5786}"/>
          </ac:picMkLst>
        </pc:picChg>
        <pc:picChg chg="add mod ord">
          <ac:chgData name="Petya Petrova (2009077)" userId="S::2009077@student.uwtsd.ac.uk::d11b6f5f-1a5b-4aad-973d-36eb33308394" providerId="AD" clId="Web-{4774D409-0005-9BB2-1EBE-37E209CD8F70}" dt="2021-11-02T11:11:24.250" v="266"/>
          <ac:picMkLst>
            <pc:docMk/>
            <pc:sldMk cId="2415411013" sldId="258"/>
            <ac:picMk id="6" creationId="{BF8F3293-55E2-4700-9408-16E51CFE76FC}"/>
          </ac:picMkLst>
        </pc:picChg>
        <pc:picChg chg="add mod">
          <ac:chgData name="Petya Petrova (2009077)" userId="S::2009077@student.uwtsd.ac.uk::d11b6f5f-1a5b-4aad-973d-36eb33308394" providerId="AD" clId="Web-{4774D409-0005-9BB2-1EBE-37E209CD8F70}" dt="2021-11-02T11:11:24.250" v="266"/>
          <ac:picMkLst>
            <pc:docMk/>
            <pc:sldMk cId="2415411013" sldId="258"/>
            <ac:picMk id="7" creationId="{F90FB75C-E29E-4009-B7D8-9792E72716A7}"/>
          </ac:picMkLst>
        </pc:picChg>
      </pc:sldChg>
      <pc:sldChg chg="addSp delSp modSp new mod ord setBg addAnim">
        <pc:chgData name="Petya Petrova (2009077)" userId="S::2009077@student.uwtsd.ac.uk::d11b6f5f-1a5b-4aad-973d-36eb33308394" providerId="AD" clId="Web-{4774D409-0005-9BB2-1EBE-37E209CD8F70}" dt="2021-11-02T12:44:53.894" v="466" actId="20577"/>
        <pc:sldMkLst>
          <pc:docMk/>
          <pc:sldMk cId="1436193689" sldId="259"/>
        </pc:sldMkLst>
        <pc:spChg chg="add mod">
          <ac:chgData name="Petya Petrova (2009077)" userId="S::2009077@student.uwtsd.ac.uk::d11b6f5f-1a5b-4aad-973d-36eb33308394" providerId="AD" clId="Web-{4774D409-0005-9BB2-1EBE-37E209CD8F70}" dt="2021-11-02T12:37:19.820" v="438"/>
          <ac:spMkLst>
            <pc:docMk/>
            <pc:sldMk cId="1436193689" sldId="259"/>
            <ac:spMk id="4" creationId="{132883BD-F30B-43A7-A20F-EBA19583A81C}"/>
          </ac:spMkLst>
        </pc:spChg>
        <pc:spChg chg="add mod">
          <ac:chgData name="Petya Petrova (2009077)" userId="S::2009077@student.uwtsd.ac.uk::d11b6f5f-1a5b-4aad-973d-36eb33308394" providerId="AD" clId="Web-{4774D409-0005-9BB2-1EBE-37E209CD8F70}" dt="2021-11-02T12:44:53.894" v="466" actId="20577"/>
          <ac:spMkLst>
            <pc:docMk/>
            <pc:sldMk cId="1436193689" sldId="259"/>
            <ac:spMk id="5" creationId="{17A51938-BFD6-4FFA-A07E-E258B441AA4E}"/>
          </ac:spMkLst>
        </pc:spChg>
        <pc:spChg chg="add del">
          <ac:chgData name="Petya Petrova (2009077)" userId="S::2009077@student.uwtsd.ac.uk::d11b6f5f-1a5b-4aad-973d-36eb33308394" providerId="AD" clId="Web-{4774D409-0005-9BB2-1EBE-37E209CD8F70}" dt="2021-11-02T12:37:19.820" v="438"/>
          <ac:spMkLst>
            <pc:docMk/>
            <pc:sldMk cId="1436193689" sldId="259"/>
            <ac:spMk id="8" creationId="{7BDAC5B6-20CE-447F-8BA1-F2274AC7AE5B}"/>
          </ac:spMkLst>
        </pc:spChg>
        <pc:spChg chg="add del">
          <ac:chgData name="Petya Petrova (2009077)" userId="S::2009077@student.uwtsd.ac.uk::d11b6f5f-1a5b-4aad-973d-36eb33308394" providerId="AD" clId="Web-{4774D409-0005-9BB2-1EBE-37E209CD8F70}" dt="2021-11-02T12:37:19.820" v="438"/>
          <ac:spMkLst>
            <pc:docMk/>
            <pc:sldMk cId="1436193689" sldId="259"/>
            <ac:spMk id="10" creationId="{D1D22B31-BF8F-446B-9009-8A251FB177CB}"/>
          </ac:spMkLst>
        </pc:spChg>
        <pc:spChg chg="add">
          <ac:chgData name="Petya Petrova (2009077)" userId="S::2009077@student.uwtsd.ac.uk::d11b6f5f-1a5b-4aad-973d-36eb33308394" providerId="AD" clId="Web-{4774D409-0005-9BB2-1EBE-37E209CD8F70}" dt="2021-11-02T12:37:19.820" v="438"/>
          <ac:spMkLst>
            <pc:docMk/>
            <pc:sldMk cId="1436193689" sldId="259"/>
            <ac:spMk id="15" creationId="{687AFE0E-B37D-4531-AFE8-231C8348EAF1}"/>
          </ac:spMkLst>
        </pc:spChg>
        <pc:picChg chg="add mod ord">
          <ac:chgData name="Petya Petrova (2009077)" userId="S::2009077@student.uwtsd.ac.uk::d11b6f5f-1a5b-4aad-973d-36eb33308394" providerId="AD" clId="Web-{4774D409-0005-9BB2-1EBE-37E209CD8F70}" dt="2021-11-02T12:37:19.820" v="438"/>
          <ac:picMkLst>
            <pc:docMk/>
            <pc:sldMk cId="1436193689" sldId="259"/>
            <ac:picMk id="3" creationId="{F065A01A-4025-49BC-B506-B09ED77A8C41}"/>
          </ac:picMkLst>
        </pc:picChg>
      </pc:sldChg>
      <pc:sldChg chg="addSp modSp new mod ord setBg">
        <pc:chgData name="Petya Petrova (2009077)" userId="S::2009077@student.uwtsd.ac.uk::d11b6f5f-1a5b-4aad-973d-36eb33308394" providerId="AD" clId="Web-{4774D409-0005-9BB2-1EBE-37E209CD8F70}" dt="2021-11-02T12:51:00.074" v="485" actId="20577"/>
        <pc:sldMkLst>
          <pc:docMk/>
          <pc:sldMk cId="83967574" sldId="260"/>
        </pc:sldMkLst>
        <pc:spChg chg="add mod ord">
          <ac:chgData name="Petya Petrova (2009077)" userId="S::2009077@student.uwtsd.ac.uk::d11b6f5f-1a5b-4aad-973d-36eb33308394" providerId="AD" clId="Web-{4774D409-0005-9BB2-1EBE-37E209CD8F70}" dt="2021-11-02T12:51:00.074" v="485" actId="20577"/>
          <ac:spMkLst>
            <pc:docMk/>
            <pc:sldMk cId="83967574" sldId="260"/>
            <ac:spMk id="2" creationId="{A14DD745-014C-4866-83E1-7FC86272A81F}"/>
          </ac:spMkLst>
        </pc:spChg>
        <pc:spChg chg="add">
          <ac:chgData name="Petya Petrova (2009077)" userId="S::2009077@student.uwtsd.ac.uk::d11b6f5f-1a5b-4aad-973d-36eb33308394" providerId="AD" clId="Web-{4774D409-0005-9BB2-1EBE-37E209CD8F70}" dt="2021-11-02T12:43:23.563" v="456"/>
          <ac:spMkLst>
            <pc:docMk/>
            <pc:sldMk cId="83967574" sldId="260"/>
            <ac:spMk id="8" creationId="{3CD9DF72-87A3-404E-A828-84CBF11A8303}"/>
          </ac:spMkLst>
        </pc:spChg>
        <pc:picChg chg="add mod">
          <ac:chgData name="Petya Petrova (2009077)" userId="S::2009077@student.uwtsd.ac.uk::d11b6f5f-1a5b-4aad-973d-36eb33308394" providerId="AD" clId="Web-{4774D409-0005-9BB2-1EBE-37E209CD8F70}" dt="2021-11-02T12:50:43.620" v="483" actId="1076"/>
          <ac:picMkLst>
            <pc:docMk/>
            <pc:sldMk cId="83967574" sldId="260"/>
            <ac:picMk id="3" creationId="{35D12A50-3E6A-4A1A-8A5D-CB5A986DF4D8}"/>
          </ac:picMkLst>
        </pc:picChg>
        <pc:cxnChg chg="add">
          <ac:chgData name="Petya Petrova (2009077)" userId="S::2009077@student.uwtsd.ac.uk::d11b6f5f-1a5b-4aad-973d-36eb33308394" providerId="AD" clId="Web-{4774D409-0005-9BB2-1EBE-37E209CD8F70}" dt="2021-11-02T12:43:23.563" v="456"/>
          <ac:cxnSpMkLst>
            <pc:docMk/>
            <pc:sldMk cId="83967574" sldId="260"/>
            <ac:cxnSpMk id="10" creationId="{20E3A342-4D61-4E3F-AF90-1AB42AEB96CC}"/>
          </ac:cxnSpMkLst>
        </pc:cxnChg>
      </pc:sldChg>
      <pc:sldChg chg="new">
        <pc:chgData name="Petya Petrova (2009077)" userId="S::2009077@student.uwtsd.ac.uk::d11b6f5f-1a5b-4aad-973d-36eb33308394" providerId="AD" clId="Web-{4774D409-0005-9BB2-1EBE-37E209CD8F70}" dt="2021-11-02T10:57:15.148" v="212"/>
        <pc:sldMkLst>
          <pc:docMk/>
          <pc:sldMk cId="3640609341" sldId="261"/>
        </pc:sldMkLst>
      </pc:sldChg>
      <pc:sldChg chg="modSp add ord">
        <pc:chgData name="Petya Petrova (2009077)" userId="S::2009077@student.uwtsd.ac.uk::d11b6f5f-1a5b-4aad-973d-36eb33308394" providerId="AD" clId="Web-{4774D409-0005-9BB2-1EBE-37E209CD8F70}" dt="2021-11-02T12:29:29.606" v="431" actId="1076"/>
        <pc:sldMkLst>
          <pc:docMk/>
          <pc:sldMk cId="3357902632" sldId="262"/>
        </pc:sldMkLst>
        <pc:spChg chg="mod">
          <ac:chgData name="Petya Petrova (2009077)" userId="S::2009077@student.uwtsd.ac.uk::d11b6f5f-1a5b-4aad-973d-36eb33308394" providerId="AD" clId="Web-{4774D409-0005-9BB2-1EBE-37E209CD8F70}" dt="2021-11-02T12:29:29.606" v="431" actId="1076"/>
          <ac:spMkLst>
            <pc:docMk/>
            <pc:sldMk cId="3357902632" sldId="262"/>
            <ac:spMk id="2" creationId="{4326C13C-BC14-400F-9AF3-47357DAE9196}"/>
          </ac:spMkLst>
        </pc:spChg>
        <pc:spChg chg="mod">
          <ac:chgData name="Petya Petrova (2009077)" userId="S::2009077@student.uwtsd.ac.uk::d11b6f5f-1a5b-4aad-973d-36eb33308394" providerId="AD" clId="Web-{4774D409-0005-9BB2-1EBE-37E209CD8F70}" dt="2021-11-02T10:58:19.056" v="216" actId="1076"/>
          <ac:spMkLst>
            <pc:docMk/>
            <pc:sldMk cId="3357902632" sldId="262"/>
            <ac:spMk id="3" creationId="{2FD51F96-B734-4C0F-93B2-2FEAACC5275C}"/>
          </ac:spMkLst>
        </pc:spChg>
      </pc:sldChg>
      <pc:sldChg chg="addSp delSp modSp new mod ord setBg addAnim">
        <pc:chgData name="Petya Petrova (2009077)" userId="S::2009077@student.uwtsd.ac.uk::d11b6f5f-1a5b-4aad-973d-36eb33308394" providerId="AD" clId="Web-{4774D409-0005-9BB2-1EBE-37E209CD8F70}" dt="2021-11-02T12:28:12.510" v="420"/>
        <pc:sldMkLst>
          <pc:docMk/>
          <pc:sldMk cId="1514769298" sldId="263"/>
        </pc:sldMkLst>
        <pc:spChg chg="mod">
          <ac:chgData name="Petya Petrova (2009077)" userId="S::2009077@student.uwtsd.ac.uk::d11b6f5f-1a5b-4aad-973d-36eb33308394" providerId="AD" clId="Web-{4774D409-0005-9BB2-1EBE-37E209CD8F70}" dt="2021-11-02T12:23:10.737" v="411" actId="20577"/>
          <ac:spMkLst>
            <pc:docMk/>
            <pc:sldMk cId="1514769298" sldId="263"/>
            <ac:spMk id="2" creationId="{B5977173-C3C2-446E-BD5A-E06382FFE71F}"/>
          </ac:spMkLst>
        </pc:spChg>
        <pc:spChg chg="mod">
          <ac:chgData name="Petya Petrova (2009077)" userId="S::2009077@student.uwtsd.ac.uk::d11b6f5f-1a5b-4aad-973d-36eb33308394" providerId="AD" clId="Web-{4774D409-0005-9BB2-1EBE-37E209CD8F70}" dt="2021-11-02T12:25:18.428" v="417" actId="20577"/>
          <ac:spMkLst>
            <pc:docMk/>
            <pc:sldMk cId="1514769298" sldId="263"/>
            <ac:spMk id="3" creationId="{2504B48E-EDA0-4CD5-93C5-2DFB4B5D5349}"/>
          </ac:spMkLst>
        </pc:spChg>
        <pc:spChg chg="add del">
          <ac:chgData name="Petya Petrova (2009077)" userId="S::2009077@student.uwtsd.ac.uk::d11b6f5f-1a5b-4aad-973d-36eb33308394" providerId="AD" clId="Web-{4774D409-0005-9BB2-1EBE-37E209CD8F70}" dt="2021-11-02T12:21:21.969" v="391"/>
          <ac:spMkLst>
            <pc:docMk/>
            <pc:sldMk cId="1514769298" sldId="263"/>
            <ac:spMk id="6" creationId="{3C54F4CE-85F0-46ED-80DA-9518C9251AD1}"/>
          </ac:spMkLst>
        </pc:spChg>
        <pc:spChg chg="add del">
          <ac:chgData name="Petya Petrova (2009077)" userId="S::2009077@student.uwtsd.ac.uk::d11b6f5f-1a5b-4aad-973d-36eb33308394" providerId="AD" clId="Web-{4774D409-0005-9BB2-1EBE-37E209CD8F70}" dt="2021-11-02T12:21:21.969" v="391"/>
          <ac:spMkLst>
            <pc:docMk/>
            <pc:sldMk cId="1514769298" sldId="263"/>
            <ac:spMk id="7" creationId="{DADD1FCA-8ACB-4958-81DD-4CDD6D3E1921}"/>
          </ac:spMkLst>
        </pc:spChg>
        <pc:spChg chg="add del">
          <ac:chgData name="Petya Petrova (2009077)" userId="S::2009077@student.uwtsd.ac.uk::d11b6f5f-1a5b-4aad-973d-36eb33308394" providerId="AD" clId="Web-{4774D409-0005-9BB2-1EBE-37E209CD8F70}" dt="2021-11-02T12:22:28.377" v="396"/>
          <ac:spMkLst>
            <pc:docMk/>
            <pc:sldMk cId="1514769298" sldId="263"/>
            <ac:spMk id="8" creationId="{06DA9DF9-31F7-4056-B42E-878CC92417B8}"/>
          </ac:spMkLst>
        </pc:spChg>
        <pc:spChg chg="add del">
          <ac:chgData name="Petya Petrova (2009077)" userId="S::2009077@student.uwtsd.ac.uk::d11b6f5f-1a5b-4aad-973d-36eb33308394" providerId="AD" clId="Web-{4774D409-0005-9BB2-1EBE-37E209CD8F70}" dt="2021-11-02T12:21:14.735" v="389"/>
          <ac:spMkLst>
            <pc:docMk/>
            <pc:sldMk cId="1514769298" sldId="263"/>
            <ac:spMk id="9" creationId="{ECC07320-C2CA-4E29-8481-9D9E143C7788}"/>
          </ac:spMkLst>
        </pc:spChg>
        <pc:spChg chg="add">
          <ac:chgData name="Petya Petrova (2009077)" userId="S::2009077@student.uwtsd.ac.uk::d11b6f5f-1a5b-4aad-973d-36eb33308394" providerId="AD" clId="Web-{4774D409-0005-9BB2-1EBE-37E209CD8F70}" dt="2021-11-02T12:22:28.377" v="396"/>
          <ac:spMkLst>
            <pc:docMk/>
            <pc:sldMk cId="1514769298" sldId="263"/>
            <ac:spMk id="10" creationId="{06DA9DF9-31F7-4056-B42E-878CC92417B8}"/>
          </ac:spMkLst>
        </pc:spChg>
        <pc:spChg chg="add del">
          <ac:chgData name="Petya Petrova (2009077)" userId="S::2009077@student.uwtsd.ac.uk::d11b6f5f-1a5b-4aad-973d-36eb33308394" providerId="AD" clId="Web-{4774D409-0005-9BB2-1EBE-37E209CD8F70}" dt="2021-11-02T12:21:14.735" v="389"/>
          <ac:spMkLst>
            <pc:docMk/>
            <pc:sldMk cId="1514769298" sldId="263"/>
            <ac:spMk id="11" creationId="{726D3CBF-1D48-413A-86DA-BED534942C81}"/>
          </ac:spMkLst>
        </pc:spChg>
        <pc:picChg chg="add mod">
          <ac:chgData name="Petya Petrova (2009077)" userId="S::2009077@student.uwtsd.ac.uk::d11b6f5f-1a5b-4aad-973d-36eb33308394" providerId="AD" clId="Web-{4774D409-0005-9BB2-1EBE-37E209CD8F70}" dt="2021-11-02T12:21:21.985" v="392"/>
          <ac:picMkLst>
            <pc:docMk/>
            <pc:sldMk cId="1514769298" sldId="263"/>
            <ac:picMk id="4" creationId="{D86D6A5E-219E-46C0-A7BB-777A8AF8A0E0}"/>
          </ac:picMkLst>
        </pc:picChg>
        <pc:cxnChg chg="add del">
          <ac:chgData name="Petya Petrova (2009077)" userId="S::2009077@student.uwtsd.ac.uk::d11b6f5f-1a5b-4aad-973d-36eb33308394" providerId="AD" clId="Web-{4774D409-0005-9BB2-1EBE-37E209CD8F70}" dt="2021-11-02T12:21:14.735" v="389"/>
          <ac:cxnSpMkLst>
            <pc:docMk/>
            <pc:sldMk cId="1514769298" sldId="263"/>
            <ac:cxnSpMk id="13" creationId="{F02A64E5-C20B-47CF-8CCC-D62830964E1D}"/>
          </ac:cxnSpMkLst>
        </pc:cxnChg>
      </pc:sldChg>
      <pc:sldChg chg="addSp delSp modSp new">
        <pc:chgData name="Petya Petrova (2009077)" userId="S::2009077@student.uwtsd.ac.uk::d11b6f5f-1a5b-4aad-973d-36eb33308394" providerId="AD" clId="Web-{4774D409-0005-9BB2-1EBE-37E209CD8F70}" dt="2021-11-02T12:40:47.700" v="449"/>
        <pc:sldMkLst>
          <pc:docMk/>
          <pc:sldMk cId="3345948230" sldId="264"/>
        </pc:sldMkLst>
        <pc:spChg chg="add del mod">
          <ac:chgData name="Petya Petrova (2009077)" userId="S::2009077@student.uwtsd.ac.uk::d11b6f5f-1a5b-4aad-973d-36eb33308394" providerId="AD" clId="Web-{4774D409-0005-9BB2-1EBE-37E209CD8F70}" dt="2021-11-02T12:40:47.700" v="449"/>
          <ac:spMkLst>
            <pc:docMk/>
            <pc:sldMk cId="3345948230" sldId="264"/>
            <ac:spMk id="2" creationId="{8D602E79-F1C9-43A4-A5C7-9160CF9D19F1}"/>
          </ac:spMkLst>
        </pc:spChg>
      </pc:sldChg>
      <pc:sldChg chg="new">
        <pc:chgData name="Petya Petrova (2009077)" userId="S::2009077@student.uwtsd.ac.uk::d11b6f5f-1a5b-4aad-973d-36eb33308394" providerId="AD" clId="Web-{4774D409-0005-9BB2-1EBE-37E209CD8F70}" dt="2021-11-02T12:27:02.727" v="419"/>
        <pc:sldMkLst>
          <pc:docMk/>
          <pc:sldMk cId="446181321" sldId="265"/>
        </pc:sldMkLst>
      </pc:sldChg>
      <pc:sldMasterChg chg="add addSldLayout">
        <pc:chgData name="Petya Petrova (2009077)" userId="S::2009077@student.uwtsd.ac.uk::d11b6f5f-1a5b-4aad-973d-36eb33308394" providerId="AD" clId="Web-{4774D409-0005-9BB2-1EBE-37E209CD8F70}" dt="2021-11-02T10:57:32.055" v="213"/>
        <pc:sldMasterMkLst>
          <pc:docMk/>
          <pc:sldMasterMk cId="0" sldId="2147483672"/>
        </pc:sldMasterMkLst>
        <pc:sldLayoutChg chg="add">
          <pc:chgData name="Petya Petrova (2009077)" userId="S::2009077@student.uwtsd.ac.uk::d11b6f5f-1a5b-4aad-973d-36eb33308394" providerId="AD" clId="Web-{4774D409-0005-9BB2-1EBE-37E209CD8F70}" dt="2021-11-02T10:57:32.055" v="213"/>
          <pc:sldLayoutMkLst>
            <pc:docMk/>
            <pc:sldMasterMk cId="0" sldId="2147483672"/>
            <pc:sldLayoutMk cId="1853433678" sldId="2147483673"/>
          </pc:sldLayoutMkLst>
        </pc:sldLayoutChg>
        <pc:sldLayoutChg chg="add">
          <pc:chgData name="Petya Petrova (2009077)" userId="S::2009077@student.uwtsd.ac.uk::d11b6f5f-1a5b-4aad-973d-36eb33308394" providerId="AD" clId="Web-{4774D409-0005-9BB2-1EBE-37E209CD8F70}" dt="2021-11-02T10:57:32.055" v="213"/>
          <pc:sldLayoutMkLst>
            <pc:docMk/>
            <pc:sldMasterMk cId="0" sldId="2147483672"/>
            <pc:sldLayoutMk cId="1040181052" sldId="2147483674"/>
          </pc:sldLayoutMkLst>
        </pc:sldLayoutChg>
        <pc:sldLayoutChg chg="add">
          <pc:chgData name="Petya Petrova (2009077)" userId="S::2009077@student.uwtsd.ac.uk::d11b6f5f-1a5b-4aad-973d-36eb33308394" providerId="AD" clId="Web-{4774D409-0005-9BB2-1EBE-37E209CD8F70}" dt="2021-11-02T10:57:32.055" v="213"/>
          <pc:sldLayoutMkLst>
            <pc:docMk/>
            <pc:sldMasterMk cId="0" sldId="2147483672"/>
            <pc:sldLayoutMk cId="2700527275" sldId="2147483675"/>
          </pc:sldLayoutMkLst>
        </pc:sldLayoutChg>
        <pc:sldLayoutChg chg="add">
          <pc:chgData name="Petya Petrova (2009077)" userId="S::2009077@student.uwtsd.ac.uk::d11b6f5f-1a5b-4aad-973d-36eb33308394" providerId="AD" clId="Web-{4774D409-0005-9BB2-1EBE-37E209CD8F70}" dt="2021-11-02T10:57:32.055" v="213"/>
          <pc:sldLayoutMkLst>
            <pc:docMk/>
            <pc:sldMasterMk cId="0" sldId="2147483672"/>
            <pc:sldLayoutMk cId="1302633952" sldId="2147483676"/>
          </pc:sldLayoutMkLst>
        </pc:sldLayoutChg>
        <pc:sldLayoutChg chg="add">
          <pc:chgData name="Petya Petrova (2009077)" userId="S::2009077@student.uwtsd.ac.uk::d11b6f5f-1a5b-4aad-973d-36eb33308394" providerId="AD" clId="Web-{4774D409-0005-9BB2-1EBE-37E209CD8F70}" dt="2021-11-02T10:57:32.055" v="213"/>
          <pc:sldLayoutMkLst>
            <pc:docMk/>
            <pc:sldMasterMk cId="0" sldId="2147483672"/>
            <pc:sldLayoutMk cId="280233630" sldId="2147483677"/>
          </pc:sldLayoutMkLst>
        </pc:sldLayoutChg>
        <pc:sldLayoutChg chg="add">
          <pc:chgData name="Petya Petrova (2009077)" userId="S::2009077@student.uwtsd.ac.uk::d11b6f5f-1a5b-4aad-973d-36eb33308394" providerId="AD" clId="Web-{4774D409-0005-9BB2-1EBE-37E209CD8F70}" dt="2021-11-02T10:57:32.055" v="213"/>
          <pc:sldLayoutMkLst>
            <pc:docMk/>
            <pc:sldMasterMk cId="0" sldId="2147483672"/>
            <pc:sldLayoutMk cId="4245138069" sldId="2147483678"/>
          </pc:sldLayoutMkLst>
        </pc:sldLayoutChg>
        <pc:sldLayoutChg chg="add">
          <pc:chgData name="Petya Petrova (2009077)" userId="S::2009077@student.uwtsd.ac.uk::d11b6f5f-1a5b-4aad-973d-36eb33308394" providerId="AD" clId="Web-{4774D409-0005-9BB2-1EBE-37E209CD8F70}" dt="2021-11-02T10:57:32.055" v="213"/>
          <pc:sldLayoutMkLst>
            <pc:docMk/>
            <pc:sldMasterMk cId="0" sldId="2147483672"/>
            <pc:sldLayoutMk cId="1730247185" sldId="2147483679"/>
          </pc:sldLayoutMkLst>
        </pc:sldLayoutChg>
        <pc:sldLayoutChg chg="add">
          <pc:chgData name="Petya Petrova (2009077)" userId="S::2009077@student.uwtsd.ac.uk::d11b6f5f-1a5b-4aad-973d-36eb33308394" providerId="AD" clId="Web-{4774D409-0005-9BB2-1EBE-37E209CD8F70}" dt="2021-11-02T10:57:32.055" v="213"/>
          <pc:sldLayoutMkLst>
            <pc:docMk/>
            <pc:sldMasterMk cId="0" sldId="2147483672"/>
            <pc:sldLayoutMk cId="147484889" sldId="2147483680"/>
          </pc:sldLayoutMkLst>
        </pc:sldLayoutChg>
        <pc:sldLayoutChg chg="add">
          <pc:chgData name="Petya Petrova (2009077)" userId="S::2009077@student.uwtsd.ac.uk::d11b6f5f-1a5b-4aad-973d-36eb33308394" providerId="AD" clId="Web-{4774D409-0005-9BB2-1EBE-37E209CD8F70}" dt="2021-11-02T10:57:32.055" v="213"/>
          <pc:sldLayoutMkLst>
            <pc:docMk/>
            <pc:sldMasterMk cId="0" sldId="2147483672"/>
            <pc:sldLayoutMk cId="303210801" sldId="2147483681"/>
          </pc:sldLayoutMkLst>
        </pc:sldLayoutChg>
        <pc:sldLayoutChg chg="add">
          <pc:chgData name="Petya Petrova (2009077)" userId="S::2009077@student.uwtsd.ac.uk::d11b6f5f-1a5b-4aad-973d-36eb33308394" providerId="AD" clId="Web-{4774D409-0005-9BB2-1EBE-37E209CD8F70}" dt="2021-11-02T10:57:32.055" v="213"/>
          <pc:sldLayoutMkLst>
            <pc:docMk/>
            <pc:sldMasterMk cId="0" sldId="2147483672"/>
            <pc:sldLayoutMk cId="4096686820" sldId="2147483682"/>
          </pc:sldLayoutMkLst>
        </pc:sldLayoutChg>
        <pc:sldLayoutChg chg="add">
          <pc:chgData name="Petya Petrova (2009077)" userId="S::2009077@student.uwtsd.ac.uk::d11b6f5f-1a5b-4aad-973d-36eb33308394" providerId="AD" clId="Web-{4774D409-0005-9BB2-1EBE-37E209CD8F70}" dt="2021-11-02T10:57:32.055" v="213"/>
          <pc:sldLayoutMkLst>
            <pc:docMk/>
            <pc:sldMasterMk cId="0" sldId="2147483672"/>
            <pc:sldLayoutMk cId="4053389800" sldId="214748368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0A0FA4-67F6-4DC1-8CEE-C6089C30A227}" type="doc">
      <dgm:prSet loTypeId="urn:microsoft.com/office/officeart/2005/8/layout/chevron2" loCatId="process" qsTypeId="urn:microsoft.com/office/officeart/2005/8/quickstyle/simple5" qsCatId="simple" csTypeId="urn:microsoft.com/office/officeart/2005/8/colors/accent2_4" csCatId="accent2" phldr="1"/>
      <dgm:spPr/>
      <dgm:t>
        <a:bodyPr/>
        <a:lstStyle/>
        <a:p>
          <a:endParaRPr lang="en-GB"/>
        </a:p>
      </dgm:t>
    </dgm:pt>
    <dgm:pt modelId="{F6749004-7EA6-461E-A838-3EF78E52EE38}">
      <dgm:prSet phldrT="[Text]"/>
      <dgm:spPr/>
      <dgm:t>
        <a:bodyPr/>
        <a:lstStyle/>
        <a:p>
          <a:r>
            <a:rPr lang="en-GB"/>
            <a:t>Prehistoric Times</a:t>
          </a:r>
        </a:p>
      </dgm:t>
    </dgm:pt>
    <dgm:pt modelId="{B51F1340-F882-4B2F-AF2B-32FEC204F782}" type="parTrans" cxnId="{D7FB8672-65C2-4464-B527-CE8D7745D058}">
      <dgm:prSet/>
      <dgm:spPr/>
      <dgm:t>
        <a:bodyPr/>
        <a:lstStyle/>
        <a:p>
          <a:endParaRPr lang="en-GB"/>
        </a:p>
      </dgm:t>
    </dgm:pt>
    <dgm:pt modelId="{BECE28A3-0886-4A5A-983E-41FB106958E2}" type="sibTrans" cxnId="{D7FB8672-65C2-4464-B527-CE8D7745D058}">
      <dgm:prSet/>
      <dgm:spPr/>
      <dgm:t>
        <a:bodyPr/>
        <a:lstStyle/>
        <a:p>
          <a:endParaRPr lang="en-GB"/>
        </a:p>
      </dgm:t>
    </dgm:pt>
    <dgm:pt modelId="{2F849E90-C3D7-49EA-906E-E6A1475A2F1B}">
      <dgm:prSet phldrT="[Text]"/>
      <dgm:spPr/>
      <dgm:t>
        <a:bodyPr/>
        <a:lstStyle/>
        <a:p>
          <a:r>
            <a:rPr lang="en-GB">
              <a:latin typeface="Josefin Sans" pitchFamily="2" charset="0"/>
              <a:ea typeface="Times New Roman" panose="02020603050405020304" pitchFamily="18" charset="0"/>
              <a:cs typeface="Times New Roman" panose="02020603050405020304" pitchFamily="18" charset="0"/>
            </a:rPr>
            <a:t>The Egyptians used plant resins and oils during the mummification process. </a:t>
          </a:r>
          <a:endParaRPr lang="en-GB"/>
        </a:p>
      </dgm:t>
    </dgm:pt>
    <dgm:pt modelId="{050126E3-4C85-47B3-B634-7309FB180D56}" type="parTrans" cxnId="{502C5800-9FEA-4A1C-A2D8-2DC35A57ECC6}">
      <dgm:prSet/>
      <dgm:spPr/>
      <dgm:t>
        <a:bodyPr/>
        <a:lstStyle/>
        <a:p>
          <a:endParaRPr lang="en-GB"/>
        </a:p>
      </dgm:t>
    </dgm:pt>
    <dgm:pt modelId="{30F7E6A8-ACA4-4F4A-8B80-5FADB860C72F}" type="sibTrans" cxnId="{502C5800-9FEA-4A1C-A2D8-2DC35A57ECC6}">
      <dgm:prSet/>
      <dgm:spPr/>
      <dgm:t>
        <a:bodyPr/>
        <a:lstStyle/>
        <a:p>
          <a:endParaRPr lang="en-GB"/>
        </a:p>
      </dgm:t>
    </dgm:pt>
    <dgm:pt modelId="{848396FF-951C-48C4-B97B-D60EAFCACBCB}">
      <dgm:prSet phldrT="[Text]"/>
      <dgm:spPr/>
      <dgm:t>
        <a:bodyPr/>
        <a:lstStyle/>
        <a:p>
          <a:r>
            <a:rPr lang="en-GB"/>
            <a:t>2000 years BC</a:t>
          </a:r>
        </a:p>
      </dgm:t>
    </dgm:pt>
    <dgm:pt modelId="{963E5704-BA2D-4272-BF1B-69727DDFE081}" type="parTrans" cxnId="{CBACFC76-AE50-4E21-9EB9-3D8F60EFCDC1}">
      <dgm:prSet/>
      <dgm:spPr/>
      <dgm:t>
        <a:bodyPr/>
        <a:lstStyle/>
        <a:p>
          <a:endParaRPr lang="en-GB"/>
        </a:p>
      </dgm:t>
    </dgm:pt>
    <dgm:pt modelId="{2B4488E0-65FB-452A-AB1B-0314EA361E27}" type="sibTrans" cxnId="{CBACFC76-AE50-4E21-9EB9-3D8F60EFCDC1}">
      <dgm:prSet/>
      <dgm:spPr/>
      <dgm:t>
        <a:bodyPr/>
        <a:lstStyle/>
        <a:p>
          <a:endParaRPr lang="en-GB"/>
        </a:p>
      </dgm:t>
    </dgm:pt>
    <dgm:pt modelId="{F57B7C56-9104-4E81-9023-55EE30975EC9}">
      <dgm:prSet phldrT="[Text]"/>
      <dgm:spPr/>
      <dgm:t>
        <a:bodyPr/>
        <a:lstStyle/>
        <a:p>
          <a:pPr>
            <a:buNone/>
          </a:pPr>
          <a:r>
            <a:rPr lang="en-GB">
              <a:effectLst/>
              <a:latin typeface="Josefin Sans" pitchFamily="2" charset="0"/>
              <a:ea typeface="Times New Roman" panose="02020603050405020304" pitchFamily="18" charset="0"/>
              <a:cs typeface="Times New Roman" panose="02020603050405020304" pitchFamily="18" charset="0"/>
            </a:rPr>
            <a:t>China</a:t>
          </a:r>
          <a:endParaRPr lang="en-GB"/>
        </a:p>
      </dgm:t>
    </dgm:pt>
    <dgm:pt modelId="{3D8E2D6B-D44F-4AFF-B5D2-E238B30A88CA}" type="parTrans" cxnId="{1753DA21-88CD-4A00-A472-3AE0F8EDE2D1}">
      <dgm:prSet/>
      <dgm:spPr/>
      <dgm:t>
        <a:bodyPr/>
        <a:lstStyle/>
        <a:p>
          <a:endParaRPr lang="en-GB"/>
        </a:p>
      </dgm:t>
    </dgm:pt>
    <dgm:pt modelId="{A1407032-AAB1-4854-B290-50B57B175B6E}" type="sibTrans" cxnId="{1753DA21-88CD-4A00-A472-3AE0F8EDE2D1}">
      <dgm:prSet/>
      <dgm:spPr/>
      <dgm:t>
        <a:bodyPr/>
        <a:lstStyle/>
        <a:p>
          <a:endParaRPr lang="en-GB"/>
        </a:p>
      </dgm:t>
    </dgm:pt>
    <dgm:pt modelId="{88CA1E1E-81B7-4E3C-B447-BA517B3C0B68}">
      <dgm:prSet/>
      <dgm:spPr/>
      <dgm:t>
        <a:bodyPr/>
        <a:lstStyle/>
        <a:p>
          <a:r>
            <a:rPr lang="en-GB">
              <a:effectLst/>
              <a:latin typeface="Josefin Sans" pitchFamily="2" charset="0"/>
              <a:ea typeface="Times New Roman" panose="02020603050405020304" pitchFamily="18" charset="0"/>
              <a:cs typeface="Times New Roman" panose="02020603050405020304" pitchFamily="18" charset="0"/>
            </a:rPr>
            <a:t>Juniper, Frankincense, Myrrh, Lemongrass and Cardamom. </a:t>
          </a:r>
          <a:endParaRPr lang="en-GB"/>
        </a:p>
      </dgm:t>
    </dgm:pt>
    <dgm:pt modelId="{F4091AE7-61AC-4787-8B93-153582BD3BA2}" type="parTrans" cxnId="{0ABF5AA3-D07E-4646-9235-3A7F05E30F7C}">
      <dgm:prSet/>
      <dgm:spPr/>
      <dgm:t>
        <a:bodyPr/>
        <a:lstStyle/>
        <a:p>
          <a:endParaRPr lang="en-GB"/>
        </a:p>
      </dgm:t>
    </dgm:pt>
    <dgm:pt modelId="{53F414EF-B4B4-4412-839F-FDD0C832856F}" type="sibTrans" cxnId="{0ABF5AA3-D07E-4646-9235-3A7F05E30F7C}">
      <dgm:prSet/>
      <dgm:spPr/>
      <dgm:t>
        <a:bodyPr/>
        <a:lstStyle/>
        <a:p>
          <a:endParaRPr lang="en-GB"/>
        </a:p>
      </dgm:t>
    </dgm:pt>
    <dgm:pt modelId="{80224700-EF04-4A37-A377-F96C0B81E1BB}">
      <dgm:prSet phldrT="[Text]"/>
      <dgm:spPr/>
      <dgm:t>
        <a:bodyPr/>
        <a:lstStyle/>
        <a:p>
          <a:r>
            <a:rPr lang="en-GB"/>
            <a:t>2000 years BC</a:t>
          </a:r>
        </a:p>
      </dgm:t>
    </dgm:pt>
    <dgm:pt modelId="{3007D7D2-8EA9-47C2-8654-3BCE7C959216}" type="parTrans" cxnId="{21B96DED-39B1-4905-B331-5E579DA480B9}">
      <dgm:prSet/>
      <dgm:spPr/>
      <dgm:t>
        <a:bodyPr/>
        <a:lstStyle/>
        <a:p>
          <a:endParaRPr lang="en-GB"/>
        </a:p>
      </dgm:t>
    </dgm:pt>
    <dgm:pt modelId="{D6CE476F-5DC3-4127-BEED-B5C5D61B0A5D}" type="sibTrans" cxnId="{21B96DED-39B1-4905-B331-5E579DA480B9}">
      <dgm:prSet/>
      <dgm:spPr/>
      <dgm:t>
        <a:bodyPr/>
        <a:lstStyle/>
        <a:p>
          <a:endParaRPr lang="en-GB"/>
        </a:p>
      </dgm:t>
    </dgm:pt>
    <dgm:pt modelId="{A06CEB50-60DE-41E4-B1FF-C35A55252282}">
      <dgm:prSet/>
      <dgm:spPr/>
      <dgm:t>
        <a:bodyPr/>
        <a:lstStyle/>
        <a:p>
          <a:pPr>
            <a:buNone/>
          </a:pPr>
          <a:r>
            <a:rPr lang="en-GB">
              <a:effectLst/>
              <a:latin typeface="Josefin Sans" pitchFamily="2" charset="0"/>
              <a:ea typeface="Times New Roman" panose="02020603050405020304" pitchFamily="18" charset="0"/>
              <a:cs typeface="Times New Roman" panose="02020603050405020304" pitchFamily="18" charset="0"/>
            </a:rPr>
            <a:t>India</a:t>
          </a:r>
          <a:endParaRPr lang="en-GB"/>
        </a:p>
      </dgm:t>
    </dgm:pt>
    <dgm:pt modelId="{227BDC59-EE43-4608-8F5C-7423BCA0E826}" type="parTrans" cxnId="{51DB69B6-7D54-45A7-9277-43D6E67C39E9}">
      <dgm:prSet/>
      <dgm:spPr/>
      <dgm:t>
        <a:bodyPr/>
        <a:lstStyle/>
        <a:p>
          <a:endParaRPr lang="en-GB"/>
        </a:p>
      </dgm:t>
    </dgm:pt>
    <dgm:pt modelId="{1E5A76A0-E1A0-4211-801A-5069A7C568B9}" type="sibTrans" cxnId="{51DB69B6-7D54-45A7-9277-43D6E67C39E9}">
      <dgm:prSet/>
      <dgm:spPr/>
      <dgm:t>
        <a:bodyPr/>
        <a:lstStyle/>
        <a:p>
          <a:endParaRPr lang="en-GB"/>
        </a:p>
      </dgm:t>
    </dgm:pt>
    <dgm:pt modelId="{EBBA2122-C77F-4818-B01F-0BE1BD2D7F71}">
      <dgm:prSet/>
      <dgm:spPr/>
      <dgm:t>
        <a:bodyPr/>
        <a:lstStyle/>
        <a:p>
          <a:r>
            <a:rPr lang="en-GB"/>
            <a:t>Classical Antiquity</a:t>
          </a:r>
        </a:p>
      </dgm:t>
    </dgm:pt>
    <dgm:pt modelId="{3073201C-C711-4B48-AD07-FF724C2EC8B2}" type="parTrans" cxnId="{3B9FA4A5-EC58-4D64-8FA4-5A40C760E9EC}">
      <dgm:prSet/>
      <dgm:spPr/>
      <dgm:t>
        <a:bodyPr/>
        <a:lstStyle/>
        <a:p>
          <a:endParaRPr lang="en-GB"/>
        </a:p>
      </dgm:t>
    </dgm:pt>
    <dgm:pt modelId="{A2986F06-90D9-463B-B8EB-EB9ECE5EE294}" type="sibTrans" cxnId="{3B9FA4A5-EC58-4D64-8FA4-5A40C760E9EC}">
      <dgm:prSet/>
      <dgm:spPr/>
      <dgm:t>
        <a:bodyPr/>
        <a:lstStyle/>
        <a:p>
          <a:endParaRPr lang="en-GB"/>
        </a:p>
      </dgm:t>
    </dgm:pt>
    <dgm:pt modelId="{891AC773-A827-4F09-B266-495B91CD959E}">
      <dgm:prSet/>
      <dgm:spPr/>
      <dgm:t>
        <a:bodyPr/>
        <a:lstStyle/>
        <a:p>
          <a:pPr>
            <a:buClrTx/>
            <a:buSzTx/>
            <a:buFont typeface="Arial" panose="020B0604020202020204" pitchFamily="34" charset="0"/>
            <a:buChar char="•"/>
          </a:pPr>
          <a:r>
            <a:rPr lang="en-GB">
              <a:effectLst/>
              <a:latin typeface="Josefin Sans" pitchFamily="2" charset="0"/>
              <a:ea typeface="Times New Roman" panose="02020603050405020304" pitchFamily="18" charset="0"/>
              <a:cs typeface="Times New Roman" panose="02020603050405020304" pitchFamily="18" charset="0"/>
            </a:rPr>
            <a:t>The Ancient Greeks obtained much of their knowledge on the use of plants in medicine from the Egyptians.</a:t>
          </a:r>
          <a:endParaRPr lang="en-GB"/>
        </a:p>
      </dgm:t>
    </dgm:pt>
    <dgm:pt modelId="{1768DF96-7C78-4920-BCBC-2F2BC45B1064}" type="parTrans" cxnId="{10B5F125-D808-4F8C-9919-2C2B88DA6DC3}">
      <dgm:prSet/>
      <dgm:spPr/>
      <dgm:t>
        <a:bodyPr/>
        <a:lstStyle/>
        <a:p>
          <a:endParaRPr lang="en-GB"/>
        </a:p>
      </dgm:t>
    </dgm:pt>
    <dgm:pt modelId="{14B90F7D-16A8-4071-9C62-C12D5306559D}" type="sibTrans" cxnId="{10B5F125-D808-4F8C-9919-2C2B88DA6DC3}">
      <dgm:prSet/>
      <dgm:spPr/>
      <dgm:t>
        <a:bodyPr/>
        <a:lstStyle/>
        <a:p>
          <a:endParaRPr lang="en-GB"/>
        </a:p>
      </dgm:t>
    </dgm:pt>
    <dgm:pt modelId="{6D0A36F9-2464-4441-8555-DDE645A16336}">
      <dgm:prSet phldrT="[Text]"/>
      <dgm:spPr/>
      <dgm:t>
        <a:bodyPr/>
        <a:lstStyle/>
        <a:p>
          <a:r>
            <a:rPr lang="en-GB">
              <a:effectLst/>
              <a:latin typeface="Josefin Sans" pitchFamily="2" charset="0"/>
              <a:ea typeface="Times New Roman" panose="02020603050405020304" pitchFamily="18" charset="0"/>
              <a:cs typeface="Times New Roman" panose="02020603050405020304" pitchFamily="18" charset="0"/>
            </a:rPr>
            <a:t>The earliest record, called the 'Yellow Emperors Book of Internal Medicine' dates back more than 2000 years.</a:t>
          </a:r>
          <a:endParaRPr lang="en-GB"/>
        </a:p>
      </dgm:t>
    </dgm:pt>
    <dgm:pt modelId="{3B67A4E7-7367-43E7-A8D5-E449A72030BA}" type="parTrans" cxnId="{A49C0999-8039-460F-B308-35FEFA7B1B83}">
      <dgm:prSet/>
      <dgm:spPr/>
      <dgm:t>
        <a:bodyPr/>
        <a:lstStyle/>
        <a:p>
          <a:endParaRPr lang="en-GB"/>
        </a:p>
      </dgm:t>
    </dgm:pt>
    <dgm:pt modelId="{7A076BA6-143A-4353-9D84-697FD9A97B48}" type="sibTrans" cxnId="{A49C0999-8039-460F-B308-35FEFA7B1B83}">
      <dgm:prSet/>
      <dgm:spPr/>
      <dgm:t>
        <a:bodyPr/>
        <a:lstStyle/>
        <a:p>
          <a:endParaRPr lang="en-GB"/>
        </a:p>
      </dgm:t>
    </dgm:pt>
    <dgm:pt modelId="{FB842E66-6FC9-49A4-8836-A0ED4B9E80A4}">
      <dgm:prSet/>
      <dgm:spPr/>
      <dgm:t>
        <a:bodyPr/>
        <a:lstStyle/>
        <a:p>
          <a:r>
            <a:rPr lang="en-GB">
              <a:effectLst/>
              <a:latin typeface="Josefin Sans" pitchFamily="2" charset="0"/>
              <a:ea typeface="Times New Roman" panose="02020603050405020304" pitchFamily="18" charset="0"/>
              <a:cs typeface="Times New Roman" panose="02020603050405020304" pitchFamily="18" charset="0"/>
            </a:rPr>
            <a:t>Traditional Indian herbal medicine - Ayurvedic medicine - is aimed at treating the entire body - physical, mind and spirit. </a:t>
          </a:r>
          <a:endParaRPr lang="en-GB"/>
        </a:p>
      </dgm:t>
    </dgm:pt>
    <dgm:pt modelId="{75E2BA8C-B148-4461-9E21-0FF79B033FF7}" type="parTrans" cxnId="{5F488305-34EB-4A3A-8658-00C4BBC2D0E1}">
      <dgm:prSet/>
      <dgm:spPr/>
      <dgm:t>
        <a:bodyPr/>
        <a:lstStyle/>
        <a:p>
          <a:endParaRPr lang="en-GB"/>
        </a:p>
      </dgm:t>
    </dgm:pt>
    <dgm:pt modelId="{AE368562-4D0E-45BB-A2A2-BF9C02C485A0}" type="sibTrans" cxnId="{5F488305-34EB-4A3A-8658-00C4BBC2D0E1}">
      <dgm:prSet/>
      <dgm:spPr/>
      <dgm:t>
        <a:bodyPr/>
        <a:lstStyle/>
        <a:p>
          <a:endParaRPr lang="en-GB"/>
        </a:p>
      </dgm:t>
    </dgm:pt>
    <dgm:pt modelId="{E7E1D28A-9E98-4393-9BF5-A187AF2C0990}" type="pres">
      <dgm:prSet presAssocID="{EA0A0FA4-67F6-4DC1-8CEE-C6089C30A227}" presName="linearFlow" presStyleCnt="0">
        <dgm:presLayoutVars>
          <dgm:dir/>
          <dgm:animLvl val="lvl"/>
          <dgm:resizeHandles val="exact"/>
        </dgm:presLayoutVars>
      </dgm:prSet>
      <dgm:spPr/>
    </dgm:pt>
    <dgm:pt modelId="{E7A22B47-39E8-40A2-9BA6-7383040C011B}" type="pres">
      <dgm:prSet presAssocID="{F6749004-7EA6-461E-A838-3EF78E52EE38}" presName="composite" presStyleCnt="0"/>
      <dgm:spPr/>
    </dgm:pt>
    <dgm:pt modelId="{D831AFBD-23FB-41FD-B1E9-A45787F3A919}" type="pres">
      <dgm:prSet presAssocID="{F6749004-7EA6-461E-A838-3EF78E52EE38}" presName="parentText" presStyleLbl="alignNode1" presStyleIdx="0" presStyleCnt="4">
        <dgm:presLayoutVars>
          <dgm:chMax val="1"/>
          <dgm:bulletEnabled val="1"/>
        </dgm:presLayoutVars>
      </dgm:prSet>
      <dgm:spPr/>
    </dgm:pt>
    <dgm:pt modelId="{2A20F3FC-5491-4174-B62B-29DF73C6B295}" type="pres">
      <dgm:prSet presAssocID="{F6749004-7EA6-461E-A838-3EF78E52EE38}" presName="descendantText" presStyleLbl="alignAcc1" presStyleIdx="0" presStyleCnt="4">
        <dgm:presLayoutVars>
          <dgm:bulletEnabled val="1"/>
        </dgm:presLayoutVars>
      </dgm:prSet>
      <dgm:spPr/>
    </dgm:pt>
    <dgm:pt modelId="{13FB9910-A84F-454E-A229-0A881F4D9BB3}" type="pres">
      <dgm:prSet presAssocID="{BECE28A3-0886-4A5A-983E-41FB106958E2}" presName="sp" presStyleCnt="0"/>
      <dgm:spPr/>
    </dgm:pt>
    <dgm:pt modelId="{795C1797-5F0F-4DB1-B8DB-B065E4592F5F}" type="pres">
      <dgm:prSet presAssocID="{848396FF-951C-48C4-B97B-D60EAFCACBCB}" presName="composite" presStyleCnt="0"/>
      <dgm:spPr/>
    </dgm:pt>
    <dgm:pt modelId="{30F5E17F-13EE-406F-B6D1-D74D9627BA9A}" type="pres">
      <dgm:prSet presAssocID="{848396FF-951C-48C4-B97B-D60EAFCACBCB}" presName="parentText" presStyleLbl="alignNode1" presStyleIdx="1" presStyleCnt="4">
        <dgm:presLayoutVars>
          <dgm:chMax val="1"/>
          <dgm:bulletEnabled val="1"/>
        </dgm:presLayoutVars>
      </dgm:prSet>
      <dgm:spPr/>
    </dgm:pt>
    <dgm:pt modelId="{9FF73708-3F37-4598-B591-BC64B1B976DF}" type="pres">
      <dgm:prSet presAssocID="{848396FF-951C-48C4-B97B-D60EAFCACBCB}" presName="descendantText" presStyleLbl="alignAcc1" presStyleIdx="1" presStyleCnt="4">
        <dgm:presLayoutVars>
          <dgm:bulletEnabled val="1"/>
        </dgm:presLayoutVars>
      </dgm:prSet>
      <dgm:spPr/>
    </dgm:pt>
    <dgm:pt modelId="{CF622CD7-C8C6-4482-AFE8-1ED535A659A6}" type="pres">
      <dgm:prSet presAssocID="{2B4488E0-65FB-452A-AB1B-0314EA361E27}" presName="sp" presStyleCnt="0"/>
      <dgm:spPr/>
    </dgm:pt>
    <dgm:pt modelId="{E0D30FD4-1842-41D4-B65A-E72ED1DF2A0B}" type="pres">
      <dgm:prSet presAssocID="{80224700-EF04-4A37-A377-F96C0B81E1BB}" presName="composite" presStyleCnt="0"/>
      <dgm:spPr/>
    </dgm:pt>
    <dgm:pt modelId="{487B5F71-5748-4362-845B-4AD9E9420818}" type="pres">
      <dgm:prSet presAssocID="{80224700-EF04-4A37-A377-F96C0B81E1BB}" presName="parentText" presStyleLbl="alignNode1" presStyleIdx="2" presStyleCnt="4">
        <dgm:presLayoutVars>
          <dgm:chMax val="1"/>
          <dgm:bulletEnabled val="1"/>
        </dgm:presLayoutVars>
      </dgm:prSet>
      <dgm:spPr/>
    </dgm:pt>
    <dgm:pt modelId="{04EF92E7-602A-4478-94A1-3C9750CBD9B5}" type="pres">
      <dgm:prSet presAssocID="{80224700-EF04-4A37-A377-F96C0B81E1BB}" presName="descendantText" presStyleLbl="alignAcc1" presStyleIdx="2" presStyleCnt="4">
        <dgm:presLayoutVars>
          <dgm:bulletEnabled val="1"/>
        </dgm:presLayoutVars>
      </dgm:prSet>
      <dgm:spPr/>
    </dgm:pt>
    <dgm:pt modelId="{F8427DC2-536F-4A2A-A54D-8A857B95EC87}" type="pres">
      <dgm:prSet presAssocID="{D6CE476F-5DC3-4127-BEED-B5C5D61B0A5D}" presName="sp" presStyleCnt="0"/>
      <dgm:spPr/>
    </dgm:pt>
    <dgm:pt modelId="{7E26C0C9-61E0-4C7C-A10C-1D5B74DE0246}" type="pres">
      <dgm:prSet presAssocID="{EBBA2122-C77F-4818-B01F-0BE1BD2D7F71}" presName="composite" presStyleCnt="0"/>
      <dgm:spPr/>
    </dgm:pt>
    <dgm:pt modelId="{8C47E001-CCB9-4C99-BA97-A0543FE8D847}" type="pres">
      <dgm:prSet presAssocID="{EBBA2122-C77F-4818-B01F-0BE1BD2D7F71}" presName="parentText" presStyleLbl="alignNode1" presStyleIdx="3" presStyleCnt="4">
        <dgm:presLayoutVars>
          <dgm:chMax val="1"/>
          <dgm:bulletEnabled val="1"/>
        </dgm:presLayoutVars>
      </dgm:prSet>
      <dgm:spPr/>
    </dgm:pt>
    <dgm:pt modelId="{9FAC9D9C-50E6-4BA0-BC5B-B07F91A324A8}" type="pres">
      <dgm:prSet presAssocID="{EBBA2122-C77F-4818-B01F-0BE1BD2D7F71}" presName="descendantText" presStyleLbl="alignAcc1" presStyleIdx="3" presStyleCnt="4">
        <dgm:presLayoutVars>
          <dgm:bulletEnabled val="1"/>
        </dgm:presLayoutVars>
      </dgm:prSet>
      <dgm:spPr/>
    </dgm:pt>
  </dgm:ptLst>
  <dgm:cxnLst>
    <dgm:cxn modelId="{502C5800-9FEA-4A1C-A2D8-2DC35A57ECC6}" srcId="{F6749004-7EA6-461E-A838-3EF78E52EE38}" destId="{2F849E90-C3D7-49EA-906E-E6A1475A2F1B}" srcOrd="0" destOrd="0" parTransId="{050126E3-4C85-47B3-B634-7309FB180D56}" sibTransId="{30F7E6A8-ACA4-4F4A-8B80-5FADB860C72F}"/>
    <dgm:cxn modelId="{8F3E3F02-C28D-42ED-B9A1-453D6D673EE5}" type="presOf" srcId="{FB842E66-6FC9-49A4-8836-A0ED4B9E80A4}" destId="{04EF92E7-602A-4478-94A1-3C9750CBD9B5}" srcOrd="0" destOrd="1" presId="urn:microsoft.com/office/officeart/2005/8/layout/chevron2"/>
    <dgm:cxn modelId="{5F488305-34EB-4A3A-8658-00C4BBC2D0E1}" srcId="{80224700-EF04-4A37-A377-F96C0B81E1BB}" destId="{FB842E66-6FC9-49A4-8836-A0ED4B9E80A4}" srcOrd="1" destOrd="0" parTransId="{75E2BA8C-B148-4461-9E21-0FF79B033FF7}" sibTransId="{AE368562-4D0E-45BB-A2A2-BF9C02C485A0}"/>
    <dgm:cxn modelId="{3F7AF208-F911-49E4-877C-75ED42228079}" type="presOf" srcId="{6D0A36F9-2464-4441-8555-DDE645A16336}" destId="{9FF73708-3F37-4598-B591-BC64B1B976DF}" srcOrd="0" destOrd="1" presId="urn:microsoft.com/office/officeart/2005/8/layout/chevron2"/>
    <dgm:cxn modelId="{58935C12-8293-4034-9BBD-43174A2BC572}" type="presOf" srcId="{EBBA2122-C77F-4818-B01F-0BE1BD2D7F71}" destId="{8C47E001-CCB9-4C99-BA97-A0543FE8D847}" srcOrd="0" destOrd="0" presId="urn:microsoft.com/office/officeart/2005/8/layout/chevron2"/>
    <dgm:cxn modelId="{1753DA21-88CD-4A00-A472-3AE0F8EDE2D1}" srcId="{848396FF-951C-48C4-B97B-D60EAFCACBCB}" destId="{F57B7C56-9104-4E81-9023-55EE30975EC9}" srcOrd="0" destOrd="0" parTransId="{3D8E2D6B-D44F-4AFF-B5D2-E238B30A88CA}" sibTransId="{A1407032-AAB1-4854-B290-50B57B175B6E}"/>
    <dgm:cxn modelId="{10B5F125-D808-4F8C-9919-2C2B88DA6DC3}" srcId="{EBBA2122-C77F-4818-B01F-0BE1BD2D7F71}" destId="{891AC773-A827-4F09-B266-495B91CD959E}" srcOrd="0" destOrd="0" parTransId="{1768DF96-7C78-4920-BCBC-2F2BC45B1064}" sibTransId="{14B90F7D-16A8-4071-9C62-C12D5306559D}"/>
    <dgm:cxn modelId="{347DD32B-098D-4594-A9AC-41814259B8C4}" type="presOf" srcId="{A06CEB50-60DE-41E4-B1FF-C35A55252282}" destId="{04EF92E7-602A-4478-94A1-3C9750CBD9B5}" srcOrd="0" destOrd="0" presId="urn:microsoft.com/office/officeart/2005/8/layout/chevron2"/>
    <dgm:cxn modelId="{6D888736-920D-4270-80B7-278A64359DFF}" type="presOf" srcId="{F6749004-7EA6-461E-A838-3EF78E52EE38}" destId="{D831AFBD-23FB-41FD-B1E9-A45787F3A919}" srcOrd="0" destOrd="0" presId="urn:microsoft.com/office/officeart/2005/8/layout/chevron2"/>
    <dgm:cxn modelId="{F97D0448-ED2F-4733-B47F-C71FAF146986}" type="presOf" srcId="{2F849E90-C3D7-49EA-906E-E6A1475A2F1B}" destId="{2A20F3FC-5491-4174-B62B-29DF73C6B295}" srcOrd="0" destOrd="0" presId="urn:microsoft.com/office/officeart/2005/8/layout/chevron2"/>
    <dgm:cxn modelId="{D7FB8672-65C2-4464-B527-CE8D7745D058}" srcId="{EA0A0FA4-67F6-4DC1-8CEE-C6089C30A227}" destId="{F6749004-7EA6-461E-A838-3EF78E52EE38}" srcOrd="0" destOrd="0" parTransId="{B51F1340-F882-4B2F-AF2B-32FEC204F782}" sibTransId="{BECE28A3-0886-4A5A-983E-41FB106958E2}"/>
    <dgm:cxn modelId="{CBACFC76-AE50-4E21-9EB9-3D8F60EFCDC1}" srcId="{EA0A0FA4-67F6-4DC1-8CEE-C6089C30A227}" destId="{848396FF-951C-48C4-B97B-D60EAFCACBCB}" srcOrd="1" destOrd="0" parTransId="{963E5704-BA2D-4272-BF1B-69727DDFE081}" sibTransId="{2B4488E0-65FB-452A-AB1B-0314EA361E27}"/>
    <dgm:cxn modelId="{C5B44C59-00D9-45B6-9B61-A561A4422E4D}" type="presOf" srcId="{88CA1E1E-81B7-4E3C-B447-BA517B3C0B68}" destId="{2A20F3FC-5491-4174-B62B-29DF73C6B295}" srcOrd="0" destOrd="1" presId="urn:microsoft.com/office/officeart/2005/8/layout/chevron2"/>
    <dgm:cxn modelId="{3FA2B981-CD4A-4145-99E2-5FB29F2ADAF6}" type="presOf" srcId="{EA0A0FA4-67F6-4DC1-8CEE-C6089C30A227}" destId="{E7E1D28A-9E98-4393-9BF5-A187AF2C0990}" srcOrd="0" destOrd="0" presId="urn:microsoft.com/office/officeart/2005/8/layout/chevron2"/>
    <dgm:cxn modelId="{A49C0999-8039-460F-B308-35FEFA7B1B83}" srcId="{848396FF-951C-48C4-B97B-D60EAFCACBCB}" destId="{6D0A36F9-2464-4441-8555-DDE645A16336}" srcOrd="1" destOrd="0" parTransId="{3B67A4E7-7367-43E7-A8D5-E449A72030BA}" sibTransId="{7A076BA6-143A-4353-9D84-697FD9A97B48}"/>
    <dgm:cxn modelId="{0656E99D-B9AD-4F8D-B522-685E60F4D384}" type="presOf" srcId="{891AC773-A827-4F09-B266-495B91CD959E}" destId="{9FAC9D9C-50E6-4BA0-BC5B-B07F91A324A8}" srcOrd="0" destOrd="0" presId="urn:microsoft.com/office/officeart/2005/8/layout/chevron2"/>
    <dgm:cxn modelId="{0ABF5AA3-D07E-4646-9235-3A7F05E30F7C}" srcId="{F6749004-7EA6-461E-A838-3EF78E52EE38}" destId="{88CA1E1E-81B7-4E3C-B447-BA517B3C0B68}" srcOrd="1" destOrd="0" parTransId="{F4091AE7-61AC-4787-8B93-153582BD3BA2}" sibTransId="{53F414EF-B4B4-4412-839F-FDD0C832856F}"/>
    <dgm:cxn modelId="{3B9FA4A5-EC58-4D64-8FA4-5A40C760E9EC}" srcId="{EA0A0FA4-67F6-4DC1-8CEE-C6089C30A227}" destId="{EBBA2122-C77F-4818-B01F-0BE1BD2D7F71}" srcOrd="3" destOrd="0" parTransId="{3073201C-C711-4B48-AD07-FF724C2EC8B2}" sibTransId="{A2986F06-90D9-463B-B8EB-EB9ECE5EE294}"/>
    <dgm:cxn modelId="{EA56FBA5-C13B-4B5A-B651-15B539F68E4B}" type="presOf" srcId="{848396FF-951C-48C4-B97B-D60EAFCACBCB}" destId="{30F5E17F-13EE-406F-B6D1-D74D9627BA9A}" srcOrd="0" destOrd="0" presId="urn:microsoft.com/office/officeart/2005/8/layout/chevron2"/>
    <dgm:cxn modelId="{51DB69B6-7D54-45A7-9277-43D6E67C39E9}" srcId="{80224700-EF04-4A37-A377-F96C0B81E1BB}" destId="{A06CEB50-60DE-41E4-B1FF-C35A55252282}" srcOrd="0" destOrd="0" parTransId="{227BDC59-EE43-4608-8F5C-7423BCA0E826}" sibTransId="{1E5A76A0-E1A0-4211-801A-5069A7C568B9}"/>
    <dgm:cxn modelId="{6B40EBE7-94FB-475D-B118-C6F13C642920}" type="presOf" srcId="{F57B7C56-9104-4E81-9023-55EE30975EC9}" destId="{9FF73708-3F37-4598-B591-BC64B1B976DF}" srcOrd="0" destOrd="0" presId="urn:microsoft.com/office/officeart/2005/8/layout/chevron2"/>
    <dgm:cxn modelId="{21B96DED-39B1-4905-B331-5E579DA480B9}" srcId="{EA0A0FA4-67F6-4DC1-8CEE-C6089C30A227}" destId="{80224700-EF04-4A37-A377-F96C0B81E1BB}" srcOrd="2" destOrd="0" parTransId="{3007D7D2-8EA9-47C2-8654-3BCE7C959216}" sibTransId="{D6CE476F-5DC3-4127-BEED-B5C5D61B0A5D}"/>
    <dgm:cxn modelId="{09D39EFA-CB0E-470E-A9E6-9217AF7E1BAA}" type="presOf" srcId="{80224700-EF04-4A37-A377-F96C0B81E1BB}" destId="{487B5F71-5748-4362-845B-4AD9E9420818}" srcOrd="0" destOrd="0" presId="urn:microsoft.com/office/officeart/2005/8/layout/chevron2"/>
    <dgm:cxn modelId="{0CF8114E-4B72-4C42-8E3F-26ABBD0264D2}" type="presParOf" srcId="{E7E1D28A-9E98-4393-9BF5-A187AF2C0990}" destId="{E7A22B47-39E8-40A2-9BA6-7383040C011B}" srcOrd="0" destOrd="0" presId="urn:microsoft.com/office/officeart/2005/8/layout/chevron2"/>
    <dgm:cxn modelId="{EDA3AB1C-0A48-4B32-ABFC-0B9C1DA0037A}" type="presParOf" srcId="{E7A22B47-39E8-40A2-9BA6-7383040C011B}" destId="{D831AFBD-23FB-41FD-B1E9-A45787F3A919}" srcOrd="0" destOrd="0" presId="urn:microsoft.com/office/officeart/2005/8/layout/chevron2"/>
    <dgm:cxn modelId="{3F538015-1C83-440A-920F-BBA76DFE09E3}" type="presParOf" srcId="{E7A22B47-39E8-40A2-9BA6-7383040C011B}" destId="{2A20F3FC-5491-4174-B62B-29DF73C6B295}" srcOrd="1" destOrd="0" presId="urn:microsoft.com/office/officeart/2005/8/layout/chevron2"/>
    <dgm:cxn modelId="{84193A62-D5EE-4BC8-8597-318CC86CF59F}" type="presParOf" srcId="{E7E1D28A-9E98-4393-9BF5-A187AF2C0990}" destId="{13FB9910-A84F-454E-A229-0A881F4D9BB3}" srcOrd="1" destOrd="0" presId="urn:microsoft.com/office/officeart/2005/8/layout/chevron2"/>
    <dgm:cxn modelId="{35C4B783-608D-4062-B2D6-27639537DA77}" type="presParOf" srcId="{E7E1D28A-9E98-4393-9BF5-A187AF2C0990}" destId="{795C1797-5F0F-4DB1-B8DB-B065E4592F5F}" srcOrd="2" destOrd="0" presId="urn:microsoft.com/office/officeart/2005/8/layout/chevron2"/>
    <dgm:cxn modelId="{8501A7E4-95AA-468A-9BDC-0DF48E839F61}" type="presParOf" srcId="{795C1797-5F0F-4DB1-B8DB-B065E4592F5F}" destId="{30F5E17F-13EE-406F-B6D1-D74D9627BA9A}" srcOrd="0" destOrd="0" presId="urn:microsoft.com/office/officeart/2005/8/layout/chevron2"/>
    <dgm:cxn modelId="{AE650116-2B62-4483-B433-FDB1D165E486}" type="presParOf" srcId="{795C1797-5F0F-4DB1-B8DB-B065E4592F5F}" destId="{9FF73708-3F37-4598-B591-BC64B1B976DF}" srcOrd="1" destOrd="0" presId="urn:microsoft.com/office/officeart/2005/8/layout/chevron2"/>
    <dgm:cxn modelId="{5F0B0D27-4F7E-4079-9049-8C4000708689}" type="presParOf" srcId="{E7E1D28A-9E98-4393-9BF5-A187AF2C0990}" destId="{CF622CD7-C8C6-4482-AFE8-1ED535A659A6}" srcOrd="3" destOrd="0" presId="urn:microsoft.com/office/officeart/2005/8/layout/chevron2"/>
    <dgm:cxn modelId="{5E01CA74-5FB9-4F69-9C2D-54BAB0976C75}" type="presParOf" srcId="{E7E1D28A-9E98-4393-9BF5-A187AF2C0990}" destId="{E0D30FD4-1842-41D4-B65A-E72ED1DF2A0B}" srcOrd="4" destOrd="0" presId="urn:microsoft.com/office/officeart/2005/8/layout/chevron2"/>
    <dgm:cxn modelId="{021C7DEE-711D-49FA-A2D4-0DE158078CCA}" type="presParOf" srcId="{E0D30FD4-1842-41D4-B65A-E72ED1DF2A0B}" destId="{487B5F71-5748-4362-845B-4AD9E9420818}" srcOrd="0" destOrd="0" presId="urn:microsoft.com/office/officeart/2005/8/layout/chevron2"/>
    <dgm:cxn modelId="{F44C9518-0DC1-43B3-ADFE-40F79A896DCA}" type="presParOf" srcId="{E0D30FD4-1842-41D4-B65A-E72ED1DF2A0B}" destId="{04EF92E7-602A-4478-94A1-3C9750CBD9B5}" srcOrd="1" destOrd="0" presId="urn:microsoft.com/office/officeart/2005/8/layout/chevron2"/>
    <dgm:cxn modelId="{CDC834D4-E546-477D-862B-3ADD06E0F1CF}" type="presParOf" srcId="{E7E1D28A-9E98-4393-9BF5-A187AF2C0990}" destId="{F8427DC2-536F-4A2A-A54D-8A857B95EC87}" srcOrd="5" destOrd="0" presId="urn:microsoft.com/office/officeart/2005/8/layout/chevron2"/>
    <dgm:cxn modelId="{8B1AA3F3-F102-4D45-B1EC-F5FBF715F57B}" type="presParOf" srcId="{E7E1D28A-9E98-4393-9BF5-A187AF2C0990}" destId="{7E26C0C9-61E0-4C7C-A10C-1D5B74DE0246}" srcOrd="6" destOrd="0" presId="urn:microsoft.com/office/officeart/2005/8/layout/chevron2"/>
    <dgm:cxn modelId="{F10F01A1-05E1-4DD3-B18C-CCB15B268A5C}" type="presParOf" srcId="{7E26C0C9-61E0-4C7C-A10C-1D5B74DE0246}" destId="{8C47E001-CCB9-4C99-BA97-A0543FE8D847}" srcOrd="0" destOrd="0" presId="urn:microsoft.com/office/officeart/2005/8/layout/chevron2"/>
    <dgm:cxn modelId="{04A7298D-9240-419E-BF4E-A5D91E6A9EB5}" type="presParOf" srcId="{7E26C0C9-61E0-4C7C-A10C-1D5B74DE0246}" destId="{9FAC9D9C-50E6-4BA0-BC5B-B07F91A324A8}"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0A0FA4-67F6-4DC1-8CEE-C6089C30A227}" type="doc">
      <dgm:prSet loTypeId="urn:microsoft.com/office/officeart/2005/8/layout/chevron2" loCatId="process" qsTypeId="urn:microsoft.com/office/officeart/2005/8/quickstyle/simple5" qsCatId="simple" csTypeId="urn:microsoft.com/office/officeart/2005/8/colors/accent4_4" csCatId="accent4" phldr="1"/>
      <dgm:spPr/>
      <dgm:t>
        <a:bodyPr/>
        <a:lstStyle/>
        <a:p>
          <a:endParaRPr lang="en-GB"/>
        </a:p>
      </dgm:t>
    </dgm:pt>
    <dgm:pt modelId="{F6749004-7EA6-461E-A838-3EF78E52EE38}">
      <dgm:prSet phldrT="[Text]"/>
      <dgm:spPr/>
      <dgm:t>
        <a:bodyPr/>
        <a:lstStyle/>
        <a:p>
          <a:r>
            <a:rPr lang="en-GB"/>
            <a:t>The Middle Ages</a:t>
          </a:r>
        </a:p>
      </dgm:t>
    </dgm:pt>
    <dgm:pt modelId="{B51F1340-F882-4B2F-AF2B-32FEC204F782}" type="parTrans" cxnId="{D7FB8672-65C2-4464-B527-CE8D7745D058}">
      <dgm:prSet/>
      <dgm:spPr/>
      <dgm:t>
        <a:bodyPr/>
        <a:lstStyle/>
        <a:p>
          <a:endParaRPr lang="en-GB"/>
        </a:p>
      </dgm:t>
    </dgm:pt>
    <dgm:pt modelId="{BECE28A3-0886-4A5A-983E-41FB106958E2}" type="sibTrans" cxnId="{D7FB8672-65C2-4464-B527-CE8D7745D058}">
      <dgm:prSet/>
      <dgm:spPr/>
      <dgm:t>
        <a:bodyPr/>
        <a:lstStyle/>
        <a:p>
          <a:endParaRPr lang="en-GB"/>
        </a:p>
      </dgm:t>
    </dgm:pt>
    <dgm:pt modelId="{2F849E90-C3D7-49EA-906E-E6A1475A2F1B}">
      <dgm:prSet phldrT="[Text]"/>
      <dgm:spPr/>
      <dgm:t>
        <a:bodyPr/>
        <a:lstStyle/>
        <a:p>
          <a:pPr marL="228600" marR="0" lvl="1" indent="0" defTabSz="889000" eaLnBrk="1" fontAlgn="auto" latinLnBrk="0" hangingPunct="1">
            <a:spcBef>
              <a:spcPct val="0"/>
            </a:spcBef>
            <a:spcAft>
              <a:spcPct val="15000"/>
            </a:spcAft>
            <a:buClrTx/>
            <a:buSzTx/>
            <a:buFont typeface="Arial" panose="020B0604020202020204" pitchFamily="34" charset="0"/>
            <a:buNone/>
            <a:tabLst/>
            <a:defRPr/>
          </a:pPr>
          <a:r>
            <a:rPr lang="en-GB">
              <a:effectLst/>
              <a:latin typeface="Josefin Sans"/>
              <a:ea typeface="Times New Roman" panose="02020603050405020304" pitchFamily="18" charset="0"/>
              <a:cs typeface="Times New Roman"/>
            </a:rPr>
            <a:t>European knights returning from the Crusades brought back information and the benefits of using plants and herbs to treat ailments</a:t>
          </a:r>
          <a:endParaRPr lang="en-GB">
            <a:latin typeface="Josefin Sans"/>
            <a:cs typeface="Times New Roman"/>
          </a:endParaRPr>
        </a:p>
        <a:p>
          <a:pPr marL="228600" lvl="1" indent="0" defTabSz="889000">
            <a:spcBef>
              <a:spcPct val="0"/>
            </a:spcBef>
            <a:spcAft>
              <a:spcPct val="15000"/>
            </a:spcAft>
          </a:pPr>
          <a:endParaRPr lang="en-GB"/>
        </a:p>
      </dgm:t>
    </dgm:pt>
    <dgm:pt modelId="{050126E3-4C85-47B3-B634-7309FB180D56}" type="parTrans" cxnId="{502C5800-9FEA-4A1C-A2D8-2DC35A57ECC6}">
      <dgm:prSet/>
      <dgm:spPr/>
      <dgm:t>
        <a:bodyPr/>
        <a:lstStyle/>
        <a:p>
          <a:endParaRPr lang="en-GB"/>
        </a:p>
      </dgm:t>
    </dgm:pt>
    <dgm:pt modelId="{30F7E6A8-ACA4-4F4A-8B80-5FADB860C72F}" type="sibTrans" cxnId="{502C5800-9FEA-4A1C-A2D8-2DC35A57ECC6}">
      <dgm:prSet/>
      <dgm:spPr/>
      <dgm:t>
        <a:bodyPr/>
        <a:lstStyle/>
        <a:p>
          <a:endParaRPr lang="en-GB"/>
        </a:p>
      </dgm:t>
    </dgm:pt>
    <dgm:pt modelId="{848396FF-951C-48C4-B97B-D60EAFCACBCB}">
      <dgm:prSet phldrT="[Text]"/>
      <dgm:spPr/>
      <dgm:t>
        <a:bodyPr/>
        <a:lstStyle/>
        <a:p>
          <a:r>
            <a:rPr lang="en-GB"/>
            <a:t>17</a:t>
          </a:r>
          <a:r>
            <a:rPr lang="en-GB" baseline="30000"/>
            <a:t>th</a:t>
          </a:r>
          <a:r>
            <a:rPr lang="en-GB"/>
            <a:t>-19</a:t>
          </a:r>
          <a:r>
            <a:rPr lang="en-GB" baseline="30000"/>
            <a:t>th</a:t>
          </a:r>
          <a:r>
            <a:rPr lang="en-GB"/>
            <a:t> Century</a:t>
          </a:r>
        </a:p>
      </dgm:t>
    </dgm:pt>
    <dgm:pt modelId="{963E5704-BA2D-4272-BF1B-69727DDFE081}" type="parTrans" cxnId="{CBACFC76-AE50-4E21-9EB9-3D8F60EFCDC1}">
      <dgm:prSet/>
      <dgm:spPr/>
      <dgm:t>
        <a:bodyPr/>
        <a:lstStyle/>
        <a:p>
          <a:endParaRPr lang="en-GB"/>
        </a:p>
      </dgm:t>
    </dgm:pt>
    <dgm:pt modelId="{2B4488E0-65FB-452A-AB1B-0314EA361E27}" type="sibTrans" cxnId="{CBACFC76-AE50-4E21-9EB9-3D8F60EFCDC1}">
      <dgm:prSet/>
      <dgm:spPr/>
      <dgm:t>
        <a:bodyPr/>
        <a:lstStyle/>
        <a:p>
          <a:endParaRPr lang="en-GB"/>
        </a:p>
      </dgm:t>
    </dgm:pt>
    <dgm:pt modelId="{F57B7C56-9104-4E81-9023-55EE30975EC9}">
      <dgm:prSet phldrT="[Text]"/>
      <dgm:spPr/>
      <dgm:t>
        <a:bodyPr/>
        <a:lstStyle/>
        <a:p>
          <a:pPr>
            <a:buNone/>
          </a:pPr>
          <a:r>
            <a:rPr lang="en-GB">
              <a:effectLst/>
              <a:latin typeface="Josefin Sans" pitchFamily="2" charset="0"/>
              <a:ea typeface="Times New Roman" panose="02020603050405020304" pitchFamily="18" charset="0"/>
              <a:cs typeface="Times New Roman" panose="02020603050405020304" pitchFamily="18" charset="0"/>
            </a:rPr>
            <a:t>  In 1649 the English physician Nicholas Culpeper published his book “Complete herbal” that became a standard reference for plant remedies. </a:t>
          </a:r>
          <a:endParaRPr lang="en-GB" dirty="0"/>
        </a:p>
      </dgm:t>
    </dgm:pt>
    <dgm:pt modelId="{3D8E2D6B-D44F-4AFF-B5D2-E238B30A88CA}" type="parTrans" cxnId="{1753DA21-88CD-4A00-A472-3AE0F8EDE2D1}">
      <dgm:prSet/>
      <dgm:spPr/>
      <dgm:t>
        <a:bodyPr/>
        <a:lstStyle/>
        <a:p>
          <a:endParaRPr lang="en-GB"/>
        </a:p>
      </dgm:t>
    </dgm:pt>
    <dgm:pt modelId="{A1407032-AAB1-4854-B290-50B57B175B6E}" type="sibTrans" cxnId="{1753DA21-88CD-4A00-A472-3AE0F8EDE2D1}">
      <dgm:prSet/>
      <dgm:spPr/>
      <dgm:t>
        <a:bodyPr/>
        <a:lstStyle/>
        <a:p>
          <a:endParaRPr lang="en-GB"/>
        </a:p>
      </dgm:t>
    </dgm:pt>
    <dgm:pt modelId="{202D4223-F979-4B42-A8D7-8CEB3E01A57C}">
      <dgm:prSet phldrT="[Text]"/>
      <dgm:spPr/>
      <dgm:t>
        <a:bodyPr/>
        <a:lstStyle/>
        <a:p>
          <a:pPr marL="0" marR="0" lvl="0" indent="0" defTabSz="914400" eaLnBrk="1" fontAlgn="auto" latinLnBrk="0" hangingPunct="1">
            <a:spcBef>
              <a:spcPts val="0"/>
            </a:spcBef>
            <a:spcAft>
              <a:spcPts val="0"/>
            </a:spcAft>
            <a:buClrTx/>
            <a:buSzTx/>
            <a:buFontTx/>
            <a:buNone/>
            <a:tabLst/>
            <a:defRPr/>
          </a:pPr>
          <a:r>
            <a:rPr lang="en-GB">
              <a:effectLst/>
              <a:latin typeface="Josefin Sans" pitchFamily="2" charset="0"/>
              <a:ea typeface="Times New Roman" panose="02020603050405020304" pitchFamily="18" charset="0"/>
              <a:cs typeface="Times New Roman" panose="02020603050405020304" pitchFamily="18" charset="0"/>
            </a:rPr>
            <a:t> </a:t>
          </a:r>
        </a:p>
        <a:p>
          <a:pPr marL="0" marR="0" lvl="0" indent="0" defTabSz="914400" eaLnBrk="1" fontAlgn="auto" latinLnBrk="0" hangingPunct="1">
            <a:spcBef>
              <a:spcPts val="0"/>
            </a:spcBef>
            <a:spcAft>
              <a:spcPts val="0"/>
            </a:spcAft>
            <a:buClrTx/>
            <a:buSzTx/>
            <a:buFontTx/>
            <a:buNone/>
            <a:tabLst/>
            <a:defRPr/>
          </a:pPr>
          <a:r>
            <a:rPr lang="en-GB">
              <a:effectLst/>
              <a:latin typeface="+mn-lt"/>
              <a:ea typeface="Times New Roman" panose="02020603050405020304" pitchFamily="18" charset="0"/>
              <a:cs typeface="Times New Roman"/>
            </a:rPr>
            <a:t>The Middle Ages</a:t>
          </a:r>
          <a:endParaRPr lang="en-GB">
            <a:latin typeface="+mn-lt"/>
            <a:cs typeface="Times New Roman"/>
          </a:endParaRPr>
        </a:p>
        <a:p>
          <a:pPr marL="0" lvl="0" defTabSz="1555750">
            <a:spcBef>
              <a:spcPct val="0"/>
            </a:spcBef>
            <a:spcAft>
              <a:spcPct val="35000"/>
            </a:spcAft>
            <a:buNone/>
          </a:pPr>
          <a:endParaRPr lang="en-GB"/>
        </a:p>
      </dgm:t>
    </dgm:pt>
    <dgm:pt modelId="{73A4A91D-53AC-4FB7-AC47-C968B98B4FC7}" type="sibTrans" cxnId="{DB18BFA0-6FEB-434C-AF78-C0841D14CC0F}">
      <dgm:prSet/>
      <dgm:spPr/>
      <dgm:t>
        <a:bodyPr/>
        <a:lstStyle/>
        <a:p>
          <a:endParaRPr lang="en-GB"/>
        </a:p>
      </dgm:t>
    </dgm:pt>
    <dgm:pt modelId="{DACA1C2F-4096-4A9E-8D88-9376CD5935C2}" type="parTrans" cxnId="{DB18BFA0-6FEB-434C-AF78-C0841D14CC0F}">
      <dgm:prSet/>
      <dgm:spPr/>
      <dgm:t>
        <a:bodyPr/>
        <a:lstStyle/>
        <a:p>
          <a:endParaRPr lang="en-GB"/>
        </a:p>
      </dgm:t>
    </dgm:pt>
    <dgm:pt modelId="{456C7E8D-19FF-46BC-80C1-F0A91945BB74}">
      <dgm:prSet/>
      <dgm:spPr/>
      <dgm:t>
        <a:bodyPr/>
        <a:lstStyle/>
        <a:p>
          <a:pPr marL="285750" marR="0" lvl="1" indent="0" defTabSz="1244600" eaLnBrk="1" fontAlgn="auto" latinLnBrk="0" hangingPunct="1">
            <a:spcBef>
              <a:spcPct val="0"/>
            </a:spcBef>
            <a:spcAft>
              <a:spcPct val="15000"/>
            </a:spcAft>
            <a:buClrTx/>
            <a:buSzTx/>
            <a:buFont typeface="Arial" panose="020B0604020202020204" pitchFamily="34" charset="0"/>
            <a:buNone/>
            <a:tabLst/>
            <a:defRPr/>
          </a:pPr>
          <a:r>
            <a:rPr lang="en-US" b="0" i="0">
              <a:effectLst/>
              <a:latin typeface="Josefin Sans"/>
            </a:rPr>
            <a:t>Persia</a:t>
          </a:r>
          <a:endParaRPr lang="en-GB">
            <a:latin typeface="Josefin Sans"/>
          </a:endParaRPr>
        </a:p>
      </dgm:t>
    </dgm:pt>
    <dgm:pt modelId="{B47FA355-A159-42D2-A53F-D5B140245556}" type="parTrans" cxnId="{8A810801-4FF9-4E70-93A8-21376541E289}">
      <dgm:prSet/>
      <dgm:spPr/>
      <dgm:t>
        <a:bodyPr/>
        <a:lstStyle/>
        <a:p>
          <a:endParaRPr lang="en-GB"/>
        </a:p>
      </dgm:t>
    </dgm:pt>
    <dgm:pt modelId="{55DC26A1-8A15-4A96-ACF4-8D30111849FB}" type="sibTrans" cxnId="{8A810801-4FF9-4E70-93A8-21376541E289}">
      <dgm:prSet/>
      <dgm:spPr/>
      <dgm:t>
        <a:bodyPr/>
        <a:lstStyle/>
        <a:p>
          <a:endParaRPr lang="en-GB"/>
        </a:p>
      </dgm:t>
    </dgm:pt>
    <dgm:pt modelId="{5F1E4A54-9784-4EDB-81B7-FFDC39986900}">
      <dgm:prSet/>
      <dgm:spPr/>
      <dgm:t>
        <a:bodyPr/>
        <a:lstStyle/>
        <a:p>
          <a:pPr marL="285750" marR="0" lvl="1" indent="0" defTabSz="1244600" eaLnBrk="1" fontAlgn="auto" latinLnBrk="0" hangingPunct="1">
            <a:spcBef>
              <a:spcPct val="0"/>
            </a:spcBef>
            <a:spcAft>
              <a:spcPct val="15000"/>
            </a:spcAft>
            <a:buClrTx/>
            <a:buSzTx/>
            <a:buFont typeface="Arial" panose="020B0604020202020204" pitchFamily="34" charset="0"/>
            <a:buNone/>
            <a:tabLst/>
            <a:defRPr/>
          </a:pPr>
          <a:r>
            <a:rPr lang="en-US" b="0" i="0">
              <a:effectLst/>
              <a:latin typeface="Josefin Sans"/>
            </a:rPr>
            <a:t>During the Medieval period a Persian physician and philosopher Avicenna discovered the process of distillation. </a:t>
          </a:r>
          <a:endParaRPr lang="en-GB">
            <a:latin typeface="Josefin Sans"/>
          </a:endParaRPr>
        </a:p>
        <a:p>
          <a:pPr marL="285750" lvl="1" indent="0" defTabSz="1244600">
            <a:spcBef>
              <a:spcPct val="0"/>
            </a:spcBef>
            <a:spcAft>
              <a:spcPct val="15000"/>
            </a:spcAft>
          </a:pPr>
          <a:endParaRPr lang="en-GB"/>
        </a:p>
      </dgm:t>
    </dgm:pt>
    <dgm:pt modelId="{9210DDC5-0DAD-498F-9C61-DFCAF1DA0FCB}" type="parTrans" cxnId="{7927CF3B-9BC7-4270-8A74-CA7AD7F8E4FB}">
      <dgm:prSet/>
      <dgm:spPr/>
      <dgm:t>
        <a:bodyPr/>
        <a:lstStyle/>
        <a:p>
          <a:endParaRPr lang="en-GB"/>
        </a:p>
      </dgm:t>
    </dgm:pt>
    <dgm:pt modelId="{B30FDCD7-610A-4F9A-9433-F98FC0F9BCCB}" type="sibTrans" cxnId="{7927CF3B-9BC7-4270-8A74-CA7AD7F8E4FB}">
      <dgm:prSet/>
      <dgm:spPr/>
      <dgm:t>
        <a:bodyPr/>
        <a:lstStyle/>
        <a:p>
          <a:endParaRPr lang="en-GB"/>
        </a:p>
      </dgm:t>
    </dgm:pt>
    <dgm:pt modelId="{53C59985-A54E-4691-89C2-AA25DC0960E1}" type="pres">
      <dgm:prSet presAssocID="{EA0A0FA4-67F6-4DC1-8CEE-C6089C30A227}" presName="linearFlow" presStyleCnt="0">
        <dgm:presLayoutVars>
          <dgm:dir/>
          <dgm:animLvl val="lvl"/>
          <dgm:resizeHandles val="exact"/>
        </dgm:presLayoutVars>
      </dgm:prSet>
      <dgm:spPr/>
    </dgm:pt>
    <dgm:pt modelId="{98123381-D2EB-4F59-ABB2-3FFB383E0D8A}" type="pres">
      <dgm:prSet presAssocID="{202D4223-F979-4B42-A8D7-8CEB3E01A57C}" presName="composite" presStyleCnt="0"/>
      <dgm:spPr/>
    </dgm:pt>
    <dgm:pt modelId="{5BA947CF-887A-48A8-B862-CBD10A680DF7}" type="pres">
      <dgm:prSet presAssocID="{202D4223-F979-4B42-A8D7-8CEB3E01A57C}" presName="parentText" presStyleLbl="alignNode1" presStyleIdx="0" presStyleCnt="3">
        <dgm:presLayoutVars>
          <dgm:chMax val="1"/>
          <dgm:bulletEnabled val="1"/>
        </dgm:presLayoutVars>
      </dgm:prSet>
      <dgm:spPr/>
    </dgm:pt>
    <dgm:pt modelId="{F051F8C4-2BB3-47D3-8A40-1BBCAFE9BD20}" type="pres">
      <dgm:prSet presAssocID="{202D4223-F979-4B42-A8D7-8CEB3E01A57C}" presName="descendantText" presStyleLbl="alignAcc1" presStyleIdx="0" presStyleCnt="3">
        <dgm:presLayoutVars>
          <dgm:bulletEnabled val="1"/>
        </dgm:presLayoutVars>
      </dgm:prSet>
      <dgm:spPr/>
    </dgm:pt>
    <dgm:pt modelId="{0BD4AF01-DAD6-4062-A1B4-170219902FCE}" type="pres">
      <dgm:prSet presAssocID="{73A4A91D-53AC-4FB7-AC47-C968B98B4FC7}" presName="sp" presStyleCnt="0"/>
      <dgm:spPr/>
    </dgm:pt>
    <dgm:pt modelId="{E05E5B97-2264-4114-AA1A-532383E5C77A}" type="pres">
      <dgm:prSet presAssocID="{F6749004-7EA6-461E-A838-3EF78E52EE38}" presName="composite" presStyleCnt="0"/>
      <dgm:spPr/>
    </dgm:pt>
    <dgm:pt modelId="{FC59B2E9-20C8-42D4-9327-4D12048DE000}" type="pres">
      <dgm:prSet presAssocID="{F6749004-7EA6-461E-A838-3EF78E52EE38}" presName="parentText" presStyleLbl="alignNode1" presStyleIdx="1" presStyleCnt="3">
        <dgm:presLayoutVars>
          <dgm:chMax val="1"/>
          <dgm:bulletEnabled val="1"/>
        </dgm:presLayoutVars>
      </dgm:prSet>
      <dgm:spPr/>
    </dgm:pt>
    <dgm:pt modelId="{FA1451E5-0CBA-4F2D-B230-3A7320CD303B}" type="pres">
      <dgm:prSet presAssocID="{F6749004-7EA6-461E-A838-3EF78E52EE38}" presName="descendantText" presStyleLbl="alignAcc1" presStyleIdx="1" presStyleCnt="3">
        <dgm:presLayoutVars>
          <dgm:bulletEnabled val="1"/>
        </dgm:presLayoutVars>
      </dgm:prSet>
      <dgm:spPr/>
    </dgm:pt>
    <dgm:pt modelId="{F06725B8-D03D-4D14-8B95-93C6167FDDAC}" type="pres">
      <dgm:prSet presAssocID="{BECE28A3-0886-4A5A-983E-41FB106958E2}" presName="sp" presStyleCnt="0"/>
      <dgm:spPr/>
    </dgm:pt>
    <dgm:pt modelId="{7A54016D-801F-40A6-88B4-4A8DFF8712A8}" type="pres">
      <dgm:prSet presAssocID="{848396FF-951C-48C4-B97B-D60EAFCACBCB}" presName="composite" presStyleCnt="0"/>
      <dgm:spPr/>
    </dgm:pt>
    <dgm:pt modelId="{22993170-C762-4234-9928-743939239742}" type="pres">
      <dgm:prSet presAssocID="{848396FF-951C-48C4-B97B-D60EAFCACBCB}" presName="parentText" presStyleLbl="alignNode1" presStyleIdx="2" presStyleCnt="3">
        <dgm:presLayoutVars>
          <dgm:chMax val="1"/>
          <dgm:bulletEnabled val="1"/>
        </dgm:presLayoutVars>
      </dgm:prSet>
      <dgm:spPr/>
    </dgm:pt>
    <dgm:pt modelId="{0918436B-FA46-47F4-BA90-C82F6646984B}" type="pres">
      <dgm:prSet presAssocID="{848396FF-951C-48C4-B97B-D60EAFCACBCB}" presName="descendantText" presStyleLbl="alignAcc1" presStyleIdx="2" presStyleCnt="3">
        <dgm:presLayoutVars>
          <dgm:bulletEnabled val="1"/>
        </dgm:presLayoutVars>
      </dgm:prSet>
      <dgm:spPr/>
    </dgm:pt>
  </dgm:ptLst>
  <dgm:cxnLst>
    <dgm:cxn modelId="{502C5800-9FEA-4A1C-A2D8-2DC35A57ECC6}" srcId="{F6749004-7EA6-461E-A838-3EF78E52EE38}" destId="{2F849E90-C3D7-49EA-906E-E6A1475A2F1B}" srcOrd="0" destOrd="0" parTransId="{050126E3-4C85-47B3-B634-7309FB180D56}" sibTransId="{30F7E6A8-ACA4-4F4A-8B80-5FADB860C72F}"/>
    <dgm:cxn modelId="{8A810801-4FF9-4E70-93A8-21376541E289}" srcId="{202D4223-F979-4B42-A8D7-8CEB3E01A57C}" destId="{456C7E8D-19FF-46BC-80C1-F0A91945BB74}" srcOrd="0" destOrd="0" parTransId="{B47FA355-A159-42D2-A53F-D5B140245556}" sibTransId="{55DC26A1-8A15-4A96-ACF4-8D30111849FB}"/>
    <dgm:cxn modelId="{736AD205-DD40-43B0-BE4E-093460CB9194}" type="presOf" srcId="{848396FF-951C-48C4-B97B-D60EAFCACBCB}" destId="{22993170-C762-4234-9928-743939239742}" srcOrd="0" destOrd="0" presId="urn:microsoft.com/office/officeart/2005/8/layout/chevron2"/>
    <dgm:cxn modelId="{33C7D415-A1FF-4926-9E10-88A03F3F6C94}" type="presOf" srcId="{F57B7C56-9104-4E81-9023-55EE30975EC9}" destId="{0918436B-FA46-47F4-BA90-C82F6646984B}" srcOrd="0" destOrd="0" presId="urn:microsoft.com/office/officeart/2005/8/layout/chevron2"/>
    <dgm:cxn modelId="{1753DA21-88CD-4A00-A472-3AE0F8EDE2D1}" srcId="{848396FF-951C-48C4-B97B-D60EAFCACBCB}" destId="{F57B7C56-9104-4E81-9023-55EE30975EC9}" srcOrd="0" destOrd="0" parTransId="{3D8E2D6B-D44F-4AFF-B5D2-E238B30A88CA}" sibTransId="{A1407032-AAB1-4854-B290-50B57B175B6E}"/>
    <dgm:cxn modelId="{7927CF3B-9BC7-4270-8A74-CA7AD7F8E4FB}" srcId="{202D4223-F979-4B42-A8D7-8CEB3E01A57C}" destId="{5F1E4A54-9784-4EDB-81B7-FFDC39986900}" srcOrd="1" destOrd="0" parTransId="{9210DDC5-0DAD-498F-9C61-DFCAF1DA0FCB}" sibTransId="{B30FDCD7-610A-4F9A-9433-F98FC0F9BCCB}"/>
    <dgm:cxn modelId="{D7FB8672-65C2-4464-B527-CE8D7745D058}" srcId="{EA0A0FA4-67F6-4DC1-8CEE-C6089C30A227}" destId="{F6749004-7EA6-461E-A838-3EF78E52EE38}" srcOrd="1" destOrd="0" parTransId="{B51F1340-F882-4B2F-AF2B-32FEC204F782}" sibTransId="{BECE28A3-0886-4A5A-983E-41FB106958E2}"/>
    <dgm:cxn modelId="{CBACFC76-AE50-4E21-9EB9-3D8F60EFCDC1}" srcId="{EA0A0FA4-67F6-4DC1-8CEE-C6089C30A227}" destId="{848396FF-951C-48C4-B97B-D60EAFCACBCB}" srcOrd="2" destOrd="0" parTransId="{963E5704-BA2D-4272-BF1B-69727DDFE081}" sibTransId="{2B4488E0-65FB-452A-AB1B-0314EA361E27}"/>
    <dgm:cxn modelId="{B53AE491-159E-4B4A-89BB-889F7A3CAD57}" type="presOf" srcId="{EA0A0FA4-67F6-4DC1-8CEE-C6089C30A227}" destId="{53C59985-A54E-4691-89C2-AA25DC0960E1}" srcOrd="0" destOrd="0" presId="urn:microsoft.com/office/officeart/2005/8/layout/chevron2"/>
    <dgm:cxn modelId="{53D27A98-9A14-4310-8586-D284ACB6E9E8}" type="presOf" srcId="{202D4223-F979-4B42-A8D7-8CEB3E01A57C}" destId="{5BA947CF-887A-48A8-B862-CBD10A680DF7}" srcOrd="0" destOrd="0" presId="urn:microsoft.com/office/officeart/2005/8/layout/chevron2"/>
    <dgm:cxn modelId="{DB18BFA0-6FEB-434C-AF78-C0841D14CC0F}" srcId="{EA0A0FA4-67F6-4DC1-8CEE-C6089C30A227}" destId="{202D4223-F979-4B42-A8D7-8CEB3E01A57C}" srcOrd="0" destOrd="0" parTransId="{DACA1C2F-4096-4A9E-8D88-9376CD5935C2}" sibTransId="{73A4A91D-53AC-4FB7-AC47-C968B98B4FC7}"/>
    <dgm:cxn modelId="{4A6F63A7-4338-44E2-B362-802B0FED67B6}" type="presOf" srcId="{5F1E4A54-9784-4EDB-81B7-FFDC39986900}" destId="{F051F8C4-2BB3-47D3-8A40-1BBCAFE9BD20}" srcOrd="0" destOrd="1" presId="urn:microsoft.com/office/officeart/2005/8/layout/chevron2"/>
    <dgm:cxn modelId="{B0F34FBB-ABAB-4D32-99C9-65A5C9C2BE64}" type="presOf" srcId="{456C7E8D-19FF-46BC-80C1-F0A91945BB74}" destId="{F051F8C4-2BB3-47D3-8A40-1BBCAFE9BD20}" srcOrd="0" destOrd="0" presId="urn:microsoft.com/office/officeart/2005/8/layout/chevron2"/>
    <dgm:cxn modelId="{65F7D2E3-BC47-4C37-B17C-03874201B74D}" type="presOf" srcId="{F6749004-7EA6-461E-A838-3EF78E52EE38}" destId="{FC59B2E9-20C8-42D4-9327-4D12048DE000}" srcOrd="0" destOrd="0" presId="urn:microsoft.com/office/officeart/2005/8/layout/chevron2"/>
    <dgm:cxn modelId="{148839FE-9AF4-47B8-8DFB-91DA30F9B013}" type="presOf" srcId="{2F849E90-C3D7-49EA-906E-E6A1475A2F1B}" destId="{FA1451E5-0CBA-4F2D-B230-3A7320CD303B}" srcOrd="0" destOrd="0" presId="urn:microsoft.com/office/officeart/2005/8/layout/chevron2"/>
    <dgm:cxn modelId="{984D53EF-2EB2-4EB7-AB8D-62FD6F1C0D1B}" type="presParOf" srcId="{53C59985-A54E-4691-89C2-AA25DC0960E1}" destId="{98123381-D2EB-4F59-ABB2-3FFB383E0D8A}" srcOrd="0" destOrd="0" presId="urn:microsoft.com/office/officeart/2005/8/layout/chevron2"/>
    <dgm:cxn modelId="{FF7DE870-1583-4523-B4EC-2E3283ADE871}" type="presParOf" srcId="{98123381-D2EB-4F59-ABB2-3FFB383E0D8A}" destId="{5BA947CF-887A-48A8-B862-CBD10A680DF7}" srcOrd="0" destOrd="0" presId="urn:microsoft.com/office/officeart/2005/8/layout/chevron2"/>
    <dgm:cxn modelId="{44877E86-5B5F-4400-89E4-5475627FD7A8}" type="presParOf" srcId="{98123381-D2EB-4F59-ABB2-3FFB383E0D8A}" destId="{F051F8C4-2BB3-47D3-8A40-1BBCAFE9BD20}" srcOrd="1" destOrd="0" presId="urn:microsoft.com/office/officeart/2005/8/layout/chevron2"/>
    <dgm:cxn modelId="{EF2B49EB-CE02-44B3-8D1F-D88562D49226}" type="presParOf" srcId="{53C59985-A54E-4691-89C2-AA25DC0960E1}" destId="{0BD4AF01-DAD6-4062-A1B4-170219902FCE}" srcOrd="1" destOrd="0" presId="urn:microsoft.com/office/officeart/2005/8/layout/chevron2"/>
    <dgm:cxn modelId="{2F729BAD-73F6-4CE4-AFC8-2E4CDCB24999}" type="presParOf" srcId="{53C59985-A54E-4691-89C2-AA25DC0960E1}" destId="{E05E5B97-2264-4114-AA1A-532383E5C77A}" srcOrd="2" destOrd="0" presId="urn:microsoft.com/office/officeart/2005/8/layout/chevron2"/>
    <dgm:cxn modelId="{65931E69-506C-47D4-99CA-A79748609BD4}" type="presParOf" srcId="{E05E5B97-2264-4114-AA1A-532383E5C77A}" destId="{FC59B2E9-20C8-42D4-9327-4D12048DE000}" srcOrd="0" destOrd="0" presId="urn:microsoft.com/office/officeart/2005/8/layout/chevron2"/>
    <dgm:cxn modelId="{8062C3BE-133F-475E-A448-1124D7B93D73}" type="presParOf" srcId="{E05E5B97-2264-4114-AA1A-532383E5C77A}" destId="{FA1451E5-0CBA-4F2D-B230-3A7320CD303B}" srcOrd="1" destOrd="0" presId="urn:microsoft.com/office/officeart/2005/8/layout/chevron2"/>
    <dgm:cxn modelId="{E7DA30EA-9FC0-4B4C-AE58-8AB79697573A}" type="presParOf" srcId="{53C59985-A54E-4691-89C2-AA25DC0960E1}" destId="{F06725B8-D03D-4D14-8B95-93C6167FDDAC}" srcOrd="3" destOrd="0" presId="urn:microsoft.com/office/officeart/2005/8/layout/chevron2"/>
    <dgm:cxn modelId="{663BE01E-C21E-402B-A6E5-50C86110A6F6}" type="presParOf" srcId="{53C59985-A54E-4691-89C2-AA25DC0960E1}" destId="{7A54016D-801F-40A6-88B4-4A8DFF8712A8}" srcOrd="4" destOrd="0" presId="urn:microsoft.com/office/officeart/2005/8/layout/chevron2"/>
    <dgm:cxn modelId="{9B3EDBF1-C18E-45A5-8AAD-EECB5E6E66C1}" type="presParOf" srcId="{7A54016D-801F-40A6-88B4-4A8DFF8712A8}" destId="{22993170-C762-4234-9928-743939239742}" srcOrd="0" destOrd="0" presId="urn:microsoft.com/office/officeart/2005/8/layout/chevron2"/>
    <dgm:cxn modelId="{919C4731-6545-4ACF-94FC-8D8D41E5933C}" type="presParOf" srcId="{7A54016D-801F-40A6-88B4-4A8DFF8712A8}" destId="{0918436B-FA46-47F4-BA90-C82F6646984B}"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0A0FA4-67F6-4DC1-8CEE-C6089C30A227}" type="doc">
      <dgm:prSet loTypeId="urn:microsoft.com/office/officeart/2005/8/layout/chevron2" loCatId="process" qsTypeId="urn:microsoft.com/office/officeart/2005/8/quickstyle/simple3" qsCatId="simple" csTypeId="urn:microsoft.com/office/officeart/2005/8/colors/accent3_4" csCatId="accent3" phldr="1"/>
      <dgm:spPr/>
      <dgm:t>
        <a:bodyPr/>
        <a:lstStyle/>
        <a:p>
          <a:endParaRPr lang="en-GB"/>
        </a:p>
      </dgm:t>
    </dgm:pt>
    <dgm:pt modelId="{FB6423F1-C9E5-4DD9-AF3D-6E1BD57E8DA9}">
      <dgm:prSet phldrT="[Text]"/>
      <dgm:spPr/>
      <dgm:t>
        <a:bodyPr/>
        <a:lstStyle/>
        <a:p>
          <a:r>
            <a:rPr lang="en-GB" dirty="0"/>
            <a:t>18</a:t>
          </a:r>
          <a:r>
            <a:rPr lang="en-GB" baseline="30000" dirty="0"/>
            <a:t>th</a:t>
          </a:r>
          <a:r>
            <a:rPr lang="en-GB" dirty="0"/>
            <a:t> century</a:t>
          </a:r>
        </a:p>
      </dgm:t>
    </dgm:pt>
    <dgm:pt modelId="{6A5E42DD-2BB2-426C-91A4-F2FA037B0E3C}" type="parTrans" cxnId="{8EA39AF4-3A1E-4A97-AF5A-D2681568F2A6}">
      <dgm:prSet/>
      <dgm:spPr/>
      <dgm:t>
        <a:bodyPr/>
        <a:lstStyle/>
        <a:p>
          <a:endParaRPr lang="en-GB"/>
        </a:p>
      </dgm:t>
    </dgm:pt>
    <dgm:pt modelId="{7F4980A5-8BD4-4B66-A958-6B02E974217A}" type="sibTrans" cxnId="{8EA39AF4-3A1E-4A97-AF5A-D2681568F2A6}">
      <dgm:prSet/>
      <dgm:spPr/>
      <dgm:t>
        <a:bodyPr/>
        <a:lstStyle/>
        <a:p>
          <a:endParaRPr lang="en-GB"/>
        </a:p>
      </dgm:t>
    </dgm:pt>
    <dgm:pt modelId="{202D4223-F979-4B42-A8D7-8CEB3E01A57C}">
      <dgm:prSet phldrT="[Text]" custT="1"/>
      <dgm:spPr/>
      <dgm:t>
        <a:bodyPr/>
        <a:lstStyle/>
        <a:p>
          <a:pPr marL="228600" lvl="1" indent="0" defTabSz="933450">
            <a:lnSpc>
              <a:spcPct val="90000"/>
            </a:lnSpc>
            <a:spcBef>
              <a:spcPct val="0"/>
            </a:spcBef>
            <a:spcAft>
              <a:spcPct val="15000"/>
            </a:spcAft>
            <a:buFont typeface="Arial" panose="020B0604020202020204" pitchFamily="34" charset="0"/>
            <a:buNone/>
          </a:pPr>
          <a:r>
            <a:rPr lang="en-GB" sz="1800">
              <a:effectLst/>
              <a:latin typeface="Josefin Sans" pitchFamily="2" charset="0"/>
              <a:ea typeface="Times New Roman" panose="02020603050405020304" pitchFamily="18" charset="0"/>
              <a:cs typeface="Times New Roman" panose="02020603050405020304" pitchFamily="18" charset="0"/>
            </a:rPr>
            <a:t>Eau de Cologne was invented containing Rosemary, Bergamot, Neroli and Lavender essential oils</a:t>
          </a:r>
          <a:r>
            <a:rPr lang="en-GB" sz="2000">
              <a:effectLst/>
              <a:latin typeface="Josefin Sans" pitchFamily="2" charset="0"/>
              <a:ea typeface="Times New Roman" panose="02020603050405020304" pitchFamily="18" charset="0"/>
              <a:cs typeface="Times New Roman" panose="02020603050405020304" pitchFamily="18" charset="0"/>
            </a:rPr>
            <a:t>.</a:t>
          </a:r>
          <a:endParaRPr lang="en-GB" sz="2000" dirty="0"/>
        </a:p>
      </dgm:t>
    </dgm:pt>
    <dgm:pt modelId="{DACA1C2F-4096-4A9E-8D88-9376CD5935C2}" type="parTrans" cxnId="{DB18BFA0-6FEB-434C-AF78-C0841D14CC0F}">
      <dgm:prSet/>
      <dgm:spPr/>
      <dgm:t>
        <a:bodyPr/>
        <a:lstStyle/>
        <a:p>
          <a:endParaRPr lang="en-GB"/>
        </a:p>
      </dgm:t>
    </dgm:pt>
    <dgm:pt modelId="{73A4A91D-53AC-4FB7-AC47-C968B98B4FC7}" type="sibTrans" cxnId="{DB18BFA0-6FEB-434C-AF78-C0841D14CC0F}">
      <dgm:prSet/>
      <dgm:spPr/>
      <dgm:t>
        <a:bodyPr/>
        <a:lstStyle/>
        <a:p>
          <a:endParaRPr lang="en-GB"/>
        </a:p>
      </dgm:t>
    </dgm:pt>
    <dgm:pt modelId="{F6749004-7EA6-461E-A838-3EF78E52EE38}">
      <dgm:prSet phldrT="[Text]"/>
      <dgm:spPr/>
      <dgm:t>
        <a:bodyPr/>
        <a:lstStyle/>
        <a:p>
          <a:r>
            <a:rPr lang="en-GB" dirty="0"/>
            <a:t>First World War</a:t>
          </a:r>
        </a:p>
      </dgm:t>
    </dgm:pt>
    <dgm:pt modelId="{B51F1340-F882-4B2F-AF2B-32FEC204F782}" type="parTrans" cxnId="{D7FB8672-65C2-4464-B527-CE8D7745D058}">
      <dgm:prSet/>
      <dgm:spPr/>
      <dgm:t>
        <a:bodyPr/>
        <a:lstStyle/>
        <a:p>
          <a:endParaRPr lang="en-GB"/>
        </a:p>
      </dgm:t>
    </dgm:pt>
    <dgm:pt modelId="{BECE28A3-0886-4A5A-983E-41FB106958E2}" type="sibTrans" cxnId="{D7FB8672-65C2-4464-B527-CE8D7745D058}">
      <dgm:prSet/>
      <dgm:spPr/>
      <dgm:t>
        <a:bodyPr/>
        <a:lstStyle/>
        <a:p>
          <a:endParaRPr lang="en-GB"/>
        </a:p>
      </dgm:t>
    </dgm:pt>
    <dgm:pt modelId="{2F849E90-C3D7-49EA-906E-E6A1475A2F1B}">
      <dgm:prSet phldrT="[Text]" custT="1"/>
      <dgm:spPr/>
      <dgm:t>
        <a:bodyPr/>
        <a:lstStyle/>
        <a:p>
          <a:pPr>
            <a:buFont typeface="Arial" panose="020B0604020202020204" pitchFamily="34" charset="0"/>
            <a:buChar char="•"/>
          </a:pPr>
          <a:r>
            <a:rPr lang="en-GB" sz="1800">
              <a:effectLst/>
              <a:latin typeface="Josefin Sans" pitchFamily="2" charset="0"/>
              <a:ea typeface="Times New Roman" panose="02020603050405020304" pitchFamily="18" charset="0"/>
              <a:cs typeface="Times New Roman" panose="02020603050405020304" pitchFamily="18" charset="0"/>
            </a:rPr>
            <a:t>In 1910 a French chemist and perfumier Rene Maurice Gattefosse was working in his laboratory when he burnt his hand and stuck it in a vat of lavender oil and rediscovered the healing properties of lavender oil. </a:t>
          </a:r>
          <a:endParaRPr lang="en-GB" sz="1800" dirty="0"/>
        </a:p>
      </dgm:t>
    </dgm:pt>
    <dgm:pt modelId="{050126E3-4C85-47B3-B634-7309FB180D56}" type="parTrans" cxnId="{502C5800-9FEA-4A1C-A2D8-2DC35A57ECC6}">
      <dgm:prSet/>
      <dgm:spPr/>
      <dgm:t>
        <a:bodyPr/>
        <a:lstStyle/>
        <a:p>
          <a:endParaRPr lang="en-GB"/>
        </a:p>
      </dgm:t>
    </dgm:pt>
    <dgm:pt modelId="{30F7E6A8-ACA4-4F4A-8B80-5FADB860C72F}" type="sibTrans" cxnId="{502C5800-9FEA-4A1C-A2D8-2DC35A57ECC6}">
      <dgm:prSet/>
      <dgm:spPr/>
      <dgm:t>
        <a:bodyPr/>
        <a:lstStyle/>
        <a:p>
          <a:endParaRPr lang="en-GB"/>
        </a:p>
      </dgm:t>
    </dgm:pt>
    <dgm:pt modelId="{848396FF-951C-48C4-B97B-D60EAFCACBCB}">
      <dgm:prSet phldrT="[Text]"/>
      <dgm:spPr/>
      <dgm:t>
        <a:bodyPr/>
        <a:lstStyle/>
        <a:p>
          <a:r>
            <a:rPr lang="en-GB" dirty="0"/>
            <a:t>Modern Day</a:t>
          </a:r>
        </a:p>
      </dgm:t>
    </dgm:pt>
    <dgm:pt modelId="{963E5704-BA2D-4272-BF1B-69727DDFE081}" type="parTrans" cxnId="{CBACFC76-AE50-4E21-9EB9-3D8F60EFCDC1}">
      <dgm:prSet/>
      <dgm:spPr/>
      <dgm:t>
        <a:bodyPr/>
        <a:lstStyle/>
        <a:p>
          <a:endParaRPr lang="en-GB"/>
        </a:p>
      </dgm:t>
    </dgm:pt>
    <dgm:pt modelId="{2B4488E0-65FB-452A-AB1B-0314EA361E27}" type="sibTrans" cxnId="{CBACFC76-AE50-4E21-9EB9-3D8F60EFCDC1}">
      <dgm:prSet/>
      <dgm:spPr/>
      <dgm:t>
        <a:bodyPr/>
        <a:lstStyle/>
        <a:p>
          <a:endParaRPr lang="en-GB"/>
        </a:p>
      </dgm:t>
    </dgm:pt>
    <dgm:pt modelId="{F57B7C56-9104-4E81-9023-55EE30975EC9}">
      <dgm:prSet phldrT="[Text]" custT="1"/>
      <dgm:spPr/>
      <dgm:t>
        <a:bodyPr/>
        <a:lstStyle/>
        <a:p>
          <a:pPr>
            <a:buNone/>
          </a:pPr>
          <a:r>
            <a:rPr lang="en-GB" sz="1800" dirty="0">
              <a:effectLst/>
              <a:latin typeface="Josefin Sans" pitchFamily="2" charset="0"/>
              <a:ea typeface="Times New Roman" panose="02020603050405020304" pitchFamily="18" charset="0"/>
              <a:cs typeface="Times New Roman" panose="02020603050405020304" pitchFamily="18" charset="0"/>
            </a:rPr>
            <a:t>  An Austrian biochemist, Marguerite Maury discovered that when she applied the essential oils to the skin, the oils were absorbed. Maury brought massage treatments using essential oils to the UK and in 1961 the Secret of Life and Youth was published that pioneered the modern use of essential oils in massage.</a:t>
          </a:r>
          <a:endParaRPr lang="en-GB" sz="1800" dirty="0"/>
        </a:p>
      </dgm:t>
    </dgm:pt>
    <dgm:pt modelId="{3D8E2D6B-D44F-4AFF-B5D2-E238B30A88CA}" type="parTrans" cxnId="{1753DA21-88CD-4A00-A472-3AE0F8EDE2D1}">
      <dgm:prSet/>
      <dgm:spPr/>
      <dgm:t>
        <a:bodyPr/>
        <a:lstStyle/>
        <a:p>
          <a:endParaRPr lang="en-GB"/>
        </a:p>
      </dgm:t>
    </dgm:pt>
    <dgm:pt modelId="{A1407032-AAB1-4854-B290-50B57B175B6E}" type="sibTrans" cxnId="{1753DA21-88CD-4A00-A472-3AE0F8EDE2D1}">
      <dgm:prSet/>
      <dgm:spPr/>
      <dgm:t>
        <a:bodyPr/>
        <a:lstStyle/>
        <a:p>
          <a:endParaRPr lang="en-GB"/>
        </a:p>
      </dgm:t>
    </dgm:pt>
    <dgm:pt modelId="{9AAAAB4B-C4AE-4EAE-BBA9-A2A51476D7BB}">
      <dgm:prSet phldrT="[Text]" custT="1"/>
      <dgm:spPr/>
      <dgm:t>
        <a:bodyPr/>
        <a:lstStyle/>
        <a:p>
          <a:pPr>
            <a:buNone/>
          </a:pPr>
          <a:endParaRPr lang="en-GB" sz="1700" dirty="0"/>
        </a:p>
      </dgm:t>
    </dgm:pt>
    <dgm:pt modelId="{C9C6910F-C180-4A5A-BD58-4FF5EEC78E03}" type="parTrans" cxnId="{95A92EE7-087B-4689-A0A7-16CF1BD63A0B}">
      <dgm:prSet/>
      <dgm:spPr/>
      <dgm:t>
        <a:bodyPr/>
        <a:lstStyle/>
        <a:p>
          <a:endParaRPr lang="en-GB"/>
        </a:p>
      </dgm:t>
    </dgm:pt>
    <dgm:pt modelId="{0E846594-252A-4287-B5B6-041C841CA982}" type="sibTrans" cxnId="{95A92EE7-087B-4689-A0A7-16CF1BD63A0B}">
      <dgm:prSet/>
      <dgm:spPr/>
      <dgm:t>
        <a:bodyPr/>
        <a:lstStyle/>
        <a:p>
          <a:endParaRPr lang="en-GB"/>
        </a:p>
      </dgm:t>
    </dgm:pt>
    <dgm:pt modelId="{4444B9DD-C4AB-4F7A-82A5-69AC1ED39D57}">
      <dgm:prSet phldrT="[Text]" custT="1"/>
      <dgm:spPr/>
      <dgm:t>
        <a:bodyPr/>
        <a:lstStyle/>
        <a:p>
          <a:r>
            <a:rPr lang="en-GB" sz="1800">
              <a:effectLst/>
              <a:latin typeface="Josefin Sans" pitchFamily="2" charset="0"/>
              <a:ea typeface="Times New Roman" panose="02020603050405020304" pitchFamily="18" charset="0"/>
              <a:cs typeface="Times New Roman" panose="02020603050405020304" pitchFamily="18" charset="0"/>
            </a:rPr>
            <a:t>the term "Aromatherapy" was first used.</a:t>
          </a:r>
          <a:endParaRPr lang="en-GB" sz="1800" dirty="0"/>
        </a:p>
      </dgm:t>
    </dgm:pt>
    <dgm:pt modelId="{79D7AC87-73E5-4CCC-A3BF-343DAA6F05F0}" type="parTrans" cxnId="{FEC820DB-44D9-4E13-8B2E-A9999634821A}">
      <dgm:prSet/>
      <dgm:spPr/>
      <dgm:t>
        <a:bodyPr/>
        <a:lstStyle/>
        <a:p>
          <a:endParaRPr lang="en-GB"/>
        </a:p>
      </dgm:t>
    </dgm:pt>
    <dgm:pt modelId="{153D3073-47DC-43C8-83BC-B8B0702BCC02}" type="sibTrans" cxnId="{FEC820DB-44D9-4E13-8B2E-A9999634821A}">
      <dgm:prSet/>
      <dgm:spPr/>
      <dgm:t>
        <a:bodyPr/>
        <a:lstStyle/>
        <a:p>
          <a:endParaRPr lang="en-GB"/>
        </a:p>
      </dgm:t>
    </dgm:pt>
    <dgm:pt modelId="{56767FB0-3186-452D-BDD0-74344FFB45FA}">
      <dgm:prSet phldrT="[Text]" custT="1"/>
      <dgm:spPr/>
      <dgm:t>
        <a:bodyPr/>
        <a:lstStyle/>
        <a:p>
          <a:pPr>
            <a:buFont typeface="Arial" panose="020B0604020202020204" pitchFamily="34" charset="0"/>
            <a:buChar char="•"/>
          </a:pPr>
          <a:endParaRPr lang="en-GB" sz="1800" dirty="0"/>
        </a:p>
      </dgm:t>
    </dgm:pt>
    <dgm:pt modelId="{21A32FBE-AD75-4F1E-B7BF-BE1C180D4017}" type="parTrans" cxnId="{AB19A2D7-EA0A-4AAF-8FE8-CC9610A4BD99}">
      <dgm:prSet/>
      <dgm:spPr/>
      <dgm:t>
        <a:bodyPr/>
        <a:lstStyle/>
        <a:p>
          <a:endParaRPr lang="en-GB"/>
        </a:p>
      </dgm:t>
    </dgm:pt>
    <dgm:pt modelId="{44E24528-E88A-4619-BFAC-8ADEDBF97FEE}" type="sibTrans" cxnId="{AB19A2D7-EA0A-4AAF-8FE8-CC9610A4BD99}">
      <dgm:prSet/>
      <dgm:spPr/>
      <dgm:t>
        <a:bodyPr/>
        <a:lstStyle/>
        <a:p>
          <a:endParaRPr lang="en-GB"/>
        </a:p>
      </dgm:t>
    </dgm:pt>
    <dgm:pt modelId="{38AE656C-EED2-4BF0-8108-001F917F9486}" type="pres">
      <dgm:prSet presAssocID="{EA0A0FA4-67F6-4DC1-8CEE-C6089C30A227}" presName="linearFlow" presStyleCnt="0">
        <dgm:presLayoutVars>
          <dgm:dir/>
          <dgm:animLvl val="lvl"/>
          <dgm:resizeHandles val="exact"/>
        </dgm:presLayoutVars>
      </dgm:prSet>
      <dgm:spPr/>
    </dgm:pt>
    <dgm:pt modelId="{727A7508-3BD6-45BB-93FB-616DFB4A52EA}" type="pres">
      <dgm:prSet presAssocID="{FB6423F1-C9E5-4DD9-AF3D-6E1BD57E8DA9}" presName="composite" presStyleCnt="0"/>
      <dgm:spPr/>
    </dgm:pt>
    <dgm:pt modelId="{2228DE23-B7BF-4057-9D9A-29F1E3DDD278}" type="pres">
      <dgm:prSet presAssocID="{FB6423F1-C9E5-4DD9-AF3D-6E1BD57E8DA9}" presName="parentText" presStyleLbl="alignNode1" presStyleIdx="0" presStyleCnt="3">
        <dgm:presLayoutVars>
          <dgm:chMax val="1"/>
          <dgm:bulletEnabled val="1"/>
        </dgm:presLayoutVars>
      </dgm:prSet>
      <dgm:spPr/>
    </dgm:pt>
    <dgm:pt modelId="{6F3DACCA-C3C1-4914-88D2-82F6E8001E4A}" type="pres">
      <dgm:prSet presAssocID="{FB6423F1-C9E5-4DD9-AF3D-6E1BD57E8DA9}" presName="descendantText" presStyleLbl="alignAcc1" presStyleIdx="0" presStyleCnt="3">
        <dgm:presLayoutVars>
          <dgm:bulletEnabled val="1"/>
        </dgm:presLayoutVars>
      </dgm:prSet>
      <dgm:spPr/>
    </dgm:pt>
    <dgm:pt modelId="{D904DFD0-EAE5-4136-94CA-8EF8E27C9DB7}" type="pres">
      <dgm:prSet presAssocID="{7F4980A5-8BD4-4B66-A958-6B02E974217A}" presName="sp" presStyleCnt="0"/>
      <dgm:spPr/>
    </dgm:pt>
    <dgm:pt modelId="{4F303E75-CCB0-4496-B723-A1EBF96AB485}" type="pres">
      <dgm:prSet presAssocID="{F6749004-7EA6-461E-A838-3EF78E52EE38}" presName="composite" presStyleCnt="0"/>
      <dgm:spPr/>
    </dgm:pt>
    <dgm:pt modelId="{DD97122D-04AA-4689-A25E-96BC9E818BBD}" type="pres">
      <dgm:prSet presAssocID="{F6749004-7EA6-461E-A838-3EF78E52EE38}" presName="parentText" presStyleLbl="alignNode1" presStyleIdx="1" presStyleCnt="3" custLinFactNeighborY="-763">
        <dgm:presLayoutVars>
          <dgm:chMax val="1"/>
          <dgm:bulletEnabled val="1"/>
        </dgm:presLayoutVars>
      </dgm:prSet>
      <dgm:spPr/>
    </dgm:pt>
    <dgm:pt modelId="{AF6093EC-AAAD-415B-8B12-FCF76A49FA7F}" type="pres">
      <dgm:prSet presAssocID="{F6749004-7EA6-461E-A838-3EF78E52EE38}" presName="descendantText" presStyleLbl="alignAcc1" presStyleIdx="1" presStyleCnt="3" custScaleY="113703">
        <dgm:presLayoutVars>
          <dgm:bulletEnabled val="1"/>
        </dgm:presLayoutVars>
      </dgm:prSet>
      <dgm:spPr/>
    </dgm:pt>
    <dgm:pt modelId="{A71A4F7D-C54B-4328-B2FC-D3BAE8C8D597}" type="pres">
      <dgm:prSet presAssocID="{BECE28A3-0886-4A5A-983E-41FB106958E2}" presName="sp" presStyleCnt="0"/>
      <dgm:spPr/>
    </dgm:pt>
    <dgm:pt modelId="{DFB40FFB-3C1F-4897-BAF2-CED7D239768E}" type="pres">
      <dgm:prSet presAssocID="{848396FF-951C-48C4-B97B-D60EAFCACBCB}" presName="composite" presStyleCnt="0"/>
      <dgm:spPr/>
    </dgm:pt>
    <dgm:pt modelId="{1D46384F-FACE-4BAE-A8AF-A3312A29086E}" type="pres">
      <dgm:prSet presAssocID="{848396FF-951C-48C4-B97B-D60EAFCACBCB}" presName="parentText" presStyleLbl="alignNode1" presStyleIdx="2" presStyleCnt="3">
        <dgm:presLayoutVars>
          <dgm:chMax val="1"/>
          <dgm:bulletEnabled val="1"/>
        </dgm:presLayoutVars>
      </dgm:prSet>
      <dgm:spPr/>
    </dgm:pt>
    <dgm:pt modelId="{61FB881F-5738-44A8-947C-B7DA4B59EBC5}" type="pres">
      <dgm:prSet presAssocID="{848396FF-951C-48C4-B97B-D60EAFCACBCB}" presName="descendantText" presStyleLbl="alignAcc1" presStyleIdx="2" presStyleCnt="3" custScaleY="108094">
        <dgm:presLayoutVars>
          <dgm:bulletEnabled val="1"/>
        </dgm:presLayoutVars>
      </dgm:prSet>
      <dgm:spPr/>
    </dgm:pt>
  </dgm:ptLst>
  <dgm:cxnLst>
    <dgm:cxn modelId="{502C5800-9FEA-4A1C-A2D8-2DC35A57ECC6}" srcId="{F6749004-7EA6-461E-A838-3EF78E52EE38}" destId="{2F849E90-C3D7-49EA-906E-E6A1475A2F1B}" srcOrd="1" destOrd="0" parTransId="{050126E3-4C85-47B3-B634-7309FB180D56}" sibTransId="{30F7E6A8-ACA4-4F4A-8B80-5FADB860C72F}"/>
    <dgm:cxn modelId="{1753DA21-88CD-4A00-A472-3AE0F8EDE2D1}" srcId="{848396FF-951C-48C4-B97B-D60EAFCACBCB}" destId="{F57B7C56-9104-4E81-9023-55EE30975EC9}" srcOrd="0" destOrd="0" parTransId="{3D8E2D6B-D44F-4AFF-B5D2-E238B30A88CA}" sibTransId="{A1407032-AAB1-4854-B290-50B57B175B6E}"/>
    <dgm:cxn modelId="{BC0DC338-7D6E-4DE6-B944-E57C13EA720F}" type="presOf" srcId="{4444B9DD-C4AB-4F7A-82A5-69AC1ED39D57}" destId="{AF6093EC-AAAD-415B-8B12-FCF76A49FA7F}" srcOrd="0" destOrd="2" presId="urn:microsoft.com/office/officeart/2005/8/layout/chevron2"/>
    <dgm:cxn modelId="{8E4B6360-F37E-4141-AC3F-CB44635E7E48}" type="presOf" srcId="{202D4223-F979-4B42-A8D7-8CEB3E01A57C}" destId="{6F3DACCA-C3C1-4914-88D2-82F6E8001E4A}" srcOrd="0" destOrd="0" presId="urn:microsoft.com/office/officeart/2005/8/layout/chevron2"/>
    <dgm:cxn modelId="{795FC965-4AF0-4DCB-B486-F09CB4AC6C63}" type="presOf" srcId="{9AAAAB4B-C4AE-4EAE-BBA9-A2A51476D7BB}" destId="{AF6093EC-AAAD-415B-8B12-FCF76A49FA7F}" srcOrd="0" destOrd="3" presId="urn:microsoft.com/office/officeart/2005/8/layout/chevron2"/>
    <dgm:cxn modelId="{2FF5D44E-E0DE-4E39-99F2-B8E0AE6574C9}" type="presOf" srcId="{2F849E90-C3D7-49EA-906E-E6A1475A2F1B}" destId="{AF6093EC-AAAD-415B-8B12-FCF76A49FA7F}" srcOrd="0" destOrd="1" presId="urn:microsoft.com/office/officeart/2005/8/layout/chevron2"/>
    <dgm:cxn modelId="{D7FB8672-65C2-4464-B527-CE8D7745D058}" srcId="{EA0A0FA4-67F6-4DC1-8CEE-C6089C30A227}" destId="{F6749004-7EA6-461E-A838-3EF78E52EE38}" srcOrd="1" destOrd="0" parTransId="{B51F1340-F882-4B2F-AF2B-32FEC204F782}" sibTransId="{BECE28A3-0886-4A5A-983E-41FB106958E2}"/>
    <dgm:cxn modelId="{CCFCB174-67BA-48D9-8E1E-9813AB3268AE}" type="presOf" srcId="{56767FB0-3186-452D-BDD0-74344FFB45FA}" destId="{AF6093EC-AAAD-415B-8B12-FCF76A49FA7F}" srcOrd="0" destOrd="0" presId="urn:microsoft.com/office/officeart/2005/8/layout/chevron2"/>
    <dgm:cxn modelId="{CBACFC76-AE50-4E21-9EB9-3D8F60EFCDC1}" srcId="{EA0A0FA4-67F6-4DC1-8CEE-C6089C30A227}" destId="{848396FF-951C-48C4-B97B-D60EAFCACBCB}" srcOrd="2" destOrd="0" parTransId="{963E5704-BA2D-4272-BF1B-69727DDFE081}" sibTransId="{2B4488E0-65FB-452A-AB1B-0314EA361E27}"/>
    <dgm:cxn modelId="{C2F359A0-CE9F-4EA8-9051-67B40DA36546}" type="presOf" srcId="{F6749004-7EA6-461E-A838-3EF78E52EE38}" destId="{DD97122D-04AA-4689-A25E-96BC9E818BBD}" srcOrd="0" destOrd="0" presId="urn:microsoft.com/office/officeart/2005/8/layout/chevron2"/>
    <dgm:cxn modelId="{DB18BFA0-6FEB-434C-AF78-C0841D14CC0F}" srcId="{FB6423F1-C9E5-4DD9-AF3D-6E1BD57E8DA9}" destId="{202D4223-F979-4B42-A8D7-8CEB3E01A57C}" srcOrd="0" destOrd="0" parTransId="{DACA1C2F-4096-4A9E-8D88-9376CD5935C2}" sibTransId="{73A4A91D-53AC-4FB7-AC47-C968B98B4FC7}"/>
    <dgm:cxn modelId="{46FD3FC3-476D-470C-94E4-05C6E1AF8D6D}" type="presOf" srcId="{F57B7C56-9104-4E81-9023-55EE30975EC9}" destId="{61FB881F-5738-44A8-947C-B7DA4B59EBC5}" srcOrd="0" destOrd="0" presId="urn:microsoft.com/office/officeart/2005/8/layout/chevron2"/>
    <dgm:cxn modelId="{D65E0DC8-6BEE-44A2-BBFA-4EA9254B0DC2}" type="presOf" srcId="{EA0A0FA4-67F6-4DC1-8CEE-C6089C30A227}" destId="{38AE656C-EED2-4BF0-8108-001F917F9486}" srcOrd="0" destOrd="0" presId="urn:microsoft.com/office/officeart/2005/8/layout/chevron2"/>
    <dgm:cxn modelId="{AB19A2D7-EA0A-4AAF-8FE8-CC9610A4BD99}" srcId="{F6749004-7EA6-461E-A838-3EF78E52EE38}" destId="{56767FB0-3186-452D-BDD0-74344FFB45FA}" srcOrd="0" destOrd="0" parTransId="{21A32FBE-AD75-4F1E-B7BF-BE1C180D4017}" sibTransId="{44E24528-E88A-4619-BFAC-8ADEDBF97FEE}"/>
    <dgm:cxn modelId="{FEC820DB-44D9-4E13-8B2E-A9999634821A}" srcId="{F6749004-7EA6-461E-A838-3EF78E52EE38}" destId="{4444B9DD-C4AB-4F7A-82A5-69AC1ED39D57}" srcOrd="2" destOrd="0" parTransId="{79D7AC87-73E5-4CCC-A3BF-343DAA6F05F0}" sibTransId="{153D3073-47DC-43C8-83BC-B8B0702BCC02}"/>
    <dgm:cxn modelId="{95A92EE7-087B-4689-A0A7-16CF1BD63A0B}" srcId="{F6749004-7EA6-461E-A838-3EF78E52EE38}" destId="{9AAAAB4B-C4AE-4EAE-BBA9-A2A51476D7BB}" srcOrd="3" destOrd="0" parTransId="{C9C6910F-C180-4A5A-BD58-4FF5EEC78E03}" sibTransId="{0E846594-252A-4287-B5B6-041C841CA982}"/>
    <dgm:cxn modelId="{8FE640E8-5CAD-4EB2-8C9D-21F4689FCEC9}" type="presOf" srcId="{FB6423F1-C9E5-4DD9-AF3D-6E1BD57E8DA9}" destId="{2228DE23-B7BF-4057-9D9A-29F1E3DDD278}" srcOrd="0" destOrd="0" presId="urn:microsoft.com/office/officeart/2005/8/layout/chevron2"/>
    <dgm:cxn modelId="{8EA39AF4-3A1E-4A97-AF5A-D2681568F2A6}" srcId="{EA0A0FA4-67F6-4DC1-8CEE-C6089C30A227}" destId="{FB6423F1-C9E5-4DD9-AF3D-6E1BD57E8DA9}" srcOrd="0" destOrd="0" parTransId="{6A5E42DD-2BB2-426C-91A4-F2FA037B0E3C}" sibTransId="{7F4980A5-8BD4-4B66-A958-6B02E974217A}"/>
    <dgm:cxn modelId="{8D0105FD-EEBB-43B4-B011-62EDB862D4AB}" type="presOf" srcId="{848396FF-951C-48C4-B97B-D60EAFCACBCB}" destId="{1D46384F-FACE-4BAE-A8AF-A3312A29086E}" srcOrd="0" destOrd="0" presId="urn:microsoft.com/office/officeart/2005/8/layout/chevron2"/>
    <dgm:cxn modelId="{B548985B-E2FC-4717-9A07-CD9E599682AA}" type="presParOf" srcId="{38AE656C-EED2-4BF0-8108-001F917F9486}" destId="{727A7508-3BD6-45BB-93FB-616DFB4A52EA}" srcOrd="0" destOrd="0" presId="urn:microsoft.com/office/officeart/2005/8/layout/chevron2"/>
    <dgm:cxn modelId="{D0214485-1070-4807-8FE7-D073EA1B617D}" type="presParOf" srcId="{727A7508-3BD6-45BB-93FB-616DFB4A52EA}" destId="{2228DE23-B7BF-4057-9D9A-29F1E3DDD278}" srcOrd="0" destOrd="0" presId="urn:microsoft.com/office/officeart/2005/8/layout/chevron2"/>
    <dgm:cxn modelId="{9713DD46-C0F9-46D8-9BC3-8ACABF246D7D}" type="presParOf" srcId="{727A7508-3BD6-45BB-93FB-616DFB4A52EA}" destId="{6F3DACCA-C3C1-4914-88D2-82F6E8001E4A}" srcOrd="1" destOrd="0" presId="urn:microsoft.com/office/officeart/2005/8/layout/chevron2"/>
    <dgm:cxn modelId="{5573BDC2-5018-429D-AD9A-3D6BA6A4774F}" type="presParOf" srcId="{38AE656C-EED2-4BF0-8108-001F917F9486}" destId="{D904DFD0-EAE5-4136-94CA-8EF8E27C9DB7}" srcOrd="1" destOrd="0" presId="urn:microsoft.com/office/officeart/2005/8/layout/chevron2"/>
    <dgm:cxn modelId="{663AE582-AA2B-4E37-BCA0-F0CC0CC913D2}" type="presParOf" srcId="{38AE656C-EED2-4BF0-8108-001F917F9486}" destId="{4F303E75-CCB0-4496-B723-A1EBF96AB485}" srcOrd="2" destOrd="0" presId="urn:microsoft.com/office/officeart/2005/8/layout/chevron2"/>
    <dgm:cxn modelId="{5C60F9E0-9B62-4248-955D-9F79C1F9FA64}" type="presParOf" srcId="{4F303E75-CCB0-4496-B723-A1EBF96AB485}" destId="{DD97122D-04AA-4689-A25E-96BC9E818BBD}" srcOrd="0" destOrd="0" presId="urn:microsoft.com/office/officeart/2005/8/layout/chevron2"/>
    <dgm:cxn modelId="{5FA0B524-375C-4081-A940-DF9AA3033A4A}" type="presParOf" srcId="{4F303E75-CCB0-4496-B723-A1EBF96AB485}" destId="{AF6093EC-AAAD-415B-8B12-FCF76A49FA7F}" srcOrd="1" destOrd="0" presId="urn:microsoft.com/office/officeart/2005/8/layout/chevron2"/>
    <dgm:cxn modelId="{1E3A7A9B-0D70-4CFB-892A-F455E35DA13B}" type="presParOf" srcId="{38AE656C-EED2-4BF0-8108-001F917F9486}" destId="{A71A4F7D-C54B-4328-B2FC-D3BAE8C8D597}" srcOrd="3" destOrd="0" presId="urn:microsoft.com/office/officeart/2005/8/layout/chevron2"/>
    <dgm:cxn modelId="{91EB41E7-8F65-45C8-9084-D3300B1FBED2}" type="presParOf" srcId="{38AE656C-EED2-4BF0-8108-001F917F9486}" destId="{DFB40FFB-3C1F-4897-BAF2-CED7D239768E}" srcOrd="4" destOrd="0" presId="urn:microsoft.com/office/officeart/2005/8/layout/chevron2"/>
    <dgm:cxn modelId="{58B3812A-AF75-46D4-B640-751A73BFFB2B}" type="presParOf" srcId="{DFB40FFB-3C1F-4897-BAF2-CED7D239768E}" destId="{1D46384F-FACE-4BAE-A8AF-A3312A29086E}" srcOrd="0" destOrd="0" presId="urn:microsoft.com/office/officeart/2005/8/layout/chevron2"/>
    <dgm:cxn modelId="{6B25A95C-EC12-468A-AED2-0F75A1342931}" type="presParOf" srcId="{DFB40FFB-3C1F-4897-BAF2-CED7D239768E}" destId="{61FB881F-5738-44A8-947C-B7DA4B59EBC5}"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52C01C-E5ED-4F9B-A981-80C1C607DB1A}" type="doc">
      <dgm:prSet loTypeId="urn:microsoft.com/office/officeart/2008/layout/LinedList" loCatId="list" qsTypeId="urn:microsoft.com/office/officeart/2005/8/quickstyle/simple2" qsCatId="simple" csTypeId="urn:microsoft.com/office/officeart/2005/8/colors/accent6_4" csCatId="accent6"/>
      <dgm:spPr/>
      <dgm:t>
        <a:bodyPr/>
        <a:lstStyle/>
        <a:p>
          <a:endParaRPr lang="en-US"/>
        </a:p>
      </dgm:t>
    </dgm:pt>
    <dgm:pt modelId="{A6835553-8743-4739-8174-288F6F6B6EF4}">
      <dgm:prSet/>
      <dgm:spPr/>
      <dgm:t>
        <a:bodyPr/>
        <a:lstStyle/>
        <a:p>
          <a:r>
            <a:rPr lang="en-US" i="1"/>
            <a:t>Hospice/palliative care</a:t>
          </a:r>
          <a:endParaRPr lang="en-US"/>
        </a:p>
      </dgm:t>
    </dgm:pt>
    <dgm:pt modelId="{96937ECB-8900-4E2B-B63A-E64F7859BFB4}" type="parTrans" cxnId="{AC6FF6FD-7259-4AC1-B474-90DF27FE53EC}">
      <dgm:prSet/>
      <dgm:spPr/>
      <dgm:t>
        <a:bodyPr/>
        <a:lstStyle/>
        <a:p>
          <a:endParaRPr lang="en-US"/>
        </a:p>
      </dgm:t>
    </dgm:pt>
    <dgm:pt modelId="{5D4D05C9-1CE3-4EDB-893C-326E84B3B67C}" type="sibTrans" cxnId="{AC6FF6FD-7259-4AC1-B474-90DF27FE53EC}">
      <dgm:prSet/>
      <dgm:spPr/>
      <dgm:t>
        <a:bodyPr/>
        <a:lstStyle/>
        <a:p>
          <a:endParaRPr lang="en-US"/>
        </a:p>
      </dgm:t>
    </dgm:pt>
    <dgm:pt modelId="{1B723005-3A20-4836-9AC4-756148D414F3}">
      <dgm:prSet/>
      <dgm:spPr/>
      <dgm:t>
        <a:bodyPr/>
        <a:lstStyle/>
        <a:p>
          <a:r>
            <a:rPr lang="en-US" i="1"/>
            <a:t>Pediatrics</a:t>
          </a:r>
          <a:endParaRPr lang="en-US"/>
        </a:p>
      </dgm:t>
    </dgm:pt>
    <dgm:pt modelId="{DF45B287-6594-4E6C-B22C-CBAE8BBED706}" type="parTrans" cxnId="{7DC48C86-7939-4996-80D8-92062F0F29C6}">
      <dgm:prSet/>
      <dgm:spPr/>
      <dgm:t>
        <a:bodyPr/>
        <a:lstStyle/>
        <a:p>
          <a:endParaRPr lang="en-US"/>
        </a:p>
      </dgm:t>
    </dgm:pt>
    <dgm:pt modelId="{F0F32D0F-6C36-46BC-8B57-7B24DBC1CA91}" type="sibTrans" cxnId="{7DC48C86-7939-4996-80D8-92062F0F29C6}">
      <dgm:prSet/>
      <dgm:spPr/>
      <dgm:t>
        <a:bodyPr/>
        <a:lstStyle/>
        <a:p>
          <a:endParaRPr lang="en-US"/>
        </a:p>
      </dgm:t>
    </dgm:pt>
    <dgm:pt modelId="{E5618A97-6288-440F-8EAD-B33260D66AF6}">
      <dgm:prSet/>
      <dgm:spPr/>
      <dgm:t>
        <a:bodyPr/>
        <a:lstStyle/>
        <a:p>
          <a:r>
            <a:rPr lang="en-US" i="1"/>
            <a:t>Psychiatric/addiction services</a:t>
          </a:r>
          <a:endParaRPr lang="en-US"/>
        </a:p>
      </dgm:t>
    </dgm:pt>
    <dgm:pt modelId="{4E7DA87B-8F40-4F80-B8ED-67C5CD0D73AC}" type="parTrans" cxnId="{CE6FC259-50C2-4A18-8CA6-C73CEE01850C}">
      <dgm:prSet/>
      <dgm:spPr/>
      <dgm:t>
        <a:bodyPr/>
        <a:lstStyle/>
        <a:p>
          <a:endParaRPr lang="en-US"/>
        </a:p>
      </dgm:t>
    </dgm:pt>
    <dgm:pt modelId="{204E5FC6-4AA7-4279-AC4A-9D8900C3730D}" type="sibTrans" cxnId="{CE6FC259-50C2-4A18-8CA6-C73CEE01850C}">
      <dgm:prSet/>
      <dgm:spPr/>
      <dgm:t>
        <a:bodyPr/>
        <a:lstStyle/>
        <a:p>
          <a:endParaRPr lang="en-US"/>
        </a:p>
      </dgm:t>
    </dgm:pt>
    <dgm:pt modelId="{7E5423C1-303D-4F4F-8C02-B22805E7ECB9}">
      <dgm:prSet/>
      <dgm:spPr/>
      <dgm:t>
        <a:bodyPr/>
        <a:lstStyle/>
        <a:p>
          <a:r>
            <a:rPr lang="en-US" i="1"/>
            <a:t>Intensive care units/Emergency Departments</a:t>
          </a:r>
          <a:endParaRPr lang="en-US"/>
        </a:p>
      </dgm:t>
    </dgm:pt>
    <dgm:pt modelId="{5849998D-A362-4FCC-A0DE-C1D21DD6D364}" type="parTrans" cxnId="{6D80184C-D0F1-48A0-A1D2-186D8C3DA929}">
      <dgm:prSet/>
      <dgm:spPr/>
      <dgm:t>
        <a:bodyPr/>
        <a:lstStyle/>
        <a:p>
          <a:endParaRPr lang="en-US"/>
        </a:p>
      </dgm:t>
    </dgm:pt>
    <dgm:pt modelId="{3206E8E1-80FD-4C61-AD16-C6E3CF24CB11}" type="sibTrans" cxnId="{6D80184C-D0F1-48A0-A1D2-186D8C3DA929}">
      <dgm:prSet/>
      <dgm:spPr/>
      <dgm:t>
        <a:bodyPr/>
        <a:lstStyle/>
        <a:p>
          <a:endParaRPr lang="en-US"/>
        </a:p>
      </dgm:t>
    </dgm:pt>
    <dgm:pt modelId="{BB1681B7-C56A-4928-96C2-22296F8B3B27}">
      <dgm:prSet/>
      <dgm:spPr/>
      <dgm:t>
        <a:bodyPr/>
        <a:lstStyle/>
        <a:p>
          <a:r>
            <a:rPr lang="en-US" i="1"/>
            <a:t>Outpatient centers: cardiac rehab/sleep centers/cancer care/other outpatient units</a:t>
          </a:r>
          <a:endParaRPr lang="en-US"/>
        </a:p>
      </dgm:t>
    </dgm:pt>
    <dgm:pt modelId="{59E158E0-9521-43CD-9B7A-054FC004279D}" type="parTrans" cxnId="{0A0DD803-BD0F-4296-833C-362B4B885DE1}">
      <dgm:prSet/>
      <dgm:spPr/>
      <dgm:t>
        <a:bodyPr/>
        <a:lstStyle/>
        <a:p>
          <a:endParaRPr lang="en-US"/>
        </a:p>
      </dgm:t>
    </dgm:pt>
    <dgm:pt modelId="{7057A169-F6F0-4A44-8364-5A627D2677D1}" type="sibTrans" cxnId="{0A0DD803-BD0F-4296-833C-362B4B885DE1}">
      <dgm:prSet/>
      <dgm:spPr/>
      <dgm:t>
        <a:bodyPr/>
        <a:lstStyle/>
        <a:p>
          <a:endParaRPr lang="en-US"/>
        </a:p>
      </dgm:t>
    </dgm:pt>
    <dgm:pt modelId="{51B8C7C2-0261-4C2B-AC78-83C514B66F45}">
      <dgm:prSet/>
      <dgm:spPr/>
      <dgm:t>
        <a:bodyPr/>
        <a:lstStyle/>
        <a:p>
          <a:r>
            <a:rPr lang="en-US" i="1"/>
            <a:t>Wound care centers (inpatient and outpatient)</a:t>
          </a:r>
          <a:endParaRPr lang="en-US"/>
        </a:p>
      </dgm:t>
    </dgm:pt>
    <dgm:pt modelId="{0CA425BF-0B8B-42F1-B7CE-68650E1DEDFF}" type="parTrans" cxnId="{935C1398-69AC-4738-A79C-B0B7D19EF58E}">
      <dgm:prSet/>
      <dgm:spPr/>
      <dgm:t>
        <a:bodyPr/>
        <a:lstStyle/>
        <a:p>
          <a:endParaRPr lang="en-US"/>
        </a:p>
      </dgm:t>
    </dgm:pt>
    <dgm:pt modelId="{5074CEFA-B595-44ED-AA44-C48236EE886B}" type="sibTrans" cxnId="{935C1398-69AC-4738-A79C-B0B7D19EF58E}">
      <dgm:prSet/>
      <dgm:spPr/>
      <dgm:t>
        <a:bodyPr/>
        <a:lstStyle/>
        <a:p>
          <a:endParaRPr lang="en-US"/>
        </a:p>
      </dgm:t>
    </dgm:pt>
    <dgm:pt modelId="{08630F9B-6CA7-46D4-8A8D-9DFDF7E83ACA}" type="pres">
      <dgm:prSet presAssocID="{8A52C01C-E5ED-4F9B-A981-80C1C607DB1A}" presName="vert0" presStyleCnt="0">
        <dgm:presLayoutVars>
          <dgm:dir/>
          <dgm:animOne val="branch"/>
          <dgm:animLvl val="lvl"/>
        </dgm:presLayoutVars>
      </dgm:prSet>
      <dgm:spPr/>
    </dgm:pt>
    <dgm:pt modelId="{F20A8124-FA1D-4954-B26D-2648B785156D}" type="pres">
      <dgm:prSet presAssocID="{A6835553-8743-4739-8174-288F6F6B6EF4}" presName="thickLine" presStyleLbl="alignNode1" presStyleIdx="0" presStyleCnt="6"/>
      <dgm:spPr/>
    </dgm:pt>
    <dgm:pt modelId="{91BD014A-4596-49D6-806A-FF0333FF966F}" type="pres">
      <dgm:prSet presAssocID="{A6835553-8743-4739-8174-288F6F6B6EF4}" presName="horz1" presStyleCnt="0"/>
      <dgm:spPr/>
    </dgm:pt>
    <dgm:pt modelId="{1F4A5B36-FA50-47BF-A3DB-C970DDDB57A9}" type="pres">
      <dgm:prSet presAssocID="{A6835553-8743-4739-8174-288F6F6B6EF4}" presName="tx1" presStyleLbl="revTx" presStyleIdx="0" presStyleCnt="6"/>
      <dgm:spPr/>
    </dgm:pt>
    <dgm:pt modelId="{D3751D82-C11D-4B29-9DAD-C2A02DA28D39}" type="pres">
      <dgm:prSet presAssocID="{A6835553-8743-4739-8174-288F6F6B6EF4}" presName="vert1" presStyleCnt="0"/>
      <dgm:spPr/>
    </dgm:pt>
    <dgm:pt modelId="{757E7905-5872-47FA-9637-7A20EF0B0C2D}" type="pres">
      <dgm:prSet presAssocID="{1B723005-3A20-4836-9AC4-756148D414F3}" presName="thickLine" presStyleLbl="alignNode1" presStyleIdx="1" presStyleCnt="6"/>
      <dgm:spPr/>
    </dgm:pt>
    <dgm:pt modelId="{D762AECF-4A82-44F4-AB9E-D7898AB073CD}" type="pres">
      <dgm:prSet presAssocID="{1B723005-3A20-4836-9AC4-756148D414F3}" presName="horz1" presStyleCnt="0"/>
      <dgm:spPr/>
    </dgm:pt>
    <dgm:pt modelId="{8DE5D10F-1AD5-492C-8A85-6A159D397AAA}" type="pres">
      <dgm:prSet presAssocID="{1B723005-3A20-4836-9AC4-756148D414F3}" presName="tx1" presStyleLbl="revTx" presStyleIdx="1" presStyleCnt="6"/>
      <dgm:spPr/>
    </dgm:pt>
    <dgm:pt modelId="{A1F27B55-EF60-4F41-B331-1BBA43ACF8A7}" type="pres">
      <dgm:prSet presAssocID="{1B723005-3A20-4836-9AC4-756148D414F3}" presName="vert1" presStyleCnt="0"/>
      <dgm:spPr/>
    </dgm:pt>
    <dgm:pt modelId="{BC28675A-D054-4231-B50B-757EEF058CF5}" type="pres">
      <dgm:prSet presAssocID="{E5618A97-6288-440F-8EAD-B33260D66AF6}" presName="thickLine" presStyleLbl="alignNode1" presStyleIdx="2" presStyleCnt="6"/>
      <dgm:spPr/>
    </dgm:pt>
    <dgm:pt modelId="{9FC951E3-CFA2-4623-929C-54AFD95A7C5D}" type="pres">
      <dgm:prSet presAssocID="{E5618A97-6288-440F-8EAD-B33260D66AF6}" presName="horz1" presStyleCnt="0"/>
      <dgm:spPr/>
    </dgm:pt>
    <dgm:pt modelId="{4169412B-7DD2-418D-AB71-691C9BED0068}" type="pres">
      <dgm:prSet presAssocID="{E5618A97-6288-440F-8EAD-B33260D66AF6}" presName="tx1" presStyleLbl="revTx" presStyleIdx="2" presStyleCnt="6"/>
      <dgm:spPr/>
    </dgm:pt>
    <dgm:pt modelId="{659CC3B9-6C8C-46E7-AC0F-A0C708F066C8}" type="pres">
      <dgm:prSet presAssocID="{E5618A97-6288-440F-8EAD-B33260D66AF6}" presName="vert1" presStyleCnt="0"/>
      <dgm:spPr/>
    </dgm:pt>
    <dgm:pt modelId="{795D936B-D1F7-43CB-9A02-DB63CD8F4AC8}" type="pres">
      <dgm:prSet presAssocID="{7E5423C1-303D-4F4F-8C02-B22805E7ECB9}" presName="thickLine" presStyleLbl="alignNode1" presStyleIdx="3" presStyleCnt="6"/>
      <dgm:spPr/>
    </dgm:pt>
    <dgm:pt modelId="{76A9D0C3-326E-43C9-A813-56F4EE4B8ADB}" type="pres">
      <dgm:prSet presAssocID="{7E5423C1-303D-4F4F-8C02-B22805E7ECB9}" presName="horz1" presStyleCnt="0"/>
      <dgm:spPr/>
    </dgm:pt>
    <dgm:pt modelId="{67E9AD3B-52DD-43D2-A7D5-63BA2DEA9FC1}" type="pres">
      <dgm:prSet presAssocID="{7E5423C1-303D-4F4F-8C02-B22805E7ECB9}" presName="tx1" presStyleLbl="revTx" presStyleIdx="3" presStyleCnt="6"/>
      <dgm:spPr/>
    </dgm:pt>
    <dgm:pt modelId="{BA2EFDCD-BB48-420F-B03E-44099C158509}" type="pres">
      <dgm:prSet presAssocID="{7E5423C1-303D-4F4F-8C02-B22805E7ECB9}" presName="vert1" presStyleCnt="0"/>
      <dgm:spPr/>
    </dgm:pt>
    <dgm:pt modelId="{DB39106C-1376-49E4-A79A-A85F450171A3}" type="pres">
      <dgm:prSet presAssocID="{BB1681B7-C56A-4928-96C2-22296F8B3B27}" presName="thickLine" presStyleLbl="alignNode1" presStyleIdx="4" presStyleCnt="6"/>
      <dgm:spPr/>
    </dgm:pt>
    <dgm:pt modelId="{666827AA-7150-407B-A12C-A78E87925CE3}" type="pres">
      <dgm:prSet presAssocID="{BB1681B7-C56A-4928-96C2-22296F8B3B27}" presName="horz1" presStyleCnt="0"/>
      <dgm:spPr/>
    </dgm:pt>
    <dgm:pt modelId="{95FDC66E-D1A2-4813-9E9B-3CFF29D4D2BB}" type="pres">
      <dgm:prSet presAssocID="{BB1681B7-C56A-4928-96C2-22296F8B3B27}" presName="tx1" presStyleLbl="revTx" presStyleIdx="4" presStyleCnt="6"/>
      <dgm:spPr/>
    </dgm:pt>
    <dgm:pt modelId="{A2F4907B-E9DB-4A68-A301-76880A72925F}" type="pres">
      <dgm:prSet presAssocID="{BB1681B7-C56A-4928-96C2-22296F8B3B27}" presName="vert1" presStyleCnt="0"/>
      <dgm:spPr/>
    </dgm:pt>
    <dgm:pt modelId="{C770D70D-3167-4E5F-A4F9-54D2FFCDD876}" type="pres">
      <dgm:prSet presAssocID="{51B8C7C2-0261-4C2B-AC78-83C514B66F45}" presName="thickLine" presStyleLbl="alignNode1" presStyleIdx="5" presStyleCnt="6"/>
      <dgm:spPr/>
    </dgm:pt>
    <dgm:pt modelId="{F45256D1-C1AD-453A-8321-7DF52EB337B7}" type="pres">
      <dgm:prSet presAssocID="{51B8C7C2-0261-4C2B-AC78-83C514B66F45}" presName="horz1" presStyleCnt="0"/>
      <dgm:spPr/>
    </dgm:pt>
    <dgm:pt modelId="{ECD7DE06-0EA5-49BD-AF07-B9616088DA3C}" type="pres">
      <dgm:prSet presAssocID="{51B8C7C2-0261-4C2B-AC78-83C514B66F45}" presName="tx1" presStyleLbl="revTx" presStyleIdx="5" presStyleCnt="6"/>
      <dgm:spPr/>
    </dgm:pt>
    <dgm:pt modelId="{9E5D1E95-03C4-41AC-8516-D158FFD0A791}" type="pres">
      <dgm:prSet presAssocID="{51B8C7C2-0261-4C2B-AC78-83C514B66F45}" presName="vert1" presStyleCnt="0"/>
      <dgm:spPr/>
    </dgm:pt>
  </dgm:ptLst>
  <dgm:cxnLst>
    <dgm:cxn modelId="{0A0DD803-BD0F-4296-833C-362B4B885DE1}" srcId="{8A52C01C-E5ED-4F9B-A981-80C1C607DB1A}" destId="{BB1681B7-C56A-4928-96C2-22296F8B3B27}" srcOrd="4" destOrd="0" parTransId="{59E158E0-9521-43CD-9B7A-054FC004279D}" sibTransId="{7057A169-F6F0-4A44-8364-5A627D2677D1}"/>
    <dgm:cxn modelId="{23767907-8C77-4CAF-8053-AAD24BE7BC4B}" type="presOf" srcId="{1B723005-3A20-4836-9AC4-756148D414F3}" destId="{8DE5D10F-1AD5-492C-8A85-6A159D397AAA}" srcOrd="0" destOrd="0" presId="urn:microsoft.com/office/officeart/2008/layout/LinedList"/>
    <dgm:cxn modelId="{78ED5E19-77F2-4325-94C4-D6FB568D2E17}" type="presOf" srcId="{7E5423C1-303D-4F4F-8C02-B22805E7ECB9}" destId="{67E9AD3B-52DD-43D2-A7D5-63BA2DEA9FC1}" srcOrd="0" destOrd="0" presId="urn:microsoft.com/office/officeart/2008/layout/LinedList"/>
    <dgm:cxn modelId="{CF27032C-DC21-4E07-BCCD-B7B79FEF0819}" type="presOf" srcId="{51B8C7C2-0261-4C2B-AC78-83C514B66F45}" destId="{ECD7DE06-0EA5-49BD-AF07-B9616088DA3C}" srcOrd="0" destOrd="0" presId="urn:microsoft.com/office/officeart/2008/layout/LinedList"/>
    <dgm:cxn modelId="{E40D4637-20F6-41C4-B39E-34059C4EF104}" type="presOf" srcId="{E5618A97-6288-440F-8EAD-B33260D66AF6}" destId="{4169412B-7DD2-418D-AB71-691C9BED0068}" srcOrd="0" destOrd="0" presId="urn:microsoft.com/office/officeart/2008/layout/LinedList"/>
    <dgm:cxn modelId="{6D80184C-D0F1-48A0-A1D2-186D8C3DA929}" srcId="{8A52C01C-E5ED-4F9B-A981-80C1C607DB1A}" destId="{7E5423C1-303D-4F4F-8C02-B22805E7ECB9}" srcOrd="3" destOrd="0" parTransId="{5849998D-A362-4FCC-A0DE-C1D21DD6D364}" sibTransId="{3206E8E1-80FD-4C61-AD16-C6E3CF24CB11}"/>
    <dgm:cxn modelId="{CE6FC259-50C2-4A18-8CA6-C73CEE01850C}" srcId="{8A52C01C-E5ED-4F9B-A981-80C1C607DB1A}" destId="{E5618A97-6288-440F-8EAD-B33260D66AF6}" srcOrd="2" destOrd="0" parTransId="{4E7DA87B-8F40-4F80-B8ED-67C5CD0D73AC}" sibTransId="{204E5FC6-4AA7-4279-AC4A-9D8900C3730D}"/>
    <dgm:cxn modelId="{7DC48C86-7939-4996-80D8-92062F0F29C6}" srcId="{8A52C01C-E5ED-4F9B-A981-80C1C607DB1A}" destId="{1B723005-3A20-4836-9AC4-756148D414F3}" srcOrd="1" destOrd="0" parTransId="{DF45B287-6594-4E6C-B22C-CBAE8BBED706}" sibTransId="{F0F32D0F-6C36-46BC-8B57-7B24DBC1CA91}"/>
    <dgm:cxn modelId="{5EEB078D-315C-4580-AE3C-552035C7D3C7}" type="presOf" srcId="{BB1681B7-C56A-4928-96C2-22296F8B3B27}" destId="{95FDC66E-D1A2-4813-9E9B-3CFF29D4D2BB}" srcOrd="0" destOrd="0" presId="urn:microsoft.com/office/officeart/2008/layout/LinedList"/>
    <dgm:cxn modelId="{39B16C8D-3429-4F5C-9FA1-8D8A5D049457}" type="presOf" srcId="{8A52C01C-E5ED-4F9B-A981-80C1C607DB1A}" destId="{08630F9B-6CA7-46D4-8A8D-9DFDF7E83ACA}" srcOrd="0" destOrd="0" presId="urn:microsoft.com/office/officeart/2008/layout/LinedList"/>
    <dgm:cxn modelId="{935C1398-69AC-4738-A79C-B0B7D19EF58E}" srcId="{8A52C01C-E5ED-4F9B-A981-80C1C607DB1A}" destId="{51B8C7C2-0261-4C2B-AC78-83C514B66F45}" srcOrd="5" destOrd="0" parTransId="{0CA425BF-0B8B-42F1-B7CE-68650E1DEDFF}" sibTransId="{5074CEFA-B595-44ED-AA44-C48236EE886B}"/>
    <dgm:cxn modelId="{3B0FC5BE-3D29-4F78-AA7F-451E570A423F}" type="presOf" srcId="{A6835553-8743-4739-8174-288F6F6B6EF4}" destId="{1F4A5B36-FA50-47BF-A3DB-C970DDDB57A9}" srcOrd="0" destOrd="0" presId="urn:microsoft.com/office/officeart/2008/layout/LinedList"/>
    <dgm:cxn modelId="{AC6FF6FD-7259-4AC1-B474-90DF27FE53EC}" srcId="{8A52C01C-E5ED-4F9B-A981-80C1C607DB1A}" destId="{A6835553-8743-4739-8174-288F6F6B6EF4}" srcOrd="0" destOrd="0" parTransId="{96937ECB-8900-4E2B-B63A-E64F7859BFB4}" sibTransId="{5D4D05C9-1CE3-4EDB-893C-326E84B3B67C}"/>
    <dgm:cxn modelId="{403025A6-9C70-49C8-8076-77ABA358FC8F}" type="presParOf" srcId="{08630F9B-6CA7-46D4-8A8D-9DFDF7E83ACA}" destId="{F20A8124-FA1D-4954-B26D-2648B785156D}" srcOrd="0" destOrd="0" presId="urn:microsoft.com/office/officeart/2008/layout/LinedList"/>
    <dgm:cxn modelId="{C9459308-9DFF-4A7E-8D66-5DAF9CC6B60C}" type="presParOf" srcId="{08630F9B-6CA7-46D4-8A8D-9DFDF7E83ACA}" destId="{91BD014A-4596-49D6-806A-FF0333FF966F}" srcOrd="1" destOrd="0" presId="urn:microsoft.com/office/officeart/2008/layout/LinedList"/>
    <dgm:cxn modelId="{D70A7B9D-6402-408F-B131-3E3B7E794D5C}" type="presParOf" srcId="{91BD014A-4596-49D6-806A-FF0333FF966F}" destId="{1F4A5B36-FA50-47BF-A3DB-C970DDDB57A9}" srcOrd="0" destOrd="0" presId="urn:microsoft.com/office/officeart/2008/layout/LinedList"/>
    <dgm:cxn modelId="{AAFF1FCE-A007-4760-A42D-1602A801B204}" type="presParOf" srcId="{91BD014A-4596-49D6-806A-FF0333FF966F}" destId="{D3751D82-C11D-4B29-9DAD-C2A02DA28D39}" srcOrd="1" destOrd="0" presId="urn:microsoft.com/office/officeart/2008/layout/LinedList"/>
    <dgm:cxn modelId="{59EB9832-0D99-42DB-B433-9B9AEC2D634E}" type="presParOf" srcId="{08630F9B-6CA7-46D4-8A8D-9DFDF7E83ACA}" destId="{757E7905-5872-47FA-9637-7A20EF0B0C2D}" srcOrd="2" destOrd="0" presId="urn:microsoft.com/office/officeart/2008/layout/LinedList"/>
    <dgm:cxn modelId="{7EFA8EF6-DA0C-4506-9499-FACDD8D6FD5C}" type="presParOf" srcId="{08630F9B-6CA7-46D4-8A8D-9DFDF7E83ACA}" destId="{D762AECF-4A82-44F4-AB9E-D7898AB073CD}" srcOrd="3" destOrd="0" presId="urn:microsoft.com/office/officeart/2008/layout/LinedList"/>
    <dgm:cxn modelId="{38D485CC-C8B6-4A86-BE1C-A774EB25C24C}" type="presParOf" srcId="{D762AECF-4A82-44F4-AB9E-D7898AB073CD}" destId="{8DE5D10F-1AD5-492C-8A85-6A159D397AAA}" srcOrd="0" destOrd="0" presId="urn:microsoft.com/office/officeart/2008/layout/LinedList"/>
    <dgm:cxn modelId="{CD7EB49A-BE09-4F4A-B768-4515E3DB66BC}" type="presParOf" srcId="{D762AECF-4A82-44F4-AB9E-D7898AB073CD}" destId="{A1F27B55-EF60-4F41-B331-1BBA43ACF8A7}" srcOrd="1" destOrd="0" presId="urn:microsoft.com/office/officeart/2008/layout/LinedList"/>
    <dgm:cxn modelId="{5B977D87-58FC-4220-B129-7DB678B531A3}" type="presParOf" srcId="{08630F9B-6CA7-46D4-8A8D-9DFDF7E83ACA}" destId="{BC28675A-D054-4231-B50B-757EEF058CF5}" srcOrd="4" destOrd="0" presId="urn:microsoft.com/office/officeart/2008/layout/LinedList"/>
    <dgm:cxn modelId="{31711E13-BBC2-49DD-975F-0BA497A5A86E}" type="presParOf" srcId="{08630F9B-6CA7-46D4-8A8D-9DFDF7E83ACA}" destId="{9FC951E3-CFA2-4623-929C-54AFD95A7C5D}" srcOrd="5" destOrd="0" presId="urn:microsoft.com/office/officeart/2008/layout/LinedList"/>
    <dgm:cxn modelId="{01390ACE-1FB0-408E-AAAA-1DF65AE55D09}" type="presParOf" srcId="{9FC951E3-CFA2-4623-929C-54AFD95A7C5D}" destId="{4169412B-7DD2-418D-AB71-691C9BED0068}" srcOrd="0" destOrd="0" presId="urn:microsoft.com/office/officeart/2008/layout/LinedList"/>
    <dgm:cxn modelId="{90B6F02A-459A-4E72-92C7-8C8BD1FD1B23}" type="presParOf" srcId="{9FC951E3-CFA2-4623-929C-54AFD95A7C5D}" destId="{659CC3B9-6C8C-46E7-AC0F-A0C708F066C8}" srcOrd="1" destOrd="0" presId="urn:microsoft.com/office/officeart/2008/layout/LinedList"/>
    <dgm:cxn modelId="{113FF856-FDA6-41FC-9791-85AF54D58728}" type="presParOf" srcId="{08630F9B-6CA7-46D4-8A8D-9DFDF7E83ACA}" destId="{795D936B-D1F7-43CB-9A02-DB63CD8F4AC8}" srcOrd="6" destOrd="0" presId="urn:microsoft.com/office/officeart/2008/layout/LinedList"/>
    <dgm:cxn modelId="{B946D4EA-4676-4DF7-B2F1-0383E353E718}" type="presParOf" srcId="{08630F9B-6CA7-46D4-8A8D-9DFDF7E83ACA}" destId="{76A9D0C3-326E-43C9-A813-56F4EE4B8ADB}" srcOrd="7" destOrd="0" presId="urn:microsoft.com/office/officeart/2008/layout/LinedList"/>
    <dgm:cxn modelId="{D4F0C76F-236E-4C24-A794-D1159F5B3B2E}" type="presParOf" srcId="{76A9D0C3-326E-43C9-A813-56F4EE4B8ADB}" destId="{67E9AD3B-52DD-43D2-A7D5-63BA2DEA9FC1}" srcOrd="0" destOrd="0" presId="urn:microsoft.com/office/officeart/2008/layout/LinedList"/>
    <dgm:cxn modelId="{D6C8FC9B-7392-4E4B-AF0A-BE50FEA14971}" type="presParOf" srcId="{76A9D0C3-326E-43C9-A813-56F4EE4B8ADB}" destId="{BA2EFDCD-BB48-420F-B03E-44099C158509}" srcOrd="1" destOrd="0" presId="urn:microsoft.com/office/officeart/2008/layout/LinedList"/>
    <dgm:cxn modelId="{0903D69B-4437-42CA-8C1F-220D1971B7C9}" type="presParOf" srcId="{08630F9B-6CA7-46D4-8A8D-9DFDF7E83ACA}" destId="{DB39106C-1376-49E4-A79A-A85F450171A3}" srcOrd="8" destOrd="0" presId="urn:microsoft.com/office/officeart/2008/layout/LinedList"/>
    <dgm:cxn modelId="{4BBE5B7B-EE6E-491B-A635-F255E2301F7A}" type="presParOf" srcId="{08630F9B-6CA7-46D4-8A8D-9DFDF7E83ACA}" destId="{666827AA-7150-407B-A12C-A78E87925CE3}" srcOrd="9" destOrd="0" presId="urn:microsoft.com/office/officeart/2008/layout/LinedList"/>
    <dgm:cxn modelId="{819FEBD9-1B05-4D13-B258-CD0886891825}" type="presParOf" srcId="{666827AA-7150-407B-A12C-A78E87925CE3}" destId="{95FDC66E-D1A2-4813-9E9B-3CFF29D4D2BB}" srcOrd="0" destOrd="0" presId="urn:microsoft.com/office/officeart/2008/layout/LinedList"/>
    <dgm:cxn modelId="{13F640CF-5F65-4804-B789-78189E05611A}" type="presParOf" srcId="{666827AA-7150-407B-A12C-A78E87925CE3}" destId="{A2F4907B-E9DB-4A68-A301-76880A72925F}" srcOrd="1" destOrd="0" presId="urn:microsoft.com/office/officeart/2008/layout/LinedList"/>
    <dgm:cxn modelId="{F6BC4EB4-7034-4EFB-AAF8-A6C90462C055}" type="presParOf" srcId="{08630F9B-6CA7-46D4-8A8D-9DFDF7E83ACA}" destId="{C770D70D-3167-4E5F-A4F9-54D2FFCDD876}" srcOrd="10" destOrd="0" presId="urn:microsoft.com/office/officeart/2008/layout/LinedList"/>
    <dgm:cxn modelId="{8A3388AF-ADD0-4799-8794-957AE8447DBD}" type="presParOf" srcId="{08630F9B-6CA7-46D4-8A8D-9DFDF7E83ACA}" destId="{F45256D1-C1AD-453A-8321-7DF52EB337B7}" srcOrd="11" destOrd="0" presId="urn:microsoft.com/office/officeart/2008/layout/LinedList"/>
    <dgm:cxn modelId="{F2763B86-2729-4A8A-8B7B-39BF155A81FD}" type="presParOf" srcId="{F45256D1-C1AD-453A-8321-7DF52EB337B7}" destId="{ECD7DE06-0EA5-49BD-AF07-B9616088DA3C}" srcOrd="0" destOrd="0" presId="urn:microsoft.com/office/officeart/2008/layout/LinedList"/>
    <dgm:cxn modelId="{CD113C57-6BFA-4A4D-A9FC-CE64F29F11F5}" type="presParOf" srcId="{F45256D1-C1AD-453A-8321-7DF52EB337B7}" destId="{9E5D1E95-03C4-41AC-8516-D158FFD0A79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31AFBD-23FB-41FD-B1E9-A45787F3A919}">
      <dsp:nvSpPr>
        <dsp:cNvPr id="0" name=""/>
        <dsp:cNvSpPr/>
      </dsp:nvSpPr>
      <dsp:spPr>
        <a:xfrm rot="5400000">
          <a:off x="-233601" y="234194"/>
          <a:ext cx="1557344" cy="1090141"/>
        </a:xfrm>
        <a:prstGeom prst="chevron">
          <a:avLst/>
        </a:prstGeom>
        <a:gradFill rotWithShape="0">
          <a:gsLst>
            <a:gs pos="0">
              <a:schemeClr val="accent2">
                <a:shade val="50000"/>
                <a:hueOff val="0"/>
                <a:satOff val="0"/>
                <a:lumOff val="0"/>
                <a:alphaOff val="0"/>
                <a:satMod val="103000"/>
                <a:lumMod val="102000"/>
                <a:tint val="94000"/>
              </a:schemeClr>
            </a:gs>
            <a:gs pos="50000">
              <a:schemeClr val="accent2">
                <a:shade val="50000"/>
                <a:hueOff val="0"/>
                <a:satOff val="0"/>
                <a:lumOff val="0"/>
                <a:alphaOff val="0"/>
                <a:satMod val="110000"/>
                <a:lumMod val="100000"/>
                <a:shade val="100000"/>
              </a:schemeClr>
            </a:gs>
            <a:gs pos="100000">
              <a:schemeClr val="accent2">
                <a:shade val="50000"/>
                <a:hueOff val="0"/>
                <a:satOff val="0"/>
                <a:lumOff val="0"/>
                <a:alphaOff val="0"/>
                <a:lumMod val="99000"/>
                <a:satMod val="120000"/>
                <a:shade val="78000"/>
              </a:schemeClr>
            </a:gs>
          </a:gsLst>
          <a:lin ang="5400000" scaled="0"/>
        </a:gradFill>
        <a:ln w="6350" cap="flat" cmpd="sng" algn="ctr">
          <a:solidFill>
            <a:schemeClr val="accent2">
              <a:shade val="50000"/>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Prehistoric Times</a:t>
          </a:r>
        </a:p>
      </dsp:txBody>
      <dsp:txXfrm rot="-5400000">
        <a:off x="1" y="545664"/>
        <a:ext cx="1090141" cy="467203"/>
      </dsp:txXfrm>
    </dsp:sp>
    <dsp:sp modelId="{2A20F3FC-5491-4174-B62B-29DF73C6B295}">
      <dsp:nvSpPr>
        <dsp:cNvPr id="0" name=""/>
        <dsp:cNvSpPr/>
      </dsp:nvSpPr>
      <dsp:spPr>
        <a:xfrm rot="5400000">
          <a:off x="2629102" y="-1538368"/>
          <a:ext cx="1012273" cy="4090195"/>
        </a:xfrm>
        <a:prstGeom prst="round2SameRect">
          <a:avLst/>
        </a:prstGeom>
        <a:solidFill>
          <a:schemeClr val="lt1">
            <a:alpha val="90000"/>
            <a:hueOff val="0"/>
            <a:satOff val="0"/>
            <a:lumOff val="0"/>
            <a:alphaOff val="0"/>
          </a:schemeClr>
        </a:solidFill>
        <a:ln w="6350" cap="flat" cmpd="sng" algn="ctr">
          <a:solidFill>
            <a:schemeClr val="accent2">
              <a:shade val="5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GB" sz="1500" kern="1200">
              <a:latin typeface="Josefin Sans" pitchFamily="2" charset="0"/>
              <a:ea typeface="Times New Roman" panose="02020603050405020304" pitchFamily="18" charset="0"/>
              <a:cs typeface="Times New Roman" panose="02020603050405020304" pitchFamily="18" charset="0"/>
            </a:rPr>
            <a:t>The Egyptians used plant resins and oils during the mummification process. </a:t>
          </a:r>
          <a:endParaRPr lang="en-GB" sz="1500" kern="1200"/>
        </a:p>
        <a:p>
          <a:pPr marL="114300" lvl="1" indent="-114300" algn="l" defTabSz="666750">
            <a:lnSpc>
              <a:spcPct val="90000"/>
            </a:lnSpc>
            <a:spcBef>
              <a:spcPct val="0"/>
            </a:spcBef>
            <a:spcAft>
              <a:spcPct val="15000"/>
            </a:spcAft>
            <a:buChar char="•"/>
          </a:pPr>
          <a:r>
            <a:rPr lang="en-GB" sz="1500" kern="1200">
              <a:effectLst/>
              <a:latin typeface="Josefin Sans" pitchFamily="2" charset="0"/>
              <a:ea typeface="Times New Roman" panose="02020603050405020304" pitchFamily="18" charset="0"/>
              <a:cs typeface="Times New Roman" panose="02020603050405020304" pitchFamily="18" charset="0"/>
            </a:rPr>
            <a:t>Juniper, Frankincense, Myrrh, Lemongrass and Cardamom. </a:t>
          </a:r>
          <a:endParaRPr lang="en-GB" sz="1500" kern="1200"/>
        </a:p>
      </dsp:txBody>
      <dsp:txXfrm rot="-5400000">
        <a:off x="1090142" y="50007"/>
        <a:ext cx="4040780" cy="913443"/>
      </dsp:txXfrm>
    </dsp:sp>
    <dsp:sp modelId="{30F5E17F-13EE-406F-B6D1-D74D9627BA9A}">
      <dsp:nvSpPr>
        <dsp:cNvPr id="0" name=""/>
        <dsp:cNvSpPr/>
      </dsp:nvSpPr>
      <dsp:spPr>
        <a:xfrm rot="5400000">
          <a:off x="-233601" y="1647679"/>
          <a:ext cx="1557344" cy="1090141"/>
        </a:xfrm>
        <a:prstGeom prst="chevron">
          <a:avLst/>
        </a:prstGeom>
        <a:gradFill rotWithShape="0">
          <a:gsLst>
            <a:gs pos="0">
              <a:schemeClr val="accent2">
                <a:shade val="50000"/>
                <a:hueOff val="-295587"/>
                <a:satOff val="3892"/>
                <a:lumOff val="23309"/>
                <a:alphaOff val="0"/>
                <a:satMod val="103000"/>
                <a:lumMod val="102000"/>
                <a:tint val="94000"/>
              </a:schemeClr>
            </a:gs>
            <a:gs pos="50000">
              <a:schemeClr val="accent2">
                <a:shade val="50000"/>
                <a:hueOff val="-295587"/>
                <a:satOff val="3892"/>
                <a:lumOff val="23309"/>
                <a:alphaOff val="0"/>
                <a:satMod val="110000"/>
                <a:lumMod val="100000"/>
                <a:shade val="100000"/>
              </a:schemeClr>
            </a:gs>
            <a:gs pos="100000">
              <a:schemeClr val="accent2">
                <a:shade val="50000"/>
                <a:hueOff val="-295587"/>
                <a:satOff val="3892"/>
                <a:lumOff val="23309"/>
                <a:alphaOff val="0"/>
                <a:lumMod val="99000"/>
                <a:satMod val="120000"/>
                <a:shade val="78000"/>
              </a:schemeClr>
            </a:gs>
          </a:gsLst>
          <a:lin ang="5400000" scaled="0"/>
        </a:gradFill>
        <a:ln w="6350" cap="flat" cmpd="sng" algn="ctr">
          <a:solidFill>
            <a:schemeClr val="accent2">
              <a:shade val="50000"/>
              <a:hueOff val="-295587"/>
              <a:satOff val="3892"/>
              <a:lumOff val="2330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2000 years BC</a:t>
          </a:r>
        </a:p>
      </dsp:txBody>
      <dsp:txXfrm rot="-5400000">
        <a:off x="1" y="1959149"/>
        <a:ext cx="1090141" cy="467203"/>
      </dsp:txXfrm>
    </dsp:sp>
    <dsp:sp modelId="{9FF73708-3F37-4598-B591-BC64B1B976DF}">
      <dsp:nvSpPr>
        <dsp:cNvPr id="0" name=""/>
        <dsp:cNvSpPr/>
      </dsp:nvSpPr>
      <dsp:spPr>
        <a:xfrm rot="5400000">
          <a:off x="2629102" y="-124883"/>
          <a:ext cx="1012273" cy="4090195"/>
        </a:xfrm>
        <a:prstGeom prst="round2SameRect">
          <a:avLst/>
        </a:prstGeom>
        <a:solidFill>
          <a:schemeClr val="lt1">
            <a:alpha val="90000"/>
            <a:hueOff val="0"/>
            <a:satOff val="0"/>
            <a:lumOff val="0"/>
            <a:alphaOff val="0"/>
          </a:schemeClr>
        </a:solidFill>
        <a:ln w="6350" cap="flat" cmpd="sng" algn="ctr">
          <a:solidFill>
            <a:schemeClr val="accent2">
              <a:shade val="50000"/>
              <a:hueOff val="-277996"/>
              <a:satOff val="4329"/>
              <a:lumOff val="2156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None/>
          </a:pPr>
          <a:r>
            <a:rPr lang="en-GB" sz="1500" kern="1200">
              <a:effectLst/>
              <a:latin typeface="Josefin Sans" pitchFamily="2" charset="0"/>
              <a:ea typeface="Times New Roman" panose="02020603050405020304" pitchFamily="18" charset="0"/>
              <a:cs typeface="Times New Roman" panose="02020603050405020304" pitchFamily="18" charset="0"/>
            </a:rPr>
            <a:t>China</a:t>
          </a:r>
          <a:endParaRPr lang="en-GB" sz="1500" kern="1200"/>
        </a:p>
        <a:p>
          <a:pPr marL="114300" lvl="1" indent="-114300" algn="l" defTabSz="666750">
            <a:lnSpc>
              <a:spcPct val="90000"/>
            </a:lnSpc>
            <a:spcBef>
              <a:spcPct val="0"/>
            </a:spcBef>
            <a:spcAft>
              <a:spcPct val="15000"/>
            </a:spcAft>
            <a:buChar char="•"/>
          </a:pPr>
          <a:r>
            <a:rPr lang="en-GB" sz="1500" kern="1200">
              <a:effectLst/>
              <a:latin typeface="Josefin Sans" pitchFamily="2" charset="0"/>
              <a:ea typeface="Times New Roman" panose="02020603050405020304" pitchFamily="18" charset="0"/>
              <a:cs typeface="Times New Roman" panose="02020603050405020304" pitchFamily="18" charset="0"/>
            </a:rPr>
            <a:t>The earliest record, called the 'Yellow Emperors Book of Internal Medicine' dates back more than 2000 years.</a:t>
          </a:r>
          <a:endParaRPr lang="en-GB" sz="1500" kern="1200"/>
        </a:p>
      </dsp:txBody>
      <dsp:txXfrm rot="-5400000">
        <a:off x="1090142" y="1463492"/>
        <a:ext cx="4040780" cy="913443"/>
      </dsp:txXfrm>
    </dsp:sp>
    <dsp:sp modelId="{487B5F71-5748-4362-845B-4AD9E9420818}">
      <dsp:nvSpPr>
        <dsp:cNvPr id="0" name=""/>
        <dsp:cNvSpPr/>
      </dsp:nvSpPr>
      <dsp:spPr>
        <a:xfrm rot="5400000">
          <a:off x="-233601" y="3061164"/>
          <a:ext cx="1557344" cy="1090141"/>
        </a:xfrm>
        <a:prstGeom prst="chevron">
          <a:avLst/>
        </a:prstGeom>
        <a:gradFill rotWithShape="0">
          <a:gsLst>
            <a:gs pos="0">
              <a:schemeClr val="accent2">
                <a:shade val="50000"/>
                <a:hueOff val="-591173"/>
                <a:satOff val="7783"/>
                <a:lumOff val="46617"/>
                <a:alphaOff val="0"/>
                <a:satMod val="103000"/>
                <a:lumMod val="102000"/>
                <a:tint val="94000"/>
              </a:schemeClr>
            </a:gs>
            <a:gs pos="50000">
              <a:schemeClr val="accent2">
                <a:shade val="50000"/>
                <a:hueOff val="-591173"/>
                <a:satOff val="7783"/>
                <a:lumOff val="46617"/>
                <a:alphaOff val="0"/>
                <a:satMod val="110000"/>
                <a:lumMod val="100000"/>
                <a:shade val="100000"/>
              </a:schemeClr>
            </a:gs>
            <a:gs pos="100000">
              <a:schemeClr val="accent2">
                <a:shade val="50000"/>
                <a:hueOff val="-591173"/>
                <a:satOff val="7783"/>
                <a:lumOff val="46617"/>
                <a:alphaOff val="0"/>
                <a:lumMod val="99000"/>
                <a:satMod val="120000"/>
                <a:shade val="78000"/>
              </a:schemeClr>
            </a:gs>
          </a:gsLst>
          <a:lin ang="5400000" scaled="0"/>
        </a:gradFill>
        <a:ln w="6350" cap="flat" cmpd="sng" algn="ctr">
          <a:solidFill>
            <a:schemeClr val="accent2">
              <a:shade val="50000"/>
              <a:hueOff val="-591173"/>
              <a:satOff val="7783"/>
              <a:lumOff val="4661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2000 years BC</a:t>
          </a:r>
        </a:p>
      </dsp:txBody>
      <dsp:txXfrm rot="-5400000">
        <a:off x="1" y="3372634"/>
        <a:ext cx="1090141" cy="467203"/>
      </dsp:txXfrm>
    </dsp:sp>
    <dsp:sp modelId="{04EF92E7-602A-4478-94A1-3C9750CBD9B5}">
      <dsp:nvSpPr>
        <dsp:cNvPr id="0" name=""/>
        <dsp:cNvSpPr/>
      </dsp:nvSpPr>
      <dsp:spPr>
        <a:xfrm rot="5400000">
          <a:off x="2629102" y="1288601"/>
          <a:ext cx="1012273" cy="4090195"/>
        </a:xfrm>
        <a:prstGeom prst="round2SameRect">
          <a:avLst/>
        </a:prstGeom>
        <a:solidFill>
          <a:schemeClr val="lt1">
            <a:alpha val="90000"/>
            <a:hueOff val="0"/>
            <a:satOff val="0"/>
            <a:lumOff val="0"/>
            <a:alphaOff val="0"/>
          </a:schemeClr>
        </a:solidFill>
        <a:ln w="6350" cap="flat" cmpd="sng" algn="ctr">
          <a:solidFill>
            <a:schemeClr val="accent2">
              <a:shade val="50000"/>
              <a:hueOff val="-555991"/>
              <a:satOff val="8658"/>
              <a:lumOff val="43124"/>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None/>
          </a:pPr>
          <a:r>
            <a:rPr lang="en-GB" sz="1500" kern="1200">
              <a:effectLst/>
              <a:latin typeface="Josefin Sans" pitchFamily="2" charset="0"/>
              <a:ea typeface="Times New Roman" panose="02020603050405020304" pitchFamily="18" charset="0"/>
              <a:cs typeface="Times New Roman" panose="02020603050405020304" pitchFamily="18" charset="0"/>
            </a:rPr>
            <a:t>India</a:t>
          </a:r>
          <a:endParaRPr lang="en-GB" sz="1500" kern="1200"/>
        </a:p>
        <a:p>
          <a:pPr marL="114300" lvl="1" indent="-114300" algn="l" defTabSz="666750">
            <a:lnSpc>
              <a:spcPct val="90000"/>
            </a:lnSpc>
            <a:spcBef>
              <a:spcPct val="0"/>
            </a:spcBef>
            <a:spcAft>
              <a:spcPct val="15000"/>
            </a:spcAft>
            <a:buChar char="•"/>
          </a:pPr>
          <a:r>
            <a:rPr lang="en-GB" sz="1500" kern="1200">
              <a:effectLst/>
              <a:latin typeface="Josefin Sans" pitchFamily="2" charset="0"/>
              <a:ea typeface="Times New Roman" panose="02020603050405020304" pitchFamily="18" charset="0"/>
              <a:cs typeface="Times New Roman" panose="02020603050405020304" pitchFamily="18" charset="0"/>
            </a:rPr>
            <a:t>Traditional Indian herbal medicine - Ayurvedic medicine - is aimed at treating the entire body - physical, mind and spirit. </a:t>
          </a:r>
          <a:endParaRPr lang="en-GB" sz="1500" kern="1200"/>
        </a:p>
      </dsp:txBody>
      <dsp:txXfrm rot="-5400000">
        <a:off x="1090142" y="2876977"/>
        <a:ext cx="4040780" cy="913443"/>
      </dsp:txXfrm>
    </dsp:sp>
    <dsp:sp modelId="{8C47E001-CCB9-4C99-BA97-A0543FE8D847}">
      <dsp:nvSpPr>
        <dsp:cNvPr id="0" name=""/>
        <dsp:cNvSpPr/>
      </dsp:nvSpPr>
      <dsp:spPr>
        <a:xfrm rot="5400000">
          <a:off x="-233601" y="4474649"/>
          <a:ext cx="1557344" cy="1090141"/>
        </a:xfrm>
        <a:prstGeom prst="chevron">
          <a:avLst/>
        </a:prstGeom>
        <a:gradFill rotWithShape="0">
          <a:gsLst>
            <a:gs pos="0">
              <a:schemeClr val="accent2">
                <a:shade val="50000"/>
                <a:hueOff val="-295587"/>
                <a:satOff val="3892"/>
                <a:lumOff val="23309"/>
                <a:alphaOff val="0"/>
                <a:satMod val="103000"/>
                <a:lumMod val="102000"/>
                <a:tint val="94000"/>
              </a:schemeClr>
            </a:gs>
            <a:gs pos="50000">
              <a:schemeClr val="accent2">
                <a:shade val="50000"/>
                <a:hueOff val="-295587"/>
                <a:satOff val="3892"/>
                <a:lumOff val="23309"/>
                <a:alphaOff val="0"/>
                <a:satMod val="110000"/>
                <a:lumMod val="100000"/>
                <a:shade val="100000"/>
              </a:schemeClr>
            </a:gs>
            <a:gs pos="100000">
              <a:schemeClr val="accent2">
                <a:shade val="50000"/>
                <a:hueOff val="-295587"/>
                <a:satOff val="3892"/>
                <a:lumOff val="23309"/>
                <a:alphaOff val="0"/>
                <a:lumMod val="99000"/>
                <a:satMod val="120000"/>
                <a:shade val="78000"/>
              </a:schemeClr>
            </a:gs>
          </a:gsLst>
          <a:lin ang="5400000" scaled="0"/>
        </a:gradFill>
        <a:ln w="6350" cap="flat" cmpd="sng" algn="ctr">
          <a:solidFill>
            <a:schemeClr val="accent2">
              <a:shade val="50000"/>
              <a:hueOff val="-295587"/>
              <a:satOff val="3892"/>
              <a:lumOff val="2330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Classical Antiquity</a:t>
          </a:r>
        </a:p>
      </dsp:txBody>
      <dsp:txXfrm rot="-5400000">
        <a:off x="1" y="4786119"/>
        <a:ext cx="1090141" cy="467203"/>
      </dsp:txXfrm>
    </dsp:sp>
    <dsp:sp modelId="{9FAC9D9C-50E6-4BA0-BC5B-B07F91A324A8}">
      <dsp:nvSpPr>
        <dsp:cNvPr id="0" name=""/>
        <dsp:cNvSpPr/>
      </dsp:nvSpPr>
      <dsp:spPr>
        <a:xfrm rot="5400000">
          <a:off x="2629102" y="2702087"/>
          <a:ext cx="1012273" cy="4090195"/>
        </a:xfrm>
        <a:prstGeom prst="round2SameRect">
          <a:avLst/>
        </a:prstGeom>
        <a:solidFill>
          <a:schemeClr val="lt1">
            <a:alpha val="90000"/>
            <a:hueOff val="0"/>
            <a:satOff val="0"/>
            <a:lumOff val="0"/>
            <a:alphaOff val="0"/>
          </a:schemeClr>
        </a:solidFill>
        <a:ln w="6350" cap="flat" cmpd="sng" algn="ctr">
          <a:solidFill>
            <a:schemeClr val="accent2">
              <a:shade val="50000"/>
              <a:hueOff val="-277996"/>
              <a:satOff val="4329"/>
              <a:lumOff val="2156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lrTx/>
            <a:buSzTx/>
            <a:buFont typeface="Arial" panose="020B0604020202020204" pitchFamily="34" charset="0"/>
            <a:buChar char="•"/>
          </a:pPr>
          <a:r>
            <a:rPr lang="en-GB" sz="1500" kern="1200">
              <a:effectLst/>
              <a:latin typeface="Josefin Sans" pitchFamily="2" charset="0"/>
              <a:ea typeface="Times New Roman" panose="02020603050405020304" pitchFamily="18" charset="0"/>
              <a:cs typeface="Times New Roman" panose="02020603050405020304" pitchFamily="18" charset="0"/>
            </a:rPr>
            <a:t>The Ancient Greeks obtained much of their knowledge on the use of plants in medicine from the Egyptians.</a:t>
          </a:r>
          <a:endParaRPr lang="en-GB" sz="1500" kern="1200"/>
        </a:p>
      </dsp:txBody>
      <dsp:txXfrm rot="-5400000">
        <a:off x="1090142" y="4290463"/>
        <a:ext cx="4040780" cy="9134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947CF-887A-48A8-B862-CBD10A680DF7}">
      <dsp:nvSpPr>
        <dsp:cNvPr id="0" name=""/>
        <dsp:cNvSpPr/>
      </dsp:nvSpPr>
      <dsp:spPr>
        <a:xfrm rot="5400000">
          <a:off x="-278080" y="278854"/>
          <a:ext cx="1853872" cy="1297711"/>
        </a:xfrm>
        <a:prstGeom prst="chevron">
          <a:avLst/>
        </a:prstGeom>
        <a:gradFill rotWithShape="0">
          <a:gsLst>
            <a:gs pos="0">
              <a:schemeClr val="accent4">
                <a:shade val="50000"/>
                <a:hueOff val="0"/>
                <a:satOff val="0"/>
                <a:lumOff val="0"/>
                <a:alphaOff val="0"/>
                <a:satMod val="103000"/>
                <a:lumMod val="102000"/>
                <a:tint val="94000"/>
              </a:schemeClr>
            </a:gs>
            <a:gs pos="50000">
              <a:schemeClr val="accent4">
                <a:shade val="50000"/>
                <a:hueOff val="0"/>
                <a:satOff val="0"/>
                <a:lumOff val="0"/>
                <a:alphaOff val="0"/>
                <a:satMod val="110000"/>
                <a:lumMod val="100000"/>
                <a:shade val="100000"/>
              </a:schemeClr>
            </a:gs>
            <a:gs pos="100000">
              <a:schemeClr val="accent4">
                <a:shade val="50000"/>
                <a:hueOff val="0"/>
                <a:satOff val="0"/>
                <a:lumOff val="0"/>
                <a:alphaOff val="0"/>
                <a:lumMod val="99000"/>
                <a:satMod val="120000"/>
                <a:shade val="78000"/>
              </a:schemeClr>
            </a:gs>
          </a:gsLst>
          <a:lin ang="5400000" scaled="0"/>
        </a:gradFill>
        <a:ln w="6350" cap="flat" cmpd="sng" algn="ctr">
          <a:solidFill>
            <a:schemeClr val="accent4">
              <a:shade val="50000"/>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eaLnBrk="1" fontAlgn="auto" latinLnBrk="0" hangingPunct="1">
            <a:lnSpc>
              <a:spcPct val="90000"/>
            </a:lnSpc>
            <a:spcBef>
              <a:spcPct val="0"/>
            </a:spcBef>
            <a:spcAft>
              <a:spcPts val="0"/>
            </a:spcAft>
            <a:buClrTx/>
            <a:buSzTx/>
            <a:buFontTx/>
            <a:buNone/>
            <a:tabLst/>
            <a:defRPr/>
          </a:pPr>
          <a:r>
            <a:rPr lang="en-GB" sz="1300" kern="1200">
              <a:effectLst/>
              <a:latin typeface="Josefin Sans" pitchFamily="2" charset="0"/>
              <a:ea typeface="Times New Roman" panose="02020603050405020304" pitchFamily="18" charset="0"/>
              <a:cs typeface="Times New Roman" panose="02020603050405020304" pitchFamily="18" charset="0"/>
            </a:rPr>
            <a:t> </a:t>
          </a:r>
        </a:p>
        <a:p>
          <a:pPr marL="0" marR="0" lvl="0" indent="0" algn="ctr" defTabSz="914400" eaLnBrk="1" fontAlgn="auto" latinLnBrk="0" hangingPunct="1">
            <a:lnSpc>
              <a:spcPct val="90000"/>
            </a:lnSpc>
            <a:spcBef>
              <a:spcPct val="0"/>
            </a:spcBef>
            <a:spcAft>
              <a:spcPts val="0"/>
            </a:spcAft>
            <a:buClrTx/>
            <a:buSzTx/>
            <a:buFontTx/>
            <a:buNone/>
            <a:tabLst/>
            <a:defRPr/>
          </a:pPr>
          <a:r>
            <a:rPr lang="en-GB" sz="1300" kern="1200">
              <a:effectLst/>
              <a:latin typeface="+mn-lt"/>
              <a:ea typeface="Times New Roman" panose="02020603050405020304" pitchFamily="18" charset="0"/>
              <a:cs typeface="Times New Roman"/>
            </a:rPr>
            <a:t>The Middle Ages</a:t>
          </a:r>
          <a:endParaRPr lang="en-GB" sz="1300" kern="1200">
            <a:latin typeface="+mn-lt"/>
            <a:cs typeface="Times New Roman"/>
          </a:endParaRPr>
        </a:p>
        <a:p>
          <a:pPr marL="0" lvl="0" algn="ctr" defTabSz="1555750">
            <a:lnSpc>
              <a:spcPct val="90000"/>
            </a:lnSpc>
            <a:spcBef>
              <a:spcPct val="0"/>
            </a:spcBef>
            <a:spcAft>
              <a:spcPct val="35000"/>
            </a:spcAft>
            <a:buNone/>
          </a:pPr>
          <a:endParaRPr lang="en-GB" sz="1300" kern="1200"/>
        </a:p>
      </dsp:txBody>
      <dsp:txXfrm rot="-5400000">
        <a:off x="1" y="649630"/>
        <a:ext cx="1297711" cy="556161"/>
      </dsp:txXfrm>
    </dsp:sp>
    <dsp:sp modelId="{F051F8C4-2BB3-47D3-8A40-1BBCAFE9BD20}">
      <dsp:nvSpPr>
        <dsp:cNvPr id="0" name=""/>
        <dsp:cNvSpPr/>
      </dsp:nvSpPr>
      <dsp:spPr>
        <a:xfrm rot="5400000">
          <a:off x="2626347" y="-1327862"/>
          <a:ext cx="1205017" cy="3862290"/>
        </a:xfrm>
        <a:prstGeom prst="round2SameRect">
          <a:avLst/>
        </a:prstGeom>
        <a:solidFill>
          <a:schemeClr val="lt1">
            <a:alpha val="90000"/>
            <a:hueOff val="0"/>
            <a:satOff val="0"/>
            <a:lumOff val="0"/>
            <a:alphaOff val="0"/>
          </a:schemeClr>
        </a:solidFill>
        <a:ln w="6350" cap="flat" cmpd="sng" algn="ctr">
          <a:solidFill>
            <a:schemeClr val="accent4">
              <a:shade val="5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6680" tIns="9525" rIns="9525" bIns="9525" numCol="1" spcCol="1270" anchor="ctr" anchorCtr="0">
          <a:noAutofit/>
        </a:bodyPr>
        <a:lstStyle/>
        <a:p>
          <a:pPr marL="285750" marR="0" lvl="1" indent="0" algn="l" defTabSz="1244600" eaLnBrk="1" fontAlgn="auto" latinLnBrk="0" hangingPunct="1">
            <a:lnSpc>
              <a:spcPct val="90000"/>
            </a:lnSpc>
            <a:spcBef>
              <a:spcPct val="0"/>
            </a:spcBef>
            <a:spcAft>
              <a:spcPct val="15000"/>
            </a:spcAft>
            <a:buClrTx/>
            <a:buSzTx/>
            <a:buFont typeface="Arial" panose="020B0604020202020204" pitchFamily="34" charset="0"/>
            <a:buNone/>
            <a:tabLst/>
            <a:defRPr/>
          </a:pPr>
          <a:r>
            <a:rPr lang="en-US" sz="1500" b="0" i="0" kern="1200">
              <a:effectLst/>
              <a:latin typeface="Josefin Sans"/>
            </a:rPr>
            <a:t>Persia</a:t>
          </a:r>
          <a:endParaRPr lang="en-GB" sz="1500" kern="1200">
            <a:latin typeface="Josefin Sans"/>
          </a:endParaRPr>
        </a:p>
        <a:p>
          <a:pPr marL="285750" marR="0" lvl="1" indent="0" algn="l" defTabSz="1244600" eaLnBrk="1" fontAlgn="auto" latinLnBrk="0" hangingPunct="1">
            <a:lnSpc>
              <a:spcPct val="90000"/>
            </a:lnSpc>
            <a:spcBef>
              <a:spcPct val="0"/>
            </a:spcBef>
            <a:spcAft>
              <a:spcPct val="15000"/>
            </a:spcAft>
            <a:buClrTx/>
            <a:buSzTx/>
            <a:buFont typeface="Arial" panose="020B0604020202020204" pitchFamily="34" charset="0"/>
            <a:buNone/>
            <a:tabLst/>
            <a:defRPr/>
          </a:pPr>
          <a:r>
            <a:rPr lang="en-US" sz="1500" b="0" i="0" kern="1200">
              <a:effectLst/>
              <a:latin typeface="Josefin Sans"/>
            </a:rPr>
            <a:t>During the Medieval period a Persian physician and philosopher Avicenna discovered the process of distillation. </a:t>
          </a:r>
          <a:endParaRPr lang="en-GB" sz="1500" kern="1200">
            <a:latin typeface="Josefin Sans"/>
          </a:endParaRPr>
        </a:p>
        <a:p>
          <a:pPr marL="285750" lvl="1" indent="0" algn="l" defTabSz="1244600">
            <a:lnSpc>
              <a:spcPct val="90000"/>
            </a:lnSpc>
            <a:spcBef>
              <a:spcPct val="0"/>
            </a:spcBef>
            <a:spcAft>
              <a:spcPct val="15000"/>
            </a:spcAft>
          </a:pPr>
          <a:endParaRPr lang="en-GB" sz="1500" kern="1200"/>
        </a:p>
      </dsp:txBody>
      <dsp:txXfrm rot="-5400000">
        <a:off x="1297711" y="59598"/>
        <a:ext cx="3803466" cy="1087369"/>
      </dsp:txXfrm>
    </dsp:sp>
    <dsp:sp modelId="{FC59B2E9-20C8-42D4-9327-4D12048DE000}">
      <dsp:nvSpPr>
        <dsp:cNvPr id="0" name=""/>
        <dsp:cNvSpPr/>
      </dsp:nvSpPr>
      <dsp:spPr>
        <a:xfrm rot="5400000">
          <a:off x="-278080" y="1941002"/>
          <a:ext cx="1853872" cy="1297711"/>
        </a:xfrm>
        <a:prstGeom prst="chevron">
          <a:avLst/>
        </a:prstGeom>
        <a:gradFill rotWithShape="0">
          <a:gsLst>
            <a:gs pos="0">
              <a:schemeClr val="accent4">
                <a:shade val="50000"/>
                <a:hueOff val="-396136"/>
                <a:satOff val="0"/>
                <a:lumOff val="32202"/>
                <a:alphaOff val="0"/>
                <a:satMod val="103000"/>
                <a:lumMod val="102000"/>
                <a:tint val="94000"/>
              </a:schemeClr>
            </a:gs>
            <a:gs pos="50000">
              <a:schemeClr val="accent4">
                <a:shade val="50000"/>
                <a:hueOff val="-396136"/>
                <a:satOff val="0"/>
                <a:lumOff val="32202"/>
                <a:alphaOff val="0"/>
                <a:satMod val="110000"/>
                <a:lumMod val="100000"/>
                <a:shade val="100000"/>
              </a:schemeClr>
            </a:gs>
            <a:gs pos="100000">
              <a:schemeClr val="accent4">
                <a:shade val="50000"/>
                <a:hueOff val="-396136"/>
                <a:satOff val="0"/>
                <a:lumOff val="32202"/>
                <a:alphaOff val="0"/>
                <a:lumMod val="99000"/>
                <a:satMod val="120000"/>
                <a:shade val="78000"/>
              </a:schemeClr>
            </a:gs>
          </a:gsLst>
          <a:lin ang="5400000" scaled="0"/>
        </a:gradFill>
        <a:ln w="6350" cap="flat" cmpd="sng" algn="ctr">
          <a:solidFill>
            <a:schemeClr val="accent4">
              <a:shade val="50000"/>
              <a:hueOff val="-396136"/>
              <a:satOff val="0"/>
              <a:lumOff val="3220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The Middle Ages</a:t>
          </a:r>
        </a:p>
      </dsp:txBody>
      <dsp:txXfrm rot="-5400000">
        <a:off x="1" y="2311778"/>
        <a:ext cx="1297711" cy="556161"/>
      </dsp:txXfrm>
    </dsp:sp>
    <dsp:sp modelId="{FA1451E5-0CBA-4F2D-B230-3A7320CD303B}">
      <dsp:nvSpPr>
        <dsp:cNvPr id="0" name=""/>
        <dsp:cNvSpPr/>
      </dsp:nvSpPr>
      <dsp:spPr>
        <a:xfrm rot="5400000">
          <a:off x="2626347" y="334284"/>
          <a:ext cx="1205017" cy="3862290"/>
        </a:xfrm>
        <a:prstGeom prst="round2SameRect">
          <a:avLst/>
        </a:prstGeom>
        <a:solidFill>
          <a:schemeClr val="lt1">
            <a:alpha val="90000"/>
            <a:hueOff val="0"/>
            <a:satOff val="0"/>
            <a:lumOff val="0"/>
            <a:alphaOff val="0"/>
          </a:schemeClr>
        </a:solidFill>
        <a:ln w="6350" cap="flat" cmpd="sng" algn="ctr">
          <a:solidFill>
            <a:schemeClr val="accent4">
              <a:shade val="50000"/>
              <a:hueOff val="-396136"/>
              <a:satOff val="0"/>
              <a:lumOff val="3220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6680" tIns="9525" rIns="9525" bIns="9525" numCol="1" spcCol="1270" anchor="ctr" anchorCtr="0">
          <a:noAutofit/>
        </a:bodyPr>
        <a:lstStyle/>
        <a:p>
          <a:pPr marL="228600" marR="0" lvl="1" indent="0" algn="l" defTabSz="889000" eaLnBrk="1" fontAlgn="auto" latinLnBrk="0" hangingPunct="1">
            <a:lnSpc>
              <a:spcPct val="90000"/>
            </a:lnSpc>
            <a:spcBef>
              <a:spcPct val="0"/>
            </a:spcBef>
            <a:spcAft>
              <a:spcPct val="15000"/>
            </a:spcAft>
            <a:buClrTx/>
            <a:buSzTx/>
            <a:buFont typeface="Arial" panose="020B0604020202020204" pitchFamily="34" charset="0"/>
            <a:buNone/>
            <a:tabLst/>
            <a:defRPr/>
          </a:pPr>
          <a:r>
            <a:rPr lang="en-GB" sz="1500" kern="1200">
              <a:effectLst/>
              <a:latin typeface="Josefin Sans"/>
              <a:ea typeface="Times New Roman" panose="02020603050405020304" pitchFamily="18" charset="0"/>
              <a:cs typeface="Times New Roman"/>
            </a:rPr>
            <a:t>European knights returning from the Crusades brought back information and the benefits of using plants and herbs to treat ailments</a:t>
          </a:r>
          <a:endParaRPr lang="en-GB" sz="1500" kern="1200">
            <a:latin typeface="Josefin Sans"/>
            <a:cs typeface="Times New Roman"/>
          </a:endParaRPr>
        </a:p>
        <a:p>
          <a:pPr marL="228600" lvl="1" indent="0" algn="l" defTabSz="889000">
            <a:lnSpc>
              <a:spcPct val="90000"/>
            </a:lnSpc>
            <a:spcBef>
              <a:spcPct val="0"/>
            </a:spcBef>
            <a:spcAft>
              <a:spcPct val="15000"/>
            </a:spcAft>
          </a:pPr>
          <a:endParaRPr lang="en-GB" sz="1500" kern="1200"/>
        </a:p>
      </dsp:txBody>
      <dsp:txXfrm rot="-5400000">
        <a:off x="1297711" y="1721744"/>
        <a:ext cx="3803466" cy="1087369"/>
      </dsp:txXfrm>
    </dsp:sp>
    <dsp:sp modelId="{22993170-C762-4234-9928-743939239742}">
      <dsp:nvSpPr>
        <dsp:cNvPr id="0" name=""/>
        <dsp:cNvSpPr/>
      </dsp:nvSpPr>
      <dsp:spPr>
        <a:xfrm rot="5400000">
          <a:off x="-278080" y="3603150"/>
          <a:ext cx="1853872" cy="1297711"/>
        </a:xfrm>
        <a:prstGeom prst="chevron">
          <a:avLst/>
        </a:prstGeom>
        <a:gradFill rotWithShape="0">
          <a:gsLst>
            <a:gs pos="0">
              <a:schemeClr val="accent4">
                <a:shade val="50000"/>
                <a:hueOff val="-396136"/>
                <a:satOff val="0"/>
                <a:lumOff val="32202"/>
                <a:alphaOff val="0"/>
                <a:satMod val="103000"/>
                <a:lumMod val="102000"/>
                <a:tint val="94000"/>
              </a:schemeClr>
            </a:gs>
            <a:gs pos="50000">
              <a:schemeClr val="accent4">
                <a:shade val="50000"/>
                <a:hueOff val="-396136"/>
                <a:satOff val="0"/>
                <a:lumOff val="32202"/>
                <a:alphaOff val="0"/>
                <a:satMod val="110000"/>
                <a:lumMod val="100000"/>
                <a:shade val="100000"/>
              </a:schemeClr>
            </a:gs>
            <a:gs pos="100000">
              <a:schemeClr val="accent4">
                <a:shade val="50000"/>
                <a:hueOff val="-396136"/>
                <a:satOff val="0"/>
                <a:lumOff val="32202"/>
                <a:alphaOff val="0"/>
                <a:lumMod val="99000"/>
                <a:satMod val="120000"/>
                <a:shade val="78000"/>
              </a:schemeClr>
            </a:gs>
          </a:gsLst>
          <a:lin ang="5400000" scaled="0"/>
        </a:gradFill>
        <a:ln w="6350" cap="flat" cmpd="sng" algn="ctr">
          <a:solidFill>
            <a:schemeClr val="accent4">
              <a:shade val="50000"/>
              <a:hueOff val="-396136"/>
              <a:satOff val="0"/>
              <a:lumOff val="3220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17</a:t>
          </a:r>
          <a:r>
            <a:rPr lang="en-GB" sz="1300" kern="1200" baseline="30000"/>
            <a:t>th</a:t>
          </a:r>
          <a:r>
            <a:rPr lang="en-GB" sz="1300" kern="1200"/>
            <a:t>-19</a:t>
          </a:r>
          <a:r>
            <a:rPr lang="en-GB" sz="1300" kern="1200" baseline="30000"/>
            <a:t>th</a:t>
          </a:r>
          <a:r>
            <a:rPr lang="en-GB" sz="1300" kern="1200"/>
            <a:t> Century</a:t>
          </a:r>
        </a:p>
      </dsp:txBody>
      <dsp:txXfrm rot="-5400000">
        <a:off x="1" y="3973926"/>
        <a:ext cx="1297711" cy="556161"/>
      </dsp:txXfrm>
    </dsp:sp>
    <dsp:sp modelId="{0918436B-FA46-47F4-BA90-C82F6646984B}">
      <dsp:nvSpPr>
        <dsp:cNvPr id="0" name=""/>
        <dsp:cNvSpPr/>
      </dsp:nvSpPr>
      <dsp:spPr>
        <a:xfrm rot="5400000">
          <a:off x="2626347" y="1996432"/>
          <a:ext cx="1205017" cy="3862290"/>
        </a:xfrm>
        <a:prstGeom prst="round2SameRect">
          <a:avLst/>
        </a:prstGeom>
        <a:solidFill>
          <a:schemeClr val="lt1">
            <a:alpha val="90000"/>
            <a:hueOff val="0"/>
            <a:satOff val="0"/>
            <a:lumOff val="0"/>
            <a:alphaOff val="0"/>
          </a:schemeClr>
        </a:solidFill>
        <a:ln w="6350" cap="flat" cmpd="sng" algn="ctr">
          <a:solidFill>
            <a:schemeClr val="accent4">
              <a:shade val="50000"/>
              <a:hueOff val="-396136"/>
              <a:satOff val="0"/>
              <a:lumOff val="3220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None/>
          </a:pPr>
          <a:r>
            <a:rPr lang="en-GB" sz="1500" kern="1200">
              <a:effectLst/>
              <a:latin typeface="Josefin Sans" pitchFamily="2" charset="0"/>
              <a:ea typeface="Times New Roman" panose="02020603050405020304" pitchFamily="18" charset="0"/>
              <a:cs typeface="Times New Roman" panose="02020603050405020304" pitchFamily="18" charset="0"/>
            </a:rPr>
            <a:t>  In 1649 the English physician Nicholas Culpeper published his book “Complete herbal” that became a standard reference for plant remedies. </a:t>
          </a:r>
          <a:endParaRPr lang="en-GB" sz="1500" kern="1200" dirty="0"/>
        </a:p>
      </dsp:txBody>
      <dsp:txXfrm rot="-5400000">
        <a:off x="1297711" y="3383892"/>
        <a:ext cx="3803466" cy="10873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8DE23-B7BF-4057-9D9A-29F1E3DDD278}">
      <dsp:nvSpPr>
        <dsp:cNvPr id="0" name=""/>
        <dsp:cNvSpPr/>
      </dsp:nvSpPr>
      <dsp:spPr>
        <a:xfrm rot="5400000">
          <a:off x="-346528" y="369691"/>
          <a:ext cx="2310192" cy="1617134"/>
        </a:xfrm>
        <a:prstGeom prst="chevron">
          <a:avLst/>
        </a:prstGeom>
        <a:gradFill rotWithShape="0">
          <a:gsLst>
            <a:gs pos="0">
              <a:schemeClr val="accent3">
                <a:shade val="50000"/>
                <a:hueOff val="0"/>
                <a:satOff val="0"/>
                <a:lumOff val="0"/>
                <a:alphaOff val="0"/>
                <a:lumMod val="110000"/>
                <a:satMod val="105000"/>
                <a:tint val="67000"/>
              </a:schemeClr>
            </a:gs>
            <a:gs pos="50000">
              <a:schemeClr val="accent3">
                <a:shade val="50000"/>
                <a:hueOff val="0"/>
                <a:satOff val="0"/>
                <a:lumOff val="0"/>
                <a:alphaOff val="0"/>
                <a:lumMod val="105000"/>
                <a:satMod val="103000"/>
                <a:tint val="73000"/>
              </a:schemeClr>
            </a:gs>
            <a:gs pos="100000">
              <a:schemeClr val="accent3">
                <a:shade val="50000"/>
                <a:hueOff val="0"/>
                <a:satOff val="0"/>
                <a:lumOff val="0"/>
                <a:alphaOff val="0"/>
                <a:lumMod val="105000"/>
                <a:satMod val="109000"/>
                <a:tint val="81000"/>
              </a:schemeClr>
            </a:gs>
          </a:gsLst>
          <a:lin ang="5400000" scaled="0"/>
        </a:gradFill>
        <a:ln w="6350" cap="flat" cmpd="sng" algn="ctr">
          <a:solidFill>
            <a:schemeClr val="accent3">
              <a:shade val="5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18</a:t>
          </a:r>
          <a:r>
            <a:rPr lang="en-GB" sz="2300" kern="1200" baseline="30000" dirty="0"/>
            <a:t>th</a:t>
          </a:r>
          <a:r>
            <a:rPr lang="en-GB" sz="2300" kern="1200" dirty="0"/>
            <a:t> century</a:t>
          </a:r>
        </a:p>
      </dsp:txBody>
      <dsp:txXfrm rot="-5400000">
        <a:off x="1" y="831729"/>
        <a:ext cx="1617134" cy="693058"/>
      </dsp:txXfrm>
    </dsp:sp>
    <dsp:sp modelId="{6F3DACCA-C3C1-4914-88D2-82F6E8001E4A}">
      <dsp:nvSpPr>
        <dsp:cNvPr id="0" name=""/>
        <dsp:cNvSpPr/>
      </dsp:nvSpPr>
      <dsp:spPr>
        <a:xfrm rot="5400000">
          <a:off x="3575415" y="-1935118"/>
          <a:ext cx="1501625" cy="5418186"/>
        </a:xfrm>
        <a:prstGeom prst="round2SameRect">
          <a:avLst/>
        </a:prstGeom>
        <a:solidFill>
          <a:schemeClr val="lt1">
            <a:alpha val="90000"/>
            <a:hueOff val="0"/>
            <a:satOff val="0"/>
            <a:lumOff val="0"/>
            <a:alphaOff val="0"/>
          </a:schemeClr>
        </a:solidFill>
        <a:ln w="6350" cap="flat" cmpd="sng" algn="ctr">
          <a:solidFill>
            <a:schemeClr val="accent3">
              <a:shade val="5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228600" lvl="1" indent="0" algn="l" defTabSz="933450">
            <a:lnSpc>
              <a:spcPct val="90000"/>
            </a:lnSpc>
            <a:spcBef>
              <a:spcPct val="0"/>
            </a:spcBef>
            <a:spcAft>
              <a:spcPct val="15000"/>
            </a:spcAft>
            <a:buFont typeface="Arial" panose="020B0604020202020204" pitchFamily="34" charset="0"/>
            <a:buNone/>
          </a:pPr>
          <a:r>
            <a:rPr lang="en-GB" sz="1800" kern="1200">
              <a:effectLst/>
              <a:latin typeface="Josefin Sans" pitchFamily="2" charset="0"/>
              <a:ea typeface="Times New Roman" panose="02020603050405020304" pitchFamily="18" charset="0"/>
              <a:cs typeface="Times New Roman" panose="02020603050405020304" pitchFamily="18" charset="0"/>
            </a:rPr>
            <a:t>Eau de Cologne was invented containing Rosemary, Bergamot, Neroli and Lavender essential oils</a:t>
          </a:r>
          <a:r>
            <a:rPr lang="en-GB" sz="2000" kern="1200">
              <a:effectLst/>
              <a:latin typeface="Josefin Sans" pitchFamily="2" charset="0"/>
              <a:ea typeface="Times New Roman" panose="02020603050405020304" pitchFamily="18" charset="0"/>
              <a:cs typeface="Times New Roman" panose="02020603050405020304" pitchFamily="18" charset="0"/>
            </a:rPr>
            <a:t>.</a:t>
          </a:r>
          <a:endParaRPr lang="en-GB" sz="2000" kern="1200" dirty="0"/>
        </a:p>
      </dsp:txBody>
      <dsp:txXfrm rot="-5400000">
        <a:off x="1617135" y="96465"/>
        <a:ext cx="5344883" cy="1355019"/>
      </dsp:txXfrm>
    </dsp:sp>
    <dsp:sp modelId="{DD97122D-04AA-4689-A25E-96BC9E818BBD}">
      <dsp:nvSpPr>
        <dsp:cNvPr id="0" name=""/>
        <dsp:cNvSpPr/>
      </dsp:nvSpPr>
      <dsp:spPr>
        <a:xfrm rot="5400000">
          <a:off x="-346528" y="2582487"/>
          <a:ext cx="2310192" cy="1617134"/>
        </a:xfrm>
        <a:prstGeom prst="chevron">
          <a:avLst/>
        </a:prstGeom>
        <a:gradFill rotWithShape="0">
          <a:gsLst>
            <a:gs pos="0">
              <a:schemeClr val="accent3">
                <a:shade val="50000"/>
                <a:hueOff val="0"/>
                <a:satOff val="0"/>
                <a:lumOff val="23975"/>
                <a:alphaOff val="0"/>
                <a:lumMod val="110000"/>
                <a:satMod val="105000"/>
                <a:tint val="67000"/>
              </a:schemeClr>
            </a:gs>
            <a:gs pos="50000">
              <a:schemeClr val="accent3">
                <a:shade val="50000"/>
                <a:hueOff val="0"/>
                <a:satOff val="0"/>
                <a:lumOff val="23975"/>
                <a:alphaOff val="0"/>
                <a:lumMod val="105000"/>
                <a:satMod val="103000"/>
                <a:tint val="73000"/>
              </a:schemeClr>
            </a:gs>
            <a:gs pos="100000">
              <a:schemeClr val="accent3">
                <a:shade val="50000"/>
                <a:hueOff val="0"/>
                <a:satOff val="0"/>
                <a:lumOff val="23975"/>
                <a:alphaOff val="0"/>
                <a:lumMod val="105000"/>
                <a:satMod val="109000"/>
                <a:tint val="81000"/>
              </a:schemeClr>
            </a:gs>
          </a:gsLst>
          <a:lin ang="5400000" scaled="0"/>
        </a:gradFill>
        <a:ln w="6350" cap="flat" cmpd="sng" algn="ctr">
          <a:solidFill>
            <a:schemeClr val="accent3">
              <a:shade val="50000"/>
              <a:hueOff val="0"/>
              <a:satOff val="0"/>
              <a:lumOff val="2397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First World War</a:t>
          </a:r>
        </a:p>
      </dsp:txBody>
      <dsp:txXfrm rot="-5400000">
        <a:off x="1" y="3044525"/>
        <a:ext cx="1617134" cy="693058"/>
      </dsp:txXfrm>
    </dsp:sp>
    <dsp:sp modelId="{AF6093EC-AAAD-415B-8B12-FCF76A49FA7F}">
      <dsp:nvSpPr>
        <dsp:cNvPr id="0" name=""/>
        <dsp:cNvSpPr/>
      </dsp:nvSpPr>
      <dsp:spPr>
        <a:xfrm rot="5400000">
          <a:off x="3472531" y="295304"/>
          <a:ext cx="1707393" cy="5418186"/>
        </a:xfrm>
        <a:prstGeom prst="round2SameRect">
          <a:avLst/>
        </a:prstGeom>
        <a:solidFill>
          <a:schemeClr val="lt1">
            <a:alpha val="90000"/>
            <a:hueOff val="0"/>
            <a:satOff val="0"/>
            <a:lumOff val="0"/>
            <a:alphaOff val="0"/>
          </a:schemeClr>
        </a:solidFill>
        <a:ln w="6350" cap="flat" cmpd="sng" algn="ctr">
          <a:solidFill>
            <a:schemeClr val="accent3">
              <a:shade val="50000"/>
              <a:hueOff val="0"/>
              <a:satOff val="0"/>
              <a:lumOff val="2397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endParaRPr lang="en-GB" sz="1800" kern="1200" dirty="0"/>
        </a:p>
        <a:p>
          <a:pPr marL="171450" lvl="1" indent="-171450" algn="l" defTabSz="800100">
            <a:lnSpc>
              <a:spcPct val="90000"/>
            </a:lnSpc>
            <a:spcBef>
              <a:spcPct val="0"/>
            </a:spcBef>
            <a:spcAft>
              <a:spcPct val="15000"/>
            </a:spcAft>
            <a:buFont typeface="Arial" panose="020B0604020202020204" pitchFamily="34" charset="0"/>
            <a:buChar char="•"/>
          </a:pPr>
          <a:r>
            <a:rPr lang="en-GB" sz="1800" kern="1200">
              <a:effectLst/>
              <a:latin typeface="Josefin Sans" pitchFamily="2" charset="0"/>
              <a:ea typeface="Times New Roman" panose="02020603050405020304" pitchFamily="18" charset="0"/>
              <a:cs typeface="Times New Roman" panose="02020603050405020304" pitchFamily="18" charset="0"/>
            </a:rPr>
            <a:t>In 1910 a French chemist and perfumier Rene Maurice Gattefosse was working in his laboratory when he burnt his hand and stuck it in a vat of lavender oil and rediscovered the healing properties of lavender oil. </a:t>
          </a:r>
          <a:endParaRPr lang="en-GB" sz="1800" kern="1200" dirty="0"/>
        </a:p>
        <a:p>
          <a:pPr marL="171450" lvl="1" indent="-171450" algn="l" defTabSz="800100">
            <a:lnSpc>
              <a:spcPct val="90000"/>
            </a:lnSpc>
            <a:spcBef>
              <a:spcPct val="0"/>
            </a:spcBef>
            <a:spcAft>
              <a:spcPct val="15000"/>
            </a:spcAft>
            <a:buChar char="•"/>
          </a:pPr>
          <a:r>
            <a:rPr lang="en-GB" sz="1800" kern="1200">
              <a:effectLst/>
              <a:latin typeface="Josefin Sans" pitchFamily="2" charset="0"/>
              <a:ea typeface="Times New Roman" panose="02020603050405020304" pitchFamily="18" charset="0"/>
              <a:cs typeface="Times New Roman" panose="02020603050405020304" pitchFamily="18" charset="0"/>
            </a:rPr>
            <a:t>the term "Aromatherapy" was first used.</a:t>
          </a:r>
          <a:endParaRPr lang="en-GB" sz="1800" kern="1200" dirty="0"/>
        </a:p>
        <a:p>
          <a:pPr marL="171450" lvl="1" indent="-171450" algn="l" defTabSz="755650">
            <a:lnSpc>
              <a:spcPct val="90000"/>
            </a:lnSpc>
            <a:spcBef>
              <a:spcPct val="0"/>
            </a:spcBef>
            <a:spcAft>
              <a:spcPct val="15000"/>
            </a:spcAft>
            <a:buNone/>
          </a:pPr>
          <a:endParaRPr lang="en-GB" sz="1700" kern="1200" dirty="0"/>
        </a:p>
      </dsp:txBody>
      <dsp:txXfrm rot="-5400000">
        <a:off x="1617135" y="2234048"/>
        <a:ext cx="5334838" cy="1540697"/>
      </dsp:txXfrm>
    </dsp:sp>
    <dsp:sp modelId="{1D46384F-FACE-4BAE-A8AF-A3312A29086E}">
      <dsp:nvSpPr>
        <dsp:cNvPr id="0" name=""/>
        <dsp:cNvSpPr/>
      </dsp:nvSpPr>
      <dsp:spPr>
        <a:xfrm rot="5400000">
          <a:off x="-346528" y="4788423"/>
          <a:ext cx="2310192" cy="1617134"/>
        </a:xfrm>
        <a:prstGeom prst="chevron">
          <a:avLst/>
        </a:prstGeom>
        <a:gradFill rotWithShape="0">
          <a:gsLst>
            <a:gs pos="0">
              <a:schemeClr val="accent3">
                <a:shade val="50000"/>
                <a:hueOff val="0"/>
                <a:satOff val="0"/>
                <a:lumOff val="23975"/>
                <a:alphaOff val="0"/>
                <a:lumMod val="110000"/>
                <a:satMod val="105000"/>
                <a:tint val="67000"/>
              </a:schemeClr>
            </a:gs>
            <a:gs pos="50000">
              <a:schemeClr val="accent3">
                <a:shade val="50000"/>
                <a:hueOff val="0"/>
                <a:satOff val="0"/>
                <a:lumOff val="23975"/>
                <a:alphaOff val="0"/>
                <a:lumMod val="105000"/>
                <a:satMod val="103000"/>
                <a:tint val="73000"/>
              </a:schemeClr>
            </a:gs>
            <a:gs pos="100000">
              <a:schemeClr val="accent3">
                <a:shade val="50000"/>
                <a:hueOff val="0"/>
                <a:satOff val="0"/>
                <a:lumOff val="23975"/>
                <a:alphaOff val="0"/>
                <a:lumMod val="105000"/>
                <a:satMod val="109000"/>
                <a:tint val="81000"/>
              </a:schemeClr>
            </a:gs>
          </a:gsLst>
          <a:lin ang="5400000" scaled="0"/>
        </a:gradFill>
        <a:ln w="6350" cap="flat" cmpd="sng" algn="ctr">
          <a:solidFill>
            <a:schemeClr val="accent3">
              <a:shade val="50000"/>
              <a:hueOff val="0"/>
              <a:satOff val="0"/>
              <a:lumOff val="2397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Modern Day</a:t>
          </a:r>
        </a:p>
      </dsp:txBody>
      <dsp:txXfrm rot="-5400000">
        <a:off x="1" y="5250461"/>
        <a:ext cx="1617134" cy="693058"/>
      </dsp:txXfrm>
    </dsp:sp>
    <dsp:sp modelId="{61FB881F-5738-44A8-947C-B7DA4B59EBC5}">
      <dsp:nvSpPr>
        <dsp:cNvPr id="0" name=""/>
        <dsp:cNvSpPr/>
      </dsp:nvSpPr>
      <dsp:spPr>
        <a:xfrm rot="5400000">
          <a:off x="3514644" y="2483614"/>
          <a:ext cx="1623166" cy="5418186"/>
        </a:xfrm>
        <a:prstGeom prst="round2SameRect">
          <a:avLst/>
        </a:prstGeom>
        <a:solidFill>
          <a:schemeClr val="lt1">
            <a:alpha val="90000"/>
            <a:hueOff val="0"/>
            <a:satOff val="0"/>
            <a:lumOff val="0"/>
            <a:alphaOff val="0"/>
          </a:schemeClr>
        </a:solidFill>
        <a:ln w="6350" cap="flat" cmpd="sng" algn="ctr">
          <a:solidFill>
            <a:schemeClr val="accent3">
              <a:shade val="50000"/>
              <a:hueOff val="0"/>
              <a:satOff val="0"/>
              <a:lumOff val="2397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None/>
          </a:pPr>
          <a:r>
            <a:rPr lang="en-GB" sz="1800" kern="1200" dirty="0">
              <a:effectLst/>
              <a:latin typeface="Josefin Sans" pitchFamily="2" charset="0"/>
              <a:ea typeface="Times New Roman" panose="02020603050405020304" pitchFamily="18" charset="0"/>
              <a:cs typeface="Times New Roman" panose="02020603050405020304" pitchFamily="18" charset="0"/>
            </a:rPr>
            <a:t>  An Austrian biochemist, Marguerite Maury discovered that when she applied the essential oils to the skin, the oils were absorbed. Maury brought massage treatments using essential oils to the UK and in 1961 the Secret of Life and Youth was published that pioneered the modern use of essential oils in massage.</a:t>
          </a:r>
          <a:endParaRPr lang="en-GB" sz="1800" kern="1200" dirty="0"/>
        </a:p>
      </dsp:txBody>
      <dsp:txXfrm rot="-5400000">
        <a:off x="1617134" y="4460360"/>
        <a:ext cx="5338950" cy="14646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0A8124-FA1D-4954-B26D-2648B785156D}">
      <dsp:nvSpPr>
        <dsp:cNvPr id="0" name=""/>
        <dsp:cNvSpPr/>
      </dsp:nvSpPr>
      <dsp:spPr>
        <a:xfrm>
          <a:off x="0" y="2480"/>
          <a:ext cx="6062085" cy="0"/>
        </a:xfrm>
        <a:prstGeom prst="line">
          <a:avLst/>
        </a:prstGeom>
        <a:solidFill>
          <a:schemeClr val="accent6">
            <a:shade val="50000"/>
            <a:hueOff val="0"/>
            <a:satOff val="0"/>
            <a:lumOff val="0"/>
            <a:alphaOff val="0"/>
          </a:schemeClr>
        </a:solidFill>
        <a:ln w="1270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F4A5B36-FA50-47BF-A3DB-C970DDDB57A9}">
      <dsp:nvSpPr>
        <dsp:cNvPr id="0" name=""/>
        <dsp:cNvSpPr/>
      </dsp:nvSpPr>
      <dsp:spPr>
        <a:xfrm>
          <a:off x="0" y="2480"/>
          <a:ext cx="6062085" cy="84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i="1" kern="1200"/>
            <a:t>Hospice/palliative care</a:t>
          </a:r>
          <a:endParaRPr lang="en-US" sz="2300" kern="1200"/>
        </a:p>
      </dsp:txBody>
      <dsp:txXfrm>
        <a:off x="0" y="2480"/>
        <a:ext cx="6062085" cy="845859"/>
      </dsp:txXfrm>
    </dsp:sp>
    <dsp:sp modelId="{757E7905-5872-47FA-9637-7A20EF0B0C2D}">
      <dsp:nvSpPr>
        <dsp:cNvPr id="0" name=""/>
        <dsp:cNvSpPr/>
      </dsp:nvSpPr>
      <dsp:spPr>
        <a:xfrm>
          <a:off x="0" y="848340"/>
          <a:ext cx="6062085" cy="0"/>
        </a:xfrm>
        <a:prstGeom prst="line">
          <a:avLst/>
        </a:prstGeom>
        <a:solidFill>
          <a:schemeClr val="accent6">
            <a:shade val="50000"/>
            <a:hueOff val="122808"/>
            <a:satOff val="-5368"/>
            <a:lumOff val="14654"/>
            <a:alphaOff val="0"/>
          </a:schemeClr>
        </a:solidFill>
        <a:ln w="12700" cap="flat" cmpd="sng" algn="ctr">
          <a:solidFill>
            <a:schemeClr val="accent6">
              <a:shade val="50000"/>
              <a:hueOff val="122808"/>
              <a:satOff val="-5368"/>
              <a:lumOff val="1465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DE5D10F-1AD5-492C-8A85-6A159D397AAA}">
      <dsp:nvSpPr>
        <dsp:cNvPr id="0" name=""/>
        <dsp:cNvSpPr/>
      </dsp:nvSpPr>
      <dsp:spPr>
        <a:xfrm>
          <a:off x="0" y="848340"/>
          <a:ext cx="6062085" cy="84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i="1" kern="1200"/>
            <a:t>Pediatrics</a:t>
          </a:r>
          <a:endParaRPr lang="en-US" sz="2300" kern="1200"/>
        </a:p>
      </dsp:txBody>
      <dsp:txXfrm>
        <a:off x="0" y="848340"/>
        <a:ext cx="6062085" cy="845859"/>
      </dsp:txXfrm>
    </dsp:sp>
    <dsp:sp modelId="{BC28675A-D054-4231-B50B-757EEF058CF5}">
      <dsp:nvSpPr>
        <dsp:cNvPr id="0" name=""/>
        <dsp:cNvSpPr/>
      </dsp:nvSpPr>
      <dsp:spPr>
        <a:xfrm>
          <a:off x="0" y="1694199"/>
          <a:ext cx="6062085" cy="0"/>
        </a:xfrm>
        <a:prstGeom prst="line">
          <a:avLst/>
        </a:prstGeom>
        <a:solidFill>
          <a:schemeClr val="accent6">
            <a:shade val="50000"/>
            <a:hueOff val="245616"/>
            <a:satOff val="-10737"/>
            <a:lumOff val="29307"/>
            <a:alphaOff val="0"/>
          </a:schemeClr>
        </a:solidFill>
        <a:ln w="12700" cap="flat" cmpd="sng" algn="ctr">
          <a:solidFill>
            <a:schemeClr val="accent6">
              <a:shade val="50000"/>
              <a:hueOff val="245616"/>
              <a:satOff val="-10737"/>
              <a:lumOff val="2930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169412B-7DD2-418D-AB71-691C9BED0068}">
      <dsp:nvSpPr>
        <dsp:cNvPr id="0" name=""/>
        <dsp:cNvSpPr/>
      </dsp:nvSpPr>
      <dsp:spPr>
        <a:xfrm>
          <a:off x="0" y="1694199"/>
          <a:ext cx="6062085" cy="84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i="1" kern="1200"/>
            <a:t>Psychiatric/addiction services</a:t>
          </a:r>
          <a:endParaRPr lang="en-US" sz="2300" kern="1200"/>
        </a:p>
      </dsp:txBody>
      <dsp:txXfrm>
        <a:off x="0" y="1694199"/>
        <a:ext cx="6062085" cy="845859"/>
      </dsp:txXfrm>
    </dsp:sp>
    <dsp:sp modelId="{795D936B-D1F7-43CB-9A02-DB63CD8F4AC8}">
      <dsp:nvSpPr>
        <dsp:cNvPr id="0" name=""/>
        <dsp:cNvSpPr/>
      </dsp:nvSpPr>
      <dsp:spPr>
        <a:xfrm>
          <a:off x="0" y="2540059"/>
          <a:ext cx="6062085" cy="0"/>
        </a:xfrm>
        <a:prstGeom prst="line">
          <a:avLst/>
        </a:prstGeom>
        <a:solidFill>
          <a:schemeClr val="accent6">
            <a:shade val="50000"/>
            <a:hueOff val="368424"/>
            <a:satOff val="-16105"/>
            <a:lumOff val="43961"/>
            <a:alphaOff val="0"/>
          </a:schemeClr>
        </a:solidFill>
        <a:ln w="12700" cap="flat" cmpd="sng" algn="ctr">
          <a:solidFill>
            <a:schemeClr val="accent6">
              <a:shade val="50000"/>
              <a:hueOff val="368424"/>
              <a:satOff val="-16105"/>
              <a:lumOff val="4396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7E9AD3B-52DD-43D2-A7D5-63BA2DEA9FC1}">
      <dsp:nvSpPr>
        <dsp:cNvPr id="0" name=""/>
        <dsp:cNvSpPr/>
      </dsp:nvSpPr>
      <dsp:spPr>
        <a:xfrm>
          <a:off x="0" y="2540059"/>
          <a:ext cx="6062085" cy="84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i="1" kern="1200"/>
            <a:t>Intensive care units/Emergency Departments</a:t>
          </a:r>
          <a:endParaRPr lang="en-US" sz="2300" kern="1200"/>
        </a:p>
      </dsp:txBody>
      <dsp:txXfrm>
        <a:off x="0" y="2540059"/>
        <a:ext cx="6062085" cy="845859"/>
      </dsp:txXfrm>
    </dsp:sp>
    <dsp:sp modelId="{DB39106C-1376-49E4-A79A-A85F450171A3}">
      <dsp:nvSpPr>
        <dsp:cNvPr id="0" name=""/>
        <dsp:cNvSpPr/>
      </dsp:nvSpPr>
      <dsp:spPr>
        <a:xfrm>
          <a:off x="0" y="3385919"/>
          <a:ext cx="6062085" cy="0"/>
        </a:xfrm>
        <a:prstGeom prst="line">
          <a:avLst/>
        </a:prstGeom>
        <a:solidFill>
          <a:schemeClr val="accent6">
            <a:shade val="50000"/>
            <a:hueOff val="245616"/>
            <a:satOff val="-10737"/>
            <a:lumOff val="29307"/>
            <a:alphaOff val="0"/>
          </a:schemeClr>
        </a:solidFill>
        <a:ln w="12700" cap="flat" cmpd="sng" algn="ctr">
          <a:solidFill>
            <a:schemeClr val="accent6">
              <a:shade val="50000"/>
              <a:hueOff val="245616"/>
              <a:satOff val="-10737"/>
              <a:lumOff val="2930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5FDC66E-D1A2-4813-9E9B-3CFF29D4D2BB}">
      <dsp:nvSpPr>
        <dsp:cNvPr id="0" name=""/>
        <dsp:cNvSpPr/>
      </dsp:nvSpPr>
      <dsp:spPr>
        <a:xfrm>
          <a:off x="0" y="3385919"/>
          <a:ext cx="6062085" cy="84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i="1" kern="1200"/>
            <a:t>Outpatient centers: cardiac rehab/sleep centers/cancer care/other outpatient units</a:t>
          </a:r>
          <a:endParaRPr lang="en-US" sz="2300" kern="1200"/>
        </a:p>
      </dsp:txBody>
      <dsp:txXfrm>
        <a:off x="0" y="3385919"/>
        <a:ext cx="6062085" cy="845859"/>
      </dsp:txXfrm>
    </dsp:sp>
    <dsp:sp modelId="{C770D70D-3167-4E5F-A4F9-54D2FFCDD876}">
      <dsp:nvSpPr>
        <dsp:cNvPr id="0" name=""/>
        <dsp:cNvSpPr/>
      </dsp:nvSpPr>
      <dsp:spPr>
        <a:xfrm>
          <a:off x="0" y="4231778"/>
          <a:ext cx="6062085" cy="0"/>
        </a:xfrm>
        <a:prstGeom prst="line">
          <a:avLst/>
        </a:prstGeom>
        <a:solidFill>
          <a:schemeClr val="accent6">
            <a:shade val="50000"/>
            <a:hueOff val="122808"/>
            <a:satOff val="-5368"/>
            <a:lumOff val="14654"/>
            <a:alphaOff val="0"/>
          </a:schemeClr>
        </a:solidFill>
        <a:ln w="12700" cap="flat" cmpd="sng" algn="ctr">
          <a:solidFill>
            <a:schemeClr val="accent6">
              <a:shade val="50000"/>
              <a:hueOff val="122808"/>
              <a:satOff val="-5368"/>
              <a:lumOff val="1465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CD7DE06-0EA5-49BD-AF07-B9616088DA3C}">
      <dsp:nvSpPr>
        <dsp:cNvPr id="0" name=""/>
        <dsp:cNvSpPr/>
      </dsp:nvSpPr>
      <dsp:spPr>
        <a:xfrm>
          <a:off x="0" y="4231778"/>
          <a:ext cx="6062085" cy="84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i="1" kern="1200"/>
            <a:t>Wound care centers (inpatient and outpatient)</a:t>
          </a:r>
          <a:endParaRPr lang="en-US" sz="2300" kern="1200"/>
        </a:p>
      </dsp:txBody>
      <dsp:txXfrm>
        <a:off x="0" y="4231778"/>
        <a:ext cx="6062085" cy="845859"/>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A10C5-9455-4058-84CB-69BC510E2FB8}" type="datetimeFigureOut">
              <a:rPr lang="bg-BG"/>
              <a:t>5.12.2021 г.</a:t>
            </a:fld>
            <a:endParaRPr lang="bg-BG"/>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1DB927-24A1-4753-80A9-80FBFAED141F}" type="slidenum">
              <a:rPr lang="bg-BG"/>
              <a:t>‹#›</a:t>
            </a:fld>
            <a:endParaRPr lang="bg-BG"/>
          </a:p>
        </p:txBody>
      </p:sp>
    </p:spTree>
    <p:extLst>
      <p:ext uri="{BB962C8B-B14F-4D97-AF65-F5344CB8AC3E}">
        <p14:creationId xmlns:p14="http://schemas.microsoft.com/office/powerpoint/2010/main" val="2297113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Заглавие 1"/>
          <p:cNvSpPr>
            <a:spLocks noGrp="1"/>
          </p:cNvSpPr>
          <p:nvPr>
            <p:ph type="ctrTitle"/>
          </p:nvPr>
        </p:nvSpPr>
        <p:spPr>
          <a:xfrm>
            <a:off x="1524000" y="1122363"/>
            <a:ext cx="9144000" cy="2387600"/>
          </a:xfrm>
        </p:spPr>
        <p:txBody>
          <a:bodyPr anchor="b"/>
          <a:lstStyle>
            <a:lvl1pPr algn="ctr">
              <a:defRPr sz="6000"/>
            </a:lvl1pPr>
          </a:lstStyle>
          <a:p>
            <a:r>
              <a:rPr lang="bg-BG"/>
              <a:t>Редакт. стил загл. образец</a:t>
            </a:r>
          </a:p>
        </p:txBody>
      </p:sp>
      <p:sp>
        <p:nvSpPr>
          <p:cNvPr id="3" name="Подзаглавие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редакция стил подзагл. обр.</a:t>
            </a:r>
          </a:p>
        </p:txBody>
      </p:sp>
      <p:sp>
        <p:nvSpPr>
          <p:cNvPr id="4" name="Контейнер за дата 3"/>
          <p:cNvSpPr>
            <a:spLocks noGrp="1"/>
          </p:cNvSpPr>
          <p:nvPr>
            <p:ph type="dt" sz="half" idx="10"/>
          </p:nvPr>
        </p:nvSpPr>
        <p:spPr/>
        <p:txBody>
          <a:bodyPr/>
          <a:lstStyle/>
          <a:p>
            <a:fld id="{3E104224-5F53-4681-B114-4FDA2DEB297A}" type="datetimeFigureOut">
              <a:rPr lang="bg-BG" smtClean="0"/>
              <a:t>5.12.2021 г.</a:t>
            </a:fld>
            <a:endParaRPr lang="bg-BG"/>
          </a:p>
        </p:txBody>
      </p:sp>
      <p:sp>
        <p:nvSpPr>
          <p:cNvPr id="5" name="Контейнер за долния колонтитул 4"/>
          <p:cNvSpPr>
            <a:spLocks noGrp="1"/>
          </p:cNvSpPr>
          <p:nvPr>
            <p:ph type="ftr" sz="quarter" idx="11"/>
          </p:nvPr>
        </p:nvSpPr>
        <p:spPr/>
        <p:txBody>
          <a:bodyPr/>
          <a:lstStyle/>
          <a:p>
            <a:endParaRPr lang="bg-BG"/>
          </a:p>
        </p:txBody>
      </p:sp>
      <p:sp>
        <p:nvSpPr>
          <p:cNvPr id="6" name="Контейнер за номер на слайда 5"/>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3168234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lstStyle/>
          <a:p>
            <a:r>
              <a:rPr lang="bg-BG"/>
              <a:t>Редакт. стил загл. образец</a:t>
            </a:r>
          </a:p>
        </p:txBody>
      </p:sp>
      <p:sp>
        <p:nvSpPr>
          <p:cNvPr id="3" name="Контейнер за съдържание 2"/>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дата 3"/>
          <p:cNvSpPr>
            <a:spLocks noGrp="1"/>
          </p:cNvSpPr>
          <p:nvPr>
            <p:ph type="dt" sz="half" idx="10"/>
          </p:nvPr>
        </p:nvSpPr>
        <p:spPr/>
        <p:txBody>
          <a:bodyPr/>
          <a:lstStyle/>
          <a:p>
            <a:fld id="{3E104224-5F53-4681-B114-4FDA2DEB297A}" type="datetimeFigureOut">
              <a:rPr lang="bg-BG" smtClean="0"/>
              <a:t>5.12.2021 г.</a:t>
            </a:fld>
            <a:endParaRPr lang="bg-BG"/>
          </a:p>
        </p:txBody>
      </p:sp>
      <p:sp>
        <p:nvSpPr>
          <p:cNvPr id="5" name="Контейнер за долния колонтитул 4"/>
          <p:cNvSpPr>
            <a:spLocks noGrp="1"/>
          </p:cNvSpPr>
          <p:nvPr>
            <p:ph type="ftr" sz="quarter" idx="11"/>
          </p:nvPr>
        </p:nvSpPr>
        <p:spPr/>
        <p:txBody>
          <a:bodyPr/>
          <a:lstStyle/>
          <a:p>
            <a:endParaRPr lang="bg-BG"/>
          </a:p>
        </p:txBody>
      </p:sp>
      <p:sp>
        <p:nvSpPr>
          <p:cNvPr id="6" name="Контейнер за номер на слайда 5"/>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206752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на секция">
    <p:spTree>
      <p:nvGrpSpPr>
        <p:cNvPr id="1" name=""/>
        <p:cNvGrpSpPr/>
        <p:nvPr/>
      </p:nvGrpSpPr>
      <p:grpSpPr>
        <a:xfrm>
          <a:off x="0" y="0"/>
          <a:ext cx="0" cy="0"/>
          <a:chOff x="0" y="0"/>
          <a:chExt cx="0" cy="0"/>
        </a:xfrm>
      </p:grpSpPr>
      <p:sp>
        <p:nvSpPr>
          <p:cNvPr id="2" name="Заглавие 1"/>
          <p:cNvSpPr>
            <a:spLocks noGrp="1"/>
          </p:cNvSpPr>
          <p:nvPr>
            <p:ph type="title"/>
          </p:nvPr>
        </p:nvSpPr>
        <p:spPr>
          <a:xfrm>
            <a:off x="831850" y="1709738"/>
            <a:ext cx="10515600" cy="2852737"/>
          </a:xfrm>
        </p:spPr>
        <p:txBody>
          <a:bodyPr anchor="b"/>
          <a:lstStyle>
            <a:lvl1pPr>
              <a:defRPr sz="6000"/>
            </a:lvl1pPr>
          </a:lstStyle>
          <a:p>
            <a:r>
              <a:rPr lang="bg-BG"/>
              <a:t>Редакт. стил загл. образец</a:t>
            </a:r>
          </a:p>
        </p:txBody>
      </p:sp>
      <p:sp>
        <p:nvSpPr>
          <p:cNvPr id="3" name="Текстов контейнер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Контейнер за дата 3"/>
          <p:cNvSpPr>
            <a:spLocks noGrp="1"/>
          </p:cNvSpPr>
          <p:nvPr>
            <p:ph type="dt" sz="half" idx="10"/>
          </p:nvPr>
        </p:nvSpPr>
        <p:spPr/>
        <p:txBody>
          <a:bodyPr/>
          <a:lstStyle/>
          <a:p>
            <a:fld id="{3E104224-5F53-4681-B114-4FDA2DEB297A}" type="datetimeFigureOut">
              <a:rPr lang="bg-BG" smtClean="0"/>
              <a:t>5.12.2021 г.</a:t>
            </a:fld>
            <a:endParaRPr lang="bg-BG"/>
          </a:p>
        </p:txBody>
      </p:sp>
      <p:sp>
        <p:nvSpPr>
          <p:cNvPr id="5" name="Контейнер за долния колонтитул 4"/>
          <p:cNvSpPr>
            <a:spLocks noGrp="1"/>
          </p:cNvSpPr>
          <p:nvPr>
            <p:ph type="ftr" sz="quarter" idx="11"/>
          </p:nvPr>
        </p:nvSpPr>
        <p:spPr/>
        <p:txBody>
          <a:bodyPr/>
          <a:lstStyle/>
          <a:p>
            <a:endParaRPr lang="bg-BG"/>
          </a:p>
        </p:txBody>
      </p:sp>
      <p:sp>
        <p:nvSpPr>
          <p:cNvPr id="6" name="Контейнер за номер на слайда 5"/>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1008347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lstStyle/>
          <a:p>
            <a:r>
              <a:rPr lang="bg-BG"/>
              <a:t>Редакт. стил загл. образец</a:t>
            </a:r>
          </a:p>
        </p:txBody>
      </p:sp>
      <p:sp>
        <p:nvSpPr>
          <p:cNvPr id="3" name="Контейнер за съдържание 2"/>
          <p:cNvSpPr>
            <a:spLocks noGrp="1"/>
          </p:cNvSpPr>
          <p:nvPr>
            <p:ph sz="half" idx="1"/>
          </p:nvPr>
        </p:nvSpPr>
        <p:spPr>
          <a:xfrm>
            <a:off x="838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съдържание 3"/>
          <p:cNvSpPr>
            <a:spLocks noGrp="1"/>
          </p:cNvSpPr>
          <p:nvPr>
            <p:ph sz="half" idx="2"/>
          </p:nvPr>
        </p:nvSpPr>
        <p:spPr>
          <a:xfrm>
            <a:off x="6172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5" name="Контейнер за дата 4"/>
          <p:cNvSpPr>
            <a:spLocks noGrp="1"/>
          </p:cNvSpPr>
          <p:nvPr>
            <p:ph type="dt" sz="half" idx="10"/>
          </p:nvPr>
        </p:nvSpPr>
        <p:spPr/>
        <p:txBody>
          <a:bodyPr/>
          <a:lstStyle/>
          <a:p>
            <a:fld id="{3E104224-5F53-4681-B114-4FDA2DEB297A}" type="datetimeFigureOut">
              <a:rPr lang="bg-BG" smtClean="0"/>
              <a:t>5.12.2021 г.</a:t>
            </a:fld>
            <a:endParaRPr lang="bg-BG"/>
          </a:p>
        </p:txBody>
      </p:sp>
      <p:sp>
        <p:nvSpPr>
          <p:cNvPr id="6" name="Контейнер за долния колонтитул 5"/>
          <p:cNvSpPr>
            <a:spLocks noGrp="1"/>
          </p:cNvSpPr>
          <p:nvPr>
            <p:ph type="ftr" sz="quarter" idx="11"/>
          </p:nvPr>
        </p:nvSpPr>
        <p:spPr/>
        <p:txBody>
          <a:bodyPr/>
          <a:lstStyle/>
          <a:p>
            <a:endParaRPr lang="bg-BG"/>
          </a:p>
        </p:txBody>
      </p:sp>
      <p:sp>
        <p:nvSpPr>
          <p:cNvPr id="7" name="Контейнер за номер на слайда 6"/>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1138668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лавие 1"/>
          <p:cNvSpPr>
            <a:spLocks noGrp="1"/>
          </p:cNvSpPr>
          <p:nvPr>
            <p:ph type="title"/>
          </p:nvPr>
        </p:nvSpPr>
        <p:spPr>
          <a:xfrm>
            <a:off x="839788" y="365125"/>
            <a:ext cx="10515600" cy="1325563"/>
          </a:xfrm>
        </p:spPr>
        <p:txBody>
          <a:bodyPr/>
          <a:lstStyle/>
          <a:p>
            <a:r>
              <a:rPr lang="bg-BG"/>
              <a:t>Редакт. стил загл. образец</a:t>
            </a:r>
          </a:p>
        </p:txBody>
      </p:sp>
      <p:sp>
        <p:nvSpPr>
          <p:cNvPr id="3" name="Текстов контейнер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Контейнер за съдържание 3"/>
          <p:cNvSpPr>
            <a:spLocks noGrp="1"/>
          </p:cNvSpPr>
          <p:nvPr>
            <p:ph sz="half" idx="2"/>
          </p:nvPr>
        </p:nvSpPr>
        <p:spPr>
          <a:xfrm>
            <a:off x="839788" y="2505075"/>
            <a:ext cx="5157787"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5" name="Текстов контейнер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Контейнер за съдържание 5"/>
          <p:cNvSpPr>
            <a:spLocks noGrp="1"/>
          </p:cNvSpPr>
          <p:nvPr>
            <p:ph sz="quarter" idx="4"/>
          </p:nvPr>
        </p:nvSpPr>
        <p:spPr>
          <a:xfrm>
            <a:off x="6172200" y="2505075"/>
            <a:ext cx="5183188"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7" name="Контейнер за дата 6"/>
          <p:cNvSpPr>
            <a:spLocks noGrp="1"/>
          </p:cNvSpPr>
          <p:nvPr>
            <p:ph type="dt" sz="half" idx="10"/>
          </p:nvPr>
        </p:nvSpPr>
        <p:spPr/>
        <p:txBody>
          <a:bodyPr/>
          <a:lstStyle/>
          <a:p>
            <a:fld id="{3E104224-5F53-4681-B114-4FDA2DEB297A}" type="datetimeFigureOut">
              <a:rPr lang="bg-BG" smtClean="0"/>
              <a:t>5.12.2021 г.</a:t>
            </a:fld>
            <a:endParaRPr lang="bg-BG"/>
          </a:p>
        </p:txBody>
      </p:sp>
      <p:sp>
        <p:nvSpPr>
          <p:cNvPr id="8" name="Контейнер за долния колонтитул 7"/>
          <p:cNvSpPr>
            <a:spLocks noGrp="1"/>
          </p:cNvSpPr>
          <p:nvPr>
            <p:ph type="ftr" sz="quarter" idx="11"/>
          </p:nvPr>
        </p:nvSpPr>
        <p:spPr/>
        <p:txBody>
          <a:bodyPr/>
          <a:lstStyle/>
          <a:p>
            <a:endParaRPr lang="bg-BG"/>
          </a:p>
        </p:txBody>
      </p:sp>
      <p:sp>
        <p:nvSpPr>
          <p:cNvPr id="9" name="Контейнер за номер на слайда 8"/>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479854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lstStyle/>
          <a:p>
            <a:r>
              <a:rPr lang="bg-BG"/>
              <a:t>Редакт. стил загл. образец</a:t>
            </a:r>
          </a:p>
        </p:txBody>
      </p:sp>
      <p:sp>
        <p:nvSpPr>
          <p:cNvPr id="3" name="Контейнер за дата 2"/>
          <p:cNvSpPr>
            <a:spLocks noGrp="1"/>
          </p:cNvSpPr>
          <p:nvPr>
            <p:ph type="dt" sz="half" idx="10"/>
          </p:nvPr>
        </p:nvSpPr>
        <p:spPr/>
        <p:txBody>
          <a:bodyPr/>
          <a:lstStyle/>
          <a:p>
            <a:fld id="{3E104224-5F53-4681-B114-4FDA2DEB297A}" type="datetimeFigureOut">
              <a:rPr lang="bg-BG" smtClean="0"/>
              <a:t>5.12.2021 г.</a:t>
            </a:fld>
            <a:endParaRPr lang="bg-BG"/>
          </a:p>
        </p:txBody>
      </p:sp>
      <p:sp>
        <p:nvSpPr>
          <p:cNvPr id="4" name="Контейнер за долния колонтитул 3"/>
          <p:cNvSpPr>
            <a:spLocks noGrp="1"/>
          </p:cNvSpPr>
          <p:nvPr>
            <p:ph type="ftr" sz="quarter" idx="11"/>
          </p:nvPr>
        </p:nvSpPr>
        <p:spPr/>
        <p:txBody>
          <a:bodyPr/>
          <a:lstStyle/>
          <a:p>
            <a:endParaRPr lang="bg-BG"/>
          </a:p>
        </p:txBody>
      </p:sp>
      <p:sp>
        <p:nvSpPr>
          <p:cNvPr id="5" name="Контейнер за номер на слайда 4"/>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1907984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Контейнер за дата 1"/>
          <p:cNvSpPr>
            <a:spLocks noGrp="1"/>
          </p:cNvSpPr>
          <p:nvPr>
            <p:ph type="dt" sz="half" idx="10"/>
          </p:nvPr>
        </p:nvSpPr>
        <p:spPr/>
        <p:txBody>
          <a:bodyPr/>
          <a:lstStyle/>
          <a:p>
            <a:fld id="{3E104224-5F53-4681-B114-4FDA2DEB297A}" type="datetimeFigureOut">
              <a:rPr lang="bg-BG" smtClean="0"/>
              <a:t>5.12.2021 г.</a:t>
            </a:fld>
            <a:endParaRPr lang="bg-BG"/>
          </a:p>
        </p:txBody>
      </p:sp>
      <p:sp>
        <p:nvSpPr>
          <p:cNvPr id="3" name="Контейнер за долния колонтитул 2"/>
          <p:cNvSpPr>
            <a:spLocks noGrp="1"/>
          </p:cNvSpPr>
          <p:nvPr>
            <p:ph type="ftr" sz="quarter" idx="11"/>
          </p:nvPr>
        </p:nvSpPr>
        <p:spPr/>
        <p:txBody>
          <a:bodyPr/>
          <a:lstStyle/>
          <a:p>
            <a:endParaRPr lang="bg-BG"/>
          </a:p>
        </p:txBody>
      </p:sp>
      <p:sp>
        <p:nvSpPr>
          <p:cNvPr id="4" name="Контейнер за номер на слайда 3"/>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2923044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Заглавие 1"/>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p>
        </p:txBody>
      </p:sp>
      <p:sp>
        <p:nvSpPr>
          <p:cNvPr id="3" name="Контейнер за съдържание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Текстов контейне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p:cNvSpPr>
            <a:spLocks noGrp="1"/>
          </p:cNvSpPr>
          <p:nvPr>
            <p:ph type="dt" sz="half" idx="10"/>
          </p:nvPr>
        </p:nvSpPr>
        <p:spPr/>
        <p:txBody>
          <a:bodyPr/>
          <a:lstStyle/>
          <a:p>
            <a:fld id="{3E104224-5F53-4681-B114-4FDA2DEB297A}" type="datetimeFigureOut">
              <a:rPr lang="bg-BG" smtClean="0"/>
              <a:t>5.12.2021 г.</a:t>
            </a:fld>
            <a:endParaRPr lang="bg-BG"/>
          </a:p>
        </p:txBody>
      </p:sp>
      <p:sp>
        <p:nvSpPr>
          <p:cNvPr id="6" name="Контейнер за долния колонтитул 5"/>
          <p:cNvSpPr>
            <a:spLocks noGrp="1"/>
          </p:cNvSpPr>
          <p:nvPr>
            <p:ph type="ftr" sz="quarter" idx="11"/>
          </p:nvPr>
        </p:nvSpPr>
        <p:spPr/>
        <p:txBody>
          <a:bodyPr/>
          <a:lstStyle/>
          <a:p>
            <a:endParaRPr lang="bg-BG"/>
          </a:p>
        </p:txBody>
      </p:sp>
      <p:sp>
        <p:nvSpPr>
          <p:cNvPr id="7" name="Контейнер за номер на слайда 6"/>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489530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Заглавие 1"/>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p>
        </p:txBody>
      </p:sp>
      <p:sp>
        <p:nvSpPr>
          <p:cNvPr id="3" name="Контейнер за картина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bg-BG"/>
          </a:p>
        </p:txBody>
      </p:sp>
      <p:sp>
        <p:nvSpPr>
          <p:cNvPr id="4" name="Текстов контейне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p:cNvSpPr>
            <a:spLocks noGrp="1"/>
          </p:cNvSpPr>
          <p:nvPr>
            <p:ph type="dt" sz="half" idx="10"/>
          </p:nvPr>
        </p:nvSpPr>
        <p:spPr/>
        <p:txBody>
          <a:bodyPr/>
          <a:lstStyle/>
          <a:p>
            <a:fld id="{3E104224-5F53-4681-B114-4FDA2DEB297A}" type="datetimeFigureOut">
              <a:rPr lang="bg-BG" smtClean="0"/>
              <a:t>5.12.2021 г.</a:t>
            </a:fld>
            <a:endParaRPr lang="bg-BG"/>
          </a:p>
        </p:txBody>
      </p:sp>
      <p:sp>
        <p:nvSpPr>
          <p:cNvPr id="6" name="Контейнер за долния колонтитул 5"/>
          <p:cNvSpPr>
            <a:spLocks noGrp="1"/>
          </p:cNvSpPr>
          <p:nvPr>
            <p:ph type="ftr" sz="quarter" idx="11"/>
          </p:nvPr>
        </p:nvSpPr>
        <p:spPr/>
        <p:txBody>
          <a:bodyPr/>
          <a:lstStyle/>
          <a:p>
            <a:endParaRPr lang="bg-BG"/>
          </a:p>
        </p:txBody>
      </p:sp>
      <p:sp>
        <p:nvSpPr>
          <p:cNvPr id="7" name="Контейнер за номер на слайда 6"/>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1187967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lstStyle/>
          <a:p>
            <a:r>
              <a:rPr lang="bg-BG"/>
              <a:t>Редакт. стил загл. образец</a:t>
            </a:r>
          </a:p>
        </p:txBody>
      </p:sp>
      <p:sp>
        <p:nvSpPr>
          <p:cNvPr id="3" name="Контейнер за вертикален текст 2"/>
          <p:cNvSpPr>
            <a:spLocks noGrp="1"/>
          </p:cNvSpPr>
          <p:nvPr>
            <p:ph type="body" orient="vert" idx="1"/>
          </p:nvPr>
        </p:nvSpPr>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дата 3"/>
          <p:cNvSpPr>
            <a:spLocks noGrp="1"/>
          </p:cNvSpPr>
          <p:nvPr>
            <p:ph type="dt" sz="half" idx="10"/>
          </p:nvPr>
        </p:nvSpPr>
        <p:spPr/>
        <p:txBody>
          <a:bodyPr/>
          <a:lstStyle/>
          <a:p>
            <a:fld id="{3E104224-5F53-4681-B114-4FDA2DEB297A}" type="datetimeFigureOut">
              <a:rPr lang="bg-BG" smtClean="0"/>
              <a:t>5.12.2021 г.</a:t>
            </a:fld>
            <a:endParaRPr lang="bg-BG"/>
          </a:p>
        </p:txBody>
      </p:sp>
      <p:sp>
        <p:nvSpPr>
          <p:cNvPr id="5" name="Контейнер за долния колонтитул 4"/>
          <p:cNvSpPr>
            <a:spLocks noGrp="1"/>
          </p:cNvSpPr>
          <p:nvPr>
            <p:ph type="ftr" sz="quarter" idx="11"/>
          </p:nvPr>
        </p:nvSpPr>
        <p:spPr/>
        <p:txBody>
          <a:bodyPr/>
          <a:lstStyle/>
          <a:p>
            <a:endParaRPr lang="bg-BG"/>
          </a:p>
        </p:txBody>
      </p:sp>
      <p:sp>
        <p:nvSpPr>
          <p:cNvPr id="6" name="Контейнер за номер на слайда 5"/>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2611056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Вертикално заглавие 1"/>
          <p:cNvSpPr>
            <a:spLocks noGrp="1"/>
          </p:cNvSpPr>
          <p:nvPr>
            <p:ph type="title" orient="vert"/>
          </p:nvPr>
        </p:nvSpPr>
        <p:spPr>
          <a:xfrm>
            <a:off x="8724900" y="365125"/>
            <a:ext cx="2628900" cy="5811838"/>
          </a:xfrm>
        </p:spPr>
        <p:txBody>
          <a:bodyPr vert="eaVert"/>
          <a:lstStyle/>
          <a:p>
            <a:r>
              <a:rPr lang="bg-BG"/>
              <a:t>Редакт. стил загл. образец</a:t>
            </a:r>
          </a:p>
        </p:txBody>
      </p:sp>
      <p:sp>
        <p:nvSpPr>
          <p:cNvPr id="3" name="Контейнер за вертикален текст 2"/>
          <p:cNvSpPr>
            <a:spLocks noGrp="1"/>
          </p:cNvSpPr>
          <p:nvPr>
            <p:ph type="body" orient="vert" idx="1"/>
          </p:nvPr>
        </p:nvSpPr>
        <p:spPr>
          <a:xfrm>
            <a:off x="838200" y="365125"/>
            <a:ext cx="7734300" cy="5811838"/>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дата 3"/>
          <p:cNvSpPr>
            <a:spLocks noGrp="1"/>
          </p:cNvSpPr>
          <p:nvPr>
            <p:ph type="dt" sz="half" idx="10"/>
          </p:nvPr>
        </p:nvSpPr>
        <p:spPr/>
        <p:txBody>
          <a:bodyPr/>
          <a:lstStyle/>
          <a:p>
            <a:fld id="{3E104224-5F53-4681-B114-4FDA2DEB297A}" type="datetimeFigureOut">
              <a:rPr lang="bg-BG" smtClean="0"/>
              <a:t>5.12.2021 г.</a:t>
            </a:fld>
            <a:endParaRPr lang="bg-BG"/>
          </a:p>
        </p:txBody>
      </p:sp>
      <p:sp>
        <p:nvSpPr>
          <p:cNvPr id="5" name="Контейнер за долния колонтитул 4"/>
          <p:cNvSpPr>
            <a:spLocks noGrp="1"/>
          </p:cNvSpPr>
          <p:nvPr>
            <p:ph type="ftr" sz="quarter" idx="11"/>
          </p:nvPr>
        </p:nvSpPr>
        <p:spPr/>
        <p:txBody>
          <a:bodyPr/>
          <a:lstStyle/>
          <a:p>
            <a:endParaRPr lang="bg-BG"/>
          </a:p>
        </p:txBody>
      </p:sp>
      <p:sp>
        <p:nvSpPr>
          <p:cNvPr id="6" name="Контейнер за номер на слайда 5"/>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25871084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66AF6499-9F73-41F9-AFA4-22AF95267DAF}"/>
              </a:ext>
            </a:extLst>
          </p:cNvPr>
          <p:cNvSpPr txBox="1">
            <a:spLocks noGrp="1"/>
          </p:cNvSpPr>
          <p:nvPr>
            <p:ph type="ctrTitle"/>
          </p:nvPr>
        </p:nvSpPr>
        <p:spPr>
          <a:xfrm>
            <a:off x="1524000" y="1122361"/>
            <a:ext cx="9144000" cy="2387598"/>
          </a:xfrm>
        </p:spPr>
        <p:txBody>
          <a:bodyPr anchor="b" anchorCtr="1"/>
          <a:lstStyle>
            <a:lvl1pPr algn="ctr">
              <a:defRPr lang="bg-BG" sz="6000"/>
            </a:lvl1pPr>
          </a:lstStyle>
          <a:p>
            <a:pPr lvl="0"/>
            <a:r>
              <a:rPr lang="bg-BG"/>
              <a:t>Редакт. стил загл. образец</a:t>
            </a:r>
          </a:p>
        </p:txBody>
      </p:sp>
      <p:sp>
        <p:nvSpPr>
          <p:cNvPr id="3" name="Подзаглавие 2">
            <a:extLst>
              <a:ext uri="{FF2B5EF4-FFF2-40B4-BE49-F238E27FC236}">
                <a16:creationId xmlns:a16="http://schemas.microsoft.com/office/drawing/2014/main" id="{D0366869-35CC-4B43-939B-96538C005E47}"/>
              </a:ext>
            </a:extLst>
          </p:cNvPr>
          <p:cNvSpPr txBox="1">
            <a:spLocks noGrp="1"/>
          </p:cNvSpPr>
          <p:nvPr>
            <p:ph type="subTitle" idx="1"/>
          </p:nvPr>
        </p:nvSpPr>
        <p:spPr>
          <a:xfrm>
            <a:off x="1524000" y="3602041"/>
            <a:ext cx="9144000" cy="1655758"/>
          </a:xfrm>
        </p:spPr>
        <p:txBody>
          <a:bodyPr anchorCtr="1"/>
          <a:lstStyle>
            <a:lvl1pPr algn="ctr">
              <a:defRPr/>
            </a:lvl1pPr>
          </a:lstStyle>
          <a:p>
            <a:pPr lvl="0"/>
            <a:r>
              <a:rPr lang="bg-BG"/>
              <a:t>Щракнете, за да редактирате стила на подзаглавието в образеца</a:t>
            </a:r>
          </a:p>
        </p:txBody>
      </p:sp>
      <p:sp>
        <p:nvSpPr>
          <p:cNvPr id="4" name="Контейнер за дата 3">
            <a:extLst>
              <a:ext uri="{FF2B5EF4-FFF2-40B4-BE49-F238E27FC236}">
                <a16:creationId xmlns:a16="http://schemas.microsoft.com/office/drawing/2014/main" id="{DC0D471C-8BE6-4678-90E1-8DBB48237819}"/>
              </a:ext>
            </a:extLst>
          </p:cNvPr>
          <p:cNvSpPr txBox="1">
            <a:spLocks noGrp="1"/>
          </p:cNvSpPr>
          <p:nvPr>
            <p:ph type="dt" sz="half" idx="7"/>
          </p:nvPr>
        </p:nvSpPr>
        <p:spPr/>
        <p:txBody>
          <a:bodyPr/>
          <a:lstStyle>
            <a:lvl1pPr>
              <a:defRPr/>
            </a:lvl1pPr>
          </a:lstStyle>
          <a:p>
            <a:pPr lvl="0"/>
            <a:endParaRPr lang="ru-RU"/>
          </a:p>
        </p:txBody>
      </p:sp>
      <p:sp>
        <p:nvSpPr>
          <p:cNvPr id="5" name="Контейнер за долния колонтитул 4">
            <a:extLst>
              <a:ext uri="{FF2B5EF4-FFF2-40B4-BE49-F238E27FC236}">
                <a16:creationId xmlns:a16="http://schemas.microsoft.com/office/drawing/2014/main" id="{4F331799-98C1-4291-859A-CB5AC80F17EC}"/>
              </a:ext>
            </a:extLst>
          </p:cNvPr>
          <p:cNvSpPr txBox="1">
            <a:spLocks noGrp="1"/>
          </p:cNvSpPr>
          <p:nvPr>
            <p:ph type="ftr" sz="quarter" idx="9"/>
          </p:nvPr>
        </p:nvSpPr>
        <p:spPr/>
        <p:txBody>
          <a:bodyPr/>
          <a:lstStyle>
            <a:lvl1pPr>
              <a:defRPr/>
            </a:lvl1pPr>
          </a:lstStyle>
          <a:p>
            <a:pPr lvl="0"/>
            <a:endParaRPr lang="ru-RU"/>
          </a:p>
        </p:txBody>
      </p:sp>
      <p:sp>
        <p:nvSpPr>
          <p:cNvPr id="6" name="Контейнер за номер на слайда 5">
            <a:extLst>
              <a:ext uri="{FF2B5EF4-FFF2-40B4-BE49-F238E27FC236}">
                <a16:creationId xmlns:a16="http://schemas.microsoft.com/office/drawing/2014/main" id="{EF077128-1E00-441E-B835-D2D8F49B9FB7}"/>
              </a:ext>
            </a:extLst>
          </p:cNvPr>
          <p:cNvSpPr txBox="1">
            <a:spLocks noGrp="1"/>
          </p:cNvSpPr>
          <p:nvPr>
            <p:ph type="sldNum" sz="quarter" idx="8"/>
          </p:nvPr>
        </p:nvSpPr>
        <p:spPr/>
        <p:txBody>
          <a:bodyPr/>
          <a:lstStyle>
            <a:lvl1pPr>
              <a:defRPr/>
            </a:lvl1pPr>
          </a:lstStyle>
          <a:p>
            <a:pPr lvl="0"/>
            <a:fld id="{282A7F6D-3C3C-4590-957B-60CF899DAF2B}" type="slidenum">
              <a:t>‹#›</a:t>
            </a:fld>
            <a:endParaRPr lang="ru-RU"/>
          </a:p>
        </p:txBody>
      </p:sp>
    </p:spTree>
    <p:extLst>
      <p:ext uri="{BB962C8B-B14F-4D97-AF65-F5344CB8AC3E}">
        <p14:creationId xmlns:p14="http://schemas.microsoft.com/office/powerpoint/2010/main" val="18534336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42E87ED5-50B7-46D0-90C2-00934D7BD586}"/>
              </a:ext>
            </a:extLst>
          </p:cNvPr>
          <p:cNvSpPr txBox="1">
            <a:spLocks noGrp="1"/>
          </p:cNvSpPr>
          <p:nvPr>
            <p:ph type="title"/>
          </p:nvPr>
        </p:nvSpPr>
        <p:spPr/>
        <p:txBody>
          <a:bodyPr/>
          <a:lstStyle>
            <a:lvl1pPr>
              <a:defRPr lang="bg-BG"/>
            </a:lvl1pPr>
          </a:lstStyle>
          <a:p>
            <a:pPr lvl="0"/>
            <a:r>
              <a:rPr lang="bg-BG"/>
              <a:t>Редакт. стил загл. образец</a:t>
            </a:r>
          </a:p>
        </p:txBody>
      </p:sp>
      <p:sp>
        <p:nvSpPr>
          <p:cNvPr id="3" name="Контейнер за съдържание 2">
            <a:extLst>
              <a:ext uri="{FF2B5EF4-FFF2-40B4-BE49-F238E27FC236}">
                <a16:creationId xmlns:a16="http://schemas.microsoft.com/office/drawing/2014/main" id="{61F5EC9A-5F68-4F35-8043-A6123E778AC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дата 3">
            <a:extLst>
              <a:ext uri="{FF2B5EF4-FFF2-40B4-BE49-F238E27FC236}">
                <a16:creationId xmlns:a16="http://schemas.microsoft.com/office/drawing/2014/main" id="{2A5932C0-F473-471E-AB30-AA814ED7C183}"/>
              </a:ext>
            </a:extLst>
          </p:cNvPr>
          <p:cNvSpPr txBox="1">
            <a:spLocks noGrp="1"/>
          </p:cNvSpPr>
          <p:nvPr>
            <p:ph type="dt" sz="half" idx="7"/>
          </p:nvPr>
        </p:nvSpPr>
        <p:spPr/>
        <p:txBody>
          <a:bodyPr/>
          <a:lstStyle>
            <a:lvl1pPr>
              <a:defRPr/>
            </a:lvl1pPr>
          </a:lstStyle>
          <a:p>
            <a:pPr lvl="0"/>
            <a:endParaRPr lang="ru-RU"/>
          </a:p>
        </p:txBody>
      </p:sp>
      <p:sp>
        <p:nvSpPr>
          <p:cNvPr id="5" name="Контейнер за долния колонтитул 4">
            <a:extLst>
              <a:ext uri="{FF2B5EF4-FFF2-40B4-BE49-F238E27FC236}">
                <a16:creationId xmlns:a16="http://schemas.microsoft.com/office/drawing/2014/main" id="{96167286-BF7C-4F68-9180-379B140B9799}"/>
              </a:ext>
            </a:extLst>
          </p:cNvPr>
          <p:cNvSpPr txBox="1">
            <a:spLocks noGrp="1"/>
          </p:cNvSpPr>
          <p:nvPr>
            <p:ph type="ftr" sz="quarter" idx="9"/>
          </p:nvPr>
        </p:nvSpPr>
        <p:spPr/>
        <p:txBody>
          <a:bodyPr/>
          <a:lstStyle>
            <a:lvl1pPr>
              <a:defRPr/>
            </a:lvl1pPr>
          </a:lstStyle>
          <a:p>
            <a:pPr lvl="0"/>
            <a:endParaRPr lang="ru-RU"/>
          </a:p>
        </p:txBody>
      </p:sp>
      <p:sp>
        <p:nvSpPr>
          <p:cNvPr id="6" name="Контейнер за номер на слайда 5">
            <a:extLst>
              <a:ext uri="{FF2B5EF4-FFF2-40B4-BE49-F238E27FC236}">
                <a16:creationId xmlns:a16="http://schemas.microsoft.com/office/drawing/2014/main" id="{46B436BD-291C-4705-8B8F-32DA8C21176F}"/>
              </a:ext>
            </a:extLst>
          </p:cNvPr>
          <p:cNvSpPr txBox="1">
            <a:spLocks noGrp="1"/>
          </p:cNvSpPr>
          <p:nvPr>
            <p:ph type="sldNum" sz="quarter" idx="8"/>
          </p:nvPr>
        </p:nvSpPr>
        <p:spPr/>
        <p:txBody>
          <a:bodyPr/>
          <a:lstStyle>
            <a:lvl1pPr>
              <a:defRPr/>
            </a:lvl1pPr>
          </a:lstStyle>
          <a:p>
            <a:pPr lvl="0"/>
            <a:fld id="{CA59A43F-5F60-41C6-8F2C-A541117996F5}" type="slidenum">
              <a:t>‹#›</a:t>
            </a:fld>
            <a:endParaRPr lang="ru-RU"/>
          </a:p>
        </p:txBody>
      </p:sp>
    </p:spTree>
    <p:extLst>
      <p:ext uri="{BB962C8B-B14F-4D97-AF65-F5344CB8AC3E}">
        <p14:creationId xmlns:p14="http://schemas.microsoft.com/office/powerpoint/2010/main" val="1040181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66CC665E-D7EA-4A2F-AC52-A38E0FDEBCE2}"/>
              </a:ext>
            </a:extLst>
          </p:cNvPr>
          <p:cNvSpPr txBox="1">
            <a:spLocks noGrp="1"/>
          </p:cNvSpPr>
          <p:nvPr>
            <p:ph type="title"/>
          </p:nvPr>
        </p:nvSpPr>
        <p:spPr>
          <a:xfrm>
            <a:off x="831847" y="1709736"/>
            <a:ext cx="10515600" cy="2852735"/>
          </a:xfrm>
        </p:spPr>
        <p:txBody>
          <a:bodyPr anchor="b"/>
          <a:lstStyle>
            <a:lvl1pPr>
              <a:defRPr lang="bg-BG" sz="6000"/>
            </a:lvl1pPr>
          </a:lstStyle>
          <a:p>
            <a:pPr lvl="0"/>
            <a:r>
              <a:rPr lang="bg-BG"/>
              <a:t>Редакт. стил загл. образец</a:t>
            </a:r>
          </a:p>
        </p:txBody>
      </p:sp>
      <p:sp>
        <p:nvSpPr>
          <p:cNvPr id="3" name="Текстов контейнер 2">
            <a:extLst>
              <a:ext uri="{FF2B5EF4-FFF2-40B4-BE49-F238E27FC236}">
                <a16:creationId xmlns:a16="http://schemas.microsoft.com/office/drawing/2014/main" id="{BE81AC5F-07FF-4322-8B93-CA9C45E145E1}"/>
              </a:ext>
            </a:extLst>
          </p:cNvPr>
          <p:cNvSpPr txBox="1">
            <a:spLocks noGrp="1"/>
          </p:cNvSpPr>
          <p:nvPr>
            <p:ph type="body" idx="1"/>
          </p:nvPr>
        </p:nvSpPr>
        <p:spPr>
          <a:xfrm>
            <a:off x="831847" y="4589465"/>
            <a:ext cx="10515600" cy="1500182"/>
          </a:xfrm>
        </p:spPr>
        <p:txBody>
          <a:bodyPr/>
          <a:lstStyle>
            <a:lvl1pPr>
              <a:defRPr>
                <a:solidFill>
                  <a:srgbClr val="898989"/>
                </a:solidFill>
              </a:defRPr>
            </a:lvl1pPr>
          </a:lstStyle>
          <a:p>
            <a:pPr lvl="0"/>
            <a:r>
              <a:rPr lang="bg-BG"/>
              <a:t>Щракнете, за да редактирате стиловете на текста в образеца</a:t>
            </a:r>
          </a:p>
        </p:txBody>
      </p:sp>
      <p:sp>
        <p:nvSpPr>
          <p:cNvPr id="4" name="Контейнер за дата 3">
            <a:extLst>
              <a:ext uri="{FF2B5EF4-FFF2-40B4-BE49-F238E27FC236}">
                <a16:creationId xmlns:a16="http://schemas.microsoft.com/office/drawing/2014/main" id="{14F3007B-E7C8-4BD5-A801-B18215C6ED7C}"/>
              </a:ext>
            </a:extLst>
          </p:cNvPr>
          <p:cNvSpPr txBox="1">
            <a:spLocks noGrp="1"/>
          </p:cNvSpPr>
          <p:nvPr>
            <p:ph type="dt" sz="half" idx="7"/>
          </p:nvPr>
        </p:nvSpPr>
        <p:spPr/>
        <p:txBody>
          <a:bodyPr/>
          <a:lstStyle>
            <a:lvl1pPr>
              <a:defRPr/>
            </a:lvl1pPr>
          </a:lstStyle>
          <a:p>
            <a:pPr lvl="0"/>
            <a:endParaRPr lang="ru-RU"/>
          </a:p>
        </p:txBody>
      </p:sp>
      <p:sp>
        <p:nvSpPr>
          <p:cNvPr id="5" name="Контейнер за долния колонтитул 4">
            <a:extLst>
              <a:ext uri="{FF2B5EF4-FFF2-40B4-BE49-F238E27FC236}">
                <a16:creationId xmlns:a16="http://schemas.microsoft.com/office/drawing/2014/main" id="{84A20164-911A-4061-AD82-EBE446B8C33A}"/>
              </a:ext>
            </a:extLst>
          </p:cNvPr>
          <p:cNvSpPr txBox="1">
            <a:spLocks noGrp="1"/>
          </p:cNvSpPr>
          <p:nvPr>
            <p:ph type="ftr" sz="quarter" idx="9"/>
          </p:nvPr>
        </p:nvSpPr>
        <p:spPr/>
        <p:txBody>
          <a:bodyPr/>
          <a:lstStyle>
            <a:lvl1pPr>
              <a:defRPr/>
            </a:lvl1pPr>
          </a:lstStyle>
          <a:p>
            <a:pPr lvl="0"/>
            <a:endParaRPr lang="ru-RU"/>
          </a:p>
        </p:txBody>
      </p:sp>
      <p:sp>
        <p:nvSpPr>
          <p:cNvPr id="6" name="Контейнер за номер на слайда 5">
            <a:extLst>
              <a:ext uri="{FF2B5EF4-FFF2-40B4-BE49-F238E27FC236}">
                <a16:creationId xmlns:a16="http://schemas.microsoft.com/office/drawing/2014/main" id="{7C6BAD23-EDD6-4031-9F77-AA0BABE82C77}"/>
              </a:ext>
            </a:extLst>
          </p:cNvPr>
          <p:cNvSpPr txBox="1">
            <a:spLocks noGrp="1"/>
          </p:cNvSpPr>
          <p:nvPr>
            <p:ph type="sldNum" sz="quarter" idx="8"/>
          </p:nvPr>
        </p:nvSpPr>
        <p:spPr/>
        <p:txBody>
          <a:bodyPr/>
          <a:lstStyle>
            <a:lvl1pPr>
              <a:defRPr/>
            </a:lvl1pPr>
          </a:lstStyle>
          <a:p>
            <a:pPr lvl="0"/>
            <a:fld id="{93E850EE-142E-4884-8B3E-9CD41AE77896}" type="slidenum">
              <a:t>‹#›</a:t>
            </a:fld>
            <a:endParaRPr lang="ru-RU"/>
          </a:p>
        </p:txBody>
      </p:sp>
    </p:spTree>
    <p:extLst>
      <p:ext uri="{BB962C8B-B14F-4D97-AF65-F5344CB8AC3E}">
        <p14:creationId xmlns:p14="http://schemas.microsoft.com/office/powerpoint/2010/main" val="27005272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F16C9593-11DA-48D0-836E-5EBD902B2503}"/>
              </a:ext>
            </a:extLst>
          </p:cNvPr>
          <p:cNvSpPr txBox="1">
            <a:spLocks noGrp="1"/>
          </p:cNvSpPr>
          <p:nvPr>
            <p:ph type="title"/>
          </p:nvPr>
        </p:nvSpPr>
        <p:spPr/>
        <p:txBody>
          <a:bodyPr/>
          <a:lstStyle>
            <a:lvl1pPr>
              <a:defRPr lang="bg-BG"/>
            </a:lvl1pPr>
          </a:lstStyle>
          <a:p>
            <a:pPr lvl="0"/>
            <a:r>
              <a:rPr lang="bg-BG"/>
              <a:t>Редакт. стил загл. образец</a:t>
            </a:r>
          </a:p>
        </p:txBody>
      </p:sp>
      <p:sp>
        <p:nvSpPr>
          <p:cNvPr id="3" name="Контейнер за съдържание 2">
            <a:extLst>
              <a:ext uri="{FF2B5EF4-FFF2-40B4-BE49-F238E27FC236}">
                <a16:creationId xmlns:a16="http://schemas.microsoft.com/office/drawing/2014/main" id="{B4F37E0D-659A-42CD-9350-29D0285523A5}"/>
              </a:ext>
            </a:extLst>
          </p:cNvPr>
          <p:cNvSpPr txBox="1">
            <a:spLocks noGrp="1"/>
          </p:cNvSpPr>
          <p:nvPr>
            <p:ph idx="1"/>
          </p:nvPr>
        </p:nvSpPr>
        <p:spPr>
          <a:xfrm>
            <a:off x="2544239" y="1600201"/>
            <a:ext cx="4417477" cy="4525959"/>
          </a:xfrm>
        </p:spPr>
        <p:txBody>
          <a:bodyPr/>
          <a:lstStyle>
            <a:lvl1pPr>
              <a:defRPr/>
            </a:lvl1pPr>
            <a:lvl2pPr>
              <a:defRPr/>
            </a:lvl2pPr>
            <a:lvl3pPr>
              <a:defRPr/>
            </a:lvl3pPr>
            <a:lvl4pPr>
              <a:defRPr/>
            </a:lvl4pPr>
            <a:lvl5pPr>
              <a:defRPr/>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съдържание 3">
            <a:extLst>
              <a:ext uri="{FF2B5EF4-FFF2-40B4-BE49-F238E27FC236}">
                <a16:creationId xmlns:a16="http://schemas.microsoft.com/office/drawing/2014/main" id="{CD64C3FC-1E23-4A90-B2C1-5BBFF7015E89}"/>
              </a:ext>
            </a:extLst>
          </p:cNvPr>
          <p:cNvSpPr txBox="1">
            <a:spLocks noGrp="1"/>
          </p:cNvSpPr>
          <p:nvPr>
            <p:ph idx="2"/>
          </p:nvPr>
        </p:nvSpPr>
        <p:spPr>
          <a:xfrm>
            <a:off x="7164922" y="1600201"/>
            <a:ext cx="4417477" cy="4525959"/>
          </a:xfrm>
        </p:spPr>
        <p:txBody>
          <a:bodyPr/>
          <a:lstStyle>
            <a:lvl1pPr>
              <a:defRPr/>
            </a:lvl1pPr>
            <a:lvl2pPr>
              <a:defRPr/>
            </a:lvl2pPr>
            <a:lvl3pPr>
              <a:defRPr/>
            </a:lvl3pPr>
            <a:lvl4pPr>
              <a:defRPr/>
            </a:lvl4pPr>
            <a:lvl5pPr>
              <a:defRPr/>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5" name="Контейнер за дата 4">
            <a:extLst>
              <a:ext uri="{FF2B5EF4-FFF2-40B4-BE49-F238E27FC236}">
                <a16:creationId xmlns:a16="http://schemas.microsoft.com/office/drawing/2014/main" id="{DD0062ED-5CE2-4474-85C2-01251674879F}"/>
              </a:ext>
            </a:extLst>
          </p:cNvPr>
          <p:cNvSpPr txBox="1">
            <a:spLocks noGrp="1"/>
          </p:cNvSpPr>
          <p:nvPr>
            <p:ph type="dt" sz="half" idx="7"/>
          </p:nvPr>
        </p:nvSpPr>
        <p:spPr/>
        <p:txBody>
          <a:bodyPr/>
          <a:lstStyle>
            <a:lvl1pPr>
              <a:defRPr/>
            </a:lvl1pPr>
          </a:lstStyle>
          <a:p>
            <a:pPr lvl="0"/>
            <a:endParaRPr lang="ru-RU"/>
          </a:p>
        </p:txBody>
      </p:sp>
      <p:sp>
        <p:nvSpPr>
          <p:cNvPr id="6" name="Контейнер за долния колонтитул 5">
            <a:extLst>
              <a:ext uri="{FF2B5EF4-FFF2-40B4-BE49-F238E27FC236}">
                <a16:creationId xmlns:a16="http://schemas.microsoft.com/office/drawing/2014/main" id="{A6238CC2-E0A2-4659-8714-0D491D1CA26B}"/>
              </a:ext>
            </a:extLst>
          </p:cNvPr>
          <p:cNvSpPr txBox="1">
            <a:spLocks noGrp="1"/>
          </p:cNvSpPr>
          <p:nvPr>
            <p:ph type="ftr" sz="quarter" idx="9"/>
          </p:nvPr>
        </p:nvSpPr>
        <p:spPr/>
        <p:txBody>
          <a:bodyPr/>
          <a:lstStyle>
            <a:lvl1pPr>
              <a:defRPr/>
            </a:lvl1pPr>
          </a:lstStyle>
          <a:p>
            <a:pPr lvl="0"/>
            <a:endParaRPr lang="ru-RU"/>
          </a:p>
        </p:txBody>
      </p:sp>
      <p:sp>
        <p:nvSpPr>
          <p:cNvPr id="7" name="Контейнер за номер на слайда 6">
            <a:extLst>
              <a:ext uri="{FF2B5EF4-FFF2-40B4-BE49-F238E27FC236}">
                <a16:creationId xmlns:a16="http://schemas.microsoft.com/office/drawing/2014/main" id="{BC24CA3A-0889-4B90-87EE-5684F5C4B48D}"/>
              </a:ext>
            </a:extLst>
          </p:cNvPr>
          <p:cNvSpPr txBox="1">
            <a:spLocks noGrp="1"/>
          </p:cNvSpPr>
          <p:nvPr>
            <p:ph type="sldNum" sz="quarter" idx="8"/>
          </p:nvPr>
        </p:nvSpPr>
        <p:spPr/>
        <p:txBody>
          <a:bodyPr/>
          <a:lstStyle>
            <a:lvl1pPr>
              <a:defRPr/>
            </a:lvl1pPr>
          </a:lstStyle>
          <a:p>
            <a:pPr lvl="0"/>
            <a:fld id="{9290DD14-9824-4F17-89B1-9D62E0094EE6}" type="slidenum">
              <a:t>‹#›</a:t>
            </a:fld>
            <a:endParaRPr lang="ru-RU"/>
          </a:p>
        </p:txBody>
      </p:sp>
    </p:spTree>
    <p:extLst>
      <p:ext uri="{BB962C8B-B14F-4D97-AF65-F5344CB8AC3E}">
        <p14:creationId xmlns:p14="http://schemas.microsoft.com/office/powerpoint/2010/main" val="13026339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74D1550-78EF-4878-A26C-9E3AB2B129D3}"/>
              </a:ext>
            </a:extLst>
          </p:cNvPr>
          <p:cNvSpPr txBox="1">
            <a:spLocks noGrp="1"/>
          </p:cNvSpPr>
          <p:nvPr>
            <p:ph type="title"/>
          </p:nvPr>
        </p:nvSpPr>
        <p:spPr>
          <a:xfrm>
            <a:off x="840321" y="365130"/>
            <a:ext cx="10515600" cy="1325559"/>
          </a:xfrm>
        </p:spPr>
        <p:txBody>
          <a:bodyPr/>
          <a:lstStyle>
            <a:lvl1pPr>
              <a:defRPr lang="bg-BG"/>
            </a:lvl1pPr>
          </a:lstStyle>
          <a:p>
            <a:pPr lvl="0"/>
            <a:r>
              <a:rPr lang="bg-BG"/>
              <a:t>Редакт. стил загл. образец</a:t>
            </a:r>
          </a:p>
        </p:txBody>
      </p:sp>
      <p:sp>
        <p:nvSpPr>
          <p:cNvPr id="3" name="Текстов контейнер 2">
            <a:extLst>
              <a:ext uri="{FF2B5EF4-FFF2-40B4-BE49-F238E27FC236}">
                <a16:creationId xmlns:a16="http://schemas.microsoft.com/office/drawing/2014/main" id="{86A1CDBC-4E95-42F2-B3E9-55034714A5A3}"/>
              </a:ext>
            </a:extLst>
          </p:cNvPr>
          <p:cNvSpPr txBox="1">
            <a:spLocks noGrp="1"/>
          </p:cNvSpPr>
          <p:nvPr>
            <p:ph type="body" idx="1"/>
          </p:nvPr>
        </p:nvSpPr>
        <p:spPr>
          <a:xfrm>
            <a:off x="840321" y="1681160"/>
            <a:ext cx="5158312" cy="823910"/>
          </a:xfrm>
        </p:spPr>
        <p:txBody>
          <a:bodyPr anchor="b"/>
          <a:lstStyle>
            <a:lvl1pPr>
              <a:defRPr b="1"/>
            </a:lvl1pPr>
          </a:lstStyle>
          <a:p>
            <a:pPr lvl="0"/>
            <a:r>
              <a:rPr lang="bg-BG"/>
              <a:t>Щракнете, за да редактирате стиловете на текста в образеца</a:t>
            </a:r>
          </a:p>
        </p:txBody>
      </p:sp>
      <p:sp>
        <p:nvSpPr>
          <p:cNvPr id="4" name="Контейнер за съдържание 3">
            <a:extLst>
              <a:ext uri="{FF2B5EF4-FFF2-40B4-BE49-F238E27FC236}">
                <a16:creationId xmlns:a16="http://schemas.microsoft.com/office/drawing/2014/main" id="{2208A25E-268B-4510-A2C2-55B8562961C9}"/>
              </a:ext>
            </a:extLst>
          </p:cNvPr>
          <p:cNvSpPr txBox="1">
            <a:spLocks noGrp="1"/>
          </p:cNvSpPr>
          <p:nvPr>
            <p:ph idx="2"/>
          </p:nvPr>
        </p:nvSpPr>
        <p:spPr>
          <a:xfrm>
            <a:off x="840321" y="2505072"/>
            <a:ext cx="5158312" cy="3684583"/>
          </a:xfrm>
        </p:spPr>
        <p:txBody>
          <a:bodyPr/>
          <a:lstStyle>
            <a:lvl1pPr>
              <a:defRPr/>
            </a:lvl1pPr>
            <a:lvl2pPr>
              <a:defRPr/>
            </a:lvl2pPr>
            <a:lvl3pPr>
              <a:defRPr/>
            </a:lvl3pPr>
            <a:lvl4pPr>
              <a:defRPr/>
            </a:lvl4pPr>
            <a:lvl5pPr>
              <a:defRPr/>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5" name="Текстов контейнер 4">
            <a:extLst>
              <a:ext uri="{FF2B5EF4-FFF2-40B4-BE49-F238E27FC236}">
                <a16:creationId xmlns:a16="http://schemas.microsoft.com/office/drawing/2014/main" id="{5ABEE36A-2863-4FD3-BF81-F92570C79074}"/>
              </a:ext>
            </a:extLst>
          </p:cNvPr>
          <p:cNvSpPr txBox="1">
            <a:spLocks noGrp="1"/>
          </p:cNvSpPr>
          <p:nvPr>
            <p:ph type="body" idx="3"/>
          </p:nvPr>
        </p:nvSpPr>
        <p:spPr>
          <a:xfrm>
            <a:off x="6172200" y="1681160"/>
            <a:ext cx="5183721" cy="823910"/>
          </a:xfrm>
        </p:spPr>
        <p:txBody>
          <a:bodyPr anchor="b"/>
          <a:lstStyle>
            <a:lvl1pPr>
              <a:defRPr b="1"/>
            </a:lvl1pPr>
          </a:lstStyle>
          <a:p>
            <a:pPr lvl="0"/>
            <a:r>
              <a:rPr lang="bg-BG"/>
              <a:t>Щракнете, за да редактирате стиловете на текста в образеца</a:t>
            </a:r>
          </a:p>
        </p:txBody>
      </p:sp>
      <p:sp>
        <p:nvSpPr>
          <p:cNvPr id="6" name="Контейнер за съдържание 5">
            <a:extLst>
              <a:ext uri="{FF2B5EF4-FFF2-40B4-BE49-F238E27FC236}">
                <a16:creationId xmlns:a16="http://schemas.microsoft.com/office/drawing/2014/main" id="{ED6A321F-20EB-4A0E-A5EE-1C9E15C75178}"/>
              </a:ext>
            </a:extLst>
          </p:cNvPr>
          <p:cNvSpPr txBox="1">
            <a:spLocks noGrp="1"/>
          </p:cNvSpPr>
          <p:nvPr>
            <p:ph idx="4"/>
          </p:nvPr>
        </p:nvSpPr>
        <p:spPr>
          <a:xfrm>
            <a:off x="6172200" y="2505072"/>
            <a:ext cx="5183721" cy="3684583"/>
          </a:xfrm>
        </p:spPr>
        <p:txBody>
          <a:bodyPr/>
          <a:lstStyle>
            <a:lvl1pPr>
              <a:defRPr/>
            </a:lvl1pPr>
            <a:lvl2pPr>
              <a:defRPr/>
            </a:lvl2pPr>
            <a:lvl3pPr>
              <a:defRPr/>
            </a:lvl3pPr>
            <a:lvl4pPr>
              <a:defRPr/>
            </a:lvl4pPr>
            <a:lvl5pPr>
              <a:defRPr/>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7" name="Контейнер за дата 6">
            <a:extLst>
              <a:ext uri="{FF2B5EF4-FFF2-40B4-BE49-F238E27FC236}">
                <a16:creationId xmlns:a16="http://schemas.microsoft.com/office/drawing/2014/main" id="{2C0945ED-BD7B-449B-A5A3-672FFA8093F7}"/>
              </a:ext>
            </a:extLst>
          </p:cNvPr>
          <p:cNvSpPr txBox="1">
            <a:spLocks noGrp="1"/>
          </p:cNvSpPr>
          <p:nvPr>
            <p:ph type="dt" sz="half" idx="7"/>
          </p:nvPr>
        </p:nvSpPr>
        <p:spPr/>
        <p:txBody>
          <a:bodyPr/>
          <a:lstStyle>
            <a:lvl1pPr>
              <a:defRPr/>
            </a:lvl1pPr>
          </a:lstStyle>
          <a:p>
            <a:pPr lvl="0"/>
            <a:endParaRPr lang="ru-RU"/>
          </a:p>
        </p:txBody>
      </p:sp>
      <p:sp>
        <p:nvSpPr>
          <p:cNvPr id="8" name="Контейнер за долния колонтитул 7">
            <a:extLst>
              <a:ext uri="{FF2B5EF4-FFF2-40B4-BE49-F238E27FC236}">
                <a16:creationId xmlns:a16="http://schemas.microsoft.com/office/drawing/2014/main" id="{3B75B7FC-3834-441D-A541-02F94A9184B6}"/>
              </a:ext>
            </a:extLst>
          </p:cNvPr>
          <p:cNvSpPr txBox="1">
            <a:spLocks noGrp="1"/>
          </p:cNvSpPr>
          <p:nvPr>
            <p:ph type="ftr" sz="quarter" idx="9"/>
          </p:nvPr>
        </p:nvSpPr>
        <p:spPr/>
        <p:txBody>
          <a:bodyPr/>
          <a:lstStyle>
            <a:lvl1pPr>
              <a:defRPr/>
            </a:lvl1pPr>
          </a:lstStyle>
          <a:p>
            <a:pPr lvl="0"/>
            <a:endParaRPr lang="ru-RU"/>
          </a:p>
        </p:txBody>
      </p:sp>
      <p:sp>
        <p:nvSpPr>
          <p:cNvPr id="9" name="Контейнер за номер на слайда 8">
            <a:extLst>
              <a:ext uri="{FF2B5EF4-FFF2-40B4-BE49-F238E27FC236}">
                <a16:creationId xmlns:a16="http://schemas.microsoft.com/office/drawing/2014/main" id="{819E84D7-992F-454E-A013-AFD4FBE6D550}"/>
              </a:ext>
            </a:extLst>
          </p:cNvPr>
          <p:cNvSpPr txBox="1">
            <a:spLocks noGrp="1"/>
          </p:cNvSpPr>
          <p:nvPr>
            <p:ph type="sldNum" sz="quarter" idx="8"/>
          </p:nvPr>
        </p:nvSpPr>
        <p:spPr/>
        <p:txBody>
          <a:bodyPr/>
          <a:lstStyle>
            <a:lvl1pPr>
              <a:defRPr/>
            </a:lvl1pPr>
          </a:lstStyle>
          <a:p>
            <a:pPr lvl="0"/>
            <a:fld id="{4C19134D-51FC-40CA-9ED7-5AC9D193DFA4}" type="slidenum">
              <a:t>‹#›</a:t>
            </a:fld>
            <a:endParaRPr lang="ru-RU"/>
          </a:p>
        </p:txBody>
      </p:sp>
    </p:spTree>
    <p:extLst>
      <p:ext uri="{BB962C8B-B14F-4D97-AF65-F5344CB8AC3E}">
        <p14:creationId xmlns:p14="http://schemas.microsoft.com/office/powerpoint/2010/main" val="2802336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C101D2B1-DAA0-4E22-A361-E127FB7C70F4}"/>
              </a:ext>
            </a:extLst>
          </p:cNvPr>
          <p:cNvSpPr txBox="1">
            <a:spLocks noGrp="1"/>
          </p:cNvSpPr>
          <p:nvPr>
            <p:ph type="title"/>
          </p:nvPr>
        </p:nvSpPr>
        <p:spPr/>
        <p:txBody>
          <a:bodyPr/>
          <a:lstStyle>
            <a:lvl1pPr>
              <a:defRPr lang="bg-BG"/>
            </a:lvl1pPr>
          </a:lstStyle>
          <a:p>
            <a:pPr lvl="0"/>
            <a:r>
              <a:rPr lang="bg-BG"/>
              <a:t>Редакт. стил загл. образец</a:t>
            </a:r>
          </a:p>
        </p:txBody>
      </p:sp>
      <p:sp>
        <p:nvSpPr>
          <p:cNvPr id="3" name="Контейнер за дата 2">
            <a:extLst>
              <a:ext uri="{FF2B5EF4-FFF2-40B4-BE49-F238E27FC236}">
                <a16:creationId xmlns:a16="http://schemas.microsoft.com/office/drawing/2014/main" id="{23CBC5CC-F72A-4FE5-8EF5-F98332382C1D}"/>
              </a:ext>
            </a:extLst>
          </p:cNvPr>
          <p:cNvSpPr txBox="1">
            <a:spLocks noGrp="1"/>
          </p:cNvSpPr>
          <p:nvPr>
            <p:ph type="dt" sz="half" idx="7"/>
          </p:nvPr>
        </p:nvSpPr>
        <p:spPr/>
        <p:txBody>
          <a:bodyPr/>
          <a:lstStyle>
            <a:lvl1pPr>
              <a:defRPr/>
            </a:lvl1pPr>
          </a:lstStyle>
          <a:p>
            <a:pPr lvl="0"/>
            <a:endParaRPr lang="ru-RU"/>
          </a:p>
        </p:txBody>
      </p:sp>
      <p:sp>
        <p:nvSpPr>
          <p:cNvPr id="4" name="Контейнер за долния колонтитул 3">
            <a:extLst>
              <a:ext uri="{FF2B5EF4-FFF2-40B4-BE49-F238E27FC236}">
                <a16:creationId xmlns:a16="http://schemas.microsoft.com/office/drawing/2014/main" id="{26C06556-57E3-4EEB-B2F0-96317DD2FD74}"/>
              </a:ext>
            </a:extLst>
          </p:cNvPr>
          <p:cNvSpPr txBox="1">
            <a:spLocks noGrp="1"/>
          </p:cNvSpPr>
          <p:nvPr>
            <p:ph type="ftr" sz="quarter" idx="9"/>
          </p:nvPr>
        </p:nvSpPr>
        <p:spPr/>
        <p:txBody>
          <a:bodyPr/>
          <a:lstStyle>
            <a:lvl1pPr>
              <a:defRPr/>
            </a:lvl1pPr>
          </a:lstStyle>
          <a:p>
            <a:pPr lvl="0"/>
            <a:endParaRPr lang="ru-RU"/>
          </a:p>
        </p:txBody>
      </p:sp>
      <p:sp>
        <p:nvSpPr>
          <p:cNvPr id="5" name="Контейнер за номер на слайда 4">
            <a:extLst>
              <a:ext uri="{FF2B5EF4-FFF2-40B4-BE49-F238E27FC236}">
                <a16:creationId xmlns:a16="http://schemas.microsoft.com/office/drawing/2014/main" id="{0C67909A-5C68-4233-AF73-407CA8282B0A}"/>
              </a:ext>
            </a:extLst>
          </p:cNvPr>
          <p:cNvSpPr txBox="1">
            <a:spLocks noGrp="1"/>
          </p:cNvSpPr>
          <p:nvPr>
            <p:ph type="sldNum" sz="quarter" idx="8"/>
          </p:nvPr>
        </p:nvSpPr>
        <p:spPr/>
        <p:txBody>
          <a:bodyPr/>
          <a:lstStyle>
            <a:lvl1pPr>
              <a:defRPr/>
            </a:lvl1pPr>
          </a:lstStyle>
          <a:p>
            <a:pPr lvl="0"/>
            <a:fld id="{EBCB9BE3-A07E-4739-BDDE-1D4DA4745608}" type="slidenum">
              <a:t>‹#›</a:t>
            </a:fld>
            <a:endParaRPr lang="ru-RU"/>
          </a:p>
        </p:txBody>
      </p:sp>
    </p:spTree>
    <p:extLst>
      <p:ext uri="{BB962C8B-B14F-4D97-AF65-F5344CB8AC3E}">
        <p14:creationId xmlns:p14="http://schemas.microsoft.com/office/powerpoint/2010/main" val="42451380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Контейнер за дата 1">
            <a:extLst>
              <a:ext uri="{FF2B5EF4-FFF2-40B4-BE49-F238E27FC236}">
                <a16:creationId xmlns:a16="http://schemas.microsoft.com/office/drawing/2014/main" id="{A9B6BBBE-DB81-43E8-BC7F-F441277E2E3E}"/>
              </a:ext>
            </a:extLst>
          </p:cNvPr>
          <p:cNvSpPr txBox="1">
            <a:spLocks noGrp="1"/>
          </p:cNvSpPr>
          <p:nvPr>
            <p:ph type="dt" sz="half" idx="7"/>
          </p:nvPr>
        </p:nvSpPr>
        <p:spPr/>
        <p:txBody>
          <a:bodyPr/>
          <a:lstStyle>
            <a:lvl1pPr>
              <a:defRPr/>
            </a:lvl1pPr>
          </a:lstStyle>
          <a:p>
            <a:pPr lvl="0"/>
            <a:endParaRPr lang="ru-RU"/>
          </a:p>
        </p:txBody>
      </p:sp>
      <p:sp>
        <p:nvSpPr>
          <p:cNvPr id="3" name="Контейнер за долния колонтитул 2">
            <a:extLst>
              <a:ext uri="{FF2B5EF4-FFF2-40B4-BE49-F238E27FC236}">
                <a16:creationId xmlns:a16="http://schemas.microsoft.com/office/drawing/2014/main" id="{8428FBDF-19FE-4FAD-A691-8B1346F547DF}"/>
              </a:ext>
            </a:extLst>
          </p:cNvPr>
          <p:cNvSpPr txBox="1">
            <a:spLocks noGrp="1"/>
          </p:cNvSpPr>
          <p:nvPr>
            <p:ph type="ftr" sz="quarter" idx="9"/>
          </p:nvPr>
        </p:nvSpPr>
        <p:spPr/>
        <p:txBody>
          <a:bodyPr/>
          <a:lstStyle>
            <a:lvl1pPr>
              <a:defRPr/>
            </a:lvl1pPr>
          </a:lstStyle>
          <a:p>
            <a:pPr lvl="0"/>
            <a:endParaRPr lang="ru-RU"/>
          </a:p>
        </p:txBody>
      </p:sp>
      <p:sp>
        <p:nvSpPr>
          <p:cNvPr id="4" name="Контейнер за номер на слайда 3">
            <a:extLst>
              <a:ext uri="{FF2B5EF4-FFF2-40B4-BE49-F238E27FC236}">
                <a16:creationId xmlns:a16="http://schemas.microsoft.com/office/drawing/2014/main" id="{16032F86-AF2A-480A-A2F5-886CD8BF0BF2}"/>
              </a:ext>
            </a:extLst>
          </p:cNvPr>
          <p:cNvSpPr txBox="1">
            <a:spLocks noGrp="1"/>
          </p:cNvSpPr>
          <p:nvPr>
            <p:ph type="sldNum" sz="quarter" idx="8"/>
          </p:nvPr>
        </p:nvSpPr>
        <p:spPr/>
        <p:txBody>
          <a:bodyPr/>
          <a:lstStyle>
            <a:lvl1pPr>
              <a:defRPr/>
            </a:lvl1pPr>
          </a:lstStyle>
          <a:p>
            <a:pPr lvl="0"/>
            <a:fld id="{85D29618-B7F1-48B3-A693-1703F5B3FADC}" type="slidenum">
              <a:t>‹#›</a:t>
            </a:fld>
            <a:endParaRPr lang="ru-RU"/>
          </a:p>
        </p:txBody>
      </p:sp>
    </p:spTree>
    <p:extLst>
      <p:ext uri="{BB962C8B-B14F-4D97-AF65-F5344CB8AC3E}">
        <p14:creationId xmlns:p14="http://schemas.microsoft.com/office/powerpoint/2010/main" val="1730247185"/>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E74517F9-0EA8-45B1-9478-34D7D2B887C7}"/>
              </a:ext>
            </a:extLst>
          </p:cNvPr>
          <p:cNvSpPr txBox="1">
            <a:spLocks noGrp="1"/>
          </p:cNvSpPr>
          <p:nvPr>
            <p:ph type="title"/>
          </p:nvPr>
        </p:nvSpPr>
        <p:spPr>
          <a:xfrm>
            <a:off x="840321" y="457200"/>
            <a:ext cx="3932760" cy="1600200"/>
          </a:xfrm>
        </p:spPr>
        <p:txBody>
          <a:bodyPr anchor="b"/>
          <a:lstStyle>
            <a:lvl1pPr>
              <a:defRPr lang="bg-BG" sz="3200"/>
            </a:lvl1pPr>
          </a:lstStyle>
          <a:p>
            <a:pPr lvl="0"/>
            <a:r>
              <a:rPr lang="bg-BG"/>
              <a:t>Редакт. стил загл. образец</a:t>
            </a:r>
          </a:p>
        </p:txBody>
      </p:sp>
      <p:sp>
        <p:nvSpPr>
          <p:cNvPr id="3" name="Контейнер за съдържание 2">
            <a:extLst>
              <a:ext uri="{FF2B5EF4-FFF2-40B4-BE49-F238E27FC236}">
                <a16:creationId xmlns:a16="http://schemas.microsoft.com/office/drawing/2014/main" id="{05B9CBF0-2D51-4F34-9E95-9C37E21889CE}"/>
              </a:ext>
            </a:extLst>
          </p:cNvPr>
          <p:cNvSpPr txBox="1">
            <a:spLocks noGrp="1"/>
          </p:cNvSpPr>
          <p:nvPr>
            <p:ph idx="1"/>
          </p:nvPr>
        </p:nvSpPr>
        <p:spPr>
          <a:xfrm>
            <a:off x="5183722" y="987424"/>
            <a:ext cx="6172199" cy="4873623"/>
          </a:xfrm>
        </p:spPr>
        <p:txBody>
          <a:bodyPr/>
          <a:lstStyle>
            <a:lvl1pPr>
              <a:defRPr sz="3200"/>
            </a:lvl1pPr>
            <a:lvl2pPr>
              <a:defRPr sz="2800"/>
            </a:lvl2pPr>
            <a:lvl3pPr>
              <a:defRPr sz="2400"/>
            </a:lvl3pPr>
            <a:lvl4pPr>
              <a:defRPr sz="2000"/>
            </a:lvl4pPr>
            <a:lvl5pPr>
              <a:defRPr sz="2000"/>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Текстов контейнер 3">
            <a:extLst>
              <a:ext uri="{FF2B5EF4-FFF2-40B4-BE49-F238E27FC236}">
                <a16:creationId xmlns:a16="http://schemas.microsoft.com/office/drawing/2014/main" id="{155B96F8-2DA8-4623-9190-FF52BA2D4D04}"/>
              </a:ext>
            </a:extLst>
          </p:cNvPr>
          <p:cNvSpPr txBox="1">
            <a:spLocks noGrp="1"/>
          </p:cNvSpPr>
          <p:nvPr>
            <p:ph type="body" idx="2"/>
          </p:nvPr>
        </p:nvSpPr>
        <p:spPr>
          <a:xfrm>
            <a:off x="840321" y="2057400"/>
            <a:ext cx="3932760" cy="3811584"/>
          </a:xfrm>
        </p:spPr>
        <p:txBody>
          <a:bodyPr/>
          <a:lstStyle>
            <a:lvl1pPr>
              <a:defRPr sz="1600"/>
            </a:lvl1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A04194CB-D277-487B-877E-3FF2DD217F46}"/>
              </a:ext>
            </a:extLst>
          </p:cNvPr>
          <p:cNvSpPr txBox="1">
            <a:spLocks noGrp="1"/>
          </p:cNvSpPr>
          <p:nvPr>
            <p:ph type="dt" sz="half" idx="7"/>
          </p:nvPr>
        </p:nvSpPr>
        <p:spPr/>
        <p:txBody>
          <a:bodyPr/>
          <a:lstStyle>
            <a:lvl1pPr>
              <a:defRPr/>
            </a:lvl1pPr>
          </a:lstStyle>
          <a:p>
            <a:pPr lvl="0"/>
            <a:endParaRPr lang="ru-RU"/>
          </a:p>
        </p:txBody>
      </p:sp>
      <p:sp>
        <p:nvSpPr>
          <p:cNvPr id="6" name="Контейнер за долния колонтитул 5">
            <a:extLst>
              <a:ext uri="{FF2B5EF4-FFF2-40B4-BE49-F238E27FC236}">
                <a16:creationId xmlns:a16="http://schemas.microsoft.com/office/drawing/2014/main" id="{FEB91D8A-B3E2-4F23-A1AD-E69393F84F7B}"/>
              </a:ext>
            </a:extLst>
          </p:cNvPr>
          <p:cNvSpPr txBox="1">
            <a:spLocks noGrp="1"/>
          </p:cNvSpPr>
          <p:nvPr>
            <p:ph type="ftr" sz="quarter" idx="9"/>
          </p:nvPr>
        </p:nvSpPr>
        <p:spPr/>
        <p:txBody>
          <a:bodyPr/>
          <a:lstStyle>
            <a:lvl1pPr>
              <a:defRPr/>
            </a:lvl1pPr>
          </a:lstStyle>
          <a:p>
            <a:pPr lvl="0"/>
            <a:endParaRPr lang="ru-RU"/>
          </a:p>
        </p:txBody>
      </p:sp>
      <p:sp>
        <p:nvSpPr>
          <p:cNvPr id="7" name="Контейнер за номер на слайда 6">
            <a:extLst>
              <a:ext uri="{FF2B5EF4-FFF2-40B4-BE49-F238E27FC236}">
                <a16:creationId xmlns:a16="http://schemas.microsoft.com/office/drawing/2014/main" id="{593261FD-E830-4FA0-B3D7-18C767E2B8F2}"/>
              </a:ext>
            </a:extLst>
          </p:cNvPr>
          <p:cNvSpPr txBox="1">
            <a:spLocks noGrp="1"/>
          </p:cNvSpPr>
          <p:nvPr>
            <p:ph type="sldNum" sz="quarter" idx="8"/>
          </p:nvPr>
        </p:nvSpPr>
        <p:spPr/>
        <p:txBody>
          <a:bodyPr/>
          <a:lstStyle>
            <a:lvl1pPr>
              <a:defRPr/>
            </a:lvl1pPr>
          </a:lstStyle>
          <a:p>
            <a:pPr lvl="0"/>
            <a:fld id="{32BCA753-3073-4815-B93E-A3A03F10D3E0}" type="slidenum">
              <a:t>‹#›</a:t>
            </a:fld>
            <a:endParaRPr lang="ru-RU"/>
          </a:p>
        </p:txBody>
      </p:sp>
    </p:spTree>
    <p:extLst>
      <p:ext uri="{BB962C8B-B14F-4D97-AF65-F5344CB8AC3E}">
        <p14:creationId xmlns:p14="http://schemas.microsoft.com/office/powerpoint/2010/main" val="1474848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961CDF40-4F1A-48F7-8F7F-C68CE0B02A9F}"/>
              </a:ext>
            </a:extLst>
          </p:cNvPr>
          <p:cNvSpPr txBox="1">
            <a:spLocks noGrp="1"/>
          </p:cNvSpPr>
          <p:nvPr>
            <p:ph type="title"/>
          </p:nvPr>
        </p:nvSpPr>
        <p:spPr>
          <a:xfrm>
            <a:off x="840321" y="457200"/>
            <a:ext cx="3932760" cy="1600200"/>
          </a:xfrm>
        </p:spPr>
        <p:txBody>
          <a:bodyPr anchor="b"/>
          <a:lstStyle>
            <a:lvl1pPr>
              <a:defRPr lang="bg-BG" sz="3200"/>
            </a:lvl1pPr>
          </a:lstStyle>
          <a:p>
            <a:pPr lvl="0"/>
            <a:r>
              <a:rPr lang="bg-BG"/>
              <a:t>Редакт. стил загл. образец</a:t>
            </a:r>
          </a:p>
        </p:txBody>
      </p:sp>
      <p:sp>
        <p:nvSpPr>
          <p:cNvPr id="3" name="Контейнер за картина 2">
            <a:extLst>
              <a:ext uri="{FF2B5EF4-FFF2-40B4-BE49-F238E27FC236}">
                <a16:creationId xmlns:a16="http://schemas.microsoft.com/office/drawing/2014/main" id="{842A561C-3CBA-42C8-86D9-91A44EBE1EFF}"/>
              </a:ext>
            </a:extLst>
          </p:cNvPr>
          <p:cNvSpPr txBox="1">
            <a:spLocks noGrp="1"/>
          </p:cNvSpPr>
          <p:nvPr>
            <p:ph type="pic" idx="1"/>
          </p:nvPr>
        </p:nvSpPr>
        <p:spPr>
          <a:xfrm>
            <a:off x="5183722" y="987424"/>
            <a:ext cx="6172199" cy="4873623"/>
          </a:xfrm>
        </p:spPr>
        <p:txBody>
          <a:bodyPr/>
          <a:lstStyle>
            <a:lvl1pPr>
              <a:defRPr sz="3200"/>
            </a:lvl1pPr>
          </a:lstStyle>
          <a:p>
            <a:pPr lvl="0"/>
            <a:endParaRPr lang="bg-BG"/>
          </a:p>
        </p:txBody>
      </p:sp>
      <p:sp>
        <p:nvSpPr>
          <p:cNvPr id="4" name="Текстов контейнер 3">
            <a:extLst>
              <a:ext uri="{FF2B5EF4-FFF2-40B4-BE49-F238E27FC236}">
                <a16:creationId xmlns:a16="http://schemas.microsoft.com/office/drawing/2014/main" id="{B7865168-3CFF-48E9-AA00-34B29B050033}"/>
              </a:ext>
            </a:extLst>
          </p:cNvPr>
          <p:cNvSpPr txBox="1">
            <a:spLocks noGrp="1"/>
          </p:cNvSpPr>
          <p:nvPr>
            <p:ph type="body" idx="2"/>
          </p:nvPr>
        </p:nvSpPr>
        <p:spPr>
          <a:xfrm>
            <a:off x="840321" y="2057400"/>
            <a:ext cx="3932760" cy="3811584"/>
          </a:xfrm>
        </p:spPr>
        <p:txBody>
          <a:bodyPr/>
          <a:lstStyle>
            <a:lvl1pPr>
              <a:defRPr sz="1600"/>
            </a:lvl1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6915E835-68FA-48E3-ADD8-BFD38C5D2A61}"/>
              </a:ext>
            </a:extLst>
          </p:cNvPr>
          <p:cNvSpPr txBox="1">
            <a:spLocks noGrp="1"/>
          </p:cNvSpPr>
          <p:nvPr>
            <p:ph type="dt" sz="half" idx="7"/>
          </p:nvPr>
        </p:nvSpPr>
        <p:spPr/>
        <p:txBody>
          <a:bodyPr/>
          <a:lstStyle>
            <a:lvl1pPr>
              <a:defRPr/>
            </a:lvl1pPr>
          </a:lstStyle>
          <a:p>
            <a:pPr lvl="0"/>
            <a:endParaRPr lang="ru-RU"/>
          </a:p>
        </p:txBody>
      </p:sp>
      <p:sp>
        <p:nvSpPr>
          <p:cNvPr id="6" name="Контейнер за долния колонтитул 5">
            <a:extLst>
              <a:ext uri="{FF2B5EF4-FFF2-40B4-BE49-F238E27FC236}">
                <a16:creationId xmlns:a16="http://schemas.microsoft.com/office/drawing/2014/main" id="{33C60863-76C8-43B2-AEDB-4CB5DD7DF4E9}"/>
              </a:ext>
            </a:extLst>
          </p:cNvPr>
          <p:cNvSpPr txBox="1">
            <a:spLocks noGrp="1"/>
          </p:cNvSpPr>
          <p:nvPr>
            <p:ph type="ftr" sz="quarter" idx="9"/>
          </p:nvPr>
        </p:nvSpPr>
        <p:spPr/>
        <p:txBody>
          <a:bodyPr/>
          <a:lstStyle>
            <a:lvl1pPr>
              <a:defRPr/>
            </a:lvl1pPr>
          </a:lstStyle>
          <a:p>
            <a:pPr lvl="0"/>
            <a:endParaRPr lang="ru-RU"/>
          </a:p>
        </p:txBody>
      </p:sp>
      <p:sp>
        <p:nvSpPr>
          <p:cNvPr id="7" name="Контейнер за номер на слайда 6">
            <a:extLst>
              <a:ext uri="{FF2B5EF4-FFF2-40B4-BE49-F238E27FC236}">
                <a16:creationId xmlns:a16="http://schemas.microsoft.com/office/drawing/2014/main" id="{E7D0E251-C373-4E14-8074-71A3C260AD09}"/>
              </a:ext>
            </a:extLst>
          </p:cNvPr>
          <p:cNvSpPr txBox="1">
            <a:spLocks noGrp="1"/>
          </p:cNvSpPr>
          <p:nvPr>
            <p:ph type="sldNum" sz="quarter" idx="8"/>
          </p:nvPr>
        </p:nvSpPr>
        <p:spPr/>
        <p:txBody>
          <a:bodyPr/>
          <a:lstStyle>
            <a:lvl1pPr>
              <a:defRPr/>
            </a:lvl1pPr>
          </a:lstStyle>
          <a:p>
            <a:pPr lvl="0"/>
            <a:fld id="{B9AD03BA-5E93-47F4-A569-0B4F7E0E3C39}" type="slidenum">
              <a:t>‹#›</a:t>
            </a:fld>
            <a:endParaRPr lang="ru-RU"/>
          </a:p>
        </p:txBody>
      </p:sp>
    </p:spTree>
    <p:extLst>
      <p:ext uri="{BB962C8B-B14F-4D97-AF65-F5344CB8AC3E}">
        <p14:creationId xmlns:p14="http://schemas.microsoft.com/office/powerpoint/2010/main" val="3032108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80F49C34-6D9D-42E9-89FE-27A136CEAED9}"/>
              </a:ext>
            </a:extLst>
          </p:cNvPr>
          <p:cNvSpPr txBox="1">
            <a:spLocks noGrp="1"/>
          </p:cNvSpPr>
          <p:nvPr>
            <p:ph type="title"/>
          </p:nvPr>
        </p:nvSpPr>
        <p:spPr/>
        <p:txBody>
          <a:bodyPr/>
          <a:lstStyle>
            <a:lvl1pPr>
              <a:defRPr lang="bg-BG"/>
            </a:lvl1pPr>
          </a:lstStyle>
          <a:p>
            <a:pPr lvl="0"/>
            <a:r>
              <a:rPr lang="bg-BG"/>
              <a:t>Редакт. стил загл. образец</a:t>
            </a:r>
          </a:p>
        </p:txBody>
      </p:sp>
      <p:sp>
        <p:nvSpPr>
          <p:cNvPr id="3" name="Контейнер за вертикален текст 2">
            <a:extLst>
              <a:ext uri="{FF2B5EF4-FFF2-40B4-BE49-F238E27FC236}">
                <a16:creationId xmlns:a16="http://schemas.microsoft.com/office/drawing/2014/main" id="{FC22E2F8-8F5B-4B41-894A-57116D5E35F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дата 3">
            <a:extLst>
              <a:ext uri="{FF2B5EF4-FFF2-40B4-BE49-F238E27FC236}">
                <a16:creationId xmlns:a16="http://schemas.microsoft.com/office/drawing/2014/main" id="{1D5FFA31-E064-41AC-8B48-04EBC65EE9B1}"/>
              </a:ext>
            </a:extLst>
          </p:cNvPr>
          <p:cNvSpPr txBox="1">
            <a:spLocks noGrp="1"/>
          </p:cNvSpPr>
          <p:nvPr>
            <p:ph type="dt" sz="half" idx="7"/>
          </p:nvPr>
        </p:nvSpPr>
        <p:spPr/>
        <p:txBody>
          <a:bodyPr/>
          <a:lstStyle>
            <a:lvl1pPr>
              <a:defRPr/>
            </a:lvl1pPr>
          </a:lstStyle>
          <a:p>
            <a:pPr lvl="0"/>
            <a:endParaRPr lang="ru-RU"/>
          </a:p>
        </p:txBody>
      </p:sp>
      <p:sp>
        <p:nvSpPr>
          <p:cNvPr id="5" name="Контейнер за долния колонтитул 4">
            <a:extLst>
              <a:ext uri="{FF2B5EF4-FFF2-40B4-BE49-F238E27FC236}">
                <a16:creationId xmlns:a16="http://schemas.microsoft.com/office/drawing/2014/main" id="{0CFBD408-0DBD-403D-A7CD-6AF42C308EE1}"/>
              </a:ext>
            </a:extLst>
          </p:cNvPr>
          <p:cNvSpPr txBox="1">
            <a:spLocks noGrp="1"/>
          </p:cNvSpPr>
          <p:nvPr>
            <p:ph type="ftr" sz="quarter" idx="9"/>
          </p:nvPr>
        </p:nvSpPr>
        <p:spPr/>
        <p:txBody>
          <a:bodyPr/>
          <a:lstStyle>
            <a:lvl1pPr>
              <a:defRPr/>
            </a:lvl1pPr>
          </a:lstStyle>
          <a:p>
            <a:pPr lvl="0"/>
            <a:endParaRPr lang="ru-RU"/>
          </a:p>
        </p:txBody>
      </p:sp>
      <p:sp>
        <p:nvSpPr>
          <p:cNvPr id="6" name="Контейнер за номер на слайда 5">
            <a:extLst>
              <a:ext uri="{FF2B5EF4-FFF2-40B4-BE49-F238E27FC236}">
                <a16:creationId xmlns:a16="http://schemas.microsoft.com/office/drawing/2014/main" id="{DAB72283-8855-4D95-85D1-97A6BB74E801}"/>
              </a:ext>
            </a:extLst>
          </p:cNvPr>
          <p:cNvSpPr txBox="1">
            <a:spLocks noGrp="1"/>
          </p:cNvSpPr>
          <p:nvPr>
            <p:ph type="sldNum" sz="quarter" idx="8"/>
          </p:nvPr>
        </p:nvSpPr>
        <p:spPr/>
        <p:txBody>
          <a:bodyPr/>
          <a:lstStyle>
            <a:lvl1pPr>
              <a:defRPr/>
            </a:lvl1pPr>
          </a:lstStyle>
          <a:p>
            <a:pPr lvl="0"/>
            <a:fld id="{EF4EBAEE-9D85-4DAB-84CB-222B54F00051}" type="slidenum">
              <a:t>‹#›</a:t>
            </a:fld>
            <a:endParaRPr lang="ru-RU"/>
          </a:p>
        </p:txBody>
      </p:sp>
    </p:spTree>
    <p:extLst>
      <p:ext uri="{BB962C8B-B14F-4D97-AF65-F5344CB8AC3E}">
        <p14:creationId xmlns:p14="http://schemas.microsoft.com/office/powerpoint/2010/main" val="40966868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Вертикално заглавие 1">
            <a:extLst>
              <a:ext uri="{FF2B5EF4-FFF2-40B4-BE49-F238E27FC236}">
                <a16:creationId xmlns:a16="http://schemas.microsoft.com/office/drawing/2014/main" id="{5DEA2DDB-4EA9-42BC-AFE8-BDE25794FE26}"/>
              </a:ext>
            </a:extLst>
          </p:cNvPr>
          <p:cNvSpPr txBox="1">
            <a:spLocks noGrp="1"/>
          </p:cNvSpPr>
          <p:nvPr>
            <p:ph type="title" orient="vert"/>
          </p:nvPr>
        </p:nvSpPr>
        <p:spPr>
          <a:xfrm>
            <a:off x="9323918" y="274641"/>
            <a:ext cx="2258481" cy="5851529"/>
          </a:xfrm>
        </p:spPr>
        <p:txBody>
          <a:bodyPr vert="eaVert"/>
          <a:lstStyle>
            <a:lvl1pPr>
              <a:defRPr lang="bg-BG"/>
            </a:lvl1pPr>
          </a:lstStyle>
          <a:p>
            <a:pPr lvl="0"/>
            <a:r>
              <a:rPr lang="bg-BG"/>
              <a:t>Редакт. стил загл. образец</a:t>
            </a:r>
          </a:p>
        </p:txBody>
      </p:sp>
      <p:sp>
        <p:nvSpPr>
          <p:cNvPr id="3" name="Контейнер за вертикален текст 2">
            <a:extLst>
              <a:ext uri="{FF2B5EF4-FFF2-40B4-BE49-F238E27FC236}">
                <a16:creationId xmlns:a16="http://schemas.microsoft.com/office/drawing/2014/main" id="{D589864F-54AB-439D-9C2B-001AABAA1706}"/>
              </a:ext>
            </a:extLst>
          </p:cNvPr>
          <p:cNvSpPr txBox="1">
            <a:spLocks noGrp="1"/>
          </p:cNvSpPr>
          <p:nvPr>
            <p:ph type="body" orient="vert" idx="1"/>
          </p:nvPr>
        </p:nvSpPr>
        <p:spPr>
          <a:xfrm>
            <a:off x="2544239" y="274641"/>
            <a:ext cx="6576487" cy="5851529"/>
          </a:xfrm>
        </p:spPr>
        <p:txBody>
          <a:bodyPr vert="eaVert"/>
          <a:lstStyle>
            <a:lvl1pPr>
              <a:defRPr/>
            </a:lvl1pPr>
            <a:lvl2pPr>
              <a:defRPr/>
            </a:lvl2pPr>
            <a:lvl3pPr>
              <a:defRPr/>
            </a:lvl3pPr>
            <a:lvl4pPr>
              <a:defRPr/>
            </a:lvl4pPr>
            <a:lvl5pPr>
              <a:defRPr/>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дата 3">
            <a:extLst>
              <a:ext uri="{FF2B5EF4-FFF2-40B4-BE49-F238E27FC236}">
                <a16:creationId xmlns:a16="http://schemas.microsoft.com/office/drawing/2014/main" id="{539F77FA-E177-4847-9389-927F0509008B}"/>
              </a:ext>
            </a:extLst>
          </p:cNvPr>
          <p:cNvSpPr txBox="1">
            <a:spLocks noGrp="1"/>
          </p:cNvSpPr>
          <p:nvPr>
            <p:ph type="dt" sz="half" idx="7"/>
          </p:nvPr>
        </p:nvSpPr>
        <p:spPr/>
        <p:txBody>
          <a:bodyPr/>
          <a:lstStyle>
            <a:lvl1pPr>
              <a:defRPr/>
            </a:lvl1pPr>
          </a:lstStyle>
          <a:p>
            <a:pPr lvl="0"/>
            <a:endParaRPr lang="ru-RU"/>
          </a:p>
        </p:txBody>
      </p:sp>
      <p:sp>
        <p:nvSpPr>
          <p:cNvPr id="5" name="Контейнер за долния колонтитул 4">
            <a:extLst>
              <a:ext uri="{FF2B5EF4-FFF2-40B4-BE49-F238E27FC236}">
                <a16:creationId xmlns:a16="http://schemas.microsoft.com/office/drawing/2014/main" id="{79BB954C-B336-42E3-942E-AF55C5C8A05A}"/>
              </a:ext>
            </a:extLst>
          </p:cNvPr>
          <p:cNvSpPr txBox="1">
            <a:spLocks noGrp="1"/>
          </p:cNvSpPr>
          <p:nvPr>
            <p:ph type="ftr" sz="quarter" idx="9"/>
          </p:nvPr>
        </p:nvSpPr>
        <p:spPr/>
        <p:txBody>
          <a:bodyPr/>
          <a:lstStyle>
            <a:lvl1pPr>
              <a:defRPr/>
            </a:lvl1pPr>
          </a:lstStyle>
          <a:p>
            <a:pPr lvl="0"/>
            <a:endParaRPr lang="ru-RU"/>
          </a:p>
        </p:txBody>
      </p:sp>
      <p:sp>
        <p:nvSpPr>
          <p:cNvPr id="6" name="Контейнер за номер на слайда 5">
            <a:extLst>
              <a:ext uri="{FF2B5EF4-FFF2-40B4-BE49-F238E27FC236}">
                <a16:creationId xmlns:a16="http://schemas.microsoft.com/office/drawing/2014/main" id="{9709DE5B-AD3B-487F-BAF6-7592FBA8CD36}"/>
              </a:ext>
            </a:extLst>
          </p:cNvPr>
          <p:cNvSpPr txBox="1">
            <a:spLocks noGrp="1"/>
          </p:cNvSpPr>
          <p:nvPr>
            <p:ph type="sldNum" sz="quarter" idx="8"/>
          </p:nvPr>
        </p:nvSpPr>
        <p:spPr/>
        <p:txBody>
          <a:bodyPr/>
          <a:lstStyle>
            <a:lvl1pPr>
              <a:defRPr/>
            </a:lvl1pPr>
          </a:lstStyle>
          <a:p>
            <a:pPr lvl="0"/>
            <a:fld id="{F75958CA-48C4-4AC8-9C7B-F42868AFF80A}" type="slidenum">
              <a:t>‹#›</a:t>
            </a:fld>
            <a:endParaRPr lang="ru-RU"/>
          </a:p>
        </p:txBody>
      </p:sp>
    </p:spTree>
    <p:extLst>
      <p:ext uri="{BB962C8B-B14F-4D97-AF65-F5344CB8AC3E}">
        <p14:creationId xmlns:p14="http://schemas.microsoft.com/office/powerpoint/2010/main" val="40533898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688B7-A1C0-4049-BCB8-37419607F4F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4A06E1-7896-4C46-A027-F5E0AD7AA1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469857C-743E-B741-9D16-81012681A8C2}"/>
              </a:ext>
            </a:extLst>
          </p:cNvPr>
          <p:cNvSpPr>
            <a:spLocks noGrp="1"/>
          </p:cNvSpPr>
          <p:nvPr>
            <p:ph type="dt" sz="half" idx="10"/>
          </p:nvPr>
        </p:nvSpPr>
        <p:spPr/>
        <p:txBody>
          <a:bodyPr/>
          <a:lstStyle/>
          <a:p>
            <a:fld id="{2FF97DC2-E359-9C4D-AFCA-F2000A9A8584}" type="datetimeFigureOut">
              <a:rPr lang="en-US" smtClean="0"/>
              <a:t>12/5/2021</a:t>
            </a:fld>
            <a:endParaRPr lang="en-US"/>
          </a:p>
        </p:txBody>
      </p:sp>
      <p:sp>
        <p:nvSpPr>
          <p:cNvPr id="5" name="Footer Placeholder 4">
            <a:extLst>
              <a:ext uri="{FF2B5EF4-FFF2-40B4-BE49-F238E27FC236}">
                <a16:creationId xmlns:a16="http://schemas.microsoft.com/office/drawing/2014/main" id="{8EDE3E64-E3FD-E042-A47B-9A8D685E3C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9F8685-058B-EF4D-96BE-C6C62C36BA1F}"/>
              </a:ext>
            </a:extLst>
          </p:cNvPr>
          <p:cNvSpPr>
            <a:spLocks noGrp="1"/>
          </p:cNvSpPr>
          <p:nvPr>
            <p:ph type="sldNum" sz="quarter" idx="12"/>
          </p:nvPr>
        </p:nvSpPr>
        <p:spPr/>
        <p:txBody>
          <a:bodyPr/>
          <a:lstStyle/>
          <a:p>
            <a:fld id="{12C75128-C2D1-0141-BC46-237023FDF150}" type="slidenum">
              <a:rPr lang="en-US" smtClean="0"/>
              <a:t>‹#›</a:t>
            </a:fld>
            <a:endParaRPr lang="en-US"/>
          </a:p>
        </p:txBody>
      </p:sp>
    </p:spTree>
    <p:extLst>
      <p:ext uri="{BB962C8B-B14F-4D97-AF65-F5344CB8AC3E}">
        <p14:creationId xmlns:p14="http://schemas.microsoft.com/office/powerpoint/2010/main" val="32422729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10673-FADB-A040-B49A-7F11EAFF1D0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4914B40-E394-FF4B-BCF0-C594F38C581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A6AF90-EA47-6641-AB26-6ED3F4FC549F}"/>
              </a:ext>
            </a:extLst>
          </p:cNvPr>
          <p:cNvSpPr>
            <a:spLocks noGrp="1"/>
          </p:cNvSpPr>
          <p:nvPr>
            <p:ph type="dt" sz="half" idx="10"/>
          </p:nvPr>
        </p:nvSpPr>
        <p:spPr/>
        <p:txBody>
          <a:bodyPr/>
          <a:lstStyle/>
          <a:p>
            <a:fld id="{2FF97DC2-E359-9C4D-AFCA-F2000A9A8584}" type="datetimeFigureOut">
              <a:rPr lang="en-US" smtClean="0"/>
              <a:t>12/5/2021</a:t>
            </a:fld>
            <a:endParaRPr lang="en-US"/>
          </a:p>
        </p:txBody>
      </p:sp>
      <p:sp>
        <p:nvSpPr>
          <p:cNvPr id="5" name="Footer Placeholder 4">
            <a:extLst>
              <a:ext uri="{FF2B5EF4-FFF2-40B4-BE49-F238E27FC236}">
                <a16:creationId xmlns:a16="http://schemas.microsoft.com/office/drawing/2014/main" id="{9CDD889D-BCAD-7F47-9BCA-26843072DF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DE050-3068-DA40-8B92-5F33117E99FE}"/>
              </a:ext>
            </a:extLst>
          </p:cNvPr>
          <p:cNvSpPr>
            <a:spLocks noGrp="1"/>
          </p:cNvSpPr>
          <p:nvPr>
            <p:ph type="sldNum" sz="quarter" idx="12"/>
          </p:nvPr>
        </p:nvSpPr>
        <p:spPr/>
        <p:txBody>
          <a:bodyPr/>
          <a:lstStyle/>
          <a:p>
            <a:fld id="{12C75128-C2D1-0141-BC46-237023FDF150}" type="slidenum">
              <a:rPr lang="en-US" smtClean="0"/>
              <a:t>‹#›</a:t>
            </a:fld>
            <a:endParaRPr lang="en-US"/>
          </a:p>
        </p:txBody>
      </p:sp>
    </p:spTree>
    <p:extLst>
      <p:ext uri="{BB962C8B-B14F-4D97-AF65-F5344CB8AC3E}">
        <p14:creationId xmlns:p14="http://schemas.microsoft.com/office/powerpoint/2010/main" val="25876548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BB3CF-CAC4-F747-80D5-C26D4A20931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55EA202-CFF3-E140-8BA2-1A5DE77190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51952EA-8BE4-4A45-8BF4-9E4CFB683CE4}"/>
              </a:ext>
            </a:extLst>
          </p:cNvPr>
          <p:cNvSpPr>
            <a:spLocks noGrp="1"/>
          </p:cNvSpPr>
          <p:nvPr>
            <p:ph type="dt" sz="half" idx="10"/>
          </p:nvPr>
        </p:nvSpPr>
        <p:spPr/>
        <p:txBody>
          <a:bodyPr/>
          <a:lstStyle/>
          <a:p>
            <a:fld id="{2FF97DC2-E359-9C4D-AFCA-F2000A9A8584}" type="datetimeFigureOut">
              <a:rPr lang="en-US" smtClean="0"/>
              <a:t>12/5/2021</a:t>
            </a:fld>
            <a:endParaRPr lang="en-US"/>
          </a:p>
        </p:txBody>
      </p:sp>
      <p:sp>
        <p:nvSpPr>
          <p:cNvPr id="5" name="Footer Placeholder 4">
            <a:extLst>
              <a:ext uri="{FF2B5EF4-FFF2-40B4-BE49-F238E27FC236}">
                <a16:creationId xmlns:a16="http://schemas.microsoft.com/office/drawing/2014/main" id="{A86B2381-731D-4646-8D9A-C91788089F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54E7E2-57A9-404F-9800-00823D46796C}"/>
              </a:ext>
            </a:extLst>
          </p:cNvPr>
          <p:cNvSpPr>
            <a:spLocks noGrp="1"/>
          </p:cNvSpPr>
          <p:nvPr>
            <p:ph type="sldNum" sz="quarter" idx="12"/>
          </p:nvPr>
        </p:nvSpPr>
        <p:spPr/>
        <p:txBody>
          <a:bodyPr/>
          <a:lstStyle/>
          <a:p>
            <a:fld id="{12C75128-C2D1-0141-BC46-237023FDF150}" type="slidenum">
              <a:rPr lang="en-US" smtClean="0"/>
              <a:t>‹#›</a:t>
            </a:fld>
            <a:endParaRPr lang="en-US"/>
          </a:p>
        </p:txBody>
      </p:sp>
    </p:spTree>
    <p:extLst>
      <p:ext uri="{BB962C8B-B14F-4D97-AF65-F5344CB8AC3E}">
        <p14:creationId xmlns:p14="http://schemas.microsoft.com/office/powerpoint/2010/main" val="175063827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98C6A-C15D-D346-AEAD-365C233F90F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273F140-F001-D547-91C6-3F5EC609143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CDDAEA6-613A-4F45-9913-7AA524B1D97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D951194-70EF-FA4C-B4EC-0304444D3349}"/>
              </a:ext>
            </a:extLst>
          </p:cNvPr>
          <p:cNvSpPr>
            <a:spLocks noGrp="1"/>
          </p:cNvSpPr>
          <p:nvPr>
            <p:ph type="dt" sz="half" idx="10"/>
          </p:nvPr>
        </p:nvSpPr>
        <p:spPr/>
        <p:txBody>
          <a:bodyPr/>
          <a:lstStyle/>
          <a:p>
            <a:fld id="{2FF97DC2-E359-9C4D-AFCA-F2000A9A8584}" type="datetimeFigureOut">
              <a:rPr lang="en-US" smtClean="0"/>
              <a:t>12/5/2021</a:t>
            </a:fld>
            <a:endParaRPr lang="en-US"/>
          </a:p>
        </p:txBody>
      </p:sp>
      <p:sp>
        <p:nvSpPr>
          <p:cNvPr id="6" name="Footer Placeholder 5">
            <a:extLst>
              <a:ext uri="{FF2B5EF4-FFF2-40B4-BE49-F238E27FC236}">
                <a16:creationId xmlns:a16="http://schemas.microsoft.com/office/drawing/2014/main" id="{DC643A4F-EF6F-9448-A7A4-437D6241F1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E023EE-D01B-CF4D-A3AA-CC5639740D6F}"/>
              </a:ext>
            </a:extLst>
          </p:cNvPr>
          <p:cNvSpPr>
            <a:spLocks noGrp="1"/>
          </p:cNvSpPr>
          <p:nvPr>
            <p:ph type="sldNum" sz="quarter" idx="12"/>
          </p:nvPr>
        </p:nvSpPr>
        <p:spPr/>
        <p:txBody>
          <a:bodyPr/>
          <a:lstStyle/>
          <a:p>
            <a:fld id="{12C75128-C2D1-0141-BC46-237023FDF150}" type="slidenum">
              <a:rPr lang="en-US" smtClean="0"/>
              <a:t>‹#›</a:t>
            </a:fld>
            <a:endParaRPr lang="en-US"/>
          </a:p>
        </p:txBody>
      </p:sp>
    </p:spTree>
    <p:extLst>
      <p:ext uri="{BB962C8B-B14F-4D97-AF65-F5344CB8AC3E}">
        <p14:creationId xmlns:p14="http://schemas.microsoft.com/office/powerpoint/2010/main" val="3306242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D981-81DC-AC4B-A17F-5446528F444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1E84A9C-EE41-8847-9E64-084268AFA4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30867EF-01CB-FD45-A60D-6D60FA1A536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0B8E3DB-1DD6-DA43-B0ED-FA53D02BBB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3BCD509-9D63-C04D-B6FE-90DBABF528C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2BA1968-3139-FB4A-B124-BFF4999E4350}"/>
              </a:ext>
            </a:extLst>
          </p:cNvPr>
          <p:cNvSpPr>
            <a:spLocks noGrp="1"/>
          </p:cNvSpPr>
          <p:nvPr>
            <p:ph type="dt" sz="half" idx="10"/>
          </p:nvPr>
        </p:nvSpPr>
        <p:spPr/>
        <p:txBody>
          <a:bodyPr/>
          <a:lstStyle/>
          <a:p>
            <a:fld id="{2FF97DC2-E359-9C4D-AFCA-F2000A9A8584}" type="datetimeFigureOut">
              <a:rPr lang="en-US" smtClean="0"/>
              <a:t>12/5/2021</a:t>
            </a:fld>
            <a:endParaRPr lang="en-US"/>
          </a:p>
        </p:txBody>
      </p:sp>
      <p:sp>
        <p:nvSpPr>
          <p:cNvPr id="8" name="Footer Placeholder 7">
            <a:extLst>
              <a:ext uri="{FF2B5EF4-FFF2-40B4-BE49-F238E27FC236}">
                <a16:creationId xmlns:a16="http://schemas.microsoft.com/office/drawing/2014/main" id="{6105139C-7FCA-7A49-A3B7-3DDDD211B03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D9FB029-8537-6748-9F53-7A8E958C2705}"/>
              </a:ext>
            </a:extLst>
          </p:cNvPr>
          <p:cNvSpPr>
            <a:spLocks noGrp="1"/>
          </p:cNvSpPr>
          <p:nvPr>
            <p:ph type="sldNum" sz="quarter" idx="12"/>
          </p:nvPr>
        </p:nvSpPr>
        <p:spPr/>
        <p:txBody>
          <a:bodyPr/>
          <a:lstStyle/>
          <a:p>
            <a:fld id="{12C75128-C2D1-0141-BC46-237023FDF150}" type="slidenum">
              <a:rPr lang="en-US" smtClean="0"/>
              <a:t>‹#›</a:t>
            </a:fld>
            <a:endParaRPr lang="en-US"/>
          </a:p>
        </p:txBody>
      </p:sp>
    </p:spTree>
    <p:extLst>
      <p:ext uri="{BB962C8B-B14F-4D97-AF65-F5344CB8AC3E}">
        <p14:creationId xmlns:p14="http://schemas.microsoft.com/office/powerpoint/2010/main" val="25664243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0F92E-0D4D-6243-8A93-5A937A54545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3D1E20B-4BAD-2346-A81D-6D41D52C5001}"/>
              </a:ext>
            </a:extLst>
          </p:cNvPr>
          <p:cNvSpPr>
            <a:spLocks noGrp="1"/>
          </p:cNvSpPr>
          <p:nvPr>
            <p:ph type="dt" sz="half" idx="10"/>
          </p:nvPr>
        </p:nvSpPr>
        <p:spPr/>
        <p:txBody>
          <a:bodyPr/>
          <a:lstStyle/>
          <a:p>
            <a:fld id="{2FF97DC2-E359-9C4D-AFCA-F2000A9A8584}" type="datetimeFigureOut">
              <a:rPr lang="en-US" smtClean="0"/>
              <a:t>12/5/2021</a:t>
            </a:fld>
            <a:endParaRPr lang="en-US"/>
          </a:p>
        </p:txBody>
      </p:sp>
      <p:sp>
        <p:nvSpPr>
          <p:cNvPr id="4" name="Footer Placeholder 3">
            <a:extLst>
              <a:ext uri="{FF2B5EF4-FFF2-40B4-BE49-F238E27FC236}">
                <a16:creationId xmlns:a16="http://schemas.microsoft.com/office/drawing/2014/main" id="{735104EA-C25D-B24E-956F-2DE244FD01E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689682C-2385-D94E-8AB8-1DCC289A6D88}"/>
              </a:ext>
            </a:extLst>
          </p:cNvPr>
          <p:cNvSpPr>
            <a:spLocks noGrp="1"/>
          </p:cNvSpPr>
          <p:nvPr>
            <p:ph type="sldNum" sz="quarter" idx="12"/>
          </p:nvPr>
        </p:nvSpPr>
        <p:spPr/>
        <p:txBody>
          <a:bodyPr/>
          <a:lstStyle/>
          <a:p>
            <a:fld id="{12C75128-C2D1-0141-BC46-237023FDF150}" type="slidenum">
              <a:rPr lang="en-US" smtClean="0"/>
              <a:t>‹#›</a:t>
            </a:fld>
            <a:endParaRPr lang="en-US"/>
          </a:p>
        </p:txBody>
      </p:sp>
    </p:spTree>
    <p:extLst>
      <p:ext uri="{BB962C8B-B14F-4D97-AF65-F5344CB8AC3E}">
        <p14:creationId xmlns:p14="http://schemas.microsoft.com/office/powerpoint/2010/main" val="31949459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4A851E-5A04-C046-A494-9F4532306707}"/>
              </a:ext>
            </a:extLst>
          </p:cNvPr>
          <p:cNvSpPr>
            <a:spLocks noGrp="1"/>
          </p:cNvSpPr>
          <p:nvPr>
            <p:ph type="dt" sz="half" idx="10"/>
          </p:nvPr>
        </p:nvSpPr>
        <p:spPr/>
        <p:txBody>
          <a:bodyPr/>
          <a:lstStyle/>
          <a:p>
            <a:fld id="{2FF97DC2-E359-9C4D-AFCA-F2000A9A8584}" type="datetimeFigureOut">
              <a:rPr lang="en-US" smtClean="0"/>
              <a:t>12/5/2021</a:t>
            </a:fld>
            <a:endParaRPr lang="en-US"/>
          </a:p>
        </p:txBody>
      </p:sp>
      <p:sp>
        <p:nvSpPr>
          <p:cNvPr id="3" name="Footer Placeholder 2">
            <a:extLst>
              <a:ext uri="{FF2B5EF4-FFF2-40B4-BE49-F238E27FC236}">
                <a16:creationId xmlns:a16="http://schemas.microsoft.com/office/drawing/2014/main" id="{34906098-D0A4-5945-8A7C-1B5D79180DA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E859687-7943-ED48-8F6E-E62098CD314A}"/>
              </a:ext>
            </a:extLst>
          </p:cNvPr>
          <p:cNvSpPr>
            <a:spLocks noGrp="1"/>
          </p:cNvSpPr>
          <p:nvPr>
            <p:ph type="sldNum" sz="quarter" idx="12"/>
          </p:nvPr>
        </p:nvSpPr>
        <p:spPr/>
        <p:txBody>
          <a:bodyPr/>
          <a:lstStyle/>
          <a:p>
            <a:fld id="{12C75128-C2D1-0141-BC46-237023FDF150}" type="slidenum">
              <a:rPr lang="en-US" smtClean="0"/>
              <a:t>‹#›</a:t>
            </a:fld>
            <a:endParaRPr lang="en-US"/>
          </a:p>
        </p:txBody>
      </p:sp>
    </p:spTree>
    <p:extLst>
      <p:ext uri="{BB962C8B-B14F-4D97-AF65-F5344CB8AC3E}">
        <p14:creationId xmlns:p14="http://schemas.microsoft.com/office/powerpoint/2010/main" val="23805906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107A4-2F00-674C-95BE-582329E628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7CA88F4-C504-E341-8C3D-6A36EE92C3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04336C2-13C0-2248-B716-93BACD56A9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9CFADE-E069-3442-8D6E-423DB0F3FBFC}"/>
              </a:ext>
            </a:extLst>
          </p:cNvPr>
          <p:cNvSpPr>
            <a:spLocks noGrp="1"/>
          </p:cNvSpPr>
          <p:nvPr>
            <p:ph type="dt" sz="half" idx="10"/>
          </p:nvPr>
        </p:nvSpPr>
        <p:spPr/>
        <p:txBody>
          <a:bodyPr/>
          <a:lstStyle/>
          <a:p>
            <a:fld id="{2FF97DC2-E359-9C4D-AFCA-F2000A9A8584}" type="datetimeFigureOut">
              <a:rPr lang="en-US" smtClean="0"/>
              <a:t>12/5/2021</a:t>
            </a:fld>
            <a:endParaRPr lang="en-US"/>
          </a:p>
        </p:txBody>
      </p:sp>
      <p:sp>
        <p:nvSpPr>
          <p:cNvPr id="6" name="Footer Placeholder 5">
            <a:extLst>
              <a:ext uri="{FF2B5EF4-FFF2-40B4-BE49-F238E27FC236}">
                <a16:creationId xmlns:a16="http://schemas.microsoft.com/office/drawing/2014/main" id="{C2427A8E-2735-2E42-BFD9-E4956487CF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0AD65C-38B2-0B4A-AAC6-B6B4C244E361}"/>
              </a:ext>
            </a:extLst>
          </p:cNvPr>
          <p:cNvSpPr>
            <a:spLocks noGrp="1"/>
          </p:cNvSpPr>
          <p:nvPr>
            <p:ph type="sldNum" sz="quarter" idx="12"/>
          </p:nvPr>
        </p:nvSpPr>
        <p:spPr/>
        <p:txBody>
          <a:bodyPr/>
          <a:lstStyle/>
          <a:p>
            <a:fld id="{12C75128-C2D1-0141-BC46-237023FDF150}" type="slidenum">
              <a:rPr lang="en-US" smtClean="0"/>
              <a:t>‹#›</a:t>
            </a:fld>
            <a:endParaRPr lang="en-US"/>
          </a:p>
        </p:txBody>
      </p:sp>
    </p:spTree>
    <p:extLst>
      <p:ext uri="{BB962C8B-B14F-4D97-AF65-F5344CB8AC3E}">
        <p14:creationId xmlns:p14="http://schemas.microsoft.com/office/powerpoint/2010/main" val="25719299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FE8E8-4A93-1A46-9392-A283569179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533350B-6B5B-3A4A-87A2-5E10B7452F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42C7E4F-C015-F140-A071-9EE3806172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BE7A51-58BF-C042-B642-BE109B8EC9B2}"/>
              </a:ext>
            </a:extLst>
          </p:cNvPr>
          <p:cNvSpPr>
            <a:spLocks noGrp="1"/>
          </p:cNvSpPr>
          <p:nvPr>
            <p:ph type="dt" sz="half" idx="10"/>
          </p:nvPr>
        </p:nvSpPr>
        <p:spPr/>
        <p:txBody>
          <a:bodyPr/>
          <a:lstStyle/>
          <a:p>
            <a:fld id="{2FF97DC2-E359-9C4D-AFCA-F2000A9A8584}" type="datetimeFigureOut">
              <a:rPr lang="en-US" smtClean="0"/>
              <a:t>12/5/2021</a:t>
            </a:fld>
            <a:endParaRPr lang="en-US"/>
          </a:p>
        </p:txBody>
      </p:sp>
      <p:sp>
        <p:nvSpPr>
          <p:cNvPr id="6" name="Footer Placeholder 5">
            <a:extLst>
              <a:ext uri="{FF2B5EF4-FFF2-40B4-BE49-F238E27FC236}">
                <a16:creationId xmlns:a16="http://schemas.microsoft.com/office/drawing/2014/main" id="{937220E1-50D1-7C4E-B0E6-593A6001E9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8AB1AC-117E-4B42-AA0E-578B9A256E31}"/>
              </a:ext>
            </a:extLst>
          </p:cNvPr>
          <p:cNvSpPr>
            <a:spLocks noGrp="1"/>
          </p:cNvSpPr>
          <p:nvPr>
            <p:ph type="sldNum" sz="quarter" idx="12"/>
          </p:nvPr>
        </p:nvSpPr>
        <p:spPr/>
        <p:txBody>
          <a:bodyPr/>
          <a:lstStyle/>
          <a:p>
            <a:fld id="{12C75128-C2D1-0141-BC46-237023FDF150}" type="slidenum">
              <a:rPr lang="en-US" smtClean="0"/>
              <a:t>‹#›</a:t>
            </a:fld>
            <a:endParaRPr lang="en-US"/>
          </a:p>
        </p:txBody>
      </p:sp>
    </p:spTree>
    <p:extLst>
      <p:ext uri="{BB962C8B-B14F-4D97-AF65-F5344CB8AC3E}">
        <p14:creationId xmlns:p14="http://schemas.microsoft.com/office/powerpoint/2010/main" val="16055051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AC579-2883-F042-B2B5-53BA1B52FE1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6DC4EBD-1EBE-AF44-82F3-6E667EAB53A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793506-3431-064C-A0FC-8FC48119605F}"/>
              </a:ext>
            </a:extLst>
          </p:cNvPr>
          <p:cNvSpPr>
            <a:spLocks noGrp="1"/>
          </p:cNvSpPr>
          <p:nvPr>
            <p:ph type="dt" sz="half" idx="10"/>
          </p:nvPr>
        </p:nvSpPr>
        <p:spPr/>
        <p:txBody>
          <a:bodyPr/>
          <a:lstStyle/>
          <a:p>
            <a:fld id="{2FF97DC2-E359-9C4D-AFCA-F2000A9A8584}" type="datetimeFigureOut">
              <a:rPr lang="en-US" smtClean="0"/>
              <a:t>12/5/2021</a:t>
            </a:fld>
            <a:endParaRPr lang="en-US"/>
          </a:p>
        </p:txBody>
      </p:sp>
      <p:sp>
        <p:nvSpPr>
          <p:cNvPr id="5" name="Footer Placeholder 4">
            <a:extLst>
              <a:ext uri="{FF2B5EF4-FFF2-40B4-BE49-F238E27FC236}">
                <a16:creationId xmlns:a16="http://schemas.microsoft.com/office/drawing/2014/main" id="{43E84AE9-A433-B141-9637-D1C073F442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C6C981-30E8-B347-9189-2121C6702BA0}"/>
              </a:ext>
            </a:extLst>
          </p:cNvPr>
          <p:cNvSpPr>
            <a:spLocks noGrp="1"/>
          </p:cNvSpPr>
          <p:nvPr>
            <p:ph type="sldNum" sz="quarter" idx="12"/>
          </p:nvPr>
        </p:nvSpPr>
        <p:spPr/>
        <p:txBody>
          <a:bodyPr/>
          <a:lstStyle/>
          <a:p>
            <a:fld id="{12C75128-C2D1-0141-BC46-237023FDF150}" type="slidenum">
              <a:rPr lang="en-US" smtClean="0"/>
              <a:t>‹#›</a:t>
            </a:fld>
            <a:endParaRPr lang="en-US"/>
          </a:p>
        </p:txBody>
      </p:sp>
    </p:spTree>
    <p:extLst>
      <p:ext uri="{BB962C8B-B14F-4D97-AF65-F5344CB8AC3E}">
        <p14:creationId xmlns:p14="http://schemas.microsoft.com/office/powerpoint/2010/main" val="27267010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F9314B-390A-E247-BDD5-871CAB5161B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02CDDB1-182E-4A46-9B8D-B4F417CEDEC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2D14D2-B22D-2E48-A4FE-08BE6B956EE7}"/>
              </a:ext>
            </a:extLst>
          </p:cNvPr>
          <p:cNvSpPr>
            <a:spLocks noGrp="1"/>
          </p:cNvSpPr>
          <p:nvPr>
            <p:ph type="dt" sz="half" idx="10"/>
          </p:nvPr>
        </p:nvSpPr>
        <p:spPr/>
        <p:txBody>
          <a:bodyPr/>
          <a:lstStyle/>
          <a:p>
            <a:fld id="{2FF97DC2-E359-9C4D-AFCA-F2000A9A8584}" type="datetimeFigureOut">
              <a:rPr lang="en-US" smtClean="0"/>
              <a:t>12/5/2021</a:t>
            </a:fld>
            <a:endParaRPr lang="en-US"/>
          </a:p>
        </p:txBody>
      </p:sp>
      <p:sp>
        <p:nvSpPr>
          <p:cNvPr id="5" name="Footer Placeholder 4">
            <a:extLst>
              <a:ext uri="{FF2B5EF4-FFF2-40B4-BE49-F238E27FC236}">
                <a16:creationId xmlns:a16="http://schemas.microsoft.com/office/drawing/2014/main" id="{292B8F3D-6DB1-F945-B61A-473510ABC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F04F2-A94C-FB49-A5AE-28E60C1234A6}"/>
              </a:ext>
            </a:extLst>
          </p:cNvPr>
          <p:cNvSpPr>
            <a:spLocks noGrp="1"/>
          </p:cNvSpPr>
          <p:nvPr>
            <p:ph type="sldNum" sz="quarter" idx="12"/>
          </p:nvPr>
        </p:nvSpPr>
        <p:spPr/>
        <p:txBody>
          <a:bodyPr/>
          <a:lstStyle/>
          <a:p>
            <a:fld id="{12C75128-C2D1-0141-BC46-237023FDF150}" type="slidenum">
              <a:rPr lang="en-US" smtClean="0"/>
              <a:t>‹#›</a:t>
            </a:fld>
            <a:endParaRPr lang="en-US"/>
          </a:p>
        </p:txBody>
      </p:sp>
    </p:spTree>
    <p:extLst>
      <p:ext uri="{BB962C8B-B14F-4D97-AF65-F5344CB8AC3E}">
        <p14:creationId xmlns:p14="http://schemas.microsoft.com/office/powerpoint/2010/main" val="133214698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заглавие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bg-BG"/>
              <a:t>Редакт. стил загл. образец</a:t>
            </a:r>
          </a:p>
        </p:txBody>
      </p:sp>
      <p:sp>
        <p:nvSpPr>
          <p:cNvPr id="3" name="Текстов контейнер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дата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104224-5F53-4681-B114-4FDA2DEB297A}" type="datetimeFigureOut">
              <a:rPr lang="bg-BG" smtClean="0"/>
              <a:t>5.12.2021 г.</a:t>
            </a:fld>
            <a:endParaRPr lang="bg-BG"/>
          </a:p>
        </p:txBody>
      </p:sp>
      <p:sp>
        <p:nvSpPr>
          <p:cNvPr id="5" name="Контейнер за долния колонтитул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bg-BG"/>
          </a:p>
        </p:txBody>
      </p:sp>
      <p:sp>
        <p:nvSpPr>
          <p:cNvPr id="6" name="Контейнер за номер на слайда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15E07B-6C49-45E8-9BB0-876BFAD0C1D8}" type="slidenum">
              <a:rPr lang="bg-BG" smtClean="0"/>
              <a:t>‹#›</a:t>
            </a:fld>
            <a:endParaRPr lang="bg-BG"/>
          </a:p>
        </p:txBody>
      </p:sp>
    </p:spTree>
    <p:extLst>
      <p:ext uri="{BB962C8B-B14F-4D97-AF65-F5344CB8AC3E}">
        <p14:creationId xmlns:p14="http://schemas.microsoft.com/office/powerpoint/2010/main" val="337533431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2" name="Контейнер за заглавие 1">
            <a:extLst>
              <a:ext uri="{FF2B5EF4-FFF2-40B4-BE49-F238E27FC236}">
                <a16:creationId xmlns:a16="http://schemas.microsoft.com/office/drawing/2014/main" id="{78DFF8D9-D263-493F-8E43-FB512900BF32}"/>
              </a:ext>
            </a:extLst>
          </p:cNvPr>
          <p:cNvSpPr txBox="1">
            <a:spLocks noGrp="1"/>
          </p:cNvSpPr>
          <p:nvPr>
            <p:ph type="title"/>
          </p:nvPr>
        </p:nvSpPr>
        <p:spPr>
          <a:xfrm>
            <a:off x="2543995" y="274320"/>
            <a:ext cx="8943356" cy="1143000"/>
          </a:xfrm>
          <a:prstGeom prst="rect">
            <a:avLst/>
          </a:prstGeom>
          <a:noFill/>
          <a:ln>
            <a:noFill/>
          </a:ln>
        </p:spPr>
        <p:txBody>
          <a:bodyPr vert="horz" wrap="square" lIns="90004" tIns="46798" rIns="90004" bIns="46798" anchor="ctr" anchorCtr="0" compatLnSpc="1">
            <a:noAutofit/>
          </a:bodyPr>
          <a:lstStyle/>
          <a:p>
            <a:pPr lvl="0"/>
            <a:endParaRPr lang="en-GB"/>
          </a:p>
        </p:txBody>
      </p:sp>
      <p:sp>
        <p:nvSpPr>
          <p:cNvPr id="3" name="Текстов контейнер 2">
            <a:extLst>
              <a:ext uri="{FF2B5EF4-FFF2-40B4-BE49-F238E27FC236}">
                <a16:creationId xmlns:a16="http://schemas.microsoft.com/office/drawing/2014/main" id="{C5592E20-5DD0-4477-93E1-4B7351300843}"/>
              </a:ext>
            </a:extLst>
          </p:cNvPr>
          <p:cNvSpPr txBox="1">
            <a:spLocks noGrp="1"/>
          </p:cNvSpPr>
          <p:nvPr>
            <p:ph type="body" idx="1"/>
          </p:nvPr>
        </p:nvSpPr>
        <p:spPr>
          <a:xfrm>
            <a:off x="2543995" y="1600201"/>
            <a:ext cx="9038404" cy="4525923"/>
          </a:xfrm>
          <a:prstGeom prst="rect">
            <a:avLst/>
          </a:prstGeom>
          <a:noFill/>
          <a:ln>
            <a:noFill/>
          </a:ln>
        </p:spPr>
        <p:txBody>
          <a:bodyPr vert="horz" wrap="square" lIns="90004" tIns="46798" rIns="90004" bIns="46798" anchor="t" anchorCtr="0" compatLnSpc="1">
            <a:no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86F5B629-8814-41A1-9DDD-23FED47BF5F5}"/>
              </a:ext>
            </a:extLst>
          </p:cNvPr>
          <p:cNvSpPr txBox="1">
            <a:spLocks noGrp="1"/>
          </p:cNvSpPr>
          <p:nvPr>
            <p:ph type="dt" sz="half" idx="2"/>
          </p:nvPr>
        </p:nvSpPr>
        <p:spPr>
          <a:xfrm>
            <a:off x="609125" y="6244923"/>
            <a:ext cx="2844953" cy="476283"/>
          </a:xfrm>
          <a:prstGeom prst="rect">
            <a:avLst/>
          </a:prstGeom>
          <a:noFill/>
          <a:ln>
            <a:noFill/>
          </a:ln>
        </p:spPr>
        <p:txBody>
          <a:bodyPr vert="horz" wrap="square" lIns="90004" tIns="46798" rIns="90004" bIns="46798" anchor="t" anchorCtr="0" compatLnSpc="1">
            <a:noAutofit/>
          </a:bodyPr>
          <a:lstStyle>
            <a:lvl1pPr marL="0" marR="0" lvl="0" indent="0" algn="l" defTabSz="914400" rtl="0" fontAlgn="auto" hangingPunct="0">
              <a:lnSpc>
                <a:spcPct val="100000"/>
              </a:lnSpc>
              <a:spcBef>
                <a:spcPts val="0"/>
              </a:spcBef>
              <a:spcAft>
                <a:spcPts val="0"/>
              </a:spcAft>
              <a:buNone/>
              <a:tabLst/>
              <a:defRPr lang="ru-RU"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endParaRPr lang="ru-RU"/>
          </a:p>
        </p:txBody>
      </p:sp>
      <p:sp>
        <p:nvSpPr>
          <p:cNvPr id="5" name="Контейнер за долния колонтитул 4">
            <a:extLst>
              <a:ext uri="{FF2B5EF4-FFF2-40B4-BE49-F238E27FC236}">
                <a16:creationId xmlns:a16="http://schemas.microsoft.com/office/drawing/2014/main" id="{23E879FD-B3C4-460C-A76B-F218D80E0EE3}"/>
              </a:ext>
            </a:extLst>
          </p:cNvPr>
          <p:cNvSpPr txBox="1">
            <a:spLocks noGrp="1"/>
          </p:cNvSpPr>
          <p:nvPr>
            <p:ph type="ftr" sz="quarter" idx="3"/>
          </p:nvPr>
        </p:nvSpPr>
        <p:spPr>
          <a:xfrm>
            <a:off x="4165433" y="6244923"/>
            <a:ext cx="3861120" cy="476283"/>
          </a:xfrm>
          <a:prstGeom prst="rect">
            <a:avLst/>
          </a:prstGeom>
          <a:noFill/>
          <a:ln>
            <a:noFill/>
          </a:ln>
        </p:spPr>
        <p:txBody>
          <a:bodyPr vert="horz" wrap="square" lIns="90004" tIns="46798" rIns="90004" bIns="46798" anchor="t" anchorCtr="1" compatLnSpc="1">
            <a:noAutofit/>
          </a:bodyPr>
          <a:lstStyle>
            <a:lvl1pPr marL="0" marR="0" lvl="0" indent="0" algn="ctr" defTabSz="914400" rtl="0" fontAlgn="auto" hangingPunct="0">
              <a:lnSpc>
                <a:spcPct val="100000"/>
              </a:lnSpc>
              <a:spcBef>
                <a:spcPts val="0"/>
              </a:spcBef>
              <a:spcAft>
                <a:spcPts val="0"/>
              </a:spcAft>
              <a:buNone/>
              <a:tabLst/>
              <a:defRPr lang="ru-RU"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endParaRPr lang="ru-RU"/>
          </a:p>
        </p:txBody>
      </p:sp>
      <p:sp>
        <p:nvSpPr>
          <p:cNvPr id="6" name="Контейнер за номер на слайда 5">
            <a:extLst>
              <a:ext uri="{FF2B5EF4-FFF2-40B4-BE49-F238E27FC236}">
                <a16:creationId xmlns:a16="http://schemas.microsoft.com/office/drawing/2014/main" id="{1026F481-01F3-4A92-8B64-A72BB9C74B0F}"/>
              </a:ext>
            </a:extLst>
          </p:cNvPr>
          <p:cNvSpPr txBox="1">
            <a:spLocks noGrp="1"/>
          </p:cNvSpPr>
          <p:nvPr>
            <p:ph type="sldNum" sz="quarter" idx="4"/>
          </p:nvPr>
        </p:nvSpPr>
        <p:spPr>
          <a:xfrm>
            <a:off x="8736958" y="6244923"/>
            <a:ext cx="2844953" cy="476283"/>
          </a:xfrm>
          <a:prstGeom prst="rect">
            <a:avLst/>
          </a:prstGeom>
          <a:noFill/>
          <a:ln>
            <a:noFill/>
          </a:ln>
        </p:spPr>
        <p:txBody>
          <a:bodyPr vert="horz" wrap="square" lIns="90004" tIns="46798" rIns="90004" bIns="46798" anchor="t" anchorCtr="0" compatLnSpc="1">
            <a:noAutofit/>
          </a:bodyPr>
          <a:lstStyle>
            <a:lvl1pPr marL="0" marR="0" lvl="0" indent="0" algn="r" defTabSz="914400" rtl="0" fontAlgn="auto" hangingPunct="0">
              <a:lnSpc>
                <a:spcPct val="100000"/>
              </a:lnSpc>
              <a:spcBef>
                <a:spcPts val="0"/>
              </a:spcBef>
              <a:spcAft>
                <a:spcPts val="0"/>
              </a:spcAft>
              <a:buNone/>
              <a:tabLst/>
              <a:defRPr lang="ru-RU"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fld id="{E98436AD-E851-4DFB-A2D3-D564C28FA325}" type="slidenum">
              <a:t>‹#›</a:t>
            </a:fld>
            <a:endParaRPr lang="ru-RU"/>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marL="0" marR="0" lvl="0" indent="0" algn="l" defTabSz="914400" rtl="0" fontAlgn="auto" hangingPunct="1">
        <a:lnSpc>
          <a:spcPct val="100000"/>
        </a:lnSpc>
        <a:spcBef>
          <a:spcPts val="0"/>
        </a:spcBef>
        <a:spcAft>
          <a:spcPts val="0"/>
        </a:spcAft>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lang="en-GB" sz="3600" b="0" i="0" u="none" strike="noStrike" kern="1200" cap="none" spc="0" baseline="0">
          <a:solidFill>
            <a:srgbClr val="666666"/>
          </a:solidFill>
          <a:uFillTx/>
          <a:latin typeface="Dosis" pitchFamily="18"/>
          <a:ea typeface="Microsoft YaHei" pitchFamily="2"/>
          <a:cs typeface="Arial" pitchFamily="2"/>
        </a:defRPr>
      </a:lvl1pPr>
    </p:titleStyle>
    <p:bodyStyle>
      <a:lvl1pPr marL="0" marR="0" lvl="0" indent="0" algn="l" defTabSz="914400" rtl="0" fontAlgn="auto" hangingPunct="1">
        <a:lnSpc>
          <a:spcPct val="100000"/>
        </a:lnSpc>
        <a:spcBef>
          <a:spcPts val="600"/>
        </a:spcBef>
        <a:spcAft>
          <a:spcPts val="0"/>
        </a:spcAft>
        <a:buNone/>
        <a:tabLst>
          <a:tab pos="571317" algn="l"/>
          <a:tab pos="1485717" algn="l"/>
          <a:tab pos="2400117" algn="l"/>
          <a:tab pos="3314517" algn="l"/>
          <a:tab pos="4228917" algn="l"/>
          <a:tab pos="5143317" algn="l"/>
          <a:tab pos="6057717" algn="l"/>
          <a:tab pos="6972117" algn="l"/>
          <a:tab pos="7886517" algn="l"/>
          <a:tab pos="8800917" algn="l"/>
          <a:tab pos="9715317" algn="l"/>
        </a:tabLst>
        <a:defRPr lang="bg-BG" sz="2400" b="0" i="0" u="none" strike="noStrike" kern="1200" cap="none" spc="0" baseline="0">
          <a:solidFill>
            <a:srgbClr val="666666"/>
          </a:solidFill>
          <a:uFillTx/>
          <a:latin typeface="Dosis" pitchFamily="18"/>
          <a:ea typeface="Microsoft YaHei" pitchFamily="2"/>
          <a:cs typeface="Arial" pitchFamily="2"/>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bg-BG"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bg-BG"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bg-BG"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bg-BG"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124E5F-FA76-1543-A1E5-E7CF084753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727715C-5EAA-7D40-BCCF-E1E44D4343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6EF8C53-AEC8-1043-B1D3-771A400A4A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F97DC2-E359-9C4D-AFCA-F2000A9A8584}" type="datetimeFigureOut">
              <a:rPr lang="en-US" smtClean="0"/>
              <a:t>12/5/2021</a:t>
            </a:fld>
            <a:endParaRPr lang="en-US"/>
          </a:p>
        </p:txBody>
      </p:sp>
      <p:sp>
        <p:nvSpPr>
          <p:cNvPr id="5" name="Footer Placeholder 4">
            <a:extLst>
              <a:ext uri="{FF2B5EF4-FFF2-40B4-BE49-F238E27FC236}">
                <a16:creationId xmlns:a16="http://schemas.microsoft.com/office/drawing/2014/main" id="{B2BD4326-35C4-474A-A26B-2C0626E80F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45A18A2-916F-B749-9916-550EE469F1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C75128-C2D1-0141-BC46-237023FDF150}" type="slidenum">
              <a:rPr lang="en-US" smtClean="0"/>
              <a:t>‹#›</a:t>
            </a:fld>
            <a:endParaRPr lang="en-US"/>
          </a:p>
        </p:txBody>
      </p:sp>
    </p:spTree>
    <p:extLst>
      <p:ext uri="{BB962C8B-B14F-4D97-AF65-F5344CB8AC3E}">
        <p14:creationId xmlns:p14="http://schemas.microsoft.com/office/powerpoint/2010/main" val="36501712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12/5/2021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B5977173-C3C2-446E-BD5A-E06382FFE71F}"/>
              </a:ext>
            </a:extLst>
          </p:cNvPr>
          <p:cNvSpPr>
            <a:spLocks noGrp="1"/>
          </p:cNvSpPr>
          <p:nvPr>
            <p:ph type="ctrTitle"/>
          </p:nvPr>
        </p:nvSpPr>
        <p:spPr>
          <a:xfrm>
            <a:off x="169015" y="1276071"/>
            <a:ext cx="7007224" cy="685251"/>
          </a:xfrm>
        </p:spPr>
        <p:txBody>
          <a:bodyPr>
            <a:normAutofit fontScale="90000"/>
          </a:bodyPr>
          <a:lstStyle/>
          <a:p>
            <a:pPr algn="l">
              <a:spcBef>
                <a:spcPts val="0"/>
              </a:spcBef>
            </a:pPr>
            <a:r>
              <a:rPr lang="bg-BG" sz="4400" dirty="0">
                <a:latin typeface="Calibri"/>
                <a:cs typeface="Calibri"/>
              </a:rPr>
              <a:t> </a:t>
            </a:r>
            <a:r>
              <a:rPr lang="bg-BG" sz="4400" b="1" dirty="0">
                <a:latin typeface="Calibri"/>
                <a:cs typeface="Calibri"/>
              </a:rPr>
              <a:t>             </a:t>
            </a:r>
            <a:endParaRPr lang="bg-BG" sz="3600" b="1" dirty="0">
              <a:latin typeface="Calibri"/>
              <a:ea typeface="+mj-lt"/>
              <a:cs typeface="Calibri"/>
            </a:endParaRPr>
          </a:p>
          <a:p>
            <a:pPr algn="l">
              <a:spcBef>
                <a:spcPts val="0"/>
              </a:spcBef>
            </a:pPr>
            <a:r>
              <a:rPr lang="bg-BG" sz="4400" b="1" noProof="1">
                <a:solidFill>
                  <a:schemeClr val="accent6"/>
                </a:solidFill>
                <a:ea typeface="+mj-lt"/>
                <a:cs typeface="+mj-lt"/>
              </a:rPr>
              <a:t>COT BMHP 5001 Micro-Teach</a:t>
            </a:r>
            <a:endParaRPr lang="bg-BG" dirty="0">
              <a:solidFill>
                <a:schemeClr val="accent6"/>
              </a:solidFill>
              <a:cs typeface="Calibri Light"/>
            </a:endParaRPr>
          </a:p>
        </p:txBody>
      </p:sp>
      <p:sp>
        <p:nvSpPr>
          <p:cNvPr id="3" name="Подзаглавие 2">
            <a:extLst>
              <a:ext uri="{FF2B5EF4-FFF2-40B4-BE49-F238E27FC236}">
                <a16:creationId xmlns:a16="http://schemas.microsoft.com/office/drawing/2014/main" id="{2504B48E-EDA0-4CD5-93C5-2DFB4B5D5349}"/>
              </a:ext>
            </a:extLst>
          </p:cNvPr>
          <p:cNvSpPr>
            <a:spLocks noGrp="1"/>
          </p:cNvSpPr>
          <p:nvPr>
            <p:ph type="subTitle" idx="1"/>
          </p:nvPr>
        </p:nvSpPr>
        <p:spPr>
          <a:xfrm>
            <a:off x="1808033" y="2819156"/>
            <a:ext cx="2880923" cy="775494"/>
          </a:xfrm>
        </p:spPr>
        <p:txBody>
          <a:bodyPr vert="horz" lIns="91440" tIns="45720" rIns="91440" bIns="45720" rtlCol="0" anchor="t">
            <a:noAutofit/>
          </a:bodyPr>
          <a:lstStyle/>
          <a:p>
            <a:pPr algn="l"/>
            <a:r>
              <a:rPr lang="bg-BG" sz="3200" b="1" noProof="1">
                <a:solidFill>
                  <a:schemeClr val="accent6"/>
                </a:solidFill>
                <a:ea typeface="+mn-lt"/>
                <a:cs typeface="+mn-lt"/>
              </a:rPr>
              <a:t>Aromatherapy</a:t>
            </a:r>
            <a:endParaRPr lang="bg-BG" sz="3200" noProof="1">
              <a:solidFill>
                <a:schemeClr val="accent6"/>
              </a:solidFill>
            </a:endParaRPr>
          </a:p>
        </p:txBody>
      </p:sp>
      <p:pic>
        <p:nvPicPr>
          <p:cNvPr id="5" name="Картина 5" descr="Картина, която съдържа ястие&#10;&#10;Описанието е генерирано автоматично">
            <a:extLst>
              <a:ext uri="{FF2B5EF4-FFF2-40B4-BE49-F238E27FC236}">
                <a16:creationId xmlns:a16="http://schemas.microsoft.com/office/drawing/2014/main" id="{4C6F747B-4A49-4CDD-AD4D-570FADE2FC01}"/>
              </a:ext>
            </a:extLst>
          </p:cNvPr>
          <p:cNvPicPr>
            <a:picLocks noChangeAspect="1"/>
          </p:cNvPicPr>
          <p:nvPr/>
        </p:nvPicPr>
        <p:blipFill rotWithShape="1">
          <a:blip r:embed="rId2"/>
          <a:srcRect l="15898" r="21936"/>
          <a:stretch/>
        </p:blipFill>
        <p:spPr>
          <a:xfrm>
            <a:off x="5366574" y="71897"/>
            <a:ext cx="6825426"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Текстово поле 3">
            <a:extLst>
              <a:ext uri="{FF2B5EF4-FFF2-40B4-BE49-F238E27FC236}">
                <a16:creationId xmlns:a16="http://schemas.microsoft.com/office/drawing/2014/main" id="{2F6B3F30-FA24-4676-A128-CB594BD4979E}"/>
              </a:ext>
            </a:extLst>
          </p:cNvPr>
          <p:cNvSpPr txBox="1"/>
          <p:nvPr/>
        </p:nvSpPr>
        <p:spPr>
          <a:xfrm>
            <a:off x="-5751" y="5371382"/>
            <a:ext cx="5287992"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sz="2800" b="1" noProof="1">
                <a:ea typeface="+mn-lt"/>
                <a:cs typeface="+mn-lt"/>
              </a:rPr>
              <a:t> </a:t>
            </a:r>
            <a:r>
              <a:rPr lang="bg-BG" sz="2800" b="1" noProof="1">
                <a:solidFill>
                  <a:schemeClr val="accent6"/>
                </a:solidFill>
                <a:ea typeface="+mn-lt"/>
                <a:cs typeface="+mn-lt"/>
              </a:rPr>
              <a:t> </a:t>
            </a:r>
            <a:r>
              <a:rPr lang="bg-BG" sz="2400" b="1" noProof="1">
                <a:solidFill>
                  <a:schemeClr val="accent6"/>
                </a:solidFill>
                <a:latin typeface="Cambria"/>
                <a:ea typeface="Cambria"/>
                <a:cs typeface="+mn-lt"/>
              </a:rPr>
              <a:t>Lecturer</a:t>
            </a:r>
            <a:r>
              <a:rPr lang="bg-BG" sz="2800" b="1" noProof="1">
                <a:solidFill>
                  <a:schemeClr val="accent6"/>
                </a:solidFill>
                <a:latin typeface="Cambria"/>
                <a:ea typeface="Cambria"/>
                <a:cs typeface="+mn-lt"/>
              </a:rPr>
              <a:t>:</a:t>
            </a:r>
            <a:r>
              <a:rPr lang="bg-BG" sz="2800" noProof="1">
                <a:solidFill>
                  <a:schemeClr val="accent6"/>
                </a:solidFill>
                <a:latin typeface="Cambria"/>
                <a:ea typeface="Cambria"/>
                <a:cs typeface="+mn-lt"/>
              </a:rPr>
              <a:t> </a:t>
            </a:r>
            <a:r>
              <a:rPr lang="bg-BG" sz="2800" b="1" noProof="1">
                <a:solidFill>
                  <a:schemeClr val="accent6"/>
                </a:solidFill>
                <a:ea typeface="+mn-lt"/>
                <a:cs typeface="+mn-lt"/>
              </a:rPr>
              <a:t>Mentesnot Mengesha</a:t>
            </a:r>
            <a:endParaRPr lang="bg-BG" sz="2800" b="1" noProof="1">
              <a:solidFill>
                <a:schemeClr val="accent6"/>
              </a:solidFill>
            </a:endParaRPr>
          </a:p>
          <a:p>
            <a:endParaRPr lang="bg-BG" dirty="0">
              <a:cs typeface="Calibri"/>
            </a:endParaRPr>
          </a:p>
          <a:p>
            <a:pPr algn="ctr"/>
            <a:endParaRPr lang="bg-BG" dirty="0">
              <a:cs typeface="Calibri"/>
            </a:endParaRPr>
          </a:p>
          <a:p>
            <a:endParaRPr lang="bg-BG" dirty="0">
              <a:cs typeface="Calibri"/>
            </a:endParaRPr>
          </a:p>
          <a:p>
            <a:br>
              <a:rPr lang="en-US" dirty="0"/>
            </a:br>
            <a:endParaRPr lang="en-US" dirty="0"/>
          </a:p>
          <a:p>
            <a:pPr algn="l"/>
            <a:endParaRPr lang="bg-BG" dirty="0">
              <a:cs typeface="Calibri"/>
            </a:endParaRPr>
          </a:p>
        </p:txBody>
      </p:sp>
    </p:spTree>
    <p:extLst>
      <p:ext uri="{BB962C8B-B14F-4D97-AF65-F5344CB8AC3E}">
        <p14:creationId xmlns:p14="http://schemas.microsoft.com/office/powerpoint/2010/main" val="1514769298"/>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Текстово поле 1">
            <a:extLst>
              <a:ext uri="{FF2B5EF4-FFF2-40B4-BE49-F238E27FC236}">
                <a16:creationId xmlns:a16="http://schemas.microsoft.com/office/drawing/2014/main" id="{FA4D10DA-0687-4401-94EE-692F14657A27}"/>
              </a:ext>
            </a:extLst>
          </p:cNvPr>
          <p:cNvSpPr txBox="1"/>
          <p:nvPr/>
        </p:nvSpPr>
        <p:spPr>
          <a:xfrm>
            <a:off x="4892616" y="868333"/>
            <a:ext cx="5251316" cy="180730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b="1" dirty="0">
                <a:solidFill>
                  <a:schemeClr val="accent6"/>
                </a:solidFill>
                <a:latin typeface="+mj-lt"/>
                <a:ea typeface="+mj-ea"/>
                <a:cs typeface="+mj-cs"/>
              </a:rPr>
              <a:t>Contents</a:t>
            </a:r>
            <a:endParaRPr lang="en-US" sz="4400">
              <a:solidFill>
                <a:schemeClr val="accent6"/>
              </a:solidFill>
              <a:latin typeface="+mj-lt"/>
              <a:ea typeface="+mj-ea"/>
              <a:cs typeface="Calibri Light"/>
            </a:endParaRPr>
          </a:p>
        </p:txBody>
      </p:sp>
      <p:pic>
        <p:nvPicPr>
          <p:cNvPr id="6" name="Картина 6" descr="Картина, която съдържа растение&#10;&#10;Описанието е генерирано автоматично">
            <a:extLst>
              <a:ext uri="{FF2B5EF4-FFF2-40B4-BE49-F238E27FC236}">
                <a16:creationId xmlns:a16="http://schemas.microsoft.com/office/drawing/2014/main" id="{F469D571-294C-4133-8FA2-83751A390295}"/>
              </a:ext>
            </a:extLst>
          </p:cNvPr>
          <p:cNvPicPr>
            <a:picLocks noChangeAspect="1"/>
          </p:cNvPicPr>
          <p:nvPr/>
        </p:nvPicPr>
        <p:blipFill rotWithShape="1">
          <a:blip r:embed="rId2"/>
          <a:srcRect l="13053"/>
          <a:stretch/>
        </p:blipFill>
        <p:spPr>
          <a:xfrm>
            <a:off x="6631781"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Текстово поле 2">
            <a:extLst>
              <a:ext uri="{FF2B5EF4-FFF2-40B4-BE49-F238E27FC236}">
                <a16:creationId xmlns:a16="http://schemas.microsoft.com/office/drawing/2014/main" id="{D5D1C8BB-E9D3-4AA3-AF3A-9F578F19383D}"/>
              </a:ext>
            </a:extLst>
          </p:cNvPr>
          <p:cNvSpPr txBox="1"/>
          <p:nvPr/>
        </p:nvSpPr>
        <p:spPr>
          <a:xfrm>
            <a:off x="4314" y="2908392"/>
            <a:ext cx="8070185" cy="505136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marL="285750" indent="-228600">
              <a:lnSpc>
                <a:spcPct val="90000"/>
              </a:lnSpc>
              <a:spcAft>
                <a:spcPts val="600"/>
              </a:spcAft>
              <a:buFont typeface="Arial" panose="020B0604020202020204" pitchFamily="34" charset="0"/>
              <a:buChar char="•"/>
            </a:pPr>
            <a:endParaRPr lang="en-US" sz="2800" b="1" dirty="0">
              <a:solidFill>
                <a:schemeClr val="accent6"/>
              </a:solidFill>
              <a:cs typeface="Calibri"/>
            </a:endParaRPr>
          </a:p>
          <a:p>
            <a:pPr marL="285750" indent="-228600">
              <a:lnSpc>
                <a:spcPct val="90000"/>
              </a:lnSpc>
              <a:spcAft>
                <a:spcPts val="600"/>
              </a:spcAft>
              <a:buFont typeface="Arial" panose="020B0604020202020204" pitchFamily="34" charset="0"/>
              <a:buChar char="•"/>
            </a:pPr>
            <a:r>
              <a:rPr lang="en-US" sz="2800" b="1" noProof="1">
                <a:solidFill>
                  <a:schemeClr val="accent6"/>
                </a:solidFill>
              </a:rPr>
              <a:t>Elena Ruseva            ( 2008341 )  History </a:t>
            </a:r>
            <a:endParaRPr lang="en-US" sz="2800" b="1" noProof="1">
              <a:solidFill>
                <a:schemeClr val="accent6"/>
              </a:solidFill>
              <a:cs typeface="Calibri"/>
            </a:endParaRPr>
          </a:p>
          <a:p>
            <a:pPr marL="285750" indent="-228600">
              <a:lnSpc>
                <a:spcPct val="90000"/>
              </a:lnSpc>
              <a:spcAft>
                <a:spcPts val="600"/>
              </a:spcAft>
              <a:buFont typeface="Arial" panose="020B0604020202020204" pitchFamily="34" charset="0"/>
              <a:buChar char="•"/>
            </a:pPr>
            <a:endParaRPr lang="en-US" sz="2800" b="1" noProof="1">
              <a:solidFill>
                <a:schemeClr val="accent6"/>
              </a:solidFill>
              <a:cs typeface="Calibri"/>
            </a:endParaRPr>
          </a:p>
          <a:p>
            <a:pPr marL="285750" indent="-228600">
              <a:lnSpc>
                <a:spcPct val="90000"/>
              </a:lnSpc>
              <a:spcAft>
                <a:spcPts val="600"/>
              </a:spcAft>
              <a:buFont typeface="Arial" panose="020B0604020202020204" pitchFamily="34" charset="0"/>
              <a:buChar char="•"/>
            </a:pPr>
            <a:r>
              <a:rPr lang="en-US" sz="2800" b="1" noProof="1">
                <a:solidFill>
                  <a:schemeClr val="accent6"/>
                </a:solidFill>
              </a:rPr>
              <a:t>Petya Petrova           ( 2009077)  Uses</a:t>
            </a:r>
            <a:endParaRPr lang="en-US" sz="2800" b="1" noProof="1">
              <a:solidFill>
                <a:schemeClr val="accent6"/>
              </a:solidFill>
              <a:cs typeface="Calibri"/>
            </a:endParaRPr>
          </a:p>
          <a:p>
            <a:pPr marL="285750" indent="-228600">
              <a:lnSpc>
                <a:spcPct val="90000"/>
              </a:lnSpc>
              <a:spcAft>
                <a:spcPts val="600"/>
              </a:spcAft>
              <a:buFont typeface="Arial" panose="020B0604020202020204" pitchFamily="34" charset="0"/>
              <a:buChar char="•"/>
            </a:pPr>
            <a:endParaRPr lang="en-US" sz="2800" b="1" noProof="1">
              <a:solidFill>
                <a:schemeClr val="accent6"/>
              </a:solidFill>
              <a:cs typeface="Calibri"/>
            </a:endParaRPr>
          </a:p>
          <a:p>
            <a:pPr marL="285750" indent="-228600">
              <a:lnSpc>
                <a:spcPct val="90000"/>
              </a:lnSpc>
              <a:spcAft>
                <a:spcPts val="600"/>
              </a:spcAft>
              <a:buFont typeface="Arial" panose="020B0604020202020204" pitchFamily="34" charset="0"/>
              <a:buChar char="•"/>
            </a:pPr>
            <a:r>
              <a:rPr lang="en-US" sz="2800" b="1" noProof="1">
                <a:solidFill>
                  <a:schemeClr val="accent6"/>
                </a:solidFill>
              </a:rPr>
              <a:t>Teodora Nikolova     ( 2009133)   Efficacy</a:t>
            </a:r>
            <a:endParaRPr lang="en-US" sz="2800" b="1" noProof="1">
              <a:solidFill>
                <a:schemeClr val="accent6"/>
              </a:solidFill>
              <a:cs typeface="Calibri"/>
            </a:endParaRPr>
          </a:p>
          <a:p>
            <a:pPr marL="285750" indent="-228600">
              <a:lnSpc>
                <a:spcPct val="90000"/>
              </a:lnSpc>
              <a:spcAft>
                <a:spcPts val="600"/>
              </a:spcAft>
              <a:buFont typeface="Arial" panose="020B0604020202020204" pitchFamily="34" charset="0"/>
              <a:buChar char="•"/>
            </a:pPr>
            <a:endParaRPr lang="en-US" sz="2800" b="1" noProof="1">
              <a:solidFill>
                <a:schemeClr val="accent6"/>
              </a:solidFill>
              <a:cs typeface="Calibri"/>
            </a:endParaRPr>
          </a:p>
          <a:p>
            <a:pPr marL="285750" indent="-228600">
              <a:lnSpc>
                <a:spcPct val="90000"/>
              </a:lnSpc>
              <a:spcAft>
                <a:spcPts val="600"/>
              </a:spcAft>
              <a:buFont typeface="Arial" panose="020B0604020202020204" pitchFamily="34" charset="0"/>
              <a:buChar char="•"/>
            </a:pPr>
            <a:r>
              <a:rPr lang="en-US" sz="2800" b="1" noProof="1">
                <a:solidFill>
                  <a:schemeClr val="accent6"/>
                </a:solidFill>
              </a:rPr>
              <a:t>Agata Kruczek           ( 2007078 )   Contraindication</a:t>
            </a:r>
            <a:endParaRPr lang="en-US" sz="2800" b="1" noProof="1">
              <a:solidFill>
                <a:schemeClr val="accent6"/>
              </a:solidFill>
              <a:cs typeface="Calibri"/>
            </a:endParaRPr>
          </a:p>
          <a:p>
            <a:pPr marL="285750" indent="-228600">
              <a:lnSpc>
                <a:spcPct val="90000"/>
              </a:lnSpc>
              <a:spcAft>
                <a:spcPts val="600"/>
              </a:spcAft>
              <a:buFont typeface="Arial" panose="020B0604020202020204" pitchFamily="34" charset="0"/>
              <a:buChar char="•"/>
            </a:pPr>
            <a:endParaRPr lang="en-US" sz="2800" b="1" noProof="1">
              <a:solidFill>
                <a:schemeClr val="accent6"/>
              </a:solidFill>
              <a:cs typeface="Calibri"/>
            </a:endParaRPr>
          </a:p>
          <a:p>
            <a:pPr marL="285750" indent="-228600">
              <a:lnSpc>
                <a:spcPct val="90000"/>
              </a:lnSpc>
              <a:spcAft>
                <a:spcPts val="600"/>
              </a:spcAft>
              <a:buFont typeface="Arial" panose="020B0604020202020204" pitchFamily="34" charset="0"/>
              <a:buChar char="•"/>
            </a:pPr>
            <a:r>
              <a:rPr lang="en-US" sz="2800" b="1" noProof="1">
                <a:solidFill>
                  <a:schemeClr val="accent6"/>
                </a:solidFill>
              </a:rPr>
              <a:t>Bozica Katic               ( 2008115 )    Conclusion ,Evaluatuon </a:t>
            </a:r>
            <a:endParaRPr lang="en-US" sz="2800" b="1" noProof="1">
              <a:solidFill>
                <a:schemeClr val="accent6"/>
              </a:solidFill>
              <a:cs typeface="Calibri"/>
            </a:endParaRPr>
          </a:p>
          <a:p>
            <a:pPr marL="285750" indent="-228600">
              <a:lnSpc>
                <a:spcPct val="90000"/>
              </a:lnSpc>
              <a:spcAft>
                <a:spcPts val="600"/>
              </a:spcAft>
              <a:buFont typeface="Arial" panose="020B0604020202020204" pitchFamily="34" charset="0"/>
              <a:buChar char="•"/>
            </a:pPr>
            <a:endParaRPr lang="en-US" sz="1000" b="1" noProof="1"/>
          </a:p>
          <a:p>
            <a:pPr marL="285750" indent="-228600">
              <a:lnSpc>
                <a:spcPct val="90000"/>
              </a:lnSpc>
              <a:spcAft>
                <a:spcPts val="600"/>
              </a:spcAft>
              <a:buFont typeface="Arial" panose="020B0604020202020204" pitchFamily="34" charset="0"/>
              <a:buChar char="•"/>
            </a:pPr>
            <a:endParaRPr lang="en-US" sz="1000" b="1"/>
          </a:p>
          <a:p>
            <a:pPr marL="285750" indent="-228600">
              <a:lnSpc>
                <a:spcPct val="90000"/>
              </a:lnSpc>
              <a:spcAft>
                <a:spcPts val="600"/>
              </a:spcAft>
              <a:buFont typeface="Arial" panose="020B0604020202020204" pitchFamily="34" charset="0"/>
              <a:buChar char="•"/>
            </a:pPr>
            <a:endParaRPr lang="en-US" sz="1000" b="1"/>
          </a:p>
          <a:p>
            <a:pPr marL="285750" indent="-228600">
              <a:lnSpc>
                <a:spcPct val="90000"/>
              </a:lnSpc>
              <a:spcAft>
                <a:spcPts val="600"/>
              </a:spcAft>
              <a:buFont typeface="Arial" panose="020B0604020202020204" pitchFamily="34" charset="0"/>
              <a:buChar char="•"/>
            </a:pPr>
            <a:endParaRPr lang="en-US" sz="1000" b="1"/>
          </a:p>
          <a:p>
            <a:pPr marL="285750" indent="-228600">
              <a:lnSpc>
                <a:spcPct val="90000"/>
              </a:lnSpc>
              <a:spcAft>
                <a:spcPts val="600"/>
              </a:spcAft>
              <a:buFont typeface="Arial" panose="020B0604020202020204" pitchFamily="34" charset="0"/>
              <a:buChar char="•"/>
            </a:pPr>
            <a:endParaRPr lang="en-US" sz="1000" b="1"/>
          </a:p>
          <a:p>
            <a:pPr marL="285750" indent="-228600">
              <a:lnSpc>
                <a:spcPct val="90000"/>
              </a:lnSpc>
              <a:spcAft>
                <a:spcPts val="600"/>
              </a:spcAft>
              <a:buFont typeface="Arial" panose="020B0604020202020204" pitchFamily="34" charset="0"/>
              <a:buChar char="•"/>
            </a:pPr>
            <a:endParaRPr lang="en-US" sz="1000" b="1"/>
          </a:p>
          <a:p>
            <a:pPr indent="-228600">
              <a:lnSpc>
                <a:spcPct val="90000"/>
              </a:lnSpc>
              <a:spcAft>
                <a:spcPts val="600"/>
              </a:spcAft>
              <a:buFont typeface="Arial" panose="020B0604020202020204" pitchFamily="34" charset="0"/>
              <a:buChar char="•"/>
            </a:pPr>
            <a:r>
              <a:rPr lang="en-US" sz="1000" b="1" dirty="0"/>
              <a:t>     </a:t>
            </a:r>
            <a:endParaRPr lang="en-US" sz="1000" b="1" dirty="0">
              <a:cs typeface="Calibri"/>
            </a:endParaRPr>
          </a:p>
          <a:p>
            <a:pPr indent="-228600">
              <a:lnSpc>
                <a:spcPct val="90000"/>
              </a:lnSpc>
              <a:spcAft>
                <a:spcPts val="600"/>
              </a:spcAft>
              <a:buFont typeface="Arial" panose="020B0604020202020204" pitchFamily="34" charset="0"/>
              <a:buChar char="•"/>
            </a:pPr>
            <a:endParaRPr lang="en-US" sz="1000" b="1"/>
          </a:p>
          <a:p>
            <a:pPr indent="-228600">
              <a:lnSpc>
                <a:spcPct val="90000"/>
              </a:lnSpc>
              <a:spcAft>
                <a:spcPts val="600"/>
              </a:spcAft>
              <a:buFont typeface="Arial" panose="020B0604020202020204" pitchFamily="34" charset="0"/>
              <a:buChar char="•"/>
            </a:pPr>
            <a:endParaRPr lang="en-US" sz="1000" b="1"/>
          </a:p>
        </p:txBody>
      </p:sp>
    </p:spTree>
    <p:extLst>
      <p:ext uri="{BB962C8B-B14F-4D97-AF65-F5344CB8AC3E}">
        <p14:creationId xmlns:p14="http://schemas.microsoft.com/office/powerpoint/2010/main" val="3345948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Текстово поле 30">
            <a:extLst>
              <a:ext uri="{FF2B5EF4-FFF2-40B4-BE49-F238E27FC236}">
                <a16:creationId xmlns:a16="http://schemas.microsoft.com/office/drawing/2014/main" id="{CD0CFEFD-8F89-478D-A3BF-BB04D685A1CC}"/>
              </a:ext>
            </a:extLst>
          </p:cNvPr>
          <p:cNvSpPr txBox="1"/>
          <p:nvPr/>
        </p:nvSpPr>
        <p:spPr>
          <a:xfrm>
            <a:off x="406880" y="-51818"/>
            <a:ext cx="5984561" cy="8584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b="1" noProof="1">
                <a:solidFill>
                  <a:schemeClr val="accent6"/>
                </a:solidFill>
                <a:latin typeface="+mj-lt"/>
                <a:ea typeface="+mj-ea"/>
                <a:cs typeface="+mj-cs"/>
              </a:rPr>
              <a:t>History of Aromatherapy</a:t>
            </a:r>
          </a:p>
        </p:txBody>
      </p:sp>
      <p:pic>
        <p:nvPicPr>
          <p:cNvPr id="32" name="Картина 32" descr="Картина, която съдържа текст, закрито&#10;&#10;Описанието е генерирано автоматично">
            <a:extLst>
              <a:ext uri="{FF2B5EF4-FFF2-40B4-BE49-F238E27FC236}">
                <a16:creationId xmlns:a16="http://schemas.microsoft.com/office/drawing/2014/main" id="{7D3A4980-E221-4404-8B25-E1D0A34EE1C5}"/>
              </a:ext>
            </a:extLst>
          </p:cNvPr>
          <p:cNvPicPr>
            <a:picLocks noChangeAspect="1"/>
          </p:cNvPicPr>
          <p:nvPr/>
        </p:nvPicPr>
        <p:blipFill rotWithShape="1">
          <a:blip r:embed="rId2"/>
          <a:srcRect l="14212" r="3340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 name="Текстово поле 1">
            <a:extLst>
              <a:ext uri="{FF2B5EF4-FFF2-40B4-BE49-F238E27FC236}">
                <a16:creationId xmlns:a16="http://schemas.microsoft.com/office/drawing/2014/main" id="{5F9083F9-5B2D-4FE9-A76E-47B5748682E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bg-BG" dirty="0">
              <a:cs typeface="Calibri"/>
            </a:endParaRPr>
          </a:p>
        </p:txBody>
      </p:sp>
      <p:graphicFrame>
        <p:nvGraphicFramePr>
          <p:cNvPr id="3" name="Diagram 1">
            <a:extLst>
              <a:ext uri="{FF2B5EF4-FFF2-40B4-BE49-F238E27FC236}">
                <a16:creationId xmlns:a16="http://schemas.microsoft.com/office/drawing/2014/main" id="{33DA6432-3FAF-41D9-9C8B-789414791A19}"/>
              </a:ext>
            </a:extLst>
          </p:cNvPr>
          <p:cNvGraphicFramePr/>
          <p:nvPr>
            <p:extLst>
              <p:ext uri="{D42A27DB-BD31-4B8C-83A1-F6EECF244321}">
                <p14:modId xmlns:p14="http://schemas.microsoft.com/office/powerpoint/2010/main" val="2510003869"/>
              </p:ext>
            </p:extLst>
          </p:nvPr>
        </p:nvGraphicFramePr>
        <p:xfrm>
          <a:off x="838200" y="1053713"/>
          <a:ext cx="5180337" cy="57989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Текстово поле 12">
            <a:extLst>
              <a:ext uri="{FF2B5EF4-FFF2-40B4-BE49-F238E27FC236}">
                <a16:creationId xmlns:a16="http://schemas.microsoft.com/office/drawing/2014/main" id="{77175E1C-FB71-484F-8FA1-C85EEC664A9B}"/>
              </a:ext>
            </a:extLst>
          </p:cNvPr>
          <p:cNvSpPr txBox="1"/>
          <p:nvPr/>
        </p:nvSpPr>
        <p:spPr>
          <a:xfrm>
            <a:off x="2208363" y="6406551"/>
            <a:ext cx="396527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sz="1400" noProof="1">
                <a:ea typeface="+mn-lt"/>
                <a:cs typeface="+mn-lt"/>
              </a:rPr>
              <a:t>(www.complementarytherapies.co.uk, n.d.)</a:t>
            </a:r>
            <a:endParaRPr lang="bg-BG" sz="1400" noProof="1"/>
          </a:p>
        </p:txBody>
      </p:sp>
    </p:spTree>
    <p:extLst>
      <p:ext uri="{BB962C8B-B14F-4D97-AF65-F5344CB8AC3E}">
        <p14:creationId xmlns:p14="http://schemas.microsoft.com/office/powerpoint/2010/main" val="3640609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Картина 11">
            <a:extLst>
              <a:ext uri="{FF2B5EF4-FFF2-40B4-BE49-F238E27FC236}">
                <a16:creationId xmlns:a16="http://schemas.microsoft.com/office/drawing/2014/main" id="{5701BA99-366F-42AB-A427-1C4814FF1561}"/>
              </a:ext>
            </a:extLst>
          </p:cNvPr>
          <p:cNvPicPr>
            <a:picLocks noChangeAspect="1"/>
          </p:cNvPicPr>
          <p:nvPr/>
        </p:nvPicPr>
        <p:blipFill rotWithShape="1">
          <a:blip r:embed="rId2"/>
          <a:srcRect l="29792" r="12438" b="-1"/>
          <a:stretch/>
        </p:blipFill>
        <p:spPr>
          <a:xfrm>
            <a:off x="6055563" y="650494"/>
            <a:ext cx="5492368" cy="5324142"/>
          </a:xfrm>
          <a:prstGeom prst="rect">
            <a:avLst/>
          </a:prstGeom>
        </p:spPr>
      </p:pic>
      <p:sp>
        <p:nvSpPr>
          <p:cNvPr id="2" name="Текстово поле 1">
            <a:extLst>
              <a:ext uri="{FF2B5EF4-FFF2-40B4-BE49-F238E27FC236}">
                <a16:creationId xmlns:a16="http://schemas.microsoft.com/office/drawing/2014/main" id="{6170FB54-C34B-41D0-99C1-61FCB4794D06}"/>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bg-BG" dirty="0">
              <a:cs typeface="Calibri"/>
            </a:endParaRPr>
          </a:p>
        </p:txBody>
      </p:sp>
      <p:graphicFrame>
        <p:nvGraphicFramePr>
          <p:cNvPr id="3" name="Diagram 1">
            <a:extLst>
              <a:ext uri="{FF2B5EF4-FFF2-40B4-BE49-F238E27FC236}">
                <a16:creationId xmlns:a16="http://schemas.microsoft.com/office/drawing/2014/main" id="{68B91AB1-75C1-4A90-9999-F7F323A20A1F}"/>
              </a:ext>
            </a:extLst>
          </p:cNvPr>
          <p:cNvGraphicFramePr/>
          <p:nvPr>
            <p:extLst>
              <p:ext uri="{D42A27DB-BD31-4B8C-83A1-F6EECF244321}">
                <p14:modId xmlns:p14="http://schemas.microsoft.com/office/powerpoint/2010/main" val="1094288736"/>
              </p:ext>
            </p:extLst>
          </p:nvPr>
        </p:nvGraphicFramePr>
        <p:xfrm>
          <a:off x="213746" y="348951"/>
          <a:ext cx="5160002" cy="5179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Текстово поле 11">
            <a:extLst>
              <a:ext uri="{FF2B5EF4-FFF2-40B4-BE49-F238E27FC236}">
                <a16:creationId xmlns:a16="http://schemas.microsoft.com/office/drawing/2014/main" id="{CEAB2CF8-959A-491B-806A-658D5F9FBBF5}"/>
              </a:ext>
            </a:extLst>
          </p:cNvPr>
          <p:cNvSpPr txBox="1"/>
          <p:nvPr/>
        </p:nvSpPr>
        <p:spPr>
          <a:xfrm>
            <a:off x="2323381" y="51844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(Lavabre, 1996)</a:t>
            </a:r>
            <a:endParaRPr lang="bg-BG" noProof="1"/>
          </a:p>
        </p:txBody>
      </p:sp>
    </p:spTree>
    <p:extLst>
      <p:ext uri="{BB962C8B-B14F-4D97-AF65-F5344CB8AC3E}">
        <p14:creationId xmlns:p14="http://schemas.microsoft.com/office/powerpoint/2010/main" val="37874324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Картина 11" descr="Картина, която съдържа текст, олтар&#10;&#10;Описанието е генерирано автоматично">
            <a:extLst>
              <a:ext uri="{FF2B5EF4-FFF2-40B4-BE49-F238E27FC236}">
                <a16:creationId xmlns:a16="http://schemas.microsoft.com/office/drawing/2014/main" id="{2672E2BE-4818-4CE3-90A8-1F3BF4094686}"/>
              </a:ext>
            </a:extLst>
          </p:cNvPr>
          <p:cNvPicPr>
            <a:picLocks noChangeAspect="1"/>
          </p:cNvPicPr>
          <p:nvPr/>
        </p:nvPicPr>
        <p:blipFill rotWithShape="1">
          <a:blip r:embed="rId2"/>
          <a:srcRect l="24487" r="17475" b="-1"/>
          <a:stretch/>
        </p:blipFill>
        <p:spPr>
          <a:xfrm>
            <a:off x="6459252" y="10"/>
            <a:ext cx="5819012"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graphicFrame>
        <p:nvGraphicFramePr>
          <p:cNvPr id="12" name="Diagram 1">
            <a:extLst>
              <a:ext uri="{FF2B5EF4-FFF2-40B4-BE49-F238E27FC236}">
                <a16:creationId xmlns:a16="http://schemas.microsoft.com/office/drawing/2014/main" id="{9CFA8475-F71C-4CCC-BD39-D0DD5CB13E4A}"/>
              </a:ext>
            </a:extLst>
          </p:cNvPr>
          <p:cNvGraphicFramePr/>
          <p:nvPr>
            <p:extLst>
              <p:ext uri="{D42A27DB-BD31-4B8C-83A1-F6EECF244321}">
                <p14:modId xmlns:p14="http://schemas.microsoft.com/office/powerpoint/2010/main" val="1546237582"/>
              </p:ext>
            </p:extLst>
          </p:nvPr>
        </p:nvGraphicFramePr>
        <p:xfrm>
          <a:off x="76679" y="15176"/>
          <a:ext cx="7035321" cy="6775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9288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8">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F268A9AF-CB2A-4483-BF24-EADC92859418}"/>
              </a:ext>
            </a:extLst>
          </p:cNvPr>
          <p:cNvSpPr>
            <a:spLocks noGrp="1"/>
          </p:cNvSpPr>
          <p:nvPr>
            <p:ph type="title"/>
          </p:nvPr>
        </p:nvSpPr>
        <p:spPr>
          <a:xfrm>
            <a:off x="-1127726" y="156058"/>
            <a:ext cx="6125964" cy="598524"/>
          </a:xfrm>
        </p:spPr>
        <p:txBody>
          <a:bodyPr vert="horz" lIns="91440" tIns="45720" rIns="91440" bIns="45720" rtlCol="0" anchor="b">
            <a:normAutofit/>
          </a:bodyPr>
          <a:lstStyle/>
          <a:p>
            <a:r>
              <a:rPr lang="en-US" sz="3400" kern="1200" dirty="0">
                <a:latin typeface="+mj-lt"/>
                <a:ea typeface="+mj-ea"/>
                <a:cs typeface="+mj-cs"/>
              </a:rPr>
              <a:t>                           </a:t>
            </a:r>
            <a:r>
              <a:rPr lang="en-US" sz="3400" b="1" kern="1200" dirty="0">
                <a:solidFill>
                  <a:schemeClr val="accent6"/>
                </a:solidFill>
                <a:latin typeface="+mj-lt"/>
                <a:ea typeface="+mj-ea"/>
                <a:cs typeface="+mj-cs"/>
              </a:rPr>
              <a:t>Essential oil uses</a:t>
            </a:r>
            <a:endParaRPr lang="en-US" sz="3400" kern="1200" dirty="0">
              <a:solidFill>
                <a:schemeClr val="accent6"/>
              </a:solidFill>
              <a:latin typeface="+mj-lt"/>
              <a:ea typeface="+mj-ea"/>
              <a:cs typeface="+mj-cs"/>
            </a:endParaRPr>
          </a:p>
        </p:txBody>
      </p:sp>
      <p:sp>
        <p:nvSpPr>
          <p:cNvPr id="4" name="Текстово поле 3">
            <a:extLst>
              <a:ext uri="{FF2B5EF4-FFF2-40B4-BE49-F238E27FC236}">
                <a16:creationId xmlns:a16="http://schemas.microsoft.com/office/drawing/2014/main" id="{8D1CEA3E-AD21-4C73-BBBF-09AD62BCAFE5}"/>
              </a:ext>
            </a:extLst>
          </p:cNvPr>
          <p:cNvSpPr txBox="1"/>
          <p:nvPr/>
        </p:nvSpPr>
        <p:spPr>
          <a:xfrm>
            <a:off x="166236" y="454150"/>
            <a:ext cx="6098875" cy="346556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marL="114300" indent="-342900">
              <a:lnSpc>
                <a:spcPct val="90000"/>
              </a:lnSpc>
              <a:spcAft>
                <a:spcPts val="600"/>
              </a:spcAft>
              <a:buFont typeface="Wingdings" panose="020B0604020202020204" pitchFamily="34" charset="0"/>
              <a:buChar char="v"/>
            </a:pPr>
            <a:r>
              <a:rPr lang="en-US" sz="2400" b="1" dirty="0"/>
              <a:t>AROMATIC-</a:t>
            </a:r>
            <a:r>
              <a:rPr lang="en-US" sz="2400" dirty="0"/>
              <a:t> </a:t>
            </a:r>
            <a:r>
              <a:rPr lang="en-US" sz="2400" dirty="0">
                <a:latin typeface="Times New Roman"/>
                <a:cs typeface="Times New Roman"/>
              </a:rPr>
              <a:t>Absorption of the essential oil by inhaling in nostrils. Examples include direct inhalation via diffuser with steam, aroma stones, and oil-scented strip of cloth.</a:t>
            </a:r>
            <a:endParaRPr lang="en-US" sz="2400" dirty="0">
              <a:cs typeface="Calibri" panose="020F0502020204030204"/>
            </a:endParaRPr>
          </a:p>
          <a:p>
            <a:pPr marL="114300" indent="-342900">
              <a:lnSpc>
                <a:spcPct val="90000"/>
              </a:lnSpc>
              <a:spcAft>
                <a:spcPts val="600"/>
              </a:spcAft>
              <a:buFont typeface="Wingdings" panose="020B0604020202020204" pitchFamily="34" charset="0"/>
              <a:buChar char="v"/>
            </a:pPr>
            <a:endParaRPr lang="en-US" sz="2400" b="1" dirty="0"/>
          </a:p>
          <a:p>
            <a:pPr marL="114300" indent="-342900">
              <a:lnSpc>
                <a:spcPct val="90000"/>
              </a:lnSpc>
              <a:spcAft>
                <a:spcPts val="600"/>
              </a:spcAft>
              <a:buFont typeface="Wingdings" panose="020B0604020202020204" pitchFamily="34" charset="0"/>
              <a:buChar char="v"/>
            </a:pPr>
            <a:r>
              <a:rPr lang="en-US" sz="2400" b="1" dirty="0"/>
              <a:t>TOPICAL-</a:t>
            </a:r>
            <a:r>
              <a:rPr lang="en-US" sz="2400" dirty="0"/>
              <a:t>Apply directly to the skin during massage or </a:t>
            </a:r>
            <a:r>
              <a:rPr lang="en-US" sz="2400" dirty="0">
                <a:latin typeface="Times New Roman"/>
                <a:cs typeface="Times New Roman"/>
              </a:rPr>
              <a:t>scented bath, cosmetics, and perfumes.</a:t>
            </a:r>
            <a:endParaRPr lang="en-US" sz="2400">
              <a:cs typeface="Calibri" panose="020F0502020204030204"/>
            </a:endParaRPr>
          </a:p>
          <a:p>
            <a:pPr marL="114300" indent="-342900">
              <a:lnSpc>
                <a:spcPct val="90000"/>
              </a:lnSpc>
              <a:spcAft>
                <a:spcPts val="600"/>
              </a:spcAft>
              <a:buFont typeface="Wingdings" panose="020B0604020202020204" pitchFamily="34" charset="0"/>
              <a:buChar char="v"/>
            </a:pPr>
            <a:endParaRPr lang="en-US" sz="2400" dirty="0">
              <a:cs typeface="Calibri"/>
            </a:endParaRPr>
          </a:p>
          <a:p>
            <a:pPr marL="114300" indent="-342900">
              <a:lnSpc>
                <a:spcPct val="90000"/>
              </a:lnSpc>
              <a:spcAft>
                <a:spcPts val="600"/>
              </a:spcAft>
              <a:buFont typeface="Wingdings" panose="020B0604020202020204" pitchFamily="34" charset="0"/>
              <a:buChar char="v"/>
            </a:pPr>
            <a:endParaRPr lang="en-US" sz="2400" b="1" dirty="0"/>
          </a:p>
          <a:p>
            <a:pPr marL="114300" indent="-342900">
              <a:lnSpc>
                <a:spcPct val="90000"/>
              </a:lnSpc>
              <a:spcAft>
                <a:spcPts val="600"/>
              </a:spcAft>
              <a:buFont typeface="Wingdings" panose="020B0604020202020204" pitchFamily="34" charset="0"/>
              <a:buChar char="v"/>
            </a:pPr>
            <a:r>
              <a:rPr lang="en-US" sz="2400" b="1" dirty="0"/>
              <a:t>INTERNAL-</a:t>
            </a:r>
            <a:r>
              <a:rPr lang="en-US" sz="2400" dirty="0"/>
              <a:t>Consume as a dietary supplement for targeted  </a:t>
            </a:r>
            <a:r>
              <a:rPr lang="en-US" sz="2400" noProof="1"/>
              <a:t>wellness.</a:t>
            </a:r>
            <a:endParaRPr lang="en-US" sz="2400" dirty="0">
              <a:latin typeface="Calibri" panose="020F0502020204030204"/>
              <a:cs typeface="Calibri"/>
            </a:endParaRPr>
          </a:p>
          <a:p>
            <a:pPr marL="114300" indent="-342900">
              <a:lnSpc>
                <a:spcPct val="90000"/>
              </a:lnSpc>
              <a:spcAft>
                <a:spcPts val="600"/>
              </a:spcAft>
              <a:buFont typeface="Wingdings" panose="020B0604020202020204" pitchFamily="34" charset="0"/>
              <a:buChar char="v"/>
            </a:pPr>
            <a:r>
              <a:rPr lang="en-US" sz="2400" noProof="1">
                <a:latin typeface="Times New Roman"/>
                <a:cs typeface="Times New Roman"/>
              </a:rPr>
              <a:t>Examples</a:t>
            </a:r>
            <a:r>
              <a:rPr lang="en-US" sz="2400" dirty="0">
                <a:latin typeface="Times New Roman"/>
                <a:cs typeface="Times New Roman"/>
              </a:rPr>
              <a:t> include gelatin capsules and safe dose of essential oil diluted.</a:t>
            </a:r>
            <a:endParaRPr lang="en-US" sz="2400">
              <a:cs typeface="Calibri"/>
            </a:endParaRPr>
          </a:p>
          <a:p>
            <a:pPr marL="114300" indent="-342900">
              <a:lnSpc>
                <a:spcPct val="90000"/>
              </a:lnSpc>
              <a:spcAft>
                <a:spcPts val="600"/>
              </a:spcAft>
              <a:buFont typeface="Wingdings" panose="020B0604020202020204" pitchFamily="34" charset="0"/>
              <a:buChar char="v"/>
            </a:pPr>
            <a:endParaRPr lang="en-US" sz="2400" dirty="0">
              <a:cs typeface="Calibri"/>
            </a:endParaRPr>
          </a:p>
        </p:txBody>
      </p:sp>
      <p:pic>
        <p:nvPicPr>
          <p:cNvPr id="5" name="Картина 5" descr="Картина, която съдържа растение, зеленчук&#10;&#10;Описанието е генерирано автоматично">
            <a:extLst>
              <a:ext uri="{FF2B5EF4-FFF2-40B4-BE49-F238E27FC236}">
                <a16:creationId xmlns:a16="http://schemas.microsoft.com/office/drawing/2014/main" id="{5AC071A9-64F8-4B59-884B-E7DD363C5786}"/>
              </a:ext>
            </a:extLst>
          </p:cNvPr>
          <p:cNvPicPr>
            <a:picLocks noChangeAspect="1"/>
          </p:cNvPicPr>
          <p:nvPr/>
        </p:nvPicPr>
        <p:blipFill rotWithShape="1">
          <a:blip r:embed="rId2"/>
          <a:srcRect r="18719" b="-1"/>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7" name="Картина 7" descr="Картина, която съдържа комплект, ядене&#10;&#10;Описанието е генерирано автоматично">
            <a:extLst>
              <a:ext uri="{FF2B5EF4-FFF2-40B4-BE49-F238E27FC236}">
                <a16:creationId xmlns:a16="http://schemas.microsoft.com/office/drawing/2014/main" id="{F90FB75C-E29E-4009-B7D8-9792E72716A7}"/>
              </a:ext>
            </a:extLst>
          </p:cNvPr>
          <p:cNvPicPr>
            <a:picLocks noChangeAspect="1"/>
          </p:cNvPicPr>
          <p:nvPr/>
        </p:nvPicPr>
        <p:blipFill rotWithShape="1">
          <a:blip r:embed="rId3"/>
          <a:srcRect l="43931" r="3760" b="1"/>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6" name="Картина 6" descr="Картина, която съдържа лице&#10;&#10;Описанието е генерирано автоматично">
            <a:extLst>
              <a:ext uri="{FF2B5EF4-FFF2-40B4-BE49-F238E27FC236}">
                <a16:creationId xmlns:a16="http://schemas.microsoft.com/office/drawing/2014/main" id="{BF8F3293-55E2-4700-9408-16E51CFE76FC}"/>
              </a:ext>
            </a:extLst>
          </p:cNvPr>
          <p:cNvPicPr>
            <a:picLocks noChangeAspect="1"/>
          </p:cNvPicPr>
          <p:nvPr/>
        </p:nvPicPr>
        <p:blipFill rotWithShape="1">
          <a:blip r:embed="rId4"/>
          <a:srcRect l="17284" r="7392" b="-1"/>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
        <p:nvSpPr>
          <p:cNvPr id="3" name="Текстово поле 2">
            <a:extLst>
              <a:ext uri="{FF2B5EF4-FFF2-40B4-BE49-F238E27FC236}">
                <a16:creationId xmlns:a16="http://schemas.microsoft.com/office/drawing/2014/main" id="{7B5FF8CB-941D-4FE8-A566-7977FB1A20D5}"/>
              </a:ext>
            </a:extLst>
          </p:cNvPr>
          <p:cNvSpPr txBox="1"/>
          <p:nvPr/>
        </p:nvSpPr>
        <p:spPr>
          <a:xfrm>
            <a:off x="4896928" y="63921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(El-Anssary, 2020)</a:t>
            </a:r>
            <a:endParaRPr lang="bg-BG" noProof="1"/>
          </a:p>
        </p:txBody>
      </p:sp>
    </p:spTree>
    <p:extLst>
      <p:ext uri="{BB962C8B-B14F-4D97-AF65-F5344CB8AC3E}">
        <p14:creationId xmlns:p14="http://schemas.microsoft.com/office/powerpoint/2010/main" val="2415411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5" descr="Картина, която съдържа лице, вратовръзка&#10;&#10;Описанието е генерирано автоматично">
            <a:extLst>
              <a:ext uri="{FF2B5EF4-FFF2-40B4-BE49-F238E27FC236}">
                <a16:creationId xmlns:a16="http://schemas.microsoft.com/office/drawing/2014/main" id="{26E66D0C-D4DE-434D-AF22-6C7EEAE36BB1}"/>
              </a:ext>
            </a:extLst>
          </p:cNvPr>
          <p:cNvPicPr>
            <a:picLocks noChangeAspect="1"/>
          </p:cNvPicPr>
          <p:nvPr/>
        </p:nvPicPr>
        <p:blipFill rotWithShape="1">
          <a:blip r:embed="rId2"/>
          <a:srcRect l="7522" r="32944"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5" name="Текстово поле 4">
            <a:extLst>
              <a:ext uri="{FF2B5EF4-FFF2-40B4-BE49-F238E27FC236}">
                <a16:creationId xmlns:a16="http://schemas.microsoft.com/office/drawing/2014/main" id="{17A51938-BFD6-4FFA-A07E-E258B441AA4E}"/>
              </a:ext>
            </a:extLst>
          </p:cNvPr>
          <p:cNvSpPr txBox="1"/>
          <p:nvPr/>
        </p:nvSpPr>
        <p:spPr>
          <a:xfrm>
            <a:off x="6535948" y="138022"/>
            <a:ext cx="5244860" cy="10310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bg-BG" sz="2800" b="1" noProof="1">
                <a:solidFill>
                  <a:srgbClr val="00B050"/>
                </a:solidFill>
                <a:ea typeface="+mn-lt"/>
                <a:cs typeface="+mn-lt"/>
              </a:rPr>
              <a:t>Essential oil uses </a:t>
            </a:r>
            <a:r>
              <a:rPr lang="bg-BG" sz="2800" b="1" noProof="1">
                <a:solidFill>
                  <a:schemeClr val="accent6"/>
                </a:solidFill>
                <a:ea typeface="+mn-lt"/>
                <a:cs typeface="+mn-lt"/>
              </a:rPr>
              <a:t> </a:t>
            </a:r>
            <a:r>
              <a:rPr lang="bg-BG" sz="2800" b="1" noProof="1">
                <a:solidFill>
                  <a:schemeClr val="accent6"/>
                </a:solidFill>
              </a:rPr>
              <a:t>in Hospitals</a:t>
            </a:r>
            <a:endParaRPr lang="bg-BG" sz="2800" b="1" noProof="1">
              <a:solidFill>
                <a:schemeClr val="accent6"/>
              </a:solidFill>
              <a:ea typeface="+mn-lt"/>
              <a:cs typeface="+mn-lt"/>
            </a:endParaRPr>
          </a:p>
          <a:p>
            <a:pPr>
              <a:spcAft>
                <a:spcPts val="600"/>
              </a:spcAft>
            </a:pPr>
            <a:endParaRPr lang="bg-BG" sz="2800" b="1" noProof="1">
              <a:solidFill>
                <a:srgbClr val="00B050"/>
              </a:solidFill>
              <a:cs typeface="Calibri"/>
            </a:endParaRPr>
          </a:p>
        </p:txBody>
      </p:sp>
      <p:graphicFrame>
        <p:nvGraphicFramePr>
          <p:cNvPr id="22" name="Текстово поле 3">
            <a:extLst>
              <a:ext uri="{FF2B5EF4-FFF2-40B4-BE49-F238E27FC236}">
                <a16:creationId xmlns:a16="http://schemas.microsoft.com/office/drawing/2014/main" id="{312DA8DB-3818-493F-A83D-2E0FEF8F6AEC}"/>
              </a:ext>
            </a:extLst>
          </p:cNvPr>
          <p:cNvGraphicFramePr/>
          <p:nvPr>
            <p:extLst>
              <p:ext uri="{D42A27DB-BD31-4B8C-83A1-F6EECF244321}">
                <p14:modId xmlns:p14="http://schemas.microsoft.com/office/powerpoint/2010/main" val="1778611657"/>
              </p:ext>
            </p:extLst>
          </p:nvPr>
        </p:nvGraphicFramePr>
        <p:xfrm>
          <a:off x="5708657" y="1398769"/>
          <a:ext cx="6062085" cy="50801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1" name="Текстово поле 190">
            <a:extLst>
              <a:ext uri="{FF2B5EF4-FFF2-40B4-BE49-F238E27FC236}">
                <a16:creationId xmlns:a16="http://schemas.microsoft.com/office/drawing/2014/main" id="{766D3AFE-8AD7-4931-9A06-A6C6D5080363}"/>
              </a:ext>
            </a:extLst>
          </p:cNvPr>
          <p:cNvSpPr txBox="1"/>
          <p:nvPr/>
        </p:nvSpPr>
        <p:spPr>
          <a:xfrm>
            <a:off x="9238891" y="63634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dirty="0">
                <a:ea typeface="+mn-lt"/>
                <a:cs typeface="+mn-lt"/>
              </a:rPr>
              <a:t>(</a:t>
            </a:r>
            <a:r>
              <a:rPr lang="bg-BG" noProof="1">
                <a:ea typeface="+mn-lt"/>
                <a:cs typeface="+mn-lt"/>
              </a:rPr>
              <a:t>Pace</a:t>
            </a:r>
            <a:r>
              <a:rPr lang="bg-BG" dirty="0">
                <a:ea typeface="+mn-lt"/>
                <a:cs typeface="+mn-lt"/>
              </a:rPr>
              <a:t>, 2019)</a:t>
            </a:r>
            <a:endParaRPr lang="bg-BG" dirty="0"/>
          </a:p>
        </p:txBody>
      </p:sp>
    </p:spTree>
    <p:extLst>
      <p:ext uri="{BB962C8B-B14F-4D97-AF65-F5344CB8AC3E}">
        <p14:creationId xmlns:p14="http://schemas.microsoft.com/office/powerpoint/2010/main" val="1436193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7" name="Rectangle 1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Текстово поле 5">
            <a:extLst>
              <a:ext uri="{FF2B5EF4-FFF2-40B4-BE49-F238E27FC236}">
                <a16:creationId xmlns:a16="http://schemas.microsoft.com/office/drawing/2014/main" id="{28D8CB24-074A-4187-8379-9785AC7CB731}"/>
              </a:ext>
            </a:extLst>
          </p:cNvPr>
          <p:cNvSpPr txBox="1"/>
          <p:nvPr/>
        </p:nvSpPr>
        <p:spPr>
          <a:xfrm>
            <a:off x="1488344" y="-91574"/>
            <a:ext cx="2025093" cy="130986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600" b="1" noProof="1">
                <a:solidFill>
                  <a:schemeClr val="accent6"/>
                </a:solidFill>
                <a:latin typeface="+mj-lt"/>
                <a:ea typeface="+mj-ea"/>
                <a:cs typeface="+mj-cs"/>
              </a:rPr>
              <a:t>Efficacy</a:t>
            </a:r>
            <a:endParaRPr lang="en-US" sz="3600" noProof="1">
              <a:solidFill>
                <a:schemeClr val="accent6"/>
              </a:solidFill>
              <a:latin typeface="+mj-lt"/>
              <a:ea typeface="+mj-ea"/>
              <a:cs typeface="+mj-cs"/>
            </a:endParaRPr>
          </a:p>
        </p:txBody>
      </p:sp>
      <p:sp>
        <p:nvSpPr>
          <p:cNvPr id="1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Текстово поле 112">
            <a:extLst>
              <a:ext uri="{FF2B5EF4-FFF2-40B4-BE49-F238E27FC236}">
                <a16:creationId xmlns:a16="http://schemas.microsoft.com/office/drawing/2014/main" id="{5C91F83C-A29A-4E56-A22F-F5B5BDADC8AE}"/>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514350" indent="-342900">
              <a:lnSpc>
                <a:spcPct val="90000"/>
              </a:lnSpc>
              <a:spcAft>
                <a:spcPts val="600"/>
              </a:spcAft>
              <a:buFont typeface="Wingdings" panose="020B0604020202020204" pitchFamily="34" charset="0"/>
              <a:buChar char="v"/>
            </a:pPr>
            <a:r>
              <a:rPr lang="en-US" sz="2200" dirty="0"/>
              <a:t>Painless therapy</a:t>
            </a:r>
            <a:endParaRPr lang="bg-BG" dirty="0"/>
          </a:p>
          <a:p>
            <a:pPr marL="514350" indent="-342900">
              <a:lnSpc>
                <a:spcPct val="90000"/>
              </a:lnSpc>
              <a:spcAft>
                <a:spcPts val="600"/>
              </a:spcAft>
              <a:buFont typeface="Wingdings" panose="020B0604020202020204" pitchFamily="34" charset="0"/>
              <a:buChar char="v"/>
            </a:pPr>
            <a:r>
              <a:rPr lang="en-US" sz="2200" dirty="0"/>
              <a:t>Widely applicable</a:t>
            </a:r>
            <a:endParaRPr lang="en-US" sz="2200" dirty="0">
              <a:cs typeface="Calibri" panose="020F0502020204030204"/>
            </a:endParaRPr>
          </a:p>
          <a:p>
            <a:pPr marL="514350" indent="-342900">
              <a:lnSpc>
                <a:spcPct val="90000"/>
              </a:lnSpc>
              <a:spcAft>
                <a:spcPts val="600"/>
              </a:spcAft>
              <a:buFont typeface="Wingdings" panose="020B0604020202020204" pitchFamily="34" charset="0"/>
              <a:buChar char="v"/>
            </a:pPr>
            <a:r>
              <a:rPr lang="en-US" sz="2200" dirty="0"/>
              <a:t>Easily accessible</a:t>
            </a:r>
            <a:endParaRPr lang="en-US" sz="2200" dirty="0">
              <a:cs typeface="Calibri" panose="020F0502020204030204"/>
            </a:endParaRPr>
          </a:p>
          <a:p>
            <a:pPr marL="514350" indent="-342900">
              <a:lnSpc>
                <a:spcPct val="90000"/>
              </a:lnSpc>
              <a:spcAft>
                <a:spcPts val="600"/>
              </a:spcAft>
              <a:buFont typeface="Wingdings" panose="020B0604020202020204" pitchFamily="34" charset="0"/>
              <a:buChar char="v"/>
            </a:pPr>
            <a:r>
              <a:rPr lang="en-US" sz="2200" dirty="0"/>
              <a:t>Well tolerated</a:t>
            </a:r>
            <a:endParaRPr lang="en-US" sz="2200" dirty="0">
              <a:cs typeface="Calibri" panose="020F0502020204030204"/>
            </a:endParaRPr>
          </a:p>
          <a:p>
            <a:pPr marL="514350" indent="-342900">
              <a:lnSpc>
                <a:spcPct val="90000"/>
              </a:lnSpc>
              <a:spcAft>
                <a:spcPts val="600"/>
              </a:spcAft>
              <a:buFont typeface="Wingdings" panose="020B0604020202020204" pitchFamily="34" charset="0"/>
              <a:buChar char="v"/>
            </a:pPr>
            <a:r>
              <a:rPr lang="en-US" sz="2200" dirty="0"/>
              <a:t>Reduce stress, agitation and anxiety.</a:t>
            </a:r>
            <a:endParaRPr lang="en-US" sz="2200" dirty="0">
              <a:cs typeface="Calibri" panose="020F0502020204030204"/>
            </a:endParaRPr>
          </a:p>
          <a:p>
            <a:pPr marL="514350" indent="-342900">
              <a:lnSpc>
                <a:spcPct val="90000"/>
              </a:lnSpc>
              <a:spcAft>
                <a:spcPts val="600"/>
              </a:spcAft>
              <a:buFont typeface="Wingdings" panose="020B0604020202020204" pitchFamily="34" charset="0"/>
              <a:buChar char="v"/>
            </a:pPr>
            <a:r>
              <a:rPr lang="en-US" sz="2200" dirty="0"/>
              <a:t>Improve sleep quality.</a:t>
            </a:r>
            <a:endParaRPr lang="en-US" sz="2200" dirty="0">
              <a:cs typeface="Calibri" panose="020F0502020204030204"/>
            </a:endParaRPr>
          </a:p>
        </p:txBody>
      </p:sp>
      <p:pic>
        <p:nvPicPr>
          <p:cNvPr id="112" name="Картина 112" descr="Картина, която съдържа маса, пресен, няколко&#10;&#10;Описанието е генерирано автоматично">
            <a:extLst>
              <a:ext uri="{FF2B5EF4-FFF2-40B4-BE49-F238E27FC236}">
                <a16:creationId xmlns:a16="http://schemas.microsoft.com/office/drawing/2014/main" id="{1CC4C51F-1A54-45CE-9E23-3189D68409CC}"/>
              </a:ext>
            </a:extLst>
          </p:cNvPr>
          <p:cNvPicPr>
            <a:picLocks noChangeAspect="1"/>
          </p:cNvPicPr>
          <p:nvPr/>
        </p:nvPicPr>
        <p:blipFill rotWithShape="1">
          <a:blip r:embed="rId2"/>
          <a:srcRect l="16524" r="1652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Текстово поле 1">
            <a:extLst>
              <a:ext uri="{FF2B5EF4-FFF2-40B4-BE49-F238E27FC236}">
                <a16:creationId xmlns:a16="http://schemas.microsoft.com/office/drawing/2014/main" id="{52A61D54-0CFF-456D-91AC-236C2F39ED7C}"/>
              </a:ext>
            </a:extLst>
          </p:cNvPr>
          <p:cNvSpPr txBox="1"/>
          <p:nvPr/>
        </p:nvSpPr>
        <p:spPr>
          <a:xfrm>
            <a:off x="1388853" y="63346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(Fernandez, 2021)</a:t>
            </a:r>
            <a:endParaRPr lang="bg-BG" noProof="1"/>
          </a:p>
        </p:txBody>
      </p:sp>
    </p:spTree>
    <p:extLst>
      <p:ext uri="{BB962C8B-B14F-4D97-AF65-F5344CB8AC3E}">
        <p14:creationId xmlns:p14="http://schemas.microsoft.com/office/powerpoint/2010/main" val="2621827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Текстово поле 3">
            <a:extLst>
              <a:ext uri="{FF2B5EF4-FFF2-40B4-BE49-F238E27FC236}">
                <a16:creationId xmlns:a16="http://schemas.microsoft.com/office/drawing/2014/main" id="{4BE2CB36-1E49-4436-B252-ED106203CAC9}"/>
              </a:ext>
            </a:extLst>
          </p:cNvPr>
          <p:cNvSpPr txBox="1"/>
          <p:nvPr/>
        </p:nvSpPr>
        <p:spPr>
          <a:xfrm>
            <a:off x="640080" y="325369"/>
            <a:ext cx="4368602" cy="195684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000" b="1" dirty="0">
                <a:solidFill>
                  <a:schemeClr val="accent6"/>
                </a:solidFill>
                <a:latin typeface="+mj-lt"/>
                <a:ea typeface="+mj-ea"/>
                <a:cs typeface="+mj-cs"/>
              </a:rPr>
              <a:t>Efficacy</a:t>
            </a:r>
            <a:endParaRPr lang="en-US" sz="4000" dirty="0">
              <a:solidFill>
                <a:schemeClr val="accent6"/>
              </a:solidFill>
              <a:latin typeface="+mj-lt"/>
              <a:ea typeface="+mj-ea"/>
              <a:cs typeface="+mj-cs"/>
            </a:endParaRPr>
          </a:p>
        </p:txBody>
      </p:sp>
      <p:sp>
        <p:nvSpPr>
          <p:cNvPr id="3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Текстово поле 2">
            <a:extLst>
              <a:ext uri="{FF2B5EF4-FFF2-40B4-BE49-F238E27FC236}">
                <a16:creationId xmlns:a16="http://schemas.microsoft.com/office/drawing/2014/main" id="{5CDB6B98-518F-4B80-A28D-B5D1B4C39EF5}"/>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857250" indent="-457200">
              <a:lnSpc>
                <a:spcPct val="90000"/>
              </a:lnSpc>
              <a:spcBef>
                <a:spcPts val="1000"/>
              </a:spcBef>
              <a:buFont typeface="Wingdings" panose="020B0604020202020204" pitchFamily="34" charset="0"/>
              <a:buChar char="v"/>
            </a:pPr>
            <a:r>
              <a:rPr lang="en-US" sz="2800" dirty="0"/>
              <a:t>Calm the nervous system</a:t>
            </a:r>
            <a:endParaRPr lang="en-US" sz="2800" dirty="0">
              <a:cs typeface="Calibri"/>
            </a:endParaRPr>
          </a:p>
          <a:p>
            <a:pPr marL="857250" indent="-457200">
              <a:lnSpc>
                <a:spcPct val="90000"/>
              </a:lnSpc>
              <a:spcBef>
                <a:spcPts val="1000"/>
              </a:spcBef>
              <a:buFont typeface="Wingdings" panose="020B0604020202020204" pitchFamily="34" charset="0"/>
              <a:buChar char="v"/>
            </a:pPr>
            <a:r>
              <a:rPr lang="en-US" sz="2800" dirty="0"/>
              <a:t>For a good skin</a:t>
            </a:r>
            <a:endParaRPr lang="en-US" sz="2800" dirty="0">
              <a:cs typeface="Calibri"/>
            </a:endParaRPr>
          </a:p>
          <a:p>
            <a:pPr marL="857250" indent="-457200">
              <a:lnSpc>
                <a:spcPct val="90000"/>
              </a:lnSpc>
              <a:spcBef>
                <a:spcPts val="1000"/>
              </a:spcBef>
              <a:buFont typeface="Wingdings" panose="020B0604020202020204" pitchFamily="34" charset="0"/>
              <a:buChar char="v"/>
            </a:pPr>
            <a:r>
              <a:rPr lang="en-US" sz="2800" dirty="0"/>
              <a:t>Beneficial effects on eating disorders</a:t>
            </a:r>
            <a:endParaRPr lang="en-US" sz="2800" dirty="0">
              <a:cs typeface="Calibri"/>
            </a:endParaRPr>
          </a:p>
          <a:p>
            <a:pPr marL="857250" indent="-457200">
              <a:lnSpc>
                <a:spcPct val="90000"/>
              </a:lnSpc>
              <a:spcBef>
                <a:spcPts val="1000"/>
              </a:spcBef>
              <a:buFont typeface="Wingdings" panose="020B0604020202020204" pitchFamily="34" charset="0"/>
              <a:buChar char="v"/>
            </a:pPr>
            <a:r>
              <a:rPr lang="en-US" sz="2800" noProof="1"/>
              <a:t>Redusing</a:t>
            </a:r>
            <a:r>
              <a:rPr lang="en-US" sz="2800" dirty="0"/>
              <a:t> physical pain</a:t>
            </a:r>
            <a:endParaRPr lang="en-US" sz="2800" dirty="0">
              <a:cs typeface="Calibri"/>
            </a:endParaRPr>
          </a:p>
          <a:p>
            <a:pPr marL="857250" indent="-457200">
              <a:lnSpc>
                <a:spcPct val="90000"/>
              </a:lnSpc>
              <a:spcBef>
                <a:spcPts val="1000"/>
              </a:spcBef>
              <a:buFont typeface="Wingdings" panose="020B0604020202020204" pitchFamily="34" charset="0"/>
              <a:buChar char="v"/>
            </a:pPr>
            <a:r>
              <a:rPr lang="en-US" sz="2800" dirty="0"/>
              <a:t>Alleviate side effects of chemotherapy.</a:t>
            </a:r>
            <a:endParaRPr lang="en-US" sz="2800">
              <a:cs typeface="Calibri" panose="020F0502020204030204"/>
            </a:endParaRPr>
          </a:p>
        </p:txBody>
      </p:sp>
      <p:pic>
        <p:nvPicPr>
          <p:cNvPr id="5" name="Картина 5" descr="Картина, която съдържа ястие, ядене&#10;&#10;Описанието е генерирано автоматично">
            <a:extLst>
              <a:ext uri="{FF2B5EF4-FFF2-40B4-BE49-F238E27FC236}">
                <a16:creationId xmlns:a16="http://schemas.microsoft.com/office/drawing/2014/main" id="{F40969BD-2DF3-4F2A-8B09-5391C0973760}"/>
              </a:ext>
            </a:extLst>
          </p:cNvPr>
          <p:cNvPicPr>
            <a:picLocks noChangeAspect="1"/>
          </p:cNvPicPr>
          <p:nvPr/>
        </p:nvPicPr>
        <p:blipFill rotWithShape="1">
          <a:blip r:embed="rId2"/>
          <a:srcRect l="21163" r="1188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48847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61B47B-BAF5-9D40-84D0-00E82EFD917B}"/>
              </a:ext>
            </a:extLst>
          </p:cNvPr>
          <p:cNvSpPr>
            <a:spLocks noGrp="1"/>
          </p:cNvSpPr>
          <p:nvPr>
            <p:ph type="title"/>
          </p:nvPr>
        </p:nvSpPr>
        <p:spPr>
          <a:xfrm>
            <a:off x="6509091" y="336165"/>
            <a:ext cx="5120812" cy="1174877"/>
          </a:xfrm>
        </p:spPr>
        <p:txBody>
          <a:bodyPr anchor="b">
            <a:normAutofit/>
          </a:bodyPr>
          <a:lstStyle/>
          <a:p>
            <a:r>
              <a:rPr lang="en-US" sz="2600" b="1" dirty="0">
                <a:solidFill>
                  <a:schemeClr val="accent6"/>
                </a:solidFill>
              </a:rPr>
              <a:t>Contraindications for aromatherapy</a:t>
            </a:r>
            <a:br>
              <a:rPr lang="en-US" sz="2600" dirty="0"/>
            </a:br>
            <a:br>
              <a:rPr lang="en-US" sz="2600" dirty="0"/>
            </a:br>
            <a:r>
              <a:rPr lang="en-US" sz="2600" dirty="0"/>
              <a:t>Facts:</a:t>
            </a:r>
          </a:p>
        </p:txBody>
      </p:sp>
      <p:pic>
        <p:nvPicPr>
          <p:cNvPr id="5" name="Картина 5">
            <a:extLst>
              <a:ext uri="{FF2B5EF4-FFF2-40B4-BE49-F238E27FC236}">
                <a16:creationId xmlns:a16="http://schemas.microsoft.com/office/drawing/2014/main" id="{80D4B49A-ED0E-4490-92DD-41DD5FCE8F46}"/>
              </a:ext>
            </a:extLst>
          </p:cNvPr>
          <p:cNvPicPr>
            <a:picLocks noChangeAspect="1"/>
          </p:cNvPicPr>
          <p:nvPr/>
        </p:nvPicPr>
        <p:blipFill>
          <a:blip r:embed="rId2"/>
          <a:stretch>
            <a:fillRect/>
          </a:stretch>
        </p:blipFill>
        <p:spPr>
          <a:xfrm>
            <a:off x="630936" y="2064258"/>
            <a:ext cx="5458968" cy="2729484"/>
          </a:xfrm>
          <a:prstGeom prst="rect">
            <a:avLst/>
          </a:prstGeom>
        </p:spPr>
      </p:pic>
      <p:sp>
        <p:nvSpPr>
          <p:cNvPr id="50"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A174E1-1DC2-8547-A7B7-AFF1A06246EF}"/>
              </a:ext>
            </a:extLst>
          </p:cNvPr>
          <p:cNvSpPr>
            <a:spLocks noGrp="1"/>
          </p:cNvSpPr>
          <p:nvPr>
            <p:ph idx="1"/>
          </p:nvPr>
        </p:nvSpPr>
        <p:spPr>
          <a:xfrm>
            <a:off x="6739128" y="2664886"/>
            <a:ext cx="4818888" cy="3550789"/>
          </a:xfrm>
        </p:spPr>
        <p:txBody>
          <a:bodyPr vert="horz" lIns="91440" tIns="45720" rIns="91440" bIns="45720" rtlCol="0" anchor="t">
            <a:normAutofit/>
          </a:bodyPr>
          <a:lstStyle/>
          <a:p>
            <a:pPr>
              <a:buFont typeface="Wingdings" panose="020B0604020202020204" pitchFamily="34" charset="0"/>
              <a:buChar char="v"/>
            </a:pPr>
            <a:r>
              <a:rPr lang="en-US" sz="2200"/>
              <a:t>Essential oils can affect the effectiveness of conventional drugs or produce adverse effect when combined with medications</a:t>
            </a:r>
            <a:endParaRPr lang="bg-BG" sz="2200"/>
          </a:p>
          <a:p>
            <a:pPr>
              <a:buFont typeface="Wingdings" panose="020B0604020202020204" pitchFamily="34" charset="0"/>
              <a:buChar char="v"/>
            </a:pPr>
            <a:r>
              <a:rPr lang="en-US" sz="2200"/>
              <a:t>Some oils produce toxins which can cause damage to the liver, kidneys and nervous system, especially when used internally</a:t>
            </a:r>
            <a:endParaRPr lang="en-US" sz="2200">
              <a:cs typeface="Calibri" panose="020F0502020204030204"/>
            </a:endParaRPr>
          </a:p>
          <a:p>
            <a:pPr>
              <a:buFont typeface="Wingdings" panose="020B0604020202020204" pitchFamily="34" charset="0"/>
              <a:buChar char="v"/>
            </a:pPr>
            <a:r>
              <a:rPr lang="en-US" sz="2200"/>
              <a:t>Swallowing essential oils can be hazardous on in some cases fatal</a:t>
            </a:r>
            <a:endParaRPr lang="en-US" sz="2200">
              <a:cs typeface="Calibri" panose="020F0502020204030204"/>
            </a:endParaRPr>
          </a:p>
        </p:txBody>
      </p:sp>
      <p:sp>
        <p:nvSpPr>
          <p:cNvPr id="4" name="Текстово поле 3">
            <a:extLst>
              <a:ext uri="{FF2B5EF4-FFF2-40B4-BE49-F238E27FC236}">
                <a16:creationId xmlns:a16="http://schemas.microsoft.com/office/drawing/2014/main" id="{9578D640-90CA-4793-9B1D-490FC43715EA}"/>
              </a:ext>
            </a:extLst>
          </p:cNvPr>
          <p:cNvSpPr txBox="1"/>
          <p:nvPr/>
        </p:nvSpPr>
        <p:spPr>
          <a:xfrm>
            <a:off x="1820174" y="603274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(ifaroma.org, n.d.)</a:t>
            </a:r>
            <a:endParaRPr lang="bg-BG" noProof="1"/>
          </a:p>
        </p:txBody>
      </p:sp>
    </p:spTree>
    <p:extLst>
      <p:ext uri="{BB962C8B-B14F-4D97-AF65-F5344CB8AC3E}">
        <p14:creationId xmlns:p14="http://schemas.microsoft.com/office/powerpoint/2010/main" val="3019324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Текстово поле 5">
            <a:extLst>
              <a:ext uri="{FF2B5EF4-FFF2-40B4-BE49-F238E27FC236}">
                <a16:creationId xmlns:a16="http://schemas.microsoft.com/office/drawing/2014/main" id="{073958C7-61FA-468F-BCCD-AFF324FA21CE}"/>
              </a:ext>
            </a:extLst>
          </p:cNvPr>
          <p:cNvSpPr txBox="1"/>
          <p:nvPr/>
        </p:nvSpPr>
        <p:spPr>
          <a:xfrm>
            <a:off x="838201" y="365125"/>
            <a:ext cx="5251316" cy="180730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b="1" dirty="0">
                <a:solidFill>
                  <a:schemeClr val="accent6"/>
                </a:solidFill>
                <a:latin typeface="+mj-lt"/>
                <a:ea typeface="+mj-ea"/>
                <a:cs typeface="+mj-cs"/>
              </a:rPr>
              <a:t>When to be cautious using aromatherapy</a:t>
            </a:r>
            <a:endParaRPr lang="en-US" sz="3600" dirty="0">
              <a:solidFill>
                <a:schemeClr val="accent6"/>
              </a:solidFill>
              <a:latin typeface="+mj-lt"/>
              <a:ea typeface="+mj-ea"/>
              <a:cs typeface="+mj-cs"/>
            </a:endParaRPr>
          </a:p>
        </p:txBody>
      </p:sp>
      <p:sp>
        <p:nvSpPr>
          <p:cNvPr id="4" name="Текстово поле 3">
            <a:extLst>
              <a:ext uri="{FF2B5EF4-FFF2-40B4-BE49-F238E27FC236}">
                <a16:creationId xmlns:a16="http://schemas.microsoft.com/office/drawing/2014/main" id="{D9898CE0-6742-4A65-A8DA-24FBD24FC119}"/>
              </a:ext>
            </a:extLst>
          </p:cNvPr>
          <p:cNvSpPr txBox="1"/>
          <p:nvPr/>
        </p:nvSpPr>
        <p:spPr>
          <a:xfrm>
            <a:off x="838200" y="2045750"/>
            <a:ext cx="4749017" cy="469193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57150" indent="-285750">
              <a:lnSpc>
                <a:spcPct val="90000"/>
              </a:lnSpc>
              <a:spcAft>
                <a:spcPts val="600"/>
              </a:spcAft>
              <a:buFont typeface="Wingdings" panose="020B0604020202020204" pitchFamily="34" charset="0"/>
              <a:buChar char="v"/>
            </a:pPr>
            <a:r>
              <a:rPr lang="en-US" b="1" dirty="0"/>
              <a:t>Epilepsy</a:t>
            </a:r>
            <a:r>
              <a:rPr lang="en-US" dirty="0"/>
              <a:t> – risk of seizure when stimulated in some of the essential oils such as: sage, sweet fennel, hyssop eucalyptus or rosemary</a:t>
            </a:r>
            <a:endParaRPr lang="bg-BG" dirty="0"/>
          </a:p>
          <a:p>
            <a:pPr marL="57150" indent="-285750">
              <a:lnSpc>
                <a:spcPct val="90000"/>
              </a:lnSpc>
              <a:spcAft>
                <a:spcPts val="600"/>
              </a:spcAft>
              <a:buFont typeface="Wingdings" panose="020B0604020202020204" pitchFamily="34" charset="0"/>
              <a:buChar char="v"/>
            </a:pPr>
            <a:r>
              <a:rPr lang="en-US" dirty="0"/>
              <a:t> </a:t>
            </a:r>
            <a:r>
              <a:rPr lang="en-US" b="1" dirty="0"/>
              <a:t>High blood pressure</a:t>
            </a:r>
            <a:r>
              <a:rPr lang="en-US" dirty="0"/>
              <a:t> – some oils can increase circulation and adrenaline: rosemary, peppermint, hyssop, thyme or sage</a:t>
            </a:r>
            <a:endParaRPr lang="en-US" dirty="0">
              <a:cs typeface="Calibri" panose="020F0502020204030204"/>
            </a:endParaRPr>
          </a:p>
          <a:p>
            <a:pPr marL="57150" indent="-285750">
              <a:lnSpc>
                <a:spcPct val="90000"/>
              </a:lnSpc>
              <a:spcAft>
                <a:spcPts val="600"/>
              </a:spcAft>
              <a:buFont typeface="Wingdings" panose="020B0604020202020204" pitchFamily="34" charset="0"/>
              <a:buChar char="v"/>
            </a:pPr>
            <a:r>
              <a:rPr lang="en-US" dirty="0"/>
              <a:t> </a:t>
            </a:r>
            <a:r>
              <a:rPr lang="en-US" b="1" dirty="0"/>
              <a:t>Babies and children</a:t>
            </a:r>
            <a:r>
              <a:rPr lang="en-US" dirty="0"/>
              <a:t> under 5 years – sensitive skin avoid all  essential oils, peppermint can cause breathing difficulties</a:t>
            </a:r>
            <a:endParaRPr lang="en-US" dirty="0">
              <a:cs typeface="Calibri" panose="020F0502020204030204"/>
            </a:endParaRPr>
          </a:p>
          <a:p>
            <a:pPr marL="57150" indent="-285750">
              <a:lnSpc>
                <a:spcPct val="90000"/>
              </a:lnSpc>
              <a:spcAft>
                <a:spcPts val="600"/>
              </a:spcAft>
              <a:buFont typeface="Wingdings" panose="020B0604020202020204" pitchFamily="34" charset="0"/>
              <a:buChar char="v"/>
            </a:pPr>
            <a:r>
              <a:rPr lang="en-US" dirty="0"/>
              <a:t> </a:t>
            </a:r>
            <a:r>
              <a:rPr lang="en-US" b="1" dirty="0"/>
              <a:t>Low blood pressure</a:t>
            </a:r>
            <a:r>
              <a:rPr lang="en-US" dirty="0"/>
              <a:t> – avoid oils that are overly sedating: sage, </a:t>
            </a:r>
            <a:r>
              <a:rPr lang="en-US" noProof="1"/>
              <a:t>ylang ylang,</a:t>
            </a:r>
            <a:r>
              <a:rPr lang="en-US" dirty="0"/>
              <a:t> or high dose of lavender</a:t>
            </a:r>
            <a:endParaRPr lang="en-US" dirty="0">
              <a:cs typeface="Calibri" panose="020F0502020204030204"/>
            </a:endParaRPr>
          </a:p>
          <a:p>
            <a:pPr marL="57150" indent="-285750">
              <a:lnSpc>
                <a:spcPct val="90000"/>
              </a:lnSpc>
              <a:spcAft>
                <a:spcPts val="600"/>
              </a:spcAft>
              <a:buFont typeface="Wingdings" panose="020B0604020202020204" pitchFamily="34" charset="0"/>
              <a:buChar char="v"/>
            </a:pPr>
            <a:r>
              <a:rPr lang="en-US" b="1" dirty="0"/>
              <a:t>Pregnancy </a:t>
            </a:r>
            <a:r>
              <a:rPr lang="en-US" dirty="0"/>
              <a:t>– there are some oils pregnant women should avoid  as they contain chemicals that can cross the placenta and reach the growing baby</a:t>
            </a:r>
            <a:endParaRPr lang="en-US" dirty="0">
              <a:cs typeface="Calibri" panose="020F0502020204030204"/>
            </a:endParaRPr>
          </a:p>
        </p:txBody>
      </p:sp>
      <p:pic>
        <p:nvPicPr>
          <p:cNvPr id="9" name="Картина 9" descr="Картина, която съдържа лице, дърво, открито&#10;&#10;Описанието е генерирано автоматично">
            <a:extLst>
              <a:ext uri="{FF2B5EF4-FFF2-40B4-BE49-F238E27FC236}">
                <a16:creationId xmlns:a16="http://schemas.microsoft.com/office/drawing/2014/main" id="{79D0FD5A-3EA0-4568-A865-91DCE33A8DF9}"/>
              </a:ext>
            </a:extLst>
          </p:cNvPr>
          <p:cNvPicPr>
            <a:picLocks noChangeAspect="1"/>
          </p:cNvPicPr>
          <p:nvPr/>
        </p:nvPicPr>
        <p:blipFill rotWithShape="1">
          <a:blip r:embed="rId2"/>
          <a:srcRect l="23149" r="24901"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 name="Текстово поле 1">
            <a:extLst>
              <a:ext uri="{FF2B5EF4-FFF2-40B4-BE49-F238E27FC236}">
                <a16:creationId xmlns:a16="http://schemas.microsoft.com/office/drawing/2014/main" id="{B83FA0A3-E692-4BEB-B2F3-C31705ED3034}"/>
              </a:ext>
            </a:extLst>
          </p:cNvPr>
          <p:cNvSpPr txBox="1"/>
          <p:nvPr/>
        </p:nvSpPr>
        <p:spPr>
          <a:xfrm>
            <a:off x="3775494" y="6277155"/>
            <a:ext cx="36202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(www.medicalnewstoday.com, n.d.)</a:t>
            </a:r>
            <a:endParaRPr lang="bg-BG" noProof="1"/>
          </a:p>
        </p:txBody>
      </p:sp>
    </p:spTree>
    <p:extLst>
      <p:ext uri="{BB962C8B-B14F-4D97-AF65-F5344CB8AC3E}">
        <p14:creationId xmlns:p14="http://schemas.microsoft.com/office/powerpoint/2010/main" val="42048802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8F7AFB9A-7364-478C-B48B-8523CDD9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Freeform: Shape 45">
            <a:extLst>
              <a:ext uri="{FF2B5EF4-FFF2-40B4-BE49-F238E27FC236}">
                <a16:creationId xmlns:a16="http://schemas.microsoft.com/office/drawing/2014/main" id="{36678033-86B6-40E6-BE90-78D8ED4E3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8" name="Freeform: Shape 47">
            <a:extLst>
              <a:ext uri="{FF2B5EF4-FFF2-40B4-BE49-F238E27FC236}">
                <a16:creationId xmlns:a16="http://schemas.microsoft.com/office/drawing/2014/main" id="{D2542E1A-076E-4A34-BB67-2BF961754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CC6805-2651-7A48-AF0A-76D3439403BD}"/>
              </a:ext>
            </a:extLst>
          </p:cNvPr>
          <p:cNvSpPr>
            <a:spLocks noGrp="1"/>
          </p:cNvSpPr>
          <p:nvPr>
            <p:ph type="title"/>
          </p:nvPr>
        </p:nvSpPr>
        <p:spPr>
          <a:xfrm>
            <a:off x="438913" y="859536"/>
            <a:ext cx="4832802" cy="1243584"/>
          </a:xfrm>
        </p:spPr>
        <p:txBody>
          <a:bodyPr>
            <a:normAutofit/>
          </a:bodyPr>
          <a:lstStyle/>
          <a:p>
            <a:r>
              <a:rPr lang="en-US" sz="3400" b="1" dirty="0">
                <a:solidFill>
                  <a:schemeClr val="accent6"/>
                </a:solidFill>
              </a:rPr>
              <a:t>Side effects of using aromatherapy</a:t>
            </a:r>
            <a:endParaRPr lang="en-US" sz="3400" b="1" dirty="0">
              <a:solidFill>
                <a:schemeClr val="accent6"/>
              </a:solidFill>
              <a:cs typeface="Calibri Light"/>
            </a:endParaRPr>
          </a:p>
        </p:txBody>
      </p:sp>
      <p:sp>
        <p:nvSpPr>
          <p:cNvPr id="50" name="Rectangle 49">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2" name="Rectangle 51">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9116F31-908E-D845-8398-F77B19E73944}"/>
              </a:ext>
            </a:extLst>
          </p:cNvPr>
          <p:cNvSpPr>
            <a:spLocks noGrp="1"/>
          </p:cNvSpPr>
          <p:nvPr>
            <p:ph idx="1"/>
          </p:nvPr>
        </p:nvSpPr>
        <p:spPr>
          <a:xfrm>
            <a:off x="438912" y="2512611"/>
            <a:ext cx="4832803" cy="3664351"/>
          </a:xfrm>
        </p:spPr>
        <p:txBody>
          <a:bodyPr vert="horz" lIns="91440" tIns="45720" rIns="91440" bIns="45720" rtlCol="0">
            <a:normAutofit/>
          </a:bodyPr>
          <a:lstStyle/>
          <a:p>
            <a:pPr>
              <a:buFont typeface="Wingdings" panose="020B0604020202020204" pitchFamily="34" charset="0"/>
              <a:buChar char="v"/>
            </a:pPr>
            <a:r>
              <a:rPr lang="en-US" sz="1800"/>
              <a:t>Nausea</a:t>
            </a:r>
            <a:endParaRPr lang="en-US" sz="1800">
              <a:cs typeface="Calibri"/>
            </a:endParaRPr>
          </a:p>
          <a:p>
            <a:pPr>
              <a:buFont typeface="Wingdings" panose="020B0604020202020204" pitchFamily="34" charset="0"/>
              <a:buChar char="v"/>
            </a:pPr>
            <a:r>
              <a:rPr lang="en-US" sz="1800"/>
              <a:t>Headaches</a:t>
            </a:r>
            <a:endParaRPr lang="en-US" sz="1800">
              <a:cs typeface="Calibri"/>
            </a:endParaRPr>
          </a:p>
          <a:p>
            <a:pPr>
              <a:buFont typeface="Wingdings" panose="020B0604020202020204" pitchFamily="34" charset="0"/>
              <a:buChar char="v"/>
            </a:pPr>
            <a:r>
              <a:rPr lang="en-US" sz="1800"/>
              <a:t>Allergy reactions</a:t>
            </a:r>
            <a:endParaRPr lang="en-US" sz="1800">
              <a:cs typeface="Calibri"/>
            </a:endParaRPr>
          </a:p>
          <a:p>
            <a:pPr>
              <a:buFont typeface="Wingdings" panose="020B0604020202020204" pitchFamily="34" charset="0"/>
              <a:buChar char="v"/>
            </a:pPr>
            <a:r>
              <a:rPr lang="en-US" sz="1800"/>
              <a:t>Skin irritation</a:t>
            </a:r>
            <a:endParaRPr lang="en-US" sz="1800">
              <a:cs typeface="Calibri"/>
            </a:endParaRPr>
          </a:p>
          <a:p>
            <a:pPr>
              <a:buFont typeface="Wingdings" panose="020B0604020202020204" pitchFamily="34" charset="0"/>
              <a:buChar char="v"/>
            </a:pPr>
            <a:r>
              <a:rPr lang="en-US" sz="1800"/>
              <a:t>Rashes </a:t>
            </a:r>
            <a:endParaRPr lang="en-US" sz="1800">
              <a:cs typeface="Calibri"/>
            </a:endParaRPr>
          </a:p>
          <a:p>
            <a:pPr>
              <a:buFont typeface="Wingdings" panose="020B0604020202020204" pitchFamily="34" charset="0"/>
              <a:buChar char="v"/>
            </a:pPr>
            <a:r>
              <a:rPr lang="en-US" sz="1800"/>
              <a:t>Asthma attacks</a:t>
            </a:r>
            <a:endParaRPr lang="en-US" sz="1800">
              <a:cs typeface="Calibri"/>
            </a:endParaRPr>
          </a:p>
        </p:txBody>
      </p:sp>
      <p:pic>
        <p:nvPicPr>
          <p:cNvPr id="6" name="Картина 6">
            <a:extLst>
              <a:ext uri="{FF2B5EF4-FFF2-40B4-BE49-F238E27FC236}">
                <a16:creationId xmlns:a16="http://schemas.microsoft.com/office/drawing/2014/main" id="{B91F0119-B1E6-47FC-8E6B-B994BB2E3799}"/>
              </a:ext>
            </a:extLst>
          </p:cNvPr>
          <p:cNvPicPr>
            <a:picLocks noChangeAspect="1"/>
          </p:cNvPicPr>
          <p:nvPr/>
        </p:nvPicPr>
        <p:blipFill rotWithShape="1">
          <a:blip r:embed="rId2"/>
          <a:srcRect t="6813" r="-1" b="25595"/>
          <a:stretch/>
        </p:blipFill>
        <p:spPr>
          <a:xfrm>
            <a:off x="6617368" y="587462"/>
            <a:ext cx="5135719" cy="2603475"/>
          </a:xfrm>
          <a:prstGeom prst="rect">
            <a:avLst/>
          </a:prstGeom>
        </p:spPr>
      </p:pic>
      <p:pic>
        <p:nvPicPr>
          <p:cNvPr id="4" name="Картина 4">
            <a:extLst>
              <a:ext uri="{FF2B5EF4-FFF2-40B4-BE49-F238E27FC236}">
                <a16:creationId xmlns:a16="http://schemas.microsoft.com/office/drawing/2014/main" id="{8B0637A0-5D2B-404F-BA7F-6B13E869BFEE}"/>
              </a:ext>
            </a:extLst>
          </p:cNvPr>
          <p:cNvPicPr>
            <a:picLocks noChangeAspect="1"/>
          </p:cNvPicPr>
          <p:nvPr/>
        </p:nvPicPr>
        <p:blipFill rotWithShape="1">
          <a:blip r:embed="rId3"/>
          <a:srcRect t="18782" b="8535"/>
          <a:stretch/>
        </p:blipFill>
        <p:spPr>
          <a:xfrm>
            <a:off x="6617368" y="3750752"/>
            <a:ext cx="5135719" cy="2099696"/>
          </a:xfrm>
          <a:prstGeom prst="rect">
            <a:avLst/>
          </a:prstGeom>
        </p:spPr>
      </p:pic>
      <p:sp>
        <p:nvSpPr>
          <p:cNvPr id="5" name="Текстово поле 4">
            <a:extLst>
              <a:ext uri="{FF2B5EF4-FFF2-40B4-BE49-F238E27FC236}">
                <a16:creationId xmlns:a16="http://schemas.microsoft.com/office/drawing/2014/main" id="{20D7A673-928B-4731-9D74-42B8F573749A}"/>
              </a:ext>
            </a:extLst>
          </p:cNvPr>
          <p:cNvSpPr txBox="1"/>
          <p:nvPr/>
        </p:nvSpPr>
        <p:spPr>
          <a:xfrm>
            <a:off x="5658928" y="630590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(Escents USA, n.d.</a:t>
            </a:r>
            <a:r>
              <a:rPr lang="bg-BG" dirty="0">
                <a:ea typeface="+mn-lt"/>
                <a:cs typeface="+mn-lt"/>
              </a:rPr>
              <a:t>)</a:t>
            </a:r>
            <a:endParaRPr lang="bg-BG" dirty="0"/>
          </a:p>
        </p:txBody>
      </p:sp>
    </p:spTree>
    <p:extLst>
      <p:ext uri="{BB962C8B-B14F-4D97-AF65-F5344CB8AC3E}">
        <p14:creationId xmlns:p14="http://schemas.microsoft.com/office/powerpoint/2010/main" val="2039315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2961EC5E-249B-467A-8577-0ED8AAA1322F}"/>
              </a:ext>
            </a:extLst>
          </p:cNvPr>
          <p:cNvSpPr>
            <a:spLocks noGrp="1"/>
          </p:cNvSpPr>
          <p:nvPr>
            <p:ph type="title"/>
          </p:nvPr>
        </p:nvSpPr>
        <p:spPr>
          <a:xfrm>
            <a:off x="496306" y="-422254"/>
            <a:ext cx="4958073" cy="1956841"/>
          </a:xfrm>
        </p:spPr>
        <p:txBody>
          <a:bodyPr vert="horz" lIns="91440" tIns="45720" rIns="91440" bIns="45720" rtlCol="0" anchor="b">
            <a:normAutofit/>
          </a:bodyPr>
          <a:lstStyle/>
          <a:p>
            <a:r>
              <a:rPr lang="en-US" sz="3600" b="1" noProof="1">
                <a:solidFill>
                  <a:schemeClr val="accent6"/>
                </a:solidFill>
                <a:ea typeface="+mj-lt"/>
                <a:cs typeface="+mj-lt"/>
              </a:rPr>
              <a:t>Brief evaluation and conclusion</a:t>
            </a:r>
            <a:endParaRPr lang="bg-BG" sz="3600" b="1" dirty="0">
              <a:solidFill>
                <a:schemeClr val="accent6"/>
              </a:solidFill>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Текстово поле 2">
            <a:extLst>
              <a:ext uri="{FF2B5EF4-FFF2-40B4-BE49-F238E27FC236}">
                <a16:creationId xmlns:a16="http://schemas.microsoft.com/office/drawing/2014/main" id="{C3A9C327-A2B0-4C4A-870F-8862B1469816}"/>
              </a:ext>
            </a:extLst>
          </p:cNvPr>
          <p:cNvSpPr txBox="1"/>
          <p:nvPr/>
        </p:nvSpPr>
        <p:spPr>
          <a:xfrm>
            <a:off x="165628" y="2182786"/>
            <a:ext cx="5868229" cy="4125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a:buFont typeface="Wingdings" panose="020B0604020202020204" pitchFamily="34" charset="0"/>
              <a:buChar char="v"/>
            </a:pPr>
            <a:r>
              <a:rPr lang="en-US" sz="2400" noProof="1">
                <a:ea typeface="+mn-lt"/>
                <a:cs typeface="+mn-lt"/>
              </a:rPr>
              <a:t>Science:</a:t>
            </a:r>
            <a:endParaRPr lang="en-US" sz="2400" noProof="1">
              <a:cs typeface="Calibri" panose="020F0502020204030204"/>
            </a:endParaRPr>
          </a:p>
          <a:p>
            <a:pPr marL="285750" indent="-285750">
              <a:buFont typeface="Wingdings"/>
              <a:buChar char="v"/>
            </a:pPr>
            <a:r>
              <a:rPr lang="en-US" sz="2400" noProof="1">
                <a:ea typeface="+mn-lt"/>
                <a:cs typeface="+mn-lt"/>
              </a:rPr>
              <a:t> Aromatherapy cannot cure any disease .</a:t>
            </a:r>
            <a:endParaRPr lang="en-US" sz="2400" dirty="0">
              <a:cs typeface="Calibri" panose="020F0502020204030204"/>
            </a:endParaRPr>
          </a:p>
          <a:p>
            <a:pPr marL="285750" indent="-285750">
              <a:buFont typeface="Wingdings"/>
              <a:buChar char="v"/>
            </a:pPr>
            <a:r>
              <a:rPr lang="en-US" sz="2400" noProof="1">
                <a:ea typeface="+mn-lt"/>
                <a:cs typeface="+mn-lt"/>
              </a:rPr>
              <a:t>  Aromatherapy helps reduce side effects during medical treatments</a:t>
            </a:r>
            <a:endParaRPr lang="en-US" sz="2400" dirty="0">
              <a:cs typeface="Calibri" panose="020F0502020204030204"/>
            </a:endParaRPr>
          </a:p>
          <a:p>
            <a:pPr marL="285750" indent="-285750">
              <a:buFont typeface="Wingdings"/>
              <a:buChar char="v"/>
            </a:pPr>
            <a:r>
              <a:rPr lang="en-US" sz="2400" noProof="1">
                <a:ea typeface="+mn-lt"/>
                <a:cs typeface="+mn-lt"/>
              </a:rPr>
              <a:t> Aromatherapy acts to improve mental and emotional health </a:t>
            </a:r>
            <a:endParaRPr lang="en-US" sz="2400" noProof="1">
              <a:cs typeface="Calibri"/>
            </a:endParaRPr>
          </a:p>
          <a:p>
            <a:pPr marL="285750" indent="-285750">
              <a:buFont typeface="Wingdings"/>
              <a:buChar char="v"/>
            </a:pPr>
            <a:r>
              <a:rPr lang="en-US" sz="2400" noProof="1">
                <a:ea typeface="+mn-lt"/>
                <a:cs typeface="+mn-lt"/>
              </a:rPr>
              <a:t> History of use: - long history of use </a:t>
            </a:r>
            <a:endParaRPr lang="en-US" sz="2400" noProof="1">
              <a:cs typeface="Calibri" panose="020F0502020204030204"/>
            </a:endParaRPr>
          </a:p>
          <a:p>
            <a:pPr marL="285750" indent="-285750">
              <a:buFont typeface="Wingdings"/>
              <a:buChar char="v"/>
            </a:pPr>
            <a:r>
              <a:rPr lang="en-US" sz="2400" noProof="1">
                <a:ea typeface="+mn-lt"/>
                <a:cs typeface="+mn-lt"/>
              </a:rPr>
              <a:t> Demand for essential oils on the market – growing 2020. UK – 100 million pounds </a:t>
            </a:r>
            <a:endParaRPr lang="en-US" sz="2400" dirty="0">
              <a:cs typeface="Calibri" panose="020F0502020204030204"/>
            </a:endParaRPr>
          </a:p>
          <a:p>
            <a:pPr marL="400050" indent="-285750">
              <a:lnSpc>
                <a:spcPct val="90000"/>
              </a:lnSpc>
              <a:spcAft>
                <a:spcPts val="600"/>
              </a:spcAft>
              <a:buFont typeface="Wingdings" panose="020B0604020202020204" pitchFamily="34" charset="0"/>
              <a:buChar char="v"/>
            </a:pPr>
            <a:endParaRPr lang="en-US" sz="1700" noProof="1">
              <a:cs typeface="Calibri" panose="020F0502020204030204"/>
            </a:endParaRPr>
          </a:p>
          <a:p>
            <a:pPr indent="-228600">
              <a:lnSpc>
                <a:spcPct val="90000"/>
              </a:lnSpc>
              <a:spcAft>
                <a:spcPts val="600"/>
              </a:spcAft>
              <a:buFont typeface="Arial" panose="020B0604020202020204" pitchFamily="34" charset="0"/>
              <a:buChar char="•"/>
            </a:pPr>
            <a:endParaRPr lang="en-US" sz="1700"/>
          </a:p>
        </p:txBody>
      </p:sp>
      <p:pic>
        <p:nvPicPr>
          <p:cNvPr id="4" name="Картина 4" descr="Картина, която съдържа маса, лице, чаша, напитка&#10;&#10;Описанието е генерирано автоматично">
            <a:extLst>
              <a:ext uri="{FF2B5EF4-FFF2-40B4-BE49-F238E27FC236}">
                <a16:creationId xmlns:a16="http://schemas.microsoft.com/office/drawing/2014/main" id="{69A23A9F-E8A5-4725-9991-403D2DB659C8}"/>
              </a:ext>
            </a:extLst>
          </p:cNvPr>
          <p:cNvPicPr>
            <a:picLocks noChangeAspect="1"/>
          </p:cNvPicPr>
          <p:nvPr/>
        </p:nvPicPr>
        <p:blipFill rotWithShape="1">
          <a:blip r:embed="rId2"/>
          <a:srcRect l="23264" r="9783" b="-1"/>
          <a:stretch/>
        </p:blipFill>
        <p:spPr>
          <a:xfrm>
            <a:off x="6145588" y="10"/>
            <a:ext cx="6044889"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Текстово поле 4">
            <a:extLst>
              <a:ext uri="{FF2B5EF4-FFF2-40B4-BE49-F238E27FC236}">
                <a16:creationId xmlns:a16="http://schemas.microsoft.com/office/drawing/2014/main" id="{9997D1B6-EF90-4F99-B2F4-69C927B52FAC}"/>
              </a:ext>
            </a:extLst>
          </p:cNvPr>
          <p:cNvSpPr txBox="1"/>
          <p:nvPr/>
        </p:nvSpPr>
        <p:spPr>
          <a:xfrm>
            <a:off x="785004" y="6305909"/>
            <a:ext cx="546052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sz="1400" noProof="1">
                <a:ea typeface="+mn-lt"/>
                <a:cs typeface="+mn-lt"/>
              </a:rPr>
              <a:t>(Williams, 2020)(Schmidt, 2020) </a:t>
            </a:r>
            <a:endParaRPr lang="bg-BG" dirty="0"/>
          </a:p>
          <a:p>
            <a:endParaRPr lang="bg-BG" sz="1400" noProof="1">
              <a:ea typeface="+mn-lt"/>
              <a:cs typeface="+mn-lt"/>
            </a:endParaRPr>
          </a:p>
        </p:txBody>
      </p:sp>
    </p:spTree>
    <p:extLst>
      <p:ext uri="{BB962C8B-B14F-4D97-AF65-F5344CB8AC3E}">
        <p14:creationId xmlns:p14="http://schemas.microsoft.com/office/powerpoint/2010/main" val="3358641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Текстово поле 5">
            <a:extLst>
              <a:ext uri="{FF2B5EF4-FFF2-40B4-BE49-F238E27FC236}">
                <a16:creationId xmlns:a16="http://schemas.microsoft.com/office/drawing/2014/main" id="{88A73DD1-906B-450A-9566-0D93F58F2504}"/>
              </a:ext>
            </a:extLst>
          </p:cNvPr>
          <p:cNvSpPr txBox="1"/>
          <p:nvPr/>
        </p:nvSpPr>
        <p:spPr>
          <a:xfrm>
            <a:off x="4781363" y="552091"/>
            <a:ext cx="7245125" cy="54315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indent="-342900">
              <a:buFont typeface="Wingdings" panose="020B0604020202020204" pitchFamily="34" charset="0"/>
              <a:buChar char="v"/>
            </a:pPr>
            <a:r>
              <a:rPr lang="en-US" sz="2200" noProof="1">
                <a:ea typeface="+mn-lt"/>
                <a:cs typeface="+mn-lt"/>
              </a:rPr>
              <a:t>Scientific research: - Some scientific research has been conducted</a:t>
            </a:r>
            <a:endParaRPr lang="en-US" sz="2200" noProof="1">
              <a:cs typeface="Calibri" panose="020F0502020204030204"/>
            </a:endParaRPr>
          </a:p>
          <a:p>
            <a:r>
              <a:rPr lang="en-US" sz="2200" noProof="1">
                <a:ea typeface="+mn-lt"/>
                <a:cs typeface="+mn-lt"/>
              </a:rPr>
              <a:t>but not much has been researched yet</a:t>
            </a:r>
            <a:endParaRPr lang="en-US" dirty="0">
              <a:cs typeface="Calibri" panose="020F0502020204030204"/>
            </a:endParaRPr>
          </a:p>
          <a:p>
            <a:pPr marL="342900" indent="-342900">
              <a:buFont typeface="Wingdings"/>
              <a:buChar char="v"/>
            </a:pPr>
            <a:r>
              <a:rPr lang="en-US" sz="2200" noProof="1">
                <a:ea typeface="+mn-lt"/>
                <a:cs typeface="+mn-lt"/>
              </a:rPr>
              <a:t> The main problem of scientific research of essential oil:</a:t>
            </a:r>
            <a:endParaRPr lang="en-US" dirty="0">
              <a:cs typeface="Calibri" panose="020F0502020204030204"/>
            </a:endParaRPr>
          </a:p>
          <a:p>
            <a:pPr marL="342900" indent="-342900">
              <a:buFont typeface="Wingdings" panose="020B0604020202020204" pitchFamily="34" charset="0"/>
              <a:buChar char="v"/>
            </a:pPr>
            <a:r>
              <a:rPr lang="en-US" sz="2200" noProof="1">
                <a:ea typeface="+mn-lt"/>
                <a:cs typeface="+mn-lt"/>
              </a:rPr>
              <a:t>essential oils are difficult to standardize</a:t>
            </a:r>
            <a:endParaRPr lang="en-US" dirty="0">
              <a:cs typeface="Calibri" panose="020F0502020204030204"/>
            </a:endParaRPr>
          </a:p>
          <a:p>
            <a:r>
              <a:rPr lang="en-US" sz="2200" noProof="1">
                <a:ea typeface="+mn-lt"/>
                <a:cs typeface="+mn-lt"/>
              </a:rPr>
              <a:t>                                     </a:t>
            </a:r>
            <a:r>
              <a:rPr lang="en-US" sz="2200" b="1" noProof="1">
                <a:ea typeface="+mn-lt"/>
                <a:cs typeface="+mn-lt"/>
              </a:rPr>
              <a:t> Conclusion:</a:t>
            </a:r>
            <a:endParaRPr lang="en-US" b="1" dirty="0">
              <a:ea typeface="+mn-lt"/>
              <a:cs typeface="+mn-lt"/>
            </a:endParaRPr>
          </a:p>
          <a:p>
            <a:pPr marL="342900" indent="-342900">
              <a:buFont typeface="Wingdings" panose="020B0604020202020204" pitchFamily="34" charset="0"/>
              <a:buChar char="v"/>
            </a:pPr>
            <a:r>
              <a:rPr lang="en-US" sz="2200" noProof="1">
                <a:ea typeface="+mn-lt"/>
                <a:cs typeface="+mn-lt"/>
              </a:rPr>
              <a:t> The use of aromatherapy in medical treatments is effective but there</a:t>
            </a:r>
            <a:endParaRPr lang="en-US" dirty="0">
              <a:cs typeface="Calibri"/>
            </a:endParaRPr>
          </a:p>
          <a:p>
            <a:pPr marL="342900" indent="-342900">
              <a:buFont typeface="Wingdings" panose="020B0604020202020204" pitchFamily="34" charset="0"/>
              <a:buChar char="v"/>
            </a:pPr>
            <a:r>
              <a:rPr lang="en-US" sz="2200" noProof="1">
                <a:ea typeface="+mn-lt"/>
                <a:cs typeface="+mn-lt"/>
              </a:rPr>
              <a:t>Is a lack of scientific research to confirm this</a:t>
            </a:r>
            <a:endParaRPr lang="en-US" dirty="0">
              <a:cs typeface="Calibri" panose="020F0502020204030204"/>
            </a:endParaRPr>
          </a:p>
          <a:p>
            <a:pPr marL="342900" indent="-342900">
              <a:buFont typeface="Wingdings" panose="020B0604020202020204" pitchFamily="34" charset="0"/>
              <a:buChar char="v"/>
            </a:pPr>
            <a:r>
              <a:rPr lang="en-US" sz="2200" noProof="1">
                <a:ea typeface="+mn-lt"/>
                <a:cs typeface="+mn-lt"/>
              </a:rPr>
              <a:t>Recommendation: Scientific confirmation of the effectiveness of aromatherapy is anethical imperative!</a:t>
            </a:r>
            <a:endParaRPr lang="en-US" dirty="0">
              <a:cs typeface="Calibri" panose="020F0502020204030204"/>
            </a:endParaRPr>
          </a:p>
          <a:p>
            <a:pPr marL="57150">
              <a:lnSpc>
                <a:spcPct val="90000"/>
              </a:lnSpc>
              <a:spcAft>
                <a:spcPts val="600"/>
              </a:spcAft>
            </a:pPr>
            <a:endParaRPr lang="en-US" sz="2200" noProof="1">
              <a:cs typeface="Calibri" panose="020F0502020204030204"/>
            </a:endParaRPr>
          </a:p>
          <a:p>
            <a:pPr indent="-228600">
              <a:lnSpc>
                <a:spcPct val="90000"/>
              </a:lnSpc>
              <a:spcAft>
                <a:spcPts val="600"/>
              </a:spcAft>
              <a:buFont typeface="Arial" panose="020B0604020202020204" pitchFamily="34" charset="0"/>
              <a:buChar char="•"/>
            </a:pPr>
            <a:endParaRPr lang="en-US" sz="2200"/>
          </a:p>
        </p:txBody>
      </p:sp>
      <p:sp>
        <p:nvSpPr>
          <p:cNvPr id="2" name="Текстово поле 1">
            <a:extLst>
              <a:ext uri="{FF2B5EF4-FFF2-40B4-BE49-F238E27FC236}">
                <a16:creationId xmlns:a16="http://schemas.microsoft.com/office/drawing/2014/main" id="{CF5CA66C-73C1-4A38-A9E8-7A166FB263B8}"/>
              </a:ext>
            </a:extLst>
          </p:cNvPr>
          <p:cNvSpPr txBox="1"/>
          <p:nvPr/>
        </p:nvSpPr>
        <p:spPr>
          <a:xfrm>
            <a:off x="8821947" y="61046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 (Schmidt, 2020)</a:t>
            </a:r>
            <a:endParaRPr lang="bg-BG" noProof="1"/>
          </a:p>
        </p:txBody>
      </p:sp>
      <p:pic>
        <p:nvPicPr>
          <p:cNvPr id="4" name="Картина 4" descr="Картина, която съдържа лице&#10;&#10;Описанието е генерирано автоматично">
            <a:extLst>
              <a:ext uri="{FF2B5EF4-FFF2-40B4-BE49-F238E27FC236}">
                <a16:creationId xmlns:a16="http://schemas.microsoft.com/office/drawing/2014/main" id="{E3B99984-907D-4D11-9AB0-4E87C8D01424}"/>
              </a:ext>
            </a:extLst>
          </p:cNvPr>
          <p:cNvPicPr>
            <a:picLocks noChangeAspect="1"/>
          </p:cNvPicPr>
          <p:nvPr/>
        </p:nvPicPr>
        <p:blipFill>
          <a:blip r:embed="rId2"/>
          <a:stretch>
            <a:fillRect/>
          </a:stretch>
        </p:blipFill>
        <p:spPr>
          <a:xfrm>
            <a:off x="74854" y="1153603"/>
            <a:ext cx="4479805" cy="4536415"/>
          </a:xfrm>
          <a:prstGeom prst="rect">
            <a:avLst/>
          </a:prstGeom>
        </p:spPr>
      </p:pic>
    </p:spTree>
    <p:extLst>
      <p:ext uri="{BB962C8B-B14F-4D97-AF65-F5344CB8AC3E}">
        <p14:creationId xmlns:p14="http://schemas.microsoft.com/office/powerpoint/2010/main" val="25081233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Текстово поле 1">
            <a:extLst>
              <a:ext uri="{FF2B5EF4-FFF2-40B4-BE49-F238E27FC236}">
                <a16:creationId xmlns:a16="http://schemas.microsoft.com/office/drawing/2014/main" id="{EAB286E2-4114-480B-A452-50B45DD27B83}"/>
              </a:ext>
            </a:extLst>
          </p:cNvPr>
          <p:cNvSpPr txBox="1"/>
          <p:nvPr/>
        </p:nvSpPr>
        <p:spPr>
          <a:xfrm>
            <a:off x="4724400" y="22428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bg-BG" sz="2800" b="1" noProof="1">
                <a:cs typeface="Calibri"/>
              </a:rPr>
              <a:t>Reference</a:t>
            </a:r>
          </a:p>
        </p:txBody>
      </p:sp>
      <p:sp>
        <p:nvSpPr>
          <p:cNvPr id="3" name="Текстово поле 2">
            <a:extLst>
              <a:ext uri="{FF2B5EF4-FFF2-40B4-BE49-F238E27FC236}">
                <a16:creationId xmlns:a16="http://schemas.microsoft.com/office/drawing/2014/main" id="{ADC11006-9D8F-41FF-AD57-2B7A3D027646}"/>
              </a:ext>
            </a:extLst>
          </p:cNvPr>
          <p:cNvSpPr txBox="1"/>
          <p:nvPr/>
        </p:nvSpPr>
        <p:spPr>
          <a:xfrm>
            <a:off x="166778" y="3430439"/>
            <a:ext cx="11887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Pace, S. (2019). </a:t>
            </a:r>
            <a:r>
              <a:rPr lang="bg-BG" i="1" noProof="1">
                <a:ea typeface="+mn-lt"/>
                <a:cs typeface="+mn-lt"/>
              </a:rPr>
              <a:t>Sue Pace</a:t>
            </a:r>
            <a:r>
              <a:rPr lang="bg-BG" noProof="1">
                <a:ea typeface="+mn-lt"/>
                <a:cs typeface="+mn-lt"/>
              </a:rPr>
              <a:t>. [online] Tisserand Institute. Available at: https://tisserandinstitute.org/essential-oils-in-hospitals/.</a:t>
            </a:r>
            <a:endParaRPr lang="bg-BG" noProof="1"/>
          </a:p>
        </p:txBody>
      </p:sp>
      <p:sp>
        <p:nvSpPr>
          <p:cNvPr id="4" name="Текстово поле 3">
            <a:extLst>
              <a:ext uri="{FF2B5EF4-FFF2-40B4-BE49-F238E27FC236}">
                <a16:creationId xmlns:a16="http://schemas.microsoft.com/office/drawing/2014/main" id="{ECA4DBEA-1377-479E-AAAA-1946515FD198}"/>
              </a:ext>
            </a:extLst>
          </p:cNvPr>
          <p:cNvSpPr txBox="1"/>
          <p:nvPr/>
        </p:nvSpPr>
        <p:spPr>
          <a:xfrm>
            <a:off x="166778" y="2625306"/>
            <a:ext cx="117865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El-Anssary, A.A.K.E. (2020). </a:t>
            </a:r>
            <a:r>
              <a:rPr lang="bg-BG" i="1" noProof="1">
                <a:ea typeface="+mn-lt"/>
                <a:cs typeface="+mn-lt"/>
              </a:rPr>
              <a:t>Aromatherapy as Complementary Medicine</a:t>
            </a:r>
            <a:r>
              <a:rPr lang="bg-BG" noProof="1">
                <a:ea typeface="+mn-lt"/>
                <a:cs typeface="+mn-lt"/>
              </a:rPr>
              <a:t>. [online] </a:t>
            </a:r>
            <a:r>
              <a:rPr lang="bg-BG" i="1" noProof="1">
                <a:ea typeface="+mn-lt"/>
                <a:cs typeface="+mn-lt"/>
              </a:rPr>
              <a:t>www.intechopen.com</a:t>
            </a:r>
            <a:r>
              <a:rPr lang="bg-BG" noProof="1">
                <a:ea typeface="+mn-lt"/>
                <a:cs typeface="+mn-lt"/>
              </a:rPr>
              <a:t>. IntechOpen. Available at: https://www.intechopen.com/chapters/72122 [Accessed 27 Nov. 2021].</a:t>
            </a:r>
            <a:endParaRPr lang="bg-BG" noProof="1"/>
          </a:p>
        </p:txBody>
      </p:sp>
      <p:sp>
        <p:nvSpPr>
          <p:cNvPr id="5" name="Текстово поле 4">
            <a:extLst>
              <a:ext uri="{FF2B5EF4-FFF2-40B4-BE49-F238E27FC236}">
                <a16:creationId xmlns:a16="http://schemas.microsoft.com/office/drawing/2014/main" id="{B33FBEE4-CB1B-4126-9334-8CF20E006CED}"/>
              </a:ext>
            </a:extLst>
          </p:cNvPr>
          <p:cNvSpPr txBox="1"/>
          <p:nvPr/>
        </p:nvSpPr>
        <p:spPr>
          <a:xfrm>
            <a:off x="166777" y="1647645"/>
            <a:ext cx="1151338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Stierwalt, S. (2020), Do Essential Oils Work? Here’s What Science Says, Available at: https://www.scientificamerican.com/article/do-essential-oils-work-heres-what-science-says/ (Accessed: 27 November 2021)</a:t>
            </a:r>
            <a:endParaRPr lang="bg-BG" noProof="1"/>
          </a:p>
        </p:txBody>
      </p:sp>
      <p:sp>
        <p:nvSpPr>
          <p:cNvPr id="6" name="Текстово поле 5">
            <a:extLst>
              <a:ext uri="{FF2B5EF4-FFF2-40B4-BE49-F238E27FC236}">
                <a16:creationId xmlns:a16="http://schemas.microsoft.com/office/drawing/2014/main" id="{CE570BA7-2796-4673-BD4C-33F2FAF69C43}"/>
              </a:ext>
            </a:extLst>
          </p:cNvPr>
          <p:cNvSpPr txBox="1"/>
          <p:nvPr/>
        </p:nvSpPr>
        <p:spPr>
          <a:xfrm>
            <a:off x="165879" y="4019011"/>
            <a:ext cx="114702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Williams, L. (2020), ‘Is Aromatherapy a Critical Care Intervention?’ AACN Advanced Critical Care, 31(2). pp.198-202</a:t>
            </a:r>
            <a:endParaRPr lang="bg-BG" noProof="1"/>
          </a:p>
        </p:txBody>
      </p:sp>
      <p:sp>
        <p:nvSpPr>
          <p:cNvPr id="7" name="Текстово поле 6">
            <a:extLst>
              <a:ext uri="{FF2B5EF4-FFF2-40B4-BE49-F238E27FC236}">
                <a16:creationId xmlns:a16="http://schemas.microsoft.com/office/drawing/2014/main" id="{54AB0D50-1710-4F0E-B6B3-9996E9887D30}"/>
              </a:ext>
            </a:extLst>
          </p:cNvPr>
          <p:cNvSpPr txBox="1"/>
          <p:nvPr/>
        </p:nvSpPr>
        <p:spPr>
          <a:xfrm>
            <a:off x="164981" y="653811"/>
            <a:ext cx="1191595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Schmidt, M. (2020). What Science Says About the Potential Healing Effects of Essential Oils, Available at: https://www.discovermagazine.com/health/what-science-says-about-the-healing-potential-of-essential-oils, (Accessed: 26 November 2021)</a:t>
            </a:r>
            <a:endParaRPr lang="bg-BG" noProof="1">
              <a:cs typeface="Calibri"/>
            </a:endParaRPr>
          </a:p>
        </p:txBody>
      </p:sp>
      <p:sp>
        <p:nvSpPr>
          <p:cNvPr id="8" name="Текстово поле 7">
            <a:extLst>
              <a:ext uri="{FF2B5EF4-FFF2-40B4-BE49-F238E27FC236}">
                <a16:creationId xmlns:a16="http://schemas.microsoft.com/office/drawing/2014/main" id="{67068570-341A-4FF8-B721-E5EF7CC30966}"/>
              </a:ext>
            </a:extLst>
          </p:cNvPr>
          <p:cNvSpPr txBox="1"/>
          <p:nvPr/>
        </p:nvSpPr>
        <p:spPr>
          <a:xfrm>
            <a:off x="106573" y="4534798"/>
            <a:ext cx="1158527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Fernandez, L. (2021), Sales value of essential oils in the United Kingdom between 2010 and 2020, Available at: https://www.statista.com/statistics/331817/essential-oils-sales-value-in-the-united-kingdom-uk, (Accessed: 27 November 2021)</a:t>
            </a:r>
            <a:endParaRPr lang="bg-BG" noProof="1"/>
          </a:p>
        </p:txBody>
      </p:sp>
      <p:sp>
        <p:nvSpPr>
          <p:cNvPr id="9" name="Текстово поле 8">
            <a:extLst>
              <a:ext uri="{FF2B5EF4-FFF2-40B4-BE49-F238E27FC236}">
                <a16:creationId xmlns:a16="http://schemas.microsoft.com/office/drawing/2014/main" id="{13BD529F-EB75-450C-8747-FF9E575BE54F}"/>
              </a:ext>
            </a:extLst>
          </p:cNvPr>
          <p:cNvSpPr txBox="1"/>
          <p:nvPr/>
        </p:nvSpPr>
        <p:spPr>
          <a:xfrm>
            <a:off x="181155" y="5543909"/>
            <a:ext cx="119303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ifaroma.org. (n.d.). </a:t>
            </a:r>
            <a:r>
              <a:rPr lang="bg-BG" i="1" noProof="1">
                <a:ea typeface="+mn-lt"/>
                <a:cs typeface="+mn-lt"/>
              </a:rPr>
              <a:t>Safety and Toxicology :: International Federation of Aromatherapists</a:t>
            </a:r>
            <a:r>
              <a:rPr lang="bg-BG" noProof="1">
                <a:ea typeface="+mn-lt"/>
                <a:cs typeface="+mn-lt"/>
              </a:rPr>
              <a:t>. [online] Available at: https://ifaroma.org/en_GB/home/explore_aromatherapy/safety.</a:t>
            </a:r>
            <a:endParaRPr lang="bg-BG" noProof="1"/>
          </a:p>
        </p:txBody>
      </p:sp>
    </p:spTree>
    <p:extLst>
      <p:ext uri="{BB962C8B-B14F-4D97-AF65-F5344CB8AC3E}">
        <p14:creationId xmlns:p14="http://schemas.microsoft.com/office/powerpoint/2010/main" val="34669056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Текстово поле 1">
            <a:extLst>
              <a:ext uri="{FF2B5EF4-FFF2-40B4-BE49-F238E27FC236}">
                <a16:creationId xmlns:a16="http://schemas.microsoft.com/office/drawing/2014/main" id="{50BCC561-727F-490F-A71A-43AF0842DE57}"/>
              </a:ext>
            </a:extLst>
          </p:cNvPr>
          <p:cNvSpPr txBox="1"/>
          <p:nvPr/>
        </p:nvSpPr>
        <p:spPr>
          <a:xfrm>
            <a:off x="238665" y="540588"/>
            <a:ext cx="115996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www.medicalnewstoday.com. (n.d.). </a:t>
            </a:r>
            <a:r>
              <a:rPr lang="bg-BG" i="1" noProof="1">
                <a:ea typeface="+mn-lt"/>
                <a:cs typeface="+mn-lt"/>
              </a:rPr>
              <a:t>Aromatherapy: Uses, benefits, oils, and risks</a:t>
            </a:r>
            <a:r>
              <a:rPr lang="bg-BG" noProof="1">
                <a:ea typeface="+mn-lt"/>
                <a:cs typeface="+mn-lt"/>
              </a:rPr>
              <a:t>. [online] Available at: https://www.medicalnewstoday.com/articles/10884#risks.</a:t>
            </a:r>
            <a:endParaRPr lang="bg-BG" noProof="1"/>
          </a:p>
        </p:txBody>
      </p:sp>
      <p:sp>
        <p:nvSpPr>
          <p:cNvPr id="3" name="Текстово поле 2">
            <a:extLst>
              <a:ext uri="{FF2B5EF4-FFF2-40B4-BE49-F238E27FC236}">
                <a16:creationId xmlns:a16="http://schemas.microsoft.com/office/drawing/2014/main" id="{EF18ACEB-FE9E-4A44-81A8-0D62A75D6962}"/>
              </a:ext>
            </a:extLst>
          </p:cNvPr>
          <p:cNvSpPr txBox="1"/>
          <p:nvPr/>
        </p:nvSpPr>
        <p:spPr>
          <a:xfrm>
            <a:off x="238664" y="1547004"/>
            <a:ext cx="117290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Escents USA. (n.d.). </a:t>
            </a:r>
            <a:r>
              <a:rPr lang="bg-BG" i="1" noProof="1">
                <a:ea typeface="+mn-lt"/>
                <a:cs typeface="+mn-lt"/>
              </a:rPr>
              <a:t>Introduction To Essential Oils - Safety And Contraindications</a:t>
            </a:r>
            <a:r>
              <a:rPr lang="bg-BG" noProof="1">
                <a:ea typeface="+mn-lt"/>
                <a:cs typeface="+mn-lt"/>
              </a:rPr>
              <a:t>. [online] Available at: https://escentsaromatherapy.com/pages/introduction-to-essential-oils-safety-and-contraindications.</a:t>
            </a:r>
            <a:endParaRPr lang="bg-BG" noProof="1"/>
          </a:p>
        </p:txBody>
      </p:sp>
      <p:sp>
        <p:nvSpPr>
          <p:cNvPr id="4" name="Текстово поле 3">
            <a:extLst>
              <a:ext uri="{FF2B5EF4-FFF2-40B4-BE49-F238E27FC236}">
                <a16:creationId xmlns:a16="http://schemas.microsoft.com/office/drawing/2014/main" id="{EA5CE92C-DCCB-4FC9-8C66-938828835CEE}"/>
              </a:ext>
            </a:extLst>
          </p:cNvPr>
          <p:cNvSpPr txBox="1"/>
          <p:nvPr/>
        </p:nvSpPr>
        <p:spPr>
          <a:xfrm>
            <a:off x="237766" y="2638784"/>
            <a:ext cx="108807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www.complementarytherapies.co.uk. (n.d.). </a:t>
            </a:r>
            <a:r>
              <a:rPr lang="bg-BG" i="1" noProof="1">
                <a:ea typeface="+mn-lt"/>
                <a:cs typeface="+mn-lt"/>
              </a:rPr>
              <a:t>History Of Aromatherapy - Recent &amp; Ancient History</a:t>
            </a:r>
            <a:r>
              <a:rPr lang="bg-BG" noProof="1">
                <a:ea typeface="+mn-lt"/>
                <a:cs typeface="+mn-lt"/>
              </a:rPr>
              <a:t>. [online] Available at: https://www.complementarytherapies.co.uk/history-of-aromatherapy.</a:t>
            </a:r>
            <a:endParaRPr lang="bg-BG" noProof="1"/>
          </a:p>
        </p:txBody>
      </p:sp>
      <p:sp>
        <p:nvSpPr>
          <p:cNvPr id="5" name="Текстово поле 4">
            <a:extLst>
              <a:ext uri="{FF2B5EF4-FFF2-40B4-BE49-F238E27FC236}">
                <a16:creationId xmlns:a16="http://schemas.microsoft.com/office/drawing/2014/main" id="{67AEA512-B1F2-4484-82E4-C5E90FFB7EA1}"/>
              </a:ext>
            </a:extLst>
          </p:cNvPr>
          <p:cNvSpPr txBox="1"/>
          <p:nvPr/>
        </p:nvSpPr>
        <p:spPr>
          <a:xfrm>
            <a:off x="209909" y="3588589"/>
            <a:ext cx="1162840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noProof="1">
                <a:ea typeface="+mn-lt"/>
                <a:cs typeface="+mn-lt"/>
              </a:rPr>
              <a:t>Lavabre, M. (1996). </a:t>
            </a:r>
            <a:r>
              <a:rPr lang="bg-BG" i="1" noProof="1">
                <a:ea typeface="+mn-lt"/>
                <a:cs typeface="+mn-lt"/>
              </a:rPr>
              <a:t>Aromatherapy Workbook</a:t>
            </a:r>
            <a:r>
              <a:rPr lang="bg-BG" noProof="1">
                <a:ea typeface="+mn-lt"/>
                <a:cs typeface="+mn-lt"/>
              </a:rPr>
              <a:t>. [online] </a:t>
            </a:r>
            <a:r>
              <a:rPr lang="bg-BG" i="1" noProof="1">
                <a:ea typeface="+mn-lt"/>
                <a:cs typeface="+mn-lt"/>
              </a:rPr>
              <a:t>Google Books</a:t>
            </a:r>
            <a:r>
              <a:rPr lang="bg-BG" noProof="1">
                <a:ea typeface="+mn-lt"/>
                <a:cs typeface="+mn-lt"/>
              </a:rPr>
              <a:t>. Inner Traditions / Bear &amp; Co. Available at: https://books.google.co.uk/books?hl=en&amp;lr=&amp;id=VjzNgKAJTEMC&amp;oi=fnd&amp;pg=PA1&amp;dq=aromatherapy+history&amp;ots=2YweVDOSv-&amp;sig=PHavmxFZY2g13ls01w7rdrBrpW4#v=onepage&amp;q&amp;f=false [Accessed 3 Dec. 2021].</a:t>
            </a:r>
            <a:endParaRPr lang="bg-BG" noProof="1"/>
          </a:p>
        </p:txBody>
      </p:sp>
    </p:spTree>
    <p:extLst>
      <p:ext uri="{BB962C8B-B14F-4D97-AF65-F5344CB8AC3E}">
        <p14:creationId xmlns:p14="http://schemas.microsoft.com/office/powerpoint/2010/main" val="1455685816"/>
      </p:ext>
    </p:extLst>
  </p:cSld>
  <p:clrMapOvr>
    <a:masterClrMapping/>
  </p:clrMapOvr>
</p:sld>
</file>

<file path=ppt/theme/theme1.xml><?xml version="1.0" encoding="utf-8"?>
<a:theme xmlns:a="http://schemas.openxmlformats.org/drawingml/2006/main" name="Office тема">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Заглавие2">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Широк екран</PresentationFormat>
  <Paragraphs>0</Paragraphs>
  <Slides>16</Slides>
  <Notes>0</Notes>
  <HiddenSlides>0</HiddenSlides>
  <MMClips>0</MMClips>
  <ScaleCrop>false</ScaleCrop>
  <HeadingPairs>
    <vt:vector size="4" baseType="variant">
      <vt:variant>
        <vt:lpstr>Тема</vt:lpstr>
      </vt:variant>
      <vt:variant>
        <vt:i4>4</vt:i4>
      </vt:variant>
      <vt:variant>
        <vt:lpstr>Заглавия на слайдовете</vt:lpstr>
      </vt:variant>
      <vt:variant>
        <vt:i4>16</vt:i4>
      </vt:variant>
    </vt:vector>
  </HeadingPairs>
  <TitlesOfParts>
    <vt:vector size="20" baseType="lpstr">
      <vt:lpstr>Office тема</vt:lpstr>
      <vt:lpstr>Заглавие2</vt:lpstr>
      <vt:lpstr>Office Theme</vt:lpstr>
      <vt:lpstr>office theme</vt:lpstr>
      <vt:lpstr>               COT BMHP 5001 Micro-Teach</vt:lpstr>
      <vt:lpstr>Презентация на PowerPoint</vt:lpstr>
      <vt:lpstr>Презентация на PowerPoint</vt:lpstr>
      <vt:lpstr>Презентация на PowerPoint</vt:lpstr>
      <vt:lpstr>Презентация на PowerPoint</vt:lpstr>
      <vt:lpstr>                           Essential oil uses</vt:lpstr>
      <vt:lpstr>Презентация на PowerPoint</vt:lpstr>
      <vt:lpstr>Презентация на PowerPoint</vt:lpstr>
      <vt:lpstr>Презентация на PowerPoint</vt:lpstr>
      <vt:lpstr>Contraindications for aromatherapy  Facts:</vt:lpstr>
      <vt:lpstr>Презентация на PowerPoint</vt:lpstr>
      <vt:lpstr>Side effects of using aromatherapy</vt:lpstr>
      <vt:lpstr>Brief evaluation and conclusion</vt:lpstr>
      <vt:lpstr>Презентация на PowerPoint</vt:lpstr>
      <vt:lpstr>Презентация на PowerPoint</vt:lpstr>
      <vt:lpstr>Презентация на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
  <cp:lastModifiedBy/>
  <cp:revision>1385</cp:revision>
  <dcterms:created xsi:type="dcterms:W3CDTF">2021-07-26T15:56:24Z</dcterms:created>
  <dcterms:modified xsi:type="dcterms:W3CDTF">2021-12-05T19:37:12Z</dcterms:modified>
</cp:coreProperties>
</file>