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DFBE5C-0BAB-4E34-84F1-C0AFA71E0E8F}" v="50" dt="2022-11-02T13:37:45.5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4" d="100"/>
          <a:sy n="54" d="100"/>
        </p:scale>
        <p:origin x="3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 Guinea" userId="1962b43871ada7f4" providerId="LiveId" clId="{F6DFBE5C-0BAB-4E34-84F1-C0AFA71E0E8F}"/>
    <pc:docChg chg="undo redo custSel addSld delSld modSld">
      <pc:chgData name="Florin Guinea" userId="1962b43871ada7f4" providerId="LiveId" clId="{F6DFBE5C-0BAB-4E34-84F1-C0AFA71E0E8F}" dt="2022-11-02T13:38:45.729" v="744" actId="20577"/>
      <pc:docMkLst>
        <pc:docMk/>
      </pc:docMkLst>
      <pc:sldChg chg="addSp delSp modSp new mod setBg setClrOvrMap delDesignElem">
        <pc:chgData name="Florin Guinea" userId="1962b43871ada7f4" providerId="LiveId" clId="{F6DFBE5C-0BAB-4E34-84F1-C0AFA71E0E8F}" dt="2022-11-02T13:38:45.729" v="744" actId="20577"/>
        <pc:sldMkLst>
          <pc:docMk/>
          <pc:sldMk cId="3284481480" sldId="256"/>
        </pc:sldMkLst>
        <pc:spChg chg="mod">
          <ac:chgData name="Florin Guinea" userId="1962b43871ada7f4" providerId="LiveId" clId="{F6DFBE5C-0BAB-4E34-84F1-C0AFA71E0E8F}" dt="2022-11-02T13:37:33.917" v="723" actId="26606"/>
          <ac:spMkLst>
            <pc:docMk/>
            <pc:sldMk cId="3284481480" sldId="256"/>
            <ac:spMk id="2" creationId="{D0D0C62B-3A20-01CD-7364-C9DDDDB6BFA2}"/>
          </ac:spMkLst>
        </pc:spChg>
        <pc:spChg chg="mod">
          <ac:chgData name="Florin Guinea" userId="1962b43871ada7f4" providerId="LiveId" clId="{F6DFBE5C-0BAB-4E34-84F1-C0AFA71E0E8F}" dt="2022-11-02T13:38:45.729" v="744" actId="20577"/>
          <ac:spMkLst>
            <pc:docMk/>
            <pc:sldMk cId="3284481480" sldId="256"/>
            <ac:spMk id="3" creationId="{FAE38C5C-7066-F343-F22E-307BF0AA3321}"/>
          </ac:spMkLst>
        </pc:spChg>
        <pc:spChg chg="add del">
          <ac:chgData name="Florin Guinea" userId="1962b43871ada7f4" providerId="LiveId" clId="{F6DFBE5C-0BAB-4E34-84F1-C0AFA71E0E8F}" dt="2022-11-02T13:37:09.591" v="722" actId="26606"/>
          <ac:spMkLst>
            <pc:docMk/>
            <pc:sldMk cId="3284481480" sldId="256"/>
            <ac:spMk id="8" creationId="{1A3C89F8-0D2F-47FF-B903-151248265F47}"/>
          </ac:spMkLst>
        </pc:spChg>
        <pc:spChg chg="add del">
          <ac:chgData name="Florin Guinea" userId="1962b43871ada7f4" providerId="LiveId" clId="{F6DFBE5C-0BAB-4E34-84F1-C0AFA71E0E8F}" dt="2022-11-02T13:37:09.591" v="722" actId="26606"/>
          <ac:spMkLst>
            <pc:docMk/>
            <pc:sldMk cId="3284481480" sldId="256"/>
            <ac:spMk id="10" creationId="{C5CB530E-515E-412C-9DF1-5F8FFBD6F383}"/>
          </ac:spMkLst>
        </pc:spChg>
        <pc:spChg chg="add del">
          <ac:chgData name="Florin Guinea" userId="1962b43871ada7f4" providerId="LiveId" clId="{F6DFBE5C-0BAB-4E34-84F1-C0AFA71E0E8F}" dt="2022-11-02T13:37:09.591" v="722" actId="26606"/>
          <ac:spMkLst>
            <pc:docMk/>
            <pc:sldMk cId="3284481480" sldId="256"/>
            <ac:spMk id="12" creationId="{712D4376-A578-4FF1-94FC-245E7A6A489F}"/>
          </ac:spMkLst>
        </pc:spChg>
        <pc:spChg chg="add del">
          <ac:chgData name="Florin Guinea" userId="1962b43871ada7f4" providerId="LiveId" clId="{F6DFBE5C-0BAB-4E34-84F1-C0AFA71E0E8F}" dt="2022-11-02T13:37:09.591" v="722" actId="26606"/>
          <ac:spMkLst>
            <pc:docMk/>
            <pc:sldMk cId="3284481480" sldId="256"/>
            <ac:spMk id="14" creationId="{AEA7509D-F04F-40CB-A0B3-EEF16499CC9F}"/>
          </ac:spMkLst>
        </pc:spChg>
        <pc:spChg chg="add del">
          <ac:chgData name="Florin Guinea" userId="1962b43871ada7f4" providerId="LiveId" clId="{F6DFBE5C-0BAB-4E34-84F1-C0AFA71E0E8F}" dt="2022-11-02T13:37:09.591" v="722" actId="26606"/>
          <ac:spMkLst>
            <pc:docMk/>
            <pc:sldMk cId="3284481480" sldId="256"/>
            <ac:spMk id="18" creationId="{508BEF50-7B1E-49A4-BC19-5F4F1D755E64}"/>
          </ac:spMkLst>
        </pc:spChg>
        <pc:spChg chg="add del">
          <ac:chgData name="Florin Guinea" userId="1962b43871ada7f4" providerId="LiveId" clId="{F6DFBE5C-0BAB-4E34-84F1-C0AFA71E0E8F}" dt="2022-11-02T13:37:09.591" v="722" actId="26606"/>
          <ac:spMkLst>
            <pc:docMk/>
            <pc:sldMk cId="3284481480" sldId="256"/>
            <ac:spMk id="20" creationId="{3FBAD350-5664-4811-A208-657FB882D350}"/>
          </ac:spMkLst>
        </pc:spChg>
        <pc:spChg chg="add del">
          <ac:chgData name="Florin Guinea" userId="1962b43871ada7f4" providerId="LiveId" clId="{F6DFBE5C-0BAB-4E34-84F1-C0AFA71E0E8F}" dt="2022-11-02T13:37:09.591" v="722" actId="26606"/>
          <ac:spMkLst>
            <pc:docMk/>
            <pc:sldMk cId="3284481480" sldId="256"/>
            <ac:spMk id="22" creationId="{C39ADB8F-D187-49D7-BDCF-C1B6DC727068}"/>
          </ac:spMkLst>
        </pc:spChg>
        <pc:spChg chg="add del">
          <ac:chgData name="Florin Guinea" userId="1962b43871ada7f4" providerId="LiveId" clId="{F6DFBE5C-0BAB-4E34-84F1-C0AFA71E0E8F}" dt="2022-11-02T13:37:33.917" v="723" actId="26606"/>
          <ac:spMkLst>
            <pc:docMk/>
            <pc:sldMk cId="3284481480" sldId="256"/>
            <ac:spMk id="27" creationId="{934F1179-B481-4F9E-BCA3-AFB972070F83}"/>
          </ac:spMkLst>
        </pc:spChg>
        <pc:spChg chg="add del">
          <ac:chgData name="Florin Guinea" userId="1962b43871ada7f4" providerId="LiveId" clId="{F6DFBE5C-0BAB-4E34-84F1-C0AFA71E0E8F}" dt="2022-11-02T13:37:33.917" v="723" actId="26606"/>
          <ac:spMkLst>
            <pc:docMk/>
            <pc:sldMk cId="3284481480" sldId="256"/>
            <ac:spMk id="29" creationId="{827DC2C4-B485-428A-BF4A-472D2967F47F}"/>
          </ac:spMkLst>
        </pc:spChg>
        <pc:spChg chg="add del">
          <ac:chgData name="Florin Guinea" userId="1962b43871ada7f4" providerId="LiveId" clId="{F6DFBE5C-0BAB-4E34-84F1-C0AFA71E0E8F}" dt="2022-11-02T13:37:33.917" v="723" actId="26606"/>
          <ac:spMkLst>
            <pc:docMk/>
            <pc:sldMk cId="3284481480" sldId="256"/>
            <ac:spMk id="31" creationId="{EE04B5EB-F158-4507-90DD-BD23620C7CC9}"/>
          </ac:spMkLst>
        </pc:spChg>
        <pc:spChg chg="add del">
          <ac:chgData name="Florin Guinea" userId="1962b43871ada7f4" providerId="LiveId" clId="{F6DFBE5C-0BAB-4E34-84F1-C0AFA71E0E8F}" dt="2022-11-02T13:37:45.576" v="726"/>
          <ac:spMkLst>
            <pc:docMk/>
            <pc:sldMk cId="3284481480" sldId="256"/>
            <ac:spMk id="36" creationId="{26BDCA6B-3C9C-4213-A0D9-30BD5F0B073E}"/>
          </ac:spMkLst>
        </pc:spChg>
        <pc:spChg chg="add del">
          <ac:chgData name="Florin Guinea" userId="1962b43871ada7f4" providerId="LiveId" clId="{F6DFBE5C-0BAB-4E34-84F1-C0AFA71E0E8F}" dt="2022-11-02T13:37:45.576" v="726"/>
          <ac:spMkLst>
            <pc:docMk/>
            <pc:sldMk cId="3284481480" sldId="256"/>
            <ac:spMk id="38" creationId="{FDA12F62-867F-4684-B28B-E085D09DCC06}"/>
          </ac:spMkLst>
        </pc:spChg>
        <pc:cxnChg chg="add del">
          <ac:chgData name="Florin Guinea" userId="1962b43871ada7f4" providerId="LiveId" clId="{F6DFBE5C-0BAB-4E34-84F1-C0AFA71E0E8F}" dt="2022-11-02T13:37:09.591" v="722" actId="26606"/>
          <ac:cxnSpMkLst>
            <pc:docMk/>
            <pc:sldMk cId="3284481480" sldId="256"/>
            <ac:cxnSpMk id="16" creationId="{56020367-4FD5-4596-8E10-C5F095CD8DBF}"/>
          </ac:cxnSpMkLst>
        </pc:cxnChg>
      </pc:sldChg>
      <pc:sldChg chg="add del">
        <pc:chgData name="Florin Guinea" userId="1962b43871ada7f4" providerId="LiveId" clId="{F6DFBE5C-0BAB-4E34-84F1-C0AFA71E0E8F}" dt="2022-11-02T13:33:05.157" v="616" actId="2696"/>
        <pc:sldMkLst>
          <pc:docMk/>
          <pc:sldMk cId="2107631946" sldId="257"/>
        </pc:sldMkLst>
      </pc:sldChg>
      <pc:sldChg chg="addSp delSp modSp new del mod">
        <pc:chgData name="Florin Guinea" userId="1962b43871ada7f4" providerId="LiveId" clId="{F6DFBE5C-0BAB-4E34-84F1-C0AFA71E0E8F}" dt="2022-11-02T13:18:04.522" v="506" actId="2696"/>
        <pc:sldMkLst>
          <pc:docMk/>
          <pc:sldMk cId="2509806517" sldId="257"/>
        </pc:sldMkLst>
        <pc:spChg chg="add mod">
          <ac:chgData name="Florin Guinea" userId="1962b43871ada7f4" providerId="LiveId" clId="{F6DFBE5C-0BAB-4E34-84F1-C0AFA71E0E8F}" dt="2022-11-02T12:31:12.728" v="113" actId="20577"/>
          <ac:spMkLst>
            <pc:docMk/>
            <pc:sldMk cId="2509806517" sldId="257"/>
            <ac:spMk id="2" creationId="{07A2F965-CE08-2EA5-BE4C-A494DBF41F23}"/>
          </ac:spMkLst>
        </pc:spChg>
        <pc:spChg chg="add del mod">
          <ac:chgData name="Florin Guinea" userId="1962b43871ada7f4" providerId="LiveId" clId="{F6DFBE5C-0BAB-4E34-84F1-C0AFA71E0E8F}" dt="2022-11-02T11:37:24.189" v="14" actId="21"/>
          <ac:spMkLst>
            <pc:docMk/>
            <pc:sldMk cId="2509806517" sldId="257"/>
            <ac:spMk id="2" creationId="{6F404C7A-EE23-29B3-EEBE-0A1309EB779B}"/>
          </ac:spMkLst>
        </pc:spChg>
        <pc:spChg chg="del">
          <ac:chgData name="Florin Guinea" userId="1962b43871ada7f4" providerId="LiveId" clId="{F6DFBE5C-0BAB-4E34-84F1-C0AFA71E0E8F}" dt="2022-11-02T10:58:26.703" v="4" actId="21"/>
          <ac:spMkLst>
            <pc:docMk/>
            <pc:sldMk cId="2509806517" sldId="257"/>
            <ac:spMk id="2" creationId="{83DD3589-9B35-179D-7912-0223739C75ED}"/>
          </ac:spMkLst>
        </pc:spChg>
        <pc:spChg chg="del">
          <ac:chgData name="Florin Guinea" userId="1962b43871ada7f4" providerId="LiveId" clId="{F6DFBE5C-0BAB-4E34-84F1-C0AFA71E0E8F}" dt="2022-11-02T10:58:30.916" v="5" actId="21"/>
          <ac:spMkLst>
            <pc:docMk/>
            <pc:sldMk cId="2509806517" sldId="257"/>
            <ac:spMk id="3" creationId="{3A672D84-D168-0F46-5D5F-4A9E6BC32BF5}"/>
          </ac:spMkLst>
        </pc:spChg>
        <pc:spChg chg="add del mod">
          <ac:chgData name="Florin Guinea" userId="1962b43871ada7f4" providerId="LiveId" clId="{F6DFBE5C-0BAB-4E34-84F1-C0AFA71E0E8F}" dt="2022-11-02T12:50:36.884" v="215" actId="21"/>
          <ac:spMkLst>
            <pc:docMk/>
            <pc:sldMk cId="2509806517" sldId="257"/>
            <ac:spMk id="3" creationId="{AC656B20-F1BF-5AC0-452F-9F6550DE4909}"/>
          </ac:spMkLst>
        </pc:spChg>
        <pc:spChg chg="add del mod">
          <ac:chgData name="Florin Guinea" userId="1962b43871ada7f4" providerId="LiveId" clId="{F6DFBE5C-0BAB-4E34-84F1-C0AFA71E0E8F}" dt="2022-11-02T11:37:01.248" v="11" actId="21"/>
          <ac:spMkLst>
            <pc:docMk/>
            <pc:sldMk cId="2509806517" sldId="257"/>
            <ac:spMk id="4" creationId="{4CB5D9A5-F064-1D6C-8284-81FA66B55543}"/>
          </ac:spMkLst>
        </pc:spChg>
        <pc:spChg chg="add mod">
          <ac:chgData name="Florin Guinea" userId="1962b43871ada7f4" providerId="LiveId" clId="{F6DFBE5C-0BAB-4E34-84F1-C0AFA71E0E8F}" dt="2022-11-02T12:41:39.388" v="154" actId="20577"/>
          <ac:spMkLst>
            <pc:docMk/>
            <pc:sldMk cId="2509806517" sldId="257"/>
            <ac:spMk id="4" creationId="{59FA674D-83EB-4696-4E0E-A6F9AD6EE491}"/>
          </ac:spMkLst>
        </pc:spChg>
        <pc:spChg chg="add mod">
          <ac:chgData name="Florin Guinea" userId="1962b43871ada7f4" providerId="LiveId" clId="{F6DFBE5C-0BAB-4E34-84F1-C0AFA71E0E8F}" dt="2022-11-02T12:43:26.719" v="189" actId="20577"/>
          <ac:spMkLst>
            <pc:docMk/>
            <pc:sldMk cId="2509806517" sldId="257"/>
            <ac:spMk id="5" creationId="{A1AA9746-B63A-8D05-7EB9-56CA05D15B31}"/>
          </ac:spMkLst>
        </pc:spChg>
        <pc:spChg chg="add del mod">
          <ac:chgData name="Florin Guinea" userId="1962b43871ada7f4" providerId="LiveId" clId="{F6DFBE5C-0BAB-4E34-84F1-C0AFA71E0E8F}" dt="2022-11-02T12:51:18.278" v="220" actId="1076"/>
          <ac:spMkLst>
            <pc:docMk/>
            <pc:sldMk cId="2509806517" sldId="257"/>
            <ac:spMk id="15" creationId="{2CE1B0BF-7DCD-4130-A1CD-CB148D935AC6}"/>
          </ac:spMkLst>
        </pc:spChg>
        <pc:spChg chg="add del mod">
          <ac:chgData name="Florin Guinea" userId="1962b43871ada7f4" providerId="LiveId" clId="{F6DFBE5C-0BAB-4E34-84F1-C0AFA71E0E8F}" dt="2022-11-02T13:08:05.189" v="399" actId="767"/>
          <ac:spMkLst>
            <pc:docMk/>
            <pc:sldMk cId="2509806517" sldId="257"/>
            <ac:spMk id="20" creationId="{6A33AD4B-CC11-5C8E-CB3A-56CAEEA88068}"/>
          </ac:spMkLst>
        </pc:spChg>
        <pc:spChg chg="add del mod">
          <ac:chgData name="Florin Guinea" userId="1962b43871ada7f4" providerId="LiveId" clId="{F6DFBE5C-0BAB-4E34-84F1-C0AFA71E0E8F}" dt="2022-11-02T13:08:04.446" v="398"/>
          <ac:spMkLst>
            <pc:docMk/>
            <pc:sldMk cId="2509806517" sldId="257"/>
            <ac:spMk id="21" creationId="{586341E2-1D02-8ABA-934D-87DDA2716429}"/>
          </ac:spMkLst>
        </pc:spChg>
        <pc:graphicFrameChg chg="add del modGraphic">
          <ac:chgData name="Florin Guinea" userId="1962b43871ada7f4" providerId="LiveId" clId="{F6DFBE5C-0BAB-4E34-84F1-C0AFA71E0E8F}" dt="2022-11-02T13:08:04.137" v="397" actId="1032"/>
          <ac:graphicFrameMkLst>
            <pc:docMk/>
            <pc:sldMk cId="2509806517" sldId="257"/>
            <ac:graphicFrameMk id="22" creationId="{F7A3BEA4-6809-D145-3B90-6F15F7FB4775}"/>
          </ac:graphicFrameMkLst>
        </pc:graphicFrameChg>
        <pc:picChg chg="add mod">
          <ac:chgData name="Florin Guinea" userId="1962b43871ada7f4" providerId="LiveId" clId="{F6DFBE5C-0BAB-4E34-84F1-C0AFA71E0E8F}" dt="2022-11-02T12:43:54.482" v="190" actId="1076"/>
          <ac:picMkLst>
            <pc:docMk/>
            <pc:sldMk cId="2509806517" sldId="257"/>
            <ac:picMk id="6" creationId="{BEBA1AAD-988E-1AF8-CC6C-6811FB00E9E7}"/>
          </ac:picMkLst>
        </pc:picChg>
        <pc:picChg chg="add del mod">
          <ac:chgData name="Florin Guinea" userId="1962b43871ada7f4" providerId="LiveId" clId="{F6DFBE5C-0BAB-4E34-84F1-C0AFA71E0E8F}" dt="2022-11-02T12:50:08.348" v="211" actId="21"/>
          <ac:picMkLst>
            <pc:docMk/>
            <pc:sldMk cId="2509806517" sldId="257"/>
            <ac:picMk id="8" creationId="{89DD7FA2-C2B4-9A17-3C32-21138DA02868}"/>
          </ac:picMkLst>
        </pc:picChg>
        <pc:picChg chg="add mod">
          <ac:chgData name="Florin Guinea" userId="1962b43871ada7f4" providerId="LiveId" clId="{F6DFBE5C-0BAB-4E34-84F1-C0AFA71E0E8F}" dt="2022-11-02T12:49:39.777" v="210" actId="1076"/>
          <ac:picMkLst>
            <pc:docMk/>
            <pc:sldMk cId="2509806517" sldId="257"/>
            <ac:picMk id="9" creationId="{316B6C21-D520-0084-2933-72113E32CA59}"/>
          </ac:picMkLst>
        </pc:picChg>
        <pc:picChg chg="add del mod">
          <ac:chgData name="Florin Guinea" userId="1962b43871ada7f4" providerId="LiveId" clId="{F6DFBE5C-0BAB-4E34-84F1-C0AFA71E0E8F}" dt="2022-11-02T12:50:23.465" v="214" actId="21"/>
          <ac:picMkLst>
            <pc:docMk/>
            <pc:sldMk cId="2509806517" sldId="257"/>
            <ac:picMk id="10" creationId="{1FD7654D-90A2-4D9B-4208-4922A8801A84}"/>
          </ac:picMkLst>
        </pc:picChg>
        <pc:picChg chg="add del mod">
          <ac:chgData name="Florin Guinea" userId="1962b43871ada7f4" providerId="LiveId" clId="{F6DFBE5C-0BAB-4E34-84F1-C0AFA71E0E8F}" dt="2022-11-02T12:50:21.107" v="213" actId="21"/>
          <ac:picMkLst>
            <pc:docMk/>
            <pc:sldMk cId="2509806517" sldId="257"/>
            <ac:picMk id="12" creationId="{99F390A7-FC2F-35E6-009B-4D4A774CAA5F}"/>
          </ac:picMkLst>
        </pc:picChg>
        <pc:picChg chg="add mod">
          <ac:chgData name="Florin Guinea" userId="1962b43871ada7f4" providerId="LiveId" clId="{F6DFBE5C-0BAB-4E34-84F1-C0AFA71E0E8F}" dt="2022-11-02T12:49:36.931" v="209" actId="1076"/>
          <ac:picMkLst>
            <pc:docMk/>
            <pc:sldMk cId="2509806517" sldId="257"/>
            <ac:picMk id="13" creationId="{85D0BC72-E8D6-CEAF-577B-07BF955EC742}"/>
          </ac:picMkLst>
        </pc:picChg>
        <pc:picChg chg="add del mod">
          <ac:chgData name="Florin Guinea" userId="1962b43871ada7f4" providerId="LiveId" clId="{F6DFBE5C-0BAB-4E34-84F1-C0AFA71E0E8F}" dt="2022-11-02T12:50:14.600" v="212" actId="21"/>
          <ac:picMkLst>
            <pc:docMk/>
            <pc:sldMk cId="2509806517" sldId="257"/>
            <ac:picMk id="14" creationId="{C243D7E1-7352-3F1C-3E39-59416456C704}"/>
          </ac:picMkLst>
        </pc:picChg>
        <pc:picChg chg="add mod">
          <ac:chgData name="Florin Guinea" userId="1962b43871ada7f4" providerId="LiveId" clId="{F6DFBE5C-0BAB-4E34-84F1-C0AFA71E0E8F}" dt="2022-11-02T12:48:59.624" v="203" actId="14100"/>
          <ac:picMkLst>
            <pc:docMk/>
            <pc:sldMk cId="2509806517" sldId="257"/>
            <ac:picMk id="17" creationId="{E20F8734-826E-DD2D-DFAF-C61F3242A5D1}"/>
          </ac:picMkLst>
        </pc:picChg>
        <pc:picChg chg="add mod">
          <ac:chgData name="Florin Guinea" userId="1962b43871ada7f4" providerId="LiveId" clId="{F6DFBE5C-0BAB-4E34-84F1-C0AFA71E0E8F}" dt="2022-11-02T12:49:31.984" v="208" actId="14100"/>
          <ac:picMkLst>
            <pc:docMk/>
            <pc:sldMk cId="2509806517" sldId="257"/>
            <ac:picMk id="19" creationId="{0B4EA534-3177-1333-4F1E-2AB674B76EA8}"/>
          </ac:picMkLst>
        </pc:picChg>
      </pc:sldChg>
      <pc:sldChg chg="add del">
        <pc:chgData name="Florin Guinea" userId="1962b43871ada7f4" providerId="LiveId" clId="{F6DFBE5C-0BAB-4E34-84F1-C0AFA71E0E8F}" dt="2022-11-02T13:33:10.542" v="618" actId="2696"/>
        <pc:sldMkLst>
          <pc:docMk/>
          <pc:sldMk cId="2988564311" sldId="257"/>
        </pc:sldMkLst>
      </pc:sldChg>
      <pc:sldChg chg="addSp delSp modSp new mod setBg setClrOvrMap delDesignElem">
        <pc:chgData name="Florin Guinea" userId="1962b43871ada7f4" providerId="LiveId" clId="{F6DFBE5C-0BAB-4E34-84F1-C0AFA71E0E8F}" dt="2022-11-02T13:37:45.576" v="726"/>
        <pc:sldMkLst>
          <pc:docMk/>
          <pc:sldMk cId="3232830889" sldId="258"/>
        </pc:sldMkLst>
        <pc:spChg chg="del mod ord">
          <ac:chgData name="Florin Guinea" userId="1962b43871ada7f4" providerId="LiveId" clId="{F6DFBE5C-0BAB-4E34-84F1-C0AFA71E0E8F}" dt="2022-11-02T13:03:05.829" v="355" actId="21"/>
          <ac:spMkLst>
            <pc:docMk/>
            <pc:sldMk cId="3232830889" sldId="258"/>
            <ac:spMk id="2" creationId="{723DECA3-CFA4-15FC-D819-800E8BEA6BBE}"/>
          </ac:spMkLst>
        </pc:spChg>
        <pc:spChg chg="add del mod ord">
          <ac:chgData name="Florin Guinea" userId="1962b43871ada7f4" providerId="LiveId" clId="{F6DFBE5C-0BAB-4E34-84F1-C0AFA71E0E8F}" dt="2022-11-02T13:09:18.754" v="420" actId="21"/>
          <ac:spMkLst>
            <pc:docMk/>
            <pc:sldMk cId="3232830889" sldId="258"/>
            <ac:spMk id="3" creationId="{80D2A9C2-1964-C31A-DE63-ECA069433D18}"/>
          </ac:spMkLst>
        </pc:spChg>
        <pc:spChg chg="add del">
          <ac:chgData name="Florin Guinea" userId="1962b43871ada7f4" providerId="LiveId" clId="{F6DFBE5C-0BAB-4E34-84F1-C0AFA71E0E8F}" dt="2022-11-02T12:53:03.172" v="257" actId="26606"/>
          <ac:spMkLst>
            <pc:docMk/>
            <pc:sldMk cId="3232830889" sldId="258"/>
            <ac:spMk id="13" creationId="{891401DC-7AF6-42FA-BE31-CF773B6C8B2E}"/>
          </ac:spMkLst>
        </pc:spChg>
        <pc:spChg chg="add del">
          <ac:chgData name="Florin Guinea" userId="1962b43871ada7f4" providerId="LiveId" clId="{F6DFBE5C-0BAB-4E34-84F1-C0AFA71E0E8F}" dt="2022-11-02T12:53:03.172" v="257" actId="26606"/>
          <ac:spMkLst>
            <pc:docMk/>
            <pc:sldMk cId="3232830889" sldId="258"/>
            <ac:spMk id="15" creationId="{2B7203F0-D9CB-4774-B9D4-B3AB625DFBAD}"/>
          </ac:spMkLst>
        </pc:spChg>
        <pc:spChg chg="add del">
          <ac:chgData name="Florin Guinea" userId="1962b43871ada7f4" providerId="LiveId" clId="{F6DFBE5C-0BAB-4E34-84F1-C0AFA71E0E8F}" dt="2022-11-02T13:37:45.576" v="726"/>
          <ac:spMkLst>
            <pc:docMk/>
            <pc:sldMk cId="3232830889" sldId="258"/>
            <ac:spMk id="25" creationId="{AB902CB9-C7DC-4673-B7D5-F22DCF0EC54E}"/>
          </ac:spMkLst>
        </pc:spChg>
        <pc:spChg chg="add del mod">
          <ac:chgData name="Florin Guinea" userId="1962b43871ada7f4" providerId="LiveId" clId="{F6DFBE5C-0BAB-4E34-84F1-C0AFA71E0E8F}" dt="2022-11-02T13:08:09.886" v="403" actId="767"/>
          <ac:spMkLst>
            <pc:docMk/>
            <pc:sldMk cId="3232830889" sldId="258"/>
            <ac:spMk id="35" creationId="{36901E07-9BB4-1786-12AB-325A28967234}"/>
          </ac:spMkLst>
        </pc:spChg>
        <pc:spChg chg="add del mod">
          <ac:chgData name="Florin Guinea" userId="1962b43871ada7f4" providerId="LiveId" clId="{F6DFBE5C-0BAB-4E34-84F1-C0AFA71E0E8F}" dt="2022-11-02T13:08:09.277" v="402"/>
          <ac:spMkLst>
            <pc:docMk/>
            <pc:sldMk cId="3232830889" sldId="258"/>
            <ac:spMk id="36" creationId="{BE90C544-077D-1E88-2C1C-664DEA02E5AE}"/>
          </ac:spMkLst>
        </pc:spChg>
        <pc:spChg chg="add del mod">
          <ac:chgData name="Florin Guinea" userId="1962b43871ada7f4" providerId="LiveId" clId="{F6DFBE5C-0BAB-4E34-84F1-C0AFA71E0E8F}" dt="2022-11-02T13:09:23.953" v="421" actId="21"/>
          <ac:spMkLst>
            <pc:docMk/>
            <pc:sldMk cId="3232830889" sldId="258"/>
            <ac:spMk id="38" creationId="{EDC93181-100E-9818-7439-0C4C76E57665}"/>
          </ac:spMkLst>
        </pc:spChg>
        <pc:spChg chg="add del mod">
          <ac:chgData name="Florin Guinea" userId="1962b43871ada7f4" providerId="LiveId" clId="{F6DFBE5C-0BAB-4E34-84F1-C0AFA71E0E8F}" dt="2022-11-02T13:09:41.500" v="426"/>
          <ac:spMkLst>
            <pc:docMk/>
            <pc:sldMk cId="3232830889" sldId="258"/>
            <ac:spMk id="39" creationId="{B0294C34-8A8C-3299-0AA8-586D5BA66912}"/>
          </ac:spMkLst>
        </pc:spChg>
        <pc:spChg chg="add del mod">
          <ac:chgData name="Florin Guinea" userId="1962b43871ada7f4" providerId="LiveId" clId="{F6DFBE5C-0BAB-4E34-84F1-C0AFA71E0E8F}" dt="2022-11-02T13:09:41.489" v="424" actId="21"/>
          <ac:spMkLst>
            <pc:docMk/>
            <pc:sldMk cId="3232830889" sldId="258"/>
            <ac:spMk id="40" creationId="{10402202-BE99-6C5D-E22A-B6F471F6D3CB}"/>
          </ac:spMkLst>
        </pc:spChg>
        <pc:spChg chg="add mod">
          <ac:chgData name="Florin Guinea" userId="1962b43871ada7f4" providerId="LiveId" clId="{F6DFBE5C-0BAB-4E34-84F1-C0AFA71E0E8F}" dt="2022-11-02T13:31:16.901" v="604" actId="1076"/>
          <ac:spMkLst>
            <pc:docMk/>
            <pc:sldMk cId="3232830889" sldId="258"/>
            <ac:spMk id="41" creationId="{67A169AA-D00E-7466-C3A8-442D17FE4923}"/>
          </ac:spMkLst>
        </pc:spChg>
        <pc:spChg chg="add mod">
          <ac:chgData name="Florin Guinea" userId="1962b43871ada7f4" providerId="LiveId" clId="{F6DFBE5C-0BAB-4E34-84F1-C0AFA71E0E8F}" dt="2022-11-02T13:19:58.666" v="523" actId="255"/>
          <ac:spMkLst>
            <pc:docMk/>
            <pc:sldMk cId="3232830889" sldId="258"/>
            <ac:spMk id="42" creationId="{E41C326F-0555-6808-C9C7-5F015AF43A4F}"/>
          </ac:spMkLst>
        </pc:spChg>
        <pc:spChg chg="add mod">
          <ac:chgData name="Florin Guinea" userId="1962b43871ada7f4" providerId="LiveId" clId="{F6DFBE5C-0BAB-4E34-84F1-C0AFA71E0E8F}" dt="2022-11-02T13:23:46.418" v="543" actId="1076"/>
          <ac:spMkLst>
            <pc:docMk/>
            <pc:sldMk cId="3232830889" sldId="258"/>
            <ac:spMk id="43" creationId="{B5A87F88-8A99-CB31-58A4-687E5CCD56C5}"/>
          </ac:spMkLst>
        </pc:spChg>
        <pc:spChg chg="add mod">
          <ac:chgData name="Florin Guinea" userId="1962b43871ada7f4" providerId="LiveId" clId="{F6DFBE5C-0BAB-4E34-84F1-C0AFA71E0E8F}" dt="2022-11-02T13:31:55.013" v="613" actId="1076"/>
          <ac:spMkLst>
            <pc:docMk/>
            <pc:sldMk cId="3232830889" sldId="258"/>
            <ac:spMk id="44" creationId="{557AD5F7-9990-14C7-BA90-53A3BE89BA93}"/>
          </ac:spMkLst>
        </pc:spChg>
        <pc:spChg chg="add mod">
          <ac:chgData name="Florin Guinea" userId="1962b43871ada7f4" providerId="LiveId" clId="{F6DFBE5C-0BAB-4E34-84F1-C0AFA71E0E8F}" dt="2022-11-02T13:23:50.048" v="544" actId="1076"/>
          <ac:spMkLst>
            <pc:docMk/>
            <pc:sldMk cId="3232830889" sldId="258"/>
            <ac:spMk id="45" creationId="{F5558F5F-3F61-6333-7DDD-2420EEEBD0A2}"/>
          </ac:spMkLst>
        </pc:spChg>
        <pc:spChg chg="add mod">
          <ac:chgData name="Florin Guinea" userId="1962b43871ada7f4" providerId="LiveId" clId="{F6DFBE5C-0BAB-4E34-84F1-C0AFA71E0E8F}" dt="2022-11-02T13:32:00.098" v="614" actId="1076"/>
          <ac:spMkLst>
            <pc:docMk/>
            <pc:sldMk cId="3232830889" sldId="258"/>
            <ac:spMk id="46" creationId="{0DC9571F-C427-0781-5E01-35A3FDE0499D}"/>
          </ac:spMkLst>
        </pc:spChg>
        <pc:graphicFrameChg chg="add del">
          <ac:chgData name="Florin Guinea" userId="1962b43871ada7f4" providerId="LiveId" clId="{F6DFBE5C-0BAB-4E34-84F1-C0AFA71E0E8F}" dt="2022-11-02T12:54:58.194" v="279" actId="478"/>
          <ac:graphicFrameMkLst>
            <pc:docMk/>
            <pc:sldMk cId="3232830889" sldId="258"/>
            <ac:graphicFrameMk id="10" creationId="{DC3617B2-320A-A130-472A-25EB52AFF183}"/>
          </ac:graphicFrameMkLst>
        </pc:graphicFrameChg>
        <pc:graphicFrameChg chg="add del modGraphic">
          <ac:chgData name="Florin Guinea" userId="1962b43871ada7f4" providerId="LiveId" clId="{F6DFBE5C-0BAB-4E34-84F1-C0AFA71E0E8F}" dt="2022-11-02T12:55:28.587" v="281" actId="1032"/>
          <ac:graphicFrameMkLst>
            <pc:docMk/>
            <pc:sldMk cId="3232830889" sldId="258"/>
            <ac:graphicFrameMk id="11" creationId="{D4A80098-613C-F177-D242-2DAE9DB32962}"/>
          </ac:graphicFrameMkLst>
        </pc:graphicFrameChg>
        <pc:picChg chg="add mod ord">
          <ac:chgData name="Florin Guinea" userId="1962b43871ada7f4" providerId="LiveId" clId="{F6DFBE5C-0BAB-4E34-84F1-C0AFA71E0E8F}" dt="2022-11-02T13:31:00.323" v="602" actId="14100"/>
          <ac:picMkLst>
            <pc:docMk/>
            <pc:sldMk cId="3232830889" sldId="258"/>
            <ac:picMk id="4" creationId="{A134E6A6-179F-E319-F621-41F0323CC679}"/>
          </ac:picMkLst>
        </pc:picChg>
        <pc:picChg chg="add mod ord">
          <ac:chgData name="Florin Guinea" userId="1962b43871ada7f4" providerId="LiveId" clId="{F6DFBE5C-0BAB-4E34-84F1-C0AFA71E0E8F}" dt="2022-11-02T13:31:39.253" v="610" actId="14100"/>
          <ac:picMkLst>
            <pc:docMk/>
            <pc:sldMk cId="3232830889" sldId="258"/>
            <ac:picMk id="5" creationId="{46D31FBE-C2C4-B585-DC66-CF9AC593BA66}"/>
          </ac:picMkLst>
        </pc:picChg>
        <pc:picChg chg="add mod">
          <ac:chgData name="Florin Guinea" userId="1962b43871ada7f4" providerId="LiveId" clId="{F6DFBE5C-0BAB-4E34-84F1-C0AFA71E0E8F}" dt="2022-11-02T13:31:31.452" v="608" actId="1076"/>
          <ac:picMkLst>
            <pc:docMk/>
            <pc:sldMk cId="3232830889" sldId="258"/>
            <ac:picMk id="6" creationId="{069CADA8-FB69-CA8B-712E-BBEF724BFC65}"/>
          </ac:picMkLst>
        </pc:picChg>
        <pc:picChg chg="add mod ord">
          <ac:chgData name="Florin Guinea" userId="1962b43871ada7f4" providerId="LiveId" clId="{F6DFBE5C-0BAB-4E34-84F1-C0AFA71E0E8F}" dt="2022-11-02T13:31:26.324" v="606" actId="1076"/>
          <ac:picMkLst>
            <pc:docMk/>
            <pc:sldMk cId="3232830889" sldId="258"/>
            <ac:picMk id="7" creationId="{9C836C6F-7A99-5E46-21F8-46BC550CC410}"/>
          </ac:picMkLst>
        </pc:picChg>
        <pc:picChg chg="add mod">
          <ac:chgData name="Florin Guinea" userId="1962b43871ada7f4" providerId="LiveId" clId="{F6DFBE5C-0BAB-4E34-84F1-C0AFA71E0E8F}" dt="2022-11-02T13:31:28.507" v="607" actId="1076"/>
          <ac:picMkLst>
            <pc:docMk/>
            <pc:sldMk cId="3232830889" sldId="258"/>
            <ac:picMk id="8" creationId="{AE2A56B5-E42D-AB05-1E8D-CC969572DB4B}"/>
          </ac:picMkLst>
        </pc:picChg>
        <pc:picChg chg="add del mod">
          <ac:chgData name="Florin Guinea" userId="1962b43871ada7f4" providerId="LiveId" clId="{F6DFBE5C-0BAB-4E34-84F1-C0AFA71E0E8F}" dt="2022-11-02T12:54:34.256" v="277" actId="21"/>
          <ac:picMkLst>
            <pc:docMk/>
            <pc:sldMk cId="3232830889" sldId="258"/>
            <ac:picMk id="9" creationId="{DD0E7058-8C5E-5BBD-F11F-672B9CACB7F3}"/>
          </ac:picMkLst>
        </pc:picChg>
        <pc:picChg chg="add del mod">
          <ac:chgData name="Florin Guinea" userId="1962b43871ada7f4" providerId="LiveId" clId="{F6DFBE5C-0BAB-4E34-84F1-C0AFA71E0E8F}" dt="2022-11-02T12:57:45.011" v="305" actId="21"/>
          <ac:picMkLst>
            <pc:docMk/>
            <pc:sldMk cId="3232830889" sldId="258"/>
            <ac:picMk id="14" creationId="{E216CE61-EBD3-CBE8-5FE0-152123CFBD5C}"/>
          </ac:picMkLst>
        </pc:picChg>
        <pc:picChg chg="add del mod">
          <ac:chgData name="Florin Guinea" userId="1962b43871ada7f4" providerId="LiveId" clId="{F6DFBE5C-0BAB-4E34-84F1-C0AFA71E0E8F}" dt="2022-11-02T12:57:20.360" v="303" actId="21"/>
          <ac:picMkLst>
            <pc:docMk/>
            <pc:sldMk cId="3232830889" sldId="258"/>
            <ac:picMk id="18" creationId="{F44C829D-A6E8-041C-345D-E2C5AA4FBDFF}"/>
          </ac:picMkLst>
        </pc:picChg>
        <pc:picChg chg="add del mod">
          <ac:chgData name="Florin Guinea" userId="1962b43871ada7f4" providerId="LiveId" clId="{F6DFBE5C-0BAB-4E34-84F1-C0AFA71E0E8F}" dt="2022-11-02T12:56:34.605" v="295" actId="21"/>
          <ac:picMkLst>
            <pc:docMk/>
            <pc:sldMk cId="3232830889" sldId="258"/>
            <ac:picMk id="22" creationId="{704BD391-F855-1370-00CE-F007BEC6C309}"/>
          </ac:picMkLst>
        </pc:picChg>
        <pc:picChg chg="add del mod">
          <ac:chgData name="Florin Guinea" userId="1962b43871ada7f4" providerId="LiveId" clId="{F6DFBE5C-0BAB-4E34-84F1-C0AFA71E0E8F}" dt="2022-11-02T12:57:40.273" v="304" actId="21"/>
          <ac:picMkLst>
            <pc:docMk/>
            <pc:sldMk cId="3232830889" sldId="258"/>
            <ac:picMk id="26" creationId="{462635F9-678B-BF93-1B85-B0CDAC05D16A}"/>
          </ac:picMkLst>
        </pc:picChg>
        <pc:picChg chg="add del mod ord">
          <ac:chgData name="Florin Guinea" userId="1962b43871ada7f4" providerId="LiveId" clId="{F6DFBE5C-0BAB-4E34-84F1-C0AFA71E0E8F}" dt="2022-11-02T13:00:53.772" v="330" actId="21"/>
          <ac:picMkLst>
            <pc:docMk/>
            <pc:sldMk cId="3232830889" sldId="258"/>
            <ac:picMk id="28" creationId="{A9221268-2D84-A115-8D28-179F0EC4C358}"/>
          </ac:picMkLst>
        </pc:picChg>
        <pc:picChg chg="add del mod">
          <ac:chgData name="Florin Guinea" userId="1962b43871ada7f4" providerId="LiveId" clId="{F6DFBE5C-0BAB-4E34-84F1-C0AFA71E0E8F}" dt="2022-11-02T12:58:54.825" v="314" actId="21"/>
          <ac:picMkLst>
            <pc:docMk/>
            <pc:sldMk cId="3232830889" sldId="258"/>
            <ac:picMk id="30" creationId="{54F291D1-6795-3FB5-04A3-6FE833777A6A}"/>
          </ac:picMkLst>
        </pc:picChg>
        <pc:picChg chg="add del mod">
          <ac:chgData name="Florin Guinea" userId="1962b43871ada7f4" providerId="LiveId" clId="{F6DFBE5C-0BAB-4E34-84F1-C0AFA71E0E8F}" dt="2022-11-02T13:00:51.476" v="329" actId="21"/>
          <ac:picMkLst>
            <pc:docMk/>
            <pc:sldMk cId="3232830889" sldId="258"/>
            <ac:picMk id="32" creationId="{3D95523B-3D17-C353-FE62-99B815387DC1}"/>
          </ac:picMkLst>
        </pc:picChg>
        <pc:picChg chg="add mod ord">
          <ac:chgData name="Florin Guinea" userId="1962b43871ada7f4" providerId="LiveId" clId="{F6DFBE5C-0BAB-4E34-84F1-C0AFA71E0E8F}" dt="2022-11-02T13:31:51.393" v="612" actId="1076"/>
          <ac:picMkLst>
            <pc:docMk/>
            <pc:sldMk cId="3232830889" sldId="258"/>
            <ac:picMk id="34" creationId="{8C71F8ED-0733-5F30-2C20-29DD79B27A22}"/>
          </ac:picMkLst>
        </pc:picChg>
        <pc:cxnChg chg="add del">
          <ac:chgData name="Florin Guinea" userId="1962b43871ada7f4" providerId="LiveId" clId="{F6DFBE5C-0BAB-4E34-84F1-C0AFA71E0E8F}" dt="2022-11-02T12:53:03.172" v="257" actId="26606"/>
          <ac:cxnSpMkLst>
            <pc:docMk/>
            <pc:sldMk cId="3232830889" sldId="258"/>
            <ac:cxnSpMk id="17" creationId="{A88CB8AF-5631-45C6-BFEC-971C4D6E5836}"/>
          </ac:cxnSpMkLst>
        </pc:cxnChg>
        <pc:cxnChg chg="add del">
          <ac:chgData name="Florin Guinea" userId="1962b43871ada7f4" providerId="LiveId" clId="{F6DFBE5C-0BAB-4E34-84F1-C0AFA71E0E8F}" dt="2022-11-02T12:53:03.172" v="257" actId="26606"/>
          <ac:cxnSpMkLst>
            <pc:docMk/>
            <pc:sldMk cId="3232830889" sldId="258"/>
            <ac:cxnSpMk id="19" creationId="{9F2EA1AF-73AB-4FCB-B4EE-0E42E7250F64}"/>
          </ac:cxnSpMkLst>
        </pc:cxnChg>
        <pc:cxnChg chg="add del">
          <ac:chgData name="Florin Guinea" userId="1962b43871ada7f4" providerId="LiveId" clId="{F6DFBE5C-0BAB-4E34-84F1-C0AFA71E0E8F}" dt="2022-11-02T12:53:03.172" v="257" actId="26606"/>
          <ac:cxnSpMkLst>
            <pc:docMk/>
            <pc:sldMk cId="3232830889" sldId="258"/>
            <ac:cxnSpMk id="21" creationId="{65A18FBF-6157-4210-BEF2-9A6C31FA89AD}"/>
          </ac:cxnSpMkLst>
        </pc:cxnChg>
        <pc:cxnChg chg="add del">
          <ac:chgData name="Florin Guinea" userId="1962b43871ada7f4" providerId="LiveId" clId="{F6DFBE5C-0BAB-4E34-84F1-C0AFA71E0E8F}" dt="2022-11-02T12:53:03.172" v="257" actId="26606"/>
          <ac:cxnSpMkLst>
            <pc:docMk/>
            <pc:sldMk cId="3232830889" sldId="258"/>
            <ac:cxnSpMk id="23" creationId="{43C9CCA8-3CEC-4CD0-A624-A701C612511D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21CD7A-AC7F-4973-B948-3E1885D016B1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5B3C95-8823-4BD8-AF7B-A185FCB96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591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5B3C95-8823-4BD8-AF7B-A185FCB9685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37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441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668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15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177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046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0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381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772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020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395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727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2648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89417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6933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094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785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CFB102-D36F-4383-8B31-C98BF3754358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148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3680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emf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0C62B-3A20-01CD-7364-C9DDDDB6BF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234110"/>
            <a:ext cx="5936370" cy="3466213"/>
          </a:xfrm>
        </p:spPr>
        <p:txBody>
          <a:bodyPr anchor="b">
            <a:normAutofit/>
          </a:bodyPr>
          <a:lstStyle/>
          <a:p>
            <a:pPr algn="l"/>
            <a:r>
              <a:rPr lang="en-GB" sz="5000" b="0" i="0" u="none" strike="noStrike">
                <a:solidFill>
                  <a:srgbClr val="FFFFFF"/>
                </a:solidFill>
                <a:effectLst/>
                <a:latin typeface="-apple-system"/>
                <a:hlinkClick r:id="rId2"/>
              </a:rPr>
              <a:t>Foreign Languages &amp; Cultural Awareness (BMIH5003)</a:t>
            </a:r>
            <a:br>
              <a:rPr lang="en-GB" sz="5000" b="0" i="0" u="none" strike="noStrike">
                <a:solidFill>
                  <a:srgbClr val="FFFFFF"/>
                </a:solidFill>
                <a:effectLst/>
                <a:latin typeface="-apple-system"/>
              </a:rPr>
            </a:br>
            <a:endParaRPr lang="en-GB" sz="50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E38C5C-7066-F343-F22E-307BF0AA33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4180354"/>
            <a:ext cx="5649289" cy="1279978"/>
          </a:xfrm>
        </p:spPr>
        <p:txBody>
          <a:bodyPr anchor="t">
            <a:noAutofit/>
          </a:bodyPr>
          <a:lstStyle/>
          <a:p>
            <a:pPr algn="l"/>
            <a:r>
              <a:rPr lang="en-GB" sz="2800" dirty="0" err="1">
                <a:solidFill>
                  <a:srgbClr val="FFFFFF"/>
                </a:solidFill>
              </a:rPr>
              <a:t>Florinel</a:t>
            </a:r>
            <a:r>
              <a:rPr lang="en-GB" sz="2800" dirty="0">
                <a:solidFill>
                  <a:srgbClr val="FFFFFF"/>
                </a:solidFill>
              </a:rPr>
              <a:t> Marius Guinea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</a:rPr>
              <a:t>Student number    2108012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</a:rPr>
              <a:t>Module Tutor      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32844814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69CADA8-FB69-CA8B-712E-BBEF724BFC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7544" y="1456688"/>
            <a:ext cx="1211865" cy="12377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6D31FBE-C2C4-B585-DC66-CF9AC593BA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94495" y="301068"/>
            <a:ext cx="1149235" cy="116291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134E6A6-179F-E319-F621-41F0323CC6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8527" y="1907064"/>
            <a:ext cx="5773294" cy="308211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2A56B5-E42D-AB05-1E8D-CC969572DB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46779" y="1463984"/>
            <a:ext cx="1211865" cy="12187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C836C6F-7A99-5E46-21F8-46BC550CC41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22216" y="299830"/>
            <a:ext cx="1236428" cy="1226292"/>
          </a:xfrm>
          <a:prstGeom prst="rect">
            <a:avLst/>
          </a:prstGeom>
        </p:spPr>
      </p:pic>
      <p:pic>
        <p:nvPicPr>
          <p:cNvPr id="34" name="Picture 33" descr="A picture containing sky, water, nature, reef&#10;&#10;Description automatically generated">
            <a:extLst>
              <a:ext uri="{FF2B5EF4-FFF2-40B4-BE49-F238E27FC236}">
                <a16:creationId xmlns:a16="http://schemas.microsoft.com/office/drawing/2014/main" id="{8C71F8ED-0733-5F30-2C20-29DD79B27A22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88951" cy="6858000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67A169AA-D00E-7466-C3A8-442D17FE4923}"/>
              </a:ext>
            </a:extLst>
          </p:cNvPr>
          <p:cNvSpPr txBox="1"/>
          <p:nvPr/>
        </p:nvSpPr>
        <p:spPr>
          <a:xfrm>
            <a:off x="428439" y="710763"/>
            <a:ext cx="81250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Courier New" panose="02070309020205020404" pitchFamily="49" charset="0"/>
                <a:cs typeface="Courier New" panose="02070309020205020404" pitchFamily="49" charset="0"/>
              </a:rPr>
              <a:t>Sr. </a:t>
            </a:r>
            <a:r>
              <a:rPr lang="en-GB" sz="4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Florinel</a:t>
            </a:r>
            <a:r>
              <a:rPr lang="en-GB" sz="4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Guinea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41C326F-0555-6808-C9C7-5F015AF43A4F}"/>
              </a:ext>
            </a:extLst>
          </p:cNvPr>
          <p:cNvSpPr txBox="1"/>
          <p:nvPr/>
        </p:nvSpPr>
        <p:spPr>
          <a:xfrm>
            <a:off x="577020" y="1432307"/>
            <a:ext cx="3705101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Director de Marketing</a:t>
            </a:r>
          </a:p>
          <a:p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5A87F88-8A99-CB31-58A4-687E5CCD56C5}"/>
              </a:ext>
            </a:extLst>
          </p:cNvPr>
          <p:cNvSpPr txBox="1"/>
          <p:nvPr/>
        </p:nvSpPr>
        <p:spPr>
          <a:xfrm>
            <a:off x="632524" y="4519473"/>
            <a:ext cx="26282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0050" indent="-400050">
              <a:buAutoNum type="romanUcPeriod" startAt="150"/>
            </a:pPr>
            <a:r>
              <a:rPr lang="en-GB" sz="18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José </a:t>
            </a:r>
            <a:r>
              <a:rPr lang="en-GB" sz="1800" dirty="0" err="1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Arcés</a:t>
            </a:r>
            <a:r>
              <a:rPr lang="en-GB" sz="18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16</a:t>
            </a:r>
          </a:p>
          <a:p>
            <a:r>
              <a:rPr lang="en-GB" sz="18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Código postal - 11300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557AD5F7-9990-14C7-BA90-53A3BE89BA93}"/>
              </a:ext>
            </a:extLst>
          </p:cNvPr>
          <p:cNvSpPr txBox="1"/>
          <p:nvPr/>
        </p:nvSpPr>
        <p:spPr>
          <a:xfrm>
            <a:off x="8981821" y="5099265"/>
            <a:ext cx="29380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Tel. </a:t>
            </a:r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+53 7 892919843</a:t>
            </a:r>
            <a:endParaRPr lang="en-GB" sz="20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5558F5F-3F61-6333-7DDD-2420EEEBD0A2}"/>
              </a:ext>
            </a:extLst>
          </p:cNvPr>
          <p:cNvSpPr txBox="1"/>
          <p:nvPr/>
        </p:nvSpPr>
        <p:spPr>
          <a:xfrm>
            <a:off x="632524" y="5425693"/>
            <a:ext cx="18614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i="1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 Habana , Cuba</a:t>
            </a:r>
          </a:p>
          <a:p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0DC9571F-C427-0781-5E01-35A3FDE0499D}"/>
              </a:ext>
            </a:extLst>
          </p:cNvPr>
          <p:cNvSpPr txBox="1"/>
          <p:nvPr/>
        </p:nvSpPr>
        <p:spPr>
          <a:xfrm>
            <a:off x="8981821" y="5748858"/>
            <a:ext cx="25397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florinel.guinea@fiesta.cu</a:t>
            </a:r>
          </a:p>
        </p:txBody>
      </p:sp>
    </p:spTree>
    <p:extLst>
      <p:ext uri="{BB962C8B-B14F-4D97-AF65-F5344CB8AC3E}">
        <p14:creationId xmlns:p14="http://schemas.microsoft.com/office/powerpoint/2010/main" val="323283088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112</TotalTime>
  <Words>53</Words>
  <Application>Microsoft Office PowerPoint</Application>
  <PresentationFormat>Widescreen</PresentationFormat>
  <Paragraphs>13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-apple-system</vt:lpstr>
      <vt:lpstr>Arial</vt:lpstr>
      <vt:lpstr>Book Antiqua</vt:lpstr>
      <vt:lpstr>Calibri</vt:lpstr>
      <vt:lpstr>Courier New</vt:lpstr>
      <vt:lpstr>Trebuchet MS</vt:lpstr>
      <vt:lpstr>Wingdings 3</vt:lpstr>
      <vt:lpstr>Facet</vt:lpstr>
      <vt:lpstr>Foreign Languages &amp; Cultural Awareness (BMIH5003)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Florin Guinea</dc:creator>
  <cp:lastModifiedBy>Florin Guinea</cp:lastModifiedBy>
  <cp:revision>1</cp:revision>
  <dcterms:created xsi:type="dcterms:W3CDTF">2022-11-02T10:57:38Z</dcterms:created>
  <dcterms:modified xsi:type="dcterms:W3CDTF">2022-11-02T13:38:49Z</dcterms:modified>
</cp:coreProperties>
</file>