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E90752-C933-3766-917D-97AF39009D2B}" v="1859" dt="2024-10-10T01:31:30.3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han Topham (2204603)" userId="S::2204603@student.uwtsd.ac.uk::6f4d72dd-046c-42e6-b501-517f83481637" providerId="AD" clId="Web-{2E6855AB-E54F-E9B9-0BBA-2585DBC09136}"/>
    <pc:docChg chg="addSld modSld">
      <pc:chgData name="Nathan Topham (2204603)" userId="S::2204603@student.uwtsd.ac.uk::6f4d72dd-046c-42e6-b501-517f83481637" providerId="AD" clId="Web-{2E6855AB-E54F-E9B9-0BBA-2585DBC09136}" dt="2024-10-04T16:52:35.645" v="622" actId="20577"/>
      <pc:docMkLst>
        <pc:docMk/>
      </pc:docMkLst>
      <pc:sldChg chg="addSp delSp modSp mod setBg">
        <pc:chgData name="Nathan Topham (2204603)" userId="S::2204603@student.uwtsd.ac.uk::6f4d72dd-046c-42e6-b501-517f83481637" providerId="AD" clId="Web-{2E6855AB-E54F-E9B9-0BBA-2585DBC09136}" dt="2024-10-04T16:21:32.007" v="74" actId="20577"/>
        <pc:sldMkLst>
          <pc:docMk/>
          <pc:sldMk cId="109857222" sldId="256"/>
        </pc:sldMkLst>
        <pc:spChg chg="mod">
          <ac:chgData name="Nathan Topham (2204603)" userId="S::2204603@student.uwtsd.ac.uk::6f4d72dd-046c-42e6-b501-517f83481637" providerId="AD" clId="Web-{2E6855AB-E54F-E9B9-0BBA-2585DBC09136}" dt="2024-10-04T16:21:32.007" v="74" actId="20577"/>
          <ac:spMkLst>
            <pc:docMk/>
            <pc:sldMk cId="109857222" sldId="256"/>
            <ac:spMk id="2" creationId="{00000000-0000-0000-0000-000000000000}"/>
          </ac:spMkLst>
        </pc:spChg>
        <pc:spChg chg="mod">
          <ac:chgData name="Nathan Topham (2204603)" userId="S::2204603@student.uwtsd.ac.uk::6f4d72dd-046c-42e6-b501-517f83481637" providerId="AD" clId="Web-{2E6855AB-E54F-E9B9-0BBA-2585DBC09136}" dt="2024-10-04T16:14:40.919" v="66"/>
          <ac:spMkLst>
            <pc:docMk/>
            <pc:sldMk cId="109857222" sldId="256"/>
            <ac:spMk id="3" creationId="{00000000-0000-0000-0000-000000000000}"/>
          </ac:spMkLst>
        </pc:spChg>
        <pc:spChg chg="add del">
          <ac:chgData name="Nathan Topham (2204603)" userId="S::2204603@student.uwtsd.ac.uk::6f4d72dd-046c-42e6-b501-517f83481637" providerId="AD" clId="Web-{2E6855AB-E54F-E9B9-0BBA-2585DBC09136}" dt="2024-10-04T16:17:05.282" v="69"/>
          <ac:spMkLst>
            <pc:docMk/>
            <pc:sldMk cId="109857222" sldId="256"/>
            <ac:spMk id="9" creationId="{ECC07320-C2CA-4E29-8481-9D9E143C7788}"/>
          </ac:spMkLst>
        </pc:spChg>
        <pc:spChg chg="add del">
          <ac:chgData name="Nathan Topham (2204603)" userId="S::2204603@student.uwtsd.ac.uk::6f4d72dd-046c-42e6-b501-517f83481637" providerId="AD" clId="Web-{2E6855AB-E54F-E9B9-0BBA-2585DBC09136}" dt="2024-10-04T16:17:05.282" v="69"/>
          <ac:spMkLst>
            <pc:docMk/>
            <pc:sldMk cId="109857222" sldId="256"/>
            <ac:spMk id="11" creationId="{178FB36B-5BFE-42CA-BC60-1115E0D95EEC}"/>
          </ac:spMkLst>
        </pc:spChg>
        <pc:spChg chg="add">
          <ac:chgData name="Nathan Topham (2204603)" userId="S::2204603@student.uwtsd.ac.uk::6f4d72dd-046c-42e6-b501-517f83481637" providerId="AD" clId="Web-{2E6855AB-E54F-E9B9-0BBA-2585DBC09136}" dt="2024-10-04T16:17:05.282" v="69"/>
          <ac:spMkLst>
            <pc:docMk/>
            <pc:sldMk cId="109857222" sldId="256"/>
            <ac:spMk id="16" creationId="{ECC07320-C2CA-4E29-8481-9D9E143C7788}"/>
          </ac:spMkLst>
        </pc:spChg>
        <pc:spChg chg="add">
          <ac:chgData name="Nathan Topham (2204603)" userId="S::2204603@student.uwtsd.ac.uk::6f4d72dd-046c-42e6-b501-517f83481637" providerId="AD" clId="Web-{2E6855AB-E54F-E9B9-0BBA-2585DBC09136}" dt="2024-10-04T16:17:05.282" v="69"/>
          <ac:spMkLst>
            <pc:docMk/>
            <pc:sldMk cId="109857222" sldId="256"/>
            <ac:spMk id="18" creationId="{178FB36B-5BFE-42CA-BC60-1115E0D95EEC}"/>
          </ac:spMkLst>
        </pc:spChg>
        <pc:picChg chg="add del mod ord">
          <ac:chgData name="Nathan Topham (2204603)" userId="S::2204603@student.uwtsd.ac.uk::6f4d72dd-046c-42e6-b501-517f83481637" providerId="AD" clId="Web-{2E6855AB-E54F-E9B9-0BBA-2585DBC09136}" dt="2024-10-04T16:15:00.373" v="67"/>
          <ac:picMkLst>
            <pc:docMk/>
            <pc:sldMk cId="109857222" sldId="256"/>
            <ac:picMk id="4" creationId="{FFAA41E6-1B8C-60E3-EA8B-83131F02A3E5}"/>
          </ac:picMkLst>
        </pc:picChg>
        <pc:picChg chg="add mod ord">
          <ac:chgData name="Nathan Topham (2204603)" userId="S::2204603@student.uwtsd.ac.uk::6f4d72dd-046c-42e6-b501-517f83481637" providerId="AD" clId="Web-{2E6855AB-E54F-E9B9-0BBA-2585DBC09136}" dt="2024-10-04T16:17:05.282" v="69"/>
          <ac:picMkLst>
            <pc:docMk/>
            <pc:sldMk cId="109857222" sldId="256"/>
            <ac:picMk id="5" creationId="{BA3C5649-7745-ED6B-EB7F-CBE44943A002}"/>
          </ac:picMkLst>
        </pc:picChg>
      </pc:sldChg>
      <pc:sldChg chg="modSp new">
        <pc:chgData name="Nathan Topham (2204603)" userId="S::2204603@student.uwtsd.ac.uk::6f4d72dd-046c-42e6-b501-517f83481637" providerId="AD" clId="Web-{2E6855AB-E54F-E9B9-0BBA-2585DBC09136}" dt="2024-10-04T16:41:49.505" v="364" actId="20577"/>
        <pc:sldMkLst>
          <pc:docMk/>
          <pc:sldMk cId="2554160885" sldId="257"/>
        </pc:sldMkLst>
        <pc:spChg chg="mod">
          <ac:chgData name="Nathan Topham (2204603)" userId="S::2204603@student.uwtsd.ac.uk::6f4d72dd-046c-42e6-b501-517f83481637" providerId="AD" clId="Web-{2E6855AB-E54F-E9B9-0BBA-2585DBC09136}" dt="2024-10-04T16:27:23.219" v="105" actId="20577"/>
          <ac:spMkLst>
            <pc:docMk/>
            <pc:sldMk cId="2554160885" sldId="257"/>
            <ac:spMk id="2" creationId="{C172804F-D221-CD13-C730-3039CC3A07BC}"/>
          </ac:spMkLst>
        </pc:spChg>
        <pc:spChg chg="mod">
          <ac:chgData name="Nathan Topham (2204603)" userId="S::2204603@student.uwtsd.ac.uk::6f4d72dd-046c-42e6-b501-517f83481637" providerId="AD" clId="Web-{2E6855AB-E54F-E9B9-0BBA-2585DBC09136}" dt="2024-10-04T16:41:49.505" v="364" actId="20577"/>
          <ac:spMkLst>
            <pc:docMk/>
            <pc:sldMk cId="2554160885" sldId="257"/>
            <ac:spMk id="3" creationId="{ED1FE78B-97C6-1AEF-FA89-F4B367D39DE4}"/>
          </ac:spMkLst>
        </pc:spChg>
      </pc:sldChg>
      <pc:sldChg chg="modSp new">
        <pc:chgData name="Nathan Topham (2204603)" userId="S::2204603@student.uwtsd.ac.uk::6f4d72dd-046c-42e6-b501-517f83481637" providerId="AD" clId="Web-{2E6855AB-E54F-E9B9-0BBA-2585DBC09136}" dt="2024-10-04T16:52:35.645" v="622" actId="20577"/>
        <pc:sldMkLst>
          <pc:docMk/>
          <pc:sldMk cId="2651015167" sldId="258"/>
        </pc:sldMkLst>
        <pc:spChg chg="mod">
          <ac:chgData name="Nathan Topham (2204603)" userId="S::2204603@student.uwtsd.ac.uk::6f4d72dd-046c-42e6-b501-517f83481637" providerId="AD" clId="Web-{2E6855AB-E54F-E9B9-0BBA-2585DBC09136}" dt="2024-10-04T16:42:20.771" v="382" actId="20577"/>
          <ac:spMkLst>
            <pc:docMk/>
            <pc:sldMk cId="2651015167" sldId="258"/>
            <ac:spMk id="2" creationId="{5DEDDD21-C468-BDA2-53DD-B3137601BEA7}"/>
          </ac:spMkLst>
        </pc:spChg>
        <pc:spChg chg="mod">
          <ac:chgData name="Nathan Topham (2204603)" userId="S::2204603@student.uwtsd.ac.uk::6f4d72dd-046c-42e6-b501-517f83481637" providerId="AD" clId="Web-{2E6855AB-E54F-E9B9-0BBA-2585DBC09136}" dt="2024-10-04T16:52:35.645" v="622" actId="20577"/>
          <ac:spMkLst>
            <pc:docMk/>
            <pc:sldMk cId="2651015167" sldId="258"/>
            <ac:spMk id="3" creationId="{C09CE02F-548B-DCC9-F17E-548715FECF05}"/>
          </ac:spMkLst>
        </pc:spChg>
      </pc:sldChg>
    </pc:docChg>
  </pc:docChgLst>
  <pc:docChgLst>
    <pc:chgData name="Nathan Topham (2204603)" userId="S::2204603@student.uwtsd.ac.uk::6f4d72dd-046c-42e6-b501-517f83481637" providerId="AD" clId="Web-{FDE90752-C933-3766-917D-97AF39009D2B}"/>
    <pc:docChg chg="addSld modSld">
      <pc:chgData name="Nathan Topham (2204603)" userId="S::2204603@student.uwtsd.ac.uk::6f4d72dd-046c-42e6-b501-517f83481637" providerId="AD" clId="Web-{FDE90752-C933-3766-917D-97AF39009D2B}" dt="2024-10-10T01:31:30.352" v="1780" actId="20577"/>
      <pc:docMkLst>
        <pc:docMk/>
      </pc:docMkLst>
      <pc:sldChg chg="addSp modSp mod setBg">
        <pc:chgData name="Nathan Topham (2204603)" userId="S::2204603@student.uwtsd.ac.uk::6f4d72dd-046c-42e6-b501-517f83481637" providerId="AD" clId="Web-{FDE90752-C933-3766-917D-97AF39009D2B}" dt="2024-10-09T15:28:06.090" v="1057" actId="1076"/>
        <pc:sldMkLst>
          <pc:docMk/>
          <pc:sldMk cId="2554160885" sldId="257"/>
        </pc:sldMkLst>
        <pc:spChg chg="mod">
          <ac:chgData name="Nathan Topham (2204603)" userId="S::2204603@student.uwtsd.ac.uk::6f4d72dd-046c-42e6-b501-517f83481637" providerId="AD" clId="Web-{FDE90752-C933-3766-917D-97AF39009D2B}" dt="2024-10-09T15:27:52.151" v="1055"/>
          <ac:spMkLst>
            <pc:docMk/>
            <pc:sldMk cId="2554160885" sldId="257"/>
            <ac:spMk id="2" creationId="{C172804F-D221-CD13-C730-3039CC3A07BC}"/>
          </ac:spMkLst>
        </pc:spChg>
        <pc:spChg chg="mod ord">
          <ac:chgData name="Nathan Topham (2204603)" userId="S::2204603@student.uwtsd.ac.uk::6f4d72dd-046c-42e6-b501-517f83481637" providerId="AD" clId="Web-{FDE90752-C933-3766-917D-97AF39009D2B}" dt="2024-10-09T15:27:52.151" v="1055"/>
          <ac:spMkLst>
            <pc:docMk/>
            <pc:sldMk cId="2554160885" sldId="257"/>
            <ac:spMk id="3" creationId="{ED1FE78B-97C6-1AEF-FA89-F4B367D39DE4}"/>
          </ac:spMkLst>
        </pc:spChg>
        <pc:spChg chg="add">
          <ac:chgData name="Nathan Topham (2204603)" userId="S::2204603@student.uwtsd.ac.uk::6f4d72dd-046c-42e6-b501-517f83481637" providerId="AD" clId="Web-{FDE90752-C933-3766-917D-97AF39009D2B}" dt="2024-10-09T15:27:52.151" v="1055"/>
          <ac:spMkLst>
            <pc:docMk/>
            <pc:sldMk cId="2554160885" sldId="257"/>
            <ac:spMk id="9" creationId="{2EB492CD-616E-47F8-933B-5E2D952A0593}"/>
          </ac:spMkLst>
        </pc:spChg>
        <pc:spChg chg="add">
          <ac:chgData name="Nathan Topham (2204603)" userId="S::2204603@student.uwtsd.ac.uk::6f4d72dd-046c-42e6-b501-517f83481637" providerId="AD" clId="Web-{FDE90752-C933-3766-917D-97AF39009D2B}" dt="2024-10-09T15:27:52.151" v="1055"/>
          <ac:spMkLst>
            <pc:docMk/>
            <pc:sldMk cId="2554160885" sldId="257"/>
            <ac:spMk id="11" creationId="{59383CF9-23B5-4335-9B21-1791C4CF1C75}"/>
          </ac:spMkLst>
        </pc:spChg>
        <pc:spChg chg="add">
          <ac:chgData name="Nathan Topham (2204603)" userId="S::2204603@student.uwtsd.ac.uk::6f4d72dd-046c-42e6-b501-517f83481637" providerId="AD" clId="Web-{FDE90752-C933-3766-917D-97AF39009D2B}" dt="2024-10-09T15:27:52.151" v="1055"/>
          <ac:spMkLst>
            <pc:docMk/>
            <pc:sldMk cId="2554160885" sldId="257"/>
            <ac:spMk id="13" creationId="{0007FE00-9498-4706-B255-6437B0252C02}"/>
          </ac:spMkLst>
        </pc:spChg>
        <pc:picChg chg="add mod">
          <ac:chgData name="Nathan Topham (2204603)" userId="S::2204603@student.uwtsd.ac.uk::6f4d72dd-046c-42e6-b501-517f83481637" providerId="AD" clId="Web-{FDE90752-C933-3766-917D-97AF39009D2B}" dt="2024-10-09T15:28:06.090" v="1057" actId="1076"/>
          <ac:picMkLst>
            <pc:docMk/>
            <pc:sldMk cId="2554160885" sldId="257"/>
            <ac:picMk id="4" creationId="{EA1DF85D-963A-96B6-7DC7-2FDD177729A2}"/>
          </ac:picMkLst>
        </pc:picChg>
      </pc:sldChg>
      <pc:sldChg chg="addSp delSp modSp">
        <pc:chgData name="Nathan Topham (2204603)" userId="S::2204603@student.uwtsd.ac.uk::6f4d72dd-046c-42e6-b501-517f83481637" providerId="AD" clId="Web-{FDE90752-C933-3766-917D-97AF39009D2B}" dt="2024-10-09T15:40:29.701" v="1222" actId="14100"/>
        <pc:sldMkLst>
          <pc:docMk/>
          <pc:sldMk cId="2651015167" sldId="258"/>
        </pc:sldMkLst>
        <pc:spChg chg="mod">
          <ac:chgData name="Nathan Topham (2204603)" userId="S::2204603@student.uwtsd.ac.uk::6f4d72dd-046c-42e6-b501-517f83481637" providerId="AD" clId="Web-{FDE90752-C933-3766-917D-97AF39009D2B}" dt="2024-10-09T15:18:43.604" v="1040" actId="1076"/>
          <ac:spMkLst>
            <pc:docMk/>
            <pc:sldMk cId="2651015167" sldId="258"/>
            <ac:spMk id="2" creationId="{5DEDDD21-C468-BDA2-53DD-B3137601BEA7}"/>
          </ac:spMkLst>
        </pc:spChg>
        <pc:spChg chg="mod">
          <ac:chgData name="Nathan Topham (2204603)" userId="S::2204603@student.uwtsd.ac.uk::6f4d72dd-046c-42e6-b501-517f83481637" providerId="AD" clId="Web-{FDE90752-C933-3766-917D-97AF39009D2B}" dt="2024-10-09T15:40:24.747" v="1221" actId="1076"/>
          <ac:spMkLst>
            <pc:docMk/>
            <pc:sldMk cId="2651015167" sldId="258"/>
            <ac:spMk id="3" creationId="{C09CE02F-548B-DCC9-F17E-548715FECF05}"/>
          </ac:spMkLst>
        </pc:spChg>
        <pc:spChg chg="add mod">
          <ac:chgData name="Nathan Topham (2204603)" userId="S::2204603@student.uwtsd.ac.uk::6f4d72dd-046c-42e6-b501-517f83481637" providerId="AD" clId="Web-{FDE90752-C933-3766-917D-97AF39009D2B}" dt="2024-10-09T15:40:29.701" v="1222" actId="14100"/>
          <ac:spMkLst>
            <pc:docMk/>
            <pc:sldMk cId="2651015167" sldId="258"/>
            <ac:spMk id="15" creationId="{FA1990FB-9E67-E4EE-56C9-042F83913430}"/>
          </ac:spMkLst>
        </pc:spChg>
        <pc:spChg chg="add mod">
          <ac:chgData name="Nathan Topham (2204603)" userId="S::2204603@student.uwtsd.ac.uk::6f4d72dd-046c-42e6-b501-517f83481637" providerId="AD" clId="Web-{FDE90752-C933-3766-917D-97AF39009D2B}" dt="2024-10-09T15:38:33.988" v="1212" actId="1076"/>
          <ac:spMkLst>
            <pc:docMk/>
            <pc:sldMk cId="2651015167" sldId="258"/>
            <ac:spMk id="25" creationId="{C89B572D-6A74-2533-178B-09AB3CB667B3}"/>
          </ac:spMkLst>
        </pc:spChg>
        <pc:inkChg chg="add">
          <ac:chgData name="Nathan Topham (2204603)" userId="S::2204603@student.uwtsd.ac.uk::6f4d72dd-046c-42e6-b501-517f83481637" providerId="AD" clId="Web-{FDE90752-C933-3766-917D-97AF39009D2B}" dt="2024-10-09T15:33:13.523" v="1058"/>
          <ac:inkMkLst>
            <pc:docMk/>
            <pc:sldMk cId="2651015167" sldId="258"/>
            <ac:inkMk id="4" creationId="{95A2E79A-A512-03C9-03A8-AB6AF963BCB0}"/>
          </ac:inkMkLst>
        </pc:inkChg>
        <pc:inkChg chg="add">
          <ac:chgData name="Nathan Topham (2204603)" userId="S::2204603@student.uwtsd.ac.uk::6f4d72dd-046c-42e6-b501-517f83481637" providerId="AD" clId="Web-{FDE90752-C933-3766-917D-97AF39009D2B}" dt="2024-10-09T15:33:13.538" v="1059"/>
          <ac:inkMkLst>
            <pc:docMk/>
            <pc:sldMk cId="2651015167" sldId="258"/>
            <ac:inkMk id="5" creationId="{EAC6A2DC-9BDF-CC06-A1BC-B215905DE841}"/>
          </ac:inkMkLst>
        </pc:inkChg>
        <pc:inkChg chg="add">
          <ac:chgData name="Nathan Topham (2204603)" userId="S::2204603@student.uwtsd.ac.uk::6f4d72dd-046c-42e6-b501-517f83481637" providerId="AD" clId="Web-{FDE90752-C933-3766-917D-97AF39009D2B}" dt="2024-10-09T15:33:13.554" v="1060"/>
          <ac:inkMkLst>
            <pc:docMk/>
            <pc:sldMk cId="2651015167" sldId="258"/>
            <ac:inkMk id="6" creationId="{7B53A457-6D03-262C-48C7-86ED0068E56C}"/>
          </ac:inkMkLst>
        </pc:inkChg>
        <pc:inkChg chg="add del">
          <ac:chgData name="Nathan Topham (2204603)" userId="S::2204603@student.uwtsd.ac.uk::6f4d72dd-046c-42e6-b501-517f83481637" providerId="AD" clId="Web-{FDE90752-C933-3766-917D-97AF39009D2B}" dt="2024-10-09T15:33:30.618" v="1062"/>
          <ac:inkMkLst>
            <pc:docMk/>
            <pc:sldMk cId="2651015167" sldId="258"/>
            <ac:inkMk id="7" creationId="{2F18A3F9-3084-FD42-AC2B-5F2EB0E2A4FB}"/>
          </ac:inkMkLst>
        </pc:inkChg>
        <pc:inkChg chg="add del">
          <ac:chgData name="Nathan Topham (2204603)" userId="S::2204603@student.uwtsd.ac.uk::6f4d72dd-046c-42e6-b501-517f83481637" providerId="AD" clId="Web-{FDE90752-C933-3766-917D-97AF39009D2B}" dt="2024-10-09T15:33:37.790" v="1064"/>
          <ac:inkMkLst>
            <pc:docMk/>
            <pc:sldMk cId="2651015167" sldId="258"/>
            <ac:inkMk id="8" creationId="{86B9E68D-D9A6-AC1C-CBBB-373501C39DCC}"/>
          </ac:inkMkLst>
        </pc:inkChg>
        <pc:inkChg chg="add">
          <ac:chgData name="Nathan Topham (2204603)" userId="S::2204603@student.uwtsd.ac.uk::6f4d72dd-046c-42e6-b501-517f83481637" providerId="AD" clId="Web-{FDE90752-C933-3766-917D-97AF39009D2B}" dt="2024-10-09T15:33:45.432" v="1065"/>
          <ac:inkMkLst>
            <pc:docMk/>
            <pc:sldMk cId="2651015167" sldId="258"/>
            <ac:inkMk id="9" creationId="{889CA1AA-87C3-1E5E-EC45-A351EBA404C1}"/>
          </ac:inkMkLst>
        </pc:inkChg>
        <pc:inkChg chg="add">
          <ac:chgData name="Nathan Topham (2204603)" userId="S::2204603@student.uwtsd.ac.uk::6f4d72dd-046c-42e6-b501-517f83481637" providerId="AD" clId="Web-{FDE90752-C933-3766-917D-97AF39009D2B}" dt="2024-10-09T15:33:51.042" v="1066"/>
          <ac:inkMkLst>
            <pc:docMk/>
            <pc:sldMk cId="2651015167" sldId="258"/>
            <ac:inkMk id="10" creationId="{F0FBC0C4-8E34-A4C4-8650-1894EAF8935F}"/>
          </ac:inkMkLst>
        </pc:inkChg>
        <pc:inkChg chg="add">
          <ac:chgData name="Nathan Topham (2204603)" userId="S::2204603@student.uwtsd.ac.uk::6f4d72dd-046c-42e6-b501-517f83481637" providerId="AD" clId="Web-{FDE90752-C933-3766-917D-97AF39009D2B}" dt="2024-10-09T15:33:57.823" v="1067"/>
          <ac:inkMkLst>
            <pc:docMk/>
            <pc:sldMk cId="2651015167" sldId="258"/>
            <ac:inkMk id="11" creationId="{2BED2883-F4EF-D81C-B5DF-8002706277BD}"/>
          </ac:inkMkLst>
        </pc:inkChg>
        <pc:inkChg chg="add">
          <ac:chgData name="Nathan Topham (2204603)" userId="S::2204603@student.uwtsd.ac.uk::6f4d72dd-046c-42e6-b501-517f83481637" providerId="AD" clId="Web-{FDE90752-C933-3766-917D-97AF39009D2B}" dt="2024-10-09T15:34:00.996" v="1068"/>
          <ac:inkMkLst>
            <pc:docMk/>
            <pc:sldMk cId="2651015167" sldId="258"/>
            <ac:inkMk id="12" creationId="{CD117637-301D-CE9A-8976-1D90AE868ABC}"/>
          </ac:inkMkLst>
        </pc:inkChg>
        <pc:inkChg chg="add">
          <ac:chgData name="Nathan Topham (2204603)" userId="S::2204603@student.uwtsd.ac.uk::6f4d72dd-046c-42e6-b501-517f83481637" providerId="AD" clId="Web-{FDE90752-C933-3766-917D-97AF39009D2B}" dt="2024-10-09T15:34:04.558" v="1069"/>
          <ac:inkMkLst>
            <pc:docMk/>
            <pc:sldMk cId="2651015167" sldId="258"/>
            <ac:inkMk id="13" creationId="{B08C5AFD-3B65-E83F-248B-5C973C4F9ADE}"/>
          </ac:inkMkLst>
        </pc:inkChg>
        <pc:inkChg chg="add">
          <ac:chgData name="Nathan Topham (2204603)" userId="S::2204603@student.uwtsd.ac.uk::6f4d72dd-046c-42e6-b501-517f83481637" providerId="AD" clId="Web-{FDE90752-C933-3766-917D-97AF39009D2B}" dt="2024-10-09T15:34:31.404" v="1070"/>
          <ac:inkMkLst>
            <pc:docMk/>
            <pc:sldMk cId="2651015167" sldId="258"/>
            <ac:inkMk id="14" creationId="{8518CB19-6AF8-3DF0-D2A7-00CA3097935F}"/>
          </ac:inkMkLst>
        </pc:inkChg>
        <pc:inkChg chg="add del">
          <ac:chgData name="Nathan Topham (2204603)" userId="S::2204603@student.uwtsd.ac.uk::6f4d72dd-046c-42e6-b501-517f83481637" providerId="AD" clId="Web-{FDE90752-C933-3766-917D-97AF39009D2B}" dt="2024-10-09T15:36:18.648" v="1172"/>
          <ac:inkMkLst>
            <pc:docMk/>
            <pc:sldMk cId="2651015167" sldId="258"/>
            <ac:inkMk id="16" creationId="{62D9BC5D-823C-B4DC-0BCD-836258771CBF}"/>
          </ac:inkMkLst>
        </pc:inkChg>
        <pc:inkChg chg="add del">
          <ac:chgData name="Nathan Topham (2204603)" userId="S::2204603@student.uwtsd.ac.uk::6f4d72dd-046c-42e6-b501-517f83481637" providerId="AD" clId="Web-{FDE90752-C933-3766-917D-97AF39009D2B}" dt="2024-10-09T15:36:23.055" v="1174"/>
          <ac:inkMkLst>
            <pc:docMk/>
            <pc:sldMk cId="2651015167" sldId="258"/>
            <ac:inkMk id="17" creationId="{0E462128-C1C1-7D6D-62FD-20707C4DE671}"/>
          </ac:inkMkLst>
        </pc:inkChg>
        <pc:inkChg chg="add del">
          <ac:chgData name="Nathan Topham (2204603)" userId="S::2204603@student.uwtsd.ac.uk::6f4d72dd-046c-42e6-b501-517f83481637" providerId="AD" clId="Web-{FDE90752-C933-3766-917D-97AF39009D2B}" dt="2024-10-09T15:37:00.636" v="1178"/>
          <ac:inkMkLst>
            <pc:docMk/>
            <pc:sldMk cId="2651015167" sldId="258"/>
            <ac:inkMk id="18" creationId="{FDC4ACA4-83F2-8DEF-D0F1-B9ECC440341E}"/>
          </ac:inkMkLst>
        </pc:inkChg>
        <pc:inkChg chg="add del">
          <ac:chgData name="Nathan Topham (2204603)" userId="S::2204603@student.uwtsd.ac.uk::6f4d72dd-046c-42e6-b501-517f83481637" providerId="AD" clId="Web-{FDE90752-C933-3766-917D-97AF39009D2B}" dt="2024-10-09T15:36:58.089" v="1177"/>
          <ac:inkMkLst>
            <pc:docMk/>
            <pc:sldMk cId="2651015167" sldId="258"/>
            <ac:inkMk id="19" creationId="{C7A53A22-0608-D9CF-E8F6-0289618C547A}"/>
          </ac:inkMkLst>
        </pc:inkChg>
        <pc:inkChg chg="add">
          <ac:chgData name="Nathan Topham (2204603)" userId="S::2204603@student.uwtsd.ac.uk::6f4d72dd-046c-42e6-b501-517f83481637" providerId="AD" clId="Web-{FDE90752-C933-3766-917D-97AF39009D2B}" dt="2024-10-09T15:37:07.965" v="1179"/>
          <ac:inkMkLst>
            <pc:docMk/>
            <pc:sldMk cId="2651015167" sldId="258"/>
            <ac:inkMk id="20" creationId="{826A46A9-6C7E-C55D-1DBE-ED9A315002F9}"/>
          </ac:inkMkLst>
        </pc:inkChg>
        <pc:inkChg chg="add">
          <ac:chgData name="Nathan Topham (2204603)" userId="S::2204603@student.uwtsd.ac.uk::6f4d72dd-046c-42e6-b501-517f83481637" providerId="AD" clId="Web-{FDE90752-C933-3766-917D-97AF39009D2B}" dt="2024-10-09T15:37:11.934" v="1180"/>
          <ac:inkMkLst>
            <pc:docMk/>
            <pc:sldMk cId="2651015167" sldId="258"/>
            <ac:inkMk id="21" creationId="{459247D6-0D0E-BFF3-F131-D7F753034185}"/>
          </ac:inkMkLst>
        </pc:inkChg>
        <pc:inkChg chg="add">
          <ac:chgData name="Nathan Topham (2204603)" userId="S::2204603@student.uwtsd.ac.uk::6f4d72dd-046c-42e6-b501-517f83481637" providerId="AD" clId="Web-{FDE90752-C933-3766-917D-97AF39009D2B}" dt="2024-10-09T15:37:14.043" v="1181"/>
          <ac:inkMkLst>
            <pc:docMk/>
            <pc:sldMk cId="2651015167" sldId="258"/>
            <ac:inkMk id="22" creationId="{2129E7AF-6898-E5C3-14A3-67627A0D58EB}"/>
          </ac:inkMkLst>
        </pc:inkChg>
        <pc:inkChg chg="add">
          <ac:chgData name="Nathan Topham (2204603)" userId="S::2204603@student.uwtsd.ac.uk::6f4d72dd-046c-42e6-b501-517f83481637" providerId="AD" clId="Web-{FDE90752-C933-3766-917D-97AF39009D2B}" dt="2024-10-09T15:37:21.607" v="1182"/>
          <ac:inkMkLst>
            <pc:docMk/>
            <pc:sldMk cId="2651015167" sldId="258"/>
            <ac:inkMk id="23" creationId="{AC3D572C-8F62-866D-3DB0-48A29078FA0E}"/>
          </ac:inkMkLst>
        </pc:inkChg>
        <pc:inkChg chg="add">
          <ac:chgData name="Nathan Topham (2204603)" userId="S::2204603@student.uwtsd.ac.uk::6f4d72dd-046c-42e6-b501-517f83481637" providerId="AD" clId="Web-{FDE90752-C933-3766-917D-97AF39009D2B}" dt="2024-10-09T15:37:25.857" v="1183"/>
          <ac:inkMkLst>
            <pc:docMk/>
            <pc:sldMk cId="2651015167" sldId="258"/>
            <ac:inkMk id="24" creationId="{2A9E2631-596C-3A14-3D4D-4ECCC7F2F1E6}"/>
          </ac:inkMkLst>
        </pc:inkChg>
        <pc:inkChg chg="add del">
          <ac:chgData name="Nathan Topham (2204603)" userId="S::2204603@student.uwtsd.ac.uk::6f4d72dd-046c-42e6-b501-517f83481637" providerId="AD" clId="Web-{FDE90752-C933-3766-917D-97AF39009D2B}" dt="2024-10-09T15:38:18.096" v="1205"/>
          <ac:inkMkLst>
            <pc:docMk/>
            <pc:sldMk cId="2651015167" sldId="258"/>
            <ac:inkMk id="26" creationId="{41DE052C-A58E-E9E8-98EF-300AC1878DD0}"/>
          </ac:inkMkLst>
        </pc:inkChg>
      </pc:sldChg>
      <pc:sldChg chg="addSp delSp modSp new mod setBg">
        <pc:chgData name="Nathan Topham (2204603)" userId="S::2204603@student.uwtsd.ac.uk::6f4d72dd-046c-42e6-b501-517f83481637" providerId="AD" clId="Web-{FDE90752-C933-3766-917D-97AF39009D2B}" dt="2024-10-09T15:42:02.428" v="1239" actId="14100"/>
        <pc:sldMkLst>
          <pc:docMk/>
          <pc:sldMk cId="387347331" sldId="259"/>
        </pc:sldMkLst>
        <pc:spChg chg="mod">
          <ac:chgData name="Nathan Topham (2204603)" userId="S::2204603@student.uwtsd.ac.uk::6f4d72dd-046c-42e6-b501-517f83481637" providerId="AD" clId="Web-{FDE90752-C933-3766-917D-97AF39009D2B}" dt="2024-10-09T15:41:23.690" v="1228"/>
          <ac:spMkLst>
            <pc:docMk/>
            <pc:sldMk cId="387347331" sldId="259"/>
            <ac:spMk id="2" creationId="{E4C334DF-CFE1-915F-3B18-435ED60D1D46}"/>
          </ac:spMkLst>
        </pc:spChg>
        <pc:spChg chg="mod ord">
          <ac:chgData name="Nathan Topham (2204603)" userId="S::2204603@student.uwtsd.ac.uk::6f4d72dd-046c-42e6-b501-517f83481637" providerId="AD" clId="Web-{FDE90752-C933-3766-917D-97AF39009D2B}" dt="2024-10-09T15:42:02.428" v="1239" actId="14100"/>
          <ac:spMkLst>
            <pc:docMk/>
            <pc:sldMk cId="387347331" sldId="259"/>
            <ac:spMk id="3" creationId="{3492BA6E-0800-FABB-546B-3CCD67ABF5A2}"/>
          </ac:spMkLst>
        </pc:spChg>
        <pc:spChg chg="add del">
          <ac:chgData name="Nathan Topham (2204603)" userId="S::2204603@student.uwtsd.ac.uk::6f4d72dd-046c-42e6-b501-517f83481637" providerId="AD" clId="Web-{FDE90752-C933-3766-917D-97AF39009D2B}" dt="2024-10-09T15:41:19.971" v="1225"/>
          <ac:spMkLst>
            <pc:docMk/>
            <pc:sldMk cId="387347331" sldId="259"/>
            <ac:spMk id="9" creationId="{04812C46-200A-4DEB-A05E-3ED6C68C2387}"/>
          </ac:spMkLst>
        </pc:spChg>
        <pc:spChg chg="add del">
          <ac:chgData name="Nathan Topham (2204603)" userId="S::2204603@student.uwtsd.ac.uk::6f4d72dd-046c-42e6-b501-517f83481637" providerId="AD" clId="Web-{FDE90752-C933-3766-917D-97AF39009D2B}" dt="2024-10-09T15:41:19.971" v="1225"/>
          <ac:spMkLst>
            <pc:docMk/>
            <pc:sldMk cId="387347331" sldId="259"/>
            <ac:spMk id="11" creationId="{D1EA859B-E555-4109-94F3-6700E046E008}"/>
          </ac:spMkLst>
        </pc:spChg>
        <pc:spChg chg="add del">
          <ac:chgData name="Nathan Topham (2204603)" userId="S::2204603@student.uwtsd.ac.uk::6f4d72dd-046c-42e6-b501-517f83481637" providerId="AD" clId="Web-{FDE90752-C933-3766-917D-97AF39009D2B}" dt="2024-10-09T15:41:23.674" v="1227"/>
          <ac:spMkLst>
            <pc:docMk/>
            <pc:sldMk cId="387347331" sldId="259"/>
            <ac:spMk id="13" creationId="{0007FE00-9498-4706-B255-6437B0252C02}"/>
          </ac:spMkLst>
        </pc:spChg>
        <pc:spChg chg="add del">
          <ac:chgData name="Nathan Topham (2204603)" userId="S::2204603@student.uwtsd.ac.uk::6f4d72dd-046c-42e6-b501-517f83481637" providerId="AD" clId="Web-{FDE90752-C933-3766-917D-97AF39009D2B}" dt="2024-10-09T15:41:23.674" v="1227"/>
          <ac:spMkLst>
            <pc:docMk/>
            <pc:sldMk cId="387347331" sldId="259"/>
            <ac:spMk id="14" creationId="{2EB492CD-616E-47F8-933B-5E2D952A0593}"/>
          </ac:spMkLst>
        </pc:spChg>
        <pc:spChg chg="add del">
          <ac:chgData name="Nathan Topham (2204603)" userId="S::2204603@student.uwtsd.ac.uk::6f4d72dd-046c-42e6-b501-517f83481637" providerId="AD" clId="Web-{FDE90752-C933-3766-917D-97AF39009D2B}" dt="2024-10-09T15:41:23.674" v="1227"/>
          <ac:spMkLst>
            <pc:docMk/>
            <pc:sldMk cId="387347331" sldId="259"/>
            <ac:spMk id="15" creationId="{59383CF9-23B5-4335-9B21-1791C4CF1C75}"/>
          </ac:spMkLst>
        </pc:spChg>
        <pc:spChg chg="add">
          <ac:chgData name="Nathan Topham (2204603)" userId="S::2204603@student.uwtsd.ac.uk::6f4d72dd-046c-42e6-b501-517f83481637" providerId="AD" clId="Web-{FDE90752-C933-3766-917D-97AF39009D2B}" dt="2024-10-09T15:41:23.690" v="1228"/>
          <ac:spMkLst>
            <pc:docMk/>
            <pc:sldMk cId="387347331" sldId="259"/>
            <ac:spMk id="17" creationId="{23E547B5-89CF-4EC0-96DE-25771AED0799}"/>
          </ac:spMkLst>
        </pc:spChg>
        <pc:spChg chg="add">
          <ac:chgData name="Nathan Topham (2204603)" userId="S::2204603@student.uwtsd.ac.uk::6f4d72dd-046c-42e6-b501-517f83481637" providerId="AD" clId="Web-{FDE90752-C933-3766-917D-97AF39009D2B}" dt="2024-10-09T15:41:23.690" v="1228"/>
          <ac:spMkLst>
            <pc:docMk/>
            <pc:sldMk cId="387347331" sldId="259"/>
            <ac:spMk id="18" creationId="{3F0B8CEB-8279-4E5E-A0CE-1FC9F71736F2}"/>
          </ac:spMkLst>
        </pc:spChg>
        <pc:picChg chg="add mod ord">
          <ac:chgData name="Nathan Topham (2204603)" userId="S::2204603@student.uwtsd.ac.uk::6f4d72dd-046c-42e6-b501-517f83481637" providerId="AD" clId="Web-{FDE90752-C933-3766-917D-97AF39009D2B}" dt="2024-10-09T15:41:23.690" v="1228"/>
          <ac:picMkLst>
            <pc:docMk/>
            <pc:sldMk cId="387347331" sldId="259"/>
            <ac:picMk id="4" creationId="{E7C9C080-A976-BF61-657F-EC01131BC05F}"/>
          </ac:picMkLst>
        </pc:picChg>
      </pc:sldChg>
      <pc:sldChg chg="addSp modSp new mod setBg">
        <pc:chgData name="Nathan Topham (2204603)" userId="S::2204603@student.uwtsd.ac.uk::6f4d72dd-046c-42e6-b501-517f83481637" providerId="AD" clId="Web-{FDE90752-C933-3766-917D-97AF39009D2B}" dt="2024-10-10T00:38:58.606" v="1530" actId="20577"/>
        <pc:sldMkLst>
          <pc:docMk/>
          <pc:sldMk cId="1212283875" sldId="260"/>
        </pc:sldMkLst>
        <pc:spChg chg="mod">
          <ac:chgData name="Nathan Topham (2204603)" userId="S::2204603@student.uwtsd.ac.uk::6f4d72dd-046c-42e6-b501-517f83481637" providerId="AD" clId="Web-{FDE90752-C933-3766-917D-97AF39009D2B}" dt="2024-10-10T00:09:12.133" v="1272" actId="1076"/>
          <ac:spMkLst>
            <pc:docMk/>
            <pc:sldMk cId="1212283875" sldId="260"/>
            <ac:spMk id="2" creationId="{F6583A62-3B06-0CB0-A3F4-3243CE8EEA75}"/>
          </ac:spMkLst>
        </pc:spChg>
        <pc:spChg chg="mod">
          <ac:chgData name="Nathan Topham (2204603)" userId="S::2204603@student.uwtsd.ac.uk::6f4d72dd-046c-42e6-b501-517f83481637" providerId="AD" clId="Web-{FDE90752-C933-3766-917D-97AF39009D2B}" dt="2024-10-10T00:38:58.606" v="1530" actId="20577"/>
          <ac:spMkLst>
            <pc:docMk/>
            <pc:sldMk cId="1212283875" sldId="260"/>
            <ac:spMk id="3" creationId="{51C84494-F0CF-C224-F718-AADF8F4D1D32}"/>
          </ac:spMkLst>
        </pc:spChg>
        <pc:spChg chg="add">
          <ac:chgData name="Nathan Topham (2204603)" userId="S::2204603@student.uwtsd.ac.uk::6f4d72dd-046c-42e6-b501-517f83481637" providerId="AD" clId="Web-{FDE90752-C933-3766-917D-97AF39009D2B}" dt="2024-10-10T00:07:35.126" v="1242"/>
          <ac:spMkLst>
            <pc:docMk/>
            <pc:sldMk cId="1212283875" sldId="260"/>
            <ac:spMk id="9" creationId="{D7A453D2-15D8-4403-815F-291FA16340D9}"/>
          </ac:spMkLst>
        </pc:spChg>
        <pc:spChg chg="add">
          <ac:chgData name="Nathan Topham (2204603)" userId="S::2204603@student.uwtsd.ac.uk::6f4d72dd-046c-42e6-b501-517f83481637" providerId="AD" clId="Web-{FDE90752-C933-3766-917D-97AF39009D2B}" dt="2024-10-10T00:07:35.126" v="1242"/>
          <ac:spMkLst>
            <pc:docMk/>
            <pc:sldMk cId="1212283875" sldId="260"/>
            <ac:spMk id="11" creationId="{8161EA6B-09CA-445B-AB0D-8DF76FA92DEF}"/>
          </ac:spMkLst>
        </pc:spChg>
        <pc:spChg chg="add">
          <ac:chgData name="Nathan Topham (2204603)" userId="S::2204603@student.uwtsd.ac.uk::6f4d72dd-046c-42e6-b501-517f83481637" providerId="AD" clId="Web-{FDE90752-C933-3766-917D-97AF39009D2B}" dt="2024-10-10T00:07:35.126" v="1242"/>
          <ac:spMkLst>
            <pc:docMk/>
            <pc:sldMk cId="1212283875" sldId="260"/>
            <ac:spMk id="21" creationId="{B8114C98-A349-4111-A123-E8EAB86ABE30}"/>
          </ac:spMkLst>
        </pc:spChg>
        <pc:spChg chg="add">
          <ac:chgData name="Nathan Topham (2204603)" userId="S::2204603@student.uwtsd.ac.uk::6f4d72dd-046c-42e6-b501-517f83481637" providerId="AD" clId="Web-{FDE90752-C933-3766-917D-97AF39009D2B}" dt="2024-10-10T00:07:35.126" v="1242"/>
          <ac:spMkLst>
            <pc:docMk/>
            <pc:sldMk cId="1212283875" sldId="260"/>
            <ac:spMk id="35" creationId="{E2D3D3F2-ABBB-4453-B1C5-1BEBF7E4DD56}"/>
          </ac:spMkLst>
        </pc:spChg>
        <pc:grpChg chg="add">
          <ac:chgData name="Nathan Topham (2204603)" userId="S::2204603@student.uwtsd.ac.uk::6f4d72dd-046c-42e6-b501-517f83481637" providerId="AD" clId="Web-{FDE90752-C933-3766-917D-97AF39009D2B}" dt="2024-10-10T00:07:35.126" v="1242"/>
          <ac:grpSpMkLst>
            <pc:docMk/>
            <pc:sldMk cId="1212283875" sldId="260"/>
            <ac:grpSpMk id="13" creationId="{1EA1DAFF-CECA-492F-BFA1-22C64956B8D9}"/>
          </ac:grpSpMkLst>
        </pc:grpChg>
        <pc:grpChg chg="add">
          <ac:chgData name="Nathan Topham (2204603)" userId="S::2204603@student.uwtsd.ac.uk::6f4d72dd-046c-42e6-b501-517f83481637" providerId="AD" clId="Web-{FDE90752-C933-3766-917D-97AF39009D2B}" dt="2024-10-10T00:07:35.126" v="1242"/>
          <ac:grpSpMkLst>
            <pc:docMk/>
            <pc:sldMk cId="1212283875" sldId="260"/>
            <ac:grpSpMk id="23" creationId="{670FB431-AE18-414D-92F4-1D12D1991152}"/>
          </ac:grpSpMkLst>
        </pc:grpChg>
        <pc:grpChg chg="add">
          <ac:chgData name="Nathan Topham (2204603)" userId="S::2204603@student.uwtsd.ac.uk::6f4d72dd-046c-42e6-b501-517f83481637" providerId="AD" clId="Web-{FDE90752-C933-3766-917D-97AF39009D2B}" dt="2024-10-10T00:07:35.126" v="1242"/>
          <ac:grpSpMkLst>
            <pc:docMk/>
            <pc:sldMk cId="1212283875" sldId="260"/>
            <ac:grpSpMk id="29" creationId="{AF19A774-30A5-488B-9BAF-629C6440294E}"/>
          </ac:grpSpMkLst>
        </pc:grpChg>
        <pc:grpChg chg="add">
          <ac:chgData name="Nathan Topham (2204603)" userId="S::2204603@student.uwtsd.ac.uk::6f4d72dd-046c-42e6-b501-517f83481637" providerId="AD" clId="Web-{FDE90752-C933-3766-917D-97AF39009D2B}" dt="2024-10-10T00:07:35.126" v="1242"/>
          <ac:grpSpMkLst>
            <pc:docMk/>
            <pc:sldMk cId="1212283875" sldId="260"/>
            <ac:grpSpMk id="37" creationId="{8214E4A5-A0D2-42C4-8D14-D2A7E495F041}"/>
          </ac:grpSpMkLst>
        </pc:grpChg>
        <pc:picChg chg="add mod ord">
          <ac:chgData name="Nathan Topham (2204603)" userId="S::2204603@student.uwtsd.ac.uk::6f4d72dd-046c-42e6-b501-517f83481637" providerId="AD" clId="Web-{FDE90752-C933-3766-917D-97AF39009D2B}" dt="2024-10-10T00:38:46.168" v="1528" actId="1076"/>
          <ac:picMkLst>
            <pc:docMk/>
            <pc:sldMk cId="1212283875" sldId="260"/>
            <ac:picMk id="4" creationId="{803B4438-C393-21EB-0D58-A6C0784EA547}"/>
          </ac:picMkLst>
        </pc:picChg>
      </pc:sldChg>
      <pc:sldChg chg="modSp new">
        <pc:chgData name="Nathan Topham (2204603)" userId="S::2204603@student.uwtsd.ac.uk::6f4d72dd-046c-42e6-b501-517f83481637" providerId="AD" clId="Web-{FDE90752-C933-3766-917D-97AF39009D2B}" dt="2024-10-10T00:38:30.104" v="1527" actId="20577"/>
        <pc:sldMkLst>
          <pc:docMk/>
          <pc:sldMk cId="3577745721" sldId="261"/>
        </pc:sldMkLst>
        <pc:spChg chg="mod">
          <ac:chgData name="Nathan Topham (2204603)" userId="S::2204603@student.uwtsd.ac.uk::6f4d72dd-046c-42e6-b501-517f83481637" providerId="AD" clId="Web-{FDE90752-C933-3766-917D-97AF39009D2B}" dt="2024-10-09T15:19:59.189" v="1053" actId="20577"/>
          <ac:spMkLst>
            <pc:docMk/>
            <pc:sldMk cId="3577745721" sldId="261"/>
            <ac:spMk id="2" creationId="{D6DA2031-ABA7-E185-5989-AA7237B066E0}"/>
          </ac:spMkLst>
        </pc:spChg>
        <pc:spChg chg="mod">
          <ac:chgData name="Nathan Topham (2204603)" userId="S::2204603@student.uwtsd.ac.uk::6f4d72dd-046c-42e6-b501-517f83481637" providerId="AD" clId="Web-{FDE90752-C933-3766-917D-97AF39009D2B}" dt="2024-10-10T00:38:30.104" v="1527" actId="20577"/>
          <ac:spMkLst>
            <pc:docMk/>
            <pc:sldMk cId="3577745721" sldId="261"/>
            <ac:spMk id="3" creationId="{ECCAD6F5-A0C4-B471-80F6-7504062E68AB}"/>
          </ac:spMkLst>
        </pc:spChg>
      </pc:sldChg>
      <pc:sldChg chg="modSp new">
        <pc:chgData name="Nathan Topham (2204603)" userId="S::2204603@student.uwtsd.ac.uk::6f4d72dd-046c-42e6-b501-517f83481637" providerId="AD" clId="Web-{FDE90752-C933-3766-917D-97AF39009D2B}" dt="2024-10-10T01:31:30.352" v="1780" actId="20577"/>
        <pc:sldMkLst>
          <pc:docMk/>
          <pc:sldMk cId="3266925277" sldId="262"/>
        </pc:sldMkLst>
        <pc:spChg chg="mod">
          <ac:chgData name="Nathan Topham (2204603)" userId="S::2204603@student.uwtsd.ac.uk::6f4d72dd-046c-42e6-b501-517f83481637" providerId="AD" clId="Web-{FDE90752-C933-3766-917D-97AF39009D2B}" dt="2024-10-10T00:41:21.966" v="1538" actId="20577"/>
          <ac:spMkLst>
            <pc:docMk/>
            <pc:sldMk cId="3266925277" sldId="262"/>
            <ac:spMk id="2" creationId="{0FB51A9D-21DA-CD6C-7E1B-F15D4C331309}"/>
          </ac:spMkLst>
        </pc:spChg>
        <pc:spChg chg="mod">
          <ac:chgData name="Nathan Topham (2204603)" userId="S::2204603@student.uwtsd.ac.uk::6f4d72dd-046c-42e6-b501-517f83481637" providerId="AD" clId="Web-{FDE90752-C933-3766-917D-97AF39009D2B}" dt="2024-10-10T01:31:30.352" v="1780" actId="20577"/>
          <ac:spMkLst>
            <pc:docMk/>
            <pc:sldMk cId="3266925277" sldId="262"/>
            <ac:spMk id="3" creationId="{CEC57C30-C62D-40E8-78E2-96F2539B1FD1}"/>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53"/>
    </inkml:context>
    <inkml:brush xml:id="br0">
      <inkml:brushProperty name="width" value="0.35" units="cm"/>
      <inkml:brushProperty name="height" value="0.35" units="cm"/>
    </inkml:brush>
  </inkml:definitions>
  <inkml:trace contextRef="#ctx0" brushRef="#br0">6324 10675 16383 0 0,'0'-8'0'0'0,"7"-1"0"0"0,9 0 0 0 0,9 2 0 0 0,8 2 0 0 0,5 2 0 0 0,3 1 0 0 0,1 1 0 0 0,2 1 0 0 0,-1 0 0 0 0,0 1 0 0 0,0-1 0 0 0,-1 1 0 0 0,0-1 0 0 0,-1 0 0 0 0,1 0 0 0 0,-1 0 0 0 0,1 0 0 0 0,-1 0 0 0 0,1 0 0 0 0,-1 0 0 0 0,1 0 0 0 0,-1 0 0 0 0,1 0 0 0 0,-1 0 0 0 0,1 0 0 0 0,-1 0 0 0 0,1 0 0 0 0,-1 0 0 0 0,1 0 0 0 0,-1 0 0 0 0,1 0 0 0 0,-8-7 0 0 0,-2-2 0 0 0,8-7 0 0 0,3-1 0 0 0,3 3 0 0 0,-1 3 0 0 0,0 5 0 0 0,-1 2 0 0 0,-1-5 0 0 0,0-1 0 0 0,-1 2 0 0 0,-1 1 0 0 0,1 3 0 0 0,-1 1 0 0 0,0 2 0 0 0,1 1 0 0 0,-1 0 0 0 0,1 0 0 0 0,-1 1 0 0 0,8-1 0 0 0,2 0 0 0 0,-1 0 0 0 0,-1 1 0 0 0,-3-1 0 0 0,-1 0 0 0 0,-2 0 0 0 0,-1 0 0 0 0,-7-8 0 0 0,-3-1 0 0 0,0 0 0 0 0,2 2 0 0 0,9-5 0 0 0,4-1 0 0 0,2 2 0 0 0,-1 4 0 0 0,-1 1 0 0 0,-2 4 0 0 0,-2 0 0 0 0,0 2 0 0 0,-1 0 0 0 0,-1 1 0 0 0,0-1 0 0 0,0 1 0 0 0,1-1 0 0 0,-1 0 0 0 0,0 1 0 0 0,8-1 0 0 0,2 0 0 0 0,-8 7 0 0 0,-4 2 0 0 0,-1 0 0 0 0,0-2 0 0 0,0-2 0 0 0,1-2 0 0 0,0-1 0 0 0,2-1 0 0 0,0 6 0 0 0,0 2 0 0 0,1-1 0 0 0,0-1 0 0 0,-1-2 0 0 0,1-2 0 0 0,0-1 0 0 0,-1-2 0 0 0,1 0 0 0 0,-1 7 0 0 0,1 2 0 0 0,-8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54"/>
    </inkml:context>
    <inkml:brush xml:id="br0">
      <inkml:brushProperty name="width" value="0.35" units="cm"/>
      <inkml:brushProperty name="height" value="0.35" units="cm"/>
    </inkml:brush>
  </inkml:definitions>
  <inkml:trace contextRef="#ctx0" brushRef="#br0">8969 11111 16383 0 0,'0'-7'0'0'0,"7"-10"0"0"0,10-8 0 0 0,15-8 0 0 0,10-11 0 0 0,5 0 0 0 0,15-5 0 0 0,5-2 0 0 0,4-6 0 0 0,-2 6 0 0 0,-13 6 0 0 0,-9 9 0 0 0,-13 4 0 0 0,-4 1 0 0 0,-1-1 0 0 0,-6-3 0 0 0,2 4 0 0 0,-5 2 0 0 0,2-3 0 0 0,11-2 0 0 0,7-2 0 0 0,11-10 0 0 0,4-4 0 0 0,-1 0 0 0 0,-2 1 0 0 0,-2 2 0 0 0,-4 2 0 0 0,-2 8 0 0 0,-9 4 0 0 0,-2 7 0 0 0,-1 1 0 0 0,1 5 0 0 0,-4-1 0 0 0,0 3 0 0 0,-6-3 0 0 0,1-5 0 0 0,3-4 0 0 0,5 2 0 0 0,3-1 0 0 0,3-3 0 0 0,2-2 0 0 0,8-3 0 0 0,4-3 0 0 0,-1 0 0 0 0,-8-2 0 0 0,-6 7 0 0 0,-7 2 0 0 0,-4 0 0 0 0,3-1 0 0 0,2-3 0 0 0,-4-2 0 0 0,-6 6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55"/>
    </inkml:context>
    <inkml:brush xml:id="br0">
      <inkml:brushProperty name="width" value="0.35" units="cm"/>
      <inkml:brushProperty name="height" value="0.35" units="cm"/>
    </inkml:brush>
  </inkml:definitions>
  <inkml:trace contextRef="#ctx0" brushRef="#br0">8943 10504 16383 0 0,'7'0'0'0'0,"9"0"0"0"0,10 0 0 0 0,-1 7 0 0 0,-3 9 0 0 0,0 3 0 0 0,-2 4 0 0 0,1-1 0 0 0,5 2 0 0 0,5-2 0 0 0,-3 1 0 0 0,1-2 0 0 0,-4 1 0 0 0,-7 5 0 0 0,1-3 0 0 0,4-5 0 0 0,-2 1 0 0 0,3 5 0 0 0,4 4 0 0 0,-3 5 0 0 0,2-3 0 0 0,3 6 0 0 0,4 5 0 0 0,3 2 0 0 0,2-6 0 0 0,1-3 0 0 0,-5-1 0 0 0,-2-5 0 0 0,-7-1 0 0 0,-1-5 0 0 0,3-7 0 0 0,-3 2 0 0 0,0-3 0 0 0,-3 10 0 0 0,1 1 0 0 0,-3 3 0 0 0,2-3 0 0 0,-3 1 0 0 0,3-4 0 0 0,-3 0 0 0 0,3 5 0 0 0,5-4 0 0 0,-3 2 0 0 0,2-3 0 0 0,-3 0 0 0 0,1-2 0 0 0,-4 1 0 0 0,3-2 0 0 0,-4 1 0 0 0,-4 6 0 0 0,2-3 0 0 0,-2 2 0 0 0,4-4 0 0 0,6 2 0 0 0,-2 4 0 0 0,2-3 0 0 0,-2 1 0 0 0,1-4 0 0 0,-3 2 0 0 0,1 4 0 0 0,5 4 0 0 0,-2 3 0 0 0,1-4 0 0 0,-4 0 0 0 0,2-5 0 0 0,-4 0 0 0 0,-4 2 0 0 0,1-3 0 0 0,-2 1 0 0 0,4-4 0 0 0,-2 1 0 0 0,4-3 0 0 0,-2 2 0 0 0,3-2 0 0 0,-3 1 0 0 0,3 6 0 0 0,5-3 0 0 0,-2 2 0 0 0,1-4 0 0 0,-3 2 0 0 0,1 4 0 0 0,-4-3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56"/>
    </inkml:context>
    <inkml:brush xml:id="br0">
      <inkml:brushProperty name="width" value="0.35" units="cm"/>
      <inkml:brushProperty name="height" value="0.35" units="cm"/>
    </inkml:brush>
  </inkml:definitions>
  <inkml:trace contextRef="#ctx0" brushRef="#br0">10213 9254 16383 0 0,'0'-7'0'0'0,"0"-9"0"0"0,0-9 0 0 0,7-1 0 0 0,9 5 0 0 0,10 5 0 0 0,6 6 0 0 0,6 5 0 0 0,3 2 0 0 0,2 3 0 0 0,0 1 0 0 0,0 0 0 0 0,0 0 0 0 0,0 0 0 0 0,-1-1 0 0 0,0 1 0 0 0,0-1 0 0 0,-1 0 0 0 0,1 0 0 0 0,-1 0 0 0 0,1 0 0 0 0,-1 0 0 0 0,0 0 0 0 0,1 0 0 0 0,-1 0 0 0 0,1 0 0 0 0,-1 0 0 0 0,1 0 0 0 0,-1 0 0 0 0,1 0 0 0 0,-1 0 0 0 0,1 0 0 0 0,-1 0 0 0 0,1 0 0 0 0,-1 0 0 0 0,1 7 0 0 0,-1 2 0 0 0,1 7 0 0 0,7 1 0 0 0,1-3 0 0 0,1-3 0 0 0,-2-5 0 0 0,4-2 0 0 0,1-2 0 0 0,-1-2 0 0 0,-4 0 0 0 0,-2-1 0 0 0,-3 0 0 0 0,-1 1 0 0 0,-1-1 0 0 0,-1 1 0 0 0,0 0 0 0 0,0 0 0 0 0,0 7 0 0 0,0 2 0 0 0,7 0 0 0 0,3-1 0 0 0,-1-3 0 0 0,6-2 0 0 0,0 6 0 0 0,-2 1 0 0 0,-4-1 0 0 0,-2-2 0 0 0,-4-3 0 0 0,-1-1 0 0 0,-1-1 0 0 0,-1-2 0 0 0,0 0 0 0 0,7-1 0 0 0,9 8 0 0 0,3 2 0 0 0,-3 0 0 0 0,-10 5 0 0 0,-7 0 0 0 0,-2-2 0 0 0,-2-3 0 0 0,1-3 0 0 0,9-3 0 0 0,2-1 0 0 0,8-2 0 0 0,1 7 0 0 0,-1 1 0 0 0,-4 1 0 0 0,-4-3 0 0 0,-2-1 0 0 0,-3-2 0 0 0,-1-1 0 0 0,-8-9 0 0 0,-2-2 0 0 0,-7-8 0 0 0,-1 0 0 0 0,-4-4 0 0 0,1 1 0 0 0,5 4 0 0 0,-3-2 0 0 0,2 1 0 0 0,4 5 0 0 0,4 3 0 0 0,4 4 0 0 0,2 3 0 0 0,2 1 0 0 0,0 1 0 0 0,2 1 0 0 0,-1 0 0 0 0,0-1 0 0 0,0 1 0 0 0,0-1 0 0 0,0 0 0 0 0,-1 1 0 0 0,1-1 0 0 0,6 0 0 0 0,3 7 0 0 0,0 2 0 0 0,-3 7 0 0 0,-1 1 0 0 0,-2-3 0 0 0,-2-4 0 0 0,-1-3 0 0 0,0-3 0 0 0,-1-3 0 0 0,0 7 0 0 0,0 1 0 0 0,0-1 0 0 0,7-1 0 0 0,3-3 0 0 0,0-1 0 0 0,-10 5 0 0 0,-4 2 0 0 0,-1-1 0 0 0,0-2 0 0 0,1-2 0 0 0,2 5 0 0 0,0 0 0 0 0,2 0 0 0 0,7-3 0 0 0,3-2 0 0 0,-8-10 0 0 0,-3-3 0 0 0,-2 0 0 0 0,-1 0 0 0 0,2-4 0 0 0,0-1 0 0 0,8 2 0 0 0,3 2 0 0 0,0-3 0 0 0,-2 0 0 0 0,-8-6 0 0 0,-5 1 0 0 0,-7 4 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57"/>
    </inkml:context>
    <inkml:brush xml:id="br0">
      <inkml:brushProperty name="width" value="0.35" units="cm"/>
      <inkml:brushProperty name="height" value="0.35" units="cm"/>
    </inkml:brush>
  </inkml:definitions>
  <inkml:trace contextRef="#ctx0" brushRef="#br0">10160 11784 16383 0 0,'0'-8'0'0'0,"0"-8"0"0"0,7-2 0 0 0,9 2 0 0 0,10 3 0 0 0,6 5 0 0 0,6 3 0 0 0,3 3 0 0 0,2 1 0 0 0,0 1 0 0 0,0 1 0 0 0,0 0 0 0 0,0-1 0 0 0,-1 1 0 0 0,0-1 0 0 0,0 1 0 0 0,-1-1 0 0 0,1 0 0 0 0,-1 0 0 0 0,1 0 0 0 0,-1 0 0 0 0,1 0 0 0 0,-1 0 0 0 0,1 0 0 0 0,-1 0 0 0 0,0 0 0 0 0,-6 7 0 0 0,-3 2 0 0 0,1 0 0 0 0,1 5 0 0 0,9 1 0 0 0,5-3 0 0 0,1-3 0 0 0,-1-3 0 0 0,-9 4 0 0 0,-3 1 0 0 0,-1 5 0 0 0,0 0 0 0 0,2-2 0 0 0,1 2 0 0 0,9 0 0 0 0,2 4 0 0 0,2-2 0 0 0,-3-4 0 0 0,-1-4 0 0 0,-2-4 0 0 0,-1-3 0 0 0,-2 5 0 0 0,0 2 0 0 0,-1-2 0 0 0,0-2 0 0 0,0-1 0 0 0,1-3 0 0 0,-1-1 0 0 0,0 0 0 0 0,1-1 0 0 0,-1-1 0 0 0,1 1 0 0 0,6-7 0 0 0,3-3 0 0 0,-8-6 0 0 0,-3-1 0 0 0,-3 3 0 0 0,1 3 0 0 0,0-2 0 0 0,-6-8 0 0 0,5 1 0 0 0,4 4 0 0 0,2 4 0 0 0,8-3 0 0 0,2 2 0 0 0,-1 2 0 0 0,-2 3 0 0 0,-3-3 0 0 0,-2-1 0 0 0,-1 2 0 0 0,-2 3 0 0 0,-1 3 0 0 0,0 1 0 0 0,0 2 0 0 0,1 1 0 0 0,-1 0 0 0 0,0 1 0 0 0,0-1 0 0 0,1 0 0 0 0,-1 1 0 0 0,1-1 0 0 0,6 0 0 0 0,3 0 0 0 0,0 0 0 0 0,-3 0 0 0 0,-1 0 0 0 0,-9 7 0 0 0,-5 3 0 0 0,-6 6 0 0 0,-2 0 0 0 0,9-2 0 0 0,6-3 0 0 0,3-5 0 0 0,2-2 0 0 0,-1 5 0 0 0,0 1 0 0 0,0-2 0 0 0,-1-1 0 0 0,-1-3 0 0 0,0-1 0 0 0,-1-2 0 0 0,1-1 0 0 0,-1 0 0 0 0,1 0 0 0 0,-1 0 0 0 0,0-1 0 0 0,1 1 0 0 0,-1 0 0 0 0,1 0 0 0 0,-1-1 0 0 0,1 1 0 0 0,-1 0 0 0 0,1 0 0 0 0,6 1 0 0 0,3-1 0 0 0,0 0 0 0 0,-3 0 0 0 0,-1 0 0 0 0,-2 0 0 0 0,-2 0 0 0 0,-1 0 0 0 0,0 0 0 0 0,-1 0 0 0 0,7 0 0 0 0,3 0 0 0 0,-8-8 0 0 0,-4-1 0 0 0,-2 0 0 0 0,1 2 0 0 0,0 2 0 0 0,-6-5 0 0 0,-2-2 0 0 0,2 3 0 0 0,2 2 0 0 0,2 2 0 0 0,-5-5 0 0 0,0-1 0 0 0,1 2 0 0 0,2 2 0 0 0,3-5 0 0 0,9 0 0 0 0,4 2 0 0 0,0 2 0 0 0,-1 3 0 0 0,-2 3 0 0 0,-2 0 0 0 0,-2 2 0 0 0,0 0 0 0 0,-1 1 0 0 0,-1-1 0 0 0,0 1 0 0 0,0-1 0 0 0,0 0 0 0 0,-20 1 0 0 0,-22-1 0 0 0,-18 0 0 0 0,-12 0 0 0 0,-8 0 0 0 0,-4 0 0 0 0,4-7 0 0 0,10-3 0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58"/>
    </inkml:context>
    <inkml:brush xml:id="br0">
      <inkml:brushProperty name="width" value="0.35" units="cm"/>
      <inkml:brushProperty name="height" value="0.35" units="cm"/>
    </inkml:brush>
  </inkml:definitions>
  <inkml:trace contextRef="#ctx0" brushRef="#br0">14129 9181 16383 0 0,'7'0'0'0'0,"9"0"0"0"0,10 0 0 0 0,6 0 0 0 0,-1 7 0 0 0,0 2 0 0 0,-4 7 0 0 0,0 1 0 0 0,9-3 0 0 0,6-3 0 0 0,3-5 0 0 0,0-2 0 0 0,1-2 0 0 0,-9 5 0 0 0,-3 2 0 0 0,-7 14 0 0 0,-1 2 0 0 0,-6 5 0 0 0,2-4 0 0 0,-3 2 0 0 0,1-5 0 0 0,-1 2 0 0 0,2-5 0 0 0,-2 3 0 0 0,-4 4 0 0 0,2-3 0 0 0,5 1 0 0 0,6-2 0 0 0,6-7 0 0 0,3 10 0 0 0,-3 6 0 0 0,-2-2 0 0 0,1-6 0 0 0,-4 0 0 0 0,-1 10 0 0 0,2-1 0 0 0,3-5 0 0 0,-4-2 0 0 0,0-4 0 0 0,-5 1 0 0 0,-6 3 0 0 0,0-2 0 0 0,5 1 0 0 0,5-3 0 0 0,-2 2 0 0 0,2-4 0 0 0,-5 2 0 0 0,2 5 0 0 0,3-3 0 0 0,-3 2 0 0 0,2 4 0 0 0,-5 3 0 0 0,2-4 0 0 0,3 1 0 0 0,5-5 0 0 0,-4 0 0 0 0,1-4 0 0 0,-4 1 0 0 0,0 5 0 0 0,3-3 0 0 0,-3 1 0 0 0,1-3 0 0 0,-4 2 0 0 0,2-3 0 0 0,-4 1 0 0 0,2-2 0 0 0,-3 1 0 0 0,-4-1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59"/>
    </inkml:context>
    <inkml:brush xml:id="br0">
      <inkml:brushProperty name="width" value="0.35" units="cm"/>
      <inkml:brushProperty name="height" value="0.35" units="cm"/>
    </inkml:brush>
  </inkml:definitions>
  <inkml:trace contextRef="#ctx0" brushRef="#br0">15240 10028 16383 0 0,'7'0'0'0'0,"9"7"0"0"0,10 9 0 0 0,6 10 0 0 0,-1 6 0 0 0,1-1 0 0 0,-6 0 0 0 0,1 3 0 0 0,2 2 0 0 0,-3 2 0 0 0,-7 2 0 0 0,1 1 0 0 0,-3 1 0 0 0,3-8 0 0 0,4-1 0 0 0,6-7 0 0 0,-2-1 0 0 0,-6 3 0 0 0,0-4 0 0 0,-4 1 0 0 0,3-3 0 0 0,-3-6 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60"/>
    </inkml:context>
    <inkml:brush xml:id="br0">
      <inkml:brushProperty name="width" value="0.35" units="cm"/>
      <inkml:brushProperty name="height" value="0.35" units="cm"/>
    </inkml:brush>
  </inkml:definitions>
  <inkml:trace contextRef="#ctx0" brushRef="#br0">14235 12316 16383 0 0,'0'-7'0'0'0,"0"-10"0"0"0,7-1 0 0 0,2-5 0 0 0,7 1 0 0 0,8 5 0 0 0,-1-2 0 0 0,4 2 0 0 0,-4-3 0 0 0,2 2 0 0 0,4-3 0 0 0,3 2 0 0 0,-3-3 0 0 0,1 2 0 0 0,1 5 0 0 0,4-2 0 0 0,2 2 0 0 0,-5-4 0 0 0,-1-6 0 0 0,1 2 0 0 0,3-10 0 0 0,2 1 0 0 0,-5-1 0 0 0,-2 5 0 0 0,3 0 0 0 0,1 5 0 0 0,-4 0 0 0 0,-8-5 0 0 0,0 4 0 0 0,-4-1 0 0 0,2 3 0 0 0,5-2 0 0 0,4 4 0 0 0,-1-3 0 0 0,0 4 0 0 0,-3-3 0 0 0,0 3 0 0 0,-4-3 0 0 0,2 3 0 0 0,3 4 0 0 0,5-2 0 0 0,5 1 0 0 0,-5-2 0 0 0,0-7 0 0 0,1-5 0 0 0,3 2 0 0 0,3 6 0 0 0,-6-1 0 0 0,6 5 0 0 0,4-3 0 0 0,-6-5 0 0 0,-1 3 0 0 0,0-2 0 0 0,1 3 0 0 0,-6-2 0 0 0,0 3 0 0 0,-6-1 0 0 0,1 2 0 0 0,-5-2 0 0 0,-5-4 0 0 0,2 2 0 0 0,-3-2 0 0 0,5 3 0 0 0,5-1 0 0 0,6-4 0 0 0,-3-3 0 0 0,2 2 0 0 0,3 0 0 0 0,3 4 0 0 0,2 0 0 0 0,3-3 0 0 0,1 4 0 0 0,-7-3 0 0 0,-1 5 0 0 0,-7-1 0 0 0,-1 2 0 0 0,3-1 0 0 0,3-4 0 0 0,-3-6 0 0 0,1-3 0 0 0,-6 4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61"/>
    </inkml:context>
    <inkml:brush xml:id="br0">
      <inkml:brushProperty name="width" value="0.35" units="cm"/>
      <inkml:brushProperty name="height" value="0.35" units="cm"/>
    </inkml:brush>
  </inkml:definitions>
  <inkml:trace contextRef="#ctx0" brushRef="#br0">15531 10415 16383 0 0,'0'7'0'0'0,"0"10"0"0"0,0 8 0 0 0,0 8 0 0 0,7-3 0 0 0,2-12 0 0 0,7-10 0 0 0,1-14 0 0 0,-3-12 0 0 0,4-3 0 0 0,-2-6 0 0 0,4 3 0 0 0,-2-3 0 0 0,4 5 0 0 0,4 4 0 0 0,6 7 0 0 0,3 4 0 0 0,4 4 0 0 0,2 2 0 0 0,1 2 0 0 0,0 0 0 0 0,1 0 0 0 0,-1 0 0 0 0,0 0 0 0 0,0-1 0 0 0,0 1 0 0 0,0-1 0 0 0,-1 0 0 0 0,1 0 0 0 0,-1 0 0 0 0,1 0 0 0 0,-1 0 0 0 0,1 0 0 0 0,-1 0 0 0 0,8 0 0 0 0,1 0 0 0 0,1 0 0 0 0,-2 0 0 0 0,-3 0 0 0 0,6 0 0 0 0,1 0 0 0 0,-2 0 0 0 0,-2 0 0 0 0,-3 0 0 0 0,-2 0 0 0 0,-1 0 0 0 0,-1 0 0 0 0,-1 0 0 0 0,0 0 0 0 0,0 7 0 0 0,0 2 0 0 0,0 7 0 0 0,1 1 0 0 0,-1-3 0 0 0,1-4 0 0 0,-1-3 0 0 0,-7 4 0 0 0,6 0 0 0 0,2-2 0 0 0,1-2 0 0 0,8-2 0 0 0,1-3 0 0 0,-7 6 0 0 0,-4 2 0 0 0,-3-2 0 0 0,0-1 0 0 0,0-2 0 0 0,1-2 0 0 0,1-2 0 0 0,0-1 0 0 0,-6-7 0 0 0,-2-2 0 0 0,1-1 0 0 0,1 3 0 0 0,3 1 0 0 0,1 3 0 0 0,2 1 0 0 0,1 1 0 0 0,0 1 0 0 0,8 0 0 0 0,3 1 0 0 0,-2-1 0 0 0,-1 1 0 0 0,-2-1 0 0 0,5 0 0 0 0,1 0 0 0 0,-2 0 0 0 0,-2 0 0 0 0,-3 0 0 0 0,-2 0 0 0 0,-1 0 0 0 0,6 7 0 0 0,2 3 0 0 0,-1-2 0 0 0,-2 7 0 0 0,-2-1 0 0 0,6-2 0 0 0,0-3 0 0 0,-1 4 0 0 0,-2 0 0 0 0,4-3 0 0 0,1-2 0 0 0,-3-4 0 0 0,-9 6 0 0 0,-4 0 0 0 0,-3-1 0 0 0,0-2 0 0 0,2-2 0 0 0,1-2 0 0 0,1-2 0 0 0,2-1 0 0 0,0 0 0 0 0,0 0 0 0 0,1-1 0 0 0,0-6 0 0 0,-8-10 0 0 0,-1-2 0 0 0,-1 3 0 0 0,3 4 0 0 0,1-4 0 0 0,2 2 0 0 0,2 3 0 0 0,1 3 0 0 0,1 3 0 0 0,-1 3 0 0 0,1 1 0 0 0,0 1 0 0 0,0 0 0 0 0,0 1 0 0 0,-1-1 0 0 0,1 1 0 0 0,-1-1 0 0 0,1 1 0 0 0,-1-1 0 0 0,1 0 0 0 0,-1 0 0 0 0,1 0 0 0 0,-1 0 0 0 0,1 0 0 0 0,-1 0 0 0 0,1 0 0 0 0,-1 0 0 0 0,1 0 0 0 0,-1 0 0 0 0,1 0 0 0 0,-1 0 0 0 0,-6-7 0 0 0,-10-3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62"/>
    </inkml:context>
    <inkml:brush xml:id="br0">
      <inkml:brushProperty name="width" value="0.35" units="cm"/>
      <inkml:brushProperty name="height" value="0.35" units="cm"/>
    </inkml:brush>
  </inkml:definitions>
  <inkml:trace contextRef="#ctx0" brushRef="#br0">8652 8781 16383 0 0,'0'-7'0'0'0,"0"12"0"0"0,0 11 0 0 0,0 12 0 0 0,7 6 0 0 0,9 6 0 0 0,3 2 0 0 0,-3 2 0 0 0,3 0 0 0 0,-1 0 0 0 0,3-1 0 0 0,-2-1 0 0 0,3-7 0 0 0,-3-2 0 0 0,3-8 0 0 0,-2 0 0 0 0,2 3 0 0 0,-2 3 0 0 0,-5 3 0 0 0,2 4 0 0 0,-2 1 0 0 0,4 3 0 0 0,6-1 0 0 0,-2 2 0 0 0,-4-15 0 0 0,-6-19 0 0 0,-5-18 0 0 0,3-14 0 0 0,0-11 0 0 0,-2-6 0 0 0,-3-4 0 0 0,6 6 0 0 0,-1 2 0 0 0,6 1 0 0 0,0-2 0 0 0,3 6 0 0 0,0 2 0 0 0,-5-3 0 0 0,3 6 0 0 0,-2-1 0 0 0,3 4 0 0 0,-1 0 0 0 0,3-4 0 0 0,5 3 0 0 0,5-2 0 0 0,-2-3 0 0 0,0 3 0 0 0,3-1 0 0 0,-4-3 0 0 0,-7-4 0 0 0,-7-2 0 0 0,1 4 0 0 0,-2 1 0 0 0,-3-2 0 0 0,4 6 0 0 0,-1 6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63"/>
    </inkml:context>
    <inkml:brush xml:id="br0">
      <inkml:brushProperty name="width" value="0.35" units="cm"/>
      <inkml:brushProperty name="height" value="0.35" units="cm"/>
    </inkml:brush>
  </inkml:definitions>
  <inkml:trace contextRef="#ctx0" brushRef="#br0">9419 8871 16383 0 0,'0'-7'0'0'0,"7"-2"0"0"0,10 0 0 0 0,8 1 0 0 0,8-4 0 0 0,-3-7 0 0 0,2-1 0 0 0,-6-4 0 0 0,1-5 0 0 0,-5-5 0 0 0,-5-3 0 0 0,0 5 0 0 0,5 0 0 0 0,6 6 0 0 0,-2 14 0 0 0,2 9 0 0 0,-5 13 0 0 0,-5 11 0 0 0,1 9 0 0 0,-3 7 0 0 0,-4 4 0 0 0,-4 2 0 0 0,-3 1 0 0 0,-3-1 0 0 0,5-6 0 0 0,2-4 0 0 0,0 1 0 0 0,4 1 0 0 0,1 1 0 0 0,-2 3 0 0 0,-4 0 0 0 0,-2 2 0 0 0,-3 0 0 0 0,-2 1 0 0 0,-1 0 0 0 0,-7 0 0 0 0,-3 0 0 0 0,1-8 0 0 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64"/>
    </inkml:context>
    <inkml:brush xml:id="br0">
      <inkml:brushProperty name="width" value="0.35" units="cm"/>
      <inkml:brushProperty name="height" value="0.35" units="cm"/>
    </inkml:brush>
  </inkml:definitions>
  <inkml:trace contextRef="#ctx0" brushRef="#br0">9208 9075 16383 0 0,'7'0'0'0'0,"9"0"0"0"0,9 0 0 0 0,8 0 0 0 0,5 0 0 0 0,3 0 0 0 0,1 0 0 0 0,2 0 0 0 0,-1 7 0 0 0,0 3 0 0 0,0-1 0 0 0,-1-2 0 0 0,0-2 0 0 0,-8 5 0 0 0,-2 1 0 0 0,1-1 0 0 0,8 4 0 0 0,5 0 0 0 0,1-2 0 0 0,0-3 0 0 0,-1-4 0 0 0,-1-2 0 0 0,-2-2 0 0 0,0 0 0 0 0,-1-2 0 0 0,-1 1 0 0 0,0-1 0 0 0,1 0 0 0 0,-1 1 0 0 0,0 0 0 0 0,1 0 0 0 0,-1 0 0 0 0,1 0 0 0 0,-1 0 0 0 0,8-7 0 0 0,1-10 0 0 0,1-1 0 0 0,-2 2 0 0 0,-10 10 0 0 0,-11 8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65"/>
    </inkml:context>
    <inkml:brush xml:id="br0">
      <inkml:brushProperty name="width" value="0.35" units="cm"/>
      <inkml:brushProperty name="height" value="0.35" units="cm"/>
    </inkml:brush>
  </inkml:definitions>
  <inkml:trace contextRef="#ctx0" brushRef="#br0">8308 11449 16383 0 0,'0'7'0'0'0,"0"9"0"0"0,7 3 0 0 0,2 4 0 0 0,7 6 0 0 0,1 4 0 0 0,4-2 0 0 0,-1-1 0 0 0,-4 3 0 0 0,2 2 0 0 0,-2 3 0 0 0,4 1 0 0 0,-2 2 0 0 0,-4 0 0 0 0,2-6 0 0 0,0-3 0 0 0,3-6 0 0 0,-2 0 0 0 0,-3 1 0 0 0,3 5 0 0 0,-2 2 0 0 0,-3 4 0 0 0,4-5 0 0 0,-2-15 0 0 0,-2-18 0 0 0,-4-16 0 0 0,4-5 0 0 0,0-7 0 0 0,5 3 0 0 0,-1-3 0 0 0,5-2 0 0 0,-2-5 0 0 0,3-2 0 0 0,-2-3 0 0 0,3-1 0 0 0,4 7 0 0 0,-3 1 0 0 0,-4 0 0 0 0,0-2 0 0 0,-2-2 0 0 0,-5-2 0 0 0,2 7 0 0 0,0 0 0 0 0,-4-1 0 0 0,4 6 0 0 0,6 0 0 0 0,0-3 0 0 0,3 4 0 0 0,-3-1 0 0 0,-4 12 0 0 0,-13 8 0 0 0,-13 19 0 0 0,-6 22 0 0 0,-7 5 0 0 0,0 3 0 0 0,3-5 0 0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4-10-10T00:05:10.066"/>
    </inkml:context>
    <inkml:brush xml:id="br0">
      <inkml:brushProperty name="width" value="0.35" units="cm"/>
      <inkml:brushProperty name="height" value="0.35" units="cm"/>
    </inkml:brush>
  </inkml:definitions>
  <inkml:trace contextRef="#ctx0" brushRef="#br0">9022 11476 16383 0 0,'0'-7'0'0'0,"7"-2"0"0"0,3-7 0 0 0,6-1 0 0 0,7 3 0 0 0,1-3 0 0 0,2 1 0 0 0,5 3 0 0 0,3 4 0 0 0,4 3 0 0 0,1 3 0 0 0,10 2 0 0 0,2 2 0 0 0,0-1 0 0 0,-8 8 0 0 0,-5 2 0 0 0,-2 0 0 0 0,-7 4 0 0 0,-1 8 0 0 0,-6 7 0 0 0,1-2 0 0 0,-3 2 0 0 0,1 3 0 0 0,-3 3 0 0 0,-3 3 0 0 0,-6 2 0 0 0,-3 8 0 0 0,-4 3 0 0 0,-1 0 0 0 0,-1-2 0 0 0,-8-9 0 0 0,-10-11 0 0 0,-8-11 0 0 0,-7-8 0 0 0,2 1 0 0 0,-1-2 0 0 0,-2-1 0 0 0,5 4 0 0 0,0 0 0 0 0,-1-2 0 0 0,-4-2 0 0 0,-9 4 0 0 0,-6 7 0 0 0,0 8 0 0 0,1-1 0 0 0,1 2 0 0 0,9 3 0 0 0,3-3 0 0 0,9 0 0 0 0,0-4 0 0 0,6 1 0 0 0,6-12 0 0 0,12-7 0 0 0,14-5 0 0 0,11-2 0 0 0,10-2 0 0 0,5 0 0 0 0,4 1 0 0 0,2 0 0 0 0,0 1 0 0 0,0 1 0 0 0,0-1 0 0 0,-2 1 0 0 0,1 0 0 0 0,-8 8 0 0 0,-10 8 0 0 0,-2 3 0 0 0,2-3 0 0 0,4-4 0 0 0,4-3 0 0 0,-3 3 0 0 0,-1-1 0 0 0,3-1 0 0 0,3 4 0 0 0,2 0 0 0 0,2-3 0 0 0,2-3 0 0 0,0-2 0 0 0,1-4 0 0 0,-7 0 0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customXml" Target="../ink/ink4.xml"/><Relationship Id="rId13" Type="http://schemas.openxmlformats.org/officeDocument/2006/relationships/image" Target="../media/image8.png"/><Relationship Id="rId18" Type="http://schemas.openxmlformats.org/officeDocument/2006/relationships/customXml" Target="../ink/ink9.xml"/><Relationship Id="rId26" Type="http://schemas.openxmlformats.org/officeDocument/2006/relationships/customXml" Target="../ink/ink13.xml"/><Relationship Id="rId3" Type="http://schemas.openxmlformats.org/officeDocument/2006/relationships/image" Target="../media/image3.png"/><Relationship Id="rId21" Type="http://schemas.openxmlformats.org/officeDocument/2006/relationships/image" Target="../media/image12.png"/><Relationship Id="rId7" Type="http://schemas.openxmlformats.org/officeDocument/2006/relationships/image" Target="../media/image5.png"/><Relationship Id="rId12" Type="http://schemas.openxmlformats.org/officeDocument/2006/relationships/customXml" Target="../ink/ink6.xml"/><Relationship Id="rId17" Type="http://schemas.openxmlformats.org/officeDocument/2006/relationships/image" Target="../media/image10.png"/><Relationship Id="rId25" Type="http://schemas.openxmlformats.org/officeDocument/2006/relationships/image" Target="../media/image14.png"/><Relationship Id="rId2" Type="http://schemas.openxmlformats.org/officeDocument/2006/relationships/customXml" Target="../ink/ink1.xml"/><Relationship Id="rId16" Type="http://schemas.openxmlformats.org/officeDocument/2006/relationships/customXml" Target="../ink/ink8.xml"/><Relationship Id="rId20" Type="http://schemas.openxmlformats.org/officeDocument/2006/relationships/customXml" Target="../ink/ink10.xml"/><Relationship Id="rId29"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customXml" Target="../ink/ink3.xml"/><Relationship Id="rId11" Type="http://schemas.openxmlformats.org/officeDocument/2006/relationships/image" Target="../media/image7.png"/><Relationship Id="rId24" Type="http://schemas.openxmlformats.org/officeDocument/2006/relationships/customXml" Target="../ink/ink12.xml"/><Relationship Id="rId5" Type="http://schemas.openxmlformats.org/officeDocument/2006/relationships/image" Target="../media/image4.png"/><Relationship Id="rId15" Type="http://schemas.openxmlformats.org/officeDocument/2006/relationships/image" Target="../media/image9.png"/><Relationship Id="rId23" Type="http://schemas.openxmlformats.org/officeDocument/2006/relationships/image" Target="../media/image13.png"/><Relationship Id="rId28" Type="http://schemas.openxmlformats.org/officeDocument/2006/relationships/customXml" Target="../ink/ink14.xml"/><Relationship Id="rId10" Type="http://schemas.openxmlformats.org/officeDocument/2006/relationships/customXml" Target="../ink/ink5.xml"/><Relationship Id="rId19" Type="http://schemas.openxmlformats.org/officeDocument/2006/relationships/image" Target="../media/image11.png"/><Relationship Id="rId4" Type="http://schemas.openxmlformats.org/officeDocument/2006/relationships/customXml" Target="../ink/ink2.xml"/><Relationship Id="rId9" Type="http://schemas.openxmlformats.org/officeDocument/2006/relationships/image" Target="../media/image6.png"/><Relationship Id="rId14" Type="http://schemas.openxmlformats.org/officeDocument/2006/relationships/customXml" Target="../ink/ink7.xml"/><Relationship Id="rId22" Type="http://schemas.openxmlformats.org/officeDocument/2006/relationships/customXml" Target="../ink/ink11.xml"/><Relationship Id="rId27" Type="http://schemas.openxmlformats.org/officeDocument/2006/relationships/image" Target="../media/image15.png"/></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an in a suit drives a car while drinking from a container, with motion blur indicating speed.">
            <a:extLst>
              <a:ext uri="{FF2B5EF4-FFF2-40B4-BE49-F238E27FC236}">
                <a16:creationId xmlns:a16="http://schemas.microsoft.com/office/drawing/2014/main" id="{BA3C5649-7745-ED6B-EB7F-CBE44943A002}"/>
              </a:ext>
            </a:extLst>
          </p:cNvPr>
          <p:cNvPicPr>
            <a:picLocks noChangeAspect="1"/>
          </p:cNvPicPr>
          <p:nvPr/>
        </p:nvPicPr>
        <p:blipFill>
          <a:blip r:embed="rId2"/>
          <a:srcRect t="5436"/>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935402" y="743447"/>
            <a:ext cx="3445765" cy="3692028"/>
          </a:xfrm>
          <a:noFill/>
        </p:spPr>
        <p:txBody>
          <a:bodyPr>
            <a:normAutofit/>
          </a:bodyPr>
          <a:lstStyle/>
          <a:p>
            <a:pPr algn="l"/>
            <a:r>
              <a:rPr lang="en-US" sz="4000" dirty="0"/>
              <a:t>The Problem of Moral Luck: Should we all be held in equal responsibility?</a:t>
            </a:r>
          </a:p>
        </p:txBody>
      </p:sp>
      <p:sp>
        <p:nvSpPr>
          <p:cNvPr id="3" name="Subtitle 2"/>
          <p:cNvSpPr>
            <a:spLocks noGrp="1"/>
          </p:cNvSpPr>
          <p:nvPr>
            <p:ph type="subTitle" idx="1"/>
          </p:nvPr>
        </p:nvSpPr>
        <p:spPr>
          <a:xfrm>
            <a:off x="7935403" y="4629234"/>
            <a:ext cx="3445766" cy="1485319"/>
          </a:xfrm>
          <a:noFill/>
        </p:spPr>
        <p:txBody>
          <a:bodyPr vert="horz" lIns="91440" tIns="45720" rIns="91440" bIns="45720" rtlCol="0">
            <a:normAutofit/>
          </a:bodyPr>
          <a:lstStyle/>
          <a:p>
            <a:pPr algn="l"/>
            <a:r>
              <a:rPr lang="en-US" dirty="0"/>
              <a:t> by Nathan Topham</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A2031-ABA7-E185-5989-AA7237B066E0}"/>
              </a:ext>
            </a:extLst>
          </p:cNvPr>
          <p:cNvSpPr>
            <a:spLocks noGrp="1"/>
          </p:cNvSpPr>
          <p:nvPr>
            <p:ph type="title"/>
          </p:nvPr>
        </p:nvSpPr>
        <p:spPr>
          <a:xfrm>
            <a:off x="838200" y="5691"/>
            <a:ext cx="10515600" cy="1325563"/>
          </a:xfrm>
        </p:spPr>
        <p:txBody>
          <a:bodyPr/>
          <a:lstStyle/>
          <a:p>
            <a:pPr algn="ctr"/>
            <a:r>
              <a:rPr lang="en-US" b="1" u="sng" dirty="0"/>
              <a:t>The Control Principle</a:t>
            </a:r>
          </a:p>
        </p:txBody>
      </p:sp>
      <p:sp>
        <p:nvSpPr>
          <p:cNvPr id="3" name="Content Placeholder 2">
            <a:extLst>
              <a:ext uri="{FF2B5EF4-FFF2-40B4-BE49-F238E27FC236}">
                <a16:creationId xmlns:a16="http://schemas.microsoft.com/office/drawing/2014/main" id="{ECCAD6F5-A0C4-B471-80F6-7504062E68AB}"/>
              </a:ext>
            </a:extLst>
          </p:cNvPr>
          <p:cNvSpPr>
            <a:spLocks noGrp="1"/>
          </p:cNvSpPr>
          <p:nvPr>
            <p:ph idx="1"/>
          </p:nvPr>
        </p:nvSpPr>
        <p:spPr>
          <a:xfrm>
            <a:off x="838200" y="1609965"/>
            <a:ext cx="10515600" cy="4351338"/>
          </a:xfrm>
        </p:spPr>
        <p:txBody>
          <a:bodyPr vert="horz" lIns="91440" tIns="45720" rIns="91440" bIns="45720" rtlCol="0" anchor="t">
            <a:normAutofit/>
          </a:bodyPr>
          <a:lstStyle/>
          <a:p>
            <a:pPr marL="0" indent="0" algn="ctr">
              <a:buNone/>
            </a:pPr>
            <a:r>
              <a:rPr lang="en-US" dirty="0"/>
              <a:t>This is a moral philosophy stating that a person is only morally  responsible for their actions if they are within their control.</a:t>
            </a:r>
          </a:p>
          <a:p>
            <a:pPr marL="0" indent="0" algn="ctr">
              <a:buNone/>
            </a:pPr>
            <a:endParaRPr lang="en-US" dirty="0"/>
          </a:p>
          <a:p>
            <a:pPr marL="0" indent="0" algn="ctr">
              <a:buNone/>
            </a:pPr>
            <a:r>
              <a:rPr lang="en-US" dirty="0"/>
              <a:t>It is central to the debate on moral luck, the idea that differences in </a:t>
            </a:r>
            <a:r>
              <a:rPr lang="en-US"/>
              <a:t>the outcomes of two moral agent's actions cannot be evaluated on a moral basis should the external factors be out of their control.</a:t>
            </a:r>
          </a:p>
          <a:p>
            <a:pPr marL="0" indent="0" algn="ctr">
              <a:buNone/>
            </a:pPr>
            <a:endParaRPr lang="en-US" dirty="0"/>
          </a:p>
          <a:p>
            <a:pPr marL="0" indent="0" algn="ctr">
              <a:buNone/>
            </a:pPr>
            <a:r>
              <a:rPr lang="en-US" dirty="0"/>
              <a:t>Michael Zimmerman argues against it, using the notion of intuition </a:t>
            </a:r>
            <a:r>
              <a:rPr lang="en-US"/>
              <a:t>to understand that "we cannot escape culpability through luck". </a:t>
            </a:r>
            <a:endParaRPr lang="en-US" dirty="0"/>
          </a:p>
        </p:txBody>
      </p:sp>
    </p:spTree>
    <p:extLst>
      <p:ext uri="{BB962C8B-B14F-4D97-AF65-F5344CB8AC3E}">
        <p14:creationId xmlns:p14="http://schemas.microsoft.com/office/powerpoint/2010/main" val="3577745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72804F-D221-CD13-C730-3039CC3A07BC}"/>
              </a:ext>
            </a:extLst>
          </p:cNvPr>
          <p:cNvSpPr>
            <a:spLocks noGrp="1"/>
          </p:cNvSpPr>
          <p:nvPr>
            <p:ph type="title"/>
          </p:nvPr>
        </p:nvSpPr>
        <p:spPr>
          <a:xfrm>
            <a:off x="5894962" y="479493"/>
            <a:ext cx="5458838" cy="1325563"/>
          </a:xfrm>
        </p:spPr>
        <p:txBody>
          <a:bodyPr>
            <a:normAutofit/>
          </a:bodyPr>
          <a:lstStyle/>
          <a:p>
            <a:r>
              <a:rPr lang="en-US" sz="3400" b="1" u="sng"/>
              <a:t>Disparities in consequence in spite of equal actions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Editorial Cartoon】Double Standards - 国际在线移动版">
            <a:extLst>
              <a:ext uri="{FF2B5EF4-FFF2-40B4-BE49-F238E27FC236}">
                <a16:creationId xmlns:a16="http://schemas.microsoft.com/office/drawing/2014/main" id="{EA1DF85D-963A-96B6-7DC7-2FDD177729A2}"/>
              </a:ext>
            </a:extLst>
          </p:cNvPr>
          <p:cNvPicPr>
            <a:picLocks noChangeAspect="1"/>
          </p:cNvPicPr>
          <p:nvPr/>
        </p:nvPicPr>
        <p:blipFill>
          <a:blip r:embed="rId2"/>
          <a:stretch>
            <a:fillRect/>
          </a:stretch>
        </p:blipFill>
        <p:spPr>
          <a:xfrm>
            <a:off x="415635" y="1144300"/>
            <a:ext cx="5481871" cy="429901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D1FE78B-97C6-1AEF-FA89-F4B367D39DE4}"/>
              </a:ext>
            </a:extLst>
          </p:cNvPr>
          <p:cNvSpPr>
            <a:spLocks noGrp="1"/>
          </p:cNvSpPr>
          <p:nvPr>
            <p:ph idx="1"/>
          </p:nvPr>
        </p:nvSpPr>
        <p:spPr>
          <a:xfrm>
            <a:off x="5894962" y="1984443"/>
            <a:ext cx="5458838" cy="4192520"/>
          </a:xfrm>
        </p:spPr>
        <p:txBody>
          <a:bodyPr vert="horz" lIns="91440" tIns="45720" rIns="91440" bIns="45720" rtlCol="0">
            <a:normAutofit/>
          </a:bodyPr>
          <a:lstStyle/>
          <a:p>
            <a:pPr marL="457200" indent="-457200"/>
            <a:r>
              <a:rPr lang="en-US" sz="2200"/>
              <a:t>Two identical actions can be differently scrutinized based on the consequences of them. Driver A has hit and killed a child whilst driving over the speed limit due to alcohol consumption inhibiting their judgement, and Driver B has these same variables, yet did not hit and kill anyone since a person did not happen to wander in front of their car.</a:t>
            </a:r>
          </a:p>
          <a:p>
            <a:pPr marL="457200" indent="-457200"/>
            <a:r>
              <a:rPr lang="en-US" sz="2200"/>
              <a:t>What should the overarching maxim on the matter be?</a:t>
            </a:r>
          </a:p>
        </p:txBody>
      </p:sp>
    </p:spTree>
    <p:extLst>
      <p:ext uri="{BB962C8B-B14F-4D97-AF65-F5344CB8AC3E}">
        <p14:creationId xmlns:p14="http://schemas.microsoft.com/office/powerpoint/2010/main" val="2554160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DDD21-C468-BDA2-53DD-B3137601BEA7}"/>
              </a:ext>
            </a:extLst>
          </p:cNvPr>
          <p:cNvSpPr>
            <a:spLocks noGrp="1"/>
          </p:cNvSpPr>
          <p:nvPr>
            <p:ph type="title"/>
          </p:nvPr>
        </p:nvSpPr>
        <p:spPr>
          <a:xfrm>
            <a:off x="708804" y="-80573"/>
            <a:ext cx="10515600" cy="1325563"/>
          </a:xfrm>
        </p:spPr>
        <p:txBody>
          <a:bodyPr/>
          <a:lstStyle/>
          <a:p>
            <a:r>
              <a:rPr lang="en-US" b="1" u="sng" dirty="0"/>
              <a:t>Influence of external variables</a:t>
            </a:r>
          </a:p>
        </p:txBody>
      </p:sp>
      <p:sp>
        <p:nvSpPr>
          <p:cNvPr id="3" name="Content Placeholder 2">
            <a:extLst>
              <a:ext uri="{FF2B5EF4-FFF2-40B4-BE49-F238E27FC236}">
                <a16:creationId xmlns:a16="http://schemas.microsoft.com/office/drawing/2014/main" id="{C09CE02F-548B-DCC9-F17E-548715FECF05}"/>
              </a:ext>
            </a:extLst>
          </p:cNvPr>
          <p:cNvSpPr>
            <a:spLocks noGrp="1"/>
          </p:cNvSpPr>
          <p:nvPr>
            <p:ph idx="1"/>
          </p:nvPr>
        </p:nvSpPr>
        <p:spPr>
          <a:xfrm>
            <a:off x="306238" y="1034871"/>
            <a:ext cx="10515600" cy="4351338"/>
          </a:xfrm>
        </p:spPr>
        <p:txBody>
          <a:bodyPr vert="horz" lIns="91440" tIns="45720" rIns="91440" bIns="45720" rtlCol="0" anchor="t">
            <a:normAutofit/>
          </a:bodyPr>
          <a:lstStyle/>
          <a:p>
            <a:pPr marL="457200" indent="-457200"/>
            <a:r>
              <a:rPr lang="en-US" sz="2400" dirty="0"/>
              <a:t>For the case of Driver A, an uncontrollable external event has resulted in more judgement being passed onto them as their controllable actions resulted in the death of a child.</a:t>
            </a:r>
          </a:p>
          <a:p>
            <a:pPr marL="457200" indent="-457200"/>
            <a:r>
              <a:rPr lang="en-US" sz="2400" dirty="0"/>
              <a:t>However, Driver B's actions could just have easily resulted in the same consequence. Thus, leading to a reduced sense of responsibility on Driver B's head.</a:t>
            </a:r>
          </a:p>
          <a:p>
            <a:pPr marL="457200" indent="-457200"/>
            <a:r>
              <a:rPr lang="en-US" sz="2400" dirty="0"/>
              <a:t>Neither were involuntarily led to or coerced into taking these actions, but the resultant moral luck placed one above the other in terms of scrutiny</a:t>
            </a:r>
            <a:r>
              <a:rPr lang="en-US" dirty="0"/>
              <a:t>.</a:t>
            </a: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95A2E79A-A512-03C9-03A8-AB6AF963BCB0}"/>
                  </a:ext>
                </a:extLst>
              </p14:cNvPr>
              <p14:cNvContentPartPr/>
              <p14:nvPr/>
            </p14:nvContentPartPr>
            <p14:xfrm>
              <a:off x="1404470" y="5377922"/>
              <a:ext cx="1462585" cy="90547"/>
            </p14:xfrm>
          </p:contentPart>
        </mc:Choice>
        <mc:Fallback xmlns="">
          <p:pic>
            <p:nvPicPr>
              <p:cNvPr id="4" name="Ink 3">
                <a:extLst>
                  <a:ext uri="{FF2B5EF4-FFF2-40B4-BE49-F238E27FC236}">
                    <a16:creationId xmlns:a16="http://schemas.microsoft.com/office/drawing/2014/main" id="{95A2E79A-A512-03C9-03A8-AB6AF963BCB0}"/>
                  </a:ext>
                </a:extLst>
              </p:cNvPr>
              <p:cNvPicPr/>
              <p:nvPr/>
            </p:nvPicPr>
            <p:blipFill>
              <a:blip r:embed="rId3"/>
              <a:stretch>
                <a:fillRect/>
              </a:stretch>
            </p:blipFill>
            <p:spPr>
              <a:xfrm>
                <a:off x="1341849" y="5315649"/>
                <a:ext cx="1588186" cy="215452"/>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EAC6A2DC-9BDF-CC06-A1BC-B215905DE841}"/>
                  </a:ext>
                </a:extLst>
              </p14:cNvPr>
              <p14:cNvContentPartPr/>
              <p14:nvPr/>
            </p14:nvContentPartPr>
            <p14:xfrm>
              <a:off x="2898587" y="4738392"/>
              <a:ext cx="694667" cy="655372"/>
            </p14:xfrm>
          </p:contentPart>
        </mc:Choice>
        <mc:Fallback xmlns="">
          <p:pic>
            <p:nvPicPr>
              <p:cNvPr id="5" name="Ink 4">
                <a:extLst>
                  <a:ext uri="{FF2B5EF4-FFF2-40B4-BE49-F238E27FC236}">
                    <a16:creationId xmlns:a16="http://schemas.microsoft.com/office/drawing/2014/main" id="{EAC6A2DC-9BDF-CC06-A1BC-B215905DE841}"/>
                  </a:ext>
                </a:extLst>
              </p:cNvPr>
              <p:cNvPicPr/>
              <p:nvPr/>
            </p:nvPicPr>
            <p:blipFill>
              <a:blip r:embed="rId5"/>
              <a:stretch>
                <a:fillRect/>
              </a:stretch>
            </p:blipFill>
            <p:spPr>
              <a:xfrm>
                <a:off x="2835632" y="4675410"/>
                <a:ext cx="820218" cy="780976"/>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7B53A457-6D03-262C-48C7-86ED0068E56C}"/>
                  </a:ext>
                </a:extLst>
              </p14:cNvPr>
              <p14:cNvContentPartPr/>
              <p14:nvPr/>
            </p14:nvContentPartPr>
            <p14:xfrm>
              <a:off x="2883646" y="5423647"/>
              <a:ext cx="691361" cy="717762"/>
            </p14:xfrm>
          </p:contentPart>
        </mc:Choice>
        <mc:Fallback xmlns="">
          <p:pic>
            <p:nvPicPr>
              <p:cNvPr id="6" name="Ink 5">
                <a:extLst>
                  <a:ext uri="{FF2B5EF4-FFF2-40B4-BE49-F238E27FC236}">
                    <a16:creationId xmlns:a16="http://schemas.microsoft.com/office/drawing/2014/main" id="{7B53A457-6D03-262C-48C7-86ED0068E56C}"/>
                  </a:ext>
                </a:extLst>
              </p:cNvPr>
              <p:cNvPicPr/>
              <p:nvPr/>
            </p:nvPicPr>
            <p:blipFill>
              <a:blip r:embed="rId7"/>
              <a:stretch>
                <a:fillRect/>
              </a:stretch>
            </p:blipFill>
            <p:spPr>
              <a:xfrm>
                <a:off x="2821024" y="5361045"/>
                <a:ext cx="816965" cy="843325"/>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889CA1AA-87C3-1E5E-EC45-A351EBA404C1}"/>
                  </a:ext>
                </a:extLst>
              </p14:cNvPr>
              <p14:cNvContentPartPr/>
              <p14:nvPr/>
            </p14:nvContentPartPr>
            <p14:xfrm>
              <a:off x="3600823" y="4644868"/>
              <a:ext cx="2215708" cy="120534"/>
            </p14:xfrm>
          </p:contentPart>
        </mc:Choice>
        <mc:Fallback xmlns="">
          <p:pic>
            <p:nvPicPr>
              <p:cNvPr id="9" name="Ink 8">
                <a:extLst>
                  <a:ext uri="{FF2B5EF4-FFF2-40B4-BE49-F238E27FC236}">
                    <a16:creationId xmlns:a16="http://schemas.microsoft.com/office/drawing/2014/main" id="{889CA1AA-87C3-1E5E-EC45-A351EBA404C1}"/>
                  </a:ext>
                </a:extLst>
              </p:cNvPr>
              <p:cNvPicPr/>
              <p:nvPr/>
            </p:nvPicPr>
            <p:blipFill>
              <a:blip r:embed="rId9"/>
              <a:stretch>
                <a:fillRect/>
              </a:stretch>
            </p:blipFill>
            <p:spPr>
              <a:xfrm>
                <a:off x="3538196" y="4582449"/>
                <a:ext cx="2341322" cy="245732"/>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F0FBC0C4-8E34-A4C4-8650-1894EAF8935F}"/>
                  </a:ext>
                </a:extLst>
              </p14:cNvPr>
              <p14:cNvContentPartPr/>
              <p14:nvPr/>
            </p14:nvContentPartPr>
            <p14:xfrm>
              <a:off x="3570941" y="6090086"/>
              <a:ext cx="2339110" cy="111155"/>
            </p14:xfrm>
          </p:contentPart>
        </mc:Choice>
        <mc:Fallback xmlns="">
          <p:pic>
            <p:nvPicPr>
              <p:cNvPr id="10" name="Ink 9">
                <a:extLst>
                  <a:ext uri="{FF2B5EF4-FFF2-40B4-BE49-F238E27FC236}">
                    <a16:creationId xmlns:a16="http://schemas.microsoft.com/office/drawing/2014/main" id="{F0FBC0C4-8E34-A4C4-8650-1894EAF8935F}"/>
                  </a:ext>
                </a:extLst>
              </p:cNvPr>
              <p:cNvPicPr/>
              <p:nvPr/>
            </p:nvPicPr>
            <p:blipFill>
              <a:blip r:embed="rId11"/>
              <a:stretch>
                <a:fillRect/>
              </a:stretch>
            </p:blipFill>
            <p:spPr>
              <a:xfrm>
                <a:off x="3507955" y="6027337"/>
                <a:ext cx="2464722" cy="236294"/>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1" name="Ink 10">
                <a:extLst>
                  <a:ext uri="{FF2B5EF4-FFF2-40B4-BE49-F238E27FC236}">
                    <a16:creationId xmlns:a16="http://schemas.microsoft.com/office/drawing/2014/main" id="{2BED2883-F4EF-D81C-B5DF-8002706277BD}"/>
                  </a:ext>
                </a:extLst>
              </p14:cNvPr>
              <p14:cNvContentPartPr/>
              <p14:nvPr/>
            </p14:nvContentPartPr>
            <p14:xfrm>
              <a:off x="5812117" y="4676587"/>
              <a:ext cx="652112" cy="512155"/>
            </p14:xfrm>
          </p:contentPart>
        </mc:Choice>
        <mc:Fallback xmlns="">
          <p:pic>
            <p:nvPicPr>
              <p:cNvPr id="11" name="Ink 10">
                <a:extLst>
                  <a:ext uri="{FF2B5EF4-FFF2-40B4-BE49-F238E27FC236}">
                    <a16:creationId xmlns:a16="http://schemas.microsoft.com/office/drawing/2014/main" id="{2BED2883-F4EF-D81C-B5DF-8002706277BD}"/>
                  </a:ext>
                </a:extLst>
              </p:cNvPr>
              <p:cNvPicPr/>
              <p:nvPr/>
            </p:nvPicPr>
            <p:blipFill>
              <a:blip r:embed="rId13"/>
              <a:stretch>
                <a:fillRect/>
              </a:stretch>
            </p:blipFill>
            <p:spPr>
              <a:xfrm>
                <a:off x="5749497" y="4613647"/>
                <a:ext cx="777712" cy="637676"/>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2" name="Ink 11">
                <a:extLst>
                  <a:ext uri="{FF2B5EF4-FFF2-40B4-BE49-F238E27FC236}">
                    <a16:creationId xmlns:a16="http://schemas.microsoft.com/office/drawing/2014/main" id="{CD117637-301D-CE9A-8976-1D90AE868ABC}"/>
                  </a:ext>
                </a:extLst>
              </p14:cNvPr>
              <p14:cNvContentPartPr/>
              <p14:nvPr/>
            </p14:nvContentPartPr>
            <p14:xfrm>
              <a:off x="6439646" y="5154706"/>
              <a:ext cx="184093" cy="218716"/>
            </p14:xfrm>
          </p:contentPart>
        </mc:Choice>
        <mc:Fallback xmlns="">
          <p:pic>
            <p:nvPicPr>
              <p:cNvPr id="12" name="Ink 11">
                <a:extLst>
                  <a:ext uri="{FF2B5EF4-FFF2-40B4-BE49-F238E27FC236}">
                    <a16:creationId xmlns:a16="http://schemas.microsoft.com/office/drawing/2014/main" id="{CD117637-301D-CE9A-8976-1D90AE868ABC}"/>
                  </a:ext>
                </a:extLst>
              </p:cNvPr>
              <p:cNvPicPr/>
              <p:nvPr/>
            </p:nvPicPr>
            <p:blipFill>
              <a:blip r:embed="rId15"/>
              <a:stretch>
                <a:fillRect/>
              </a:stretch>
            </p:blipFill>
            <p:spPr>
              <a:xfrm>
                <a:off x="6376724" y="5092216"/>
                <a:ext cx="309578" cy="344056"/>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3" name="Ink 12">
                <a:extLst>
                  <a:ext uri="{FF2B5EF4-FFF2-40B4-BE49-F238E27FC236}">
                    <a16:creationId xmlns:a16="http://schemas.microsoft.com/office/drawing/2014/main" id="{B08C5AFD-3B65-E83F-248B-5C973C4F9ADE}"/>
                  </a:ext>
                </a:extLst>
              </p14:cNvPr>
              <p14:cNvContentPartPr/>
              <p14:nvPr/>
            </p14:nvContentPartPr>
            <p14:xfrm>
              <a:off x="5871882" y="5396527"/>
              <a:ext cx="809947" cy="669589"/>
            </p14:xfrm>
          </p:contentPart>
        </mc:Choice>
        <mc:Fallback xmlns="">
          <p:pic>
            <p:nvPicPr>
              <p:cNvPr id="13" name="Ink 12">
                <a:extLst>
                  <a:ext uri="{FF2B5EF4-FFF2-40B4-BE49-F238E27FC236}">
                    <a16:creationId xmlns:a16="http://schemas.microsoft.com/office/drawing/2014/main" id="{B08C5AFD-3B65-E83F-248B-5C973C4F9ADE}"/>
                  </a:ext>
                </a:extLst>
              </p:cNvPr>
              <p:cNvPicPr/>
              <p:nvPr/>
            </p:nvPicPr>
            <p:blipFill>
              <a:blip r:embed="rId17"/>
              <a:stretch>
                <a:fillRect/>
              </a:stretch>
            </p:blipFill>
            <p:spPr>
              <a:xfrm>
                <a:off x="5809274" y="5333922"/>
                <a:ext cx="935523" cy="795159"/>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4" name="Ink 13">
                <a:extLst>
                  <a:ext uri="{FF2B5EF4-FFF2-40B4-BE49-F238E27FC236}">
                    <a16:creationId xmlns:a16="http://schemas.microsoft.com/office/drawing/2014/main" id="{8518CB19-6AF8-3DF0-D2A7-00CA3097935F}"/>
                  </a:ext>
                </a:extLst>
              </p14:cNvPr>
              <p14:cNvContentPartPr/>
              <p14:nvPr/>
            </p14:nvContentPartPr>
            <p14:xfrm>
              <a:off x="6604000" y="5347068"/>
              <a:ext cx="2099126" cy="107202"/>
            </p14:xfrm>
          </p:contentPart>
        </mc:Choice>
        <mc:Fallback xmlns="">
          <p:pic>
            <p:nvPicPr>
              <p:cNvPr id="14" name="Ink 13">
                <a:extLst>
                  <a:ext uri="{FF2B5EF4-FFF2-40B4-BE49-F238E27FC236}">
                    <a16:creationId xmlns:a16="http://schemas.microsoft.com/office/drawing/2014/main" id="{8518CB19-6AF8-3DF0-D2A7-00CA3097935F}"/>
                  </a:ext>
                </a:extLst>
              </p:cNvPr>
              <p:cNvPicPr/>
              <p:nvPr/>
            </p:nvPicPr>
            <p:blipFill>
              <a:blip r:embed="rId19"/>
              <a:stretch>
                <a:fillRect/>
              </a:stretch>
            </p:blipFill>
            <p:spPr>
              <a:xfrm>
                <a:off x="6541012" y="5284324"/>
                <a:ext cx="2224742" cy="232331"/>
              </a:xfrm>
              <a:prstGeom prst="rect">
                <a:avLst/>
              </a:prstGeom>
            </p:spPr>
          </p:pic>
        </mc:Fallback>
      </mc:AlternateContent>
      <p:sp>
        <p:nvSpPr>
          <p:cNvPr id="15" name="TextBox 14">
            <a:extLst>
              <a:ext uri="{FF2B5EF4-FFF2-40B4-BE49-F238E27FC236}">
                <a16:creationId xmlns:a16="http://schemas.microsoft.com/office/drawing/2014/main" id="{FA1990FB-9E67-E4EE-56C9-042F83913430}"/>
              </a:ext>
            </a:extLst>
          </p:cNvPr>
          <p:cNvSpPr txBox="1"/>
          <p:nvPr/>
        </p:nvSpPr>
        <p:spPr>
          <a:xfrm>
            <a:off x="8955119" y="4171689"/>
            <a:ext cx="3122705" cy="2862322"/>
          </a:xfrm>
          <a:prstGeom prst="rect">
            <a:avLst/>
          </a:prstGeom>
          <a:noFill/>
          <a:ln>
            <a:solidFill>
              <a:schemeClr val="tx1"/>
            </a:solidFill>
            <a:prstDash val="solid"/>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The moral judgement for Voluntarists must remain consistent, despite the variables bringing about different results, the capacity for the worst one always existed within the actions of both individuals.</a:t>
            </a:r>
          </a:p>
        </p:txBody>
      </p:sp>
      <mc:AlternateContent xmlns:mc="http://schemas.openxmlformats.org/markup-compatibility/2006" xmlns:p14="http://schemas.microsoft.com/office/powerpoint/2010/main">
        <mc:Choice Requires="p14">
          <p:contentPart p14:bwMode="auto" r:id="rId20">
            <p14:nvContentPartPr>
              <p14:cNvPr id="20" name="Ink 19">
                <a:extLst>
                  <a:ext uri="{FF2B5EF4-FFF2-40B4-BE49-F238E27FC236}">
                    <a16:creationId xmlns:a16="http://schemas.microsoft.com/office/drawing/2014/main" id="{826A46A9-6C7E-C55D-1DBE-ED9A315002F9}"/>
                  </a:ext>
                </a:extLst>
              </p14:cNvPr>
              <p14:cNvContentPartPr/>
              <p14:nvPr/>
            </p14:nvContentPartPr>
            <p14:xfrm>
              <a:off x="2719294" y="4414500"/>
              <a:ext cx="334868" cy="320429"/>
            </p14:xfrm>
          </p:contentPart>
        </mc:Choice>
        <mc:Fallback xmlns="">
          <p:pic>
            <p:nvPicPr>
              <p:cNvPr id="20" name="Ink 19">
                <a:extLst>
                  <a:ext uri="{FF2B5EF4-FFF2-40B4-BE49-F238E27FC236}">
                    <a16:creationId xmlns:a16="http://schemas.microsoft.com/office/drawing/2014/main" id="{826A46A9-6C7E-C55D-1DBE-ED9A315002F9}"/>
                  </a:ext>
                </a:extLst>
              </p:cNvPr>
              <p:cNvPicPr/>
              <p:nvPr/>
            </p:nvPicPr>
            <p:blipFill>
              <a:blip r:embed="rId21"/>
              <a:stretch>
                <a:fillRect/>
              </a:stretch>
            </p:blipFill>
            <p:spPr>
              <a:xfrm>
                <a:off x="2656709" y="4351925"/>
                <a:ext cx="460399" cy="445939"/>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1" name="Ink 20">
                <a:extLst>
                  <a:ext uri="{FF2B5EF4-FFF2-40B4-BE49-F238E27FC236}">
                    <a16:creationId xmlns:a16="http://schemas.microsoft.com/office/drawing/2014/main" id="{459247D6-0D0E-BFF3-F131-D7F753034185}"/>
                  </a:ext>
                </a:extLst>
              </p14:cNvPr>
              <p14:cNvContentPartPr/>
              <p14:nvPr/>
            </p14:nvContentPartPr>
            <p14:xfrm>
              <a:off x="3152588" y="4324987"/>
              <a:ext cx="195223" cy="290105"/>
            </p14:xfrm>
          </p:contentPart>
        </mc:Choice>
        <mc:Fallback xmlns="">
          <p:pic>
            <p:nvPicPr>
              <p:cNvPr id="21" name="Ink 20">
                <a:extLst>
                  <a:ext uri="{FF2B5EF4-FFF2-40B4-BE49-F238E27FC236}">
                    <a16:creationId xmlns:a16="http://schemas.microsoft.com/office/drawing/2014/main" id="{459247D6-0D0E-BFF3-F131-D7F753034185}"/>
                  </a:ext>
                </a:extLst>
              </p:cNvPr>
              <p:cNvPicPr/>
              <p:nvPr/>
            </p:nvPicPr>
            <p:blipFill>
              <a:blip r:embed="rId23"/>
              <a:stretch>
                <a:fillRect/>
              </a:stretch>
            </p:blipFill>
            <p:spPr>
              <a:xfrm>
                <a:off x="3089671" y="4262077"/>
                <a:ext cx="320698" cy="415566"/>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2" name="Ink 21">
                <a:extLst>
                  <a:ext uri="{FF2B5EF4-FFF2-40B4-BE49-F238E27FC236}">
                    <a16:creationId xmlns:a16="http://schemas.microsoft.com/office/drawing/2014/main" id="{2129E7AF-6898-E5C3-14A3-67627A0D58EB}"/>
                  </a:ext>
                </a:extLst>
              </p14:cNvPr>
              <p14:cNvContentPartPr/>
              <p14:nvPr/>
            </p14:nvContentPartPr>
            <p14:xfrm>
              <a:off x="3033058" y="4616823"/>
              <a:ext cx="574918" cy="45848"/>
            </p14:xfrm>
          </p:contentPart>
        </mc:Choice>
        <mc:Fallback xmlns="">
          <p:pic>
            <p:nvPicPr>
              <p:cNvPr id="22" name="Ink 21">
                <a:extLst>
                  <a:ext uri="{FF2B5EF4-FFF2-40B4-BE49-F238E27FC236}">
                    <a16:creationId xmlns:a16="http://schemas.microsoft.com/office/drawing/2014/main" id="{2129E7AF-6898-E5C3-14A3-67627A0D58EB}"/>
                  </a:ext>
                </a:extLst>
              </p:cNvPr>
              <p:cNvPicPr/>
              <p:nvPr/>
            </p:nvPicPr>
            <p:blipFill>
              <a:blip r:embed="rId25"/>
              <a:stretch>
                <a:fillRect/>
              </a:stretch>
            </p:blipFill>
            <p:spPr>
              <a:xfrm>
                <a:off x="2970457" y="4554140"/>
                <a:ext cx="700479" cy="170855"/>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3" name="Ink 22">
                <a:extLst>
                  <a:ext uri="{FF2B5EF4-FFF2-40B4-BE49-F238E27FC236}">
                    <a16:creationId xmlns:a16="http://schemas.microsoft.com/office/drawing/2014/main" id="{AC3D572C-8F62-866D-3DB0-48A29078FA0E}"/>
                  </a:ext>
                </a:extLst>
              </p14:cNvPr>
              <p14:cNvContentPartPr/>
              <p14:nvPr/>
            </p14:nvContentPartPr>
            <p14:xfrm>
              <a:off x="2525058" y="5927934"/>
              <a:ext cx="293887" cy="276328"/>
            </p14:xfrm>
          </p:contentPart>
        </mc:Choice>
        <mc:Fallback xmlns="">
          <p:pic>
            <p:nvPicPr>
              <p:cNvPr id="23" name="Ink 22">
                <a:extLst>
                  <a:ext uri="{FF2B5EF4-FFF2-40B4-BE49-F238E27FC236}">
                    <a16:creationId xmlns:a16="http://schemas.microsoft.com/office/drawing/2014/main" id="{AC3D572C-8F62-866D-3DB0-48A29078FA0E}"/>
                  </a:ext>
                </a:extLst>
              </p:cNvPr>
              <p:cNvPicPr/>
              <p:nvPr/>
            </p:nvPicPr>
            <p:blipFill>
              <a:blip r:embed="rId27"/>
              <a:stretch>
                <a:fillRect/>
              </a:stretch>
            </p:blipFill>
            <p:spPr>
              <a:xfrm>
                <a:off x="2462468" y="5865410"/>
                <a:ext cx="419427" cy="401736"/>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24" name="Ink 23">
                <a:extLst>
                  <a:ext uri="{FF2B5EF4-FFF2-40B4-BE49-F238E27FC236}">
                    <a16:creationId xmlns:a16="http://schemas.microsoft.com/office/drawing/2014/main" id="{2A9E2631-596C-3A14-3D4D-4ECCC7F2F1E6}"/>
                  </a:ext>
                </a:extLst>
              </p14:cNvPr>
              <p14:cNvContentPartPr/>
              <p14:nvPr/>
            </p14:nvContentPartPr>
            <p14:xfrm>
              <a:off x="2928470" y="5900555"/>
              <a:ext cx="341444" cy="390623"/>
            </p14:xfrm>
          </p:contentPart>
        </mc:Choice>
        <mc:Fallback xmlns="">
          <p:pic>
            <p:nvPicPr>
              <p:cNvPr id="24" name="Ink 23">
                <a:extLst>
                  <a:ext uri="{FF2B5EF4-FFF2-40B4-BE49-F238E27FC236}">
                    <a16:creationId xmlns:a16="http://schemas.microsoft.com/office/drawing/2014/main" id="{2A9E2631-596C-3A14-3D4D-4ECCC7F2F1E6}"/>
                  </a:ext>
                </a:extLst>
              </p:cNvPr>
              <p:cNvPicPr/>
              <p:nvPr/>
            </p:nvPicPr>
            <p:blipFill>
              <a:blip r:embed="rId29"/>
              <a:stretch>
                <a:fillRect/>
              </a:stretch>
            </p:blipFill>
            <p:spPr>
              <a:xfrm>
                <a:off x="2865506" y="5837609"/>
                <a:ext cx="467012" cy="516155"/>
              </a:xfrm>
              <a:prstGeom prst="rect">
                <a:avLst/>
              </a:prstGeom>
            </p:spPr>
          </p:pic>
        </mc:Fallback>
      </mc:AlternateContent>
      <p:sp>
        <p:nvSpPr>
          <p:cNvPr id="25" name="TextBox 24">
            <a:extLst>
              <a:ext uri="{FF2B5EF4-FFF2-40B4-BE49-F238E27FC236}">
                <a16:creationId xmlns:a16="http://schemas.microsoft.com/office/drawing/2014/main" id="{C89B572D-6A74-2533-178B-09AB3CB667B3}"/>
              </a:ext>
            </a:extLst>
          </p:cNvPr>
          <p:cNvSpPr txBox="1"/>
          <p:nvPr/>
        </p:nvSpPr>
        <p:spPr>
          <a:xfrm>
            <a:off x="3382" y="5090712"/>
            <a:ext cx="26606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t>Identical Circumstances</a:t>
            </a:r>
          </a:p>
        </p:txBody>
      </p:sp>
    </p:spTree>
    <p:extLst>
      <p:ext uri="{BB962C8B-B14F-4D97-AF65-F5344CB8AC3E}">
        <p14:creationId xmlns:p14="http://schemas.microsoft.com/office/powerpoint/2010/main" val="2651015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C334DF-CFE1-915F-3B18-435ED60D1D46}"/>
              </a:ext>
            </a:extLst>
          </p:cNvPr>
          <p:cNvSpPr>
            <a:spLocks noGrp="1"/>
          </p:cNvSpPr>
          <p:nvPr>
            <p:ph type="title"/>
          </p:nvPr>
        </p:nvSpPr>
        <p:spPr>
          <a:xfrm>
            <a:off x="7320466" y="609600"/>
            <a:ext cx="4140014" cy="1330839"/>
          </a:xfrm>
        </p:spPr>
        <p:txBody>
          <a:bodyPr>
            <a:normAutofit/>
          </a:bodyPr>
          <a:lstStyle/>
          <a:p>
            <a:r>
              <a:rPr lang="en-US" b="1" u="sng" dirty="0"/>
              <a:t>Voluntarism</a:t>
            </a:r>
          </a:p>
        </p:txBody>
      </p:sp>
      <p:pic>
        <p:nvPicPr>
          <p:cNvPr id="4" name="Picture 3" descr="Wilhelm Wundt: The Father Of Psychology">
            <a:extLst>
              <a:ext uri="{FF2B5EF4-FFF2-40B4-BE49-F238E27FC236}">
                <a16:creationId xmlns:a16="http://schemas.microsoft.com/office/drawing/2014/main" id="{E7C9C080-A976-BF61-657F-EC01131BC05F}"/>
              </a:ext>
            </a:extLst>
          </p:cNvPr>
          <p:cNvPicPr>
            <a:picLocks noChangeAspect="1"/>
          </p:cNvPicPr>
          <p:nvPr/>
        </p:nvPicPr>
        <p:blipFill>
          <a:blip r:embed="rId2"/>
          <a:srcRect l="23453" r="22203"/>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3492BA6E-0800-FABB-546B-3CCD67ABF5A2}"/>
              </a:ext>
            </a:extLst>
          </p:cNvPr>
          <p:cNvSpPr>
            <a:spLocks noGrp="1"/>
          </p:cNvSpPr>
          <p:nvPr>
            <p:ph idx="1"/>
          </p:nvPr>
        </p:nvSpPr>
        <p:spPr>
          <a:xfrm>
            <a:off x="6544088" y="1719649"/>
            <a:ext cx="5247069" cy="4929378"/>
          </a:xfrm>
        </p:spPr>
        <p:txBody>
          <a:bodyPr vert="horz" lIns="91440" tIns="45720" rIns="91440" bIns="45720" rtlCol="0" anchor="t">
            <a:normAutofit lnSpcReduction="10000"/>
          </a:bodyPr>
          <a:lstStyle/>
          <a:p>
            <a:r>
              <a:rPr lang="en-US" sz="1400" dirty="0"/>
              <a:t>   </a:t>
            </a:r>
            <a:r>
              <a:rPr lang="en-US" sz="1800" dirty="0"/>
              <a:t> </a:t>
            </a:r>
            <a:r>
              <a:rPr lang="en-US" sz="2000" dirty="0"/>
              <a:t>Proponents of Voluntarism, such as Wilhelm Wundt the father of        experimental psychology and creator of the introspection method, would argue that the psychological mechanisms that drive the will, heavily influence our decision-making processes. </a:t>
            </a:r>
          </a:p>
          <a:p>
            <a:pPr marL="457200" indent="-457200"/>
            <a:r>
              <a:rPr lang="en-US" sz="2000" dirty="0"/>
              <a:t>Therefore, in the Driver A/Driver B scenario, a voluntarist would place equal blame upon both characters as both were fully in control of their decision-making. Thus, meaning that morally, both drivers deserve to be treated equally regardless of the consequences their action entailed. </a:t>
            </a:r>
          </a:p>
          <a:p>
            <a:pPr marL="457200" indent="-457200"/>
            <a:r>
              <a:rPr lang="en-US" sz="2000" dirty="0"/>
              <a:t>The capacity for harm far outweighs the tangible harm done in this scenario. </a:t>
            </a:r>
          </a:p>
        </p:txBody>
      </p:sp>
    </p:spTree>
    <p:extLst>
      <p:ext uri="{BB962C8B-B14F-4D97-AF65-F5344CB8AC3E}">
        <p14:creationId xmlns:p14="http://schemas.microsoft.com/office/powerpoint/2010/main" val="3873473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descr="Consciousness and the illusion of free ...">
            <a:extLst>
              <a:ext uri="{FF2B5EF4-FFF2-40B4-BE49-F238E27FC236}">
                <a16:creationId xmlns:a16="http://schemas.microsoft.com/office/drawing/2014/main" id="{803B4438-C393-21EB-0D58-A6C0784EA547}"/>
              </a:ext>
            </a:extLst>
          </p:cNvPr>
          <p:cNvPicPr>
            <a:picLocks noChangeAspect="1"/>
          </p:cNvPicPr>
          <p:nvPr/>
        </p:nvPicPr>
        <p:blipFill>
          <a:blip r:embed="rId2"/>
          <a:srcRect t="19396"/>
          <a:stretch/>
        </p:blipFill>
        <p:spPr>
          <a:xfrm>
            <a:off x="597835" y="173804"/>
            <a:ext cx="10851111" cy="3508437"/>
          </a:xfrm>
          <a:prstGeom prst="rect">
            <a:avLst/>
          </a:prstGeom>
        </p:spPr>
      </p:pic>
      <p:grpSp>
        <p:nvGrpSpPr>
          <p:cNvPr id="29" name="Group 2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0" name="Straight Connector 2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6583A62-3B06-0CB0-A3F4-3243CE8EEA75}"/>
              </a:ext>
            </a:extLst>
          </p:cNvPr>
          <p:cNvSpPr>
            <a:spLocks noGrp="1"/>
          </p:cNvSpPr>
          <p:nvPr>
            <p:ph type="title"/>
          </p:nvPr>
        </p:nvSpPr>
        <p:spPr>
          <a:xfrm>
            <a:off x="-1668" y="3831231"/>
            <a:ext cx="4569060" cy="2129586"/>
          </a:xfrm>
          <a:noFill/>
        </p:spPr>
        <p:txBody>
          <a:bodyPr anchor="t">
            <a:normAutofit/>
          </a:bodyPr>
          <a:lstStyle/>
          <a:p>
            <a:r>
              <a:rPr lang="en-US" sz="4800" b="1" u="sng">
                <a:solidFill>
                  <a:schemeClr val="bg1"/>
                </a:solidFill>
              </a:rPr>
              <a:t>Nagel's 4 types of Moral Luck</a:t>
            </a:r>
          </a:p>
        </p:txBody>
      </p:sp>
      <p:sp>
        <p:nvSpPr>
          <p:cNvPr id="3" name="Content Placeholder 2">
            <a:extLst>
              <a:ext uri="{FF2B5EF4-FFF2-40B4-BE49-F238E27FC236}">
                <a16:creationId xmlns:a16="http://schemas.microsoft.com/office/drawing/2014/main" id="{51C84494-F0CF-C224-F718-AADF8F4D1D32}"/>
              </a:ext>
            </a:extLst>
          </p:cNvPr>
          <p:cNvSpPr>
            <a:spLocks noGrp="1"/>
          </p:cNvSpPr>
          <p:nvPr>
            <p:ph idx="1"/>
          </p:nvPr>
        </p:nvSpPr>
        <p:spPr>
          <a:xfrm>
            <a:off x="3933325" y="3687464"/>
            <a:ext cx="8118255" cy="2920353"/>
          </a:xfrm>
          <a:noFill/>
        </p:spPr>
        <p:txBody>
          <a:bodyPr vert="horz" lIns="91440" tIns="45720" rIns="91440" bIns="45720" rtlCol="0" anchor="t">
            <a:noAutofit/>
          </a:bodyPr>
          <a:lstStyle/>
          <a:p>
            <a:pPr marL="0" indent="0">
              <a:buNone/>
            </a:pPr>
            <a:r>
              <a:rPr lang="en-US" sz="1400" b="1" dirty="0">
                <a:solidFill>
                  <a:schemeClr val="bg1"/>
                </a:solidFill>
              </a:rPr>
              <a:t>Resultant moral luck (consequentialism)</a:t>
            </a:r>
            <a:r>
              <a:rPr lang="en-US" sz="1400" dirty="0">
                <a:solidFill>
                  <a:schemeClr val="bg1"/>
                </a:solidFill>
              </a:rPr>
              <a:t> a particular set of circumstances resulted in two different outcomes for the subjects, with both being affected by resultant moral luck.</a:t>
            </a:r>
          </a:p>
          <a:p>
            <a:pPr marL="342900" indent="-342900"/>
            <a:endParaRPr lang="en-US" sz="1400" dirty="0">
              <a:solidFill>
                <a:schemeClr val="bg1"/>
              </a:solidFill>
            </a:endParaRPr>
          </a:p>
          <a:p>
            <a:pPr marL="0" indent="0">
              <a:buNone/>
            </a:pPr>
            <a:r>
              <a:rPr lang="en-US" sz="1400" b="1" dirty="0">
                <a:solidFill>
                  <a:schemeClr val="bg1"/>
                </a:solidFill>
              </a:rPr>
              <a:t>Circumstantial moral luck </a:t>
            </a:r>
            <a:r>
              <a:rPr lang="en-US" sz="1400" dirty="0">
                <a:solidFill>
                  <a:schemeClr val="bg1"/>
                </a:solidFill>
              </a:rPr>
              <a:t>details the surroundings of the moral agent. Luck dictates the circumstances we find ourselves in.</a:t>
            </a:r>
          </a:p>
          <a:p>
            <a:pPr marL="342900" indent="-342900"/>
            <a:endParaRPr lang="en-US" sz="1400" dirty="0">
              <a:solidFill>
                <a:schemeClr val="bg1"/>
              </a:solidFill>
            </a:endParaRPr>
          </a:p>
          <a:p>
            <a:pPr marL="0" indent="0">
              <a:buNone/>
            </a:pPr>
            <a:r>
              <a:rPr lang="en-US" sz="1400" b="1" dirty="0">
                <a:solidFill>
                  <a:schemeClr val="bg1"/>
                </a:solidFill>
              </a:rPr>
              <a:t>Constitutive moral luck </a:t>
            </a:r>
            <a:r>
              <a:rPr lang="en-US" sz="1400" dirty="0">
                <a:solidFill>
                  <a:schemeClr val="bg1"/>
                </a:solidFill>
              </a:rPr>
              <a:t>concerns the personal temperament of the moral agent. As in, a person's upbringing, education, genetics and traumas are a heavy influence for their actions. This would further a determinist cause.</a:t>
            </a:r>
          </a:p>
          <a:p>
            <a:pPr marL="342900" indent="-342900"/>
            <a:endParaRPr lang="en-US" sz="1400" dirty="0">
              <a:solidFill>
                <a:schemeClr val="bg1"/>
              </a:solidFill>
            </a:endParaRPr>
          </a:p>
          <a:p>
            <a:pPr marL="0" indent="0">
              <a:buNone/>
            </a:pPr>
            <a:r>
              <a:rPr lang="en-US" sz="1400" b="1" dirty="0">
                <a:solidFill>
                  <a:schemeClr val="bg1"/>
                </a:solidFill>
              </a:rPr>
              <a:t>Casual moral luck:</a:t>
            </a:r>
            <a:r>
              <a:rPr lang="en-US" sz="1400" dirty="0">
                <a:solidFill>
                  <a:schemeClr val="bg1"/>
                </a:solidFill>
              </a:rPr>
              <a:t> Every action we take is preceded by other actions we have taken that were not fully within our control, entering an infinite regression. Therefore, none of our actions can be argued to be our </a:t>
            </a:r>
            <a:r>
              <a:rPr lang="en-US" sz="1400" dirty="0">
                <a:solidFill>
                  <a:srgbClr val="FF0000"/>
                </a:solidFill>
              </a:rPr>
              <a:t>responsibility.</a:t>
            </a:r>
          </a:p>
          <a:p>
            <a:pPr marL="0" indent="0">
              <a:buNone/>
            </a:pPr>
            <a:r>
              <a:rPr lang="en-US" sz="800" dirty="0">
                <a:solidFill>
                  <a:schemeClr val="bg1"/>
                </a:solidFill>
              </a:rPr>
              <a:t> </a:t>
            </a:r>
          </a:p>
          <a:p>
            <a:pPr marL="0" indent="0">
              <a:buNone/>
            </a:pPr>
            <a:endParaRPr lang="en-US" sz="800" dirty="0">
              <a:solidFill>
                <a:schemeClr val="bg1"/>
              </a:solidFill>
            </a:endParaRPr>
          </a:p>
          <a:p>
            <a:pPr marL="0" indent="0">
              <a:buNone/>
            </a:pPr>
            <a:endParaRPr lang="en-US" sz="800" dirty="0">
              <a:solidFill>
                <a:schemeClr val="bg1"/>
              </a:solidFill>
            </a:endParaRPr>
          </a:p>
        </p:txBody>
      </p:sp>
    </p:spTree>
    <p:extLst>
      <p:ext uri="{BB962C8B-B14F-4D97-AF65-F5344CB8AC3E}">
        <p14:creationId xmlns:p14="http://schemas.microsoft.com/office/powerpoint/2010/main" val="1212283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51A9D-21DA-CD6C-7E1B-F15D4C331309}"/>
              </a:ext>
            </a:extLst>
          </p:cNvPr>
          <p:cNvSpPr>
            <a:spLocks noGrp="1"/>
          </p:cNvSpPr>
          <p:nvPr>
            <p:ph type="title"/>
          </p:nvPr>
        </p:nvSpPr>
        <p:spPr/>
        <p:txBody>
          <a:bodyPr/>
          <a:lstStyle/>
          <a:p>
            <a:r>
              <a:rPr lang="en-US" b="1" u="sng"/>
              <a:t>'Happy Mediums'</a:t>
            </a:r>
          </a:p>
        </p:txBody>
      </p:sp>
      <p:sp>
        <p:nvSpPr>
          <p:cNvPr id="3" name="Content Placeholder 2">
            <a:extLst>
              <a:ext uri="{FF2B5EF4-FFF2-40B4-BE49-F238E27FC236}">
                <a16:creationId xmlns:a16="http://schemas.microsoft.com/office/drawing/2014/main" id="{CEC57C30-C62D-40E8-78E2-96F2539B1FD1}"/>
              </a:ext>
            </a:extLst>
          </p:cNvPr>
          <p:cNvSpPr>
            <a:spLocks noGrp="1"/>
          </p:cNvSpPr>
          <p:nvPr>
            <p:ph idx="1"/>
          </p:nvPr>
        </p:nvSpPr>
        <p:spPr/>
        <p:txBody>
          <a:bodyPr vert="horz" lIns="91440" tIns="45720" rIns="91440" bIns="45720" rtlCol="0" anchor="t">
            <a:normAutofit/>
          </a:bodyPr>
          <a:lstStyle/>
          <a:p>
            <a:r>
              <a:rPr lang="en-US"/>
              <a:t>Susan Wolf attempts to create a balance between rejecting moral luck outright and entirely accepting it.</a:t>
            </a:r>
          </a:p>
          <a:p>
            <a:r>
              <a:rPr lang="en-US"/>
              <a:t>She intoduced the rationalist and irrationalist approaches to happy mediums.</a:t>
            </a:r>
          </a:p>
          <a:p>
            <a:r>
              <a:rPr lang="en-US"/>
              <a:t>Rationalists = moral fault is independent of consequence. One scenario could result in a death, yet another with same variables but 'luck' would result in no such devastation, Rationalists would judge both the same.</a:t>
            </a:r>
          </a:p>
          <a:p>
            <a:r>
              <a:rPr lang="en-US"/>
              <a:t>This rationalist approach holds true even with the acknowldegement of intuition that it should not be the case.</a:t>
            </a:r>
            <a:endParaRPr lang="en-US" dirty="0"/>
          </a:p>
          <a:p>
            <a:pPr marL="0" indent="0">
              <a:buNone/>
            </a:pPr>
            <a:endParaRPr lang="en-US" dirty="0"/>
          </a:p>
        </p:txBody>
      </p:sp>
    </p:spTree>
    <p:extLst>
      <p:ext uri="{BB962C8B-B14F-4D97-AF65-F5344CB8AC3E}">
        <p14:creationId xmlns:p14="http://schemas.microsoft.com/office/powerpoint/2010/main" val="3266925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The Problem of Moral Luck: Should we all be held in equal responsibility?</vt:lpstr>
      <vt:lpstr>The Control Principle</vt:lpstr>
      <vt:lpstr>Disparities in consequence in spite of equal actions</vt:lpstr>
      <vt:lpstr>Influence of external variables</vt:lpstr>
      <vt:lpstr>Voluntarism</vt:lpstr>
      <vt:lpstr>Nagel's 4 types of Moral Luck</vt:lpstr>
      <vt:lpstr>'Happy Mediums'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635</cp:revision>
  <dcterms:created xsi:type="dcterms:W3CDTF">2024-10-04T15:53:52Z</dcterms:created>
  <dcterms:modified xsi:type="dcterms:W3CDTF">2024-10-10T01:31:45Z</dcterms:modified>
</cp:coreProperties>
</file>