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57" r:id="rId4"/>
    <p:sldId id="258" r:id="rId5"/>
    <p:sldId id="261" r:id="rId6"/>
    <p:sldId id="263" r:id="rId7"/>
    <p:sldId id="262" r:id="rId8"/>
    <p:sldId id="264"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13B529-CDCB-437B-9623-2A5C66361ECB}" v="1" dt="2026-01-08T16:40:46.9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1" d="100"/>
          <a:sy n="71" d="100"/>
        </p:scale>
        <p:origin x="1138" y="2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Fair" userId="38d69606cd623436" providerId="LiveId" clId="{39F8AB05-378D-4DA7-ADBB-71A7CC58227C}"/>
    <pc:docChg chg="custSel modSld">
      <pc:chgData name="Paul Fair" userId="38d69606cd623436" providerId="LiveId" clId="{39F8AB05-378D-4DA7-ADBB-71A7CC58227C}" dt="2026-01-08T16:45:45.574" v="40" actId="27107"/>
      <pc:docMkLst>
        <pc:docMk/>
      </pc:docMkLst>
      <pc:sldChg chg="modSp mod">
        <pc:chgData name="Paul Fair" userId="38d69606cd623436" providerId="LiveId" clId="{39F8AB05-378D-4DA7-ADBB-71A7CC58227C}" dt="2026-01-08T16:39:56.137" v="16" actId="20577"/>
        <pc:sldMkLst>
          <pc:docMk/>
          <pc:sldMk cId="722276302" sldId="260"/>
        </pc:sldMkLst>
        <pc:spChg chg="mod">
          <ac:chgData name="Paul Fair" userId="38d69606cd623436" providerId="LiveId" clId="{39F8AB05-378D-4DA7-ADBB-71A7CC58227C}" dt="2026-01-08T16:39:56.137" v="16" actId="20577"/>
          <ac:spMkLst>
            <pc:docMk/>
            <pc:sldMk cId="722276302" sldId="260"/>
            <ac:spMk id="3" creationId="{6029BFB6-1FFF-3C09-142C-DB5736376EC0}"/>
          </ac:spMkLst>
        </pc:spChg>
      </pc:sldChg>
      <pc:sldChg chg="modSp mod">
        <pc:chgData name="Paul Fair" userId="38d69606cd623436" providerId="LiveId" clId="{39F8AB05-378D-4DA7-ADBB-71A7CC58227C}" dt="2026-01-08T16:45:45.574" v="40" actId="27107"/>
        <pc:sldMkLst>
          <pc:docMk/>
          <pc:sldMk cId="3920028599" sldId="261"/>
        </pc:sldMkLst>
        <pc:graphicFrameChg chg="modGraphic">
          <ac:chgData name="Paul Fair" userId="38d69606cd623436" providerId="LiveId" clId="{39F8AB05-378D-4DA7-ADBB-71A7CC58227C}" dt="2026-01-08T16:45:45.574" v="40" actId="27107"/>
          <ac:graphicFrameMkLst>
            <pc:docMk/>
            <pc:sldMk cId="3920028599" sldId="261"/>
            <ac:graphicFrameMk id="5" creationId="{EFEF6D8D-AF0E-7EDD-602E-0D25AE2840F2}"/>
          </ac:graphicFrameMkLst>
        </pc:graphicFrameChg>
      </pc:sldChg>
      <pc:sldChg chg="modSp mod">
        <pc:chgData name="Paul Fair" userId="38d69606cd623436" providerId="LiveId" clId="{39F8AB05-378D-4DA7-ADBB-71A7CC58227C}" dt="2026-01-08T16:42:41.793" v="38" actId="20577"/>
        <pc:sldMkLst>
          <pc:docMk/>
          <pc:sldMk cId="3313434072" sldId="263"/>
        </pc:sldMkLst>
        <pc:spChg chg="mod">
          <ac:chgData name="Paul Fair" userId="38d69606cd623436" providerId="LiveId" clId="{39F8AB05-378D-4DA7-ADBB-71A7CC58227C}" dt="2026-01-08T16:40:59.029" v="28" actId="20577"/>
          <ac:spMkLst>
            <pc:docMk/>
            <pc:sldMk cId="3313434072" sldId="263"/>
            <ac:spMk id="3" creationId="{A1BF6063-779D-F43D-307B-C715C983EA7A}"/>
          </ac:spMkLst>
        </pc:spChg>
        <pc:graphicFrameChg chg="mod modGraphic">
          <ac:chgData name="Paul Fair" userId="38d69606cd623436" providerId="LiveId" clId="{39F8AB05-378D-4DA7-ADBB-71A7CC58227C}" dt="2026-01-08T16:42:41.793" v="38" actId="20577"/>
          <ac:graphicFrameMkLst>
            <pc:docMk/>
            <pc:sldMk cId="3313434072" sldId="263"/>
            <ac:graphicFrameMk id="5" creationId="{78B6BB08-3046-2FB8-07DC-37BD881894AD}"/>
          </ac:graphicFrameMkLst>
        </pc:graphicFrameChg>
      </pc:sldChg>
      <pc:sldChg chg="modSp mod">
        <pc:chgData name="Paul Fair" userId="38d69606cd623436" providerId="LiveId" clId="{39F8AB05-378D-4DA7-ADBB-71A7CC58227C}" dt="2026-01-08T16:42:28.685" v="36" actId="20577"/>
        <pc:sldMkLst>
          <pc:docMk/>
          <pc:sldMk cId="2429393631" sldId="264"/>
        </pc:sldMkLst>
        <pc:graphicFrameChg chg="modGraphic">
          <ac:chgData name="Paul Fair" userId="38d69606cd623436" providerId="LiveId" clId="{39F8AB05-378D-4DA7-ADBB-71A7CC58227C}" dt="2026-01-08T16:42:28.685" v="36" actId="20577"/>
          <ac:graphicFrameMkLst>
            <pc:docMk/>
            <pc:sldMk cId="2429393631" sldId="264"/>
            <ac:graphicFrameMk id="8" creationId="{0560444C-6638-DBCF-A45B-A456627FD977}"/>
          </ac:graphicFrameMkLst>
        </pc:graphicFrameChg>
      </pc:sldChg>
      <pc:sldChg chg="modSp mod">
        <pc:chgData name="Paul Fair" userId="38d69606cd623436" providerId="LiveId" clId="{39F8AB05-378D-4DA7-ADBB-71A7CC58227C}" dt="2026-01-08T16:42:11.916" v="34" actId="20577"/>
        <pc:sldMkLst>
          <pc:docMk/>
          <pc:sldMk cId="29510755" sldId="265"/>
        </pc:sldMkLst>
        <pc:spChg chg="mod">
          <ac:chgData name="Paul Fair" userId="38d69606cd623436" providerId="LiveId" clId="{39F8AB05-378D-4DA7-ADBB-71A7CC58227C}" dt="2026-01-08T16:42:11.916" v="34" actId="20577"/>
          <ac:spMkLst>
            <pc:docMk/>
            <pc:sldMk cId="29510755" sldId="265"/>
            <ac:spMk id="2" creationId="{8DB85DCF-ABEB-9797-EF7D-940C7265B630}"/>
          </ac:spMkLst>
        </pc:spChg>
        <pc:graphicFrameChg chg="modGraphic">
          <ac:chgData name="Paul Fair" userId="38d69606cd623436" providerId="LiveId" clId="{39F8AB05-378D-4DA7-ADBB-71A7CC58227C}" dt="2026-01-08T16:42:00.869" v="32" actId="20577"/>
          <ac:graphicFrameMkLst>
            <pc:docMk/>
            <pc:sldMk cId="29510755" sldId="265"/>
            <ac:graphicFrameMk id="6" creationId="{C7BE96A6-B7CA-96A4-2733-CF23D115BE79}"/>
          </ac:graphicFrameMkLst>
        </pc:graphicFrameChg>
      </pc:sldChg>
    </pc:docChg>
  </pc:docChgLst>
</pc:chgInfo>
</file>

<file path=ppt/diagrams/_rels/data1.xml.rels><?xml version="1.0" encoding="UTF-8" standalone="yes"?>
<Relationships xmlns="http://schemas.openxmlformats.org/package/2006/relationships"><Relationship Id="rId1" Type="http://schemas.openxmlformats.org/officeDocument/2006/relationships/hyperlink" Target="https://www.ons.gov.uk/peoplepopulationandcommunity/crimeandjustice/bulletins/domesticabuseinenglandandwalesoverview/november2021" TargetMode="External"/></Relationships>
</file>

<file path=ppt/diagrams/_rels/drawing1.xml.rels><?xml version="1.0" encoding="UTF-8" standalone="yes"?>
<Relationships xmlns="http://schemas.openxmlformats.org/package/2006/relationships"><Relationship Id="rId1" Type="http://schemas.openxmlformats.org/officeDocument/2006/relationships/hyperlink" Target="https://www.ons.gov.uk/peoplepopulationandcommunity/crimeandjustice/bulletins/domesticabuseinenglandandwalesoverview/november2021"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10116F-B346-449D-A836-013982D422B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B3679957-D9DF-43DC-8C0C-1ED7913A8520}">
      <dgm:prSet/>
      <dgm:spPr/>
      <dgm:t>
        <a:bodyPr/>
        <a:lstStyle/>
        <a:p>
          <a:r>
            <a:rPr lang="en-GB"/>
            <a:t>Violence Against Women and Girls (VAWG)</a:t>
          </a:r>
          <a:endParaRPr lang="en-US"/>
        </a:p>
      </dgm:t>
    </dgm:pt>
    <dgm:pt modelId="{444F147A-D73A-43F2-BFB5-EE4E97D2AE88}" type="parTrans" cxnId="{45DF044E-9CA7-46FA-A2EB-EA4824175560}">
      <dgm:prSet/>
      <dgm:spPr/>
      <dgm:t>
        <a:bodyPr/>
        <a:lstStyle/>
        <a:p>
          <a:endParaRPr lang="en-US"/>
        </a:p>
      </dgm:t>
    </dgm:pt>
    <dgm:pt modelId="{01B7FE7D-1154-4003-94AA-C871E3C77839}" type="sibTrans" cxnId="{45DF044E-9CA7-46FA-A2EB-EA4824175560}">
      <dgm:prSet/>
      <dgm:spPr/>
      <dgm:t>
        <a:bodyPr/>
        <a:lstStyle/>
        <a:p>
          <a:endParaRPr lang="en-US"/>
        </a:p>
      </dgm:t>
    </dgm:pt>
    <dgm:pt modelId="{BF819D9C-CC35-4446-90FF-5F7BEFE2D88B}">
      <dgm:prSet/>
      <dgm:spPr/>
      <dgm:t>
        <a:bodyPr/>
        <a:lstStyle/>
        <a:p>
          <a:r>
            <a:rPr lang="en-GB" dirty="0"/>
            <a:t>A woman is killed by a man every three days in the UK .</a:t>
          </a:r>
          <a:endParaRPr lang="en-US" dirty="0"/>
        </a:p>
      </dgm:t>
    </dgm:pt>
    <dgm:pt modelId="{3D5B61AC-3A71-44E8-8764-5316E7FFB821}" type="parTrans" cxnId="{3116F48B-F3CB-4B75-9287-8891B2D7F174}">
      <dgm:prSet/>
      <dgm:spPr/>
      <dgm:t>
        <a:bodyPr/>
        <a:lstStyle/>
        <a:p>
          <a:endParaRPr lang="en-US"/>
        </a:p>
      </dgm:t>
    </dgm:pt>
    <dgm:pt modelId="{181F7B12-BFA7-4679-B5CA-D99D82B68D4C}" type="sibTrans" cxnId="{3116F48B-F3CB-4B75-9287-8891B2D7F174}">
      <dgm:prSet/>
      <dgm:spPr/>
      <dgm:t>
        <a:bodyPr/>
        <a:lstStyle/>
        <a:p>
          <a:endParaRPr lang="en-US"/>
        </a:p>
      </dgm:t>
    </dgm:pt>
    <dgm:pt modelId="{402C650C-9862-441D-9DB0-99796C82BBE9}">
      <dgm:prSet/>
      <dgm:spPr/>
      <dgm:t>
        <a:bodyPr/>
        <a:lstStyle/>
        <a:p>
          <a:r>
            <a:rPr lang="en-GB" dirty="0"/>
            <a:t>Violence against women and girls makes up just</a:t>
          </a:r>
          <a:r>
            <a:rPr lang="en-GB" dirty="0">
              <a:hlinkClick xmlns:r="http://schemas.openxmlformats.org/officeDocument/2006/relationships" r:id="rId1"/>
            </a:rPr>
            <a:t> </a:t>
          </a:r>
          <a:r>
            <a:rPr lang="en-GB" dirty="0">
              <a:solidFill>
                <a:schemeClr val="bg1"/>
              </a:solidFill>
            </a:rPr>
            <a:t>under 20%  per cent of all recorded crime in England and Wales.</a:t>
          </a:r>
          <a:endParaRPr lang="en-US" dirty="0"/>
        </a:p>
      </dgm:t>
    </dgm:pt>
    <dgm:pt modelId="{8F2A8AB2-979E-42A1-BE12-0A7ED4D0B07D}" type="parTrans" cxnId="{46E326A1-5E0D-49DC-8AAA-F26E9CDDD19A}">
      <dgm:prSet/>
      <dgm:spPr/>
      <dgm:t>
        <a:bodyPr/>
        <a:lstStyle/>
        <a:p>
          <a:endParaRPr lang="en-US"/>
        </a:p>
      </dgm:t>
    </dgm:pt>
    <dgm:pt modelId="{3564C16E-8294-4DCC-8A35-19EAEB950B8C}" type="sibTrans" cxnId="{46E326A1-5E0D-49DC-8AAA-F26E9CDDD19A}">
      <dgm:prSet/>
      <dgm:spPr/>
      <dgm:t>
        <a:bodyPr/>
        <a:lstStyle/>
        <a:p>
          <a:endParaRPr lang="en-US"/>
        </a:p>
      </dgm:t>
    </dgm:pt>
    <dgm:pt modelId="{A79B4B30-18EC-480B-9D71-BB0B290527F3}">
      <dgm:prSet/>
      <dgm:spPr/>
      <dgm:t>
        <a:bodyPr/>
        <a:lstStyle/>
        <a:p>
          <a:r>
            <a:rPr lang="en-GB" dirty="0"/>
            <a:t>At least </a:t>
          </a:r>
          <a:r>
            <a:rPr lang="en-GB" dirty="0">
              <a:solidFill>
                <a:schemeClr val="bg1"/>
              </a:solidFill>
            </a:rPr>
            <a:t>1 in every 12 women</a:t>
          </a:r>
          <a:r>
            <a:rPr lang="en-GB" dirty="0"/>
            <a:t> or 2 million women, will be a victim of VAWG per year.</a:t>
          </a:r>
          <a:endParaRPr lang="en-US" dirty="0"/>
        </a:p>
      </dgm:t>
    </dgm:pt>
    <dgm:pt modelId="{8BD00A50-26D1-4C21-919E-3DDB8CB82434}" type="parTrans" cxnId="{0A0E737F-BF4E-4F93-BE99-993C2AFCC720}">
      <dgm:prSet/>
      <dgm:spPr/>
      <dgm:t>
        <a:bodyPr/>
        <a:lstStyle/>
        <a:p>
          <a:endParaRPr lang="en-US"/>
        </a:p>
      </dgm:t>
    </dgm:pt>
    <dgm:pt modelId="{84B4410C-7392-4213-9ED6-95908F30EF4B}" type="sibTrans" cxnId="{0A0E737F-BF4E-4F93-BE99-993C2AFCC720}">
      <dgm:prSet/>
      <dgm:spPr/>
      <dgm:t>
        <a:bodyPr/>
        <a:lstStyle/>
        <a:p>
          <a:endParaRPr lang="en-US"/>
        </a:p>
      </dgm:t>
    </dgm:pt>
    <dgm:pt modelId="{1BC77E1B-8FE8-4C47-AD02-322476C393EB}">
      <dgm:prSet/>
      <dgm:spPr/>
      <dgm:t>
        <a:bodyPr/>
        <a:lstStyle/>
        <a:p>
          <a:r>
            <a:rPr lang="en-GB" dirty="0"/>
            <a:t>1 in 20 adults in England and Wales will be a perpetrator of VAWG each year.</a:t>
          </a:r>
          <a:endParaRPr lang="en-US" dirty="0"/>
        </a:p>
      </dgm:t>
    </dgm:pt>
    <dgm:pt modelId="{E498E26F-F7E3-475A-AB1B-6359BFA07FDD}" type="parTrans" cxnId="{48D66460-98F3-47F1-A96E-EB50A25A619E}">
      <dgm:prSet/>
      <dgm:spPr/>
      <dgm:t>
        <a:bodyPr/>
        <a:lstStyle/>
        <a:p>
          <a:endParaRPr lang="en-US"/>
        </a:p>
      </dgm:t>
    </dgm:pt>
    <dgm:pt modelId="{573F97C4-0E12-42C2-8E19-B911DF398EE1}" type="sibTrans" cxnId="{48D66460-98F3-47F1-A96E-EB50A25A619E}">
      <dgm:prSet/>
      <dgm:spPr/>
      <dgm:t>
        <a:bodyPr/>
        <a:lstStyle/>
        <a:p>
          <a:endParaRPr lang="en-US"/>
        </a:p>
      </dgm:t>
    </dgm:pt>
    <dgm:pt modelId="{97FEE956-2E67-4077-B0BA-570E991D96D7}" type="pres">
      <dgm:prSet presAssocID="{C510116F-B346-449D-A836-013982D422B3}" presName="linear" presStyleCnt="0">
        <dgm:presLayoutVars>
          <dgm:animLvl val="lvl"/>
          <dgm:resizeHandles val="exact"/>
        </dgm:presLayoutVars>
      </dgm:prSet>
      <dgm:spPr/>
    </dgm:pt>
    <dgm:pt modelId="{26614DF1-05A9-4ED4-A8D6-D5FC8C9218F0}" type="pres">
      <dgm:prSet presAssocID="{B3679957-D9DF-43DC-8C0C-1ED7913A8520}" presName="parentText" presStyleLbl="node1" presStyleIdx="0" presStyleCnt="5">
        <dgm:presLayoutVars>
          <dgm:chMax val="0"/>
          <dgm:bulletEnabled val="1"/>
        </dgm:presLayoutVars>
      </dgm:prSet>
      <dgm:spPr/>
    </dgm:pt>
    <dgm:pt modelId="{96057B16-3796-4C46-B51E-CAD883B4C3E5}" type="pres">
      <dgm:prSet presAssocID="{01B7FE7D-1154-4003-94AA-C871E3C77839}" presName="spacer" presStyleCnt="0"/>
      <dgm:spPr/>
    </dgm:pt>
    <dgm:pt modelId="{8378A27B-5BFC-44A4-A8B7-03A3E9130BB5}" type="pres">
      <dgm:prSet presAssocID="{BF819D9C-CC35-4446-90FF-5F7BEFE2D88B}" presName="parentText" presStyleLbl="node1" presStyleIdx="1" presStyleCnt="5">
        <dgm:presLayoutVars>
          <dgm:chMax val="0"/>
          <dgm:bulletEnabled val="1"/>
        </dgm:presLayoutVars>
      </dgm:prSet>
      <dgm:spPr/>
    </dgm:pt>
    <dgm:pt modelId="{1AEFCEF6-C8A0-4EF8-AB4C-CBF14F3A861D}" type="pres">
      <dgm:prSet presAssocID="{181F7B12-BFA7-4679-B5CA-D99D82B68D4C}" presName="spacer" presStyleCnt="0"/>
      <dgm:spPr/>
    </dgm:pt>
    <dgm:pt modelId="{3B274930-B6B1-4136-9A45-CB17ECFAFECA}" type="pres">
      <dgm:prSet presAssocID="{402C650C-9862-441D-9DB0-99796C82BBE9}" presName="parentText" presStyleLbl="node1" presStyleIdx="2" presStyleCnt="5">
        <dgm:presLayoutVars>
          <dgm:chMax val="0"/>
          <dgm:bulletEnabled val="1"/>
        </dgm:presLayoutVars>
      </dgm:prSet>
      <dgm:spPr/>
    </dgm:pt>
    <dgm:pt modelId="{7520AD1E-6FE0-424E-82FD-1EFCF8085FA1}" type="pres">
      <dgm:prSet presAssocID="{3564C16E-8294-4DCC-8A35-19EAEB950B8C}" presName="spacer" presStyleCnt="0"/>
      <dgm:spPr/>
    </dgm:pt>
    <dgm:pt modelId="{160C661E-7380-4E4C-81FF-633969D86CC5}" type="pres">
      <dgm:prSet presAssocID="{A79B4B30-18EC-480B-9D71-BB0B290527F3}" presName="parentText" presStyleLbl="node1" presStyleIdx="3" presStyleCnt="5">
        <dgm:presLayoutVars>
          <dgm:chMax val="0"/>
          <dgm:bulletEnabled val="1"/>
        </dgm:presLayoutVars>
      </dgm:prSet>
      <dgm:spPr/>
    </dgm:pt>
    <dgm:pt modelId="{99C0C6A7-BF34-49FC-BB66-413DD61083AB}" type="pres">
      <dgm:prSet presAssocID="{84B4410C-7392-4213-9ED6-95908F30EF4B}" presName="spacer" presStyleCnt="0"/>
      <dgm:spPr/>
    </dgm:pt>
    <dgm:pt modelId="{25D98FA3-F758-459E-91AF-65521738F0E5}" type="pres">
      <dgm:prSet presAssocID="{1BC77E1B-8FE8-4C47-AD02-322476C393EB}" presName="parentText" presStyleLbl="node1" presStyleIdx="4" presStyleCnt="5">
        <dgm:presLayoutVars>
          <dgm:chMax val="0"/>
          <dgm:bulletEnabled val="1"/>
        </dgm:presLayoutVars>
      </dgm:prSet>
      <dgm:spPr/>
    </dgm:pt>
  </dgm:ptLst>
  <dgm:cxnLst>
    <dgm:cxn modelId="{C9154534-B8CB-4AF4-A4B3-ED68419EA9BA}" type="presOf" srcId="{BF819D9C-CC35-4446-90FF-5F7BEFE2D88B}" destId="{8378A27B-5BFC-44A4-A8B7-03A3E9130BB5}" srcOrd="0" destOrd="0" presId="urn:microsoft.com/office/officeart/2005/8/layout/vList2"/>
    <dgm:cxn modelId="{F005A537-E892-4F0E-9E85-95D876BF5493}" type="presOf" srcId="{C510116F-B346-449D-A836-013982D422B3}" destId="{97FEE956-2E67-4077-B0BA-570E991D96D7}" srcOrd="0" destOrd="0" presId="urn:microsoft.com/office/officeart/2005/8/layout/vList2"/>
    <dgm:cxn modelId="{0419115F-B77A-43B1-BA50-051FE661882C}" type="presOf" srcId="{1BC77E1B-8FE8-4C47-AD02-322476C393EB}" destId="{25D98FA3-F758-459E-91AF-65521738F0E5}" srcOrd="0" destOrd="0" presId="urn:microsoft.com/office/officeart/2005/8/layout/vList2"/>
    <dgm:cxn modelId="{48D66460-98F3-47F1-A96E-EB50A25A619E}" srcId="{C510116F-B346-449D-A836-013982D422B3}" destId="{1BC77E1B-8FE8-4C47-AD02-322476C393EB}" srcOrd="4" destOrd="0" parTransId="{E498E26F-F7E3-475A-AB1B-6359BFA07FDD}" sibTransId="{573F97C4-0E12-42C2-8E19-B911DF398EE1}"/>
    <dgm:cxn modelId="{45DF044E-9CA7-46FA-A2EB-EA4824175560}" srcId="{C510116F-B346-449D-A836-013982D422B3}" destId="{B3679957-D9DF-43DC-8C0C-1ED7913A8520}" srcOrd="0" destOrd="0" parTransId="{444F147A-D73A-43F2-BFB5-EE4E97D2AE88}" sibTransId="{01B7FE7D-1154-4003-94AA-C871E3C77839}"/>
    <dgm:cxn modelId="{0A0E737F-BF4E-4F93-BE99-993C2AFCC720}" srcId="{C510116F-B346-449D-A836-013982D422B3}" destId="{A79B4B30-18EC-480B-9D71-BB0B290527F3}" srcOrd="3" destOrd="0" parTransId="{8BD00A50-26D1-4C21-919E-3DDB8CB82434}" sibTransId="{84B4410C-7392-4213-9ED6-95908F30EF4B}"/>
    <dgm:cxn modelId="{3116F48B-F3CB-4B75-9287-8891B2D7F174}" srcId="{C510116F-B346-449D-A836-013982D422B3}" destId="{BF819D9C-CC35-4446-90FF-5F7BEFE2D88B}" srcOrd="1" destOrd="0" parTransId="{3D5B61AC-3A71-44E8-8764-5316E7FFB821}" sibTransId="{181F7B12-BFA7-4679-B5CA-D99D82B68D4C}"/>
    <dgm:cxn modelId="{1A6B7595-8CC8-496A-9347-E347FE9CD0AA}" type="presOf" srcId="{402C650C-9862-441D-9DB0-99796C82BBE9}" destId="{3B274930-B6B1-4136-9A45-CB17ECFAFECA}" srcOrd="0" destOrd="0" presId="urn:microsoft.com/office/officeart/2005/8/layout/vList2"/>
    <dgm:cxn modelId="{46E326A1-5E0D-49DC-8AAA-F26E9CDDD19A}" srcId="{C510116F-B346-449D-A836-013982D422B3}" destId="{402C650C-9862-441D-9DB0-99796C82BBE9}" srcOrd="2" destOrd="0" parTransId="{8F2A8AB2-979E-42A1-BE12-0A7ED4D0B07D}" sibTransId="{3564C16E-8294-4DCC-8A35-19EAEB950B8C}"/>
    <dgm:cxn modelId="{EB6E8CAB-BB67-4334-8998-B255261E8385}" type="presOf" srcId="{A79B4B30-18EC-480B-9D71-BB0B290527F3}" destId="{160C661E-7380-4E4C-81FF-633969D86CC5}" srcOrd="0" destOrd="0" presId="urn:microsoft.com/office/officeart/2005/8/layout/vList2"/>
    <dgm:cxn modelId="{06F73BB8-E167-449D-A41E-1E09A89EA25A}" type="presOf" srcId="{B3679957-D9DF-43DC-8C0C-1ED7913A8520}" destId="{26614DF1-05A9-4ED4-A8D6-D5FC8C9218F0}" srcOrd="0" destOrd="0" presId="urn:microsoft.com/office/officeart/2005/8/layout/vList2"/>
    <dgm:cxn modelId="{2FD34593-7D6B-488D-8255-8F2014CAF619}" type="presParOf" srcId="{97FEE956-2E67-4077-B0BA-570E991D96D7}" destId="{26614DF1-05A9-4ED4-A8D6-D5FC8C9218F0}" srcOrd="0" destOrd="0" presId="urn:microsoft.com/office/officeart/2005/8/layout/vList2"/>
    <dgm:cxn modelId="{35647CCA-B91D-426F-90D0-CBBB84E2E69C}" type="presParOf" srcId="{97FEE956-2E67-4077-B0BA-570E991D96D7}" destId="{96057B16-3796-4C46-B51E-CAD883B4C3E5}" srcOrd="1" destOrd="0" presId="urn:microsoft.com/office/officeart/2005/8/layout/vList2"/>
    <dgm:cxn modelId="{2C82C473-A7CC-4619-A6E5-7FAB0B5CF3F7}" type="presParOf" srcId="{97FEE956-2E67-4077-B0BA-570E991D96D7}" destId="{8378A27B-5BFC-44A4-A8B7-03A3E9130BB5}" srcOrd="2" destOrd="0" presId="urn:microsoft.com/office/officeart/2005/8/layout/vList2"/>
    <dgm:cxn modelId="{7A18E90F-213D-4035-A237-46E68FB82891}" type="presParOf" srcId="{97FEE956-2E67-4077-B0BA-570E991D96D7}" destId="{1AEFCEF6-C8A0-4EF8-AB4C-CBF14F3A861D}" srcOrd="3" destOrd="0" presId="urn:microsoft.com/office/officeart/2005/8/layout/vList2"/>
    <dgm:cxn modelId="{1051BEFD-05A0-42FF-B27E-9A6BE49220B3}" type="presParOf" srcId="{97FEE956-2E67-4077-B0BA-570E991D96D7}" destId="{3B274930-B6B1-4136-9A45-CB17ECFAFECA}" srcOrd="4" destOrd="0" presId="urn:microsoft.com/office/officeart/2005/8/layout/vList2"/>
    <dgm:cxn modelId="{7DC985D2-A367-4270-B898-A0AC698B812B}" type="presParOf" srcId="{97FEE956-2E67-4077-B0BA-570E991D96D7}" destId="{7520AD1E-6FE0-424E-82FD-1EFCF8085FA1}" srcOrd="5" destOrd="0" presId="urn:microsoft.com/office/officeart/2005/8/layout/vList2"/>
    <dgm:cxn modelId="{AB69CF4D-B8BD-42A1-8777-4A3756508E28}" type="presParOf" srcId="{97FEE956-2E67-4077-B0BA-570E991D96D7}" destId="{160C661E-7380-4E4C-81FF-633969D86CC5}" srcOrd="6" destOrd="0" presId="urn:microsoft.com/office/officeart/2005/8/layout/vList2"/>
    <dgm:cxn modelId="{1A976437-4CA5-40AA-A251-492509165D8B}" type="presParOf" srcId="{97FEE956-2E67-4077-B0BA-570E991D96D7}" destId="{99C0C6A7-BF34-49FC-BB66-413DD61083AB}" srcOrd="7" destOrd="0" presId="urn:microsoft.com/office/officeart/2005/8/layout/vList2"/>
    <dgm:cxn modelId="{DF9C258B-E19E-42A6-868B-360FED65756D}" type="presParOf" srcId="{97FEE956-2E67-4077-B0BA-570E991D96D7}" destId="{25D98FA3-F758-459E-91AF-65521738F0E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B7736F-FF1B-4224-A908-643F54E8F3ED}" type="doc">
      <dgm:prSet loTypeId="urn:microsoft.com/office/officeart/2005/8/layout/default" loCatId="list" qsTypeId="urn:microsoft.com/office/officeart/2005/8/quickstyle/simple4" qsCatId="simple" csTypeId="urn:microsoft.com/office/officeart/2005/8/colors/colorful1" csCatId="colorful" phldr="1"/>
      <dgm:spPr/>
      <dgm:t>
        <a:bodyPr/>
        <a:lstStyle/>
        <a:p>
          <a:endParaRPr lang="en-US"/>
        </a:p>
      </dgm:t>
    </dgm:pt>
    <dgm:pt modelId="{E9C8A3FB-E77B-4404-93AA-96E033F5274D}">
      <dgm:prSet/>
      <dgm:spPr/>
      <dgm:t>
        <a:bodyPr/>
        <a:lstStyle/>
        <a:p>
          <a:r>
            <a:rPr lang="en-GB"/>
            <a:t>Forced marriage </a:t>
          </a:r>
          <a:endParaRPr lang="en-US"/>
        </a:p>
      </dgm:t>
    </dgm:pt>
    <dgm:pt modelId="{6E24BFE0-8C53-4AB1-8099-DC1C99A1A75F}" type="parTrans" cxnId="{74B7ABA5-04E1-4A22-B72C-C10AC3F803C7}">
      <dgm:prSet/>
      <dgm:spPr/>
      <dgm:t>
        <a:bodyPr/>
        <a:lstStyle/>
        <a:p>
          <a:endParaRPr lang="en-US"/>
        </a:p>
      </dgm:t>
    </dgm:pt>
    <dgm:pt modelId="{E7191964-2547-40BE-AC68-B01ED91AFF98}" type="sibTrans" cxnId="{74B7ABA5-04E1-4A22-B72C-C10AC3F803C7}">
      <dgm:prSet/>
      <dgm:spPr/>
      <dgm:t>
        <a:bodyPr/>
        <a:lstStyle/>
        <a:p>
          <a:endParaRPr lang="en-US"/>
        </a:p>
      </dgm:t>
    </dgm:pt>
    <dgm:pt modelId="{2CAC1E3F-C82A-41A9-A19A-907E3C7618F4}">
      <dgm:prSet/>
      <dgm:spPr/>
      <dgm:t>
        <a:bodyPr/>
        <a:lstStyle/>
        <a:p>
          <a:r>
            <a:rPr lang="en-GB"/>
            <a:t>Rape </a:t>
          </a:r>
          <a:endParaRPr lang="en-US"/>
        </a:p>
      </dgm:t>
    </dgm:pt>
    <dgm:pt modelId="{36C19A65-B49F-462D-8253-0AF79A3CCBBC}" type="parTrans" cxnId="{FB30D954-C467-4EA0-A3B1-9A1341223A3D}">
      <dgm:prSet/>
      <dgm:spPr/>
      <dgm:t>
        <a:bodyPr/>
        <a:lstStyle/>
        <a:p>
          <a:endParaRPr lang="en-US"/>
        </a:p>
      </dgm:t>
    </dgm:pt>
    <dgm:pt modelId="{6454662A-E016-46EC-9E15-BD05D29E8A85}" type="sibTrans" cxnId="{FB30D954-C467-4EA0-A3B1-9A1341223A3D}">
      <dgm:prSet/>
      <dgm:spPr/>
      <dgm:t>
        <a:bodyPr/>
        <a:lstStyle/>
        <a:p>
          <a:endParaRPr lang="en-US"/>
        </a:p>
      </dgm:t>
    </dgm:pt>
    <dgm:pt modelId="{FC10D242-4D24-449A-9DC7-513ADD2FB488}">
      <dgm:prSet/>
      <dgm:spPr/>
      <dgm:t>
        <a:bodyPr/>
        <a:lstStyle/>
        <a:p>
          <a:r>
            <a:rPr lang="en-GB"/>
            <a:t>Domestic violence</a:t>
          </a:r>
          <a:endParaRPr lang="en-US"/>
        </a:p>
      </dgm:t>
    </dgm:pt>
    <dgm:pt modelId="{6AF5AD04-713E-4F90-A417-46F4BD223A2D}" type="parTrans" cxnId="{996D7F4D-2A2A-43D5-B09D-C003E350E615}">
      <dgm:prSet/>
      <dgm:spPr/>
      <dgm:t>
        <a:bodyPr/>
        <a:lstStyle/>
        <a:p>
          <a:endParaRPr lang="en-US"/>
        </a:p>
      </dgm:t>
    </dgm:pt>
    <dgm:pt modelId="{0887B861-C15F-427E-8A1B-86759840BD18}" type="sibTrans" cxnId="{996D7F4D-2A2A-43D5-B09D-C003E350E615}">
      <dgm:prSet/>
      <dgm:spPr/>
      <dgm:t>
        <a:bodyPr/>
        <a:lstStyle/>
        <a:p>
          <a:endParaRPr lang="en-US"/>
        </a:p>
      </dgm:t>
    </dgm:pt>
    <dgm:pt modelId="{4572EA1A-98D6-419B-BACA-CBC5D882E532}">
      <dgm:prSet/>
      <dgm:spPr/>
      <dgm:t>
        <a:bodyPr/>
        <a:lstStyle/>
        <a:p>
          <a:r>
            <a:rPr lang="en-GB"/>
            <a:t>FGM </a:t>
          </a:r>
          <a:endParaRPr lang="en-US"/>
        </a:p>
      </dgm:t>
    </dgm:pt>
    <dgm:pt modelId="{70EA589F-6C84-49E2-BDFA-A991C2C63CE1}" type="parTrans" cxnId="{17207DFE-0D5B-4765-8888-3C59E15E6716}">
      <dgm:prSet/>
      <dgm:spPr/>
      <dgm:t>
        <a:bodyPr/>
        <a:lstStyle/>
        <a:p>
          <a:endParaRPr lang="en-US"/>
        </a:p>
      </dgm:t>
    </dgm:pt>
    <dgm:pt modelId="{15EE344A-1469-4721-BA6C-17E557D471A6}" type="sibTrans" cxnId="{17207DFE-0D5B-4765-8888-3C59E15E6716}">
      <dgm:prSet/>
      <dgm:spPr/>
      <dgm:t>
        <a:bodyPr/>
        <a:lstStyle/>
        <a:p>
          <a:endParaRPr lang="en-US"/>
        </a:p>
      </dgm:t>
    </dgm:pt>
    <dgm:pt modelId="{7D91A4B9-10F6-4A55-B9DE-2601087FE61E}">
      <dgm:prSet/>
      <dgm:spPr/>
      <dgm:t>
        <a:bodyPr/>
        <a:lstStyle/>
        <a:p>
          <a:r>
            <a:rPr lang="en-GB"/>
            <a:t>Sexual Harassment </a:t>
          </a:r>
          <a:endParaRPr lang="en-US"/>
        </a:p>
      </dgm:t>
    </dgm:pt>
    <dgm:pt modelId="{0ABA98A6-2BD3-4BA2-966C-F870861A01AD}" type="parTrans" cxnId="{E6AD079F-A7AB-4B88-8DB4-9AC80C1C0468}">
      <dgm:prSet/>
      <dgm:spPr/>
      <dgm:t>
        <a:bodyPr/>
        <a:lstStyle/>
        <a:p>
          <a:endParaRPr lang="en-US"/>
        </a:p>
      </dgm:t>
    </dgm:pt>
    <dgm:pt modelId="{9B209A43-AE1B-4CE8-9C9E-8D561799231D}" type="sibTrans" cxnId="{E6AD079F-A7AB-4B88-8DB4-9AC80C1C0468}">
      <dgm:prSet/>
      <dgm:spPr/>
      <dgm:t>
        <a:bodyPr/>
        <a:lstStyle/>
        <a:p>
          <a:endParaRPr lang="en-US"/>
        </a:p>
      </dgm:t>
    </dgm:pt>
    <dgm:pt modelId="{8826B8A0-2B58-4873-9C5A-A9DB580F52EE}">
      <dgm:prSet/>
      <dgm:spPr/>
      <dgm:t>
        <a:bodyPr/>
        <a:lstStyle/>
        <a:p>
          <a:r>
            <a:rPr lang="en-GB" dirty="0"/>
            <a:t> Coercive control</a:t>
          </a:r>
          <a:endParaRPr lang="en-US" dirty="0"/>
        </a:p>
      </dgm:t>
    </dgm:pt>
    <dgm:pt modelId="{FC2611B9-61AB-4148-86CE-D50B06397C95}" type="parTrans" cxnId="{22ADBAA9-6606-4B2C-98AC-ACE18B10F004}">
      <dgm:prSet/>
      <dgm:spPr/>
      <dgm:t>
        <a:bodyPr/>
        <a:lstStyle/>
        <a:p>
          <a:endParaRPr lang="en-US"/>
        </a:p>
      </dgm:t>
    </dgm:pt>
    <dgm:pt modelId="{7E398116-E330-4E89-AC12-2240E23FE56A}" type="sibTrans" cxnId="{22ADBAA9-6606-4B2C-98AC-ACE18B10F004}">
      <dgm:prSet/>
      <dgm:spPr/>
      <dgm:t>
        <a:bodyPr/>
        <a:lstStyle/>
        <a:p>
          <a:endParaRPr lang="en-US"/>
        </a:p>
      </dgm:t>
    </dgm:pt>
    <dgm:pt modelId="{BB162383-E884-4810-9289-0589615A1933}" type="pres">
      <dgm:prSet presAssocID="{F6B7736F-FF1B-4224-A908-643F54E8F3ED}" presName="diagram" presStyleCnt="0">
        <dgm:presLayoutVars>
          <dgm:dir/>
          <dgm:resizeHandles val="exact"/>
        </dgm:presLayoutVars>
      </dgm:prSet>
      <dgm:spPr/>
    </dgm:pt>
    <dgm:pt modelId="{1102BD17-281B-42D5-93C6-069D47A4C014}" type="pres">
      <dgm:prSet presAssocID="{E9C8A3FB-E77B-4404-93AA-96E033F5274D}" presName="node" presStyleLbl="node1" presStyleIdx="0" presStyleCnt="6">
        <dgm:presLayoutVars>
          <dgm:bulletEnabled val="1"/>
        </dgm:presLayoutVars>
      </dgm:prSet>
      <dgm:spPr/>
    </dgm:pt>
    <dgm:pt modelId="{52EDF9A1-9FD2-4410-BDF0-FD18EA546B92}" type="pres">
      <dgm:prSet presAssocID="{E7191964-2547-40BE-AC68-B01ED91AFF98}" presName="sibTrans" presStyleCnt="0"/>
      <dgm:spPr/>
    </dgm:pt>
    <dgm:pt modelId="{31029DE3-E1E9-4053-B98C-170209A6EA28}" type="pres">
      <dgm:prSet presAssocID="{2CAC1E3F-C82A-41A9-A19A-907E3C7618F4}" presName="node" presStyleLbl="node1" presStyleIdx="1" presStyleCnt="6">
        <dgm:presLayoutVars>
          <dgm:bulletEnabled val="1"/>
        </dgm:presLayoutVars>
      </dgm:prSet>
      <dgm:spPr/>
    </dgm:pt>
    <dgm:pt modelId="{B168D80A-9353-4858-A89A-605F2402E7A0}" type="pres">
      <dgm:prSet presAssocID="{6454662A-E016-46EC-9E15-BD05D29E8A85}" presName="sibTrans" presStyleCnt="0"/>
      <dgm:spPr/>
    </dgm:pt>
    <dgm:pt modelId="{1A3FEE87-8C5B-489D-ADD7-69160AC73110}" type="pres">
      <dgm:prSet presAssocID="{FC10D242-4D24-449A-9DC7-513ADD2FB488}" presName="node" presStyleLbl="node1" presStyleIdx="2" presStyleCnt="6">
        <dgm:presLayoutVars>
          <dgm:bulletEnabled val="1"/>
        </dgm:presLayoutVars>
      </dgm:prSet>
      <dgm:spPr/>
    </dgm:pt>
    <dgm:pt modelId="{C491200A-713D-4738-97B8-2DB3D4F5E8D4}" type="pres">
      <dgm:prSet presAssocID="{0887B861-C15F-427E-8A1B-86759840BD18}" presName="sibTrans" presStyleCnt="0"/>
      <dgm:spPr/>
    </dgm:pt>
    <dgm:pt modelId="{E5318199-0C4D-4866-AFD0-7DBA8A5CA654}" type="pres">
      <dgm:prSet presAssocID="{4572EA1A-98D6-419B-BACA-CBC5D882E532}" presName="node" presStyleLbl="node1" presStyleIdx="3" presStyleCnt="6">
        <dgm:presLayoutVars>
          <dgm:bulletEnabled val="1"/>
        </dgm:presLayoutVars>
      </dgm:prSet>
      <dgm:spPr/>
    </dgm:pt>
    <dgm:pt modelId="{B4303508-F95D-43BD-9E98-1C92035A6D01}" type="pres">
      <dgm:prSet presAssocID="{15EE344A-1469-4721-BA6C-17E557D471A6}" presName="sibTrans" presStyleCnt="0"/>
      <dgm:spPr/>
    </dgm:pt>
    <dgm:pt modelId="{FBD0A4BD-E9A6-4896-AD1C-DA05458DBBDC}" type="pres">
      <dgm:prSet presAssocID="{7D91A4B9-10F6-4A55-B9DE-2601087FE61E}" presName="node" presStyleLbl="node1" presStyleIdx="4" presStyleCnt="6">
        <dgm:presLayoutVars>
          <dgm:bulletEnabled val="1"/>
        </dgm:presLayoutVars>
      </dgm:prSet>
      <dgm:spPr/>
    </dgm:pt>
    <dgm:pt modelId="{BACDC2F5-FC36-4CE7-8AF2-52CCE64E68A8}" type="pres">
      <dgm:prSet presAssocID="{9B209A43-AE1B-4CE8-9C9E-8D561799231D}" presName="sibTrans" presStyleCnt="0"/>
      <dgm:spPr/>
    </dgm:pt>
    <dgm:pt modelId="{EE8BE010-DC71-4F0D-9096-9F79EA2FB7CB}" type="pres">
      <dgm:prSet presAssocID="{8826B8A0-2B58-4873-9C5A-A9DB580F52EE}" presName="node" presStyleLbl="node1" presStyleIdx="5" presStyleCnt="6">
        <dgm:presLayoutVars>
          <dgm:bulletEnabled val="1"/>
        </dgm:presLayoutVars>
      </dgm:prSet>
      <dgm:spPr/>
    </dgm:pt>
  </dgm:ptLst>
  <dgm:cxnLst>
    <dgm:cxn modelId="{D2089A63-605B-4E07-94A1-791B935AF085}" type="presOf" srcId="{8826B8A0-2B58-4873-9C5A-A9DB580F52EE}" destId="{EE8BE010-DC71-4F0D-9096-9F79EA2FB7CB}" srcOrd="0" destOrd="0" presId="urn:microsoft.com/office/officeart/2005/8/layout/default"/>
    <dgm:cxn modelId="{E7BDDE65-E6BE-45C5-A708-B1364A632D41}" type="presOf" srcId="{E9C8A3FB-E77B-4404-93AA-96E033F5274D}" destId="{1102BD17-281B-42D5-93C6-069D47A4C014}" srcOrd="0" destOrd="0" presId="urn:microsoft.com/office/officeart/2005/8/layout/default"/>
    <dgm:cxn modelId="{996D7F4D-2A2A-43D5-B09D-C003E350E615}" srcId="{F6B7736F-FF1B-4224-A908-643F54E8F3ED}" destId="{FC10D242-4D24-449A-9DC7-513ADD2FB488}" srcOrd="2" destOrd="0" parTransId="{6AF5AD04-713E-4F90-A417-46F4BD223A2D}" sibTransId="{0887B861-C15F-427E-8A1B-86759840BD18}"/>
    <dgm:cxn modelId="{FB30D954-C467-4EA0-A3B1-9A1341223A3D}" srcId="{F6B7736F-FF1B-4224-A908-643F54E8F3ED}" destId="{2CAC1E3F-C82A-41A9-A19A-907E3C7618F4}" srcOrd="1" destOrd="0" parTransId="{36C19A65-B49F-462D-8253-0AF79A3CCBBC}" sibTransId="{6454662A-E016-46EC-9E15-BD05D29E8A85}"/>
    <dgm:cxn modelId="{F6839A77-0C7B-423B-81EE-457EB49ABF79}" type="presOf" srcId="{FC10D242-4D24-449A-9DC7-513ADD2FB488}" destId="{1A3FEE87-8C5B-489D-ADD7-69160AC73110}" srcOrd="0" destOrd="0" presId="urn:microsoft.com/office/officeart/2005/8/layout/default"/>
    <dgm:cxn modelId="{E6AD079F-A7AB-4B88-8DB4-9AC80C1C0468}" srcId="{F6B7736F-FF1B-4224-A908-643F54E8F3ED}" destId="{7D91A4B9-10F6-4A55-B9DE-2601087FE61E}" srcOrd="4" destOrd="0" parTransId="{0ABA98A6-2BD3-4BA2-966C-F870861A01AD}" sibTransId="{9B209A43-AE1B-4CE8-9C9E-8D561799231D}"/>
    <dgm:cxn modelId="{74B7ABA5-04E1-4A22-B72C-C10AC3F803C7}" srcId="{F6B7736F-FF1B-4224-A908-643F54E8F3ED}" destId="{E9C8A3FB-E77B-4404-93AA-96E033F5274D}" srcOrd="0" destOrd="0" parTransId="{6E24BFE0-8C53-4AB1-8099-DC1C99A1A75F}" sibTransId="{E7191964-2547-40BE-AC68-B01ED91AFF98}"/>
    <dgm:cxn modelId="{22ADBAA9-6606-4B2C-98AC-ACE18B10F004}" srcId="{F6B7736F-FF1B-4224-A908-643F54E8F3ED}" destId="{8826B8A0-2B58-4873-9C5A-A9DB580F52EE}" srcOrd="5" destOrd="0" parTransId="{FC2611B9-61AB-4148-86CE-D50B06397C95}" sibTransId="{7E398116-E330-4E89-AC12-2240E23FE56A}"/>
    <dgm:cxn modelId="{86E2CBB7-5499-4FE3-A59C-93B4D016B693}" type="presOf" srcId="{F6B7736F-FF1B-4224-A908-643F54E8F3ED}" destId="{BB162383-E884-4810-9289-0589615A1933}" srcOrd="0" destOrd="0" presId="urn:microsoft.com/office/officeart/2005/8/layout/default"/>
    <dgm:cxn modelId="{22E7ECB7-C328-4585-8318-909A0B806AB1}" type="presOf" srcId="{7D91A4B9-10F6-4A55-B9DE-2601087FE61E}" destId="{FBD0A4BD-E9A6-4896-AD1C-DA05458DBBDC}" srcOrd="0" destOrd="0" presId="urn:microsoft.com/office/officeart/2005/8/layout/default"/>
    <dgm:cxn modelId="{C19CD5B9-5FB1-4E8A-A7C3-5B387E8DD17C}" type="presOf" srcId="{2CAC1E3F-C82A-41A9-A19A-907E3C7618F4}" destId="{31029DE3-E1E9-4053-B98C-170209A6EA28}" srcOrd="0" destOrd="0" presId="urn:microsoft.com/office/officeart/2005/8/layout/default"/>
    <dgm:cxn modelId="{114986DD-BB82-4F8E-A00A-F1F2948A3072}" type="presOf" srcId="{4572EA1A-98D6-419B-BACA-CBC5D882E532}" destId="{E5318199-0C4D-4866-AFD0-7DBA8A5CA654}" srcOrd="0" destOrd="0" presId="urn:microsoft.com/office/officeart/2005/8/layout/default"/>
    <dgm:cxn modelId="{17207DFE-0D5B-4765-8888-3C59E15E6716}" srcId="{F6B7736F-FF1B-4224-A908-643F54E8F3ED}" destId="{4572EA1A-98D6-419B-BACA-CBC5D882E532}" srcOrd="3" destOrd="0" parTransId="{70EA589F-6C84-49E2-BDFA-A991C2C63CE1}" sibTransId="{15EE344A-1469-4721-BA6C-17E557D471A6}"/>
    <dgm:cxn modelId="{29EE5296-C071-4CDE-8ECD-6FA15FA1F48C}" type="presParOf" srcId="{BB162383-E884-4810-9289-0589615A1933}" destId="{1102BD17-281B-42D5-93C6-069D47A4C014}" srcOrd="0" destOrd="0" presId="urn:microsoft.com/office/officeart/2005/8/layout/default"/>
    <dgm:cxn modelId="{A879C63D-0710-4E22-8F19-70DA9BB25BA4}" type="presParOf" srcId="{BB162383-E884-4810-9289-0589615A1933}" destId="{52EDF9A1-9FD2-4410-BDF0-FD18EA546B92}" srcOrd="1" destOrd="0" presId="urn:microsoft.com/office/officeart/2005/8/layout/default"/>
    <dgm:cxn modelId="{743D9FA4-9113-4763-A9E3-90087574C54F}" type="presParOf" srcId="{BB162383-E884-4810-9289-0589615A1933}" destId="{31029DE3-E1E9-4053-B98C-170209A6EA28}" srcOrd="2" destOrd="0" presId="urn:microsoft.com/office/officeart/2005/8/layout/default"/>
    <dgm:cxn modelId="{0375D8EF-5D60-4B2C-8CEE-FD9B50BF58D2}" type="presParOf" srcId="{BB162383-E884-4810-9289-0589615A1933}" destId="{B168D80A-9353-4858-A89A-605F2402E7A0}" srcOrd="3" destOrd="0" presId="urn:microsoft.com/office/officeart/2005/8/layout/default"/>
    <dgm:cxn modelId="{96EC5FD7-22D3-40C1-A828-BC3E43A4B8B6}" type="presParOf" srcId="{BB162383-E884-4810-9289-0589615A1933}" destId="{1A3FEE87-8C5B-489D-ADD7-69160AC73110}" srcOrd="4" destOrd="0" presId="urn:microsoft.com/office/officeart/2005/8/layout/default"/>
    <dgm:cxn modelId="{5EA171C5-5ED6-411B-9CCD-78BFB0F16864}" type="presParOf" srcId="{BB162383-E884-4810-9289-0589615A1933}" destId="{C491200A-713D-4738-97B8-2DB3D4F5E8D4}" srcOrd="5" destOrd="0" presId="urn:microsoft.com/office/officeart/2005/8/layout/default"/>
    <dgm:cxn modelId="{BC76C020-214C-413C-A34D-053FC9DA2EF6}" type="presParOf" srcId="{BB162383-E884-4810-9289-0589615A1933}" destId="{E5318199-0C4D-4866-AFD0-7DBA8A5CA654}" srcOrd="6" destOrd="0" presId="urn:microsoft.com/office/officeart/2005/8/layout/default"/>
    <dgm:cxn modelId="{311F4251-2889-4725-847A-2CB080BAEECF}" type="presParOf" srcId="{BB162383-E884-4810-9289-0589615A1933}" destId="{B4303508-F95D-43BD-9E98-1C92035A6D01}" srcOrd="7" destOrd="0" presId="urn:microsoft.com/office/officeart/2005/8/layout/default"/>
    <dgm:cxn modelId="{2FF0DED8-6551-4B73-9943-AAA5399D2470}" type="presParOf" srcId="{BB162383-E884-4810-9289-0589615A1933}" destId="{FBD0A4BD-E9A6-4896-AD1C-DA05458DBBDC}" srcOrd="8" destOrd="0" presId="urn:microsoft.com/office/officeart/2005/8/layout/default"/>
    <dgm:cxn modelId="{E32670AF-4C8F-4034-A60B-3FAE549BAFF7}" type="presParOf" srcId="{BB162383-E884-4810-9289-0589615A1933}" destId="{BACDC2F5-FC36-4CE7-8AF2-52CCE64E68A8}" srcOrd="9" destOrd="0" presId="urn:microsoft.com/office/officeart/2005/8/layout/default"/>
    <dgm:cxn modelId="{F6E03154-0670-4A35-B6A4-92BC766D5467}" type="presParOf" srcId="{BB162383-E884-4810-9289-0589615A1933}" destId="{EE8BE010-DC71-4F0D-9096-9F79EA2FB7CB}"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8C3E349-7DCF-41AD-B608-4408F729F9BC}"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49BB7899-70AD-47E5-8AA2-55420CA801AB}">
      <dgm:prSet/>
      <dgm:spPr/>
      <dgm:t>
        <a:bodyPr/>
        <a:lstStyle/>
        <a:p>
          <a:r>
            <a:rPr lang="en-GB" dirty="0"/>
            <a:t>In March 2024 the previous year experienced 2.3 million people aged 16 and over experienced domestic abuse. Of this figure 1.6 million </a:t>
          </a:r>
          <a:r>
            <a:rPr lang="en-GB"/>
            <a:t>women affected  </a:t>
          </a:r>
          <a:r>
            <a:rPr lang="en-GB" dirty="0"/>
            <a:t>and 712 thousand men were victims </a:t>
          </a:r>
          <a:endParaRPr lang="en-US" dirty="0"/>
        </a:p>
      </dgm:t>
    </dgm:pt>
    <dgm:pt modelId="{B865F67F-CB81-4AFC-9176-5916C443BBE2}" type="parTrans" cxnId="{B1411987-A1C0-44E5-B926-0ACAC2032025}">
      <dgm:prSet/>
      <dgm:spPr/>
      <dgm:t>
        <a:bodyPr/>
        <a:lstStyle/>
        <a:p>
          <a:endParaRPr lang="en-US"/>
        </a:p>
      </dgm:t>
    </dgm:pt>
    <dgm:pt modelId="{4F612912-9E17-4D83-B7E2-588CAC7BC61A}" type="sibTrans" cxnId="{B1411987-A1C0-44E5-B926-0ACAC2032025}">
      <dgm:prSet/>
      <dgm:spPr/>
      <dgm:t>
        <a:bodyPr/>
        <a:lstStyle/>
        <a:p>
          <a:endParaRPr lang="en-US"/>
        </a:p>
      </dgm:t>
    </dgm:pt>
    <dgm:pt modelId="{D266BF8A-3722-4AB0-874F-84B82E1F8093}">
      <dgm:prSet/>
      <dgm:spPr/>
      <dgm:t>
        <a:bodyPr/>
        <a:lstStyle/>
        <a:p>
          <a:r>
            <a:rPr lang="en-GB" dirty="0"/>
            <a:t>1,350,428 domestic related abuse incidents were recorded by police </a:t>
          </a:r>
          <a:endParaRPr lang="en-US" dirty="0"/>
        </a:p>
      </dgm:t>
    </dgm:pt>
    <dgm:pt modelId="{CB2552A8-5FB9-49E8-AFDF-BFF4A925DF11}" type="parTrans" cxnId="{E0C56531-998C-4998-8845-56E09294CBED}">
      <dgm:prSet/>
      <dgm:spPr/>
      <dgm:t>
        <a:bodyPr/>
        <a:lstStyle/>
        <a:p>
          <a:endParaRPr lang="en-US"/>
        </a:p>
      </dgm:t>
    </dgm:pt>
    <dgm:pt modelId="{7665FA81-D1C5-4056-960B-04F2767C498C}" type="sibTrans" cxnId="{E0C56531-998C-4998-8845-56E09294CBED}">
      <dgm:prSet/>
      <dgm:spPr/>
      <dgm:t>
        <a:bodyPr/>
        <a:lstStyle/>
        <a:p>
          <a:endParaRPr lang="en-US"/>
        </a:p>
      </dgm:t>
    </dgm:pt>
    <dgm:pt modelId="{A51FB276-C5C0-43DE-BD06-3583469F3972}">
      <dgm:prSet/>
      <dgm:spPr/>
      <dgm:t>
        <a:bodyPr/>
        <a:lstStyle/>
        <a:p>
          <a:r>
            <a:rPr lang="en-GB" dirty="0"/>
            <a:t>Women are likely to be targeted than men as  out of 3 victims; 2 are female and 1 male </a:t>
          </a:r>
          <a:endParaRPr lang="en-US" dirty="0"/>
        </a:p>
      </dgm:t>
    </dgm:pt>
    <dgm:pt modelId="{4577CF58-6029-42ED-A7E0-2BAED10C8175}" type="parTrans" cxnId="{390415B5-F05F-4B47-9571-8C6BF4A46A1E}">
      <dgm:prSet/>
      <dgm:spPr/>
      <dgm:t>
        <a:bodyPr/>
        <a:lstStyle/>
        <a:p>
          <a:endParaRPr lang="en-US"/>
        </a:p>
      </dgm:t>
    </dgm:pt>
    <dgm:pt modelId="{E6BC408A-7799-4043-BDF2-8E3BAD900510}" type="sibTrans" cxnId="{390415B5-F05F-4B47-9571-8C6BF4A46A1E}">
      <dgm:prSet/>
      <dgm:spPr/>
      <dgm:t>
        <a:bodyPr/>
        <a:lstStyle/>
        <a:p>
          <a:endParaRPr lang="en-US"/>
        </a:p>
      </dgm:t>
    </dgm:pt>
    <dgm:pt modelId="{570AE214-BA67-47C1-9907-58014AA85F70}" type="pres">
      <dgm:prSet presAssocID="{18C3E349-7DCF-41AD-B608-4408F729F9BC}" presName="linear" presStyleCnt="0">
        <dgm:presLayoutVars>
          <dgm:animLvl val="lvl"/>
          <dgm:resizeHandles val="exact"/>
        </dgm:presLayoutVars>
      </dgm:prSet>
      <dgm:spPr/>
    </dgm:pt>
    <dgm:pt modelId="{1BE144E6-616A-4D14-A55A-15F54E8E5946}" type="pres">
      <dgm:prSet presAssocID="{49BB7899-70AD-47E5-8AA2-55420CA801AB}" presName="parentText" presStyleLbl="node1" presStyleIdx="0" presStyleCnt="3">
        <dgm:presLayoutVars>
          <dgm:chMax val="0"/>
          <dgm:bulletEnabled val="1"/>
        </dgm:presLayoutVars>
      </dgm:prSet>
      <dgm:spPr/>
    </dgm:pt>
    <dgm:pt modelId="{FB960D27-5AF1-4A71-9EDC-68659686ABF2}" type="pres">
      <dgm:prSet presAssocID="{4F612912-9E17-4D83-B7E2-588CAC7BC61A}" presName="spacer" presStyleCnt="0"/>
      <dgm:spPr/>
    </dgm:pt>
    <dgm:pt modelId="{C53BB92E-E7D5-48FB-91E9-0C09FA01B81D}" type="pres">
      <dgm:prSet presAssocID="{D266BF8A-3722-4AB0-874F-84B82E1F8093}" presName="parentText" presStyleLbl="node1" presStyleIdx="1" presStyleCnt="3">
        <dgm:presLayoutVars>
          <dgm:chMax val="0"/>
          <dgm:bulletEnabled val="1"/>
        </dgm:presLayoutVars>
      </dgm:prSet>
      <dgm:spPr/>
    </dgm:pt>
    <dgm:pt modelId="{A72011D7-3B48-43BD-9E39-AB58C9FF2DA6}" type="pres">
      <dgm:prSet presAssocID="{7665FA81-D1C5-4056-960B-04F2767C498C}" presName="spacer" presStyleCnt="0"/>
      <dgm:spPr/>
    </dgm:pt>
    <dgm:pt modelId="{8AAAD84F-A9DC-45AE-8CED-3678A276FC81}" type="pres">
      <dgm:prSet presAssocID="{A51FB276-C5C0-43DE-BD06-3583469F3972}" presName="parentText" presStyleLbl="node1" presStyleIdx="2" presStyleCnt="3">
        <dgm:presLayoutVars>
          <dgm:chMax val="0"/>
          <dgm:bulletEnabled val="1"/>
        </dgm:presLayoutVars>
      </dgm:prSet>
      <dgm:spPr/>
    </dgm:pt>
  </dgm:ptLst>
  <dgm:cxnLst>
    <dgm:cxn modelId="{99348508-AC56-457D-90B4-C5541BC9EE92}" type="presOf" srcId="{49BB7899-70AD-47E5-8AA2-55420CA801AB}" destId="{1BE144E6-616A-4D14-A55A-15F54E8E5946}" srcOrd="0" destOrd="0" presId="urn:microsoft.com/office/officeart/2005/8/layout/vList2"/>
    <dgm:cxn modelId="{E0C56531-998C-4998-8845-56E09294CBED}" srcId="{18C3E349-7DCF-41AD-B608-4408F729F9BC}" destId="{D266BF8A-3722-4AB0-874F-84B82E1F8093}" srcOrd="1" destOrd="0" parTransId="{CB2552A8-5FB9-49E8-AFDF-BFF4A925DF11}" sibTransId="{7665FA81-D1C5-4056-960B-04F2767C498C}"/>
    <dgm:cxn modelId="{0BB83C40-5991-41CA-984E-38414A17F71B}" type="presOf" srcId="{D266BF8A-3722-4AB0-874F-84B82E1F8093}" destId="{C53BB92E-E7D5-48FB-91E9-0C09FA01B81D}" srcOrd="0" destOrd="0" presId="urn:microsoft.com/office/officeart/2005/8/layout/vList2"/>
    <dgm:cxn modelId="{55F4846B-778B-42F1-B72F-6318276DFD04}" type="presOf" srcId="{18C3E349-7DCF-41AD-B608-4408F729F9BC}" destId="{570AE214-BA67-47C1-9907-58014AA85F70}" srcOrd="0" destOrd="0" presId="urn:microsoft.com/office/officeart/2005/8/layout/vList2"/>
    <dgm:cxn modelId="{B1411987-A1C0-44E5-B926-0ACAC2032025}" srcId="{18C3E349-7DCF-41AD-B608-4408F729F9BC}" destId="{49BB7899-70AD-47E5-8AA2-55420CA801AB}" srcOrd="0" destOrd="0" parTransId="{B865F67F-CB81-4AFC-9176-5916C443BBE2}" sibTransId="{4F612912-9E17-4D83-B7E2-588CAC7BC61A}"/>
    <dgm:cxn modelId="{390415B5-F05F-4B47-9571-8C6BF4A46A1E}" srcId="{18C3E349-7DCF-41AD-B608-4408F729F9BC}" destId="{A51FB276-C5C0-43DE-BD06-3583469F3972}" srcOrd="2" destOrd="0" parTransId="{4577CF58-6029-42ED-A7E0-2BAED10C8175}" sibTransId="{E6BC408A-7799-4043-BDF2-8E3BAD900510}"/>
    <dgm:cxn modelId="{FE9193E9-9257-4542-92CE-4C79EB0EFD76}" type="presOf" srcId="{A51FB276-C5C0-43DE-BD06-3583469F3972}" destId="{8AAAD84F-A9DC-45AE-8CED-3678A276FC81}" srcOrd="0" destOrd="0" presId="urn:microsoft.com/office/officeart/2005/8/layout/vList2"/>
    <dgm:cxn modelId="{890B8176-82A3-42B7-BE14-31D2DC80426B}" type="presParOf" srcId="{570AE214-BA67-47C1-9907-58014AA85F70}" destId="{1BE144E6-616A-4D14-A55A-15F54E8E5946}" srcOrd="0" destOrd="0" presId="urn:microsoft.com/office/officeart/2005/8/layout/vList2"/>
    <dgm:cxn modelId="{AF02820B-531D-4921-90B2-157D6A8CC932}" type="presParOf" srcId="{570AE214-BA67-47C1-9907-58014AA85F70}" destId="{FB960D27-5AF1-4A71-9EDC-68659686ABF2}" srcOrd="1" destOrd="0" presId="urn:microsoft.com/office/officeart/2005/8/layout/vList2"/>
    <dgm:cxn modelId="{B5C8A425-7519-4EA9-B1FA-53CA593278A1}" type="presParOf" srcId="{570AE214-BA67-47C1-9907-58014AA85F70}" destId="{C53BB92E-E7D5-48FB-91E9-0C09FA01B81D}" srcOrd="2" destOrd="0" presId="urn:microsoft.com/office/officeart/2005/8/layout/vList2"/>
    <dgm:cxn modelId="{1859F777-BF26-4EEB-853E-65761974096C}" type="presParOf" srcId="{570AE214-BA67-47C1-9907-58014AA85F70}" destId="{A72011D7-3B48-43BD-9E39-AB58C9FF2DA6}" srcOrd="3" destOrd="0" presId="urn:microsoft.com/office/officeart/2005/8/layout/vList2"/>
    <dgm:cxn modelId="{16EAEB26-01AD-4A84-9B76-304C756E3550}" type="presParOf" srcId="{570AE214-BA67-47C1-9907-58014AA85F70}" destId="{8AAAD84F-A9DC-45AE-8CED-3678A276FC8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6D7F2D-C69E-45CF-BE23-1E5BA916939F}" type="doc">
      <dgm:prSet loTypeId="urn:microsoft.com/office/officeart/2005/8/layout/default" loCatId="list" qsTypeId="urn:microsoft.com/office/officeart/2005/8/quickstyle/simple4" qsCatId="simple" csTypeId="urn:microsoft.com/office/officeart/2005/8/colors/accent1_2" csCatId="accent1" phldr="1"/>
      <dgm:spPr/>
      <dgm:t>
        <a:bodyPr/>
        <a:lstStyle/>
        <a:p>
          <a:endParaRPr lang="en-US"/>
        </a:p>
      </dgm:t>
    </dgm:pt>
    <dgm:pt modelId="{E0F5553A-A8EB-4508-8707-8B28A56A4B91}">
      <dgm:prSet/>
      <dgm:spPr/>
      <dgm:t>
        <a:bodyPr/>
        <a:lstStyle/>
        <a:p>
          <a:r>
            <a:rPr lang="en-GB"/>
            <a:t>Forensic marking </a:t>
          </a:r>
          <a:endParaRPr lang="en-US"/>
        </a:p>
      </dgm:t>
    </dgm:pt>
    <dgm:pt modelId="{AC14BB95-FD64-4BA8-BB99-47872BE53DEE}" type="parTrans" cxnId="{C5EEFBFB-944F-42EC-860F-F1D46BDA122C}">
      <dgm:prSet/>
      <dgm:spPr/>
      <dgm:t>
        <a:bodyPr/>
        <a:lstStyle/>
        <a:p>
          <a:endParaRPr lang="en-US"/>
        </a:p>
      </dgm:t>
    </dgm:pt>
    <dgm:pt modelId="{1659E6FF-DECF-48E2-8779-CF6107EDEE21}" type="sibTrans" cxnId="{C5EEFBFB-944F-42EC-860F-F1D46BDA122C}">
      <dgm:prSet/>
      <dgm:spPr/>
      <dgm:t>
        <a:bodyPr/>
        <a:lstStyle/>
        <a:p>
          <a:endParaRPr lang="en-US"/>
        </a:p>
      </dgm:t>
    </dgm:pt>
    <dgm:pt modelId="{132A2373-6549-45CC-9EAD-B0C442334C4B}">
      <dgm:prSet/>
      <dgm:spPr/>
      <dgm:t>
        <a:bodyPr/>
        <a:lstStyle/>
        <a:p>
          <a:r>
            <a:rPr lang="en-GB" dirty="0"/>
            <a:t>Prevention </a:t>
          </a:r>
          <a:endParaRPr lang="en-US" dirty="0"/>
        </a:p>
      </dgm:t>
    </dgm:pt>
    <dgm:pt modelId="{7757C142-959F-4134-AE6F-5538301C8DF0}" type="parTrans" cxnId="{8ABFF463-50B8-4B8A-A900-E324D6ED1DB0}">
      <dgm:prSet/>
      <dgm:spPr/>
      <dgm:t>
        <a:bodyPr/>
        <a:lstStyle/>
        <a:p>
          <a:endParaRPr lang="en-US"/>
        </a:p>
      </dgm:t>
    </dgm:pt>
    <dgm:pt modelId="{334C968E-B998-4E3A-94BD-F96A0074BFA2}" type="sibTrans" cxnId="{8ABFF463-50B8-4B8A-A900-E324D6ED1DB0}">
      <dgm:prSet/>
      <dgm:spPr/>
      <dgm:t>
        <a:bodyPr/>
        <a:lstStyle/>
        <a:p>
          <a:endParaRPr lang="en-US"/>
        </a:p>
      </dgm:t>
    </dgm:pt>
    <dgm:pt modelId="{B130D581-66F4-4B34-AD1E-A7AA53BC2CE7}">
      <dgm:prSet/>
      <dgm:spPr/>
      <dgm:t>
        <a:bodyPr/>
        <a:lstStyle/>
        <a:p>
          <a:r>
            <a:rPr lang="en-GB"/>
            <a:t>Protection </a:t>
          </a:r>
          <a:endParaRPr lang="en-US"/>
        </a:p>
      </dgm:t>
    </dgm:pt>
    <dgm:pt modelId="{71F6F064-472A-4DF7-B72A-200AFAEC7943}" type="parTrans" cxnId="{C1048377-75B2-47C2-9FF2-EEF96D755E65}">
      <dgm:prSet/>
      <dgm:spPr/>
      <dgm:t>
        <a:bodyPr/>
        <a:lstStyle/>
        <a:p>
          <a:endParaRPr lang="en-US"/>
        </a:p>
      </dgm:t>
    </dgm:pt>
    <dgm:pt modelId="{D23003C5-8AD1-43F8-933E-21C74CD0BE6F}" type="sibTrans" cxnId="{C1048377-75B2-47C2-9FF2-EEF96D755E65}">
      <dgm:prSet/>
      <dgm:spPr/>
      <dgm:t>
        <a:bodyPr/>
        <a:lstStyle/>
        <a:p>
          <a:endParaRPr lang="en-US"/>
        </a:p>
      </dgm:t>
    </dgm:pt>
    <dgm:pt modelId="{70529F3A-482D-4BC5-ADE1-ED61049FD3C2}">
      <dgm:prSet/>
      <dgm:spPr/>
      <dgm:t>
        <a:bodyPr/>
        <a:lstStyle/>
        <a:p>
          <a:r>
            <a:rPr lang="en-GB"/>
            <a:t>Prosecution</a:t>
          </a:r>
          <a:endParaRPr lang="en-US"/>
        </a:p>
      </dgm:t>
    </dgm:pt>
    <dgm:pt modelId="{FE42B3FD-E822-446C-A1E5-328B6B4FEAFF}" type="parTrans" cxnId="{772CFE2F-7198-49FB-BF2F-7943952830BE}">
      <dgm:prSet/>
      <dgm:spPr/>
      <dgm:t>
        <a:bodyPr/>
        <a:lstStyle/>
        <a:p>
          <a:endParaRPr lang="en-US"/>
        </a:p>
      </dgm:t>
    </dgm:pt>
    <dgm:pt modelId="{10EC68F7-7DEF-4F34-A19F-EED5D5D1D8F1}" type="sibTrans" cxnId="{772CFE2F-7198-49FB-BF2F-7943952830BE}">
      <dgm:prSet/>
      <dgm:spPr/>
      <dgm:t>
        <a:bodyPr/>
        <a:lstStyle/>
        <a:p>
          <a:endParaRPr lang="en-US"/>
        </a:p>
      </dgm:t>
    </dgm:pt>
    <dgm:pt modelId="{6FEC3ABF-0BD3-4E7F-9ECC-C314C84E4C15}">
      <dgm:prSet/>
      <dgm:spPr/>
      <dgm:t>
        <a:bodyPr/>
        <a:lstStyle/>
        <a:p>
          <a:r>
            <a:rPr lang="en-GB"/>
            <a:t>Partnerships  </a:t>
          </a:r>
          <a:endParaRPr lang="en-US"/>
        </a:p>
      </dgm:t>
    </dgm:pt>
    <dgm:pt modelId="{674F06CC-BC0B-4B57-9168-56D279F7ED1F}" type="parTrans" cxnId="{B7666752-055D-4614-8403-05A4DDA988E3}">
      <dgm:prSet/>
      <dgm:spPr/>
      <dgm:t>
        <a:bodyPr/>
        <a:lstStyle/>
        <a:p>
          <a:endParaRPr lang="en-US"/>
        </a:p>
      </dgm:t>
    </dgm:pt>
    <dgm:pt modelId="{A245CD0C-3E97-4488-9B59-0A9234372ABE}" type="sibTrans" cxnId="{B7666752-055D-4614-8403-05A4DDA988E3}">
      <dgm:prSet/>
      <dgm:spPr/>
      <dgm:t>
        <a:bodyPr/>
        <a:lstStyle/>
        <a:p>
          <a:endParaRPr lang="en-US"/>
        </a:p>
      </dgm:t>
    </dgm:pt>
    <dgm:pt modelId="{B7DBF645-0FCE-4ABC-A91E-616E7615E19E}">
      <dgm:prSet/>
      <dgm:spPr/>
      <dgm:t>
        <a:bodyPr/>
        <a:lstStyle/>
        <a:p>
          <a:r>
            <a:rPr lang="en-GB" dirty="0"/>
            <a:t>Research</a:t>
          </a:r>
          <a:endParaRPr lang="en-US" dirty="0"/>
        </a:p>
      </dgm:t>
    </dgm:pt>
    <dgm:pt modelId="{917A51A4-0C30-40A1-831F-AA4959AB1B59}" type="parTrans" cxnId="{6A4DAFBA-5069-4A56-9DA9-BAB4667F58EE}">
      <dgm:prSet/>
      <dgm:spPr/>
      <dgm:t>
        <a:bodyPr/>
        <a:lstStyle/>
        <a:p>
          <a:endParaRPr lang="en-US"/>
        </a:p>
      </dgm:t>
    </dgm:pt>
    <dgm:pt modelId="{CBAEB333-62DB-4E6F-A373-8470374EF897}" type="sibTrans" cxnId="{6A4DAFBA-5069-4A56-9DA9-BAB4667F58EE}">
      <dgm:prSet/>
      <dgm:spPr/>
      <dgm:t>
        <a:bodyPr/>
        <a:lstStyle/>
        <a:p>
          <a:endParaRPr lang="en-US"/>
        </a:p>
      </dgm:t>
    </dgm:pt>
    <dgm:pt modelId="{6D84B9F2-B11B-4336-8103-3EF30F10B6DE}" type="pres">
      <dgm:prSet presAssocID="{CF6D7F2D-C69E-45CF-BE23-1E5BA916939F}" presName="diagram" presStyleCnt="0">
        <dgm:presLayoutVars>
          <dgm:dir/>
          <dgm:resizeHandles val="exact"/>
        </dgm:presLayoutVars>
      </dgm:prSet>
      <dgm:spPr/>
    </dgm:pt>
    <dgm:pt modelId="{6E9B5986-8985-48D9-BC00-1D4543031A39}" type="pres">
      <dgm:prSet presAssocID="{E0F5553A-A8EB-4508-8707-8B28A56A4B91}" presName="node" presStyleLbl="node1" presStyleIdx="0" presStyleCnt="6">
        <dgm:presLayoutVars>
          <dgm:bulletEnabled val="1"/>
        </dgm:presLayoutVars>
      </dgm:prSet>
      <dgm:spPr/>
    </dgm:pt>
    <dgm:pt modelId="{51E344AA-99EF-49A3-9C93-2491C4DED0B4}" type="pres">
      <dgm:prSet presAssocID="{1659E6FF-DECF-48E2-8779-CF6107EDEE21}" presName="sibTrans" presStyleCnt="0"/>
      <dgm:spPr/>
    </dgm:pt>
    <dgm:pt modelId="{0C198213-FDFE-4969-A55E-9AA88AFFD2F8}" type="pres">
      <dgm:prSet presAssocID="{132A2373-6549-45CC-9EAD-B0C442334C4B}" presName="node" presStyleLbl="node1" presStyleIdx="1" presStyleCnt="6">
        <dgm:presLayoutVars>
          <dgm:bulletEnabled val="1"/>
        </dgm:presLayoutVars>
      </dgm:prSet>
      <dgm:spPr/>
    </dgm:pt>
    <dgm:pt modelId="{0F9038EC-D408-48FC-A558-A12B6E39D7F7}" type="pres">
      <dgm:prSet presAssocID="{334C968E-B998-4E3A-94BD-F96A0074BFA2}" presName="sibTrans" presStyleCnt="0"/>
      <dgm:spPr/>
    </dgm:pt>
    <dgm:pt modelId="{2A1D73FE-BC7D-49E9-9A24-1EF093CB5BF9}" type="pres">
      <dgm:prSet presAssocID="{B130D581-66F4-4B34-AD1E-A7AA53BC2CE7}" presName="node" presStyleLbl="node1" presStyleIdx="2" presStyleCnt="6">
        <dgm:presLayoutVars>
          <dgm:bulletEnabled val="1"/>
        </dgm:presLayoutVars>
      </dgm:prSet>
      <dgm:spPr/>
    </dgm:pt>
    <dgm:pt modelId="{67AB0D29-22AD-46F2-9419-B4D29FE60600}" type="pres">
      <dgm:prSet presAssocID="{D23003C5-8AD1-43F8-933E-21C74CD0BE6F}" presName="sibTrans" presStyleCnt="0"/>
      <dgm:spPr/>
    </dgm:pt>
    <dgm:pt modelId="{162692BD-994E-4F7E-BAFF-722B71BC86AA}" type="pres">
      <dgm:prSet presAssocID="{70529F3A-482D-4BC5-ADE1-ED61049FD3C2}" presName="node" presStyleLbl="node1" presStyleIdx="3" presStyleCnt="6">
        <dgm:presLayoutVars>
          <dgm:bulletEnabled val="1"/>
        </dgm:presLayoutVars>
      </dgm:prSet>
      <dgm:spPr/>
    </dgm:pt>
    <dgm:pt modelId="{1AEA8535-E470-4726-A6C8-6D25DB44137A}" type="pres">
      <dgm:prSet presAssocID="{10EC68F7-7DEF-4F34-A19F-EED5D5D1D8F1}" presName="sibTrans" presStyleCnt="0"/>
      <dgm:spPr/>
    </dgm:pt>
    <dgm:pt modelId="{95449799-A926-49D6-8DDE-6A2E120AFA6B}" type="pres">
      <dgm:prSet presAssocID="{6FEC3ABF-0BD3-4E7F-9ECC-C314C84E4C15}" presName="node" presStyleLbl="node1" presStyleIdx="4" presStyleCnt="6">
        <dgm:presLayoutVars>
          <dgm:bulletEnabled val="1"/>
        </dgm:presLayoutVars>
      </dgm:prSet>
      <dgm:spPr/>
    </dgm:pt>
    <dgm:pt modelId="{A335E335-836B-4A9A-8DDB-1D068C08DD81}" type="pres">
      <dgm:prSet presAssocID="{A245CD0C-3E97-4488-9B59-0A9234372ABE}" presName="sibTrans" presStyleCnt="0"/>
      <dgm:spPr/>
    </dgm:pt>
    <dgm:pt modelId="{6849F64E-10EF-4133-B144-4B268F311B76}" type="pres">
      <dgm:prSet presAssocID="{B7DBF645-0FCE-4ABC-A91E-616E7615E19E}" presName="node" presStyleLbl="node1" presStyleIdx="5" presStyleCnt="6">
        <dgm:presLayoutVars>
          <dgm:bulletEnabled val="1"/>
        </dgm:presLayoutVars>
      </dgm:prSet>
      <dgm:spPr/>
    </dgm:pt>
  </dgm:ptLst>
  <dgm:cxnLst>
    <dgm:cxn modelId="{EA1A6B21-D972-4278-B801-49AD7603A870}" type="presOf" srcId="{CF6D7F2D-C69E-45CF-BE23-1E5BA916939F}" destId="{6D84B9F2-B11B-4336-8103-3EF30F10B6DE}" srcOrd="0" destOrd="0" presId="urn:microsoft.com/office/officeart/2005/8/layout/default"/>
    <dgm:cxn modelId="{772CFE2F-7198-49FB-BF2F-7943952830BE}" srcId="{CF6D7F2D-C69E-45CF-BE23-1E5BA916939F}" destId="{70529F3A-482D-4BC5-ADE1-ED61049FD3C2}" srcOrd="3" destOrd="0" parTransId="{FE42B3FD-E822-446C-A1E5-328B6B4FEAFF}" sibTransId="{10EC68F7-7DEF-4F34-A19F-EED5D5D1D8F1}"/>
    <dgm:cxn modelId="{8ABFF463-50B8-4B8A-A900-E324D6ED1DB0}" srcId="{CF6D7F2D-C69E-45CF-BE23-1E5BA916939F}" destId="{132A2373-6549-45CC-9EAD-B0C442334C4B}" srcOrd="1" destOrd="0" parTransId="{7757C142-959F-4134-AE6F-5538301C8DF0}" sibTransId="{334C968E-B998-4E3A-94BD-F96A0074BFA2}"/>
    <dgm:cxn modelId="{B7666752-055D-4614-8403-05A4DDA988E3}" srcId="{CF6D7F2D-C69E-45CF-BE23-1E5BA916939F}" destId="{6FEC3ABF-0BD3-4E7F-9ECC-C314C84E4C15}" srcOrd="4" destOrd="0" parTransId="{674F06CC-BC0B-4B57-9168-56D279F7ED1F}" sibTransId="{A245CD0C-3E97-4488-9B59-0A9234372ABE}"/>
    <dgm:cxn modelId="{DB764876-4BDB-4C7B-A170-168D1A78EA3A}" type="presOf" srcId="{70529F3A-482D-4BC5-ADE1-ED61049FD3C2}" destId="{162692BD-994E-4F7E-BAFF-722B71BC86AA}" srcOrd="0" destOrd="0" presId="urn:microsoft.com/office/officeart/2005/8/layout/default"/>
    <dgm:cxn modelId="{0EEF7B57-BF4B-498F-A250-4657835DD1E1}" type="presOf" srcId="{E0F5553A-A8EB-4508-8707-8B28A56A4B91}" destId="{6E9B5986-8985-48D9-BC00-1D4543031A39}" srcOrd="0" destOrd="0" presId="urn:microsoft.com/office/officeart/2005/8/layout/default"/>
    <dgm:cxn modelId="{C1048377-75B2-47C2-9FF2-EEF96D755E65}" srcId="{CF6D7F2D-C69E-45CF-BE23-1E5BA916939F}" destId="{B130D581-66F4-4B34-AD1E-A7AA53BC2CE7}" srcOrd="2" destOrd="0" parTransId="{71F6F064-472A-4DF7-B72A-200AFAEC7943}" sibTransId="{D23003C5-8AD1-43F8-933E-21C74CD0BE6F}"/>
    <dgm:cxn modelId="{09F65659-F6CF-473F-9B57-9B4DD04295E7}" type="presOf" srcId="{B7DBF645-0FCE-4ABC-A91E-616E7615E19E}" destId="{6849F64E-10EF-4133-B144-4B268F311B76}" srcOrd="0" destOrd="0" presId="urn:microsoft.com/office/officeart/2005/8/layout/default"/>
    <dgm:cxn modelId="{FC46E185-D8EB-47FF-ACEF-2F1E993CD5CA}" type="presOf" srcId="{132A2373-6549-45CC-9EAD-B0C442334C4B}" destId="{0C198213-FDFE-4969-A55E-9AA88AFFD2F8}" srcOrd="0" destOrd="0" presId="urn:microsoft.com/office/officeart/2005/8/layout/default"/>
    <dgm:cxn modelId="{72996F8E-F7FD-4029-A34C-D0D46D0D6337}" type="presOf" srcId="{6FEC3ABF-0BD3-4E7F-9ECC-C314C84E4C15}" destId="{95449799-A926-49D6-8DDE-6A2E120AFA6B}" srcOrd="0" destOrd="0" presId="urn:microsoft.com/office/officeart/2005/8/layout/default"/>
    <dgm:cxn modelId="{1D519E93-AD50-4DEB-B01D-5B3262FAF355}" type="presOf" srcId="{B130D581-66F4-4B34-AD1E-A7AA53BC2CE7}" destId="{2A1D73FE-BC7D-49E9-9A24-1EF093CB5BF9}" srcOrd="0" destOrd="0" presId="urn:microsoft.com/office/officeart/2005/8/layout/default"/>
    <dgm:cxn modelId="{6A4DAFBA-5069-4A56-9DA9-BAB4667F58EE}" srcId="{CF6D7F2D-C69E-45CF-BE23-1E5BA916939F}" destId="{B7DBF645-0FCE-4ABC-A91E-616E7615E19E}" srcOrd="5" destOrd="0" parTransId="{917A51A4-0C30-40A1-831F-AA4959AB1B59}" sibTransId="{CBAEB333-62DB-4E6F-A373-8470374EF897}"/>
    <dgm:cxn modelId="{C5EEFBFB-944F-42EC-860F-F1D46BDA122C}" srcId="{CF6D7F2D-C69E-45CF-BE23-1E5BA916939F}" destId="{E0F5553A-A8EB-4508-8707-8B28A56A4B91}" srcOrd="0" destOrd="0" parTransId="{AC14BB95-FD64-4BA8-BB99-47872BE53DEE}" sibTransId="{1659E6FF-DECF-48E2-8779-CF6107EDEE21}"/>
    <dgm:cxn modelId="{E7BD90AF-C100-46D8-A42B-61A6D7A471C6}" type="presParOf" srcId="{6D84B9F2-B11B-4336-8103-3EF30F10B6DE}" destId="{6E9B5986-8985-48D9-BC00-1D4543031A39}" srcOrd="0" destOrd="0" presId="urn:microsoft.com/office/officeart/2005/8/layout/default"/>
    <dgm:cxn modelId="{AC3ED7E5-1113-4A7C-B1DA-4C1CF714C44D}" type="presParOf" srcId="{6D84B9F2-B11B-4336-8103-3EF30F10B6DE}" destId="{51E344AA-99EF-49A3-9C93-2491C4DED0B4}" srcOrd="1" destOrd="0" presId="urn:microsoft.com/office/officeart/2005/8/layout/default"/>
    <dgm:cxn modelId="{746D4B63-0501-4E2D-925E-68D51C07CD13}" type="presParOf" srcId="{6D84B9F2-B11B-4336-8103-3EF30F10B6DE}" destId="{0C198213-FDFE-4969-A55E-9AA88AFFD2F8}" srcOrd="2" destOrd="0" presId="urn:microsoft.com/office/officeart/2005/8/layout/default"/>
    <dgm:cxn modelId="{B670208E-363B-42A6-A85E-AB4D27573EE0}" type="presParOf" srcId="{6D84B9F2-B11B-4336-8103-3EF30F10B6DE}" destId="{0F9038EC-D408-48FC-A558-A12B6E39D7F7}" srcOrd="3" destOrd="0" presId="urn:microsoft.com/office/officeart/2005/8/layout/default"/>
    <dgm:cxn modelId="{4D9B9339-022D-48FB-9751-5418E6642F59}" type="presParOf" srcId="{6D84B9F2-B11B-4336-8103-3EF30F10B6DE}" destId="{2A1D73FE-BC7D-49E9-9A24-1EF093CB5BF9}" srcOrd="4" destOrd="0" presId="urn:microsoft.com/office/officeart/2005/8/layout/default"/>
    <dgm:cxn modelId="{8F58F86D-3E21-4A8E-A1D8-CA30FCA3A323}" type="presParOf" srcId="{6D84B9F2-B11B-4336-8103-3EF30F10B6DE}" destId="{67AB0D29-22AD-46F2-9419-B4D29FE60600}" srcOrd="5" destOrd="0" presId="urn:microsoft.com/office/officeart/2005/8/layout/default"/>
    <dgm:cxn modelId="{D9018B60-9C29-4C6D-B82F-8CB00E0D248B}" type="presParOf" srcId="{6D84B9F2-B11B-4336-8103-3EF30F10B6DE}" destId="{162692BD-994E-4F7E-BAFF-722B71BC86AA}" srcOrd="6" destOrd="0" presId="urn:microsoft.com/office/officeart/2005/8/layout/default"/>
    <dgm:cxn modelId="{450AD21F-5E5B-4B70-9F41-3A2B3DC897F0}" type="presParOf" srcId="{6D84B9F2-B11B-4336-8103-3EF30F10B6DE}" destId="{1AEA8535-E470-4726-A6C8-6D25DB44137A}" srcOrd="7" destOrd="0" presId="urn:microsoft.com/office/officeart/2005/8/layout/default"/>
    <dgm:cxn modelId="{C4AA67A3-D15D-4132-867D-E0DBBFC525A1}" type="presParOf" srcId="{6D84B9F2-B11B-4336-8103-3EF30F10B6DE}" destId="{95449799-A926-49D6-8DDE-6A2E120AFA6B}" srcOrd="8" destOrd="0" presId="urn:microsoft.com/office/officeart/2005/8/layout/default"/>
    <dgm:cxn modelId="{176D7B88-C328-4116-B216-FD8B42CF8CA5}" type="presParOf" srcId="{6D84B9F2-B11B-4336-8103-3EF30F10B6DE}" destId="{A335E335-836B-4A9A-8DDB-1D068C08DD81}" srcOrd="9" destOrd="0" presId="urn:microsoft.com/office/officeart/2005/8/layout/default"/>
    <dgm:cxn modelId="{F89DC699-1FD4-468A-AA68-4711879147B1}" type="presParOf" srcId="{6D84B9F2-B11B-4336-8103-3EF30F10B6DE}" destId="{6849F64E-10EF-4133-B144-4B268F311B76}"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DA42F6F-948F-4E6F-93B9-CB9001FC0302}"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US"/>
        </a:p>
      </dgm:t>
    </dgm:pt>
    <dgm:pt modelId="{FF116646-5737-4A36-86C9-E4E0FC94D9D8}">
      <dgm:prSet/>
      <dgm:spPr/>
      <dgm:t>
        <a:bodyPr/>
        <a:lstStyle/>
        <a:p>
          <a:r>
            <a:rPr lang="en-GB" dirty="0"/>
            <a:t>A new intelligence-led national policing centre will put the experiences of victims of child sexual abuse, rape and sexual offences, domestic abuse and stalking at the forefront of police investigations – backed by more than £13 million of government funding.</a:t>
          </a:r>
          <a:endParaRPr lang="en-US" dirty="0"/>
        </a:p>
      </dgm:t>
    </dgm:pt>
    <dgm:pt modelId="{67F0C848-43F9-4164-8C0A-334F2D2A8AF8}" type="parTrans" cxnId="{31BB892C-C49D-4A67-8A2B-22D2654F39CA}">
      <dgm:prSet/>
      <dgm:spPr/>
      <dgm:t>
        <a:bodyPr/>
        <a:lstStyle/>
        <a:p>
          <a:endParaRPr lang="en-US"/>
        </a:p>
      </dgm:t>
    </dgm:pt>
    <dgm:pt modelId="{46E68338-E99C-4243-88D8-5709D68B57DB}" type="sibTrans" cxnId="{31BB892C-C49D-4A67-8A2B-22D2654F39CA}">
      <dgm:prSet/>
      <dgm:spPr/>
      <dgm:t>
        <a:bodyPr/>
        <a:lstStyle/>
        <a:p>
          <a:endParaRPr lang="en-US"/>
        </a:p>
      </dgm:t>
    </dgm:pt>
    <dgm:pt modelId="{5574B70A-032D-4D7C-BFF6-79A57AA0BCFD}">
      <dgm:prSet/>
      <dgm:spPr/>
      <dgm:t>
        <a:bodyPr/>
        <a:lstStyle/>
        <a:p>
          <a:r>
            <a:rPr lang="en-GB" dirty="0"/>
            <a:t>Use intelligence-led tactics to target other serious offenders to seek domestic abusers, rapists and stalkers</a:t>
          </a:r>
          <a:endParaRPr lang="en-US" dirty="0"/>
        </a:p>
      </dgm:t>
    </dgm:pt>
    <dgm:pt modelId="{033B3B22-60BA-4FB5-8641-891626C377D7}" type="parTrans" cxnId="{47CB8D49-55F0-4F16-BB86-C20F90A541A5}">
      <dgm:prSet/>
      <dgm:spPr/>
      <dgm:t>
        <a:bodyPr/>
        <a:lstStyle/>
        <a:p>
          <a:endParaRPr lang="en-US"/>
        </a:p>
      </dgm:t>
    </dgm:pt>
    <dgm:pt modelId="{92F43748-129B-434A-B613-2EDCE3EF62A8}" type="sibTrans" cxnId="{47CB8D49-55F0-4F16-BB86-C20F90A541A5}">
      <dgm:prSet/>
      <dgm:spPr/>
      <dgm:t>
        <a:bodyPr/>
        <a:lstStyle/>
        <a:p>
          <a:endParaRPr lang="en-US"/>
        </a:p>
      </dgm:t>
    </dgm:pt>
    <dgm:pt modelId="{A58A64D9-00AF-4A87-8115-97C8FE53E156}">
      <dgm:prSet/>
      <dgm:spPr/>
      <dgm:t>
        <a:bodyPr/>
        <a:lstStyle/>
        <a:p>
          <a:r>
            <a:rPr lang="en-GB" dirty="0"/>
            <a:t>Investigative and improve operational standards across all 43 police forces in England and Wales in tackling these crimes</a:t>
          </a:r>
          <a:endParaRPr lang="en-US" dirty="0"/>
        </a:p>
      </dgm:t>
    </dgm:pt>
    <dgm:pt modelId="{06E35229-5839-4DC5-88FD-7FFB1FF6931D}" type="parTrans" cxnId="{25D6DF64-5304-4D7C-89EE-B915BB30CDE6}">
      <dgm:prSet/>
      <dgm:spPr/>
      <dgm:t>
        <a:bodyPr/>
        <a:lstStyle/>
        <a:p>
          <a:endParaRPr lang="en-US"/>
        </a:p>
      </dgm:t>
    </dgm:pt>
    <dgm:pt modelId="{E788FEBB-3A57-4462-889B-117066F95428}" type="sibTrans" cxnId="{25D6DF64-5304-4D7C-89EE-B915BB30CDE6}">
      <dgm:prSet/>
      <dgm:spPr/>
      <dgm:t>
        <a:bodyPr/>
        <a:lstStyle/>
        <a:p>
          <a:endParaRPr lang="en-US"/>
        </a:p>
      </dgm:t>
    </dgm:pt>
    <dgm:pt modelId="{C41E8C93-0521-4C5B-B5BC-D2219116D322}" type="pres">
      <dgm:prSet presAssocID="{9DA42F6F-948F-4E6F-93B9-CB9001FC0302}" presName="outerComposite" presStyleCnt="0">
        <dgm:presLayoutVars>
          <dgm:chMax val="5"/>
          <dgm:dir/>
          <dgm:resizeHandles val="exact"/>
        </dgm:presLayoutVars>
      </dgm:prSet>
      <dgm:spPr/>
    </dgm:pt>
    <dgm:pt modelId="{249FA371-6A7B-4215-999F-C7E5388B9F4E}" type="pres">
      <dgm:prSet presAssocID="{9DA42F6F-948F-4E6F-93B9-CB9001FC0302}" presName="dummyMaxCanvas" presStyleCnt="0">
        <dgm:presLayoutVars/>
      </dgm:prSet>
      <dgm:spPr/>
    </dgm:pt>
    <dgm:pt modelId="{1C269D5A-81EB-4D48-9434-D8A9935BDCAB}" type="pres">
      <dgm:prSet presAssocID="{9DA42F6F-948F-4E6F-93B9-CB9001FC0302}" presName="ThreeNodes_1" presStyleLbl="node1" presStyleIdx="0" presStyleCnt="3">
        <dgm:presLayoutVars>
          <dgm:bulletEnabled val="1"/>
        </dgm:presLayoutVars>
      </dgm:prSet>
      <dgm:spPr/>
    </dgm:pt>
    <dgm:pt modelId="{F69CD1B7-1368-4710-AB7B-C3154B42EB77}" type="pres">
      <dgm:prSet presAssocID="{9DA42F6F-948F-4E6F-93B9-CB9001FC0302}" presName="ThreeNodes_2" presStyleLbl="node1" presStyleIdx="1" presStyleCnt="3">
        <dgm:presLayoutVars>
          <dgm:bulletEnabled val="1"/>
        </dgm:presLayoutVars>
      </dgm:prSet>
      <dgm:spPr/>
    </dgm:pt>
    <dgm:pt modelId="{8E07C68E-C198-4277-AB05-05304063B4C7}" type="pres">
      <dgm:prSet presAssocID="{9DA42F6F-948F-4E6F-93B9-CB9001FC0302}" presName="ThreeNodes_3" presStyleLbl="node1" presStyleIdx="2" presStyleCnt="3">
        <dgm:presLayoutVars>
          <dgm:bulletEnabled val="1"/>
        </dgm:presLayoutVars>
      </dgm:prSet>
      <dgm:spPr/>
    </dgm:pt>
    <dgm:pt modelId="{D1B53363-326A-4914-B462-44E71A2B8129}" type="pres">
      <dgm:prSet presAssocID="{9DA42F6F-948F-4E6F-93B9-CB9001FC0302}" presName="ThreeConn_1-2" presStyleLbl="fgAccFollowNode1" presStyleIdx="0" presStyleCnt="2">
        <dgm:presLayoutVars>
          <dgm:bulletEnabled val="1"/>
        </dgm:presLayoutVars>
      </dgm:prSet>
      <dgm:spPr/>
    </dgm:pt>
    <dgm:pt modelId="{EB2BEFF6-750D-4D6A-B086-35723D6710F5}" type="pres">
      <dgm:prSet presAssocID="{9DA42F6F-948F-4E6F-93B9-CB9001FC0302}" presName="ThreeConn_2-3" presStyleLbl="fgAccFollowNode1" presStyleIdx="1" presStyleCnt="2">
        <dgm:presLayoutVars>
          <dgm:bulletEnabled val="1"/>
        </dgm:presLayoutVars>
      </dgm:prSet>
      <dgm:spPr/>
    </dgm:pt>
    <dgm:pt modelId="{79F557FF-EC4B-4D8B-AF5F-A83AD720D8E2}" type="pres">
      <dgm:prSet presAssocID="{9DA42F6F-948F-4E6F-93B9-CB9001FC0302}" presName="ThreeNodes_1_text" presStyleLbl="node1" presStyleIdx="2" presStyleCnt="3">
        <dgm:presLayoutVars>
          <dgm:bulletEnabled val="1"/>
        </dgm:presLayoutVars>
      </dgm:prSet>
      <dgm:spPr/>
    </dgm:pt>
    <dgm:pt modelId="{A6C2298F-F5EA-4A6D-9931-A75CDE448845}" type="pres">
      <dgm:prSet presAssocID="{9DA42F6F-948F-4E6F-93B9-CB9001FC0302}" presName="ThreeNodes_2_text" presStyleLbl="node1" presStyleIdx="2" presStyleCnt="3">
        <dgm:presLayoutVars>
          <dgm:bulletEnabled val="1"/>
        </dgm:presLayoutVars>
      </dgm:prSet>
      <dgm:spPr/>
    </dgm:pt>
    <dgm:pt modelId="{C851AF85-D7B1-48F4-A8AA-AC00BD600D95}" type="pres">
      <dgm:prSet presAssocID="{9DA42F6F-948F-4E6F-93B9-CB9001FC0302}" presName="ThreeNodes_3_text" presStyleLbl="node1" presStyleIdx="2" presStyleCnt="3">
        <dgm:presLayoutVars>
          <dgm:bulletEnabled val="1"/>
        </dgm:presLayoutVars>
      </dgm:prSet>
      <dgm:spPr/>
    </dgm:pt>
  </dgm:ptLst>
  <dgm:cxnLst>
    <dgm:cxn modelId="{F2B7EE02-6357-499E-8AF3-51A51A108861}" type="presOf" srcId="{5574B70A-032D-4D7C-BFF6-79A57AA0BCFD}" destId="{A6C2298F-F5EA-4A6D-9931-A75CDE448845}" srcOrd="1" destOrd="0" presId="urn:microsoft.com/office/officeart/2005/8/layout/vProcess5"/>
    <dgm:cxn modelId="{FAD46612-EC00-4486-A1F0-ED35A490F275}" type="presOf" srcId="{92F43748-129B-434A-B613-2EDCE3EF62A8}" destId="{EB2BEFF6-750D-4D6A-B086-35723D6710F5}" srcOrd="0" destOrd="0" presId="urn:microsoft.com/office/officeart/2005/8/layout/vProcess5"/>
    <dgm:cxn modelId="{31BB892C-C49D-4A67-8A2B-22D2654F39CA}" srcId="{9DA42F6F-948F-4E6F-93B9-CB9001FC0302}" destId="{FF116646-5737-4A36-86C9-E4E0FC94D9D8}" srcOrd="0" destOrd="0" parTransId="{67F0C848-43F9-4164-8C0A-334F2D2A8AF8}" sibTransId="{46E68338-E99C-4243-88D8-5709D68B57DB}"/>
    <dgm:cxn modelId="{CA684E31-32EA-41AA-B525-6FD75BEF7912}" type="presOf" srcId="{46E68338-E99C-4243-88D8-5709D68B57DB}" destId="{D1B53363-326A-4914-B462-44E71A2B8129}" srcOrd="0" destOrd="0" presId="urn:microsoft.com/office/officeart/2005/8/layout/vProcess5"/>
    <dgm:cxn modelId="{25D6DF64-5304-4D7C-89EE-B915BB30CDE6}" srcId="{9DA42F6F-948F-4E6F-93B9-CB9001FC0302}" destId="{A58A64D9-00AF-4A87-8115-97C8FE53E156}" srcOrd="2" destOrd="0" parTransId="{06E35229-5839-4DC5-88FD-7FFB1FF6931D}" sibTransId="{E788FEBB-3A57-4462-889B-117066F95428}"/>
    <dgm:cxn modelId="{47CB8D49-55F0-4F16-BB86-C20F90A541A5}" srcId="{9DA42F6F-948F-4E6F-93B9-CB9001FC0302}" destId="{5574B70A-032D-4D7C-BFF6-79A57AA0BCFD}" srcOrd="1" destOrd="0" parTransId="{033B3B22-60BA-4FB5-8641-891626C377D7}" sibTransId="{92F43748-129B-434A-B613-2EDCE3EF62A8}"/>
    <dgm:cxn modelId="{26C04F4B-9D59-45BE-800D-C393C3F0454E}" type="presOf" srcId="{FF116646-5737-4A36-86C9-E4E0FC94D9D8}" destId="{1C269D5A-81EB-4D48-9434-D8A9935BDCAB}" srcOrd="0" destOrd="0" presId="urn:microsoft.com/office/officeart/2005/8/layout/vProcess5"/>
    <dgm:cxn modelId="{B1BD846D-39AE-430E-878C-C0CF1748EDD1}" type="presOf" srcId="{FF116646-5737-4A36-86C9-E4E0FC94D9D8}" destId="{79F557FF-EC4B-4D8B-AF5F-A83AD720D8E2}" srcOrd="1" destOrd="0" presId="urn:microsoft.com/office/officeart/2005/8/layout/vProcess5"/>
    <dgm:cxn modelId="{EA1F47C2-366E-43D2-B1AD-C0FC31F4133B}" type="presOf" srcId="{5574B70A-032D-4D7C-BFF6-79A57AA0BCFD}" destId="{F69CD1B7-1368-4710-AB7B-C3154B42EB77}" srcOrd="0" destOrd="0" presId="urn:microsoft.com/office/officeart/2005/8/layout/vProcess5"/>
    <dgm:cxn modelId="{63B8F1CB-56DC-45DB-AA64-2CF13750A503}" type="presOf" srcId="{9DA42F6F-948F-4E6F-93B9-CB9001FC0302}" destId="{C41E8C93-0521-4C5B-B5BC-D2219116D322}" srcOrd="0" destOrd="0" presId="urn:microsoft.com/office/officeart/2005/8/layout/vProcess5"/>
    <dgm:cxn modelId="{D9C4F3D5-5823-4E61-96FC-053195EEFB07}" type="presOf" srcId="{A58A64D9-00AF-4A87-8115-97C8FE53E156}" destId="{C851AF85-D7B1-48F4-A8AA-AC00BD600D95}" srcOrd="1" destOrd="0" presId="urn:microsoft.com/office/officeart/2005/8/layout/vProcess5"/>
    <dgm:cxn modelId="{2DE4EDD7-DC06-4BF6-8A6E-09680AE8C654}" type="presOf" srcId="{A58A64D9-00AF-4A87-8115-97C8FE53E156}" destId="{8E07C68E-C198-4277-AB05-05304063B4C7}" srcOrd="0" destOrd="0" presId="urn:microsoft.com/office/officeart/2005/8/layout/vProcess5"/>
    <dgm:cxn modelId="{925041A5-A8D0-4101-8A31-A7A8FDEF9531}" type="presParOf" srcId="{C41E8C93-0521-4C5B-B5BC-D2219116D322}" destId="{249FA371-6A7B-4215-999F-C7E5388B9F4E}" srcOrd="0" destOrd="0" presId="urn:microsoft.com/office/officeart/2005/8/layout/vProcess5"/>
    <dgm:cxn modelId="{57543004-7DFA-4BA6-AB34-7D3211158403}" type="presParOf" srcId="{C41E8C93-0521-4C5B-B5BC-D2219116D322}" destId="{1C269D5A-81EB-4D48-9434-D8A9935BDCAB}" srcOrd="1" destOrd="0" presId="urn:microsoft.com/office/officeart/2005/8/layout/vProcess5"/>
    <dgm:cxn modelId="{89DB028F-FA42-4E40-9E07-0980DCB2BC9A}" type="presParOf" srcId="{C41E8C93-0521-4C5B-B5BC-D2219116D322}" destId="{F69CD1B7-1368-4710-AB7B-C3154B42EB77}" srcOrd="2" destOrd="0" presId="urn:microsoft.com/office/officeart/2005/8/layout/vProcess5"/>
    <dgm:cxn modelId="{2198728F-9602-4E4B-820B-E764686E7DB3}" type="presParOf" srcId="{C41E8C93-0521-4C5B-B5BC-D2219116D322}" destId="{8E07C68E-C198-4277-AB05-05304063B4C7}" srcOrd="3" destOrd="0" presId="urn:microsoft.com/office/officeart/2005/8/layout/vProcess5"/>
    <dgm:cxn modelId="{67963ADF-CF6E-4CC5-865A-BA15BA2157E6}" type="presParOf" srcId="{C41E8C93-0521-4C5B-B5BC-D2219116D322}" destId="{D1B53363-326A-4914-B462-44E71A2B8129}" srcOrd="4" destOrd="0" presId="urn:microsoft.com/office/officeart/2005/8/layout/vProcess5"/>
    <dgm:cxn modelId="{C97EEA1A-EA7B-45CF-83BE-2194CE838680}" type="presParOf" srcId="{C41E8C93-0521-4C5B-B5BC-D2219116D322}" destId="{EB2BEFF6-750D-4D6A-B086-35723D6710F5}" srcOrd="5" destOrd="0" presId="urn:microsoft.com/office/officeart/2005/8/layout/vProcess5"/>
    <dgm:cxn modelId="{0586A5D2-3737-4A76-AFCC-100E866C2A79}" type="presParOf" srcId="{C41E8C93-0521-4C5B-B5BC-D2219116D322}" destId="{79F557FF-EC4B-4D8B-AF5F-A83AD720D8E2}" srcOrd="6" destOrd="0" presId="urn:microsoft.com/office/officeart/2005/8/layout/vProcess5"/>
    <dgm:cxn modelId="{EB6C4D4D-BB12-4F7C-9D7D-2C804F598914}" type="presParOf" srcId="{C41E8C93-0521-4C5B-B5BC-D2219116D322}" destId="{A6C2298F-F5EA-4A6D-9931-A75CDE448845}" srcOrd="7" destOrd="0" presId="urn:microsoft.com/office/officeart/2005/8/layout/vProcess5"/>
    <dgm:cxn modelId="{4E10C2AC-F9EC-4571-A804-F6A09B619733}" type="presParOf" srcId="{C41E8C93-0521-4C5B-B5BC-D2219116D322}" destId="{C851AF85-D7B1-48F4-A8AA-AC00BD600D95}"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4CD4A3D-2959-4221-A08C-4131139F4A8C}"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07058699-D99D-4F68-9ED3-7ECA4F140D00}">
      <dgm:prSet/>
      <dgm:spPr/>
      <dgm:t>
        <a:bodyPr/>
        <a:lstStyle/>
        <a:p>
          <a:r>
            <a:rPr lang="en-GB"/>
            <a:t>Preventing sexual violence against women </a:t>
          </a:r>
          <a:endParaRPr lang="en-US"/>
        </a:p>
      </dgm:t>
    </dgm:pt>
    <dgm:pt modelId="{C727AA2E-A36D-4D7B-A447-566FD34143F6}" type="parTrans" cxnId="{B0A1EB62-EAE1-4EB7-B235-09EC75531485}">
      <dgm:prSet/>
      <dgm:spPr/>
      <dgm:t>
        <a:bodyPr/>
        <a:lstStyle/>
        <a:p>
          <a:endParaRPr lang="en-US"/>
        </a:p>
      </dgm:t>
    </dgm:pt>
    <dgm:pt modelId="{054F403B-08C5-4E4B-B517-D71BE39301E0}" type="sibTrans" cxnId="{B0A1EB62-EAE1-4EB7-B235-09EC75531485}">
      <dgm:prSet/>
      <dgm:spPr/>
      <dgm:t>
        <a:bodyPr/>
        <a:lstStyle/>
        <a:p>
          <a:endParaRPr lang="en-US"/>
        </a:p>
      </dgm:t>
    </dgm:pt>
    <dgm:pt modelId="{7F7710CE-7092-4FDF-A133-C0F56263AAD3}">
      <dgm:prSet/>
      <dgm:spPr/>
      <dgm:t>
        <a:bodyPr/>
        <a:lstStyle/>
        <a:p>
          <a:r>
            <a:rPr lang="en-GB" dirty="0"/>
            <a:t>Conducting plain-clothed proactive policing patrols within the confines of the Regulation of Investigatory Powers Act 2000 (RIPA) and section 78 of the Police and Criminal Evidence Act 1984 (PACE)</a:t>
          </a:r>
          <a:endParaRPr lang="en-US" dirty="0"/>
        </a:p>
      </dgm:t>
    </dgm:pt>
    <dgm:pt modelId="{3A7B858C-6B6A-4A78-8D3B-8880D8457937}" type="parTrans" cxnId="{9E718919-8ED7-4A44-9E39-7866769EB205}">
      <dgm:prSet/>
      <dgm:spPr/>
      <dgm:t>
        <a:bodyPr/>
        <a:lstStyle/>
        <a:p>
          <a:endParaRPr lang="en-US"/>
        </a:p>
      </dgm:t>
    </dgm:pt>
    <dgm:pt modelId="{4762BD17-053C-45F5-A6B6-FDC390FE37F8}" type="sibTrans" cxnId="{9E718919-8ED7-4A44-9E39-7866769EB205}">
      <dgm:prSet/>
      <dgm:spPr/>
      <dgm:t>
        <a:bodyPr/>
        <a:lstStyle/>
        <a:p>
          <a:endParaRPr lang="en-US"/>
        </a:p>
      </dgm:t>
    </dgm:pt>
    <dgm:pt modelId="{EEADD5BA-24AB-4296-8502-0EA952120406}">
      <dgm:prSet/>
      <dgm:spPr/>
      <dgm:t>
        <a:bodyPr/>
        <a:lstStyle/>
        <a:p>
          <a:r>
            <a:rPr lang="en-GB" dirty="0"/>
            <a:t>Smarter, intelligence-led working practices to support the Thames Valley Police violence against women and girls' strategy</a:t>
          </a:r>
          <a:endParaRPr lang="en-US" dirty="0"/>
        </a:p>
      </dgm:t>
    </dgm:pt>
    <dgm:pt modelId="{F2A04596-4A85-4BD1-AFB6-79EB9335F890}" type="parTrans" cxnId="{97FB78C3-19A1-4532-B69C-2FC5442BD175}">
      <dgm:prSet/>
      <dgm:spPr/>
      <dgm:t>
        <a:bodyPr/>
        <a:lstStyle/>
        <a:p>
          <a:endParaRPr lang="en-US"/>
        </a:p>
      </dgm:t>
    </dgm:pt>
    <dgm:pt modelId="{A827CA42-B8BC-4419-A642-621FEE13CEEE}" type="sibTrans" cxnId="{97FB78C3-19A1-4532-B69C-2FC5442BD175}">
      <dgm:prSet/>
      <dgm:spPr/>
      <dgm:t>
        <a:bodyPr/>
        <a:lstStyle/>
        <a:p>
          <a:endParaRPr lang="en-US"/>
        </a:p>
      </dgm:t>
    </dgm:pt>
    <dgm:pt modelId="{9D10992F-3521-49CC-A6F1-EBE7B308C04D}">
      <dgm:prSet/>
      <dgm:spPr/>
      <dgm:t>
        <a:bodyPr/>
        <a:lstStyle/>
        <a:p>
          <a:r>
            <a:rPr lang="en-GB"/>
            <a:t>To help share information with other police forces </a:t>
          </a:r>
          <a:endParaRPr lang="en-US"/>
        </a:p>
      </dgm:t>
    </dgm:pt>
    <dgm:pt modelId="{1CA46A80-C871-4006-84C4-3439D7633E73}" type="parTrans" cxnId="{472F1C02-CF18-445A-BF99-524DB374C5CC}">
      <dgm:prSet/>
      <dgm:spPr/>
      <dgm:t>
        <a:bodyPr/>
        <a:lstStyle/>
        <a:p>
          <a:endParaRPr lang="en-US"/>
        </a:p>
      </dgm:t>
    </dgm:pt>
    <dgm:pt modelId="{5DAA63C9-8CD8-46D8-921B-0784DB4FB3A2}" type="sibTrans" cxnId="{472F1C02-CF18-445A-BF99-524DB374C5CC}">
      <dgm:prSet/>
      <dgm:spPr/>
      <dgm:t>
        <a:bodyPr/>
        <a:lstStyle/>
        <a:p>
          <a:endParaRPr lang="en-US"/>
        </a:p>
      </dgm:t>
    </dgm:pt>
    <dgm:pt modelId="{BC0C46F7-A6A2-4C3C-B96D-93B420599EB3}">
      <dgm:prSet/>
      <dgm:spPr/>
      <dgm:t>
        <a:bodyPr/>
        <a:lstStyle/>
        <a:p>
          <a:r>
            <a:rPr lang="en-GB" dirty="0"/>
            <a:t>To understand predatory behaviour </a:t>
          </a:r>
          <a:endParaRPr lang="en-US" dirty="0"/>
        </a:p>
      </dgm:t>
    </dgm:pt>
    <dgm:pt modelId="{15DB57E6-B38F-46C5-BC05-4C3E6E1398FA}" type="parTrans" cxnId="{F22E757D-3DA3-4B75-A271-6C133276988C}">
      <dgm:prSet/>
      <dgm:spPr/>
      <dgm:t>
        <a:bodyPr/>
        <a:lstStyle/>
        <a:p>
          <a:endParaRPr lang="en-US"/>
        </a:p>
      </dgm:t>
    </dgm:pt>
    <dgm:pt modelId="{B35D3394-CD69-445D-80EC-8968886E2BBD}" type="sibTrans" cxnId="{F22E757D-3DA3-4B75-A271-6C133276988C}">
      <dgm:prSet/>
      <dgm:spPr/>
      <dgm:t>
        <a:bodyPr/>
        <a:lstStyle/>
        <a:p>
          <a:endParaRPr lang="en-US"/>
        </a:p>
      </dgm:t>
    </dgm:pt>
    <dgm:pt modelId="{6023A644-718D-4836-8EEF-E09478F6B0BD}" type="pres">
      <dgm:prSet presAssocID="{24CD4A3D-2959-4221-A08C-4131139F4A8C}" presName="outerComposite" presStyleCnt="0">
        <dgm:presLayoutVars>
          <dgm:chMax val="5"/>
          <dgm:dir/>
          <dgm:resizeHandles val="exact"/>
        </dgm:presLayoutVars>
      </dgm:prSet>
      <dgm:spPr/>
    </dgm:pt>
    <dgm:pt modelId="{4CA1CF7A-7833-4EB6-9201-D171D9C59B1C}" type="pres">
      <dgm:prSet presAssocID="{24CD4A3D-2959-4221-A08C-4131139F4A8C}" presName="dummyMaxCanvas" presStyleCnt="0">
        <dgm:presLayoutVars/>
      </dgm:prSet>
      <dgm:spPr/>
    </dgm:pt>
    <dgm:pt modelId="{3EC48EF8-A437-45A8-A7A4-75FDFC1D2226}" type="pres">
      <dgm:prSet presAssocID="{24CD4A3D-2959-4221-A08C-4131139F4A8C}" presName="FiveNodes_1" presStyleLbl="node1" presStyleIdx="0" presStyleCnt="5">
        <dgm:presLayoutVars>
          <dgm:bulletEnabled val="1"/>
        </dgm:presLayoutVars>
      </dgm:prSet>
      <dgm:spPr/>
    </dgm:pt>
    <dgm:pt modelId="{A184A063-1CF5-471D-9C0F-A24036FD0294}" type="pres">
      <dgm:prSet presAssocID="{24CD4A3D-2959-4221-A08C-4131139F4A8C}" presName="FiveNodes_2" presStyleLbl="node1" presStyleIdx="1" presStyleCnt="5">
        <dgm:presLayoutVars>
          <dgm:bulletEnabled val="1"/>
        </dgm:presLayoutVars>
      </dgm:prSet>
      <dgm:spPr/>
    </dgm:pt>
    <dgm:pt modelId="{025C8E04-4E66-4C1A-B951-42EBA9EF371C}" type="pres">
      <dgm:prSet presAssocID="{24CD4A3D-2959-4221-A08C-4131139F4A8C}" presName="FiveNodes_3" presStyleLbl="node1" presStyleIdx="2" presStyleCnt="5">
        <dgm:presLayoutVars>
          <dgm:bulletEnabled val="1"/>
        </dgm:presLayoutVars>
      </dgm:prSet>
      <dgm:spPr/>
    </dgm:pt>
    <dgm:pt modelId="{6936E389-3388-467E-9F13-F8AB9D830E62}" type="pres">
      <dgm:prSet presAssocID="{24CD4A3D-2959-4221-A08C-4131139F4A8C}" presName="FiveNodes_4" presStyleLbl="node1" presStyleIdx="3" presStyleCnt="5">
        <dgm:presLayoutVars>
          <dgm:bulletEnabled val="1"/>
        </dgm:presLayoutVars>
      </dgm:prSet>
      <dgm:spPr/>
    </dgm:pt>
    <dgm:pt modelId="{001F7917-EBFB-4D02-81F4-DED7BB04AFFF}" type="pres">
      <dgm:prSet presAssocID="{24CD4A3D-2959-4221-A08C-4131139F4A8C}" presName="FiveNodes_5" presStyleLbl="node1" presStyleIdx="4" presStyleCnt="5">
        <dgm:presLayoutVars>
          <dgm:bulletEnabled val="1"/>
        </dgm:presLayoutVars>
      </dgm:prSet>
      <dgm:spPr/>
    </dgm:pt>
    <dgm:pt modelId="{89EE4350-D7E6-4140-9A6A-8F0319CB83AC}" type="pres">
      <dgm:prSet presAssocID="{24CD4A3D-2959-4221-A08C-4131139F4A8C}" presName="FiveConn_1-2" presStyleLbl="fgAccFollowNode1" presStyleIdx="0" presStyleCnt="4">
        <dgm:presLayoutVars>
          <dgm:bulletEnabled val="1"/>
        </dgm:presLayoutVars>
      </dgm:prSet>
      <dgm:spPr/>
    </dgm:pt>
    <dgm:pt modelId="{F16F0036-7019-46B6-8A73-1E8B92FBD940}" type="pres">
      <dgm:prSet presAssocID="{24CD4A3D-2959-4221-A08C-4131139F4A8C}" presName="FiveConn_2-3" presStyleLbl="fgAccFollowNode1" presStyleIdx="1" presStyleCnt="4">
        <dgm:presLayoutVars>
          <dgm:bulletEnabled val="1"/>
        </dgm:presLayoutVars>
      </dgm:prSet>
      <dgm:spPr/>
    </dgm:pt>
    <dgm:pt modelId="{C4C80FC7-ECAE-4E49-9545-3EC6204ABEE4}" type="pres">
      <dgm:prSet presAssocID="{24CD4A3D-2959-4221-A08C-4131139F4A8C}" presName="FiveConn_3-4" presStyleLbl="fgAccFollowNode1" presStyleIdx="2" presStyleCnt="4">
        <dgm:presLayoutVars>
          <dgm:bulletEnabled val="1"/>
        </dgm:presLayoutVars>
      </dgm:prSet>
      <dgm:spPr/>
    </dgm:pt>
    <dgm:pt modelId="{86535B5B-3574-4713-AC27-BA39B7FF79DB}" type="pres">
      <dgm:prSet presAssocID="{24CD4A3D-2959-4221-A08C-4131139F4A8C}" presName="FiveConn_4-5" presStyleLbl="fgAccFollowNode1" presStyleIdx="3" presStyleCnt="4">
        <dgm:presLayoutVars>
          <dgm:bulletEnabled val="1"/>
        </dgm:presLayoutVars>
      </dgm:prSet>
      <dgm:spPr/>
    </dgm:pt>
    <dgm:pt modelId="{9D3F5634-7EC8-46C8-9546-D27D3056D22A}" type="pres">
      <dgm:prSet presAssocID="{24CD4A3D-2959-4221-A08C-4131139F4A8C}" presName="FiveNodes_1_text" presStyleLbl="node1" presStyleIdx="4" presStyleCnt="5">
        <dgm:presLayoutVars>
          <dgm:bulletEnabled val="1"/>
        </dgm:presLayoutVars>
      </dgm:prSet>
      <dgm:spPr/>
    </dgm:pt>
    <dgm:pt modelId="{0C5C686B-E5E7-4EFB-8028-A1B39957E9D4}" type="pres">
      <dgm:prSet presAssocID="{24CD4A3D-2959-4221-A08C-4131139F4A8C}" presName="FiveNodes_2_text" presStyleLbl="node1" presStyleIdx="4" presStyleCnt="5">
        <dgm:presLayoutVars>
          <dgm:bulletEnabled val="1"/>
        </dgm:presLayoutVars>
      </dgm:prSet>
      <dgm:spPr/>
    </dgm:pt>
    <dgm:pt modelId="{A9550F42-2437-4949-B24E-6CC901CD8E00}" type="pres">
      <dgm:prSet presAssocID="{24CD4A3D-2959-4221-A08C-4131139F4A8C}" presName="FiveNodes_3_text" presStyleLbl="node1" presStyleIdx="4" presStyleCnt="5">
        <dgm:presLayoutVars>
          <dgm:bulletEnabled val="1"/>
        </dgm:presLayoutVars>
      </dgm:prSet>
      <dgm:spPr/>
    </dgm:pt>
    <dgm:pt modelId="{91DE2432-2D88-4D9B-B2E1-8EA5367FBE12}" type="pres">
      <dgm:prSet presAssocID="{24CD4A3D-2959-4221-A08C-4131139F4A8C}" presName="FiveNodes_4_text" presStyleLbl="node1" presStyleIdx="4" presStyleCnt="5">
        <dgm:presLayoutVars>
          <dgm:bulletEnabled val="1"/>
        </dgm:presLayoutVars>
      </dgm:prSet>
      <dgm:spPr/>
    </dgm:pt>
    <dgm:pt modelId="{8E9B153B-CAEF-4651-9869-7E394283390F}" type="pres">
      <dgm:prSet presAssocID="{24CD4A3D-2959-4221-A08C-4131139F4A8C}" presName="FiveNodes_5_text" presStyleLbl="node1" presStyleIdx="4" presStyleCnt="5">
        <dgm:presLayoutVars>
          <dgm:bulletEnabled val="1"/>
        </dgm:presLayoutVars>
      </dgm:prSet>
      <dgm:spPr/>
    </dgm:pt>
  </dgm:ptLst>
  <dgm:cxnLst>
    <dgm:cxn modelId="{472F1C02-CF18-445A-BF99-524DB374C5CC}" srcId="{24CD4A3D-2959-4221-A08C-4131139F4A8C}" destId="{9D10992F-3521-49CC-A6F1-EBE7B308C04D}" srcOrd="3" destOrd="0" parTransId="{1CA46A80-C871-4006-84C4-3439D7633E73}" sibTransId="{5DAA63C9-8CD8-46D8-921B-0784DB4FB3A2}"/>
    <dgm:cxn modelId="{5934820A-3BAE-4807-A383-E3B3F8A1DF5D}" type="presOf" srcId="{EEADD5BA-24AB-4296-8502-0EA952120406}" destId="{A9550F42-2437-4949-B24E-6CC901CD8E00}" srcOrd="1" destOrd="0" presId="urn:microsoft.com/office/officeart/2005/8/layout/vProcess5"/>
    <dgm:cxn modelId="{0DF7EB16-4A50-4C73-A726-8E2061A96B9E}" type="presOf" srcId="{BC0C46F7-A6A2-4C3C-B96D-93B420599EB3}" destId="{001F7917-EBFB-4D02-81F4-DED7BB04AFFF}" srcOrd="0" destOrd="0" presId="urn:microsoft.com/office/officeart/2005/8/layout/vProcess5"/>
    <dgm:cxn modelId="{9E718919-8ED7-4A44-9E39-7866769EB205}" srcId="{24CD4A3D-2959-4221-A08C-4131139F4A8C}" destId="{7F7710CE-7092-4FDF-A133-C0F56263AAD3}" srcOrd="1" destOrd="0" parTransId="{3A7B858C-6B6A-4A78-8D3B-8880D8457937}" sibTransId="{4762BD17-053C-45F5-A6B6-FDC390FE37F8}"/>
    <dgm:cxn modelId="{B4C68F30-9390-444E-9A5B-8CEF2F0446B8}" type="presOf" srcId="{9D10992F-3521-49CC-A6F1-EBE7B308C04D}" destId="{91DE2432-2D88-4D9B-B2E1-8EA5367FBE12}" srcOrd="1" destOrd="0" presId="urn:microsoft.com/office/officeart/2005/8/layout/vProcess5"/>
    <dgm:cxn modelId="{B0A1EB62-EAE1-4EB7-B235-09EC75531485}" srcId="{24CD4A3D-2959-4221-A08C-4131139F4A8C}" destId="{07058699-D99D-4F68-9ED3-7ECA4F140D00}" srcOrd="0" destOrd="0" parTransId="{C727AA2E-A36D-4D7B-A447-566FD34143F6}" sibTransId="{054F403B-08C5-4E4B-B517-D71BE39301E0}"/>
    <dgm:cxn modelId="{4B0EFF63-E016-4102-99BD-030731C71114}" type="presOf" srcId="{7F7710CE-7092-4FDF-A133-C0F56263AAD3}" destId="{0C5C686B-E5E7-4EFB-8028-A1B39957E9D4}" srcOrd="1" destOrd="0" presId="urn:microsoft.com/office/officeart/2005/8/layout/vProcess5"/>
    <dgm:cxn modelId="{257D6B46-A997-4A67-9384-AFD3B4FB2B3F}" type="presOf" srcId="{7F7710CE-7092-4FDF-A133-C0F56263AAD3}" destId="{A184A063-1CF5-471D-9C0F-A24036FD0294}" srcOrd="0" destOrd="0" presId="urn:microsoft.com/office/officeart/2005/8/layout/vProcess5"/>
    <dgm:cxn modelId="{E714F64F-B104-403C-809A-63CC88508D4E}" type="presOf" srcId="{9D10992F-3521-49CC-A6F1-EBE7B308C04D}" destId="{6936E389-3388-467E-9F13-F8AB9D830E62}" srcOrd="0" destOrd="0" presId="urn:microsoft.com/office/officeart/2005/8/layout/vProcess5"/>
    <dgm:cxn modelId="{3062B353-2A65-40A3-8250-7F52350DC6FE}" type="presOf" srcId="{5DAA63C9-8CD8-46D8-921B-0784DB4FB3A2}" destId="{86535B5B-3574-4713-AC27-BA39B7FF79DB}" srcOrd="0" destOrd="0" presId="urn:microsoft.com/office/officeart/2005/8/layout/vProcess5"/>
    <dgm:cxn modelId="{953ED155-85B8-4BC9-BD8F-C55E8EEDBFBE}" type="presOf" srcId="{A827CA42-B8BC-4419-A642-621FEE13CEEE}" destId="{C4C80FC7-ECAE-4E49-9545-3EC6204ABEE4}" srcOrd="0" destOrd="0" presId="urn:microsoft.com/office/officeart/2005/8/layout/vProcess5"/>
    <dgm:cxn modelId="{F4925857-834A-40BC-9A00-51CD020A95C6}" type="presOf" srcId="{054F403B-08C5-4E4B-B517-D71BE39301E0}" destId="{89EE4350-D7E6-4140-9A6A-8F0319CB83AC}" srcOrd="0" destOrd="0" presId="urn:microsoft.com/office/officeart/2005/8/layout/vProcess5"/>
    <dgm:cxn modelId="{F22E757D-3DA3-4B75-A271-6C133276988C}" srcId="{24CD4A3D-2959-4221-A08C-4131139F4A8C}" destId="{BC0C46F7-A6A2-4C3C-B96D-93B420599EB3}" srcOrd="4" destOrd="0" parTransId="{15DB57E6-B38F-46C5-BC05-4C3E6E1398FA}" sibTransId="{B35D3394-CD69-445D-80EC-8968886E2BBD}"/>
    <dgm:cxn modelId="{5DAECEA5-610D-4501-8B08-F9F91D830DDF}" type="presOf" srcId="{4762BD17-053C-45F5-A6B6-FDC390FE37F8}" destId="{F16F0036-7019-46B6-8A73-1E8B92FBD940}" srcOrd="0" destOrd="0" presId="urn:microsoft.com/office/officeart/2005/8/layout/vProcess5"/>
    <dgm:cxn modelId="{D0BEFFAD-2CC5-49AB-9A9B-F85D3237FC0B}" type="presOf" srcId="{07058699-D99D-4F68-9ED3-7ECA4F140D00}" destId="{9D3F5634-7EC8-46C8-9546-D27D3056D22A}" srcOrd="1" destOrd="0" presId="urn:microsoft.com/office/officeart/2005/8/layout/vProcess5"/>
    <dgm:cxn modelId="{97FB78C3-19A1-4532-B69C-2FC5442BD175}" srcId="{24CD4A3D-2959-4221-A08C-4131139F4A8C}" destId="{EEADD5BA-24AB-4296-8502-0EA952120406}" srcOrd="2" destOrd="0" parTransId="{F2A04596-4A85-4BD1-AFB6-79EB9335F890}" sibTransId="{A827CA42-B8BC-4419-A642-621FEE13CEEE}"/>
    <dgm:cxn modelId="{5206D0C4-42CB-455B-A79D-41AEACB64760}" type="presOf" srcId="{EEADD5BA-24AB-4296-8502-0EA952120406}" destId="{025C8E04-4E66-4C1A-B951-42EBA9EF371C}" srcOrd="0" destOrd="0" presId="urn:microsoft.com/office/officeart/2005/8/layout/vProcess5"/>
    <dgm:cxn modelId="{8B5E51E7-F826-4184-B6CA-19C25CC3ED43}" type="presOf" srcId="{24CD4A3D-2959-4221-A08C-4131139F4A8C}" destId="{6023A644-718D-4836-8EEF-E09478F6B0BD}" srcOrd="0" destOrd="0" presId="urn:microsoft.com/office/officeart/2005/8/layout/vProcess5"/>
    <dgm:cxn modelId="{7D4C93E7-C83F-477C-9B20-8D2A2BDC2B0D}" type="presOf" srcId="{BC0C46F7-A6A2-4C3C-B96D-93B420599EB3}" destId="{8E9B153B-CAEF-4651-9869-7E394283390F}" srcOrd="1" destOrd="0" presId="urn:microsoft.com/office/officeart/2005/8/layout/vProcess5"/>
    <dgm:cxn modelId="{6E8849F0-A3EA-49E8-AB2A-B03B18F5DC9C}" type="presOf" srcId="{07058699-D99D-4F68-9ED3-7ECA4F140D00}" destId="{3EC48EF8-A437-45A8-A7A4-75FDFC1D2226}" srcOrd="0" destOrd="0" presId="urn:microsoft.com/office/officeart/2005/8/layout/vProcess5"/>
    <dgm:cxn modelId="{EAF7131A-1A9C-4DB6-A3AB-775F96CB5277}" type="presParOf" srcId="{6023A644-718D-4836-8EEF-E09478F6B0BD}" destId="{4CA1CF7A-7833-4EB6-9201-D171D9C59B1C}" srcOrd="0" destOrd="0" presId="urn:microsoft.com/office/officeart/2005/8/layout/vProcess5"/>
    <dgm:cxn modelId="{A5E9E261-5A34-4185-BD4A-611BCEE61E61}" type="presParOf" srcId="{6023A644-718D-4836-8EEF-E09478F6B0BD}" destId="{3EC48EF8-A437-45A8-A7A4-75FDFC1D2226}" srcOrd="1" destOrd="0" presId="urn:microsoft.com/office/officeart/2005/8/layout/vProcess5"/>
    <dgm:cxn modelId="{1E33F7B9-8825-46FB-BAE5-F54DF1E67B80}" type="presParOf" srcId="{6023A644-718D-4836-8EEF-E09478F6B0BD}" destId="{A184A063-1CF5-471D-9C0F-A24036FD0294}" srcOrd="2" destOrd="0" presId="urn:microsoft.com/office/officeart/2005/8/layout/vProcess5"/>
    <dgm:cxn modelId="{6F8E6EE3-64D0-413D-8281-73278D085AF9}" type="presParOf" srcId="{6023A644-718D-4836-8EEF-E09478F6B0BD}" destId="{025C8E04-4E66-4C1A-B951-42EBA9EF371C}" srcOrd="3" destOrd="0" presId="urn:microsoft.com/office/officeart/2005/8/layout/vProcess5"/>
    <dgm:cxn modelId="{CEC64F92-7556-46A5-B03C-B0E7E9FAA41E}" type="presParOf" srcId="{6023A644-718D-4836-8EEF-E09478F6B0BD}" destId="{6936E389-3388-467E-9F13-F8AB9D830E62}" srcOrd="4" destOrd="0" presId="urn:microsoft.com/office/officeart/2005/8/layout/vProcess5"/>
    <dgm:cxn modelId="{A0E72E68-7E8F-4017-882B-789CD8503E0C}" type="presParOf" srcId="{6023A644-718D-4836-8EEF-E09478F6B0BD}" destId="{001F7917-EBFB-4D02-81F4-DED7BB04AFFF}" srcOrd="5" destOrd="0" presId="urn:microsoft.com/office/officeart/2005/8/layout/vProcess5"/>
    <dgm:cxn modelId="{08C8F854-35B1-4124-B13D-F6FD67E8F711}" type="presParOf" srcId="{6023A644-718D-4836-8EEF-E09478F6B0BD}" destId="{89EE4350-D7E6-4140-9A6A-8F0319CB83AC}" srcOrd="6" destOrd="0" presId="urn:microsoft.com/office/officeart/2005/8/layout/vProcess5"/>
    <dgm:cxn modelId="{2B401C27-D07B-42E7-AAEB-38F0E3D2028B}" type="presParOf" srcId="{6023A644-718D-4836-8EEF-E09478F6B0BD}" destId="{F16F0036-7019-46B6-8A73-1E8B92FBD940}" srcOrd="7" destOrd="0" presId="urn:microsoft.com/office/officeart/2005/8/layout/vProcess5"/>
    <dgm:cxn modelId="{B89C3741-5301-4D18-A035-F903EDD84F06}" type="presParOf" srcId="{6023A644-718D-4836-8EEF-E09478F6B0BD}" destId="{C4C80FC7-ECAE-4E49-9545-3EC6204ABEE4}" srcOrd="8" destOrd="0" presId="urn:microsoft.com/office/officeart/2005/8/layout/vProcess5"/>
    <dgm:cxn modelId="{5A985D57-04C5-4954-9541-26F34F3226CD}" type="presParOf" srcId="{6023A644-718D-4836-8EEF-E09478F6B0BD}" destId="{86535B5B-3574-4713-AC27-BA39B7FF79DB}" srcOrd="9" destOrd="0" presId="urn:microsoft.com/office/officeart/2005/8/layout/vProcess5"/>
    <dgm:cxn modelId="{0E7DBCED-57FF-4414-B69D-652F22CBC452}" type="presParOf" srcId="{6023A644-718D-4836-8EEF-E09478F6B0BD}" destId="{9D3F5634-7EC8-46C8-9546-D27D3056D22A}" srcOrd="10" destOrd="0" presId="urn:microsoft.com/office/officeart/2005/8/layout/vProcess5"/>
    <dgm:cxn modelId="{06A35AAD-A293-4773-9FAB-86BE39B9F89A}" type="presParOf" srcId="{6023A644-718D-4836-8EEF-E09478F6B0BD}" destId="{0C5C686B-E5E7-4EFB-8028-A1B39957E9D4}" srcOrd="11" destOrd="0" presId="urn:microsoft.com/office/officeart/2005/8/layout/vProcess5"/>
    <dgm:cxn modelId="{C0C829F4-0582-45F9-8F20-B4C1323B425C}" type="presParOf" srcId="{6023A644-718D-4836-8EEF-E09478F6B0BD}" destId="{A9550F42-2437-4949-B24E-6CC901CD8E00}" srcOrd="12" destOrd="0" presId="urn:microsoft.com/office/officeart/2005/8/layout/vProcess5"/>
    <dgm:cxn modelId="{7301B7F8-09CC-4C4C-A9B7-A36B0082631A}" type="presParOf" srcId="{6023A644-718D-4836-8EEF-E09478F6B0BD}" destId="{91DE2432-2D88-4D9B-B2E1-8EA5367FBE12}" srcOrd="13" destOrd="0" presId="urn:microsoft.com/office/officeart/2005/8/layout/vProcess5"/>
    <dgm:cxn modelId="{4F610D09-15E0-431E-8A32-598D6BFCFC49}" type="presParOf" srcId="{6023A644-718D-4836-8EEF-E09478F6B0BD}" destId="{8E9B153B-CAEF-4651-9869-7E394283390F}"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614DF1-05A9-4ED4-A8D6-D5FC8C9218F0}">
      <dsp:nvSpPr>
        <dsp:cNvPr id="0" name=""/>
        <dsp:cNvSpPr/>
      </dsp:nvSpPr>
      <dsp:spPr>
        <a:xfrm>
          <a:off x="0" y="103750"/>
          <a:ext cx="5811128" cy="1050367"/>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Violence Against Women and Girls (VAWG)</a:t>
          </a:r>
          <a:endParaRPr lang="en-US" sz="1900" kern="1200"/>
        </a:p>
      </dsp:txBody>
      <dsp:txXfrm>
        <a:off x="51275" y="155025"/>
        <a:ext cx="5708578" cy="947817"/>
      </dsp:txXfrm>
    </dsp:sp>
    <dsp:sp modelId="{8378A27B-5BFC-44A4-A8B7-03A3E9130BB5}">
      <dsp:nvSpPr>
        <dsp:cNvPr id="0" name=""/>
        <dsp:cNvSpPr/>
      </dsp:nvSpPr>
      <dsp:spPr>
        <a:xfrm>
          <a:off x="0" y="1208838"/>
          <a:ext cx="5811128" cy="1050367"/>
        </a:xfrm>
        <a:prstGeom prst="roundRect">
          <a:avLst/>
        </a:prstGeom>
        <a:solidFill>
          <a:schemeClr val="accent2">
            <a:hueOff val="1610903"/>
            <a:satOff val="-4623"/>
            <a:lumOff val="-740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A woman is killed by a man every three days in the UK .</a:t>
          </a:r>
          <a:endParaRPr lang="en-US" sz="1900" kern="1200" dirty="0"/>
        </a:p>
      </dsp:txBody>
      <dsp:txXfrm>
        <a:off x="51275" y="1260113"/>
        <a:ext cx="5708578" cy="947817"/>
      </dsp:txXfrm>
    </dsp:sp>
    <dsp:sp modelId="{3B274930-B6B1-4136-9A45-CB17ECFAFECA}">
      <dsp:nvSpPr>
        <dsp:cNvPr id="0" name=""/>
        <dsp:cNvSpPr/>
      </dsp:nvSpPr>
      <dsp:spPr>
        <a:xfrm>
          <a:off x="0" y="2313925"/>
          <a:ext cx="5811128" cy="1050367"/>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Violence against women and girls makes up just</a:t>
          </a:r>
          <a:r>
            <a:rPr lang="en-GB" sz="1900" kern="1200" dirty="0">
              <a:hlinkClick xmlns:r="http://schemas.openxmlformats.org/officeDocument/2006/relationships" r:id="rId1"/>
            </a:rPr>
            <a:t> </a:t>
          </a:r>
          <a:r>
            <a:rPr lang="en-GB" sz="1900" kern="1200" dirty="0">
              <a:solidFill>
                <a:schemeClr val="bg1"/>
              </a:solidFill>
            </a:rPr>
            <a:t>under 20%  per cent of all recorded crime in England and Wales.</a:t>
          </a:r>
          <a:endParaRPr lang="en-US" sz="1900" kern="1200" dirty="0"/>
        </a:p>
      </dsp:txBody>
      <dsp:txXfrm>
        <a:off x="51275" y="2365200"/>
        <a:ext cx="5708578" cy="947817"/>
      </dsp:txXfrm>
    </dsp:sp>
    <dsp:sp modelId="{160C661E-7380-4E4C-81FF-633969D86CC5}">
      <dsp:nvSpPr>
        <dsp:cNvPr id="0" name=""/>
        <dsp:cNvSpPr/>
      </dsp:nvSpPr>
      <dsp:spPr>
        <a:xfrm>
          <a:off x="0" y="3419013"/>
          <a:ext cx="5811128" cy="1050367"/>
        </a:xfrm>
        <a:prstGeom prst="roundRect">
          <a:avLst/>
        </a:prstGeom>
        <a:solidFill>
          <a:schemeClr val="accent2">
            <a:hueOff val="4832710"/>
            <a:satOff val="-13870"/>
            <a:lumOff val="-2220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At least </a:t>
          </a:r>
          <a:r>
            <a:rPr lang="en-GB" sz="1900" kern="1200" dirty="0">
              <a:solidFill>
                <a:schemeClr val="bg1"/>
              </a:solidFill>
            </a:rPr>
            <a:t>1 in every 12 women</a:t>
          </a:r>
          <a:r>
            <a:rPr lang="en-GB" sz="1900" kern="1200" dirty="0"/>
            <a:t> or 2 million women, will be a victim of VAWG per year.</a:t>
          </a:r>
          <a:endParaRPr lang="en-US" sz="1900" kern="1200" dirty="0"/>
        </a:p>
      </dsp:txBody>
      <dsp:txXfrm>
        <a:off x="51275" y="3470288"/>
        <a:ext cx="5708578" cy="947817"/>
      </dsp:txXfrm>
    </dsp:sp>
    <dsp:sp modelId="{25D98FA3-F758-459E-91AF-65521738F0E5}">
      <dsp:nvSpPr>
        <dsp:cNvPr id="0" name=""/>
        <dsp:cNvSpPr/>
      </dsp:nvSpPr>
      <dsp:spPr>
        <a:xfrm>
          <a:off x="0" y="4524100"/>
          <a:ext cx="5811128" cy="1050367"/>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1 in 20 adults in England and Wales will be a perpetrator of VAWG each year.</a:t>
          </a:r>
          <a:endParaRPr lang="en-US" sz="1900" kern="1200" dirty="0"/>
        </a:p>
      </dsp:txBody>
      <dsp:txXfrm>
        <a:off x="51275" y="4575375"/>
        <a:ext cx="5708578" cy="9478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02BD17-281B-42D5-93C6-069D47A4C014}">
      <dsp:nvSpPr>
        <dsp:cNvPr id="0" name=""/>
        <dsp:cNvSpPr/>
      </dsp:nvSpPr>
      <dsp:spPr>
        <a:xfrm>
          <a:off x="0" y="39687"/>
          <a:ext cx="3286125" cy="1971675"/>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Forced marriage </a:t>
          </a:r>
          <a:endParaRPr lang="en-US" sz="4300" kern="1200"/>
        </a:p>
      </dsp:txBody>
      <dsp:txXfrm>
        <a:off x="0" y="39687"/>
        <a:ext cx="3286125" cy="1971675"/>
      </dsp:txXfrm>
    </dsp:sp>
    <dsp:sp modelId="{31029DE3-E1E9-4053-B98C-170209A6EA28}">
      <dsp:nvSpPr>
        <dsp:cNvPr id="0" name=""/>
        <dsp:cNvSpPr/>
      </dsp:nvSpPr>
      <dsp:spPr>
        <a:xfrm>
          <a:off x="3614737" y="39687"/>
          <a:ext cx="3286125" cy="197167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Rape </a:t>
          </a:r>
          <a:endParaRPr lang="en-US" sz="4300" kern="1200"/>
        </a:p>
      </dsp:txBody>
      <dsp:txXfrm>
        <a:off x="3614737" y="39687"/>
        <a:ext cx="3286125" cy="1971675"/>
      </dsp:txXfrm>
    </dsp:sp>
    <dsp:sp modelId="{1A3FEE87-8C5B-489D-ADD7-69160AC73110}">
      <dsp:nvSpPr>
        <dsp:cNvPr id="0" name=""/>
        <dsp:cNvSpPr/>
      </dsp:nvSpPr>
      <dsp:spPr>
        <a:xfrm>
          <a:off x="7229475" y="39687"/>
          <a:ext cx="3286125" cy="1971675"/>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Domestic violence</a:t>
          </a:r>
          <a:endParaRPr lang="en-US" sz="4300" kern="1200"/>
        </a:p>
      </dsp:txBody>
      <dsp:txXfrm>
        <a:off x="7229475" y="39687"/>
        <a:ext cx="3286125" cy="1971675"/>
      </dsp:txXfrm>
    </dsp:sp>
    <dsp:sp modelId="{E5318199-0C4D-4866-AFD0-7DBA8A5CA654}">
      <dsp:nvSpPr>
        <dsp:cNvPr id="0" name=""/>
        <dsp:cNvSpPr/>
      </dsp:nvSpPr>
      <dsp:spPr>
        <a:xfrm>
          <a:off x="0" y="2339975"/>
          <a:ext cx="3286125" cy="197167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FGM </a:t>
          </a:r>
          <a:endParaRPr lang="en-US" sz="4300" kern="1200"/>
        </a:p>
      </dsp:txBody>
      <dsp:txXfrm>
        <a:off x="0" y="2339975"/>
        <a:ext cx="3286125" cy="1971675"/>
      </dsp:txXfrm>
    </dsp:sp>
    <dsp:sp modelId="{FBD0A4BD-E9A6-4896-AD1C-DA05458DBBDC}">
      <dsp:nvSpPr>
        <dsp:cNvPr id="0" name=""/>
        <dsp:cNvSpPr/>
      </dsp:nvSpPr>
      <dsp:spPr>
        <a:xfrm>
          <a:off x="3614737" y="2339975"/>
          <a:ext cx="3286125" cy="1971675"/>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Sexual Harassment </a:t>
          </a:r>
          <a:endParaRPr lang="en-US" sz="4300" kern="1200"/>
        </a:p>
      </dsp:txBody>
      <dsp:txXfrm>
        <a:off x="3614737" y="2339975"/>
        <a:ext cx="3286125" cy="1971675"/>
      </dsp:txXfrm>
    </dsp:sp>
    <dsp:sp modelId="{EE8BE010-DC71-4F0D-9096-9F79EA2FB7CB}">
      <dsp:nvSpPr>
        <dsp:cNvPr id="0" name=""/>
        <dsp:cNvSpPr/>
      </dsp:nvSpPr>
      <dsp:spPr>
        <a:xfrm>
          <a:off x="7229475" y="2339975"/>
          <a:ext cx="3286125" cy="1971675"/>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dirty="0"/>
            <a:t> Coercive control</a:t>
          </a:r>
          <a:endParaRPr lang="en-US" sz="4300" kern="1200" dirty="0"/>
        </a:p>
      </dsp:txBody>
      <dsp:txXfrm>
        <a:off x="7229475"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E144E6-616A-4D14-A55A-15F54E8E5946}">
      <dsp:nvSpPr>
        <dsp:cNvPr id="0" name=""/>
        <dsp:cNvSpPr/>
      </dsp:nvSpPr>
      <dsp:spPr>
        <a:xfrm>
          <a:off x="0" y="198454"/>
          <a:ext cx="6666833" cy="1641509"/>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In March 2024 the previous year experienced 2.3 million people aged 16 and over experienced domestic abuse. Of this figure 1.6 million </a:t>
          </a:r>
          <a:r>
            <a:rPr lang="en-GB" sz="2300" kern="1200"/>
            <a:t>women affected  </a:t>
          </a:r>
          <a:r>
            <a:rPr lang="en-GB" sz="2300" kern="1200" dirty="0"/>
            <a:t>and 712 thousand men were victims </a:t>
          </a:r>
          <a:endParaRPr lang="en-US" sz="2300" kern="1200" dirty="0"/>
        </a:p>
      </dsp:txBody>
      <dsp:txXfrm>
        <a:off x="80132" y="278586"/>
        <a:ext cx="6506569" cy="1481245"/>
      </dsp:txXfrm>
    </dsp:sp>
    <dsp:sp modelId="{C53BB92E-E7D5-48FB-91E9-0C09FA01B81D}">
      <dsp:nvSpPr>
        <dsp:cNvPr id="0" name=""/>
        <dsp:cNvSpPr/>
      </dsp:nvSpPr>
      <dsp:spPr>
        <a:xfrm>
          <a:off x="0" y="1906205"/>
          <a:ext cx="6666833" cy="1641509"/>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1,350,428 domestic related abuse incidents were recorded by police </a:t>
          </a:r>
          <a:endParaRPr lang="en-US" sz="2300" kern="1200" dirty="0"/>
        </a:p>
      </dsp:txBody>
      <dsp:txXfrm>
        <a:off x="80132" y="1986337"/>
        <a:ext cx="6506569" cy="1481245"/>
      </dsp:txXfrm>
    </dsp:sp>
    <dsp:sp modelId="{8AAAD84F-A9DC-45AE-8CED-3678A276FC81}">
      <dsp:nvSpPr>
        <dsp:cNvPr id="0" name=""/>
        <dsp:cNvSpPr/>
      </dsp:nvSpPr>
      <dsp:spPr>
        <a:xfrm>
          <a:off x="0" y="3613955"/>
          <a:ext cx="6666833" cy="1641509"/>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Women are likely to be targeted than men as  out of 3 victims; 2 are female and 1 male </a:t>
          </a:r>
          <a:endParaRPr lang="en-US" sz="2300" kern="1200" dirty="0"/>
        </a:p>
      </dsp:txBody>
      <dsp:txXfrm>
        <a:off x="80132" y="3694087"/>
        <a:ext cx="6506569" cy="14812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9B5986-8985-48D9-BC00-1D4543031A39}">
      <dsp:nvSpPr>
        <dsp:cNvPr id="0" name=""/>
        <dsp:cNvSpPr/>
      </dsp:nvSpPr>
      <dsp:spPr>
        <a:xfrm>
          <a:off x="0" y="39687"/>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GB" sz="4200" kern="1200"/>
            <a:t>Forensic marking </a:t>
          </a:r>
          <a:endParaRPr lang="en-US" sz="4200" kern="1200"/>
        </a:p>
      </dsp:txBody>
      <dsp:txXfrm>
        <a:off x="0" y="39687"/>
        <a:ext cx="3286125" cy="1971675"/>
      </dsp:txXfrm>
    </dsp:sp>
    <dsp:sp modelId="{0C198213-FDFE-4969-A55E-9AA88AFFD2F8}">
      <dsp:nvSpPr>
        <dsp:cNvPr id="0" name=""/>
        <dsp:cNvSpPr/>
      </dsp:nvSpPr>
      <dsp:spPr>
        <a:xfrm>
          <a:off x="3614737" y="39687"/>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GB" sz="4200" kern="1200" dirty="0"/>
            <a:t>Prevention </a:t>
          </a:r>
          <a:endParaRPr lang="en-US" sz="4200" kern="1200" dirty="0"/>
        </a:p>
      </dsp:txBody>
      <dsp:txXfrm>
        <a:off x="3614737" y="39687"/>
        <a:ext cx="3286125" cy="1971675"/>
      </dsp:txXfrm>
    </dsp:sp>
    <dsp:sp modelId="{2A1D73FE-BC7D-49E9-9A24-1EF093CB5BF9}">
      <dsp:nvSpPr>
        <dsp:cNvPr id="0" name=""/>
        <dsp:cNvSpPr/>
      </dsp:nvSpPr>
      <dsp:spPr>
        <a:xfrm>
          <a:off x="7229475" y="39687"/>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GB" sz="4200" kern="1200"/>
            <a:t>Protection </a:t>
          </a:r>
          <a:endParaRPr lang="en-US" sz="4200" kern="1200"/>
        </a:p>
      </dsp:txBody>
      <dsp:txXfrm>
        <a:off x="7229475" y="39687"/>
        <a:ext cx="3286125" cy="1971675"/>
      </dsp:txXfrm>
    </dsp:sp>
    <dsp:sp modelId="{162692BD-994E-4F7E-BAFF-722B71BC86AA}">
      <dsp:nvSpPr>
        <dsp:cNvPr id="0" name=""/>
        <dsp:cNvSpPr/>
      </dsp:nvSpPr>
      <dsp:spPr>
        <a:xfrm>
          <a:off x="0" y="2339975"/>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GB" sz="4200" kern="1200"/>
            <a:t>Prosecution</a:t>
          </a:r>
          <a:endParaRPr lang="en-US" sz="4200" kern="1200"/>
        </a:p>
      </dsp:txBody>
      <dsp:txXfrm>
        <a:off x="0" y="2339975"/>
        <a:ext cx="3286125" cy="1971675"/>
      </dsp:txXfrm>
    </dsp:sp>
    <dsp:sp modelId="{95449799-A926-49D6-8DDE-6A2E120AFA6B}">
      <dsp:nvSpPr>
        <dsp:cNvPr id="0" name=""/>
        <dsp:cNvSpPr/>
      </dsp:nvSpPr>
      <dsp:spPr>
        <a:xfrm>
          <a:off x="3614737" y="2339975"/>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GB" sz="4200" kern="1200"/>
            <a:t>Partnerships  </a:t>
          </a:r>
          <a:endParaRPr lang="en-US" sz="4200" kern="1200"/>
        </a:p>
      </dsp:txBody>
      <dsp:txXfrm>
        <a:off x="3614737" y="2339975"/>
        <a:ext cx="3286125" cy="1971675"/>
      </dsp:txXfrm>
    </dsp:sp>
    <dsp:sp modelId="{6849F64E-10EF-4133-B144-4B268F311B76}">
      <dsp:nvSpPr>
        <dsp:cNvPr id="0" name=""/>
        <dsp:cNvSpPr/>
      </dsp:nvSpPr>
      <dsp:spPr>
        <a:xfrm>
          <a:off x="7229475" y="2339975"/>
          <a:ext cx="3286125" cy="1971675"/>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GB" sz="4200" kern="1200" dirty="0"/>
            <a:t>Research</a:t>
          </a:r>
          <a:endParaRPr lang="en-US" sz="4200" kern="1200" dirty="0"/>
        </a:p>
      </dsp:txBody>
      <dsp:txXfrm>
        <a:off x="7229475" y="2339975"/>
        <a:ext cx="3286125" cy="19716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269D5A-81EB-4D48-9434-D8A9935BDCAB}">
      <dsp:nvSpPr>
        <dsp:cNvPr id="0" name=""/>
        <dsp:cNvSpPr/>
      </dsp:nvSpPr>
      <dsp:spPr>
        <a:xfrm>
          <a:off x="0" y="0"/>
          <a:ext cx="5778758" cy="1111565"/>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A new intelligence-led national policing centre will put the experiences of victims of child sexual abuse, rape and sexual offences, domestic abuse and stalking at the forefront of police investigations – backed by more than £13 million of government funding.</a:t>
          </a:r>
          <a:endParaRPr lang="en-US" sz="1300" kern="1200" dirty="0"/>
        </a:p>
      </dsp:txBody>
      <dsp:txXfrm>
        <a:off x="32557" y="32557"/>
        <a:ext cx="4579291" cy="1046451"/>
      </dsp:txXfrm>
    </dsp:sp>
    <dsp:sp modelId="{F69CD1B7-1368-4710-AB7B-C3154B42EB77}">
      <dsp:nvSpPr>
        <dsp:cNvPr id="0" name=""/>
        <dsp:cNvSpPr/>
      </dsp:nvSpPr>
      <dsp:spPr>
        <a:xfrm>
          <a:off x="509890" y="1296825"/>
          <a:ext cx="5778758" cy="1111565"/>
        </a:xfrm>
        <a:prstGeom prst="roundRect">
          <a:avLst>
            <a:gd name="adj" fmla="val 10000"/>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Use intelligence-led tactics to target other serious offenders to seek domestic abusers, rapists and stalkers</a:t>
          </a:r>
          <a:endParaRPr lang="en-US" sz="1300" kern="1200" dirty="0"/>
        </a:p>
      </dsp:txBody>
      <dsp:txXfrm>
        <a:off x="542447" y="1329382"/>
        <a:ext cx="4481236" cy="1046451"/>
      </dsp:txXfrm>
    </dsp:sp>
    <dsp:sp modelId="{8E07C68E-C198-4277-AB05-05304063B4C7}">
      <dsp:nvSpPr>
        <dsp:cNvPr id="0" name=""/>
        <dsp:cNvSpPr/>
      </dsp:nvSpPr>
      <dsp:spPr>
        <a:xfrm>
          <a:off x="1019780" y="2593651"/>
          <a:ext cx="5778758" cy="1111565"/>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Investigative and improve operational standards across all 43 police forces in England and Wales in tackling these crimes</a:t>
          </a:r>
          <a:endParaRPr lang="en-US" sz="1300" kern="1200" dirty="0"/>
        </a:p>
      </dsp:txBody>
      <dsp:txXfrm>
        <a:off x="1052337" y="2626208"/>
        <a:ext cx="4481236" cy="1046451"/>
      </dsp:txXfrm>
    </dsp:sp>
    <dsp:sp modelId="{D1B53363-326A-4914-B462-44E71A2B8129}">
      <dsp:nvSpPr>
        <dsp:cNvPr id="0" name=""/>
        <dsp:cNvSpPr/>
      </dsp:nvSpPr>
      <dsp:spPr>
        <a:xfrm>
          <a:off x="5056240" y="842936"/>
          <a:ext cx="722517" cy="722517"/>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5218806" y="842936"/>
        <a:ext cx="397385" cy="543694"/>
      </dsp:txXfrm>
    </dsp:sp>
    <dsp:sp modelId="{EB2BEFF6-750D-4D6A-B086-35723D6710F5}">
      <dsp:nvSpPr>
        <dsp:cNvPr id="0" name=""/>
        <dsp:cNvSpPr/>
      </dsp:nvSpPr>
      <dsp:spPr>
        <a:xfrm>
          <a:off x="5566131" y="2132352"/>
          <a:ext cx="722517" cy="722517"/>
        </a:xfrm>
        <a:prstGeom prst="downArrow">
          <a:avLst>
            <a:gd name="adj1" fmla="val 55000"/>
            <a:gd name="adj2" fmla="val 45000"/>
          </a:avLst>
        </a:prstGeom>
        <a:solidFill>
          <a:schemeClr val="accent5">
            <a:tint val="40000"/>
            <a:alpha val="90000"/>
            <a:hueOff val="-11944666"/>
            <a:satOff val="2667"/>
            <a:lumOff val="401"/>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5728697" y="2132352"/>
        <a:ext cx="397385" cy="54369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C48EF8-A437-45A8-A7A4-75FDFC1D2226}">
      <dsp:nvSpPr>
        <dsp:cNvPr id="0" name=""/>
        <dsp:cNvSpPr/>
      </dsp:nvSpPr>
      <dsp:spPr>
        <a:xfrm>
          <a:off x="0" y="0"/>
          <a:ext cx="4405542" cy="783240"/>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Preventing sexual violence against women </a:t>
          </a:r>
          <a:endParaRPr lang="en-US" sz="1100" kern="1200"/>
        </a:p>
      </dsp:txBody>
      <dsp:txXfrm>
        <a:off x="22940" y="22940"/>
        <a:ext cx="3468726" cy="737360"/>
      </dsp:txXfrm>
    </dsp:sp>
    <dsp:sp modelId="{A184A063-1CF5-471D-9C0F-A24036FD0294}">
      <dsp:nvSpPr>
        <dsp:cNvPr id="0" name=""/>
        <dsp:cNvSpPr/>
      </dsp:nvSpPr>
      <dsp:spPr>
        <a:xfrm>
          <a:off x="328985" y="892024"/>
          <a:ext cx="4405542" cy="783240"/>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Conducting plain-clothed proactive policing patrols within the confines of the Regulation of Investigatory Powers Act 2000 (RIPA) and section 78 of the Police and Criminal Evidence Act 1984 (PACE)</a:t>
          </a:r>
          <a:endParaRPr lang="en-US" sz="1100" kern="1200" dirty="0"/>
        </a:p>
      </dsp:txBody>
      <dsp:txXfrm>
        <a:off x="351925" y="914964"/>
        <a:ext cx="3521570" cy="737360"/>
      </dsp:txXfrm>
    </dsp:sp>
    <dsp:sp modelId="{025C8E04-4E66-4C1A-B951-42EBA9EF371C}">
      <dsp:nvSpPr>
        <dsp:cNvPr id="0" name=""/>
        <dsp:cNvSpPr/>
      </dsp:nvSpPr>
      <dsp:spPr>
        <a:xfrm>
          <a:off x="657970" y="1784048"/>
          <a:ext cx="4405542" cy="78324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Smarter, intelligence-led working practices to support the Thames Valley Police violence against women and girls' strategy</a:t>
          </a:r>
          <a:endParaRPr lang="en-US" sz="1100" kern="1200" dirty="0"/>
        </a:p>
      </dsp:txBody>
      <dsp:txXfrm>
        <a:off x="680910" y="1806988"/>
        <a:ext cx="3521570" cy="737360"/>
      </dsp:txXfrm>
    </dsp:sp>
    <dsp:sp modelId="{6936E389-3388-467E-9F13-F8AB9D830E62}">
      <dsp:nvSpPr>
        <dsp:cNvPr id="0" name=""/>
        <dsp:cNvSpPr/>
      </dsp:nvSpPr>
      <dsp:spPr>
        <a:xfrm>
          <a:off x="986955" y="2676072"/>
          <a:ext cx="4405542" cy="783240"/>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To help share information with other police forces </a:t>
          </a:r>
          <a:endParaRPr lang="en-US" sz="1100" kern="1200"/>
        </a:p>
      </dsp:txBody>
      <dsp:txXfrm>
        <a:off x="1009895" y="2699012"/>
        <a:ext cx="3521570" cy="737360"/>
      </dsp:txXfrm>
    </dsp:sp>
    <dsp:sp modelId="{001F7917-EBFB-4D02-81F4-DED7BB04AFFF}">
      <dsp:nvSpPr>
        <dsp:cNvPr id="0" name=""/>
        <dsp:cNvSpPr/>
      </dsp:nvSpPr>
      <dsp:spPr>
        <a:xfrm>
          <a:off x="1315941" y="3568097"/>
          <a:ext cx="4405542" cy="783240"/>
        </a:xfrm>
        <a:prstGeom prst="roundRect">
          <a:avLst>
            <a:gd name="adj" fmla="val 10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To understand predatory behaviour </a:t>
          </a:r>
          <a:endParaRPr lang="en-US" sz="1100" kern="1200" dirty="0"/>
        </a:p>
      </dsp:txBody>
      <dsp:txXfrm>
        <a:off x="1338881" y="3591037"/>
        <a:ext cx="3521570" cy="737360"/>
      </dsp:txXfrm>
    </dsp:sp>
    <dsp:sp modelId="{89EE4350-D7E6-4140-9A6A-8F0319CB83AC}">
      <dsp:nvSpPr>
        <dsp:cNvPr id="0" name=""/>
        <dsp:cNvSpPr/>
      </dsp:nvSpPr>
      <dsp:spPr>
        <a:xfrm>
          <a:off x="3896436" y="572200"/>
          <a:ext cx="509106" cy="509106"/>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010985" y="572200"/>
        <a:ext cx="280008" cy="383102"/>
      </dsp:txXfrm>
    </dsp:sp>
    <dsp:sp modelId="{F16F0036-7019-46B6-8A73-1E8B92FBD940}">
      <dsp:nvSpPr>
        <dsp:cNvPr id="0" name=""/>
        <dsp:cNvSpPr/>
      </dsp:nvSpPr>
      <dsp:spPr>
        <a:xfrm>
          <a:off x="4225421" y="1464225"/>
          <a:ext cx="509106" cy="509106"/>
        </a:xfrm>
        <a:prstGeom prst="downArrow">
          <a:avLst>
            <a:gd name="adj1" fmla="val 55000"/>
            <a:gd name="adj2" fmla="val 45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339970" y="1464225"/>
        <a:ext cx="280008" cy="383102"/>
      </dsp:txXfrm>
    </dsp:sp>
    <dsp:sp modelId="{C4C80FC7-ECAE-4E49-9545-3EC6204ABEE4}">
      <dsp:nvSpPr>
        <dsp:cNvPr id="0" name=""/>
        <dsp:cNvSpPr/>
      </dsp:nvSpPr>
      <dsp:spPr>
        <a:xfrm>
          <a:off x="4554406" y="2343195"/>
          <a:ext cx="509106" cy="509106"/>
        </a:xfrm>
        <a:prstGeom prst="downArrow">
          <a:avLst>
            <a:gd name="adj1" fmla="val 55000"/>
            <a:gd name="adj2" fmla="val 45000"/>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668955" y="2343195"/>
        <a:ext cx="280008" cy="383102"/>
      </dsp:txXfrm>
    </dsp:sp>
    <dsp:sp modelId="{86535B5B-3574-4713-AC27-BA39B7FF79DB}">
      <dsp:nvSpPr>
        <dsp:cNvPr id="0" name=""/>
        <dsp:cNvSpPr/>
      </dsp:nvSpPr>
      <dsp:spPr>
        <a:xfrm>
          <a:off x="4883392" y="3243922"/>
          <a:ext cx="509106" cy="509106"/>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997941" y="3243922"/>
        <a:ext cx="280008" cy="3831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BE953-3CE8-F7AC-3F22-EBC4AC063E7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ECACA18-2AB7-3C3A-7794-4BD9098F30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A662DC-3AA5-EB26-F6AE-B8A72959E689}"/>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5" name="Footer Placeholder 4">
            <a:extLst>
              <a:ext uri="{FF2B5EF4-FFF2-40B4-BE49-F238E27FC236}">
                <a16:creationId xmlns:a16="http://schemas.microsoft.com/office/drawing/2014/main" id="{A10C1D76-BC01-F724-8CDE-6B440441CC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4F9C29-E876-AF11-F24C-5FA7123BA710}"/>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3259220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30E89-3BC8-1758-9149-6383C7A96D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7FD263-A314-E19D-67D3-BAE565E192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42B97F-6C47-9625-AC9E-B6F478E4059B}"/>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5" name="Footer Placeholder 4">
            <a:extLst>
              <a:ext uri="{FF2B5EF4-FFF2-40B4-BE49-F238E27FC236}">
                <a16:creationId xmlns:a16="http://schemas.microsoft.com/office/drawing/2014/main" id="{1BB165AC-9B02-2FFB-77F0-CD10157862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D73C00-3F4C-DE06-AB71-ED18597B8D83}"/>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2635379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A37CD-4E77-24D4-8B23-E4D08963DD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91E086D-11DF-7CEC-9A2A-3AB5367A460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EB046C2-B6A0-9596-93B2-09AD7F7BEEA4}"/>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5" name="Footer Placeholder 4">
            <a:extLst>
              <a:ext uri="{FF2B5EF4-FFF2-40B4-BE49-F238E27FC236}">
                <a16:creationId xmlns:a16="http://schemas.microsoft.com/office/drawing/2014/main" id="{3BF669C3-A424-B06F-DC0D-64CE59B015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532F74-C8B6-5F1B-B771-57BAE619F3E0}"/>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2740246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55739-CA00-901E-3F1B-0EB124B4B5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6E3FE0-3435-5CF3-BF84-439EEF4D160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AFCCBAA-40F1-8C49-3370-564B9E3622A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2C787A-FD9B-2F54-9ABC-A493E5B09C8B}"/>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6" name="Footer Placeholder 5">
            <a:extLst>
              <a:ext uri="{FF2B5EF4-FFF2-40B4-BE49-F238E27FC236}">
                <a16:creationId xmlns:a16="http://schemas.microsoft.com/office/drawing/2014/main" id="{EB47DADC-C722-0CCE-8A04-70EA487B96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B844EE-A7BF-9F18-D540-32DC3213CAB9}"/>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292349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96732-3EF3-F733-7961-8C3C1F253F6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429D9E-B381-C13C-B395-025D76EF11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7A264C-4BB3-42BA-C82D-D761BE4BD2C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20FA421-0FE4-E336-FB91-DC65B95754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1259D69-3CD0-87EC-34E8-95767F9F1F0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9292C2-4FAD-04D4-51E6-02497A632B42}"/>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8" name="Footer Placeholder 7">
            <a:extLst>
              <a:ext uri="{FF2B5EF4-FFF2-40B4-BE49-F238E27FC236}">
                <a16:creationId xmlns:a16="http://schemas.microsoft.com/office/drawing/2014/main" id="{D53D25DC-4349-478D-EEB7-E77A7874884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EECE0A7-BF8B-45A8-B8AB-7ABAA7FD26C4}"/>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1086984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EDF6A-A6C7-1F6B-FB41-ABCDEEDB54E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4B2891E-6B8B-C524-45E3-99A5E3BD2726}"/>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4" name="Footer Placeholder 3">
            <a:extLst>
              <a:ext uri="{FF2B5EF4-FFF2-40B4-BE49-F238E27FC236}">
                <a16:creationId xmlns:a16="http://schemas.microsoft.com/office/drawing/2014/main" id="{08E91F1A-57C8-D47C-6BF0-48998A7C498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55C3446-A0C8-3C07-04AE-1A6D3092F399}"/>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2901936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CC6B8E-1DE1-78CD-CE21-94449B65025A}"/>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3" name="Footer Placeholder 2">
            <a:extLst>
              <a:ext uri="{FF2B5EF4-FFF2-40B4-BE49-F238E27FC236}">
                <a16:creationId xmlns:a16="http://schemas.microsoft.com/office/drawing/2014/main" id="{B9D2F946-B0A3-0EAC-893E-EB9D1A8BB7B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E6BB9FA-B7D6-E1DD-C117-49BF64BBABC2}"/>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3630071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F1BA7-989D-F2BA-CDC1-D4FA2455FF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40D0DD-EAA9-41FA-A337-A76110175C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207A709-485B-2B8A-06C2-7D63A4891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1D205C-E11E-1B66-430A-71522D09C439}"/>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6" name="Footer Placeholder 5">
            <a:extLst>
              <a:ext uri="{FF2B5EF4-FFF2-40B4-BE49-F238E27FC236}">
                <a16:creationId xmlns:a16="http://schemas.microsoft.com/office/drawing/2014/main" id="{5789B405-C11D-9665-5C35-2101E59E14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6CC523-E0A7-4608-89F3-EB80F76D1803}"/>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2494704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89EA0-478A-2255-AEB4-5E4B2DFE58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6832B6B-727D-88AE-BF69-FB7ECB2E3C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657591-DA18-2F19-7B6E-0EA3187818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FB2133-3822-8AFD-9AE4-BF24396EF856}"/>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6" name="Footer Placeholder 5">
            <a:extLst>
              <a:ext uri="{FF2B5EF4-FFF2-40B4-BE49-F238E27FC236}">
                <a16:creationId xmlns:a16="http://schemas.microsoft.com/office/drawing/2014/main" id="{9C0405D6-349E-9001-602C-15F5F26212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C17121-8312-CDD2-6D4B-BCB866E6D488}"/>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1894009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E0E1B-5F94-69BC-0DBC-EF0A7C9B839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0F01D7-43FE-FE30-8D28-8BC8B40434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193773-3BA1-56EB-5B5C-4F08A49634CE}"/>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5" name="Footer Placeholder 4">
            <a:extLst>
              <a:ext uri="{FF2B5EF4-FFF2-40B4-BE49-F238E27FC236}">
                <a16:creationId xmlns:a16="http://schemas.microsoft.com/office/drawing/2014/main" id="{D42D66CA-8EDA-9620-A1D4-FAF10CB155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C5E81D-CE3D-17AC-99C7-97FC3A158A62}"/>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28139083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9C03C6-A883-B628-122D-C26A7E1712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C4F8DE-2CFE-B12D-648F-74C135B1B5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5718EE-328C-F27B-91BE-FC8AADD920E2}"/>
              </a:ext>
            </a:extLst>
          </p:cNvPr>
          <p:cNvSpPr>
            <a:spLocks noGrp="1"/>
          </p:cNvSpPr>
          <p:nvPr>
            <p:ph type="dt" sz="half" idx="10"/>
          </p:nvPr>
        </p:nvSpPr>
        <p:spPr/>
        <p:txBody>
          <a:bodyPr/>
          <a:lstStyle/>
          <a:p>
            <a:fld id="{3E19FF7C-E822-4A6B-B390-2601327F38E4}" type="datetimeFigureOut">
              <a:rPr lang="en-GB" smtClean="0"/>
              <a:t>08/01/2026</a:t>
            </a:fld>
            <a:endParaRPr lang="en-GB"/>
          </a:p>
        </p:txBody>
      </p:sp>
      <p:sp>
        <p:nvSpPr>
          <p:cNvPr id="5" name="Footer Placeholder 4">
            <a:extLst>
              <a:ext uri="{FF2B5EF4-FFF2-40B4-BE49-F238E27FC236}">
                <a16:creationId xmlns:a16="http://schemas.microsoft.com/office/drawing/2014/main" id="{755ABC77-3325-CB2F-4784-EE078A2A65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861C5D-9710-3A0E-72EB-6DD51F0C9640}"/>
              </a:ext>
            </a:extLst>
          </p:cNvPr>
          <p:cNvSpPr>
            <a:spLocks noGrp="1"/>
          </p:cNvSpPr>
          <p:nvPr>
            <p:ph type="sldNum" sz="quarter" idx="12"/>
          </p:nvPr>
        </p:nvSpPr>
        <p:spPr/>
        <p:txBody>
          <a:bodyPr/>
          <a:lstStyle/>
          <a:p>
            <a:fld id="{C5040556-E628-4D3A-A09B-A8DAC96243CF}" type="slidenum">
              <a:rPr lang="en-GB" smtClean="0"/>
              <a:t>‹#›</a:t>
            </a:fld>
            <a:endParaRPr lang="en-GB"/>
          </a:p>
        </p:txBody>
      </p:sp>
    </p:spTree>
    <p:extLst>
      <p:ext uri="{BB962C8B-B14F-4D97-AF65-F5344CB8AC3E}">
        <p14:creationId xmlns:p14="http://schemas.microsoft.com/office/powerpoint/2010/main" val="4048842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E859E33-E828-43B8-4FDF-2AF775A458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2AE3B6-5B64-839B-DFAB-FEE221D548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59E186-F404-4A64-29E9-5104804C90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E19FF7C-E822-4A6B-B390-2601327F38E4}" type="datetimeFigureOut">
              <a:rPr lang="en-GB" smtClean="0"/>
              <a:t>08/01/2026</a:t>
            </a:fld>
            <a:endParaRPr lang="en-GB"/>
          </a:p>
        </p:txBody>
      </p:sp>
      <p:sp>
        <p:nvSpPr>
          <p:cNvPr id="5" name="Footer Placeholder 4">
            <a:extLst>
              <a:ext uri="{FF2B5EF4-FFF2-40B4-BE49-F238E27FC236}">
                <a16:creationId xmlns:a16="http://schemas.microsoft.com/office/drawing/2014/main" id="{92766348-DC56-84A1-728D-55366246BB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7D04B0D-16B5-AA52-E1D1-50C19F09EA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5040556-E628-4D3A-A09B-A8DAC96243CF}" type="slidenum">
              <a:rPr lang="en-GB" smtClean="0"/>
              <a:t>‹#›</a:t>
            </a:fld>
            <a:endParaRPr lang="en-GB"/>
          </a:p>
        </p:txBody>
      </p:sp>
    </p:spTree>
    <p:extLst>
      <p:ext uri="{BB962C8B-B14F-4D97-AF65-F5344CB8AC3E}">
        <p14:creationId xmlns:p14="http://schemas.microsoft.com/office/powerpoint/2010/main" val="672128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news/new-13m-police-centre-to-tackle-violence-against-women-and-girls" TargetMode="External"/><Relationship Id="rId2" Type="http://schemas.openxmlformats.org/officeDocument/2006/relationships/hyperlink" Target="https://www.college.police.uk/support-forces/practices/project-vigilant-preventing-sexual-violence" TargetMode="External"/><Relationship Id="rId1" Type="http://schemas.openxmlformats.org/officeDocument/2006/relationships/slideLayout" Target="../slideLayouts/slideLayout2.xml"/><Relationship Id="rId5" Type="http://schemas.openxmlformats.org/officeDocument/2006/relationships/hyperlink" Target="https://www.unwomen.org/en/articles/faqs/faqs-types-of-violence-against-women-and-girls" TargetMode="External"/><Relationship Id="rId4" Type="http://schemas.openxmlformats.org/officeDocument/2006/relationships/hyperlink" Target="https://www.ourwatch.org.uk/crime-prevention/crime-types/violence-against-women-and-girls-vaw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D24207-0EF7-54EB-62CB-B304C9796BF7}"/>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4200"/>
              <a:t>The policing response to violence against women and its effectiveness </a:t>
            </a:r>
          </a:p>
        </p:txBody>
      </p:sp>
      <p:sp>
        <p:nvSpPr>
          <p:cNvPr id="17"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group of people in headscarves&#10;&#10;AI-generated content may be incorrect.">
            <a:extLst>
              <a:ext uri="{FF2B5EF4-FFF2-40B4-BE49-F238E27FC236}">
                <a16:creationId xmlns:a16="http://schemas.microsoft.com/office/drawing/2014/main" id="{D26AC932-F503-40AE-FE43-BE2462529007}"/>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b="303"/>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3" name="TextBox 2">
            <a:extLst>
              <a:ext uri="{FF2B5EF4-FFF2-40B4-BE49-F238E27FC236}">
                <a16:creationId xmlns:a16="http://schemas.microsoft.com/office/drawing/2014/main" id="{680ABB5D-8629-0581-E60B-3409AC1BF1B5}"/>
              </a:ext>
            </a:extLst>
          </p:cNvPr>
          <p:cNvSpPr txBox="1"/>
          <p:nvPr/>
        </p:nvSpPr>
        <p:spPr>
          <a:xfrm>
            <a:off x="1172584" y="5411096"/>
            <a:ext cx="3474720" cy="369332"/>
          </a:xfrm>
          <a:prstGeom prst="rect">
            <a:avLst/>
          </a:prstGeom>
          <a:noFill/>
        </p:spPr>
        <p:txBody>
          <a:bodyPr wrap="square" rtlCol="0">
            <a:spAutoFit/>
          </a:bodyPr>
          <a:lstStyle/>
          <a:p>
            <a:r>
              <a:rPr lang="en-GB" dirty="0"/>
              <a:t>By Paul Fair </a:t>
            </a:r>
          </a:p>
        </p:txBody>
      </p:sp>
    </p:spTree>
    <p:extLst>
      <p:ext uri="{BB962C8B-B14F-4D97-AF65-F5344CB8AC3E}">
        <p14:creationId xmlns:p14="http://schemas.microsoft.com/office/powerpoint/2010/main" val="3382550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DF1C86-43D8-CBA4-44FF-0EA6E91A6B25}"/>
              </a:ext>
            </a:extLst>
          </p:cNvPr>
          <p:cNvSpPr>
            <a:spLocks noGrp="1"/>
          </p:cNvSpPr>
          <p:nvPr>
            <p:ph type="title"/>
          </p:nvPr>
        </p:nvSpPr>
        <p:spPr>
          <a:xfrm>
            <a:off x="686834" y="1153572"/>
            <a:ext cx="3200400" cy="4461163"/>
          </a:xfrm>
        </p:spPr>
        <p:txBody>
          <a:bodyPr>
            <a:normAutofit/>
          </a:bodyPr>
          <a:lstStyle/>
          <a:p>
            <a:r>
              <a:rPr lang="en-GB">
                <a:solidFill>
                  <a:srgbClr val="FFFFFF"/>
                </a:solidFill>
              </a:rPr>
              <a:t>Introduction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029BFB6-1FFF-3C09-142C-DB5736376EC0}"/>
              </a:ext>
            </a:extLst>
          </p:cNvPr>
          <p:cNvSpPr>
            <a:spLocks noGrp="1"/>
          </p:cNvSpPr>
          <p:nvPr>
            <p:ph idx="1"/>
          </p:nvPr>
        </p:nvSpPr>
        <p:spPr>
          <a:xfrm>
            <a:off x="4447308" y="591344"/>
            <a:ext cx="6906491" cy="5585619"/>
          </a:xfrm>
        </p:spPr>
        <p:txBody>
          <a:bodyPr anchor="ctr">
            <a:normAutofit/>
          </a:bodyPr>
          <a:lstStyle/>
          <a:p>
            <a:r>
              <a:rPr lang="en-GB" dirty="0"/>
              <a:t>What is VAWG</a:t>
            </a:r>
          </a:p>
          <a:p>
            <a:r>
              <a:rPr lang="en-GB" dirty="0"/>
              <a:t>Types of VAWG</a:t>
            </a:r>
          </a:p>
          <a:p>
            <a:r>
              <a:rPr lang="en-GB" dirty="0"/>
              <a:t>Statistics of women and girls </a:t>
            </a:r>
          </a:p>
          <a:p>
            <a:r>
              <a:rPr lang="en-GB" dirty="0"/>
              <a:t>Reason why women and girls are targeted </a:t>
            </a:r>
          </a:p>
          <a:p>
            <a:r>
              <a:rPr lang="en-GB" dirty="0"/>
              <a:t>Partnerships working with policing and communities </a:t>
            </a:r>
          </a:p>
          <a:p>
            <a:r>
              <a:rPr lang="en-GB" dirty="0"/>
              <a:t>Police response to domestic abuse and VAWG against women and girls </a:t>
            </a:r>
          </a:p>
          <a:p>
            <a:r>
              <a:rPr lang="en-GB" dirty="0"/>
              <a:t>Project Vigilant </a:t>
            </a:r>
          </a:p>
          <a:p>
            <a:endParaRPr lang="en-GB" dirty="0"/>
          </a:p>
        </p:txBody>
      </p:sp>
    </p:spTree>
    <p:extLst>
      <p:ext uri="{BB962C8B-B14F-4D97-AF65-F5344CB8AC3E}">
        <p14:creationId xmlns:p14="http://schemas.microsoft.com/office/powerpoint/2010/main" val="7222763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3DD17A7-776C-42CA-A644-15DB2D30EADB}"/>
              </a:ext>
            </a:extLst>
          </p:cNvPr>
          <p:cNvSpPr>
            <a:spLocks noGrp="1"/>
          </p:cNvSpPr>
          <p:nvPr>
            <p:ph type="title"/>
          </p:nvPr>
        </p:nvSpPr>
        <p:spPr>
          <a:xfrm>
            <a:off x="838200" y="673770"/>
            <a:ext cx="3220329" cy="2027227"/>
          </a:xfrm>
        </p:spPr>
        <p:txBody>
          <a:bodyPr anchor="t">
            <a:normAutofit/>
          </a:bodyPr>
          <a:lstStyle/>
          <a:p>
            <a:r>
              <a:rPr lang="en-GB" sz="5400">
                <a:solidFill>
                  <a:srgbClr val="FFFFFF"/>
                </a:solidFill>
              </a:rPr>
              <a:t>What is VAWG </a:t>
            </a:r>
          </a:p>
        </p:txBody>
      </p:sp>
      <p:graphicFrame>
        <p:nvGraphicFramePr>
          <p:cNvPr id="5" name="Content Placeholder 2">
            <a:extLst>
              <a:ext uri="{FF2B5EF4-FFF2-40B4-BE49-F238E27FC236}">
                <a16:creationId xmlns:a16="http://schemas.microsoft.com/office/drawing/2014/main" id="{9F06B549-10B0-C877-8F80-80B17A95D7E9}"/>
              </a:ext>
            </a:extLst>
          </p:cNvPr>
          <p:cNvGraphicFramePr>
            <a:graphicFrameLocks noGrp="1"/>
          </p:cNvGraphicFramePr>
          <p:nvPr>
            <p:ph idx="1"/>
            <p:extLst>
              <p:ext uri="{D42A27DB-BD31-4B8C-83A1-F6EECF244321}">
                <p14:modId xmlns:p14="http://schemas.microsoft.com/office/powerpoint/2010/main" val="29460796"/>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0E679D82-5E1B-32FD-134F-CC0B009720D3}"/>
              </a:ext>
            </a:extLst>
          </p:cNvPr>
          <p:cNvSpPr txBox="1"/>
          <p:nvPr/>
        </p:nvSpPr>
        <p:spPr>
          <a:xfrm>
            <a:off x="605790" y="5612130"/>
            <a:ext cx="3246120" cy="369332"/>
          </a:xfrm>
          <a:prstGeom prst="rect">
            <a:avLst/>
          </a:prstGeom>
          <a:noFill/>
        </p:spPr>
        <p:txBody>
          <a:bodyPr wrap="square" rtlCol="0">
            <a:spAutoFit/>
          </a:bodyPr>
          <a:lstStyle/>
          <a:p>
            <a:r>
              <a:rPr lang="en-GB" dirty="0"/>
              <a:t>(Neighbour Watch No Date)</a:t>
            </a:r>
          </a:p>
        </p:txBody>
      </p:sp>
    </p:spTree>
    <p:extLst>
      <p:ext uri="{BB962C8B-B14F-4D97-AF65-F5344CB8AC3E}">
        <p14:creationId xmlns:p14="http://schemas.microsoft.com/office/powerpoint/2010/main" val="480142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584AD40-D420-7626-0B2A-0DE3792D4759}"/>
              </a:ext>
            </a:extLst>
          </p:cNvPr>
          <p:cNvPicPr>
            <a:picLocks noChangeAspect="1"/>
          </p:cNvPicPr>
          <p:nvPr/>
        </p:nvPicPr>
        <p:blipFill>
          <a:blip r:embed="rId2">
            <a:duotone>
              <a:schemeClr val="bg2">
                <a:shade val="45000"/>
                <a:satMod val="135000"/>
              </a:schemeClr>
              <a:prstClr val="white"/>
            </a:duotone>
          </a:blip>
          <a:srcRect t="3479" b="12251"/>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8B8AAD-2BCC-7DFB-0BE1-E439C7ED0DF3}"/>
              </a:ext>
            </a:extLst>
          </p:cNvPr>
          <p:cNvSpPr>
            <a:spLocks noGrp="1"/>
          </p:cNvSpPr>
          <p:nvPr>
            <p:ph type="title"/>
          </p:nvPr>
        </p:nvSpPr>
        <p:spPr>
          <a:xfrm>
            <a:off x="838200" y="365125"/>
            <a:ext cx="10515600" cy="1325563"/>
          </a:xfrm>
        </p:spPr>
        <p:txBody>
          <a:bodyPr>
            <a:normAutofit/>
          </a:bodyPr>
          <a:lstStyle/>
          <a:p>
            <a:r>
              <a:rPr lang="en-GB" dirty="0"/>
              <a:t>Types of VAWG </a:t>
            </a:r>
          </a:p>
        </p:txBody>
      </p:sp>
      <p:graphicFrame>
        <p:nvGraphicFramePr>
          <p:cNvPr id="5" name="Content Placeholder 2">
            <a:extLst>
              <a:ext uri="{FF2B5EF4-FFF2-40B4-BE49-F238E27FC236}">
                <a16:creationId xmlns:a16="http://schemas.microsoft.com/office/drawing/2014/main" id="{AD13936C-AC95-694E-AD11-498A620229D1}"/>
              </a:ext>
            </a:extLst>
          </p:cNvPr>
          <p:cNvGraphicFramePr>
            <a:graphicFrameLocks noGrp="1"/>
          </p:cNvGraphicFramePr>
          <p:nvPr>
            <p:ph idx="1"/>
            <p:extLst>
              <p:ext uri="{D42A27DB-BD31-4B8C-83A1-F6EECF244321}">
                <p14:modId xmlns:p14="http://schemas.microsoft.com/office/powerpoint/2010/main" val="56712586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F578422-3F89-9774-5264-AF93F9BD2679}"/>
              </a:ext>
            </a:extLst>
          </p:cNvPr>
          <p:cNvSpPr txBox="1"/>
          <p:nvPr/>
        </p:nvSpPr>
        <p:spPr>
          <a:xfrm>
            <a:off x="1565910" y="6366510"/>
            <a:ext cx="3246120" cy="369332"/>
          </a:xfrm>
          <a:prstGeom prst="rect">
            <a:avLst/>
          </a:prstGeom>
          <a:noFill/>
        </p:spPr>
        <p:txBody>
          <a:bodyPr wrap="square" rtlCol="0">
            <a:spAutoFit/>
          </a:bodyPr>
          <a:lstStyle/>
          <a:p>
            <a:r>
              <a:rPr lang="en-GB" dirty="0"/>
              <a:t>(</a:t>
            </a:r>
            <a:r>
              <a:rPr lang="en-GB"/>
              <a:t>UN Women 2025)</a:t>
            </a:r>
          </a:p>
        </p:txBody>
      </p:sp>
    </p:spTree>
    <p:extLst>
      <p:ext uri="{BB962C8B-B14F-4D97-AF65-F5344CB8AC3E}">
        <p14:creationId xmlns:p14="http://schemas.microsoft.com/office/powerpoint/2010/main" val="3394900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88FA73-9ABA-2771-0DE8-7727CB9BD4AF}"/>
              </a:ext>
            </a:extLst>
          </p:cNvPr>
          <p:cNvSpPr>
            <a:spLocks noGrp="1"/>
          </p:cNvSpPr>
          <p:nvPr>
            <p:ph type="title"/>
          </p:nvPr>
        </p:nvSpPr>
        <p:spPr>
          <a:xfrm>
            <a:off x="586478" y="1683756"/>
            <a:ext cx="3115265" cy="2396359"/>
          </a:xfrm>
        </p:spPr>
        <p:txBody>
          <a:bodyPr anchor="b">
            <a:normAutofit/>
          </a:bodyPr>
          <a:lstStyle/>
          <a:p>
            <a:pPr algn="r"/>
            <a:r>
              <a:rPr lang="en-GB" sz="3400">
                <a:solidFill>
                  <a:srgbClr val="FFFFFF"/>
                </a:solidFill>
              </a:rPr>
              <a:t>Domestic abuse Statistics of women and girls </a:t>
            </a:r>
          </a:p>
        </p:txBody>
      </p:sp>
      <p:graphicFrame>
        <p:nvGraphicFramePr>
          <p:cNvPr id="5" name="Content Placeholder 2">
            <a:extLst>
              <a:ext uri="{FF2B5EF4-FFF2-40B4-BE49-F238E27FC236}">
                <a16:creationId xmlns:a16="http://schemas.microsoft.com/office/drawing/2014/main" id="{EFEF6D8D-AF0E-7EDD-602E-0D25AE2840F2}"/>
              </a:ext>
            </a:extLst>
          </p:cNvPr>
          <p:cNvGraphicFramePr>
            <a:graphicFrameLocks noGrp="1"/>
          </p:cNvGraphicFramePr>
          <p:nvPr>
            <p:ph idx="1"/>
            <p:extLst>
              <p:ext uri="{D42A27DB-BD31-4B8C-83A1-F6EECF244321}">
                <p14:modId xmlns:p14="http://schemas.microsoft.com/office/powerpoint/2010/main" val="168580445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8AAA2ECD-E00E-E24B-E82D-4551B2D0734C}"/>
              </a:ext>
            </a:extLst>
          </p:cNvPr>
          <p:cNvSpPr txBox="1"/>
          <p:nvPr/>
        </p:nvSpPr>
        <p:spPr>
          <a:xfrm>
            <a:off x="4503420" y="6346612"/>
            <a:ext cx="4137660" cy="369332"/>
          </a:xfrm>
          <a:prstGeom prst="rect">
            <a:avLst/>
          </a:prstGeom>
          <a:noFill/>
        </p:spPr>
        <p:txBody>
          <a:bodyPr wrap="square" rtlCol="0">
            <a:spAutoFit/>
          </a:bodyPr>
          <a:lstStyle/>
          <a:p>
            <a:r>
              <a:rPr lang="en-GB" dirty="0"/>
              <a:t>(Office For National Statistics 2024)</a:t>
            </a:r>
          </a:p>
        </p:txBody>
      </p:sp>
    </p:spTree>
    <p:extLst>
      <p:ext uri="{BB962C8B-B14F-4D97-AF65-F5344CB8AC3E}">
        <p14:creationId xmlns:p14="http://schemas.microsoft.com/office/powerpoint/2010/main" val="3920028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00EA8E9-4F1D-71ED-8347-F36562BE7E20}"/>
              </a:ext>
            </a:extLst>
          </p:cNvPr>
          <p:cNvPicPr>
            <a:picLocks noChangeAspect="1"/>
          </p:cNvPicPr>
          <p:nvPr/>
        </p:nvPicPr>
        <p:blipFill>
          <a:blip r:embed="rId2">
            <a:duotone>
              <a:schemeClr val="bg2">
                <a:shade val="45000"/>
                <a:satMod val="135000"/>
              </a:schemeClr>
              <a:prstClr val="white"/>
            </a:duotone>
          </a:blip>
          <a:srcRect t="12420" b="3310"/>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793C-57A6-9152-7AD8-2F97E13BE46B}"/>
              </a:ext>
            </a:extLst>
          </p:cNvPr>
          <p:cNvSpPr>
            <a:spLocks noGrp="1"/>
          </p:cNvSpPr>
          <p:nvPr>
            <p:ph type="title"/>
          </p:nvPr>
        </p:nvSpPr>
        <p:spPr>
          <a:xfrm>
            <a:off x="838200" y="365125"/>
            <a:ext cx="10515600" cy="1325563"/>
          </a:xfrm>
        </p:spPr>
        <p:txBody>
          <a:bodyPr>
            <a:normAutofit/>
          </a:bodyPr>
          <a:lstStyle/>
          <a:p>
            <a:r>
              <a:rPr lang="en-GB" dirty="0"/>
              <a:t>                               Police Strategy </a:t>
            </a:r>
          </a:p>
        </p:txBody>
      </p:sp>
      <p:graphicFrame>
        <p:nvGraphicFramePr>
          <p:cNvPr id="5" name="Content Placeholder 2">
            <a:extLst>
              <a:ext uri="{FF2B5EF4-FFF2-40B4-BE49-F238E27FC236}">
                <a16:creationId xmlns:a16="http://schemas.microsoft.com/office/drawing/2014/main" id="{78B6BB08-3046-2FB8-07DC-37BD881894AD}"/>
              </a:ext>
            </a:extLst>
          </p:cNvPr>
          <p:cNvGraphicFramePr>
            <a:graphicFrameLocks noGrp="1"/>
          </p:cNvGraphicFramePr>
          <p:nvPr>
            <p:ph idx="1"/>
            <p:extLst>
              <p:ext uri="{D42A27DB-BD31-4B8C-83A1-F6EECF244321}">
                <p14:modId xmlns:p14="http://schemas.microsoft.com/office/powerpoint/2010/main" val="7273240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1BF6063-779D-F43D-307B-C715C983EA7A}"/>
              </a:ext>
            </a:extLst>
          </p:cNvPr>
          <p:cNvSpPr txBox="1"/>
          <p:nvPr/>
        </p:nvSpPr>
        <p:spPr>
          <a:xfrm>
            <a:off x="569483" y="6308209"/>
            <a:ext cx="3406140" cy="369332"/>
          </a:xfrm>
          <a:prstGeom prst="rect">
            <a:avLst/>
          </a:prstGeom>
          <a:noFill/>
        </p:spPr>
        <p:txBody>
          <a:bodyPr wrap="square" rtlCol="0">
            <a:spAutoFit/>
          </a:bodyPr>
          <a:lstStyle/>
          <a:p>
            <a:r>
              <a:rPr lang="en-GB" dirty="0"/>
              <a:t>(College Of Policing 2025)</a:t>
            </a:r>
          </a:p>
        </p:txBody>
      </p:sp>
    </p:spTree>
    <p:extLst>
      <p:ext uri="{BB962C8B-B14F-4D97-AF65-F5344CB8AC3E}">
        <p14:creationId xmlns:p14="http://schemas.microsoft.com/office/powerpoint/2010/main" val="3313434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8EF2B7A-19CC-A883-B4B0-F46306EDA892}"/>
              </a:ext>
            </a:extLst>
          </p:cNvPr>
          <p:cNvPicPr>
            <a:picLocks noChangeAspect="1"/>
          </p:cNvPicPr>
          <p:nvPr/>
        </p:nvPicPr>
        <p:blipFill>
          <a:blip r:embed="rId2"/>
          <a:srcRect l="34159" r="21466"/>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CB6F52-B1E4-ADF9-9BAF-171076F7DEAD}"/>
              </a:ext>
            </a:extLst>
          </p:cNvPr>
          <p:cNvSpPr>
            <a:spLocks noGrp="1"/>
          </p:cNvSpPr>
          <p:nvPr>
            <p:ph type="title"/>
          </p:nvPr>
        </p:nvSpPr>
        <p:spPr>
          <a:xfrm>
            <a:off x="6115317" y="405685"/>
            <a:ext cx="5464968" cy="1559301"/>
          </a:xfrm>
        </p:spPr>
        <p:txBody>
          <a:bodyPr>
            <a:normAutofit/>
          </a:bodyPr>
          <a:lstStyle/>
          <a:p>
            <a:r>
              <a:rPr lang="en-GB" sz="3400"/>
              <a:t>Police cristism are they doing enough to help women and girls in domestic abuse cases </a:t>
            </a:r>
          </a:p>
        </p:txBody>
      </p:sp>
      <p:sp>
        <p:nvSpPr>
          <p:cNvPr id="3" name="Content Placeholder 2">
            <a:extLst>
              <a:ext uri="{FF2B5EF4-FFF2-40B4-BE49-F238E27FC236}">
                <a16:creationId xmlns:a16="http://schemas.microsoft.com/office/drawing/2014/main" id="{274F78DA-D22D-728A-0CD3-D0776F536830}"/>
              </a:ext>
            </a:extLst>
          </p:cNvPr>
          <p:cNvSpPr>
            <a:spLocks noGrp="1"/>
          </p:cNvSpPr>
          <p:nvPr>
            <p:ph idx="1"/>
          </p:nvPr>
        </p:nvSpPr>
        <p:spPr>
          <a:xfrm>
            <a:off x="6115317" y="2743200"/>
            <a:ext cx="5247340" cy="3496878"/>
          </a:xfrm>
        </p:spPr>
        <p:txBody>
          <a:bodyPr anchor="ctr">
            <a:normAutofit/>
          </a:bodyPr>
          <a:lstStyle/>
          <a:p>
            <a:r>
              <a:rPr lang="en-GB" sz="1900" dirty="0"/>
              <a:t>Data from the National Police Chiefs Council (NPCC) 524 complaints were made by members of the public against 867 officers and staff in England and Wales police forces between October 2021 and March 2022</a:t>
            </a:r>
          </a:p>
          <a:p>
            <a:r>
              <a:rPr lang="en-GB" sz="1900" dirty="0"/>
              <a:t>Out of the 290 cases resolved, 91% ended with no further action, and no officers or staff were sacked.</a:t>
            </a:r>
          </a:p>
          <a:p>
            <a:r>
              <a:rPr lang="en-GB" sz="1900" dirty="0"/>
              <a:t>During the same six months a further 672 police officers or staff faced conduct allegations relating to violence against women and girls.</a:t>
            </a:r>
          </a:p>
          <a:p>
            <a:endParaRPr lang="en-GB" sz="1900" dirty="0"/>
          </a:p>
        </p:txBody>
      </p:sp>
      <p:sp>
        <p:nvSpPr>
          <p:cNvPr id="4" name="TextBox 3">
            <a:extLst>
              <a:ext uri="{FF2B5EF4-FFF2-40B4-BE49-F238E27FC236}">
                <a16:creationId xmlns:a16="http://schemas.microsoft.com/office/drawing/2014/main" id="{34754EF7-6762-E102-6F9C-73C0214CB02B}"/>
              </a:ext>
            </a:extLst>
          </p:cNvPr>
          <p:cNvSpPr txBox="1"/>
          <p:nvPr/>
        </p:nvSpPr>
        <p:spPr>
          <a:xfrm>
            <a:off x="6526530" y="6320790"/>
            <a:ext cx="2800350" cy="369332"/>
          </a:xfrm>
          <a:prstGeom prst="rect">
            <a:avLst/>
          </a:prstGeom>
          <a:noFill/>
        </p:spPr>
        <p:txBody>
          <a:bodyPr wrap="square" rtlCol="0">
            <a:spAutoFit/>
          </a:bodyPr>
          <a:lstStyle/>
          <a:p>
            <a:r>
              <a:rPr lang="en-GB" dirty="0"/>
              <a:t>(Sky News 2023)</a:t>
            </a:r>
          </a:p>
        </p:txBody>
      </p:sp>
    </p:spTree>
    <p:extLst>
      <p:ext uri="{BB962C8B-B14F-4D97-AF65-F5344CB8AC3E}">
        <p14:creationId xmlns:p14="http://schemas.microsoft.com/office/powerpoint/2010/main" val="2896001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FF4B6E-0FF8-5687-0AA4-B81F47174B31}"/>
              </a:ext>
            </a:extLst>
          </p:cNvPr>
          <p:cNvSpPr>
            <a:spLocks noGrp="1"/>
          </p:cNvSpPr>
          <p:nvPr>
            <p:ph type="title"/>
          </p:nvPr>
        </p:nvSpPr>
        <p:spPr>
          <a:xfrm>
            <a:off x="4553733" y="548464"/>
            <a:ext cx="6798541" cy="1675623"/>
          </a:xfrm>
        </p:spPr>
        <p:txBody>
          <a:bodyPr vert="horz" lIns="91440" tIns="45720" rIns="91440" bIns="45720" rtlCol="0" anchor="b">
            <a:normAutofit/>
          </a:bodyPr>
          <a:lstStyle/>
          <a:p>
            <a:r>
              <a:rPr lang="en-US" sz="4000"/>
              <a:t>Police response to violence against women and girls </a:t>
            </a:r>
          </a:p>
        </p:txBody>
      </p:sp>
      <p:pic>
        <p:nvPicPr>
          <p:cNvPr id="10" name="Picture 9">
            <a:extLst>
              <a:ext uri="{FF2B5EF4-FFF2-40B4-BE49-F238E27FC236}">
                <a16:creationId xmlns:a16="http://schemas.microsoft.com/office/drawing/2014/main" id="{4526C809-CFE4-524F-6CCA-0D5750DDC04B}"/>
              </a:ext>
            </a:extLst>
          </p:cNvPr>
          <p:cNvPicPr>
            <a:picLocks noChangeAspect="1"/>
          </p:cNvPicPr>
          <p:nvPr/>
        </p:nvPicPr>
        <p:blipFill>
          <a:blip r:embed="rId2"/>
          <a:srcRect l="22010" r="16799"/>
          <a:stretch>
            <a:fillRect/>
          </a:stretch>
        </p:blipFill>
        <p:spPr>
          <a:xfrm>
            <a:off x="1" y="10"/>
            <a:ext cx="4196496" cy="6857990"/>
          </a:xfrm>
          <a:prstGeom prst="rect">
            <a:avLst/>
          </a:prstGeom>
          <a:effectLst/>
        </p:spPr>
      </p:pic>
      <p:sp>
        <p:nvSpPr>
          <p:cNvPr id="4" name="Rectangle 3">
            <a:extLst>
              <a:ext uri="{FF2B5EF4-FFF2-40B4-BE49-F238E27FC236}">
                <a16:creationId xmlns:a16="http://schemas.microsoft.com/office/drawing/2014/main" id="{CCACC780-370A-642F-D955-BA46B579CE26}"/>
              </a:ext>
            </a:extLst>
          </p:cNvPr>
          <p:cNvSpPr/>
          <p:nvPr/>
        </p:nvSpPr>
        <p:spPr>
          <a:xfrm>
            <a:off x="712470" y="5909310"/>
            <a:ext cx="2602230" cy="58356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spcAft>
                <a:spcPts val="600"/>
              </a:spcAft>
            </a:pPr>
            <a:r>
              <a:rPr lang="en-GB" dirty="0"/>
              <a:t>(GOV.UK 2025)</a:t>
            </a:r>
            <a:endParaRPr lang="en-GB"/>
          </a:p>
        </p:txBody>
      </p:sp>
      <p:graphicFrame>
        <p:nvGraphicFramePr>
          <p:cNvPr id="8" name="Content Placeholder 2">
            <a:extLst>
              <a:ext uri="{FF2B5EF4-FFF2-40B4-BE49-F238E27FC236}">
                <a16:creationId xmlns:a16="http://schemas.microsoft.com/office/drawing/2014/main" id="{0560444C-6638-DBCF-A45B-A456627FD977}"/>
              </a:ext>
            </a:extLst>
          </p:cNvPr>
          <p:cNvGraphicFramePr>
            <a:graphicFrameLocks noGrp="1"/>
          </p:cNvGraphicFramePr>
          <p:nvPr>
            <p:ph idx="1"/>
            <p:extLst>
              <p:ext uri="{D42A27DB-BD31-4B8C-83A1-F6EECF244321}">
                <p14:modId xmlns:p14="http://schemas.microsoft.com/office/powerpoint/2010/main" val="3145120849"/>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93936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025EFD5-738C-41B9-87FE-0C00E211BD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0" name="Picture 19">
            <a:extLst>
              <a:ext uri="{FF2B5EF4-FFF2-40B4-BE49-F238E27FC236}">
                <a16:creationId xmlns:a16="http://schemas.microsoft.com/office/drawing/2014/main" id="{8BEBA1C6-4E9D-2CF4-46A4-CD9D6E89D6CB}"/>
              </a:ext>
            </a:extLst>
          </p:cNvPr>
          <p:cNvPicPr>
            <a:picLocks noChangeAspect="1"/>
          </p:cNvPicPr>
          <p:nvPr/>
        </p:nvPicPr>
        <p:blipFill>
          <a:blip r:embed="rId2"/>
          <a:srcRect l="22092" r="12538" b="-1"/>
          <a:stretch>
            <a:fillRect/>
          </a:stretch>
        </p:blipFill>
        <p:spPr>
          <a:xfrm>
            <a:off x="858284" y="1165109"/>
            <a:ext cx="4261337" cy="435133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DB85DCF-ABEB-9797-EF7D-940C7265B630}"/>
              </a:ext>
            </a:extLst>
          </p:cNvPr>
          <p:cNvSpPr>
            <a:spLocks noGrp="1"/>
          </p:cNvSpPr>
          <p:nvPr>
            <p:ph type="title"/>
          </p:nvPr>
        </p:nvSpPr>
        <p:spPr>
          <a:xfrm>
            <a:off x="5827048" y="444272"/>
            <a:ext cx="5721484" cy="1325563"/>
          </a:xfrm>
        </p:spPr>
        <p:txBody>
          <a:bodyPr vert="horz" lIns="91440" tIns="45720" rIns="91440" bIns="45720" rtlCol="0" anchor="ctr">
            <a:normAutofit/>
          </a:bodyPr>
          <a:lstStyle/>
          <a:p>
            <a:r>
              <a:rPr lang="en-US" dirty="0"/>
              <a:t>                            Project Vigilant  </a:t>
            </a:r>
          </a:p>
        </p:txBody>
      </p:sp>
      <p:sp>
        <p:nvSpPr>
          <p:cNvPr id="4" name="TextBox 3">
            <a:extLst>
              <a:ext uri="{FF2B5EF4-FFF2-40B4-BE49-F238E27FC236}">
                <a16:creationId xmlns:a16="http://schemas.microsoft.com/office/drawing/2014/main" id="{E63EC41F-29F8-F145-79FD-8676BCCF1635}"/>
              </a:ext>
            </a:extLst>
          </p:cNvPr>
          <p:cNvSpPr txBox="1"/>
          <p:nvPr/>
        </p:nvSpPr>
        <p:spPr>
          <a:xfrm>
            <a:off x="1028700" y="6176963"/>
            <a:ext cx="3188970" cy="369332"/>
          </a:xfrm>
          <a:prstGeom prst="rect">
            <a:avLst/>
          </a:prstGeom>
          <a:noFill/>
        </p:spPr>
        <p:txBody>
          <a:bodyPr wrap="square" rtlCol="0">
            <a:spAutoFit/>
          </a:bodyPr>
          <a:lstStyle/>
          <a:p>
            <a:pPr>
              <a:spcAft>
                <a:spcPts val="600"/>
              </a:spcAft>
            </a:pPr>
            <a:r>
              <a:rPr lang="en-GB"/>
              <a:t>(College Of Policing 2024)</a:t>
            </a:r>
          </a:p>
        </p:txBody>
      </p:sp>
      <p:graphicFrame>
        <p:nvGraphicFramePr>
          <p:cNvPr id="6" name="Content Placeholder 2">
            <a:extLst>
              <a:ext uri="{FF2B5EF4-FFF2-40B4-BE49-F238E27FC236}">
                <a16:creationId xmlns:a16="http://schemas.microsoft.com/office/drawing/2014/main" id="{C7BE96A6-B7CA-96A4-2733-CF23D115BE79}"/>
              </a:ext>
            </a:extLst>
          </p:cNvPr>
          <p:cNvGraphicFramePr>
            <a:graphicFrameLocks noGrp="1"/>
          </p:cNvGraphicFramePr>
          <p:nvPr>
            <p:ph idx="1"/>
            <p:extLst>
              <p:ext uri="{D42A27DB-BD31-4B8C-83A1-F6EECF244321}">
                <p14:modId xmlns:p14="http://schemas.microsoft.com/office/powerpoint/2010/main" val="2979112031"/>
              </p:ext>
            </p:extLst>
          </p:nvPr>
        </p:nvGraphicFramePr>
        <p:xfrm>
          <a:off x="5827048" y="1904772"/>
          <a:ext cx="5721484"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10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3A7F1-750B-236B-C1A7-1CA2EC72ACEE}"/>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FF02F7F6-A1BD-E52D-E060-1BC062898248}"/>
              </a:ext>
            </a:extLst>
          </p:cNvPr>
          <p:cNvSpPr>
            <a:spLocks noGrp="1"/>
          </p:cNvSpPr>
          <p:nvPr>
            <p:ph idx="1"/>
          </p:nvPr>
        </p:nvSpPr>
        <p:spPr>
          <a:xfrm>
            <a:off x="246529" y="1879414"/>
            <a:ext cx="10515600" cy="4351338"/>
          </a:xfrm>
        </p:spPr>
        <p:txBody>
          <a:bodyPr>
            <a:normAutofit fontScale="47500" lnSpcReduction="20000"/>
          </a:bodyPr>
          <a:lstStyle/>
          <a:p>
            <a:r>
              <a:rPr lang="en-GB" dirty="0"/>
              <a:t>Becky Johnson (2023) Police forces face more than 1,000 complaints about treatment of women in six months. Available </a:t>
            </a:r>
            <a:r>
              <a:rPr lang="en-GB" dirty="0" err="1"/>
              <a:t>at:https</a:t>
            </a:r>
            <a:r>
              <a:rPr lang="en-GB" dirty="0"/>
              <a:t>://news.sky.com/story/police-forces-face-more-than-1-000-complaints-about-treatment-of-women-in-six-months-12832828. Last accessed: 06/01/2026</a:t>
            </a:r>
          </a:p>
          <a:p>
            <a:r>
              <a:rPr lang="en-GB" dirty="0"/>
              <a:t>Bing. (2024) </a:t>
            </a:r>
            <a:r>
              <a:rPr lang="en-GB" i="1" dirty="0"/>
              <a:t>Domestic abuse of women and girls stats UK 2024 </a:t>
            </a:r>
            <a:r>
              <a:rPr lang="en-GB" dirty="0"/>
              <a:t>Available at: https://www.bing.com/search?q=domestic+abuse+of+women+and+girls+stats+uk+2024&amp;qs=HS&amp;sk=HS4&amp;sc=18-0&amp;cvid=67A72C21672D4A70A88C0B28C918786C&amp;FORM=QBRE&amp;sp=5&amp;lq=0. Last accessed: 06.01.2026</a:t>
            </a:r>
          </a:p>
          <a:p>
            <a:r>
              <a:rPr lang="en-GB" dirty="0"/>
              <a:t>College of Policing (2024) </a:t>
            </a:r>
            <a:r>
              <a:rPr lang="fr-FR" i="1" dirty="0"/>
              <a:t>Project Vigilant – </a:t>
            </a:r>
            <a:r>
              <a:rPr lang="fr-FR" i="1" dirty="0" err="1"/>
              <a:t>preventing</a:t>
            </a:r>
            <a:r>
              <a:rPr lang="fr-FR" i="1" dirty="0"/>
              <a:t> </a:t>
            </a:r>
            <a:r>
              <a:rPr lang="fr-FR" i="1" dirty="0" err="1"/>
              <a:t>sexual</a:t>
            </a:r>
            <a:r>
              <a:rPr lang="fr-FR" i="1" dirty="0"/>
              <a:t> violence. </a:t>
            </a:r>
            <a:r>
              <a:rPr lang="en-GB" dirty="0"/>
              <a:t>Available at : </a:t>
            </a:r>
            <a:r>
              <a:rPr lang="en-GB" dirty="0">
                <a:hlinkClick r:id="rId2"/>
              </a:rPr>
              <a:t>https://www.college.police.uk/support-forces/practices/project-vigilant-preventing-sexual-violence</a:t>
            </a:r>
            <a:r>
              <a:rPr lang="en-GB" dirty="0"/>
              <a:t>. Last accessed: 06.01.2026</a:t>
            </a:r>
          </a:p>
          <a:p>
            <a:r>
              <a:rPr lang="en-GB" dirty="0"/>
              <a:t>College of Policing (2025) </a:t>
            </a:r>
            <a:r>
              <a:rPr lang="en-GB" i="1" dirty="0"/>
              <a:t>Violence against women and girls research reports published. </a:t>
            </a:r>
            <a:r>
              <a:rPr lang="en-GB" dirty="0"/>
              <a:t>Available at :https://www.college.police.uk/article/violence-against-women-and-girls-research-interventions-published. Last accessed: 06.01.2026</a:t>
            </a:r>
          </a:p>
          <a:p>
            <a:r>
              <a:rPr lang="en-GB" dirty="0"/>
              <a:t>End Violence Against Women Coalition Prevention Network (2013) Violence against Women and Girls Factsheet. Available at: https://www.nelincs.gov.uk/assets/uploads/2025/07/Violence-Against-Women-and-Girls-Factsheet.pdf. Last accessed: 06.01.2026</a:t>
            </a:r>
          </a:p>
          <a:p>
            <a:r>
              <a:rPr lang="en-GB" dirty="0"/>
              <a:t>Home Office (2025) </a:t>
            </a:r>
            <a:r>
              <a:rPr lang="en-GB" i="1" dirty="0"/>
              <a:t>New £13m police centre to tackle violence against women and girls. </a:t>
            </a:r>
            <a:r>
              <a:rPr lang="en-GB" dirty="0"/>
              <a:t>Available at: </a:t>
            </a:r>
            <a:r>
              <a:rPr lang="en-GB" dirty="0">
                <a:hlinkClick r:id="rId3"/>
              </a:rPr>
              <a:t>https://www.gov.uk/government/news/new-13m-police-centre-to-tackle-violence-against-women-and-girls</a:t>
            </a:r>
            <a:r>
              <a:rPr lang="en-GB" dirty="0"/>
              <a:t>. Last accessed:06.01.2026</a:t>
            </a:r>
          </a:p>
          <a:p>
            <a:r>
              <a:rPr lang="en-GB" dirty="0"/>
              <a:t>Neighbourhood Watch Network. [no date].</a:t>
            </a:r>
            <a:r>
              <a:rPr lang="en-GB" i="1" dirty="0"/>
              <a:t> Violence against women and girls (VAWG) </a:t>
            </a:r>
            <a:r>
              <a:rPr lang="en-GB" dirty="0"/>
              <a:t>Available at: </a:t>
            </a:r>
            <a:r>
              <a:rPr lang="en-GB" dirty="0">
                <a:hlinkClick r:id="rId4"/>
              </a:rPr>
              <a:t>https://www.ourwatch.org.uk/crime-prevention/crime-types/violence-against-women-and-girls-vawg</a:t>
            </a:r>
            <a:r>
              <a:rPr lang="en-GB" dirty="0"/>
              <a:t>. Last accessed: 06.01.2026</a:t>
            </a:r>
          </a:p>
          <a:p>
            <a:r>
              <a:rPr lang="en-GB" dirty="0"/>
              <a:t>NPCC (2024) Domestic abuse in England and Wales overview: November 2024.  Available at: https://www.gov.uk/government/statistics/domestic-abuse-in-england-and-wales-overview-november-2024. Last accessed: 06.01.2026</a:t>
            </a:r>
          </a:p>
          <a:p>
            <a:r>
              <a:rPr lang="en-GB" dirty="0"/>
              <a:t>UN Women – Headquarters (2025) </a:t>
            </a:r>
            <a:r>
              <a:rPr lang="en-GB" i="1" dirty="0"/>
              <a:t>FAQs: Types of violence against women and girls </a:t>
            </a:r>
            <a:r>
              <a:rPr lang="en-GB" dirty="0"/>
              <a:t>| Available at: </a:t>
            </a:r>
            <a:r>
              <a:rPr lang="en-GB" dirty="0">
                <a:hlinkClick r:id="rId5"/>
              </a:rPr>
              <a:t>https://www.unwomen.org/en/articles/faqs/faqs-types-of-violence-against-women-and-girls</a:t>
            </a:r>
            <a:r>
              <a:rPr lang="en-GB" dirty="0"/>
              <a:t>. Last accessed:06.01.2026</a:t>
            </a:r>
          </a:p>
        </p:txBody>
      </p:sp>
    </p:spTree>
    <p:extLst>
      <p:ext uri="{BB962C8B-B14F-4D97-AF65-F5344CB8AC3E}">
        <p14:creationId xmlns:p14="http://schemas.microsoft.com/office/powerpoint/2010/main" val="11820500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164</TotalTime>
  <Words>911</Words>
  <Application>Microsoft Office PowerPoint</Application>
  <PresentationFormat>Widescreen</PresentationFormat>
  <Paragraphs>65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Aptos Display</vt:lpstr>
      <vt:lpstr>Arial</vt:lpstr>
      <vt:lpstr>Calibri</vt:lpstr>
      <vt:lpstr>Office Theme</vt:lpstr>
      <vt:lpstr>The policing response to violence against women and its effectiveness </vt:lpstr>
      <vt:lpstr>Introduction </vt:lpstr>
      <vt:lpstr>What is VAWG </vt:lpstr>
      <vt:lpstr>Types of VAWG </vt:lpstr>
      <vt:lpstr>Domestic abuse Statistics of women and girls </vt:lpstr>
      <vt:lpstr>                               Police Strategy </vt:lpstr>
      <vt:lpstr>Police cristism are they doing enough to help women and girls in domestic abuse cases </vt:lpstr>
      <vt:lpstr>Police response to violence against women and girls </vt:lpstr>
      <vt:lpstr>                            Project Vigilant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 Fair</dc:creator>
  <cp:lastModifiedBy>Paul Fair</cp:lastModifiedBy>
  <cp:revision>2</cp:revision>
  <dcterms:created xsi:type="dcterms:W3CDTF">2026-01-04T18:05:57Z</dcterms:created>
  <dcterms:modified xsi:type="dcterms:W3CDTF">2026-01-08T16:45:49Z</dcterms:modified>
</cp:coreProperties>
</file>