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5" r:id="rId6"/>
    <p:sldId id="258" r:id="rId7"/>
    <p:sldId id="257" r:id="rId8"/>
    <p:sldId id="259" r:id="rId9"/>
    <p:sldId id="260" r:id="rId10"/>
    <p:sldId id="261" r:id="rId11"/>
    <p:sldId id="262" r:id="rId12"/>
    <p:sldId id="263" r:id="rId13"/>
    <p:sldId id="266"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EB4E-DA38-3181-5B3F-08CDBD1519ED}" v="51" dt="2022-01-11T21:40:25.806"/>
    <p1510:client id="{08E11FE3-8E87-516B-5D46-6CDC3CA1A521}" v="22" dt="2022-01-11T18:31:57.778"/>
    <p1510:client id="{0F545DB2-1AB0-2E8A-7D52-B45954629625}" v="19" dt="2022-01-11T19:14:31.528"/>
    <p1510:client id="{216285F8-DF13-4017-BAF2-EB7364FBBA58}" v="1200" dt="2022-01-10T21:05:21.240"/>
    <p1510:client id="{8583DF8B-148C-434C-8BFE-CE0F9913CFDA}" v="9" vWet="11" dt="2022-01-11T18:26:11.321"/>
    <p1510:client id="{D129DF93-4CF0-0463-400D-322B02100071}" v="440" dt="2022-01-11T19:43:47.016"/>
    <p1510:client id="{EA15626F-4C3E-9B92-2C4C-25566744E2A3}" v="20" dt="2022-01-11T11:03:01.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Louise Davies (2117462)" userId="S::2117462@student.uwtsd.ac.uk::2adc2f5f-3dd0-4fc5-bfd4-7a420e6c4684" providerId="AD" clId="Web-{01097175-8E11-4E1C-987F-5F62758BF24C}"/>
    <pc:docChg chg="modSld addMainMaster delMainMaster">
      <pc:chgData name="Georgia Louise Davies (2117462)" userId="S::2117462@student.uwtsd.ac.uk::2adc2f5f-3dd0-4fc5-bfd4-7a420e6c4684" providerId="AD" clId="Web-{01097175-8E11-4E1C-987F-5F62758BF24C}" dt="2021-11-30T15:42:54.827" v="1"/>
      <pc:docMkLst>
        <pc:docMk/>
      </pc:docMkLst>
      <pc:sldChg chg="modSp mod modClrScheme chgLayout">
        <pc:chgData name="Georgia Louise Davies (2117462)" userId="S::2117462@student.uwtsd.ac.uk::2adc2f5f-3dd0-4fc5-bfd4-7a420e6c4684" providerId="AD" clId="Web-{01097175-8E11-4E1C-987F-5F62758BF24C}" dt="2021-11-30T15:42:54.827" v="1"/>
        <pc:sldMkLst>
          <pc:docMk/>
          <pc:sldMk cId="1824937745" sldId="256"/>
        </pc:sldMkLst>
        <pc:spChg chg="mod ord">
          <ac:chgData name="Georgia Louise Davies (2117462)" userId="S::2117462@student.uwtsd.ac.uk::2adc2f5f-3dd0-4fc5-bfd4-7a420e6c4684" providerId="AD" clId="Web-{01097175-8E11-4E1C-987F-5F62758BF24C}" dt="2021-11-30T15:42:54.827" v="1"/>
          <ac:spMkLst>
            <pc:docMk/>
            <pc:sldMk cId="1824937745" sldId="256"/>
            <ac:spMk id="2" creationId="{BEB305BD-DE40-4B44-B557-42166C989356}"/>
          </ac:spMkLst>
        </pc:spChg>
        <pc:spChg chg="mod ord">
          <ac:chgData name="Georgia Louise Davies (2117462)" userId="S::2117462@student.uwtsd.ac.uk::2adc2f5f-3dd0-4fc5-bfd4-7a420e6c4684" providerId="AD" clId="Web-{01097175-8E11-4E1C-987F-5F62758BF24C}" dt="2021-11-30T15:42:54.827" v="1"/>
          <ac:spMkLst>
            <pc:docMk/>
            <pc:sldMk cId="1824937745" sldId="256"/>
            <ac:spMk id="3" creationId="{6D1615C1-162E-47EF-BAEC-B940E081540A}"/>
          </ac:spMkLst>
        </pc:spChg>
      </pc:sldChg>
      <pc:sldMasterChg chg="del delSldLayout">
        <pc:chgData name="Georgia Louise Davies (2117462)" userId="S::2117462@student.uwtsd.ac.uk::2adc2f5f-3dd0-4fc5-bfd4-7a420e6c4684" providerId="AD" clId="Web-{01097175-8E11-4E1C-987F-5F62758BF24C}" dt="2021-11-30T15:42:43.780" v="0"/>
        <pc:sldMasterMkLst>
          <pc:docMk/>
          <pc:sldMasterMk cId="2946725950" sldId="2147483648"/>
        </pc:sldMasterMkLst>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1505375674" sldId="2147483649"/>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3175487367" sldId="2147483650"/>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2553038" sldId="2147483651"/>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4193375312" sldId="2147483652"/>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606092369" sldId="2147483653"/>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1026284482" sldId="2147483654"/>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1570061756" sldId="2147483655"/>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1451528530" sldId="2147483656"/>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3211025905" sldId="2147483657"/>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1273048572" sldId="2147483658"/>
          </pc:sldLayoutMkLst>
        </pc:sldLayoutChg>
        <pc:sldLayoutChg chg="del">
          <pc:chgData name="Georgia Louise Davies (2117462)" userId="S::2117462@student.uwtsd.ac.uk::2adc2f5f-3dd0-4fc5-bfd4-7a420e6c4684" providerId="AD" clId="Web-{01097175-8E11-4E1C-987F-5F62758BF24C}" dt="2021-11-30T15:42:43.780" v="0"/>
          <pc:sldLayoutMkLst>
            <pc:docMk/>
            <pc:sldMasterMk cId="2946725950" sldId="2147483648"/>
            <pc:sldLayoutMk cId="493009281" sldId="2147483659"/>
          </pc:sldLayoutMkLst>
        </pc:sldLayoutChg>
      </pc:sldMasterChg>
      <pc:sldMasterChg chg="add del addSldLayout delSldLayout modSldLayout">
        <pc:chgData name="Georgia Louise Davies (2117462)" userId="S::2117462@student.uwtsd.ac.uk::2adc2f5f-3dd0-4fc5-bfd4-7a420e6c4684" providerId="AD" clId="Web-{01097175-8E11-4E1C-987F-5F62758BF24C}" dt="2021-11-30T15:42:54.827" v="1"/>
        <pc:sldMasterMkLst>
          <pc:docMk/>
          <pc:sldMasterMk cId="2949226211" sldId="2147483660"/>
        </pc:sldMasterMkLst>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403001688" sldId="2147483661"/>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882616450" sldId="2147483662"/>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4285203883" sldId="2147483663"/>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3351872303" sldId="2147483664"/>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827882924" sldId="2147483665"/>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4844295" sldId="2147483666"/>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3256833431" sldId="2147483667"/>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3522193606" sldId="2147483668"/>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1129384526" sldId="2147483669"/>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443618890" sldId="2147483670"/>
          </pc:sldLayoutMkLst>
        </pc:sldLayoutChg>
        <pc:sldLayoutChg chg="add del mod replId">
          <pc:chgData name="Georgia Louise Davies (2117462)" userId="S::2117462@student.uwtsd.ac.uk::2adc2f5f-3dd0-4fc5-bfd4-7a420e6c4684" providerId="AD" clId="Web-{01097175-8E11-4E1C-987F-5F62758BF24C}" dt="2021-11-30T15:42:54.827" v="1"/>
          <pc:sldLayoutMkLst>
            <pc:docMk/>
            <pc:sldMasterMk cId="2949226211" sldId="2147483660"/>
            <pc:sldLayoutMk cId="2760140525" sldId="2147483671"/>
          </pc:sldLayoutMkLst>
        </pc:sldLayoutChg>
      </pc:sldMasterChg>
      <pc:sldMasterChg chg="add addSldLayout modSldLayout">
        <pc:chgData name="Georgia Louise Davies (2117462)" userId="S::2117462@student.uwtsd.ac.uk::2adc2f5f-3dd0-4fc5-bfd4-7a420e6c4684" providerId="AD" clId="Web-{01097175-8E11-4E1C-987F-5F62758BF24C}" dt="2021-11-30T15:42:54.827" v="1"/>
        <pc:sldMasterMkLst>
          <pc:docMk/>
          <pc:sldMasterMk cId="2781760928" sldId="2147483672"/>
        </pc:sldMasterMkLst>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1237148545" sldId="2147483673"/>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1414014303" sldId="2147483674"/>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2275801058" sldId="2147483675"/>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3255356951" sldId="2147483676"/>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4520108" sldId="2147483677"/>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533337229" sldId="2147483678"/>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3020201859" sldId="2147483679"/>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2104465" sldId="2147483680"/>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3223483507" sldId="2147483681"/>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2536381735" sldId="2147483682"/>
          </pc:sldLayoutMkLst>
        </pc:sldLayoutChg>
        <pc:sldLayoutChg chg="add mod replId">
          <pc:chgData name="Georgia Louise Davies (2117462)" userId="S::2117462@student.uwtsd.ac.uk::2adc2f5f-3dd0-4fc5-bfd4-7a420e6c4684" providerId="AD" clId="Web-{01097175-8E11-4E1C-987F-5F62758BF24C}" dt="2021-11-30T15:42:54.827" v="1"/>
          <pc:sldLayoutMkLst>
            <pc:docMk/>
            <pc:sldMasterMk cId="2781760928" sldId="2147483672"/>
            <pc:sldLayoutMk cId="57610957" sldId="2147483683"/>
          </pc:sldLayoutMkLst>
        </pc:sldLayoutChg>
      </pc:sldMasterChg>
    </pc:docChg>
  </pc:docChgLst>
  <pc:docChgLst>
    <pc:chgData name="Georgia Louise Davies (2117462)" userId="S::2117462@student.uwtsd.ac.uk::2adc2f5f-3dd0-4fc5-bfd4-7a420e6c4684" providerId="AD" clId="Web-{310E78C8-DD75-33BA-117F-004E65152BB7}"/>
    <pc:docChg chg="modSld">
      <pc:chgData name="Georgia Louise Davies (2117462)" userId="S::2117462@student.uwtsd.ac.uk::2adc2f5f-3dd0-4fc5-bfd4-7a420e6c4684" providerId="AD" clId="Web-{310E78C8-DD75-33BA-117F-004E65152BB7}" dt="2022-01-06T19:22:32.721" v="105" actId="20577"/>
      <pc:docMkLst>
        <pc:docMk/>
      </pc:docMkLst>
      <pc:sldChg chg="modSp">
        <pc:chgData name="Georgia Louise Davies (2117462)" userId="S::2117462@student.uwtsd.ac.uk::2adc2f5f-3dd0-4fc5-bfd4-7a420e6c4684" providerId="AD" clId="Web-{310E78C8-DD75-33BA-117F-004E65152BB7}" dt="2022-01-06T19:11:19.227" v="23" actId="20577"/>
        <pc:sldMkLst>
          <pc:docMk/>
          <pc:sldMk cId="1788536017" sldId="257"/>
        </pc:sldMkLst>
        <pc:spChg chg="mod">
          <ac:chgData name="Georgia Louise Davies (2117462)" userId="S::2117462@student.uwtsd.ac.uk::2adc2f5f-3dd0-4fc5-bfd4-7a420e6c4684" providerId="AD" clId="Web-{310E78C8-DD75-33BA-117F-004E65152BB7}" dt="2022-01-06T19:11:19.227" v="23" actId="20577"/>
          <ac:spMkLst>
            <pc:docMk/>
            <pc:sldMk cId="1788536017" sldId="257"/>
            <ac:spMk id="3" creationId="{779A73D7-C815-46CF-B6AD-FA721A0F0984}"/>
          </ac:spMkLst>
        </pc:spChg>
      </pc:sldChg>
      <pc:sldChg chg="modSp">
        <pc:chgData name="Georgia Louise Davies (2117462)" userId="S::2117462@student.uwtsd.ac.uk::2adc2f5f-3dd0-4fc5-bfd4-7a420e6c4684" providerId="AD" clId="Web-{310E78C8-DD75-33BA-117F-004E65152BB7}" dt="2022-01-06T19:14:16.341" v="31" actId="20577"/>
        <pc:sldMkLst>
          <pc:docMk/>
          <pc:sldMk cId="2022389791" sldId="259"/>
        </pc:sldMkLst>
        <pc:spChg chg="mod">
          <ac:chgData name="Georgia Louise Davies (2117462)" userId="S::2117462@student.uwtsd.ac.uk::2adc2f5f-3dd0-4fc5-bfd4-7a420e6c4684" providerId="AD" clId="Web-{310E78C8-DD75-33BA-117F-004E65152BB7}" dt="2022-01-06T19:14:16.341" v="31" actId="20577"/>
          <ac:spMkLst>
            <pc:docMk/>
            <pc:sldMk cId="2022389791" sldId="259"/>
            <ac:spMk id="3" creationId="{E4096C8B-9D08-4175-8BA0-519A19FC3EEF}"/>
          </ac:spMkLst>
        </pc:spChg>
      </pc:sldChg>
      <pc:sldChg chg="modSp">
        <pc:chgData name="Georgia Louise Davies (2117462)" userId="S::2117462@student.uwtsd.ac.uk::2adc2f5f-3dd0-4fc5-bfd4-7a420e6c4684" providerId="AD" clId="Web-{310E78C8-DD75-33BA-117F-004E65152BB7}" dt="2022-01-06T19:22:23.173" v="104" actId="20577"/>
        <pc:sldMkLst>
          <pc:docMk/>
          <pc:sldMk cId="3656859910" sldId="261"/>
        </pc:sldMkLst>
        <pc:spChg chg="mod">
          <ac:chgData name="Georgia Louise Davies (2117462)" userId="S::2117462@student.uwtsd.ac.uk::2adc2f5f-3dd0-4fc5-bfd4-7a420e6c4684" providerId="AD" clId="Web-{310E78C8-DD75-33BA-117F-004E65152BB7}" dt="2022-01-06T19:22:23.173" v="104" actId="20577"/>
          <ac:spMkLst>
            <pc:docMk/>
            <pc:sldMk cId="3656859910" sldId="261"/>
            <ac:spMk id="3" creationId="{730D3EF4-55B1-4900-B67C-2E3431003B4B}"/>
          </ac:spMkLst>
        </pc:spChg>
      </pc:sldChg>
      <pc:sldChg chg="modSp">
        <pc:chgData name="Georgia Louise Davies (2117462)" userId="S::2117462@student.uwtsd.ac.uk::2adc2f5f-3dd0-4fc5-bfd4-7a420e6c4684" providerId="AD" clId="Web-{310E78C8-DD75-33BA-117F-004E65152BB7}" dt="2022-01-06T19:21:53.563" v="102" actId="20577"/>
        <pc:sldMkLst>
          <pc:docMk/>
          <pc:sldMk cId="3073830385" sldId="262"/>
        </pc:sldMkLst>
        <pc:spChg chg="mod">
          <ac:chgData name="Georgia Louise Davies (2117462)" userId="S::2117462@student.uwtsd.ac.uk::2adc2f5f-3dd0-4fc5-bfd4-7a420e6c4684" providerId="AD" clId="Web-{310E78C8-DD75-33BA-117F-004E65152BB7}" dt="2022-01-06T19:21:53.563" v="102" actId="20577"/>
          <ac:spMkLst>
            <pc:docMk/>
            <pc:sldMk cId="3073830385" sldId="262"/>
            <ac:spMk id="3" creationId="{7110757D-587C-447B-937C-82E7C30430A9}"/>
          </ac:spMkLst>
        </pc:spChg>
      </pc:sldChg>
      <pc:sldChg chg="modSp">
        <pc:chgData name="Georgia Louise Davies (2117462)" userId="S::2117462@student.uwtsd.ac.uk::2adc2f5f-3dd0-4fc5-bfd4-7a420e6c4684" providerId="AD" clId="Web-{310E78C8-DD75-33BA-117F-004E65152BB7}" dt="2022-01-06T19:22:32.721" v="105" actId="20577"/>
        <pc:sldMkLst>
          <pc:docMk/>
          <pc:sldMk cId="2765740807" sldId="263"/>
        </pc:sldMkLst>
        <pc:spChg chg="mod">
          <ac:chgData name="Georgia Louise Davies (2117462)" userId="S::2117462@student.uwtsd.ac.uk::2adc2f5f-3dd0-4fc5-bfd4-7a420e6c4684" providerId="AD" clId="Web-{310E78C8-DD75-33BA-117F-004E65152BB7}" dt="2022-01-06T19:22:32.721" v="105" actId="20577"/>
          <ac:spMkLst>
            <pc:docMk/>
            <pc:sldMk cId="2765740807" sldId="263"/>
            <ac:spMk id="3" creationId="{A4A13684-CFBA-486D-9AAC-276A8C683926}"/>
          </ac:spMkLst>
        </pc:spChg>
      </pc:sldChg>
    </pc:docChg>
  </pc:docChgLst>
  <pc:docChgLst>
    <pc:chgData name="Yazmin Gutteridge (2105778)" userId="S::2105778@student.uwtsd.ac.uk::ad6aa5f0-be29-46b4-9206-65924655ed32" providerId="AD" clId="Web-{D129DF93-4CF0-0463-400D-322B02100071}"/>
    <pc:docChg chg="modSld">
      <pc:chgData name="Yazmin Gutteridge (2105778)" userId="S::2105778@student.uwtsd.ac.uk::ad6aa5f0-be29-46b4-9206-65924655ed32" providerId="AD" clId="Web-{D129DF93-4CF0-0463-400D-322B02100071}" dt="2022-01-11T19:43:47.016" v="438" actId="20577"/>
      <pc:docMkLst>
        <pc:docMk/>
      </pc:docMkLst>
      <pc:sldChg chg="modSp">
        <pc:chgData name="Yazmin Gutteridge (2105778)" userId="S::2105778@student.uwtsd.ac.uk::ad6aa5f0-be29-46b4-9206-65924655ed32" providerId="AD" clId="Web-{D129DF93-4CF0-0463-400D-322B02100071}" dt="2022-01-11T19:35:12.718" v="434" actId="20577"/>
        <pc:sldMkLst>
          <pc:docMk/>
          <pc:sldMk cId="2283849749" sldId="258"/>
        </pc:sldMkLst>
        <pc:spChg chg="mod">
          <ac:chgData name="Yazmin Gutteridge (2105778)" userId="S::2105778@student.uwtsd.ac.uk::ad6aa5f0-be29-46b4-9206-65924655ed32" providerId="AD" clId="Web-{D129DF93-4CF0-0463-400D-322B02100071}" dt="2022-01-11T19:35:12.718" v="434" actId="20577"/>
          <ac:spMkLst>
            <pc:docMk/>
            <pc:sldMk cId="2283849749" sldId="258"/>
            <ac:spMk id="3" creationId="{874C7CD5-043C-46EE-BA99-0901C26464E2}"/>
          </ac:spMkLst>
        </pc:spChg>
      </pc:sldChg>
      <pc:sldChg chg="modSp">
        <pc:chgData name="Yazmin Gutteridge (2105778)" userId="S::2105778@student.uwtsd.ac.uk::ad6aa5f0-be29-46b4-9206-65924655ed32" providerId="AD" clId="Web-{D129DF93-4CF0-0463-400D-322B02100071}" dt="2022-01-11T19:43:47.016" v="438" actId="20577"/>
        <pc:sldMkLst>
          <pc:docMk/>
          <pc:sldMk cId="3924438666" sldId="265"/>
        </pc:sldMkLst>
        <pc:spChg chg="mod">
          <ac:chgData name="Yazmin Gutteridge (2105778)" userId="S::2105778@student.uwtsd.ac.uk::ad6aa5f0-be29-46b4-9206-65924655ed32" providerId="AD" clId="Web-{D129DF93-4CF0-0463-400D-322B02100071}" dt="2022-01-11T19:43:47.016" v="438" actId="20577"/>
          <ac:spMkLst>
            <pc:docMk/>
            <pc:sldMk cId="3924438666" sldId="265"/>
            <ac:spMk id="3" creationId="{FAC6DFDA-FA04-4F63-8ECB-455B1FA9EC28}"/>
          </ac:spMkLst>
        </pc:spChg>
      </pc:sldChg>
      <pc:sldChg chg="modSp">
        <pc:chgData name="Yazmin Gutteridge (2105778)" userId="S::2105778@student.uwtsd.ac.uk::ad6aa5f0-be29-46b4-9206-65924655ed32" providerId="AD" clId="Web-{D129DF93-4CF0-0463-400D-322B02100071}" dt="2022-01-11T19:12:50.482" v="414" actId="20577"/>
        <pc:sldMkLst>
          <pc:docMk/>
          <pc:sldMk cId="2143029738" sldId="281"/>
        </pc:sldMkLst>
        <pc:spChg chg="mod">
          <ac:chgData name="Yazmin Gutteridge (2105778)" userId="S::2105778@student.uwtsd.ac.uk::ad6aa5f0-be29-46b4-9206-65924655ed32" providerId="AD" clId="Web-{D129DF93-4CF0-0463-400D-322B02100071}" dt="2022-01-11T19:12:50.482" v="414" actId="20577"/>
          <ac:spMkLst>
            <pc:docMk/>
            <pc:sldMk cId="2143029738" sldId="281"/>
            <ac:spMk id="3" creationId="{1047867E-D7A8-484E-A33D-1AA32C847C29}"/>
          </ac:spMkLst>
        </pc:spChg>
      </pc:sldChg>
    </pc:docChg>
  </pc:docChgLst>
  <pc:docChgLst>
    <pc:chgData name="Yazmin Gutteridge (2105778)" userId="S::2105778@student.uwtsd.ac.uk::ad6aa5f0-be29-46b4-9206-65924655ed32" providerId="AD" clId="Web-{CF929E49-EC06-4B7B-9B1D-FD1232C3D62D}"/>
    <pc:docChg chg="modSld addMainMaster delMainMaster">
      <pc:chgData name="Yazmin Gutteridge (2105778)" userId="S::2105778@student.uwtsd.ac.uk::ad6aa5f0-be29-46b4-9206-65924655ed32" providerId="AD" clId="Web-{CF929E49-EC06-4B7B-9B1D-FD1232C3D62D}" dt="2021-11-30T18:29:03.446" v="1"/>
      <pc:docMkLst>
        <pc:docMk/>
      </pc:docMkLst>
      <pc:sldChg chg="modSp mod modClrScheme chgLayout">
        <pc:chgData name="Yazmin Gutteridge (2105778)" userId="S::2105778@student.uwtsd.ac.uk::ad6aa5f0-be29-46b4-9206-65924655ed32" providerId="AD" clId="Web-{CF929E49-EC06-4B7B-9B1D-FD1232C3D62D}" dt="2021-11-30T18:29:03.446" v="1"/>
        <pc:sldMkLst>
          <pc:docMk/>
          <pc:sldMk cId="1824937745" sldId="256"/>
        </pc:sldMkLst>
        <pc:spChg chg="mod ord">
          <ac:chgData name="Yazmin Gutteridge (2105778)" userId="S::2105778@student.uwtsd.ac.uk::ad6aa5f0-be29-46b4-9206-65924655ed32" providerId="AD" clId="Web-{CF929E49-EC06-4B7B-9B1D-FD1232C3D62D}" dt="2021-11-30T18:29:03.446" v="1"/>
          <ac:spMkLst>
            <pc:docMk/>
            <pc:sldMk cId="1824937745" sldId="256"/>
            <ac:spMk id="2" creationId="{BEB305BD-DE40-4B44-B557-42166C989356}"/>
          </ac:spMkLst>
        </pc:spChg>
        <pc:spChg chg="mod ord">
          <ac:chgData name="Yazmin Gutteridge (2105778)" userId="S::2105778@student.uwtsd.ac.uk::ad6aa5f0-be29-46b4-9206-65924655ed32" providerId="AD" clId="Web-{CF929E49-EC06-4B7B-9B1D-FD1232C3D62D}" dt="2021-11-30T18:29:03.446" v="1"/>
          <ac:spMkLst>
            <pc:docMk/>
            <pc:sldMk cId="1824937745" sldId="256"/>
            <ac:spMk id="3" creationId="{6D1615C1-162E-47EF-BAEC-B940E081540A}"/>
          </ac:spMkLst>
        </pc:spChg>
      </pc:sldChg>
      <pc:sldMasterChg chg="del delSldLayout">
        <pc:chgData name="Yazmin Gutteridge (2105778)" userId="S::2105778@student.uwtsd.ac.uk::ad6aa5f0-be29-46b4-9206-65924655ed32" providerId="AD" clId="Web-{CF929E49-EC06-4B7B-9B1D-FD1232C3D62D}" dt="2021-11-30T18:28:53.196" v="0"/>
        <pc:sldMasterMkLst>
          <pc:docMk/>
          <pc:sldMasterMk cId="2781760928" sldId="2147483672"/>
        </pc:sldMasterMkLst>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1237148545" sldId="2147483673"/>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1414014303" sldId="2147483674"/>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2275801058" sldId="2147483675"/>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3255356951" sldId="2147483676"/>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4520108" sldId="2147483677"/>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533337229" sldId="2147483678"/>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3020201859" sldId="2147483679"/>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2104465" sldId="2147483680"/>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3223483507" sldId="2147483681"/>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2536381735" sldId="2147483682"/>
          </pc:sldLayoutMkLst>
        </pc:sldLayoutChg>
        <pc:sldLayoutChg chg="del">
          <pc:chgData name="Yazmin Gutteridge (2105778)" userId="S::2105778@student.uwtsd.ac.uk::ad6aa5f0-be29-46b4-9206-65924655ed32" providerId="AD" clId="Web-{CF929E49-EC06-4B7B-9B1D-FD1232C3D62D}" dt="2021-11-30T18:28:53.196" v="0"/>
          <pc:sldLayoutMkLst>
            <pc:docMk/>
            <pc:sldMasterMk cId="2781760928" sldId="2147483672"/>
            <pc:sldLayoutMk cId="57610957" sldId="2147483683"/>
          </pc:sldLayoutMkLst>
        </pc:sldLayoutChg>
      </pc:sldMasterChg>
      <pc:sldMasterChg chg="add del addSldLayout delSldLayout modSldLayout">
        <pc:chgData name="Yazmin Gutteridge (2105778)" userId="S::2105778@student.uwtsd.ac.uk::ad6aa5f0-be29-46b4-9206-65924655ed32" providerId="AD" clId="Web-{CF929E49-EC06-4B7B-9B1D-FD1232C3D62D}" dt="2021-11-30T18:29:03.446" v="1"/>
        <pc:sldMasterMkLst>
          <pc:docMk/>
          <pc:sldMasterMk cId="328517264" sldId="2147483684"/>
        </pc:sldMasterMkLst>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2038196557" sldId="2147483685"/>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2306221215" sldId="2147483686"/>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4278116191" sldId="2147483687"/>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511428572" sldId="2147483688"/>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57303786" sldId="2147483689"/>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790436211" sldId="2147483690"/>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057502391" sldId="2147483691"/>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2537466255" sldId="2147483692"/>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667375625" sldId="2147483693"/>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1283413861" sldId="2147483694"/>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352637288" sldId="2147483695"/>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183999044" sldId="2147483696"/>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987378544" sldId="2147483697"/>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3879955833" sldId="2147483698"/>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2190795935" sldId="2147483699"/>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408961517" sldId="2147483700"/>
          </pc:sldLayoutMkLst>
        </pc:sldLayoutChg>
        <pc:sldLayoutChg chg="add del mod replId">
          <pc:chgData name="Yazmin Gutteridge (2105778)" userId="S::2105778@student.uwtsd.ac.uk::ad6aa5f0-be29-46b4-9206-65924655ed32" providerId="AD" clId="Web-{CF929E49-EC06-4B7B-9B1D-FD1232C3D62D}" dt="2021-11-30T18:29:03.446" v="1"/>
          <pc:sldLayoutMkLst>
            <pc:docMk/>
            <pc:sldMasterMk cId="328517264" sldId="2147483684"/>
            <pc:sldLayoutMk cId="1631046207" sldId="2147483701"/>
          </pc:sldLayoutMkLst>
        </pc:sldLayoutChg>
      </pc:sldMasterChg>
      <pc:sldMasterChg chg="add addSldLayout modSldLayout">
        <pc:chgData name="Yazmin Gutteridge (2105778)" userId="S::2105778@student.uwtsd.ac.uk::ad6aa5f0-be29-46b4-9206-65924655ed32" providerId="AD" clId="Web-{CF929E49-EC06-4B7B-9B1D-FD1232C3D62D}" dt="2021-11-30T18:29:03.446" v="1"/>
        <pc:sldMasterMkLst>
          <pc:docMk/>
          <pc:sldMasterMk cId="3436458266" sldId="2147483702"/>
        </pc:sldMasterMkLst>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1021698007" sldId="2147483703"/>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583094961" sldId="2147483704"/>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3848136191" sldId="2147483705"/>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1776420480" sldId="2147483706"/>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2531009081" sldId="2147483707"/>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31711976" sldId="2147483708"/>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2482394788" sldId="2147483709"/>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2414264027" sldId="2147483710"/>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2626395975" sldId="2147483711"/>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2800970474" sldId="2147483712"/>
          </pc:sldLayoutMkLst>
        </pc:sldLayoutChg>
        <pc:sldLayoutChg chg="add mod replId">
          <pc:chgData name="Yazmin Gutteridge (2105778)" userId="S::2105778@student.uwtsd.ac.uk::ad6aa5f0-be29-46b4-9206-65924655ed32" providerId="AD" clId="Web-{CF929E49-EC06-4B7B-9B1D-FD1232C3D62D}" dt="2021-11-30T18:29:03.446" v="1"/>
          <pc:sldLayoutMkLst>
            <pc:docMk/>
            <pc:sldMasterMk cId="3436458266" sldId="2147483702"/>
            <pc:sldLayoutMk cId="1733158177" sldId="2147483713"/>
          </pc:sldLayoutMkLst>
        </pc:sldLayoutChg>
      </pc:sldMasterChg>
    </pc:docChg>
  </pc:docChgLst>
  <pc:docChgLst>
    <pc:chgData name="Georgia Louise Davies (2117462)" userId="S::2117462@student.uwtsd.ac.uk::2adc2f5f-3dd0-4fc5-bfd4-7a420e6c4684" providerId="AD" clId="Web-{EA15626F-4C3E-9B92-2C4C-25566744E2A3}"/>
    <pc:docChg chg="modSld">
      <pc:chgData name="Georgia Louise Davies (2117462)" userId="S::2117462@student.uwtsd.ac.uk::2adc2f5f-3dd0-4fc5-bfd4-7a420e6c4684" providerId="AD" clId="Web-{EA15626F-4C3E-9B92-2C4C-25566744E2A3}" dt="2022-01-11T11:03:01.402" v="15" actId="20577"/>
      <pc:docMkLst>
        <pc:docMk/>
      </pc:docMkLst>
      <pc:sldChg chg="modSp">
        <pc:chgData name="Georgia Louise Davies (2117462)" userId="S::2117462@student.uwtsd.ac.uk::2adc2f5f-3dd0-4fc5-bfd4-7a420e6c4684" providerId="AD" clId="Web-{EA15626F-4C3E-9B92-2C4C-25566744E2A3}" dt="2022-01-11T11:03:01.402" v="15" actId="20577"/>
        <pc:sldMkLst>
          <pc:docMk/>
          <pc:sldMk cId="1788536017" sldId="257"/>
        </pc:sldMkLst>
        <pc:spChg chg="mod">
          <ac:chgData name="Georgia Louise Davies (2117462)" userId="S::2117462@student.uwtsd.ac.uk::2adc2f5f-3dd0-4fc5-bfd4-7a420e6c4684" providerId="AD" clId="Web-{EA15626F-4C3E-9B92-2C4C-25566744E2A3}" dt="2022-01-11T11:03:01.402" v="15" actId="20577"/>
          <ac:spMkLst>
            <pc:docMk/>
            <pc:sldMk cId="1788536017" sldId="257"/>
            <ac:spMk id="3" creationId="{779A73D7-C815-46CF-B6AD-FA721A0F0984}"/>
          </ac:spMkLst>
        </pc:spChg>
      </pc:sldChg>
      <pc:sldChg chg="modSp">
        <pc:chgData name="Georgia Louise Davies (2117462)" userId="S::2117462@student.uwtsd.ac.uk::2adc2f5f-3dd0-4fc5-bfd4-7a420e6c4684" providerId="AD" clId="Web-{EA15626F-4C3E-9B92-2C4C-25566744E2A3}" dt="2022-01-11T11:02:45.496" v="13" actId="20577"/>
        <pc:sldMkLst>
          <pc:docMk/>
          <pc:sldMk cId="2022389791" sldId="259"/>
        </pc:sldMkLst>
        <pc:spChg chg="mod">
          <ac:chgData name="Georgia Louise Davies (2117462)" userId="S::2117462@student.uwtsd.ac.uk::2adc2f5f-3dd0-4fc5-bfd4-7a420e6c4684" providerId="AD" clId="Web-{EA15626F-4C3E-9B92-2C4C-25566744E2A3}" dt="2022-01-11T11:02:45.496" v="13" actId="20577"/>
          <ac:spMkLst>
            <pc:docMk/>
            <pc:sldMk cId="2022389791" sldId="259"/>
            <ac:spMk id="3" creationId="{E4096C8B-9D08-4175-8BA0-519A19FC3EEF}"/>
          </ac:spMkLst>
        </pc:spChg>
      </pc:sldChg>
      <pc:sldChg chg="modSp">
        <pc:chgData name="Georgia Louise Davies (2117462)" userId="S::2117462@student.uwtsd.ac.uk::2adc2f5f-3dd0-4fc5-bfd4-7a420e6c4684" providerId="AD" clId="Web-{EA15626F-4C3E-9B92-2C4C-25566744E2A3}" dt="2022-01-11T11:02:39.339" v="11" actId="20577"/>
        <pc:sldMkLst>
          <pc:docMk/>
          <pc:sldMk cId="2529985646" sldId="260"/>
        </pc:sldMkLst>
        <pc:spChg chg="mod">
          <ac:chgData name="Georgia Louise Davies (2117462)" userId="S::2117462@student.uwtsd.ac.uk::2adc2f5f-3dd0-4fc5-bfd4-7a420e6c4684" providerId="AD" clId="Web-{EA15626F-4C3E-9B92-2C4C-25566744E2A3}" dt="2022-01-11T11:02:39.339" v="11" actId="20577"/>
          <ac:spMkLst>
            <pc:docMk/>
            <pc:sldMk cId="2529985646" sldId="260"/>
            <ac:spMk id="3" creationId="{3B40CF0F-DD52-4B9F-9DFF-1C7A4C9A2459}"/>
          </ac:spMkLst>
        </pc:spChg>
      </pc:sldChg>
      <pc:sldChg chg="modSp">
        <pc:chgData name="Georgia Louise Davies (2117462)" userId="S::2117462@student.uwtsd.ac.uk::2adc2f5f-3dd0-4fc5-bfd4-7a420e6c4684" providerId="AD" clId="Web-{EA15626F-4C3E-9B92-2C4C-25566744E2A3}" dt="2022-01-11T11:02:34.699" v="10" actId="20577"/>
        <pc:sldMkLst>
          <pc:docMk/>
          <pc:sldMk cId="3656859910" sldId="261"/>
        </pc:sldMkLst>
        <pc:spChg chg="mod">
          <ac:chgData name="Georgia Louise Davies (2117462)" userId="S::2117462@student.uwtsd.ac.uk::2adc2f5f-3dd0-4fc5-bfd4-7a420e6c4684" providerId="AD" clId="Web-{EA15626F-4C3E-9B92-2C4C-25566744E2A3}" dt="2022-01-11T11:02:34.699" v="10" actId="20577"/>
          <ac:spMkLst>
            <pc:docMk/>
            <pc:sldMk cId="3656859910" sldId="261"/>
            <ac:spMk id="3" creationId="{730D3EF4-55B1-4900-B67C-2E3431003B4B}"/>
          </ac:spMkLst>
        </pc:spChg>
      </pc:sldChg>
      <pc:sldChg chg="modSp">
        <pc:chgData name="Georgia Louise Davies (2117462)" userId="S::2117462@student.uwtsd.ac.uk::2adc2f5f-3dd0-4fc5-bfd4-7a420e6c4684" providerId="AD" clId="Web-{EA15626F-4C3E-9B92-2C4C-25566744E2A3}" dt="2022-01-11T11:02:31.902" v="7" actId="20577"/>
        <pc:sldMkLst>
          <pc:docMk/>
          <pc:sldMk cId="3073830385" sldId="262"/>
        </pc:sldMkLst>
        <pc:spChg chg="mod">
          <ac:chgData name="Georgia Louise Davies (2117462)" userId="S::2117462@student.uwtsd.ac.uk::2adc2f5f-3dd0-4fc5-bfd4-7a420e6c4684" providerId="AD" clId="Web-{EA15626F-4C3E-9B92-2C4C-25566744E2A3}" dt="2022-01-11T11:02:31.902" v="7" actId="20577"/>
          <ac:spMkLst>
            <pc:docMk/>
            <pc:sldMk cId="3073830385" sldId="262"/>
            <ac:spMk id="3" creationId="{7110757D-587C-447B-937C-82E7C30430A9}"/>
          </ac:spMkLst>
        </pc:spChg>
      </pc:sldChg>
      <pc:sldChg chg="modSp">
        <pc:chgData name="Georgia Louise Davies (2117462)" userId="S::2117462@student.uwtsd.ac.uk::2adc2f5f-3dd0-4fc5-bfd4-7a420e6c4684" providerId="AD" clId="Web-{EA15626F-4C3E-9B92-2C4C-25566744E2A3}" dt="2022-01-11T11:02:26.089" v="4" actId="20577"/>
        <pc:sldMkLst>
          <pc:docMk/>
          <pc:sldMk cId="2765740807" sldId="263"/>
        </pc:sldMkLst>
        <pc:spChg chg="mod">
          <ac:chgData name="Georgia Louise Davies (2117462)" userId="S::2117462@student.uwtsd.ac.uk::2adc2f5f-3dd0-4fc5-bfd4-7a420e6c4684" providerId="AD" clId="Web-{EA15626F-4C3E-9B92-2C4C-25566744E2A3}" dt="2022-01-11T11:02:26.089" v="4" actId="20577"/>
          <ac:spMkLst>
            <pc:docMk/>
            <pc:sldMk cId="2765740807" sldId="263"/>
            <ac:spMk id="3" creationId="{A4A13684-CFBA-486D-9AAC-276A8C683926}"/>
          </ac:spMkLst>
        </pc:spChg>
      </pc:sldChg>
    </pc:docChg>
  </pc:docChgLst>
  <pc:docChgLst>
    <pc:chgData name="Yazmin Gutteridge (2105778)" userId="S::2105778@student.uwtsd.ac.uk::ad6aa5f0-be29-46b4-9206-65924655ed32" providerId="AD" clId="Web-{D684CB87-628D-46B7-2177-4D5CF74074AA}"/>
    <pc:docChg chg="modSld">
      <pc:chgData name="Yazmin Gutteridge (2105778)" userId="S::2105778@student.uwtsd.ac.uk::ad6aa5f0-be29-46b4-9206-65924655ed32" providerId="AD" clId="Web-{D684CB87-628D-46B7-2177-4D5CF74074AA}" dt="2022-01-04T19:26:02.489" v="22" actId="20577"/>
      <pc:docMkLst>
        <pc:docMk/>
      </pc:docMkLst>
      <pc:sldChg chg="addSp modSp mod setBg">
        <pc:chgData name="Yazmin Gutteridge (2105778)" userId="S::2105778@student.uwtsd.ac.uk::ad6aa5f0-be29-46b4-9206-65924655ed32" providerId="AD" clId="Web-{D684CB87-628D-46B7-2177-4D5CF74074AA}" dt="2022-01-04T19:22:04.812" v="2"/>
        <pc:sldMkLst>
          <pc:docMk/>
          <pc:sldMk cId="1788536017" sldId="257"/>
        </pc:sldMkLst>
        <pc:spChg chg="mod">
          <ac:chgData name="Yazmin Gutteridge (2105778)" userId="S::2105778@student.uwtsd.ac.uk::ad6aa5f0-be29-46b4-9206-65924655ed32" providerId="AD" clId="Web-{D684CB87-628D-46B7-2177-4D5CF74074AA}" dt="2022-01-04T19:22:04.812" v="2"/>
          <ac:spMkLst>
            <pc:docMk/>
            <pc:sldMk cId="1788536017" sldId="257"/>
            <ac:spMk id="2" creationId="{BB9DE73E-4BB9-4127-819E-059DF6908E27}"/>
          </ac:spMkLst>
        </pc:spChg>
        <pc:spChg chg="mod">
          <ac:chgData name="Yazmin Gutteridge (2105778)" userId="S::2105778@student.uwtsd.ac.uk::ad6aa5f0-be29-46b4-9206-65924655ed32" providerId="AD" clId="Web-{D684CB87-628D-46B7-2177-4D5CF74074AA}" dt="2022-01-04T19:22:04.812" v="2"/>
          <ac:spMkLst>
            <pc:docMk/>
            <pc:sldMk cId="1788536017" sldId="257"/>
            <ac:spMk id="3" creationId="{779A73D7-C815-46CF-B6AD-FA721A0F0984}"/>
          </ac:spMkLst>
        </pc:spChg>
        <pc:spChg chg="add">
          <ac:chgData name="Yazmin Gutteridge (2105778)" userId="S::2105778@student.uwtsd.ac.uk::ad6aa5f0-be29-46b4-9206-65924655ed32" providerId="AD" clId="Web-{D684CB87-628D-46B7-2177-4D5CF74074AA}" dt="2022-01-04T19:22:04.812" v="2"/>
          <ac:spMkLst>
            <pc:docMk/>
            <pc:sldMk cId="1788536017" sldId="257"/>
            <ac:spMk id="8" creationId="{A009E310-C7C2-4F23-B466-4417C8ED3B99}"/>
          </ac:spMkLst>
        </pc:spChg>
        <pc:spChg chg="add">
          <ac:chgData name="Yazmin Gutteridge (2105778)" userId="S::2105778@student.uwtsd.ac.uk::ad6aa5f0-be29-46b4-9206-65924655ed32" providerId="AD" clId="Web-{D684CB87-628D-46B7-2177-4D5CF74074AA}" dt="2022-01-04T19:22:04.812" v="2"/>
          <ac:spMkLst>
            <pc:docMk/>
            <pc:sldMk cId="1788536017" sldId="257"/>
            <ac:spMk id="10" creationId="{51A4F4A1-146B-4D29-852A-F60996679785}"/>
          </ac:spMkLst>
        </pc:spChg>
        <pc:spChg chg="add">
          <ac:chgData name="Yazmin Gutteridge (2105778)" userId="S::2105778@student.uwtsd.ac.uk::ad6aa5f0-be29-46b4-9206-65924655ed32" providerId="AD" clId="Web-{D684CB87-628D-46B7-2177-4D5CF74074AA}" dt="2022-01-04T19:22:04.812" v="2"/>
          <ac:spMkLst>
            <pc:docMk/>
            <pc:sldMk cId="1788536017" sldId="257"/>
            <ac:spMk id="12" creationId="{A4C31FF5-F97E-4082-BFC5-A880DB9F3F00}"/>
          </ac:spMkLst>
        </pc:spChg>
        <pc:spChg chg="add">
          <ac:chgData name="Yazmin Gutteridge (2105778)" userId="S::2105778@student.uwtsd.ac.uk::ad6aa5f0-be29-46b4-9206-65924655ed32" providerId="AD" clId="Web-{D684CB87-628D-46B7-2177-4D5CF74074AA}" dt="2022-01-04T19:22:04.812" v="2"/>
          <ac:spMkLst>
            <pc:docMk/>
            <pc:sldMk cId="1788536017" sldId="257"/>
            <ac:spMk id="14" creationId="{6015B4CE-42DE-4E9B-B800-B5B8142E6FCB}"/>
          </ac:spMkLst>
        </pc:spChg>
      </pc:sldChg>
      <pc:sldChg chg="modSp">
        <pc:chgData name="Yazmin Gutteridge (2105778)" userId="S::2105778@student.uwtsd.ac.uk::ad6aa5f0-be29-46b4-9206-65924655ed32" providerId="AD" clId="Web-{D684CB87-628D-46B7-2177-4D5CF74074AA}" dt="2022-01-04T19:26:02.489" v="22" actId="20577"/>
        <pc:sldMkLst>
          <pc:docMk/>
          <pc:sldMk cId="3924438666" sldId="265"/>
        </pc:sldMkLst>
        <pc:spChg chg="mod">
          <ac:chgData name="Yazmin Gutteridge (2105778)" userId="S::2105778@student.uwtsd.ac.uk::ad6aa5f0-be29-46b4-9206-65924655ed32" providerId="AD" clId="Web-{D684CB87-628D-46B7-2177-4D5CF74074AA}" dt="2022-01-04T19:26:02.489" v="22" actId="20577"/>
          <ac:spMkLst>
            <pc:docMk/>
            <pc:sldMk cId="3924438666" sldId="265"/>
            <ac:spMk id="3" creationId="{FAC6DFDA-FA04-4F63-8ECB-455B1FA9EC28}"/>
          </ac:spMkLst>
        </pc:spChg>
      </pc:sldChg>
    </pc:docChg>
  </pc:docChgLst>
  <pc:docChgLst>
    <pc:chgData name="Yazmin Gutteridge (2105778)" userId="S::2105778@student.uwtsd.ac.uk::ad6aa5f0-be29-46b4-9206-65924655ed32" providerId="AD" clId="Web-{A3E4D588-1F78-765D-1319-E7A41D345EC2}"/>
    <pc:docChg chg="addSld modSld">
      <pc:chgData name="Yazmin Gutteridge (2105778)" userId="S::2105778@student.uwtsd.ac.uk::ad6aa5f0-be29-46b4-9206-65924655ed32" providerId="AD" clId="Web-{A3E4D588-1F78-765D-1319-E7A41D345EC2}" dt="2021-12-08T14:09:10.669" v="7" actId="20577"/>
      <pc:docMkLst>
        <pc:docMk/>
      </pc:docMkLst>
      <pc:sldChg chg="modSp new">
        <pc:chgData name="Yazmin Gutteridge (2105778)" userId="S::2105778@student.uwtsd.ac.uk::ad6aa5f0-be29-46b4-9206-65924655ed32" providerId="AD" clId="Web-{A3E4D588-1F78-765D-1319-E7A41D345EC2}" dt="2021-12-08T14:09:10.669" v="7" actId="20577"/>
        <pc:sldMkLst>
          <pc:docMk/>
          <pc:sldMk cId="3924438666" sldId="265"/>
        </pc:sldMkLst>
        <pc:spChg chg="mod">
          <ac:chgData name="Yazmin Gutteridge (2105778)" userId="S::2105778@student.uwtsd.ac.uk::ad6aa5f0-be29-46b4-9206-65924655ed32" providerId="AD" clId="Web-{A3E4D588-1F78-765D-1319-E7A41D345EC2}" dt="2021-12-08T14:09:10.669" v="7" actId="20577"/>
          <ac:spMkLst>
            <pc:docMk/>
            <pc:sldMk cId="3924438666" sldId="265"/>
            <ac:spMk id="2" creationId="{2473B15E-622A-41AD-9904-A80385F43D5E}"/>
          </ac:spMkLst>
        </pc:spChg>
      </pc:sldChg>
    </pc:docChg>
  </pc:docChgLst>
  <pc:docChgLst>
    <pc:chgData name="Caitlin Morgan Rees (1902116)" userId="S::1902116@student.uwtsd.ac.uk::005ca3cc-01ac-4d5b-a71d-27a882904c00" providerId="AD" clId="Web-{216285F8-DF13-4017-BAF2-EB7364FBBA58}"/>
    <pc:docChg chg="addSld delSld modSld">
      <pc:chgData name="Caitlin Morgan Rees (1902116)" userId="S::1902116@student.uwtsd.ac.uk::005ca3cc-01ac-4d5b-a71d-27a882904c00" providerId="AD" clId="Web-{216285F8-DF13-4017-BAF2-EB7364FBBA58}" dt="2022-01-10T21:05:21.240" v="1205" actId="20577"/>
      <pc:docMkLst>
        <pc:docMk/>
      </pc:docMkLst>
      <pc:sldChg chg="modSp new del">
        <pc:chgData name="Caitlin Morgan Rees (1902116)" userId="S::1902116@student.uwtsd.ac.uk::005ca3cc-01ac-4d5b-a71d-27a882904c00" providerId="AD" clId="Web-{216285F8-DF13-4017-BAF2-EB7364FBBA58}" dt="2022-01-10T17:16:52.224" v="4"/>
        <pc:sldMkLst>
          <pc:docMk/>
          <pc:sldMk cId="2365069276" sldId="274"/>
        </pc:sldMkLst>
        <pc:spChg chg="mod">
          <ac:chgData name="Caitlin Morgan Rees (1902116)" userId="S::1902116@student.uwtsd.ac.uk::005ca3cc-01ac-4d5b-a71d-27a882904c00" providerId="AD" clId="Web-{216285F8-DF13-4017-BAF2-EB7364FBBA58}" dt="2022-01-10T17:16:21.802" v="3" actId="20577"/>
          <ac:spMkLst>
            <pc:docMk/>
            <pc:sldMk cId="2365069276" sldId="274"/>
            <ac:spMk id="2" creationId="{67C9B649-54EC-49B7-8807-828D0BB9FD60}"/>
          </ac:spMkLst>
        </pc:spChg>
      </pc:sldChg>
      <pc:sldChg chg="modSp new">
        <pc:chgData name="Caitlin Morgan Rees (1902116)" userId="S::1902116@student.uwtsd.ac.uk::005ca3cc-01ac-4d5b-a71d-27a882904c00" providerId="AD" clId="Web-{216285F8-DF13-4017-BAF2-EB7364FBBA58}" dt="2022-01-10T20:40:18.627" v="203" actId="20577"/>
        <pc:sldMkLst>
          <pc:docMk/>
          <pc:sldMk cId="4275292189" sldId="274"/>
        </pc:sldMkLst>
        <pc:spChg chg="mod">
          <ac:chgData name="Caitlin Morgan Rees (1902116)" userId="S::1902116@student.uwtsd.ac.uk::005ca3cc-01ac-4d5b-a71d-27a882904c00" providerId="AD" clId="Web-{216285F8-DF13-4017-BAF2-EB7364FBBA58}" dt="2022-01-10T17:17:01.256" v="8" actId="20577"/>
          <ac:spMkLst>
            <pc:docMk/>
            <pc:sldMk cId="4275292189" sldId="274"/>
            <ac:spMk id="2" creationId="{A448E37E-9E31-4071-A965-21EB3A7061DF}"/>
          </ac:spMkLst>
        </pc:spChg>
        <pc:spChg chg="mod">
          <ac:chgData name="Caitlin Morgan Rees (1902116)" userId="S::1902116@student.uwtsd.ac.uk::005ca3cc-01ac-4d5b-a71d-27a882904c00" providerId="AD" clId="Web-{216285F8-DF13-4017-BAF2-EB7364FBBA58}" dt="2022-01-10T20:40:18.627" v="203" actId="20577"/>
          <ac:spMkLst>
            <pc:docMk/>
            <pc:sldMk cId="4275292189" sldId="274"/>
            <ac:spMk id="3" creationId="{9CE48A07-F021-4E63-9D7A-0EA225225B58}"/>
          </ac:spMkLst>
        </pc:spChg>
      </pc:sldChg>
      <pc:sldChg chg="delSp modSp new del">
        <pc:chgData name="Caitlin Morgan Rees (1902116)" userId="S::1902116@student.uwtsd.ac.uk::005ca3cc-01ac-4d5b-a71d-27a882904c00" providerId="AD" clId="Web-{216285F8-DF13-4017-BAF2-EB7364FBBA58}" dt="2022-01-10T20:44:32.369" v="305"/>
        <pc:sldMkLst>
          <pc:docMk/>
          <pc:sldMk cId="397248243" sldId="275"/>
        </pc:sldMkLst>
        <pc:spChg chg="del">
          <ac:chgData name="Caitlin Morgan Rees (1902116)" userId="S::1902116@student.uwtsd.ac.uk::005ca3cc-01ac-4d5b-a71d-27a882904c00" providerId="AD" clId="Web-{216285F8-DF13-4017-BAF2-EB7364FBBA58}" dt="2022-01-10T20:42:25.631" v="238"/>
          <ac:spMkLst>
            <pc:docMk/>
            <pc:sldMk cId="397248243" sldId="275"/>
            <ac:spMk id="2" creationId="{D11C0C6F-48CD-4AED-95D1-788932800B38}"/>
          </ac:spMkLst>
        </pc:spChg>
        <pc:spChg chg="mod">
          <ac:chgData name="Caitlin Morgan Rees (1902116)" userId="S::1902116@student.uwtsd.ac.uk::005ca3cc-01ac-4d5b-a71d-27a882904c00" providerId="AD" clId="Web-{216285F8-DF13-4017-BAF2-EB7364FBBA58}" dt="2022-01-10T20:44:30.103" v="304" actId="20577"/>
          <ac:spMkLst>
            <pc:docMk/>
            <pc:sldMk cId="397248243" sldId="275"/>
            <ac:spMk id="3" creationId="{C3D8DE3F-B95D-42ED-ABDD-A9D227DBDD24}"/>
          </ac:spMkLst>
        </pc:spChg>
      </pc:sldChg>
      <pc:sldChg chg="new del">
        <pc:chgData name="Caitlin Morgan Rees (1902116)" userId="S::1902116@student.uwtsd.ac.uk::005ca3cc-01ac-4d5b-a71d-27a882904c00" providerId="AD" clId="Web-{216285F8-DF13-4017-BAF2-EB7364FBBA58}" dt="2022-01-10T20:40:39.270" v="214"/>
        <pc:sldMkLst>
          <pc:docMk/>
          <pc:sldMk cId="723715248" sldId="275"/>
        </pc:sldMkLst>
      </pc:sldChg>
      <pc:sldChg chg="modSp new">
        <pc:chgData name="Caitlin Morgan Rees (1902116)" userId="S::1902116@student.uwtsd.ac.uk::005ca3cc-01ac-4d5b-a71d-27a882904c00" providerId="AD" clId="Web-{216285F8-DF13-4017-BAF2-EB7364FBBA58}" dt="2022-01-10T20:52:32.545" v="704" actId="20577"/>
        <pc:sldMkLst>
          <pc:docMk/>
          <pc:sldMk cId="2597799386" sldId="275"/>
        </pc:sldMkLst>
        <pc:spChg chg="mod">
          <ac:chgData name="Caitlin Morgan Rees (1902116)" userId="S::1902116@student.uwtsd.ac.uk::005ca3cc-01ac-4d5b-a71d-27a882904c00" providerId="AD" clId="Web-{216285F8-DF13-4017-BAF2-EB7364FBBA58}" dt="2022-01-10T20:49:10.054" v="513" actId="20577"/>
          <ac:spMkLst>
            <pc:docMk/>
            <pc:sldMk cId="2597799386" sldId="275"/>
            <ac:spMk id="2" creationId="{DC045742-D5FB-4B4C-AE64-FEB838EFBA48}"/>
          </ac:spMkLst>
        </pc:spChg>
        <pc:spChg chg="mod">
          <ac:chgData name="Caitlin Morgan Rees (1902116)" userId="S::1902116@student.uwtsd.ac.uk::005ca3cc-01ac-4d5b-a71d-27a882904c00" providerId="AD" clId="Web-{216285F8-DF13-4017-BAF2-EB7364FBBA58}" dt="2022-01-10T20:52:32.545" v="704" actId="20577"/>
          <ac:spMkLst>
            <pc:docMk/>
            <pc:sldMk cId="2597799386" sldId="275"/>
            <ac:spMk id="3" creationId="{DD5A5A70-0A50-4FDD-9A6D-BC39CAF1899E}"/>
          </ac:spMkLst>
        </pc:spChg>
      </pc:sldChg>
      <pc:sldChg chg="addSp modSp new del">
        <pc:chgData name="Caitlin Morgan Rees (1902116)" userId="S::1902116@student.uwtsd.ac.uk::005ca3cc-01ac-4d5b-a71d-27a882904c00" providerId="AD" clId="Web-{216285F8-DF13-4017-BAF2-EB7364FBBA58}" dt="2022-01-10T20:41:09.207" v="219"/>
        <pc:sldMkLst>
          <pc:docMk/>
          <pc:sldMk cId="2684275484" sldId="275"/>
        </pc:sldMkLst>
        <pc:spChg chg="add mod">
          <ac:chgData name="Caitlin Morgan Rees (1902116)" userId="S::1902116@student.uwtsd.ac.uk::005ca3cc-01ac-4d5b-a71d-27a882904c00" providerId="AD" clId="Web-{216285F8-DF13-4017-BAF2-EB7364FBBA58}" dt="2022-01-10T20:41:03.222" v="218" actId="14100"/>
          <ac:spMkLst>
            <pc:docMk/>
            <pc:sldMk cId="2684275484" sldId="275"/>
            <ac:spMk id="2" creationId="{D2EF4F97-B712-4D1A-ACD0-4D05CE266D87}"/>
          </ac:spMkLst>
        </pc:spChg>
      </pc:sldChg>
      <pc:sldChg chg="modSp new del">
        <pc:chgData name="Caitlin Morgan Rees (1902116)" userId="S::1902116@student.uwtsd.ac.uk::005ca3cc-01ac-4d5b-a71d-27a882904c00" providerId="AD" clId="Web-{216285F8-DF13-4017-BAF2-EB7364FBBA58}" dt="2022-01-10T20:40:33.221" v="212"/>
        <pc:sldMkLst>
          <pc:docMk/>
          <pc:sldMk cId="3454897947" sldId="275"/>
        </pc:sldMkLst>
        <pc:spChg chg="mod">
          <ac:chgData name="Caitlin Morgan Rees (1902116)" userId="S::1902116@student.uwtsd.ac.uk::005ca3cc-01ac-4d5b-a71d-27a882904c00" providerId="AD" clId="Web-{216285F8-DF13-4017-BAF2-EB7364FBBA58}" dt="2022-01-10T20:40:25.002" v="211" actId="20577"/>
          <ac:spMkLst>
            <pc:docMk/>
            <pc:sldMk cId="3454897947" sldId="275"/>
            <ac:spMk id="2" creationId="{3FE9C9F2-4CE6-4F16-8736-2EE739E06EE6}"/>
          </ac:spMkLst>
        </pc:spChg>
      </pc:sldChg>
      <pc:sldChg chg="delSp modSp new del">
        <pc:chgData name="Caitlin Morgan Rees (1902116)" userId="S::1902116@student.uwtsd.ac.uk::005ca3cc-01ac-4d5b-a71d-27a882904c00" providerId="AD" clId="Web-{216285F8-DF13-4017-BAF2-EB7364FBBA58}" dt="2022-01-10T20:42:01.693" v="234"/>
        <pc:sldMkLst>
          <pc:docMk/>
          <pc:sldMk cId="3493115119" sldId="275"/>
        </pc:sldMkLst>
        <pc:spChg chg="del mod">
          <ac:chgData name="Caitlin Morgan Rees (1902116)" userId="S::1902116@student.uwtsd.ac.uk::005ca3cc-01ac-4d5b-a71d-27a882904c00" providerId="AD" clId="Web-{216285F8-DF13-4017-BAF2-EB7364FBBA58}" dt="2022-01-10T20:41:50.614" v="232"/>
          <ac:spMkLst>
            <pc:docMk/>
            <pc:sldMk cId="3493115119" sldId="275"/>
            <ac:spMk id="2" creationId="{4858B0E9-9FC0-464A-AA3E-8C941961326F}"/>
          </ac:spMkLst>
        </pc:spChg>
        <pc:spChg chg="mod">
          <ac:chgData name="Caitlin Morgan Rees (1902116)" userId="S::1902116@student.uwtsd.ac.uk::005ca3cc-01ac-4d5b-a71d-27a882904c00" providerId="AD" clId="Web-{216285F8-DF13-4017-BAF2-EB7364FBBA58}" dt="2022-01-10T20:41:54.474" v="233" actId="14100"/>
          <ac:spMkLst>
            <pc:docMk/>
            <pc:sldMk cId="3493115119" sldId="275"/>
            <ac:spMk id="3" creationId="{2AA9E7EE-9B90-499D-962F-1F5943614A1A}"/>
          </ac:spMkLst>
        </pc:spChg>
      </pc:sldChg>
      <pc:sldChg chg="new del">
        <pc:chgData name="Caitlin Morgan Rees (1902116)" userId="S::1902116@student.uwtsd.ac.uk::005ca3cc-01ac-4d5b-a71d-27a882904c00" providerId="AD" clId="Web-{216285F8-DF13-4017-BAF2-EB7364FBBA58}" dt="2022-01-10T20:41:27.067" v="221"/>
        <pc:sldMkLst>
          <pc:docMk/>
          <pc:sldMk cId="3599400961" sldId="275"/>
        </pc:sldMkLst>
      </pc:sldChg>
      <pc:sldChg chg="modSp new">
        <pc:chgData name="Caitlin Morgan Rees (1902116)" userId="S::1902116@student.uwtsd.ac.uk::005ca3cc-01ac-4d5b-a71d-27a882904c00" providerId="AD" clId="Web-{216285F8-DF13-4017-BAF2-EB7364FBBA58}" dt="2022-01-10T21:00:24.278" v="1050" actId="20577"/>
        <pc:sldMkLst>
          <pc:docMk/>
          <pc:sldMk cId="2489988876" sldId="276"/>
        </pc:sldMkLst>
        <pc:spChg chg="mod">
          <ac:chgData name="Caitlin Morgan Rees (1902116)" userId="S::1902116@student.uwtsd.ac.uk::005ca3cc-01ac-4d5b-a71d-27a882904c00" providerId="AD" clId="Web-{216285F8-DF13-4017-BAF2-EB7364FBBA58}" dt="2022-01-10T20:53:07.186" v="737" actId="20577"/>
          <ac:spMkLst>
            <pc:docMk/>
            <pc:sldMk cId="2489988876" sldId="276"/>
            <ac:spMk id="2" creationId="{FC16094B-9701-497D-9509-9EDFFDB10D73}"/>
          </ac:spMkLst>
        </pc:spChg>
        <pc:spChg chg="mod">
          <ac:chgData name="Caitlin Morgan Rees (1902116)" userId="S::1902116@student.uwtsd.ac.uk::005ca3cc-01ac-4d5b-a71d-27a882904c00" providerId="AD" clId="Web-{216285F8-DF13-4017-BAF2-EB7364FBBA58}" dt="2022-01-10T21:00:24.278" v="1050" actId="20577"/>
          <ac:spMkLst>
            <pc:docMk/>
            <pc:sldMk cId="2489988876" sldId="276"/>
            <ac:spMk id="3" creationId="{B820E4BC-C690-42A2-A5C1-6DD65B0807E6}"/>
          </ac:spMkLst>
        </pc:spChg>
      </pc:sldChg>
      <pc:sldChg chg="modSp new">
        <pc:chgData name="Caitlin Morgan Rees (1902116)" userId="S::1902116@student.uwtsd.ac.uk::005ca3cc-01ac-4d5b-a71d-27a882904c00" providerId="AD" clId="Web-{216285F8-DF13-4017-BAF2-EB7364FBBA58}" dt="2022-01-10T21:02:23.797" v="1127" actId="20577"/>
        <pc:sldMkLst>
          <pc:docMk/>
          <pc:sldMk cId="2620043487" sldId="277"/>
        </pc:sldMkLst>
        <pc:spChg chg="mod">
          <ac:chgData name="Caitlin Morgan Rees (1902116)" userId="S::1902116@student.uwtsd.ac.uk::005ca3cc-01ac-4d5b-a71d-27a882904c00" providerId="AD" clId="Web-{216285F8-DF13-4017-BAF2-EB7364FBBA58}" dt="2022-01-10T21:00:54.669" v="1064" actId="20577"/>
          <ac:spMkLst>
            <pc:docMk/>
            <pc:sldMk cId="2620043487" sldId="277"/>
            <ac:spMk id="2" creationId="{05CF0EB4-8BEA-4FD8-ACE8-C4C9D95FDCD0}"/>
          </ac:spMkLst>
        </pc:spChg>
        <pc:spChg chg="mod">
          <ac:chgData name="Caitlin Morgan Rees (1902116)" userId="S::1902116@student.uwtsd.ac.uk::005ca3cc-01ac-4d5b-a71d-27a882904c00" providerId="AD" clId="Web-{216285F8-DF13-4017-BAF2-EB7364FBBA58}" dt="2022-01-10T21:02:23.797" v="1127" actId="20577"/>
          <ac:spMkLst>
            <pc:docMk/>
            <pc:sldMk cId="2620043487" sldId="277"/>
            <ac:spMk id="3" creationId="{9BB633E3-383F-4E77-9981-AD6D5B10B79C}"/>
          </ac:spMkLst>
        </pc:spChg>
      </pc:sldChg>
      <pc:sldChg chg="modSp new">
        <pc:chgData name="Caitlin Morgan Rees (1902116)" userId="S::1902116@student.uwtsd.ac.uk::005ca3cc-01ac-4d5b-a71d-27a882904c00" providerId="AD" clId="Web-{216285F8-DF13-4017-BAF2-EB7364FBBA58}" dt="2022-01-10T21:04:21.253" v="1194" actId="20577"/>
        <pc:sldMkLst>
          <pc:docMk/>
          <pc:sldMk cId="3158287255" sldId="278"/>
        </pc:sldMkLst>
        <pc:spChg chg="mod">
          <ac:chgData name="Caitlin Morgan Rees (1902116)" userId="S::1902116@student.uwtsd.ac.uk::005ca3cc-01ac-4d5b-a71d-27a882904c00" providerId="AD" clId="Web-{216285F8-DF13-4017-BAF2-EB7364FBBA58}" dt="2022-01-10T21:02:45.438" v="1144" actId="20577"/>
          <ac:spMkLst>
            <pc:docMk/>
            <pc:sldMk cId="3158287255" sldId="278"/>
            <ac:spMk id="2" creationId="{362275EF-37F9-4C7E-A3ED-850DD24F1F56}"/>
          </ac:spMkLst>
        </pc:spChg>
        <pc:spChg chg="mod">
          <ac:chgData name="Caitlin Morgan Rees (1902116)" userId="S::1902116@student.uwtsd.ac.uk::005ca3cc-01ac-4d5b-a71d-27a882904c00" providerId="AD" clId="Web-{216285F8-DF13-4017-BAF2-EB7364FBBA58}" dt="2022-01-10T21:04:21.253" v="1194" actId="20577"/>
          <ac:spMkLst>
            <pc:docMk/>
            <pc:sldMk cId="3158287255" sldId="278"/>
            <ac:spMk id="3" creationId="{D6098E86-A3AD-412C-A51A-DACA9C5CDAEE}"/>
          </ac:spMkLst>
        </pc:spChg>
      </pc:sldChg>
      <pc:sldChg chg="modSp new">
        <pc:chgData name="Caitlin Morgan Rees (1902116)" userId="S::1902116@student.uwtsd.ac.uk::005ca3cc-01ac-4d5b-a71d-27a882904c00" providerId="AD" clId="Web-{216285F8-DF13-4017-BAF2-EB7364FBBA58}" dt="2022-01-10T21:05:02.958" v="1198" actId="20577"/>
        <pc:sldMkLst>
          <pc:docMk/>
          <pc:sldMk cId="237381600" sldId="279"/>
        </pc:sldMkLst>
        <pc:spChg chg="mod">
          <ac:chgData name="Caitlin Morgan Rees (1902116)" userId="S::1902116@student.uwtsd.ac.uk::005ca3cc-01ac-4d5b-a71d-27a882904c00" providerId="AD" clId="Web-{216285F8-DF13-4017-BAF2-EB7364FBBA58}" dt="2022-01-10T21:03:13.251" v="1163" actId="20577"/>
          <ac:spMkLst>
            <pc:docMk/>
            <pc:sldMk cId="237381600" sldId="279"/>
            <ac:spMk id="2" creationId="{F4EE8851-10EE-4B0D-89D4-EFB1D23821DB}"/>
          </ac:spMkLst>
        </pc:spChg>
        <pc:spChg chg="mod">
          <ac:chgData name="Caitlin Morgan Rees (1902116)" userId="S::1902116@student.uwtsd.ac.uk::005ca3cc-01ac-4d5b-a71d-27a882904c00" providerId="AD" clId="Web-{216285F8-DF13-4017-BAF2-EB7364FBBA58}" dt="2022-01-10T21:05:02.958" v="1198" actId="20577"/>
          <ac:spMkLst>
            <pc:docMk/>
            <pc:sldMk cId="237381600" sldId="279"/>
            <ac:spMk id="3" creationId="{1E56CF5E-4648-48EE-909A-D7B9DAD3CC57}"/>
          </ac:spMkLst>
        </pc:spChg>
      </pc:sldChg>
      <pc:sldChg chg="modSp new">
        <pc:chgData name="Caitlin Morgan Rees (1902116)" userId="S::1902116@student.uwtsd.ac.uk::005ca3cc-01ac-4d5b-a71d-27a882904c00" providerId="AD" clId="Web-{216285F8-DF13-4017-BAF2-EB7364FBBA58}" dt="2022-01-10T21:05:21.240" v="1205" actId="20577"/>
        <pc:sldMkLst>
          <pc:docMk/>
          <pc:sldMk cId="2064507673" sldId="280"/>
        </pc:sldMkLst>
        <pc:spChg chg="mod">
          <ac:chgData name="Caitlin Morgan Rees (1902116)" userId="S::1902116@student.uwtsd.ac.uk::005ca3cc-01ac-4d5b-a71d-27a882904c00" providerId="AD" clId="Web-{216285F8-DF13-4017-BAF2-EB7364FBBA58}" dt="2022-01-10T21:05:21.240" v="1205" actId="20577"/>
          <ac:spMkLst>
            <pc:docMk/>
            <pc:sldMk cId="2064507673" sldId="280"/>
            <ac:spMk id="2" creationId="{B98D3972-BAB2-4BEF-9BFB-9B57DDE8A0C3}"/>
          </ac:spMkLst>
        </pc:spChg>
        <pc:spChg chg="mod">
          <ac:chgData name="Caitlin Morgan Rees (1902116)" userId="S::1902116@student.uwtsd.ac.uk::005ca3cc-01ac-4d5b-a71d-27a882904c00" providerId="AD" clId="Web-{216285F8-DF13-4017-BAF2-EB7364FBBA58}" dt="2022-01-10T21:05:17.740" v="1202" actId="20577"/>
          <ac:spMkLst>
            <pc:docMk/>
            <pc:sldMk cId="2064507673" sldId="280"/>
            <ac:spMk id="3" creationId="{C82338D5-D2D0-41D7-A358-DC2CC7B8708A}"/>
          </ac:spMkLst>
        </pc:spChg>
      </pc:sldChg>
    </pc:docChg>
  </pc:docChgLst>
  <pc:docChgLst>
    <pc:chgData name="Kirsty Louise Wilcox" userId="98da6b69-e5d5-4426-80af-0102b23e2c17" providerId="ADAL" clId="{8583DF8B-148C-434C-8BFE-CE0F9913CFDA}"/>
    <pc:docChg chg="undo custSel addSld delSld modSld sldOrd">
      <pc:chgData name="Kirsty Louise Wilcox" userId="98da6b69-e5d5-4426-80af-0102b23e2c17" providerId="ADAL" clId="{8583DF8B-148C-434C-8BFE-CE0F9913CFDA}" dt="2022-01-11T18:18:15.211" v="8775" actId="20577"/>
      <pc:docMkLst>
        <pc:docMk/>
      </pc:docMkLst>
      <pc:sldChg chg="modSp mod">
        <pc:chgData name="Kirsty Louise Wilcox" userId="98da6b69-e5d5-4426-80af-0102b23e2c17" providerId="ADAL" clId="{8583DF8B-148C-434C-8BFE-CE0F9913CFDA}" dt="2022-01-07T12:51:39.496" v="37" actId="20577"/>
        <pc:sldMkLst>
          <pc:docMk/>
          <pc:sldMk cId="2283849749" sldId="258"/>
        </pc:sldMkLst>
        <pc:spChg chg="mod">
          <ac:chgData name="Kirsty Louise Wilcox" userId="98da6b69-e5d5-4426-80af-0102b23e2c17" providerId="ADAL" clId="{8583DF8B-148C-434C-8BFE-CE0F9913CFDA}" dt="2022-01-07T12:51:39.496" v="37" actId="20577"/>
          <ac:spMkLst>
            <pc:docMk/>
            <pc:sldMk cId="2283849749" sldId="258"/>
            <ac:spMk id="2" creationId="{731E0863-1E98-4504-B3F8-CAF832290333}"/>
          </ac:spMkLst>
        </pc:spChg>
      </pc:sldChg>
      <pc:sldChg chg="del ord">
        <pc:chgData name="Kirsty Louise Wilcox" userId="98da6b69-e5d5-4426-80af-0102b23e2c17" providerId="ADAL" clId="{8583DF8B-148C-434C-8BFE-CE0F9913CFDA}" dt="2022-01-07T13:29:28.281" v="979" actId="47"/>
        <pc:sldMkLst>
          <pc:docMk/>
          <pc:sldMk cId="1174260696" sldId="264"/>
        </pc:sldMkLst>
      </pc:sldChg>
      <pc:sldChg chg="addSp delSp modSp new mod setBg">
        <pc:chgData name="Kirsty Louise Wilcox" userId="98da6b69-e5d5-4426-80af-0102b23e2c17" providerId="ADAL" clId="{8583DF8B-148C-434C-8BFE-CE0F9913CFDA}" dt="2022-01-10T10:38:45.885" v="8730" actId="20577"/>
        <pc:sldMkLst>
          <pc:docMk/>
          <pc:sldMk cId="1342405365" sldId="266"/>
        </pc:sldMkLst>
        <pc:spChg chg="mod">
          <ac:chgData name="Kirsty Louise Wilcox" userId="98da6b69-e5d5-4426-80af-0102b23e2c17" providerId="ADAL" clId="{8583DF8B-148C-434C-8BFE-CE0F9913CFDA}" dt="2022-01-07T13:27:48.942" v="968" actId="26606"/>
          <ac:spMkLst>
            <pc:docMk/>
            <pc:sldMk cId="1342405365" sldId="266"/>
            <ac:spMk id="2" creationId="{328EA28A-69A1-4568-99DA-CCF2DF48E9A2}"/>
          </ac:spMkLst>
        </pc:spChg>
        <pc:spChg chg="add del mod">
          <ac:chgData name="Kirsty Louise Wilcox" userId="98da6b69-e5d5-4426-80af-0102b23e2c17" providerId="ADAL" clId="{8583DF8B-148C-434C-8BFE-CE0F9913CFDA}" dt="2022-01-07T13:27:48.942" v="968" actId="26606"/>
          <ac:spMkLst>
            <pc:docMk/>
            <pc:sldMk cId="1342405365" sldId="266"/>
            <ac:spMk id="3" creationId="{AC05D518-2176-4D69-8C39-7176544C7813}"/>
          </ac:spMkLst>
        </pc:spChg>
        <pc:spChg chg="add del">
          <ac:chgData name="Kirsty Louise Wilcox" userId="98da6b69-e5d5-4426-80af-0102b23e2c17" providerId="ADAL" clId="{8583DF8B-148C-434C-8BFE-CE0F9913CFDA}" dt="2022-01-07T13:27:48.927" v="967" actId="26606"/>
          <ac:spMkLst>
            <pc:docMk/>
            <pc:sldMk cId="1342405365" sldId="266"/>
            <ac:spMk id="7" creationId="{3E25BDA2-3F4D-4B38-90E7-989465ECDDCF}"/>
          </ac:spMkLst>
        </pc:spChg>
        <pc:spChg chg="add del">
          <ac:chgData name="Kirsty Louise Wilcox" userId="98da6b69-e5d5-4426-80af-0102b23e2c17" providerId="ADAL" clId="{8583DF8B-148C-434C-8BFE-CE0F9913CFDA}" dt="2022-01-07T13:27:40.211" v="963" actId="26606"/>
          <ac:spMkLst>
            <pc:docMk/>
            <pc:sldMk cId="1342405365" sldId="266"/>
            <ac:spMk id="8" creationId="{A009E310-C7C2-4F23-B466-4417C8ED3B99}"/>
          </ac:spMkLst>
        </pc:spChg>
        <pc:spChg chg="add del">
          <ac:chgData name="Kirsty Louise Wilcox" userId="98da6b69-e5d5-4426-80af-0102b23e2c17" providerId="ADAL" clId="{8583DF8B-148C-434C-8BFE-CE0F9913CFDA}" dt="2022-01-07T13:27:48.927" v="967" actId="26606"/>
          <ac:spMkLst>
            <pc:docMk/>
            <pc:sldMk cId="1342405365" sldId="266"/>
            <ac:spMk id="9" creationId="{F65EEA05-AD42-442F-B6C6-CB9FC289426E}"/>
          </ac:spMkLst>
        </pc:spChg>
        <pc:spChg chg="add del">
          <ac:chgData name="Kirsty Louise Wilcox" userId="98da6b69-e5d5-4426-80af-0102b23e2c17" providerId="ADAL" clId="{8583DF8B-148C-434C-8BFE-CE0F9913CFDA}" dt="2022-01-07T13:27:40.211" v="963" actId="26606"/>
          <ac:spMkLst>
            <pc:docMk/>
            <pc:sldMk cId="1342405365" sldId="266"/>
            <ac:spMk id="10" creationId="{51A4F4A1-146B-4D29-852A-F60996679785}"/>
          </ac:spMkLst>
        </pc:spChg>
        <pc:spChg chg="add del">
          <ac:chgData name="Kirsty Louise Wilcox" userId="98da6b69-e5d5-4426-80af-0102b23e2c17" providerId="ADAL" clId="{8583DF8B-148C-434C-8BFE-CE0F9913CFDA}" dt="2022-01-07T13:27:48.927" v="967" actId="26606"/>
          <ac:spMkLst>
            <pc:docMk/>
            <pc:sldMk cId="1342405365" sldId="266"/>
            <ac:spMk id="11" creationId="{BC96869A-A70D-42F7-876F-605CB1718F20}"/>
          </ac:spMkLst>
        </pc:spChg>
        <pc:spChg chg="add del">
          <ac:chgData name="Kirsty Louise Wilcox" userId="98da6b69-e5d5-4426-80af-0102b23e2c17" providerId="ADAL" clId="{8583DF8B-148C-434C-8BFE-CE0F9913CFDA}" dt="2022-01-07T13:27:40.211" v="963" actId="26606"/>
          <ac:spMkLst>
            <pc:docMk/>
            <pc:sldMk cId="1342405365" sldId="266"/>
            <ac:spMk id="12" creationId="{A4C31FF5-F97E-4082-BFC5-A880DB9F3F00}"/>
          </ac:spMkLst>
        </pc:spChg>
        <pc:spChg chg="add del">
          <ac:chgData name="Kirsty Louise Wilcox" userId="98da6b69-e5d5-4426-80af-0102b23e2c17" providerId="ADAL" clId="{8583DF8B-148C-434C-8BFE-CE0F9913CFDA}" dt="2022-01-07T13:27:48.927" v="967" actId="26606"/>
          <ac:spMkLst>
            <pc:docMk/>
            <pc:sldMk cId="1342405365" sldId="266"/>
            <ac:spMk id="13" creationId="{6CD407CC-EF5C-486F-9A14-7F681F986D17}"/>
          </ac:spMkLst>
        </pc:spChg>
        <pc:spChg chg="add del">
          <ac:chgData name="Kirsty Louise Wilcox" userId="98da6b69-e5d5-4426-80af-0102b23e2c17" providerId="ADAL" clId="{8583DF8B-148C-434C-8BFE-CE0F9913CFDA}" dt="2022-01-07T13:27:40.211" v="963" actId="26606"/>
          <ac:spMkLst>
            <pc:docMk/>
            <pc:sldMk cId="1342405365" sldId="266"/>
            <ac:spMk id="14" creationId="{6015B4CE-42DE-4E9B-B800-B5B8142E6FCB}"/>
          </ac:spMkLst>
        </pc:spChg>
        <pc:spChg chg="add del">
          <ac:chgData name="Kirsty Louise Wilcox" userId="98da6b69-e5d5-4426-80af-0102b23e2c17" providerId="ADAL" clId="{8583DF8B-148C-434C-8BFE-CE0F9913CFDA}" dt="2022-01-07T13:27:48.927" v="967" actId="26606"/>
          <ac:spMkLst>
            <pc:docMk/>
            <pc:sldMk cId="1342405365" sldId="266"/>
            <ac:spMk id="15" creationId="{AC05D518-2176-4D69-8C39-7176544C7813}"/>
          </ac:spMkLst>
        </pc:spChg>
        <pc:spChg chg="add">
          <ac:chgData name="Kirsty Louise Wilcox" userId="98da6b69-e5d5-4426-80af-0102b23e2c17" providerId="ADAL" clId="{8583DF8B-148C-434C-8BFE-CE0F9913CFDA}" dt="2022-01-07T13:27:48.942" v="968" actId="26606"/>
          <ac:spMkLst>
            <pc:docMk/>
            <pc:sldMk cId="1342405365" sldId="266"/>
            <ac:spMk id="18" creationId="{A009E310-C7C2-4F23-B466-4417C8ED3B99}"/>
          </ac:spMkLst>
        </pc:spChg>
        <pc:spChg chg="add">
          <ac:chgData name="Kirsty Louise Wilcox" userId="98da6b69-e5d5-4426-80af-0102b23e2c17" providerId="ADAL" clId="{8583DF8B-148C-434C-8BFE-CE0F9913CFDA}" dt="2022-01-07T13:27:48.942" v="968" actId="26606"/>
          <ac:spMkLst>
            <pc:docMk/>
            <pc:sldMk cId="1342405365" sldId="266"/>
            <ac:spMk id="19" creationId="{51A4F4A1-146B-4D29-852A-F60996679785}"/>
          </ac:spMkLst>
        </pc:spChg>
        <pc:spChg chg="add">
          <ac:chgData name="Kirsty Louise Wilcox" userId="98da6b69-e5d5-4426-80af-0102b23e2c17" providerId="ADAL" clId="{8583DF8B-148C-434C-8BFE-CE0F9913CFDA}" dt="2022-01-07T13:27:48.942" v="968" actId="26606"/>
          <ac:spMkLst>
            <pc:docMk/>
            <pc:sldMk cId="1342405365" sldId="266"/>
            <ac:spMk id="20" creationId="{A4C31FF5-F97E-4082-BFC5-A880DB9F3F00}"/>
          </ac:spMkLst>
        </pc:spChg>
        <pc:spChg chg="add">
          <ac:chgData name="Kirsty Louise Wilcox" userId="98da6b69-e5d5-4426-80af-0102b23e2c17" providerId="ADAL" clId="{8583DF8B-148C-434C-8BFE-CE0F9913CFDA}" dt="2022-01-07T13:27:48.942" v="968" actId="26606"/>
          <ac:spMkLst>
            <pc:docMk/>
            <pc:sldMk cId="1342405365" sldId="266"/>
            <ac:spMk id="21" creationId="{6015B4CE-42DE-4E9B-B800-B5B8142E6FCB}"/>
          </ac:spMkLst>
        </pc:spChg>
        <pc:spChg chg="add mod">
          <ac:chgData name="Kirsty Louise Wilcox" userId="98da6b69-e5d5-4426-80af-0102b23e2c17" providerId="ADAL" clId="{8583DF8B-148C-434C-8BFE-CE0F9913CFDA}" dt="2022-01-10T10:38:45.885" v="8730" actId="20577"/>
          <ac:spMkLst>
            <pc:docMk/>
            <pc:sldMk cId="1342405365" sldId="266"/>
            <ac:spMk id="22" creationId="{AC05D518-2176-4D69-8C39-7176544C7813}"/>
          </ac:spMkLst>
        </pc:spChg>
        <pc:graphicFrameChg chg="add del">
          <ac:chgData name="Kirsty Louise Wilcox" userId="98da6b69-e5d5-4426-80af-0102b23e2c17" providerId="ADAL" clId="{8583DF8B-148C-434C-8BFE-CE0F9913CFDA}" dt="2022-01-07T13:27:47.155" v="965" actId="26606"/>
          <ac:graphicFrameMkLst>
            <pc:docMk/>
            <pc:sldMk cId="1342405365" sldId="266"/>
            <ac:graphicFrameMk id="5" creationId="{A3CEA934-9628-4DF4-B499-0ACA78F272F4}"/>
          </ac:graphicFrameMkLst>
        </pc:graphicFrameChg>
        <pc:cxnChg chg="add del">
          <ac:chgData name="Kirsty Louise Wilcox" userId="98da6b69-e5d5-4426-80af-0102b23e2c17" providerId="ADAL" clId="{8583DF8B-148C-434C-8BFE-CE0F9913CFDA}" dt="2022-01-07T13:27:48.927" v="967" actId="26606"/>
          <ac:cxnSpMkLst>
            <pc:docMk/>
            <pc:sldMk cId="1342405365" sldId="266"/>
            <ac:cxnSpMk id="16" creationId="{0DD76B5F-5BAA-48C6-9065-9AEF15D30B4E}"/>
          </ac:cxnSpMkLst>
        </pc:cxnChg>
      </pc:sldChg>
      <pc:sldChg chg="new del">
        <pc:chgData name="Kirsty Louise Wilcox" userId="98da6b69-e5d5-4426-80af-0102b23e2c17" providerId="ADAL" clId="{8583DF8B-148C-434C-8BFE-CE0F9913CFDA}" dt="2022-01-07T12:52:21.565" v="39" actId="47"/>
        <pc:sldMkLst>
          <pc:docMk/>
          <pc:sldMk cId="3295043476" sldId="266"/>
        </pc:sldMkLst>
      </pc:sldChg>
      <pc:sldChg chg="modSp add mod">
        <pc:chgData name="Kirsty Louise Wilcox" userId="98da6b69-e5d5-4426-80af-0102b23e2c17" providerId="ADAL" clId="{8583DF8B-148C-434C-8BFE-CE0F9913CFDA}" dt="2022-01-11T18:13:37.257" v="8762" actId="20577"/>
        <pc:sldMkLst>
          <pc:docMk/>
          <pc:sldMk cId="129740935" sldId="267"/>
        </pc:sldMkLst>
        <pc:spChg chg="mod">
          <ac:chgData name="Kirsty Louise Wilcox" userId="98da6b69-e5d5-4426-80af-0102b23e2c17" providerId="ADAL" clId="{8583DF8B-148C-434C-8BFE-CE0F9913CFDA}" dt="2022-01-11T18:13:37.257" v="8762" actId="20577"/>
          <ac:spMkLst>
            <pc:docMk/>
            <pc:sldMk cId="129740935" sldId="267"/>
            <ac:spMk id="3" creationId="{7110757D-587C-447B-937C-82E7C30430A9}"/>
          </ac:spMkLst>
        </pc:spChg>
      </pc:sldChg>
      <pc:sldChg chg="new del">
        <pc:chgData name="Kirsty Louise Wilcox" userId="98da6b69-e5d5-4426-80af-0102b23e2c17" providerId="ADAL" clId="{8583DF8B-148C-434C-8BFE-CE0F9913CFDA}" dt="2022-01-07T13:28:31.157" v="973" actId="47"/>
        <pc:sldMkLst>
          <pc:docMk/>
          <pc:sldMk cId="1921297291" sldId="267"/>
        </pc:sldMkLst>
      </pc:sldChg>
      <pc:sldChg chg="new del">
        <pc:chgData name="Kirsty Louise Wilcox" userId="98da6b69-e5d5-4426-80af-0102b23e2c17" providerId="ADAL" clId="{8583DF8B-148C-434C-8BFE-CE0F9913CFDA}" dt="2022-01-07T13:27:59.247" v="971" actId="47"/>
        <pc:sldMkLst>
          <pc:docMk/>
          <pc:sldMk cId="2619507475" sldId="267"/>
        </pc:sldMkLst>
      </pc:sldChg>
      <pc:sldChg chg="new del">
        <pc:chgData name="Kirsty Louise Wilcox" userId="98da6b69-e5d5-4426-80af-0102b23e2c17" providerId="ADAL" clId="{8583DF8B-148C-434C-8BFE-CE0F9913CFDA}" dt="2022-01-07T13:28:44.423" v="975" actId="47"/>
        <pc:sldMkLst>
          <pc:docMk/>
          <pc:sldMk cId="3289323785" sldId="267"/>
        </pc:sldMkLst>
      </pc:sldChg>
      <pc:sldChg chg="delSp modSp new mod">
        <pc:chgData name="Kirsty Louise Wilcox" userId="98da6b69-e5d5-4426-80af-0102b23e2c17" providerId="ADAL" clId="{8583DF8B-148C-434C-8BFE-CE0F9913CFDA}" dt="2022-01-07T16:36:38.265" v="8375" actId="20577"/>
        <pc:sldMkLst>
          <pc:docMk/>
          <pc:sldMk cId="770887252" sldId="268"/>
        </pc:sldMkLst>
        <pc:spChg chg="del">
          <ac:chgData name="Kirsty Louise Wilcox" userId="98da6b69-e5d5-4426-80af-0102b23e2c17" providerId="ADAL" clId="{8583DF8B-148C-434C-8BFE-CE0F9913CFDA}" dt="2022-01-07T14:00:16.756" v="2587" actId="478"/>
          <ac:spMkLst>
            <pc:docMk/>
            <pc:sldMk cId="770887252" sldId="268"/>
            <ac:spMk id="2" creationId="{9F8AA217-EECB-4837-81BE-48A71A670749}"/>
          </ac:spMkLst>
        </pc:spChg>
        <pc:spChg chg="mod">
          <ac:chgData name="Kirsty Louise Wilcox" userId="98da6b69-e5d5-4426-80af-0102b23e2c17" providerId="ADAL" clId="{8583DF8B-148C-434C-8BFE-CE0F9913CFDA}" dt="2022-01-07T16:36:38.265" v="8375" actId="20577"/>
          <ac:spMkLst>
            <pc:docMk/>
            <pc:sldMk cId="770887252" sldId="268"/>
            <ac:spMk id="3" creationId="{0D541CC2-FF49-4D94-A6B5-4B21745305B8}"/>
          </ac:spMkLst>
        </pc:spChg>
      </pc:sldChg>
      <pc:sldChg chg="new del">
        <pc:chgData name="Kirsty Louise Wilcox" userId="98da6b69-e5d5-4426-80af-0102b23e2c17" providerId="ADAL" clId="{8583DF8B-148C-434C-8BFE-CE0F9913CFDA}" dt="2022-01-07T13:27:58.595" v="970" actId="47"/>
        <pc:sldMkLst>
          <pc:docMk/>
          <pc:sldMk cId="2242802792" sldId="268"/>
        </pc:sldMkLst>
      </pc:sldChg>
      <pc:sldChg chg="delSp modSp new mod">
        <pc:chgData name="Kirsty Louise Wilcox" userId="98da6b69-e5d5-4426-80af-0102b23e2c17" providerId="ADAL" clId="{8583DF8B-148C-434C-8BFE-CE0F9913CFDA}" dt="2022-01-11T18:14:17.564" v="8772" actId="20577"/>
        <pc:sldMkLst>
          <pc:docMk/>
          <pc:sldMk cId="624279299" sldId="269"/>
        </pc:sldMkLst>
        <pc:spChg chg="del">
          <ac:chgData name="Kirsty Louise Wilcox" userId="98da6b69-e5d5-4426-80af-0102b23e2c17" providerId="ADAL" clId="{8583DF8B-148C-434C-8BFE-CE0F9913CFDA}" dt="2022-01-07T14:21:38.108" v="3343" actId="478"/>
          <ac:spMkLst>
            <pc:docMk/>
            <pc:sldMk cId="624279299" sldId="269"/>
            <ac:spMk id="2" creationId="{68B63EDC-EA23-4FC2-8DFF-678680E087E1}"/>
          </ac:spMkLst>
        </pc:spChg>
        <pc:spChg chg="mod">
          <ac:chgData name="Kirsty Louise Wilcox" userId="98da6b69-e5d5-4426-80af-0102b23e2c17" providerId="ADAL" clId="{8583DF8B-148C-434C-8BFE-CE0F9913CFDA}" dt="2022-01-11T18:14:17.564" v="8772" actId="20577"/>
          <ac:spMkLst>
            <pc:docMk/>
            <pc:sldMk cId="624279299" sldId="269"/>
            <ac:spMk id="3" creationId="{9CD7F4D5-D580-4CFE-AB7A-8C262E8EFB0E}"/>
          </ac:spMkLst>
        </pc:spChg>
      </pc:sldChg>
      <pc:sldChg chg="delSp modSp new mod">
        <pc:chgData name="Kirsty Louise Wilcox" userId="98da6b69-e5d5-4426-80af-0102b23e2c17" providerId="ADAL" clId="{8583DF8B-148C-434C-8BFE-CE0F9913CFDA}" dt="2022-01-10T11:23:08.083" v="8753" actId="27636"/>
        <pc:sldMkLst>
          <pc:docMk/>
          <pc:sldMk cId="1581652134" sldId="270"/>
        </pc:sldMkLst>
        <pc:spChg chg="del">
          <ac:chgData name="Kirsty Louise Wilcox" userId="98da6b69-e5d5-4426-80af-0102b23e2c17" providerId="ADAL" clId="{8583DF8B-148C-434C-8BFE-CE0F9913CFDA}" dt="2022-01-07T15:07:32.494" v="4981" actId="478"/>
          <ac:spMkLst>
            <pc:docMk/>
            <pc:sldMk cId="1581652134" sldId="270"/>
            <ac:spMk id="2" creationId="{4B821C2B-749F-41CD-853D-B38470D35015}"/>
          </ac:spMkLst>
        </pc:spChg>
        <pc:spChg chg="mod">
          <ac:chgData name="Kirsty Louise Wilcox" userId="98da6b69-e5d5-4426-80af-0102b23e2c17" providerId="ADAL" clId="{8583DF8B-148C-434C-8BFE-CE0F9913CFDA}" dt="2022-01-10T11:23:08.083" v="8753" actId="27636"/>
          <ac:spMkLst>
            <pc:docMk/>
            <pc:sldMk cId="1581652134" sldId="270"/>
            <ac:spMk id="3" creationId="{E4061E43-800A-494C-99FE-5CE03B38E29E}"/>
          </ac:spMkLst>
        </pc:spChg>
      </pc:sldChg>
      <pc:sldChg chg="delSp modSp new mod">
        <pc:chgData name="Kirsty Louise Wilcox" userId="98da6b69-e5d5-4426-80af-0102b23e2c17" providerId="ADAL" clId="{8583DF8B-148C-434C-8BFE-CE0F9913CFDA}" dt="2022-01-07T16:43:07.021" v="8503" actId="14100"/>
        <pc:sldMkLst>
          <pc:docMk/>
          <pc:sldMk cId="1755706909" sldId="271"/>
        </pc:sldMkLst>
        <pc:spChg chg="del">
          <ac:chgData name="Kirsty Louise Wilcox" userId="98da6b69-e5d5-4426-80af-0102b23e2c17" providerId="ADAL" clId="{8583DF8B-148C-434C-8BFE-CE0F9913CFDA}" dt="2022-01-07T15:16:52.992" v="5830" actId="478"/>
          <ac:spMkLst>
            <pc:docMk/>
            <pc:sldMk cId="1755706909" sldId="271"/>
            <ac:spMk id="2" creationId="{3393CDD5-8F16-4E52-97BB-F808B1400DF5}"/>
          </ac:spMkLst>
        </pc:spChg>
        <pc:spChg chg="mod">
          <ac:chgData name="Kirsty Louise Wilcox" userId="98da6b69-e5d5-4426-80af-0102b23e2c17" providerId="ADAL" clId="{8583DF8B-148C-434C-8BFE-CE0F9913CFDA}" dt="2022-01-07T16:43:07.021" v="8503" actId="14100"/>
          <ac:spMkLst>
            <pc:docMk/>
            <pc:sldMk cId="1755706909" sldId="271"/>
            <ac:spMk id="3" creationId="{14256B09-EC60-4596-ABF5-EF7DD40471D7}"/>
          </ac:spMkLst>
        </pc:spChg>
      </pc:sldChg>
      <pc:sldChg chg="modSp new del mod">
        <pc:chgData name="Kirsty Louise Wilcox" userId="98da6b69-e5d5-4426-80af-0102b23e2c17" providerId="ADAL" clId="{8583DF8B-148C-434C-8BFE-CE0F9913CFDA}" dt="2022-01-07T16:10:55.864" v="7009" actId="47"/>
        <pc:sldMkLst>
          <pc:docMk/>
          <pc:sldMk cId="1002203173" sldId="272"/>
        </pc:sldMkLst>
        <pc:spChg chg="mod">
          <ac:chgData name="Kirsty Louise Wilcox" userId="98da6b69-e5d5-4426-80af-0102b23e2c17" providerId="ADAL" clId="{8583DF8B-148C-434C-8BFE-CE0F9913CFDA}" dt="2022-01-07T16:08:53.536" v="6838" actId="20577"/>
          <ac:spMkLst>
            <pc:docMk/>
            <pc:sldMk cId="1002203173" sldId="272"/>
            <ac:spMk id="2" creationId="{A9F423CE-D6CB-44D1-8A9D-0A3125B52B42}"/>
          </ac:spMkLst>
        </pc:spChg>
        <pc:spChg chg="mod">
          <ac:chgData name="Kirsty Louise Wilcox" userId="98da6b69-e5d5-4426-80af-0102b23e2c17" providerId="ADAL" clId="{8583DF8B-148C-434C-8BFE-CE0F9913CFDA}" dt="2022-01-07T16:10:17.010" v="7003" actId="20577"/>
          <ac:spMkLst>
            <pc:docMk/>
            <pc:sldMk cId="1002203173" sldId="272"/>
            <ac:spMk id="3" creationId="{87FAF96B-AACE-44E9-8254-BE415381A61A}"/>
          </ac:spMkLst>
        </pc:spChg>
      </pc:sldChg>
      <pc:sldChg chg="modSp new mod">
        <pc:chgData name="Kirsty Louise Wilcox" userId="98da6b69-e5d5-4426-80af-0102b23e2c17" providerId="ADAL" clId="{8583DF8B-148C-434C-8BFE-CE0F9913CFDA}" dt="2022-01-07T16:44:35.222" v="8637" actId="20577"/>
        <pc:sldMkLst>
          <pc:docMk/>
          <pc:sldMk cId="220363641" sldId="273"/>
        </pc:sldMkLst>
        <pc:spChg chg="mod">
          <ac:chgData name="Kirsty Louise Wilcox" userId="98da6b69-e5d5-4426-80af-0102b23e2c17" providerId="ADAL" clId="{8583DF8B-148C-434C-8BFE-CE0F9913CFDA}" dt="2022-01-07T16:10:47.226" v="7008" actId="27636"/>
          <ac:spMkLst>
            <pc:docMk/>
            <pc:sldMk cId="220363641" sldId="273"/>
            <ac:spMk id="2" creationId="{9DAB5F2B-8F43-40AC-B2AD-E0965A936934}"/>
          </ac:spMkLst>
        </pc:spChg>
        <pc:spChg chg="mod">
          <ac:chgData name="Kirsty Louise Wilcox" userId="98da6b69-e5d5-4426-80af-0102b23e2c17" providerId="ADAL" clId="{8583DF8B-148C-434C-8BFE-CE0F9913CFDA}" dt="2022-01-07T16:11:01.021" v="7015" actId="20577"/>
          <ac:spMkLst>
            <pc:docMk/>
            <pc:sldMk cId="220363641" sldId="273"/>
            <ac:spMk id="3" creationId="{75B22C75-1A68-4554-9638-6D067C974731}"/>
          </ac:spMkLst>
        </pc:spChg>
        <pc:spChg chg="mod">
          <ac:chgData name="Kirsty Louise Wilcox" userId="98da6b69-e5d5-4426-80af-0102b23e2c17" providerId="ADAL" clId="{8583DF8B-148C-434C-8BFE-CE0F9913CFDA}" dt="2022-01-07T16:44:35.222" v="8637" actId="20577"/>
          <ac:spMkLst>
            <pc:docMk/>
            <pc:sldMk cId="220363641" sldId="273"/>
            <ac:spMk id="4" creationId="{B77EC6DA-560B-4E51-BB30-AAB4978B26AD}"/>
          </ac:spMkLst>
        </pc:spChg>
        <pc:spChg chg="mod">
          <ac:chgData name="Kirsty Louise Wilcox" userId="98da6b69-e5d5-4426-80af-0102b23e2c17" providerId="ADAL" clId="{8583DF8B-148C-434C-8BFE-CE0F9913CFDA}" dt="2022-01-07T16:11:06.178" v="7024" actId="20577"/>
          <ac:spMkLst>
            <pc:docMk/>
            <pc:sldMk cId="220363641" sldId="273"/>
            <ac:spMk id="5" creationId="{EC826287-AC43-4866-B2D7-5F9FACA5ED66}"/>
          </ac:spMkLst>
        </pc:spChg>
        <pc:spChg chg="mod">
          <ac:chgData name="Kirsty Louise Wilcox" userId="98da6b69-e5d5-4426-80af-0102b23e2c17" providerId="ADAL" clId="{8583DF8B-148C-434C-8BFE-CE0F9913CFDA}" dt="2022-01-07T16:44:27.819" v="8607" actId="27636"/>
          <ac:spMkLst>
            <pc:docMk/>
            <pc:sldMk cId="220363641" sldId="273"/>
            <ac:spMk id="6" creationId="{F5BF3928-6B0C-4714-A75F-024C7B170A93}"/>
          </ac:spMkLst>
        </pc:spChg>
      </pc:sldChg>
      <pc:sldChg chg="new del">
        <pc:chgData name="Kirsty Louise Wilcox" userId="98da6b69-e5d5-4426-80af-0102b23e2c17" providerId="ADAL" clId="{8583DF8B-148C-434C-8BFE-CE0F9913CFDA}" dt="2022-01-07T16:10:25.520" v="7005" actId="47"/>
        <pc:sldMkLst>
          <pc:docMk/>
          <pc:sldMk cId="2566146960" sldId="273"/>
        </pc:sldMkLst>
      </pc:sldChg>
      <pc:sldChg chg="modSp mod">
        <pc:chgData name="Kirsty Louise Wilcox" userId="98da6b69-e5d5-4426-80af-0102b23e2c17" providerId="ADAL" clId="{8583DF8B-148C-434C-8BFE-CE0F9913CFDA}" dt="2022-01-11T18:18:15.211" v="8775" actId="20577"/>
        <pc:sldMkLst>
          <pc:docMk/>
          <pc:sldMk cId="2143029738" sldId="281"/>
        </pc:sldMkLst>
        <pc:spChg chg="mod">
          <ac:chgData name="Kirsty Louise Wilcox" userId="98da6b69-e5d5-4426-80af-0102b23e2c17" providerId="ADAL" clId="{8583DF8B-148C-434C-8BFE-CE0F9913CFDA}" dt="2022-01-11T18:18:15.211" v="8775" actId="20577"/>
          <ac:spMkLst>
            <pc:docMk/>
            <pc:sldMk cId="2143029738" sldId="281"/>
            <ac:spMk id="3" creationId="{1047867E-D7A8-484E-A33D-1AA32C847C29}"/>
          </ac:spMkLst>
        </pc:spChg>
      </pc:sldChg>
    </pc:docChg>
  </pc:docChgLst>
  <pc:docChgLst>
    <pc:chgData name="Yazmin Gutteridge (2105778)" userId="S::2105778@student.uwtsd.ac.uk::ad6aa5f0-be29-46b4-9206-65924655ed32" providerId="AD" clId="Web-{2128E149-C3ED-7CAC-6EF0-0D41057A3A2C}"/>
    <pc:docChg chg="modSld">
      <pc:chgData name="Yazmin Gutteridge (2105778)" userId="S::2105778@student.uwtsd.ac.uk::ad6aa5f0-be29-46b4-9206-65924655ed32" providerId="AD" clId="Web-{2128E149-C3ED-7CAC-6EF0-0D41057A3A2C}" dt="2021-12-08T17:29:44.355" v="54" actId="20577"/>
      <pc:docMkLst>
        <pc:docMk/>
      </pc:docMkLst>
      <pc:sldChg chg="modSp">
        <pc:chgData name="Yazmin Gutteridge (2105778)" userId="S::2105778@student.uwtsd.ac.uk::ad6aa5f0-be29-46b4-9206-65924655ed32" providerId="AD" clId="Web-{2128E149-C3ED-7CAC-6EF0-0D41057A3A2C}" dt="2021-12-08T17:29:44.355" v="54" actId="20577"/>
        <pc:sldMkLst>
          <pc:docMk/>
          <pc:sldMk cId="3924438666" sldId="265"/>
        </pc:sldMkLst>
        <pc:spChg chg="mod">
          <ac:chgData name="Yazmin Gutteridge (2105778)" userId="S::2105778@student.uwtsd.ac.uk::ad6aa5f0-be29-46b4-9206-65924655ed32" providerId="AD" clId="Web-{2128E149-C3ED-7CAC-6EF0-0D41057A3A2C}" dt="2021-12-08T17:29:44.355" v="54" actId="20577"/>
          <ac:spMkLst>
            <pc:docMk/>
            <pc:sldMk cId="3924438666" sldId="265"/>
            <ac:spMk id="3" creationId="{FAC6DFDA-FA04-4F63-8ECB-455B1FA9EC28}"/>
          </ac:spMkLst>
        </pc:spChg>
      </pc:sldChg>
    </pc:docChg>
  </pc:docChgLst>
  <pc:docChgLst>
    <pc:chgData name="Georgia Louise Davies (2117462)" userId="S::2117462@student.uwtsd.ac.uk::2adc2f5f-3dd0-4fc5-bfd4-7a420e6c4684" providerId="AD" clId="Web-{C00CA0EC-1573-72B6-9890-71DD58E67D15}"/>
    <pc:docChg chg="modSld">
      <pc:chgData name="Georgia Louise Davies (2117462)" userId="S::2117462@student.uwtsd.ac.uk::2adc2f5f-3dd0-4fc5-bfd4-7a420e6c4684" providerId="AD" clId="Web-{C00CA0EC-1573-72B6-9890-71DD58E67D15}" dt="2021-12-06T13:01:47.120" v="18" actId="20577"/>
      <pc:docMkLst>
        <pc:docMk/>
      </pc:docMkLst>
      <pc:sldChg chg="modSp">
        <pc:chgData name="Georgia Louise Davies (2117462)" userId="S::2117462@student.uwtsd.ac.uk::2adc2f5f-3dd0-4fc5-bfd4-7a420e6c4684" providerId="AD" clId="Web-{C00CA0EC-1573-72B6-9890-71DD58E67D15}" dt="2021-12-06T13:00:39.837" v="3" actId="20577"/>
        <pc:sldMkLst>
          <pc:docMk/>
          <pc:sldMk cId="1788536017" sldId="257"/>
        </pc:sldMkLst>
        <pc:spChg chg="mod">
          <ac:chgData name="Georgia Louise Davies (2117462)" userId="S::2117462@student.uwtsd.ac.uk::2adc2f5f-3dd0-4fc5-bfd4-7a420e6c4684" providerId="AD" clId="Web-{C00CA0EC-1573-72B6-9890-71DD58E67D15}" dt="2021-12-06T13:00:39.837" v="3" actId="20577"/>
          <ac:spMkLst>
            <pc:docMk/>
            <pc:sldMk cId="1788536017" sldId="257"/>
            <ac:spMk id="3" creationId="{779A73D7-C815-46CF-B6AD-FA721A0F0984}"/>
          </ac:spMkLst>
        </pc:spChg>
      </pc:sldChg>
      <pc:sldChg chg="modSp">
        <pc:chgData name="Georgia Louise Davies (2117462)" userId="S::2117462@student.uwtsd.ac.uk::2adc2f5f-3dd0-4fc5-bfd4-7a420e6c4684" providerId="AD" clId="Web-{C00CA0EC-1573-72B6-9890-71DD58E67D15}" dt="2021-12-06T13:00:44.477" v="6" actId="20577"/>
        <pc:sldMkLst>
          <pc:docMk/>
          <pc:sldMk cId="2022389791" sldId="259"/>
        </pc:sldMkLst>
        <pc:spChg chg="mod">
          <ac:chgData name="Georgia Louise Davies (2117462)" userId="S::2117462@student.uwtsd.ac.uk::2adc2f5f-3dd0-4fc5-bfd4-7a420e6c4684" providerId="AD" clId="Web-{C00CA0EC-1573-72B6-9890-71DD58E67D15}" dt="2021-12-06T13:00:44.477" v="6" actId="20577"/>
          <ac:spMkLst>
            <pc:docMk/>
            <pc:sldMk cId="2022389791" sldId="259"/>
            <ac:spMk id="3" creationId="{E4096C8B-9D08-4175-8BA0-519A19FC3EEF}"/>
          </ac:spMkLst>
        </pc:spChg>
      </pc:sldChg>
      <pc:sldChg chg="modSp">
        <pc:chgData name="Georgia Louise Davies (2117462)" userId="S::2117462@student.uwtsd.ac.uk::2adc2f5f-3dd0-4fc5-bfd4-7a420e6c4684" providerId="AD" clId="Web-{C00CA0EC-1573-72B6-9890-71DD58E67D15}" dt="2021-12-06T13:01:08.275" v="10" actId="20577"/>
        <pc:sldMkLst>
          <pc:docMk/>
          <pc:sldMk cId="2529985646" sldId="260"/>
        </pc:sldMkLst>
        <pc:spChg chg="mod">
          <ac:chgData name="Georgia Louise Davies (2117462)" userId="S::2117462@student.uwtsd.ac.uk::2adc2f5f-3dd0-4fc5-bfd4-7a420e6c4684" providerId="AD" clId="Web-{C00CA0EC-1573-72B6-9890-71DD58E67D15}" dt="2021-12-06T13:01:08.275" v="10" actId="20577"/>
          <ac:spMkLst>
            <pc:docMk/>
            <pc:sldMk cId="2529985646" sldId="260"/>
            <ac:spMk id="3" creationId="{3B40CF0F-DD52-4B9F-9DFF-1C7A4C9A2459}"/>
          </ac:spMkLst>
        </pc:spChg>
      </pc:sldChg>
      <pc:sldChg chg="modSp">
        <pc:chgData name="Georgia Louise Davies (2117462)" userId="S::2117462@student.uwtsd.ac.uk::2adc2f5f-3dd0-4fc5-bfd4-7a420e6c4684" providerId="AD" clId="Web-{C00CA0EC-1573-72B6-9890-71DD58E67D15}" dt="2021-12-06T13:01:15.312" v="12" actId="20577"/>
        <pc:sldMkLst>
          <pc:docMk/>
          <pc:sldMk cId="3656859910" sldId="261"/>
        </pc:sldMkLst>
        <pc:spChg chg="mod">
          <ac:chgData name="Georgia Louise Davies (2117462)" userId="S::2117462@student.uwtsd.ac.uk::2adc2f5f-3dd0-4fc5-bfd4-7a420e6c4684" providerId="AD" clId="Web-{C00CA0EC-1573-72B6-9890-71DD58E67D15}" dt="2021-12-06T13:01:15.312" v="12" actId="20577"/>
          <ac:spMkLst>
            <pc:docMk/>
            <pc:sldMk cId="3656859910" sldId="261"/>
            <ac:spMk id="3" creationId="{730D3EF4-55B1-4900-B67C-2E3431003B4B}"/>
          </ac:spMkLst>
        </pc:spChg>
      </pc:sldChg>
      <pc:sldChg chg="modSp">
        <pc:chgData name="Georgia Louise Davies (2117462)" userId="S::2117462@student.uwtsd.ac.uk::2adc2f5f-3dd0-4fc5-bfd4-7a420e6c4684" providerId="AD" clId="Web-{C00CA0EC-1573-72B6-9890-71DD58E67D15}" dt="2021-12-06T13:01:22.900" v="15" actId="20577"/>
        <pc:sldMkLst>
          <pc:docMk/>
          <pc:sldMk cId="3073830385" sldId="262"/>
        </pc:sldMkLst>
        <pc:spChg chg="mod">
          <ac:chgData name="Georgia Louise Davies (2117462)" userId="S::2117462@student.uwtsd.ac.uk::2adc2f5f-3dd0-4fc5-bfd4-7a420e6c4684" providerId="AD" clId="Web-{C00CA0EC-1573-72B6-9890-71DD58E67D15}" dt="2021-12-06T13:01:22.900" v="15" actId="20577"/>
          <ac:spMkLst>
            <pc:docMk/>
            <pc:sldMk cId="3073830385" sldId="262"/>
            <ac:spMk id="3" creationId="{7110757D-587C-447B-937C-82E7C30430A9}"/>
          </ac:spMkLst>
        </pc:spChg>
      </pc:sldChg>
      <pc:sldChg chg="modSp">
        <pc:chgData name="Georgia Louise Davies (2117462)" userId="S::2117462@student.uwtsd.ac.uk::2adc2f5f-3dd0-4fc5-bfd4-7a420e6c4684" providerId="AD" clId="Web-{C00CA0EC-1573-72B6-9890-71DD58E67D15}" dt="2021-12-06T13:01:47.120" v="18" actId="20577"/>
        <pc:sldMkLst>
          <pc:docMk/>
          <pc:sldMk cId="2765740807" sldId="263"/>
        </pc:sldMkLst>
        <pc:spChg chg="mod">
          <ac:chgData name="Georgia Louise Davies (2117462)" userId="S::2117462@student.uwtsd.ac.uk::2adc2f5f-3dd0-4fc5-bfd4-7a420e6c4684" providerId="AD" clId="Web-{C00CA0EC-1573-72B6-9890-71DD58E67D15}" dt="2021-12-06T13:01:47.120" v="18" actId="20577"/>
          <ac:spMkLst>
            <pc:docMk/>
            <pc:sldMk cId="2765740807" sldId="263"/>
            <ac:spMk id="3" creationId="{A4A13684-CFBA-486D-9AAC-276A8C683926}"/>
          </ac:spMkLst>
        </pc:spChg>
      </pc:sldChg>
    </pc:docChg>
  </pc:docChgLst>
  <pc:docChgLst>
    <pc:chgData name="Caitlin Morgan Rees (1902116)" userId="S::1902116@student.uwtsd.ac.uk::005ca3cc-01ac-4d5b-a71d-27a882904c00" providerId="AD" clId="Web-{08E11FE3-8E87-516B-5D46-6CDC3CA1A521}"/>
    <pc:docChg chg="addSld delSld modSld">
      <pc:chgData name="Caitlin Morgan Rees (1902116)" userId="S::1902116@student.uwtsd.ac.uk::005ca3cc-01ac-4d5b-a71d-27a882904c00" providerId="AD" clId="Web-{08E11FE3-8E87-516B-5D46-6CDC3CA1A521}" dt="2022-01-11T18:31:57.778" v="21" actId="20577"/>
      <pc:docMkLst>
        <pc:docMk/>
      </pc:docMkLst>
      <pc:sldChg chg="new del">
        <pc:chgData name="Caitlin Morgan Rees (1902116)" userId="S::1902116@student.uwtsd.ac.uk::005ca3cc-01ac-4d5b-a71d-27a882904c00" providerId="AD" clId="Web-{08E11FE3-8E87-516B-5D46-6CDC3CA1A521}" dt="2022-01-11T12:16:09.071" v="1"/>
        <pc:sldMkLst>
          <pc:docMk/>
          <pc:sldMk cId="378019210" sldId="281"/>
        </pc:sldMkLst>
      </pc:sldChg>
      <pc:sldChg chg="modSp new">
        <pc:chgData name="Caitlin Morgan Rees (1902116)" userId="S::1902116@student.uwtsd.ac.uk::005ca3cc-01ac-4d5b-a71d-27a882904c00" providerId="AD" clId="Web-{08E11FE3-8E87-516B-5D46-6CDC3CA1A521}" dt="2022-01-11T18:31:57.778" v="21" actId="20577"/>
        <pc:sldMkLst>
          <pc:docMk/>
          <pc:sldMk cId="2143029738" sldId="281"/>
        </pc:sldMkLst>
        <pc:spChg chg="mod">
          <ac:chgData name="Caitlin Morgan Rees (1902116)" userId="S::1902116@student.uwtsd.ac.uk::005ca3cc-01ac-4d5b-a71d-27a882904c00" providerId="AD" clId="Web-{08E11FE3-8E87-516B-5D46-6CDC3CA1A521}" dt="2022-01-11T12:16:16.368" v="6" actId="20577"/>
          <ac:spMkLst>
            <pc:docMk/>
            <pc:sldMk cId="2143029738" sldId="281"/>
            <ac:spMk id="2" creationId="{0B907C11-0438-48FE-B493-0B63BF5F3791}"/>
          </ac:spMkLst>
        </pc:spChg>
        <pc:spChg chg="mod">
          <ac:chgData name="Caitlin Morgan Rees (1902116)" userId="S::1902116@student.uwtsd.ac.uk::005ca3cc-01ac-4d5b-a71d-27a882904c00" providerId="AD" clId="Web-{08E11FE3-8E87-516B-5D46-6CDC3CA1A521}" dt="2022-01-11T18:31:57.778" v="21" actId="20577"/>
          <ac:spMkLst>
            <pc:docMk/>
            <pc:sldMk cId="2143029738" sldId="281"/>
            <ac:spMk id="3" creationId="{1047867E-D7A8-484E-A33D-1AA32C847C29}"/>
          </ac:spMkLst>
        </pc:spChg>
      </pc:sldChg>
    </pc:docChg>
  </pc:docChgLst>
  <pc:docChgLst>
    <pc:chgData name="Georgia Louise Davies (2117462)" userId="S::2117462@student.uwtsd.ac.uk::2adc2f5f-3dd0-4fc5-bfd4-7a420e6c4684" providerId="AD" clId="Web-{9AE7AFC6-60E2-0236-E13B-1F1403425187}"/>
    <pc:docChg chg="addSld modSld sldOrd">
      <pc:chgData name="Georgia Louise Davies (2117462)" userId="S::2117462@student.uwtsd.ac.uk::2adc2f5f-3dd0-4fc5-bfd4-7a420e6c4684" providerId="AD" clId="Web-{9AE7AFC6-60E2-0236-E13B-1F1403425187}" dt="2021-12-04T18:17:55.239" v="430"/>
      <pc:docMkLst>
        <pc:docMk/>
      </pc:docMkLst>
      <pc:sldChg chg="modSp">
        <pc:chgData name="Georgia Louise Davies (2117462)" userId="S::2117462@student.uwtsd.ac.uk::2adc2f5f-3dd0-4fc5-bfd4-7a420e6c4684" providerId="AD" clId="Web-{9AE7AFC6-60E2-0236-E13B-1F1403425187}" dt="2021-12-04T14:16:03.161" v="12" actId="20577"/>
        <pc:sldMkLst>
          <pc:docMk/>
          <pc:sldMk cId="1824937745" sldId="256"/>
        </pc:sldMkLst>
        <pc:spChg chg="mod">
          <ac:chgData name="Georgia Louise Davies (2117462)" userId="S::2117462@student.uwtsd.ac.uk::2adc2f5f-3dd0-4fc5-bfd4-7a420e6c4684" providerId="AD" clId="Web-{9AE7AFC6-60E2-0236-E13B-1F1403425187}" dt="2021-12-04T14:16:03.161" v="12" actId="20577"/>
          <ac:spMkLst>
            <pc:docMk/>
            <pc:sldMk cId="1824937745" sldId="256"/>
            <ac:spMk id="2" creationId="{BEB305BD-DE40-4B44-B557-42166C989356}"/>
          </ac:spMkLst>
        </pc:spChg>
      </pc:sldChg>
      <pc:sldChg chg="modSp new ord">
        <pc:chgData name="Georgia Louise Davies (2117462)" userId="S::2117462@student.uwtsd.ac.uk::2adc2f5f-3dd0-4fc5-bfd4-7a420e6c4684" providerId="AD" clId="Web-{9AE7AFC6-60E2-0236-E13B-1F1403425187}" dt="2021-12-04T15:59:22.817" v="65" actId="20577"/>
        <pc:sldMkLst>
          <pc:docMk/>
          <pc:sldMk cId="1788536017" sldId="257"/>
        </pc:sldMkLst>
        <pc:spChg chg="mod">
          <ac:chgData name="Georgia Louise Davies (2117462)" userId="S::2117462@student.uwtsd.ac.uk::2adc2f5f-3dd0-4fc5-bfd4-7a420e6c4684" providerId="AD" clId="Web-{9AE7AFC6-60E2-0236-E13B-1F1403425187}" dt="2021-12-04T15:56:17.799" v="19" actId="20577"/>
          <ac:spMkLst>
            <pc:docMk/>
            <pc:sldMk cId="1788536017" sldId="257"/>
            <ac:spMk id="2" creationId="{BB9DE73E-4BB9-4127-819E-059DF6908E27}"/>
          </ac:spMkLst>
        </pc:spChg>
        <pc:spChg chg="mod">
          <ac:chgData name="Georgia Louise Davies (2117462)" userId="S::2117462@student.uwtsd.ac.uk::2adc2f5f-3dd0-4fc5-bfd4-7a420e6c4684" providerId="AD" clId="Web-{9AE7AFC6-60E2-0236-E13B-1F1403425187}" dt="2021-12-04T15:59:22.817" v="65" actId="20577"/>
          <ac:spMkLst>
            <pc:docMk/>
            <pc:sldMk cId="1788536017" sldId="257"/>
            <ac:spMk id="3" creationId="{779A73D7-C815-46CF-B6AD-FA721A0F0984}"/>
          </ac:spMkLst>
        </pc:spChg>
      </pc:sldChg>
      <pc:sldChg chg="new">
        <pc:chgData name="Georgia Louise Davies (2117462)" userId="S::2117462@student.uwtsd.ac.uk::2adc2f5f-3dd0-4fc5-bfd4-7a420e6c4684" providerId="AD" clId="Web-{9AE7AFC6-60E2-0236-E13B-1F1403425187}" dt="2021-12-04T15:56:20.346" v="20"/>
        <pc:sldMkLst>
          <pc:docMk/>
          <pc:sldMk cId="2283849749" sldId="258"/>
        </pc:sldMkLst>
      </pc:sldChg>
      <pc:sldChg chg="delSp modSp new">
        <pc:chgData name="Georgia Louise Davies (2117462)" userId="S::2117462@student.uwtsd.ac.uk::2adc2f5f-3dd0-4fc5-bfd4-7a420e6c4684" providerId="AD" clId="Web-{9AE7AFC6-60E2-0236-E13B-1F1403425187}" dt="2021-12-04T16:19:46.713" v="427" actId="20577"/>
        <pc:sldMkLst>
          <pc:docMk/>
          <pc:sldMk cId="2022389791" sldId="259"/>
        </pc:sldMkLst>
        <pc:spChg chg="del">
          <ac:chgData name="Georgia Louise Davies (2117462)" userId="S::2117462@student.uwtsd.ac.uk::2adc2f5f-3dd0-4fc5-bfd4-7a420e6c4684" providerId="AD" clId="Web-{9AE7AFC6-60E2-0236-E13B-1F1403425187}" dt="2021-12-04T15:59:26.880" v="66"/>
          <ac:spMkLst>
            <pc:docMk/>
            <pc:sldMk cId="2022389791" sldId="259"/>
            <ac:spMk id="2" creationId="{12A579FC-3286-4E63-AB38-CCE0B3C807E2}"/>
          </ac:spMkLst>
        </pc:spChg>
        <pc:spChg chg="mod">
          <ac:chgData name="Georgia Louise Davies (2117462)" userId="S::2117462@student.uwtsd.ac.uk::2adc2f5f-3dd0-4fc5-bfd4-7a420e6c4684" providerId="AD" clId="Web-{9AE7AFC6-60E2-0236-E13B-1F1403425187}" dt="2021-12-04T16:19:46.713" v="427" actId="20577"/>
          <ac:spMkLst>
            <pc:docMk/>
            <pc:sldMk cId="2022389791" sldId="259"/>
            <ac:spMk id="3" creationId="{E4096C8B-9D08-4175-8BA0-519A19FC3EEF}"/>
          </ac:spMkLst>
        </pc:spChg>
      </pc:sldChg>
      <pc:sldChg chg="modSp new">
        <pc:chgData name="Georgia Louise Davies (2117462)" userId="S::2117462@student.uwtsd.ac.uk::2adc2f5f-3dd0-4fc5-bfd4-7a420e6c4684" providerId="AD" clId="Web-{9AE7AFC6-60E2-0236-E13B-1F1403425187}" dt="2021-12-04T16:11:08.142" v="297" actId="20577"/>
        <pc:sldMkLst>
          <pc:docMk/>
          <pc:sldMk cId="2529985646" sldId="260"/>
        </pc:sldMkLst>
        <pc:spChg chg="mod">
          <ac:chgData name="Georgia Louise Davies (2117462)" userId="S::2117462@student.uwtsd.ac.uk::2adc2f5f-3dd0-4fc5-bfd4-7a420e6c4684" providerId="AD" clId="Web-{9AE7AFC6-60E2-0236-E13B-1F1403425187}" dt="2021-12-04T16:10:03.204" v="281" actId="20577"/>
          <ac:spMkLst>
            <pc:docMk/>
            <pc:sldMk cId="2529985646" sldId="260"/>
            <ac:spMk id="2" creationId="{B4FA48E1-2976-40AE-A4B4-76CA69EE85C3}"/>
          </ac:spMkLst>
        </pc:spChg>
        <pc:spChg chg="mod">
          <ac:chgData name="Georgia Louise Davies (2117462)" userId="S::2117462@student.uwtsd.ac.uk::2adc2f5f-3dd0-4fc5-bfd4-7a420e6c4684" providerId="AD" clId="Web-{9AE7AFC6-60E2-0236-E13B-1F1403425187}" dt="2021-12-04T16:11:08.142" v="297" actId="20577"/>
          <ac:spMkLst>
            <pc:docMk/>
            <pc:sldMk cId="2529985646" sldId="260"/>
            <ac:spMk id="3" creationId="{3B40CF0F-DD52-4B9F-9DFF-1C7A4C9A2459}"/>
          </ac:spMkLst>
        </pc:spChg>
      </pc:sldChg>
      <pc:sldChg chg="modSp new">
        <pc:chgData name="Georgia Louise Davies (2117462)" userId="S::2117462@student.uwtsd.ac.uk::2adc2f5f-3dd0-4fc5-bfd4-7a420e6c4684" providerId="AD" clId="Web-{9AE7AFC6-60E2-0236-E13B-1F1403425187}" dt="2021-12-04T16:12:11.768" v="310" actId="20577"/>
        <pc:sldMkLst>
          <pc:docMk/>
          <pc:sldMk cId="3656859910" sldId="261"/>
        </pc:sldMkLst>
        <pc:spChg chg="mod">
          <ac:chgData name="Georgia Louise Davies (2117462)" userId="S::2117462@student.uwtsd.ac.uk::2adc2f5f-3dd0-4fc5-bfd4-7a420e6c4684" providerId="AD" clId="Web-{9AE7AFC6-60E2-0236-E13B-1F1403425187}" dt="2021-12-04T16:11:33.627" v="304" actId="20577"/>
          <ac:spMkLst>
            <pc:docMk/>
            <pc:sldMk cId="3656859910" sldId="261"/>
            <ac:spMk id="2" creationId="{6E8195A9-054A-4C78-A658-30051F9695AA}"/>
          </ac:spMkLst>
        </pc:spChg>
        <pc:spChg chg="mod">
          <ac:chgData name="Georgia Louise Davies (2117462)" userId="S::2117462@student.uwtsd.ac.uk::2adc2f5f-3dd0-4fc5-bfd4-7a420e6c4684" providerId="AD" clId="Web-{9AE7AFC6-60E2-0236-E13B-1F1403425187}" dt="2021-12-04T16:12:11.768" v="310" actId="20577"/>
          <ac:spMkLst>
            <pc:docMk/>
            <pc:sldMk cId="3656859910" sldId="261"/>
            <ac:spMk id="3" creationId="{730D3EF4-55B1-4900-B67C-2E3431003B4B}"/>
          </ac:spMkLst>
        </pc:spChg>
      </pc:sldChg>
      <pc:sldChg chg="delSp modSp new">
        <pc:chgData name="Georgia Louise Davies (2117462)" userId="S::2117462@student.uwtsd.ac.uk::2adc2f5f-3dd0-4fc5-bfd4-7a420e6c4684" providerId="AD" clId="Web-{9AE7AFC6-60E2-0236-E13B-1F1403425187}" dt="2021-12-04T16:16:19.522" v="376"/>
        <pc:sldMkLst>
          <pc:docMk/>
          <pc:sldMk cId="3073830385" sldId="262"/>
        </pc:sldMkLst>
        <pc:spChg chg="del">
          <ac:chgData name="Georgia Louise Davies (2117462)" userId="S::2117462@student.uwtsd.ac.uk::2adc2f5f-3dd0-4fc5-bfd4-7a420e6c4684" providerId="AD" clId="Web-{9AE7AFC6-60E2-0236-E13B-1F1403425187}" dt="2021-12-04T16:16:19.522" v="376"/>
          <ac:spMkLst>
            <pc:docMk/>
            <pc:sldMk cId="3073830385" sldId="262"/>
            <ac:spMk id="2" creationId="{C95FB9BE-410D-4D3C-A438-0E622759DFD9}"/>
          </ac:spMkLst>
        </pc:spChg>
        <pc:spChg chg="mod">
          <ac:chgData name="Georgia Louise Davies (2117462)" userId="S::2117462@student.uwtsd.ac.uk::2adc2f5f-3dd0-4fc5-bfd4-7a420e6c4684" providerId="AD" clId="Web-{9AE7AFC6-60E2-0236-E13B-1F1403425187}" dt="2021-12-04T16:16:09.881" v="375" actId="1076"/>
          <ac:spMkLst>
            <pc:docMk/>
            <pc:sldMk cId="3073830385" sldId="262"/>
            <ac:spMk id="3" creationId="{7110757D-587C-447B-937C-82E7C30430A9}"/>
          </ac:spMkLst>
        </pc:spChg>
      </pc:sldChg>
      <pc:sldChg chg="modSp new">
        <pc:chgData name="Georgia Louise Davies (2117462)" userId="S::2117462@student.uwtsd.ac.uk::2adc2f5f-3dd0-4fc5-bfd4-7a420e6c4684" providerId="AD" clId="Web-{9AE7AFC6-60E2-0236-E13B-1F1403425187}" dt="2021-12-04T16:20:34.979" v="429" actId="14100"/>
        <pc:sldMkLst>
          <pc:docMk/>
          <pc:sldMk cId="2765740807" sldId="263"/>
        </pc:sldMkLst>
        <pc:spChg chg="mod">
          <ac:chgData name="Georgia Louise Davies (2117462)" userId="S::2117462@student.uwtsd.ac.uk::2adc2f5f-3dd0-4fc5-bfd4-7a420e6c4684" providerId="AD" clId="Web-{9AE7AFC6-60E2-0236-E13B-1F1403425187}" dt="2021-12-04T16:13:14.316" v="327" actId="20577"/>
          <ac:spMkLst>
            <pc:docMk/>
            <pc:sldMk cId="2765740807" sldId="263"/>
            <ac:spMk id="2" creationId="{A1668CF0-3C4D-43F1-BEBD-22C9E6D41602}"/>
          </ac:spMkLst>
        </pc:spChg>
        <pc:spChg chg="mod">
          <ac:chgData name="Georgia Louise Davies (2117462)" userId="S::2117462@student.uwtsd.ac.uk::2adc2f5f-3dd0-4fc5-bfd4-7a420e6c4684" providerId="AD" clId="Web-{9AE7AFC6-60E2-0236-E13B-1F1403425187}" dt="2021-12-04T16:20:34.979" v="429" actId="14100"/>
          <ac:spMkLst>
            <pc:docMk/>
            <pc:sldMk cId="2765740807" sldId="263"/>
            <ac:spMk id="3" creationId="{A4A13684-CFBA-486D-9AAC-276A8C683926}"/>
          </ac:spMkLst>
        </pc:spChg>
      </pc:sldChg>
      <pc:sldChg chg="new">
        <pc:chgData name="Georgia Louise Davies (2117462)" userId="S::2117462@student.uwtsd.ac.uk::2adc2f5f-3dd0-4fc5-bfd4-7a420e6c4684" providerId="AD" clId="Web-{9AE7AFC6-60E2-0236-E13B-1F1403425187}" dt="2021-12-04T18:17:55.239" v="430"/>
        <pc:sldMkLst>
          <pc:docMk/>
          <pc:sldMk cId="1174260696" sldId="264"/>
        </pc:sldMkLst>
      </pc:sldChg>
    </pc:docChg>
  </pc:docChgLst>
  <pc:docChgLst>
    <pc:chgData name="Yazmin Gutteridge (2105778)" userId="S::2105778@student.uwtsd.ac.uk::ad6aa5f0-be29-46b4-9206-65924655ed32" providerId="AD" clId="Web-{3072D91E-8897-D261-E9D6-81EE5BE6C536}"/>
    <pc:docChg chg="modSld">
      <pc:chgData name="Yazmin Gutteridge (2105778)" userId="S::2105778@student.uwtsd.ac.uk::ad6aa5f0-be29-46b4-9206-65924655ed32" providerId="AD" clId="Web-{3072D91E-8897-D261-E9D6-81EE5BE6C536}" dt="2021-12-13T15:55:18.363" v="12" actId="20577"/>
      <pc:docMkLst>
        <pc:docMk/>
      </pc:docMkLst>
      <pc:sldChg chg="addSp delSp modSp mod setBg">
        <pc:chgData name="Yazmin Gutteridge (2105778)" userId="S::2105778@student.uwtsd.ac.uk::ad6aa5f0-be29-46b4-9206-65924655ed32" providerId="AD" clId="Web-{3072D91E-8897-D261-E9D6-81EE5BE6C536}" dt="2021-12-13T15:55:18.363" v="12" actId="20577"/>
        <pc:sldMkLst>
          <pc:docMk/>
          <pc:sldMk cId="3924438666" sldId="265"/>
        </pc:sldMkLst>
        <pc:spChg chg="mod">
          <ac:chgData name="Yazmin Gutteridge (2105778)" userId="S::2105778@student.uwtsd.ac.uk::ad6aa5f0-be29-46b4-9206-65924655ed32" providerId="AD" clId="Web-{3072D91E-8897-D261-E9D6-81EE5BE6C536}" dt="2021-12-13T15:41:07.048" v="0"/>
          <ac:spMkLst>
            <pc:docMk/>
            <pc:sldMk cId="3924438666" sldId="265"/>
            <ac:spMk id="2" creationId="{2473B15E-622A-41AD-9904-A80385F43D5E}"/>
          </ac:spMkLst>
        </pc:spChg>
        <pc:spChg chg="mod">
          <ac:chgData name="Yazmin Gutteridge (2105778)" userId="S::2105778@student.uwtsd.ac.uk::ad6aa5f0-be29-46b4-9206-65924655ed32" providerId="AD" clId="Web-{3072D91E-8897-D261-E9D6-81EE5BE6C536}" dt="2021-12-13T15:55:18.363" v="12" actId="20577"/>
          <ac:spMkLst>
            <pc:docMk/>
            <pc:sldMk cId="3924438666" sldId="265"/>
            <ac:spMk id="3" creationId="{FAC6DFDA-FA04-4F63-8ECB-455B1FA9EC28}"/>
          </ac:spMkLst>
        </pc:spChg>
        <pc:spChg chg="add del">
          <ac:chgData name="Yazmin Gutteridge (2105778)" userId="S::2105778@student.uwtsd.ac.uk::ad6aa5f0-be29-46b4-9206-65924655ed32" providerId="AD" clId="Web-{3072D91E-8897-D261-E9D6-81EE5BE6C536}" dt="2021-12-13T15:41:45.627" v="10"/>
          <ac:spMkLst>
            <pc:docMk/>
            <pc:sldMk cId="3924438666" sldId="265"/>
            <ac:spMk id="8" creationId="{A009E310-C7C2-4F23-B466-4417C8ED3B99}"/>
          </ac:spMkLst>
        </pc:spChg>
        <pc:spChg chg="add del">
          <ac:chgData name="Yazmin Gutteridge (2105778)" userId="S::2105778@student.uwtsd.ac.uk::ad6aa5f0-be29-46b4-9206-65924655ed32" providerId="AD" clId="Web-{3072D91E-8897-D261-E9D6-81EE5BE6C536}" dt="2021-12-13T15:41:45.627" v="10"/>
          <ac:spMkLst>
            <pc:docMk/>
            <pc:sldMk cId="3924438666" sldId="265"/>
            <ac:spMk id="10" creationId="{51A4F4A1-146B-4D29-852A-F60996679785}"/>
          </ac:spMkLst>
        </pc:spChg>
        <pc:spChg chg="add del">
          <ac:chgData name="Yazmin Gutteridge (2105778)" userId="S::2105778@student.uwtsd.ac.uk::ad6aa5f0-be29-46b4-9206-65924655ed32" providerId="AD" clId="Web-{3072D91E-8897-D261-E9D6-81EE5BE6C536}" dt="2021-12-13T15:41:45.627" v="10"/>
          <ac:spMkLst>
            <pc:docMk/>
            <pc:sldMk cId="3924438666" sldId="265"/>
            <ac:spMk id="12" creationId="{A4C31FF5-F97E-4082-BFC5-A880DB9F3F00}"/>
          </ac:spMkLst>
        </pc:spChg>
        <pc:spChg chg="add del">
          <ac:chgData name="Yazmin Gutteridge (2105778)" userId="S::2105778@student.uwtsd.ac.uk::ad6aa5f0-be29-46b4-9206-65924655ed32" providerId="AD" clId="Web-{3072D91E-8897-D261-E9D6-81EE5BE6C536}" dt="2021-12-13T15:41:45.627" v="10"/>
          <ac:spMkLst>
            <pc:docMk/>
            <pc:sldMk cId="3924438666" sldId="265"/>
            <ac:spMk id="14" creationId="{6015B4CE-42DE-4E9B-B800-B5B8142E6FCB}"/>
          </ac:spMkLst>
        </pc:spChg>
        <pc:spChg chg="add">
          <ac:chgData name="Yazmin Gutteridge (2105778)" userId="S::2105778@student.uwtsd.ac.uk::ad6aa5f0-be29-46b4-9206-65924655ed32" providerId="AD" clId="Web-{3072D91E-8897-D261-E9D6-81EE5BE6C536}" dt="2021-12-13T15:41:45.627" v="10"/>
          <ac:spMkLst>
            <pc:docMk/>
            <pc:sldMk cId="3924438666" sldId="265"/>
            <ac:spMk id="19" creationId="{A009E310-C7C2-4F23-B466-4417C8ED3B99}"/>
          </ac:spMkLst>
        </pc:spChg>
        <pc:spChg chg="add">
          <ac:chgData name="Yazmin Gutteridge (2105778)" userId="S::2105778@student.uwtsd.ac.uk::ad6aa5f0-be29-46b4-9206-65924655ed32" providerId="AD" clId="Web-{3072D91E-8897-D261-E9D6-81EE5BE6C536}" dt="2021-12-13T15:41:45.627" v="10"/>
          <ac:spMkLst>
            <pc:docMk/>
            <pc:sldMk cId="3924438666" sldId="265"/>
            <ac:spMk id="21" creationId="{51A4F4A1-146B-4D29-852A-F60996679785}"/>
          </ac:spMkLst>
        </pc:spChg>
        <pc:spChg chg="add">
          <ac:chgData name="Yazmin Gutteridge (2105778)" userId="S::2105778@student.uwtsd.ac.uk::ad6aa5f0-be29-46b4-9206-65924655ed32" providerId="AD" clId="Web-{3072D91E-8897-D261-E9D6-81EE5BE6C536}" dt="2021-12-13T15:41:45.627" v="10"/>
          <ac:spMkLst>
            <pc:docMk/>
            <pc:sldMk cId="3924438666" sldId="265"/>
            <ac:spMk id="23" creationId="{A4C31FF5-F97E-4082-BFC5-A880DB9F3F00}"/>
          </ac:spMkLst>
        </pc:spChg>
        <pc:spChg chg="add">
          <ac:chgData name="Yazmin Gutteridge (2105778)" userId="S::2105778@student.uwtsd.ac.uk::ad6aa5f0-be29-46b4-9206-65924655ed32" providerId="AD" clId="Web-{3072D91E-8897-D261-E9D6-81EE5BE6C536}" dt="2021-12-13T15:41:45.627" v="10"/>
          <ac:spMkLst>
            <pc:docMk/>
            <pc:sldMk cId="3924438666" sldId="265"/>
            <ac:spMk id="25" creationId="{6015B4CE-42DE-4E9B-B800-B5B8142E6FCB}"/>
          </ac:spMkLst>
        </pc:spChg>
      </pc:sldChg>
    </pc:docChg>
  </pc:docChgLst>
  <pc:docChgLst>
    <pc:chgData name="Georgia Louise Davies (2117462)" userId="S::2117462@student.uwtsd.ac.uk::2adc2f5f-3dd0-4fc5-bfd4-7a420e6c4684" providerId="AD" clId="Web-{0F545DB2-1AB0-2E8A-7D52-B45954629625}"/>
    <pc:docChg chg="modSld">
      <pc:chgData name="Georgia Louise Davies (2117462)" userId="S::2117462@student.uwtsd.ac.uk::2adc2f5f-3dd0-4fc5-bfd4-7a420e6c4684" providerId="AD" clId="Web-{0F545DB2-1AB0-2E8A-7D52-B45954629625}" dt="2022-01-11T19:14:31.528" v="23" actId="20577"/>
      <pc:docMkLst>
        <pc:docMk/>
      </pc:docMkLst>
      <pc:sldChg chg="modSp">
        <pc:chgData name="Georgia Louise Davies (2117462)" userId="S::2117462@student.uwtsd.ac.uk::2adc2f5f-3dd0-4fc5-bfd4-7a420e6c4684" providerId="AD" clId="Web-{0F545DB2-1AB0-2E8A-7D52-B45954629625}" dt="2022-01-11T18:30:39.181" v="19" actId="20577"/>
        <pc:sldMkLst>
          <pc:docMk/>
          <pc:sldMk cId="1788536017" sldId="257"/>
        </pc:sldMkLst>
        <pc:spChg chg="mod">
          <ac:chgData name="Georgia Louise Davies (2117462)" userId="S::2117462@student.uwtsd.ac.uk::2adc2f5f-3dd0-4fc5-bfd4-7a420e6c4684" providerId="AD" clId="Web-{0F545DB2-1AB0-2E8A-7D52-B45954629625}" dt="2022-01-11T18:30:39.181" v="19" actId="20577"/>
          <ac:spMkLst>
            <pc:docMk/>
            <pc:sldMk cId="1788536017" sldId="257"/>
            <ac:spMk id="3" creationId="{779A73D7-C815-46CF-B6AD-FA721A0F0984}"/>
          </ac:spMkLst>
        </pc:spChg>
      </pc:sldChg>
      <pc:sldChg chg="modSp">
        <pc:chgData name="Georgia Louise Davies (2117462)" userId="S::2117462@student.uwtsd.ac.uk::2adc2f5f-3dd0-4fc5-bfd4-7a420e6c4684" providerId="AD" clId="Web-{0F545DB2-1AB0-2E8A-7D52-B45954629625}" dt="2022-01-11T19:14:31.528" v="23" actId="20577"/>
        <pc:sldMkLst>
          <pc:docMk/>
          <pc:sldMk cId="2143029738" sldId="281"/>
        </pc:sldMkLst>
        <pc:spChg chg="mod">
          <ac:chgData name="Georgia Louise Davies (2117462)" userId="S::2117462@student.uwtsd.ac.uk::2adc2f5f-3dd0-4fc5-bfd4-7a420e6c4684" providerId="AD" clId="Web-{0F545DB2-1AB0-2E8A-7D52-B45954629625}" dt="2022-01-11T19:14:31.528" v="23" actId="20577"/>
          <ac:spMkLst>
            <pc:docMk/>
            <pc:sldMk cId="2143029738" sldId="281"/>
            <ac:spMk id="3" creationId="{1047867E-D7A8-484E-A33D-1AA32C847C29}"/>
          </ac:spMkLst>
        </pc:spChg>
      </pc:sldChg>
    </pc:docChg>
  </pc:docChgLst>
  <pc:docChgLst>
    <pc:chgData name="Georgia Louise Davies (2117462)" userId="S::2117462@student.uwtsd.ac.uk::2adc2f5f-3dd0-4fc5-bfd4-7a420e6c4684" providerId="AD" clId="Web-{0715EB4E-DA38-3181-5B3F-08CDBD1519ED}"/>
    <pc:docChg chg="addSld delSld modSld sldOrd">
      <pc:chgData name="Georgia Louise Davies (2117462)" userId="S::2117462@student.uwtsd.ac.uk::2adc2f5f-3dd0-4fc5-bfd4-7a420e6c4684" providerId="AD" clId="Web-{0715EB4E-DA38-3181-5B3F-08CDBD1519ED}" dt="2022-01-11T21:40:25.806" v="48" actId="1076"/>
      <pc:docMkLst>
        <pc:docMk/>
      </pc:docMkLst>
      <pc:sldChg chg="modSp">
        <pc:chgData name="Georgia Louise Davies (2117462)" userId="S::2117462@student.uwtsd.ac.uk::2adc2f5f-3dd0-4fc5-bfd4-7a420e6c4684" providerId="AD" clId="Web-{0715EB4E-DA38-3181-5B3F-08CDBD1519ED}" dt="2022-01-11T21:40:25.806" v="48" actId="1076"/>
        <pc:sldMkLst>
          <pc:docMk/>
          <pc:sldMk cId="1824937745" sldId="256"/>
        </pc:sldMkLst>
        <pc:spChg chg="mod">
          <ac:chgData name="Georgia Louise Davies (2117462)" userId="S::2117462@student.uwtsd.ac.uk::2adc2f5f-3dd0-4fc5-bfd4-7a420e6c4684" providerId="AD" clId="Web-{0715EB4E-DA38-3181-5B3F-08CDBD1519ED}" dt="2022-01-11T21:40:25.806" v="48" actId="1076"/>
          <ac:spMkLst>
            <pc:docMk/>
            <pc:sldMk cId="1824937745" sldId="256"/>
            <ac:spMk id="3" creationId="{6D1615C1-162E-47EF-BAEC-B940E081540A}"/>
          </ac:spMkLst>
        </pc:spChg>
      </pc:sldChg>
      <pc:sldChg chg="new del ord">
        <pc:chgData name="Georgia Louise Davies (2117462)" userId="S::2117462@student.uwtsd.ac.uk::2adc2f5f-3dd0-4fc5-bfd4-7a420e6c4684" providerId="AD" clId="Web-{0715EB4E-DA38-3181-5B3F-08CDBD1519ED}" dt="2022-01-11T21:34:09.439" v="26"/>
        <pc:sldMkLst>
          <pc:docMk/>
          <pc:sldMk cId="2379458132" sldId="282"/>
        </pc:sldMkLst>
      </pc:sldChg>
    </pc:docChg>
  </pc:docChgLst>
  <pc:docChgLst>
    <pc:chgData name="Yazmin Gutteridge (2105778)" userId="S::2105778@student.uwtsd.ac.uk::ad6aa5f0-be29-46b4-9206-65924655ed32" providerId="AD" clId="Web-{47B6152B-D0E6-B8AB-BAB4-75570F43B398}"/>
    <pc:docChg chg="modSld">
      <pc:chgData name="Yazmin Gutteridge (2105778)" userId="S::2105778@student.uwtsd.ac.uk::ad6aa5f0-be29-46b4-9206-65924655ed32" providerId="AD" clId="Web-{47B6152B-D0E6-B8AB-BAB4-75570F43B398}" dt="2021-12-08T17:52:25.420" v="10" actId="20577"/>
      <pc:docMkLst>
        <pc:docMk/>
      </pc:docMkLst>
      <pc:sldChg chg="modSp">
        <pc:chgData name="Yazmin Gutteridge (2105778)" userId="S::2105778@student.uwtsd.ac.uk::ad6aa5f0-be29-46b4-9206-65924655ed32" providerId="AD" clId="Web-{47B6152B-D0E6-B8AB-BAB4-75570F43B398}" dt="2021-12-08T17:52:25.420" v="10" actId="20577"/>
        <pc:sldMkLst>
          <pc:docMk/>
          <pc:sldMk cId="3924438666" sldId="265"/>
        </pc:sldMkLst>
        <pc:spChg chg="mod">
          <ac:chgData name="Yazmin Gutteridge (2105778)" userId="S::2105778@student.uwtsd.ac.uk::ad6aa5f0-be29-46b4-9206-65924655ed32" providerId="AD" clId="Web-{47B6152B-D0E6-B8AB-BAB4-75570F43B398}" dt="2021-12-08T17:52:25.420" v="10" actId="20577"/>
          <ac:spMkLst>
            <pc:docMk/>
            <pc:sldMk cId="3924438666" sldId="265"/>
            <ac:spMk id="3" creationId="{FAC6DFDA-FA04-4F63-8ECB-455B1FA9EC2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1/11/2022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21698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83094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1/11/2022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813619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7642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00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11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8239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1/11/2022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4264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1/11/2022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639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0097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3158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1/11/2022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364582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67a68e65-ca4a-4ba4-90a7-a2cea85ed91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uowtsd-my.sharepoint.com/:p:/r/personal/2117462_student_uwtsd_ac_uk/_layouts/15/Doc.aspx?sourcedoc=%7BB8F0B1C9-B88B-4E5F-95F2-E97963AE6B46%7D&amp;file=Group%20Presentation.pptx&amp;action=edit&amp;mobileredirect=true&amp;PreviousSessionID=560c174d-fbe3-31cc-3eb9-fd593447fec0&amp;cid=439711d5-bf43-459d-864e-7b3a580f7b6e" TargetMode="External"/><Relationship Id="rId2" Type="http://schemas.openxmlformats.org/officeDocument/2006/relationships/hyperlink" Target="file:///C:\Users\HP\Downloads\BPS%20Code%20of%20Ethics%20and%20Conduct%20(Updated%20July%202018).pdf" TargetMode="External"/><Relationship Id="rId1" Type="http://schemas.openxmlformats.org/officeDocument/2006/relationships/slideLayout" Target="../slideLayouts/slideLayout2.xml"/><Relationship Id="rId6" Type="http://schemas.openxmlformats.org/officeDocument/2006/relationships/hyperlink" Target="https://www.simplypsychology.org/zimbardo.html&#160;" TargetMode="External"/><Relationship Id="rId5" Type="http://schemas.openxmlformats.org/officeDocument/2006/relationships/hyperlink" Target="https://www.simplypsychology.org/milgram.html" TargetMode="External"/><Relationship Id="rId4" Type="http://schemas.openxmlformats.org/officeDocument/2006/relationships/hyperlink" Target="https://milligram.weebly.com/ethical-problem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305BD-DE40-4B44-B557-42166C989356}"/>
              </a:ext>
            </a:extLst>
          </p:cNvPr>
          <p:cNvSpPr>
            <a:spLocks noGrp="1"/>
          </p:cNvSpPr>
          <p:nvPr>
            <p:ph type="ctrTitle"/>
          </p:nvPr>
        </p:nvSpPr>
        <p:spPr/>
        <p:txBody>
          <a:bodyPr/>
          <a:lstStyle/>
          <a:p>
            <a:r>
              <a:rPr lang="en-GB"/>
              <a:t>The Ethical practitioner in psychology</a:t>
            </a:r>
          </a:p>
        </p:txBody>
      </p:sp>
      <p:sp>
        <p:nvSpPr>
          <p:cNvPr id="3" name="Subtitle 2">
            <a:extLst>
              <a:ext uri="{FF2B5EF4-FFF2-40B4-BE49-F238E27FC236}">
                <a16:creationId xmlns:a16="http://schemas.microsoft.com/office/drawing/2014/main" id="{6D1615C1-162E-47EF-BAEC-B940E081540A}"/>
              </a:ext>
            </a:extLst>
          </p:cNvPr>
          <p:cNvSpPr>
            <a:spLocks noGrp="1"/>
          </p:cNvSpPr>
          <p:nvPr>
            <p:ph type="subTitle" idx="1"/>
          </p:nvPr>
        </p:nvSpPr>
        <p:spPr>
          <a:xfrm>
            <a:off x="1444044" y="4757190"/>
            <a:ext cx="9296227" cy="425004"/>
          </a:xfrm>
        </p:spPr>
        <p:txBody>
          <a:bodyPr vert="horz" lIns="91440" tIns="45720" rIns="91440" bIns="45720" rtlCol="0" anchor="t">
            <a:noAutofit/>
          </a:bodyPr>
          <a:lstStyle/>
          <a:p>
            <a:r>
              <a:rPr lang="en-GB" sz="1800"/>
              <a:t>Link to Presentation: </a:t>
            </a:r>
            <a:r>
              <a:rPr lang="en-GB" sz="1800">
                <a:ea typeface="+mn-lt"/>
                <a:cs typeface="+mn-lt"/>
                <a:hlinkClick r:id="rId2"/>
              </a:rPr>
              <a:t>https://web.microsoftstream.com/video/67a68e65-ca4a-4ba4-90a7-a2cea85ed913</a:t>
            </a:r>
            <a:endParaRPr lang="en-GB" sz="1800">
              <a:ea typeface="+mn-lt"/>
              <a:cs typeface="+mn-lt"/>
            </a:endParaRPr>
          </a:p>
        </p:txBody>
      </p:sp>
    </p:spTree>
    <p:extLst>
      <p:ext uri="{BB962C8B-B14F-4D97-AF65-F5344CB8AC3E}">
        <p14:creationId xmlns:p14="http://schemas.microsoft.com/office/powerpoint/2010/main" val="182493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473B15E-622A-41AD-9904-A80385F43D5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Introduction.</a:t>
            </a:r>
          </a:p>
        </p:txBody>
      </p:sp>
      <p:sp>
        <p:nvSpPr>
          <p:cNvPr id="3" name="Content Placeholder 2">
            <a:extLst>
              <a:ext uri="{FF2B5EF4-FFF2-40B4-BE49-F238E27FC236}">
                <a16:creationId xmlns:a16="http://schemas.microsoft.com/office/drawing/2014/main" id="{FAC6DFDA-FA04-4F63-8ECB-455B1FA9EC28}"/>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GB">
                <a:solidFill>
                  <a:schemeClr val="tx1">
                    <a:lumMod val="75000"/>
                    <a:lumOff val="25000"/>
                  </a:schemeClr>
                </a:solidFill>
              </a:rPr>
              <a:t>Before we can discuss the experiments, we first need to understand the ethics behind them .Ethics also known as moral philosophy ,are principles that carry out a person's behaviours or the discipline's concerned with what is morally good or bad and morally right and wrong </a:t>
            </a:r>
          </a:p>
          <a:p>
            <a:pPr marL="0" indent="0">
              <a:buNone/>
            </a:pPr>
            <a:endParaRPr lang="en-GB">
              <a:solidFill>
                <a:schemeClr val="tx1">
                  <a:lumMod val="75000"/>
                  <a:lumOff val="25000"/>
                </a:schemeClr>
              </a:solidFill>
            </a:endParaRPr>
          </a:p>
          <a:p>
            <a:pPr marL="0" indent="0">
              <a:buNone/>
            </a:pPr>
            <a:r>
              <a:rPr lang="en-GB">
                <a:solidFill>
                  <a:schemeClr val="tx1">
                    <a:lumMod val="75000"/>
                    <a:lumOff val="25000"/>
                  </a:schemeClr>
                </a:solidFill>
              </a:rPr>
              <a:t>During this presentation we will be discussing Milgram, (1963) experiment on behaviour and obedience following certain environments.and the Standford prison experiment ,(1971)study of imprisonment </a:t>
            </a:r>
            <a:endParaRPr lang="en-US">
              <a:solidFill>
                <a:schemeClr val="tx1">
                  <a:lumMod val="75000"/>
                  <a:lumOff val="25000"/>
                </a:schemeClr>
              </a:solidFill>
            </a:endParaRPr>
          </a:p>
        </p:txBody>
      </p:sp>
    </p:spTree>
    <p:extLst>
      <p:ext uri="{BB962C8B-B14F-4D97-AF65-F5344CB8AC3E}">
        <p14:creationId xmlns:p14="http://schemas.microsoft.com/office/powerpoint/2010/main" val="392443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863-1E98-4504-B3F8-CAF832290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4C7CD5-043C-46EE-BA99-0901C26464E2}"/>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28384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B9DE73E-4BB9-4127-819E-059DF6908E2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Milgram (1963)</a:t>
            </a:r>
          </a:p>
        </p:txBody>
      </p:sp>
      <p:sp>
        <p:nvSpPr>
          <p:cNvPr id="3" name="Content Placeholder 2">
            <a:extLst>
              <a:ext uri="{FF2B5EF4-FFF2-40B4-BE49-F238E27FC236}">
                <a16:creationId xmlns:a16="http://schemas.microsoft.com/office/drawing/2014/main" id="{779A73D7-C815-46CF-B6AD-FA721A0F0984}"/>
              </a:ext>
            </a:extLst>
          </p:cNvPr>
          <p:cNvSpPr>
            <a:spLocks noGrp="1"/>
          </p:cNvSpPr>
          <p:nvPr>
            <p:ph idx="1"/>
          </p:nvPr>
        </p:nvSpPr>
        <p:spPr>
          <a:xfrm>
            <a:off x="3844616" y="2626840"/>
            <a:ext cx="7245103" cy="3131777"/>
          </a:xfrm>
        </p:spPr>
        <p:txBody>
          <a:bodyPr vert="horz" lIns="91440" tIns="45720" rIns="91440" bIns="45720" rtlCol="0" anchor="t">
            <a:normAutofit lnSpcReduction="10000"/>
          </a:bodyPr>
          <a:lstStyle/>
          <a:p>
            <a:r>
              <a:rPr lang="en-GB">
                <a:solidFill>
                  <a:schemeClr val="tx1">
                    <a:lumMod val="75000"/>
                    <a:lumOff val="25000"/>
                  </a:schemeClr>
                </a:solidFill>
                <a:ea typeface="+mn-lt"/>
                <a:cs typeface="+mn-lt"/>
              </a:rPr>
              <a:t>Stanley Milgram, a psychologist at yale university, was interested in studying behaviour and obedience following certain environments, that some would believe to go against their personal conscience.</a:t>
            </a:r>
          </a:p>
          <a:p>
            <a:pPr>
              <a:buClr>
                <a:srgbClr val="262626"/>
              </a:buClr>
            </a:pPr>
            <a:r>
              <a:rPr lang="en-GB">
                <a:solidFill>
                  <a:schemeClr val="tx1">
                    <a:lumMod val="75000"/>
                    <a:lumOff val="25000"/>
                  </a:schemeClr>
                </a:solidFill>
                <a:ea typeface="+mn-lt"/>
                <a:cs typeface="+mn-lt"/>
              </a:rPr>
              <a:t>The experiment is well known for being morally and ethically inappropriate.</a:t>
            </a:r>
          </a:p>
          <a:p>
            <a:pPr>
              <a:buClr>
                <a:srgbClr val="262626"/>
              </a:buClr>
            </a:pPr>
            <a:endParaRPr lang="en-GB">
              <a:solidFill>
                <a:schemeClr val="tx1">
                  <a:lumMod val="75000"/>
                  <a:lumOff val="25000"/>
                </a:schemeClr>
              </a:solidFill>
              <a:ea typeface="+mn-lt"/>
              <a:cs typeface="+mn-lt"/>
            </a:endParaRPr>
          </a:p>
          <a:p>
            <a:pPr>
              <a:buClr>
                <a:srgbClr val="262626"/>
              </a:buClr>
            </a:pPr>
            <a:r>
              <a:rPr lang="en-GB">
                <a:solidFill>
                  <a:schemeClr val="tx1">
                    <a:lumMod val="75000"/>
                    <a:lumOff val="25000"/>
                  </a:schemeClr>
                </a:solidFill>
                <a:ea typeface="+mn-lt"/>
                <a:cs typeface="+mn-lt"/>
              </a:rPr>
              <a:t>A variety of participants who would take on the position of the teacher as well as a fixed individual, a confederate to Milgram, who would play the role of the learner.</a:t>
            </a:r>
          </a:p>
          <a:p>
            <a:pPr>
              <a:buClr>
                <a:srgbClr val="262626"/>
              </a:buClr>
            </a:pPr>
            <a:endParaRPr lang="en-GB">
              <a:solidFill>
                <a:schemeClr val="tx1">
                  <a:lumMod val="75000"/>
                  <a:lumOff val="25000"/>
                </a:schemeClr>
              </a:solidFill>
            </a:endParaRPr>
          </a:p>
        </p:txBody>
      </p:sp>
    </p:spTree>
    <p:extLst>
      <p:ext uri="{BB962C8B-B14F-4D97-AF65-F5344CB8AC3E}">
        <p14:creationId xmlns:p14="http://schemas.microsoft.com/office/powerpoint/2010/main" val="178853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96C8B-9D08-4175-8BA0-519A19FC3EEF}"/>
              </a:ext>
            </a:extLst>
          </p:cNvPr>
          <p:cNvSpPr>
            <a:spLocks noGrp="1"/>
          </p:cNvSpPr>
          <p:nvPr>
            <p:ph idx="1"/>
          </p:nvPr>
        </p:nvSpPr>
        <p:spPr>
          <a:xfrm>
            <a:off x="970208" y="1212332"/>
            <a:ext cx="10058400" cy="5649102"/>
          </a:xfrm>
        </p:spPr>
        <p:txBody>
          <a:bodyPr vert="horz" lIns="91440" tIns="45720" rIns="91440" bIns="45720" rtlCol="0" anchor="t">
            <a:normAutofit/>
          </a:bodyPr>
          <a:lstStyle/>
          <a:p>
            <a:r>
              <a:rPr lang="en-GB" sz="2000"/>
              <a:t>The learner would be asked to remember a set of words and fill in the missing gaps as read to them by the teacher. For every incorrect response, the teacher would give the learner an electric shock varying from 15 volts to 450 volts.</a:t>
            </a:r>
          </a:p>
          <a:p>
            <a:pPr>
              <a:buClr>
                <a:srgbClr val="262626"/>
              </a:buClr>
            </a:pPr>
            <a:r>
              <a:rPr lang="en-GB" sz="2000"/>
              <a:t>The learner didn’t receive the shock, unbeknownst to the teacher.</a:t>
            </a:r>
          </a:p>
          <a:p>
            <a:pPr>
              <a:buClr>
                <a:srgbClr val="262626"/>
              </a:buClr>
            </a:pPr>
            <a:r>
              <a:rPr lang="en-GB" sz="2000"/>
              <a:t> A video recording was played as the response from the learner to the teacher, with only a set amount of words being filled correctly. </a:t>
            </a:r>
            <a:endParaRPr lang="en-GB"/>
          </a:p>
          <a:p>
            <a:pPr>
              <a:buClr>
                <a:srgbClr val="262626"/>
              </a:buClr>
            </a:pPr>
            <a:r>
              <a:rPr lang="en-GB" sz="2000"/>
              <a:t>The video played to the teachers enforced the idea of the learner being in distress and pain.</a:t>
            </a:r>
          </a:p>
          <a:p>
            <a:pPr>
              <a:buClr>
                <a:srgbClr val="262626"/>
              </a:buClr>
            </a:pPr>
            <a:r>
              <a:rPr lang="en-GB" sz="2000">
                <a:ea typeface="+mn-lt"/>
                <a:cs typeface="+mn-lt"/>
              </a:rPr>
              <a:t>The experimenter wore a white lab coat, and whenever questioned about ending the study, told the teacher to continue. </a:t>
            </a:r>
          </a:p>
          <a:p>
            <a:pPr>
              <a:buClr>
                <a:srgbClr val="262626"/>
              </a:buClr>
            </a:pPr>
            <a:endParaRPr lang="en-GB" sz="2000"/>
          </a:p>
        </p:txBody>
      </p:sp>
    </p:spTree>
    <p:extLst>
      <p:ext uri="{BB962C8B-B14F-4D97-AF65-F5344CB8AC3E}">
        <p14:creationId xmlns:p14="http://schemas.microsoft.com/office/powerpoint/2010/main" val="2022389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8E1-2976-40AE-A4B4-76CA69EE85C3}"/>
              </a:ext>
            </a:extLst>
          </p:cNvPr>
          <p:cNvSpPr>
            <a:spLocks noGrp="1"/>
          </p:cNvSpPr>
          <p:nvPr>
            <p:ph type="title"/>
          </p:nvPr>
        </p:nvSpPr>
        <p:spPr/>
        <p:txBody>
          <a:bodyPr/>
          <a:lstStyle/>
          <a:p>
            <a:r>
              <a:rPr lang="en-GB"/>
              <a:t>Deception</a:t>
            </a:r>
          </a:p>
        </p:txBody>
      </p:sp>
      <p:sp>
        <p:nvSpPr>
          <p:cNvPr id="3" name="Content Placeholder 2">
            <a:extLst>
              <a:ext uri="{FF2B5EF4-FFF2-40B4-BE49-F238E27FC236}">
                <a16:creationId xmlns:a16="http://schemas.microsoft.com/office/drawing/2014/main" id="{3B40CF0F-DD52-4B9F-9DFF-1C7A4C9A2459}"/>
              </a:ext>
            </a:extLst>
          </p:cNvPr>
          <p:cNvSpPr>
            <a:spLocks noGrp="1"/>
          </p:cNvSpPr>
          <p:nvPr>
            <p:ph idx="1"/>
          </p:nvPr>
        </p:nvSpPr>
        <p:spPr/>
        <p:txBody>
          <a:bodyPr vert="horz" lIns="91440" tIns="45720" rIns="91440" bIns="45720" rtlCol="0" anchor="t">
            <a:noAutofit/>
          </a:bodyPr>
          <a:lstStyle/>
          <a:p>
            <a:r>
              <a:rPr lang="en-GB" sz="2000">
                <a:ea typeface="+mn-lt"/>
                <a:cs typeface="+mn-lt"/>
              </a:rPr>
              <a:t> The participants who played the role of the ‘teacher’ genuinely believed that they were shocking a real person, with them being completely unaware that the learner was a confederate of Milgram’s. </a:t>
            </a:r>
            <a:endParaRPr lang="en-US" sz="2000"/>
          </a:p>
          <a:p>
            <a:pPr>
              <a:buClr>
                <a:srgbClr val="262626"/>
              </a:buClr>
            </a:pPr>
            <a:r>
              <a:rPr lang="en-GB" sz="2000">
                <a:ea typeface="+mn-lt"/>
                <a:cs typeface="+mn-lt"/>
              </a:rPr>
              <a:t>Not even one participant was able to give fully informed consent for this experiment, with all of them being misled over the topic of the experiment.</a:t>
            </a:r>
          </a:p>
          <a:p>
            <a:pPr>
              <a:buClr>
                <a:srgbClr val="262626"/>
              </a:buClr>
            </a:pPr>
            <a:r>
              <a:rPr lang="en-GB" sz="2000">
                <a:ea typeface="+mn-lt"/>
                <a:cs typeface="+mn-lt"/>
              </a:rPr>
              <a:t>All were pushed by a figure of authority to inflict harm on another individual, to an extent of if the learner was to receive the shock, they would have to withstand severe damage, possibly even death. </a:t>
            </a:r>
          </a:p>
          <a:p>
            <a:pPr>
              <a:buClr>
                <a:srgbClr val="262626"/>
              </a:buClr>
            </a:pPr>
            <a:r>
              <a:rPr lang="en-GB" sz="2000">
                <a:ea typeface="+mn-lt"/>
                <a:cs typeface="+mn-lt"/>
              </a:rPr>
              <a:t>As the participants were not aware that they were not actually inflicting any damage, some would have experienced distress, with the environment and responses from the learner creating the illusion that they were responsible for severe damage to the learner. </a:t>
            </a:r>
            <a:br>
              <a:rPr lang="en-US"/>
            </a:br>
            <a:endParaRPr lang="en-US"/>
          </a:p>
        </p:txBody>
      </p:sp>
    </p:spTree>
    <p:extLst>
      <p:ext uri="{BB962C8B-B14F-4D97-AF65-F5344CB8AC3E}">
        <p14:creationId xmlns:p14="http://schemas.microsoft.com/office/powerpoint/2010/main" val="2529985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95A9-054A-4C78-A658-30051F9695AA}"/>
              </a:ext>
            </a:extLst>
          </p:cNvPr>
          <p:cNvSpPr>
            <a:spLocks noGrp="1"/>
          </p:cNvSpPr>
          <p:nvPr>
            <p:ph type="title"/>
          </p:nvPr>
        </p:nvSpPr>
        <p:spPr/>
        <p:txBody>
          <a:bodyPr/>
          <a:lstStyle/>
          <a:p>
            <a:r>
              <a:rPr lang="en-GB"/>
              <a:t>Protection of Participants</a:t>
            </a:r>
          </a:p>
        </p:txBody>
      </p:sp>
      <p:sp>
        <p:nvSpPr>
          <p:cNvPr id="3" name="Content Placeholder 2">
            <a:extLst>
              <a:ext uri="{FF2B5EF4-FFF2-40B4-BE49-F238E27FC236}">
                <a16:creationId xmlns:a16="http://schemas.microsoft.com/office/drawing/2014/main" id="{730D3EF4-55B1-4900-B67C-2E3431003B4B}"/>
              </a:ext>
            </a:extLst>
          </p:cNvPr>
          <p:cNvSpPr>
            <a:spLocks noGrp="1"/>
          </p:cNvSpPr>
          <p:nvPr>
            <p:ph idx="1"/>
          </p:nvPr>
        </p:nvSpPr>
        <p:spPr/>
        <p:txBody>
          <a:bodyPr vert="horz" lIns="91440" tIns="45720" rIns="91440" bIns="45720" rtlCol="0" anchor="t">
            <a:normAutofit/>
          </a:bodyPr>
          <a:lstStyle/>
          <a:p>
            <a:r>
              <a:rPr lang="en-GB" sz="2000">
                <a:ea typeface="+mn-lt"/>
                <a:cs typeface="+mn-lt"/>
              </a:rPr>
              <a:t>All the participants were subjected and exposed to extremely stressful situations that may have the potential to cause psychological harm, with many of the participants being witnessed to be visibly distressed. </a:t>
            </a:r>
          </a:p>
          <a:p>
            <a:pPr>
              <a:buClr>
                <a:srgbClr val="262626"/>
              </a:buClr>
            </a:pPr>
            <a:r>
              <a:rPr lang="en-GB" sz="2000">
                <a:ea typeface="+mn-lt"/>
                <a:cs typeface="+mn-lt"/>
              </a:rPr>
              <a:t>The participants showed signs of tension including trembling, sweating, stuttering, laughing nervously, biting lips and digging fingernails into the palms of their hands. </a:t>
            </a:r>
          </a:p>
          <a:p>
            <a:pPr>
              <a:buClr>
                <a:srgbClr val="262626"/>
              </a:buClr>
            </a:pPr>
            <a:r>
              <a:rPr lang="en-GB" sz="2000">
                <a:ea typeface="+mn-lt"/>
                <a:cs typeface="+mn-lt"/>
              </a:rPr>
              <a:t>Three of the participants even experienced uncontrollable seizures, as well as many pleading for the experiment to be ended. </a:t>
            </a:r>
          </a:p>
          <a:p>
            <a:pPr>
              <a:buClr>
                <a:srgbClr val="262626"/>
              </a:buClr>
            </a:pPr>
            <a:r>
              <a:rPr lang="en-GB" sz="2000">
                <a:ea typeface="+mn-lt"/>
                <a:cs typeface="+mn-lt"/>
              </a:rPr>
              <a:t>As stated by Milgram himself one businessman was reduced to a “twitching stuttering wreck” (1963 pg. 377).</a:t>
            </a:r>
            <a:endParaRPr lang="en-GB" sz="2000"/>
          </a:p>
        </p:txBody>
      </p:sp>
    </p:spTree>
    <p:extLst>
      <p:ext uri="{BB962C8B-B14F-4D97-AF65-F5344CB8AC3E}">
        <p14:creationId xmlns:p14="http://schemas.microsoft.com/office/powerpoint/2010/main" val="3656859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1056068" y="1899205"/>
            <a:ext cx="10058400" cy="3931920"/>
          </a:xfrm>
        </p:spPr>
        <p:txBody>
          <a:bodyPr vert="horz" lIns="91440" tIns="45720" rIns="91440" bIns="45720" rtlCol="0" anchor="t">
            <a:normAutofit/>
          </a:bodyPr>
          <a:lstStyle/>
          <a:p>
            <a:r>
              <a:rPr lang="en-GB" sz="2000">
                <a:ea typeface="+mn-lt"/>
                <a:cs typeface="+mn-lt"/>
              </a:rPr>
              <a:t>Milgram did state that these effects, experienced by the participants, were only short term, with no long-term damage being caused.</a:t>
            </a:r>
          </a:p>
          <a:p>
            <a:pPr>
              <a:buClr>
                <a:srgbClr val="262626"/>
              </a:buClr>
            </a:pPr>
            <a:r>
              <a:rPr lang="en-GB" sz="2000">
                <a:ea typeface="+mn-lt"/>
                <a:cs typeface="+mn-lt"/>
              </a:rPr>
              <a:t> He ensured all participants were debriefed once ending the experiment and following the disclosure of the true nature of the experiment, their stress levels did see a decrease, especially after seeing that the confederate, or as they knew them the learner, had come to no harm. </a:t>
            </a:r>
          </a:p>
          <a:p>
            <a:pPr>
              <a:buClr>
                <a:srgbClr val="262626"/>
              </a:buClr>
            </a:pPr>
            <a:r>
              <a:rPr lang="en-GB" sz="2000">
                <a:ea typeface="+mn-lt"/>
                <a:cs typeface="+mn-lt"/>
              </a:rPr>
              <a:t>Further interviewed the participants one year after the study, to ensure that they had come to no psychological harm and had concluded that the majority, roughly 83.7%, of the participants were happy they had taken part. </a:t>
            </a:r>
            <a:endParaRPr lang="en-GB" sz="2000"/>
          </a:p>
        </p:txBody>
      </p:sp>
    </p:spTree>
    <p:extLst>
      <p:ext uri="{BB962C8B-B14F-4D97-AF65-F5344CB8AC3E}">
        <p14:creationId xmlns:p14="http://schemas.microsoft.com/office/powerpoint/2010/main" val="307383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8CF0-3C4D-43F1-BEBD-22C9E6D41602}"/>
              </a:ext>
            </a:extLst>
          </p:cNvPr>
          <p:cNvSpPr>
            <a:spLocks noGrp="1"/>
          </p:cNvSpPr>
          <p:nvPr>
            <p:ph type="title"/>
          </p:nvPr>
        </p:nvSpPr>
        <p:spPr/>
        <p:txBody>
          <a:bodyPr/>
          <a:lstStyle/>
          <a:p>
            <a:r>
              <a:rPr lang="en-GB"/>
              <a:t>Right to Withdraw</a:t>
            </a:r>
          </a:p>
        </p:txBody>
      </p:sp>
      <p:sp>
        <p:nvSpPr>
          <p:cNvPr id="3" name="Content Placeholder 2">
            <a:extLst>
              <a:ext uri="{FF2B5EF4-FFF2-40B4-BE49-F238E27FC236}">
                <a16:creationId xmlns:a16="http://schemas.microsoft.com/office/drawing/2014/main" id="{A4A13684-CFBA-486D-9AAC-276A8C683926}"/>
              </a:ext>
            </a:extLst>
          </p:cNvPr>
          <p:cNvSpPr>
            <a:spLocks noGrp="1"/>
          </p:cNvSpPr>
          <p:nvPr>
            <p:ph idx="1"/>
          </p:nvPr>
        </p:nvSpPr>
        <p:spPr>
          <a:xfrm>
            <a:off x="1066800" y="1781149"/>
            <a:ext cx="10058400" cy="4672454"/>
          </a:xfrm>
        </p:spPr>
        <p:txBody>
          <a:bodyPr vert="horz" lIns="91440" tIns="45720" rIns="91440" bIns="45720" rtlCol="0" anchor="t">
            <a:normAutofit/>
          </a:bodyPr>
          <a:lstStyle/>
          <a:p>
            <a:pPr>
              <a:buClr>
                <a:srgbClr val="262626"/>
              </a:buClr>
            </a:pPr>
            <a:r>
              <a:rPr lang="en-GB" sz="2000">
                <a:ea typeface="+mn-lt"/>
                <a:cs typeface="+mn-lt"/>
              </a:rPr>
              <a:t>The British Psychological Society guidelines state that for any experiment participants must be made aware that they can withdraw from the study, with all their data being destroyed, further reinforcing that there would be no consequences for their withdrawal. </a:t>
            </a:r>
            <a:endParaRPr lang="en-US"/>
          </a:p>
          <a:p>
            <a:pPr>
              <a:buClr>
                <a:srgbClr val="262626"/>
              </a:buClr>
            </a:pPr>
            <a:r>
              <a:rPr lang="en-GB" sz="2000">
                <a:ea typeface="+mn-lt"/>
                <a:cs typeface="+mn-lt"/>
              </a:rPr>
              <a:t>Within this study the experimenter gave four verbal prods including; Please continue, The experiment requires that you continue, It is absolutely essential that you continue and You have no other choice, you must go on. </a:t>
            </a:r>
          </a:p>
          <a:p>
            <a:pPr>
              <a:buClr>
                <a:srgbClr val="262626"/>
              </a:buClr>
            </a:pPr>
            <a:r>
              <a:rPr lang="en-GB" sz="2000">
                <a:ea typeface="+mn-lt"/>
                <a:cs typeface="+mn-lt"/>
              </a:rPr>
              <a:t>Withdrawal argued to be discouraged, breaching the participant’s rights to knowledge of their withdrawal being acceptable.</a:t>
            </a:r>
            <a:endParaRPr lang="en-GB" sz="2000"/>
          </a:p>
          <a:p>
            <a:pPr>
              <a:buClr>
                <a:srgbClr val="262626"/>
              </a:buClr>
            </a:pPr>
            <a:r>
              <a:rPr lang="en-GB" sz="2000">
                <a:ea typeface="+mn-lt"/>
                <a:cs typeface="+mn-lt"/>
              </a:rPr>
              <a:t>Did defend this, as he claimed the prompts were justified due to the nature of the experiment involving obedience, so orders were necessary. It was also claimed that although the right to withdraw wasn’t made clear it was still possible with 35% of original participants withdrawing from the experiment. </a:t>
            </a:r>
          </a:p>
        </p:txBody>
      </p:sp>
    </p:spTree>
    <p:extLst>
      <p:ext uri="{BB962C8B-B14F-4D97-AF65-F5344CB8AC3E}">
        <p14:creationId xmlns:p14="http://schemas.microsoft.com/office/powerpoint/2010/main" val="2765740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1"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28EA28A-69A1-4568-99DA-CCF2DF48E9A2}"/>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The Stanford prison experiment (1971).</a:t>
            </a:r>
          </a:p>
        </p:txBody>
      </p:sp>
      <p:sp>
        <p:nvSpPr>
          <p:cNvPr id="22" name="Content Placeholder 2">
            <a:extLst>
              <a:ext uri="{FF2B5EF4-FFF2-40B4-BE49-F238E27FC236}">
                <a16:creationId xmlns:a16="http://schemas.microsoft.com/office/drawing/2014/main" id="{AC05D518-2176-4D69-8C39-7176544C7813}"/>
              </a:ext>
            </a:extLst>
          </p:cNvPr>
          <p:cNvSpPr>
            <a:spLocks noGrp="1"/>
          </p:cNvSpPr>
          <p:nvPr>
            <p:ph idx="1"/>
          </p:nvPr>
        </p:nvSpPr>
        <p:spPr>
          <a:xfrm>
            <a:off x="3844616" y="2626840"/>
            <a:ext cx="7245103" cy="3131777"/>
          </a:xfrm>
        </p:spPr>
        <p:txBody>
          <a:bodyPr>
            <a:normAutofit/>
          </a:bodyPr>
          <a:lstStyle/>
          <a:p>
            <a:pPr>
              <a:lnSpc>
                <a:spcPct val="90000"/>
              </a:lnSpc>
            </a:pPr>
            <a:r>
              <a:rPr lang="en-GB" sz="1500">
                <a:solidFill>
                  <a:schemeClr val="tx1">
                    <a:lumMod val="75000"/>
                    <a:lumOff val="25000"/>
                  </a:schemeClr>
                </a:solidFill>
              </a:rPr>
              <a:t>In 1971 Philip Zimbardo a phycologist at Stanford university wanted to do a simulation study on imprisonment.</a:t>
            </a:r>
          </a:p>
          <a:p>
            <a:pPr>
              <a:lnSpc>
                <a:spcPct val="90000"/>
              </a:lnSpc>
            </a:pPr>
            <a:r>
              <a:rPr lang="en-GB" sz="1500">
                <a:solidFill>
                  <a:schemeClr val="tx1">
                    <a:lumMod val="75000"/>
                    <a:lumOff val="25000"/>
                  </a:schemeClr>
                </a:solidFill>
              </a:rPr>
              <a:t>Zimbardo put an ad in the Palo newspaper for volunteers to join his study. The title study in the ad was the psychological effects of prison life.</a:t>
            </a:r>
          </a:p>
          <a:p>
            <a:pPr>
              <a:lnSpc>
                <a:spcPct val="90000"/>
              </a:lnSpc>
            </a:pPr>
            <a:r>
              <a:rPr lang="en-GB" sz="1500">
                <a:solidFill>
                  <a:schemeClr val="tx1">
                    <a:lumMod val="75000"/>
                    <a:lumOff val="25000"/>
                  </a:schemeClr>
                </a:solidFill>
              </a:rPr>
              <a:t>Over 70 people applied for the study but after being looked over for any health, disabilities and criminal history they was left with 24 applicants.</a:t>
            </a:r>
          </a:p>
          <a:p>
            <a:pPr>
              <a:lnSpc>
                <a:spcPct val="90000"/>
              </a:lnSpc>
            </a:pPr>
            <a:r>
              <a:rPr lang="en-GB" sz="1500">
                <a:solidFill>
                  <a:schemeClr val="tx1">
                    <a:lumMod val="75000"/>
                    <a:lumOff val="25000"/>
                  </a:schemeClr>
                </a:solidFill>
              </a:rPr>
              <a:t>The 24 applicants where college students who was in the area of Stanford at the time of the advert.</a:t>
            </a:r>
          </a:p>
          <a:p>
            <a:pPr>
              <a:lnSpc>
                <a:spcPct val="90000"/>
              </a:lnSpc>
            </a:pPr>
            <a:r>
              <a:rPr lang="en-GB" sz="1500">
                <a:solidFill>
                  <a:schemeClr val="tx1">
                    <a:lumMod val="75000"/>
                    <a:lumOff val="25000"/>
                  </a:schemeClr>
                </a:solidFill>
              </a:rPr>
              <a:t>Reason the young students signed up was because they would get $15 a day.</a:t>
            </a:r>
          </a:p>
          <a:p>
            <a:pPr marL="0" indent="0">
              <a:lnSpc>
                <a:spcPct val="90000"/>
              </a:lnSpc>
              <a:buNone/>
            </a:pPr>
            <a:endParaRPr lang="en-GB" sz="1500">
              <a:solidFill>
                <a:schemeClr val="tx1">
                  <a:lumMod val="75000"/>
                  <a:lumOff val="25000"/>
                </a:schemeClr>
              </a:solidFill>
            </a:endParaRPr>
          </a:p>
        </p:txBody>
      </p:sp>
    </p:spTree>
    <p:extLst>
      <p:ext uri="{BB962C8B-B14F-4D97-AF65-F5344CB8AC3E}">
        <p14:creationId xmlns:p14="http://schemas.microsoft.com/office/powerpoint/2010/main" val="134240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977410" y="1289605"/>
            <a:ext cx="10058400" cy="3931920"/>
          </a:xfrm>
        </p:spPr>
        <p:txBody>
          <a:bodyPr vert="horz" lIns="91440" tIns="45720" rIns="91440" bIns="45720" rtlCol="0" anchor="t">
            <a:normAutofit/>
          </a:bodyPr>
          <a:lstStyle/>
          <a:p>
            <a:r>
              <a:rPr lang="en-GB" sz="2000"/>
              <a:t>Each student who took part in the experiment where young males.</a:t>
            </a:r>
          </a:p>
          <a:p>
            <a:r>
              <a:rPr lang="en-GB" sz="2000"/>
              <a:t>Zimbardo. (1971). wanted the experiment to be realistic by building a prison in the basement at Stanford university. </a:t>
            </a:r>
          </a:p>
          <a:p>
            <a:r>
              <a:rPr lang="en-GB" sz="2000"/>
              <a:t>He asked for advise from ex-con men on what prison life was like so that he could make the prison feel more real.</a:t>
            </a:r>
          </a:p>
          <a:p>
            <a:r>
              <a:rPr lang="en-GB" sz="2000"/>
              <a:t>The prison and the cells had no windows or clocks. This leaving the prisoners to not know if it was day or night. This must of left the prisoners feeling disorientated of time.</a:t>
            </a:r>
          </a:p>
          <a:p>
            <a:r>
              <a:rPr lang="en-GB" sz="2000"/>
              <a:t>The students where split into two groups. One being the guards and the other being prisoners. This was decided by a toss of a coin. </a:t>
            </a:r>
          </a:p>
        </p:txBody>
      </p:sp>
    </p:spTree>
    <p:extLst>
      <p:ext uri="{BB962C8B-B14F-4D97-AF65-F5344CB8AC3E}">
        <p14:creationId xmlns:p14="http://schemas.microsoft.com/office/powerpoint/2010/main" val="12974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41CC2-FF49-4D94-A6B5-4B21745305B8}"/>
              </a:ext>
            </a:extLst>
          </p:cNvPr>
          <p:cNvSpPr>
            <a:spLocks noGrp="1"/>
          </p:cNvSpPr>
          <p:nvPr>
            <p:ph idx="1"/>
          </p:nvPr>
        </p:nvSpPr>
        <p:spPr>
          <a:xfrm>
            <a:off x="948813" y="816077"/>
            <a:ext cx="10058400" cy="5230761"/>
          </a:xfrm>
        </p:spPr>
        <p:txBody>
          <a:bodyPr>
            <a:normAutofit lnSpcReduction="10000"/>
          </a:bodyPr>
          <a:lstStyle/>
          <a:p>
            <a:pPr marL="0" indent="0">
              <a:buNone/>
            </a:pPr>
            <a:endParaRPr lang="en-GB" sz="1800"/>
          </a:p>
          <a:p>
            <a:pPr marL="0" indent="0">
              <a:buNone/>
            </a:pPr>
            <a:r>
              <a:rPr lang="en-GB" sz="1800"/>
              <a:t>Real police officers went in search of those who where chosen as prisoners. </a:t>
            </a:r>
            <a:r>
              <a:rPr lang="en-GB"/>
              <a:t>They </a:t>
            </a:r>
            <a:r>
              <a:rPr lang="en-GB" sz="1800"/>
              <a:t>arrested each one, took them to police station to be processed. Finger prints where taken, then placed into a cell and blindfolded.</a:t>
            </a:r>
          </a:p>
          <a:p>
            <a:pPr marL="0" indent="0">
              <a:buNone/>
            </a:pPr>
            <a:r>
              <a:rPr lang="en-GB"/>
              <a:t>After waiting in a cell they was driven to the Stanford jail and put into the prison one at a time. </a:t>
            </a:r>
          </a:p>
          <a:p>
            <a:pPr marL="0" indent="0">
              <a:buNone/>
            </a:pPr>
            <a:r>
              <a:rPr lang="en-GB"/>
              <a:t>Each one was searched, stripped naked and deloused which would of caused a feeling of humiliation and embarrassment.</a:t>
            </a:r>
          </a:p>
          <a:p>
            <a:pPr marL="0" indent="0">
              <a:buNone/>
            </a:pPr>
            <a:r>
              <a:rPr lang="en-GB"/>
              <a:t>The prison uniform that was given out consists of 5 parts.</a:t>
            </a:r>
          </a:p>
          <a:p>
            <a:pPr marL="342900" indent="-342900">
              <a:buFont typeface="+mj-lt"/>
              <a:buAutoNum type="arabicPeriod"/>
            </a:pPr>
            <a:r>
              <a:rPr lang="en-GB"/>
              <a:t> A dress which had to be worn at all times with nothing on underneath.</a:t>
            </a:r>
          </a:p>
          <a:p>
            <a:pPr marL="342900" indent="-342900">
              <a:buFont typeface="+mj-lt"/>
              <a:buAutoNum type="arabicPeriod"/>
            </a:pPr>
            <a:r>
              <a:rPr lang="en-GB"/>
              <a:t> It also had their own number on the front and back of the dress.</a:t>
            </a:r>
          </a:p>
          <a:p>
            <a:pPr marL="342900" indent="-342900">
              <a:buFont typeface="+mj-lt"/>
              <a:buAutoNum type="arabicPeriod"/>
            </a:pPr>
            <a:r>
              <a:rPr lang="en-GB"/>
              <a:t>On their right ankle they would have a heavy chain bolted on at all times.</a:t>
            </a:r>
          </a:p>
          <a:p>
            <a:pPr marL="342900" indent="-342900">
              <a:buFont typeface="+mj-lt"/>
              <a:buAutoNum type="arabicPeriod"/>
            </a:pPr>
            <a:r>
              <a:rPr lang="en-GB"/>
              <a:t>They would wear loose rubber sandals on their feet.</a:t>
            </a:r>
          </a:p>
          <a:p>
            <a:pPr marL="342900" indent="-342900">
              <a:buFont typeface="+mj-lt"/>
              <a:buAutoNum type="arabicPeriod"/>
            </a:pPr>
            <a:r>
              <a:rPr lang="en-GB"/>
              <a:t>On their heads they would wear a cap that has been made out of women stockings this would have to worn at all times.</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770887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7F4D5-D580-4CFE-AB7A-8C262E8EFB0E}"/>
              </a:ext>
            </a:extLst>
          </p:cNvPr>
          <p:cNvSpPr>
            <a:spLocks noGrp="1"/>
          </p:cNvSpPr>
          <p:nvPr>
            <p:ph idx="1"/>
          </p:nvPr>
        </p:nvSpPr>
        <p:spPr>
          <a:xfrm>
            <a:off x="909484" y="1463040"/>
            <a:ext cx="10058400" cy="3931920"/>
          </a:xfrm>
        </p:spPr>
        <p:txBody>
          <a:bodyPr/>
          <a:lstStyle/>
          <a:p>
            <a:pPr marL="0" indent="0">
              <a:buNone/>
            </a:pPr>
            <a:r>
              <a:rPr lang="en-GB"/>
              <a:t>The prisoners would of felt shame and embarrassment, the feeling of intimidation, just by wearing the uniform. They would be made to feel like they been stripped of their masculinity. The feeling of being controlled and trapped with the heavy bolted chain around the ankle. The loose rubber sandals would feel uncomfortable and become sore if they began to rub the skin as they are not secured. </a:t>
            </a:r>
          </a:p>
          <a:p>
            <a:pPr marL="0" indent="0">
              <a:buNone/>
            </a:pPr>
            <a:r>
              <a:rPr lang="en-GB"/>
              <a:t>These where not realistic uniforms that would have been worn by real prisoners if they went to jail. </a:t>
            </a:r>
          </a:p>
          <a:p>
            <a:pPr marL="0" indent="0">
              <a:buNone/>
            </a:pPr>
            <a:r>
              <a:rPr lang="en-GB"/>
              <a:t>Zimbardo.(1971). wanted to create a functional simulation prison environment and not a literal one. </a:t>
            </a:r>
          </a:p>
          <a:p>
            <a:pPr marL="0" indent="0">
              <a:buNone/>
            </a:pPr>
            <a:r>
              <a:rPr lang="en-GB"/>
              <a:t>He wanted to see how their behaviour changed when wearing that uninform and that he wanted them to know there surrounds at all times.</a:t>
            </a:r>
          </a:p>
        </p:txBody>
      </p:sp>
    </p:spTree>
    <p:extLst>
      <p:ext uri="{BB962C8B-B14F-4D97-AF65-F5344CB8AC3E}">
        <p14:creationId xmlns:p14="http://schemas.microsoft.com/office/powerpoint/2010/main" val="62427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61E43-800A-494C-99FE-5CE03B38E29E}"/>
              </a:ext>
            </a:extLst>
          </p:cNvPr>
          <p:cNvSpPr>
            <a:spLocks noGrp="1"/>
          </p:cNvSpPr>
          <p:nvPr>
            <p:ph idx="1"/>
          </p:nvPr>
        </p:nvSpPr>
        <p:spPr>
          <a:xfrm>
            <a:off x="978309" y="1463040"/>
            <a:ext cx="10058400" cy="3931920"/>
          </a:xfrm>
        </p:spPr>
        <p:txBody>
          <a:bodyPr>
            <a:normAutofit/>
          </a:bodyPr>
          <a:lstStyle/>
          <a:p>
            <a:pPr marL="0" indent="0">
              <a:buNone/>
            </a:pPr>
            <a:r>
              <a:rPr lang="en-GB"/>
              <a:t>The guards Weren’t  given any instructions or training on how to be guards. They where asked to do what they like within limits. This left guards make up their own set of rules during the experiment.</a:t>
            </a:r>
          </a:p>
          <a:p>
            <a:pPr marL="0" indent="0">
              <a:buNone/>
            </a:pPr>
            <a:r>
              <a:rPr lang="en-GB"/>
              <a:t>The guards had their outfits given which they would wear. These consist of 4 parts.</a:t>
            </a:r>
          </a:p>
          <a:p>
            <a:pPr marL="342900" indent="-342900">
              <a:buFont typeface="+mj-lt"/>
              <a:buAutoNum type="arabicPeriod"/>
            </a:pPr>
            <a:r>
              <a:rPr lang="en-GB"/>
              <a:t>They all wore identical  khaki outfits.</a:t>
            </a:r>
          </a:p>
          <a:p>
            <a:pPr marL="342900" indent="-342900">
              <a:buFont typeface="+mj-lt"/>
              <a:buAutoNum type="arabicPeriod"/>
            </a:pPr>
            <a:r>
              <a:rPr lang="en-GB"/>
              <a:t> They would have a big billy club that was loaned to them by the police.</a:t>
            </a:r>
          </a:p>
          <a:p>
            <a:pPr marL="342900" indent="-342900">
              <a:buFont typeface="+mj-lt"/>
              <a:buAutoNum type="arabicPeriod"/>
            </a:pPr>
            <a:r>
              <a:rPr lang="en-GB"/>
              <a:t> A whistle would hang around their necks.</a:t>
            </a:r>
          </a:p>
          <a:p>
            <a:pPr marL="342900" indent="-342900">
              <a:buFont typeface="+mj-lt"/>
              <a:buAutoNum type="arabicPeriod"/>
            </a:pPr>
            <a:r>
              <a:rPr lang="en-GB"/>
              <a:t>They would all wear silver reflection glasses. </a:t>
            </a:r>
          </a:p>
          <a:p>
            <a:pPr marL="342900" indent="-342900">
              <a:buFont typeface="+mj-lt"/>
              <a:buAutoNum type="arabicPeriod"/>
            </a:pPr>
            <a:endParaRPr lang="en-GB"/>
          </a:p>
          <a:p>
            <a:pPr marL="0" indent="0">
              <a:buNone/>
            </a:pPr>
            <a:r>
              <a:rPr lang="en-GB"/>
              <a:t>Zimbardo also wanted to study the behaviour of the guards and how they acted in their roles.</a:t>
            </a:r>
          </a:p>
        </p:txBody>
      </p:sp>
    </p:spTree>
    <p:extLst>
      <p:ext uri="{BB962C8B-B14F-4D97-AF65-F5344CB8AC3E}">
        <p14:creationId xmlns:p14="http://schemas.microsoft.com/office/powerpoint/2010/main" val="1581652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56B09-EC60-4596-ABF5-EF7DD40471D7}"/>
              </a:ext>
            </a:extLst>
          </p:cNvPr>
          <p:cNvSpPr>
            <a:spLocks noGrp="1"/>
          </p:cNvSpPr>
          <p:nvPr>
            <p:ph idx="1"/>
          </p:nvPr>
        </p:nvSpPr>
        <p:spPr>
          <a:xfrm>
            <a:off x="958645" y="825910"/>
            <a:ext cx="10058400" cy="5407741"/>
          </a:xfrm>
        </p:spPr>
        <p:txBody>
          <a:bodyPr>
            <a:normAutofit/>
          </a:bodyPr>
          <a:lstStyle/>
          <a:p>
            <a:r>
              <a:rPr lang="en-GB"/>
              <a:t>The study began with 9 guards and 9 prisoners. Three guards would work three 8hr shifts and 3 prisoners each occupying 3 cells all the time. Those who where left over from the 24 was told to be on-call just in case they are needed for replacement.</a:t>
            </a:r>
          </a:p>
          <a:p>
            <a:r>
              <a:rPr lang="en-GB"/>
              <a:t>The cells where the prisoners would sleep were very confined space that only fitted 3 cots to which the prisoners would sleep.</a:t>
            </a:r>
          </a:p>
          <a:p>
            <a:r>
              <a:rPr lang="en-GB"/>
              <a:t>Once the experiment was in full swing the guards would rudely interrupt the prisoners from their sleeps at 2.30am. They would do this several times a day, prisoners would do push ups as punishment from the guards for not following the rules.</a:t>
            </a:r>
          </a:p>
          <a:p>
            <a:r>
              <a:rPr lang="en-GB"/>
              <a:t>It wasn’t long till the prisoners started rebelling and blocking the guards from getting into the cells on second day. </a:t>
            </a:r>
          </a:p>
          <a:p>
            <a:r>
              <a:rPr lang="en-GB"/>
              <a:t>It clearly showed throughout the days leading up to the end on day six, of the experiment that each person had forgotten what was reality and what was illusion. They all showed massive personality changes, and it became clear it was no longer an experiment as people where suffering. Even Zimbardo fell into his role of being the superintendent as he realised he became angry and frustrated at police. All because he could not get the police to keep the prisoners at the station, as he believed there was going to be a break in attempt. Even forgetting it is just an experiment not real jail.</a:t>
            </a:r>
          </a:p>
        </p:txBody>
      </p:sp>
    </p:spTree>
    <p:extLst>
      <p:ext uri="{BB962C8B-B14F-4D97-AF65-F5344CB8AC3E}">
        <p14:creationId xmlns:p14="http://schemas.microsoft.com/office/powerpoint/2010/main" val="17557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B5F2B-8F43-40AC-B2AD-E0965A936934}"/>
              </a:ext>
            </a:extLst>
          </p:cNvPr>
          <p:cNvSpPr>
            <a:spLocks noGrp="1"/>
          </p:cNvSpPr>
          <p:nvPr>
            <p:ph type="title"/>
          </p:nvPr>
        </p:nvSpPr>
        <p:spPr/>
        <p:txBody>
          <a:bodyPr>
            <a:normAutofit fontScale="90000"/>
          </a:bodyPr>
          <a:lstStyle/>
          <a:p>
            <a:r>
              <a:rPr lang="en-GB"/>
              <a:t>The behaviour changing and a new personality made.</a:t>
            </a:r>
          </a:p>
        </p:txBody>
      </p:sp>
      <p:sp>
        <p:nvSpPr>
          <p:cNvPr id="3" name="Text Placeholder 2">
            <a:extLst>
              <a:ext uri="{FF2B5EF4-FFF2-40B4-BE49-F238E27FC236}">
                <a16:creationId xmlns:a16="http://schemas.microsoft.com/office/drawing/2014/main" id="{75B22C75-1A68-4554-9638-6D067C974731}"/>
              </a:ext>
            </a:extLst>
          </p:cNvPr>
          <p:cNvSpPr>
            <a:spLocks noGrp="1"/>
          </p:cNvSpPr>
          <p:nvPr>
            <p:ph type="body" idx="1"/>
          </p:nvPr>
        </p:nvSpPr>
        <p:spPr/>
        <p:txBody>
          <a:bodyPr/>
          <a:lstStyle/>
          <a:p>
            <a:r>
              <a:rPr lang="en-GB"/>
              <a:t>Guards</a:t>
            </a:r>
          </a:p>
        </p:txBody>
      </p:sp>
      <p:sp>
        <p:nvSpPr>
          <p:cNvPr id="4" name="Content Placeholder 3">
            <a:extLst>
              <a:ext uri="{FF2B5EF4-FFF2-40B4-BE49-F238E27FC236}">
                <a16:creationId xmlns:a16="http://schemas.microsoft.com/office/drawing/2014/main" id="{B77EC6DA-560B-4E51-BB30-AAB4978B26AD}"/>
              </a:ext>
            </a:extLst>
          </p:cNvPr>
          <p:cNvSpPr>
            <a:spLocks noGrp="1"/>
          </p:cNvSpPr>
          <p:nvPr>
            <p:ph sz="half" idx="2"/>
          </p:nvPr>
        </p:nvSpPr>
        <p:spPr/>
        <p:txBody>
          <a:bodyPr>
            <a:normAutofit fontScale="92500"/>
          </a:bodyPr>
          <a:lstStyle/>
          <a:p>
            <a:r>
              <a:rPr lang="en-GB"/>
              <a:t>Abusive and physical towards prisoners.</a:t>
            </a:r>
          </a:p>
          <a:p>
            <a:r>
              <a:rPr lang="en-GB"/>
              <a:t>Harassment, torment and intimidation techniques.</a:t>
            </a:r>
          </a:p>
          <a:p>
            <a:r>
              <a:rPr lang="en-GB"/>
              <a:t>Fully enrolled in to the role of being a guard and not a student in experiment.</a:t>
            </a:r>
          </a:p>
          <a:p>
            <a:r>
              <a:rPr lang="en-GB"/>
              <a:t>Emotionally abusive and bullying.</a:t>
            </a:r>
          </a:p>
          <a:p>
            <a:r>
              <a:rPr lang="en-GB"/>
              <a:t>Feelings of guilt but no action to stop the guards who where horrible to prisoners.</a:t>
            </a:r>
          </a:p>
          <a:p>
            <a:r>
              <a:rPr lang="en-GB"/>
              <a:t>Feelings of sorrow and shame.</a:t>
            </a:r>
          </a:p>
          <a:p>
            <a:endParaRPr lang="en-GB"/>
          </a:p>
        </p:txBody>
      </p:sp>
      <p:sp>
        <p:nvSpPr>
          <p:cNvPr id="5" name="Text Placeholder 4">
            <a:extLst>
              <a:ext uri="{FF2B5EF4-FFF2-40B4-BE49-F238E27FC236}">
                <a16:creationId xmlns:a16="http://schemas.microsoft.com/office/drawing/2014/main" id="{EC826287-AC43-4866-B2D7-5F9FACA5ED66}"/>
              </a:ext>
            </a:extLst>
          </p:cNvPr>
          <p:cNvSpPr>
            <a:spLocks noGrp="1"/>
          </p:cNvSpPr>
          <p:nvPr>
            <p:ph type="body" sz="quarter" idx="3"/>
          </p:nvPr>
        </p:nvSpPr>
        <p:spPr/>
        <p:txBody>
          <a:bodyPr/>
          <a:lstStyle/>
          <a:p>
            <a:r>
              <a:rPr lang="en-GB"/>
              <a:t>Prisoners</a:t>
            </a:r>
          </a:p>
        </p:txBody>
      </p:sp>
      <p:sp>
        <p:nvSpPr>
          <p:cNvPr id="6" name="Content Placeholder 5">
            <a:extLst>
              <a:ext uri="{FF2B5EF4-FFF2-40B4-BE49-F238E27FC236}">
                <a16:creationId xmlns:a16="http://schemas.microsoft.com/office/drawing/2014/main" id="{F5BF3928-6B0C-4714-A75F-024C7B170A93}"/>
              </a:ext>
            </a:extLst>
          </p:cNvPr>
          <p:cNvSpPr>
            <a:spLocks noGrp="1"/>
          </p:cNvSpPr>
          <p:nvPr>
            <p:ph sz="quarter" idx="4"/>
          </p:nvPr>
        </p:nvSpPr>
        <p:spPr/>
        <p:txBody>
          <a:bodyPr>
            <a:normAutofit fontScale="92500"/>
          </a:bodyPr>
          <a:lstStyle/>
          <a:p>
            <a:r>
              <a:rPr lang="en-GB"/>
              <a:t>Emotionally distress.</a:t>
            </a:r>
          </a:p>
          <a:p>
            <a:r>
              <a:rPr lang="en-GB"/>
              <a:t>Loss of self worth.</a:t>
            </a:r>
          </a:p>
          <a:p>
            <a:r>
              <a:rPr lang="en-GB"/>
              <a:t>Fatigued.</a:t>
            </a:r>
          </a:p>
          <a:p>
            <a:r>
              <a:rPr lang="en-GB"/>
              <a:t> Loss of appetite.</a:t>
            </a:r>
          </a:p>
          <a:p>
            <a:r>
              <a:rPr lang="en-GB"/>
              <a:t>Emotionally unstable.</a:t>
            </a:r>
          </a:p>
          <a:p>
            <a:r>
              <a:rPr lang="en-GB"/>
              <a:t>Fully believed they where prisoners not students in an experiment.</a:t>
            </a:r>
          </a:p>
          <a:p>
            <a:endParaRPr lang="en-GB"/>
          </a:p>
          <a:p>
            <a:endParaRPr lang="en-GB"/>
          </a:p>
        </p:txBody>
      </p:sp>
    </p:spTree>
    <p:extLst>
      <p:ext uri="{BB962C8B-B14F-4D97-AF65-F5344CB8AC3E}">
        <p14:creationId xmlns:p14="http://schemas.microsoft.com/office/powerpoint/2010/main" val="220363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E37E-9E31-4071-A965-21EB3A7061D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CE48A07-F021-4E63-9D7A-0EA225225B58}"/>
              </a:ext>
            </a:extLst>
          </p:cNvPr>
          <p:cNvSpPr>
            <a:spLocks noGrp="1"/>
          </p:cNvSpPr>
          <p:nvPr>
            <p:ph idx="1"/>
          </p:nvPr>
        </p:nvSpPr>
        <p:spPr/>
        <p:txBody>
          <a:bodyPr vert="horz" lIns="91440" tIns="45720" rIns="91440" bIns="45720" rtlCol="0" anchor="t">
            <a:normAutofit/>
          </a:bodyPr>
          <a:lstStyle/>
          <a:p>
            <a:r>
              <a:rPr lang="en-GB"/>
              <a:t>Each study produced a large amount of research, there were many ethical issues with both studies, all of which would not be permitted today.</a:t>
            </a:r>
            <a:endParaRPr lang="en-US"/>
          </a:p>
          <a:p>
            <a:pPr>
              <a:buClr>
                <a:srgbClr val="262626"/>
              </a:buClr>
            </a:pPr>
            <a:endParaRPr lang="en-GB"/>
          </a:p>
          <a:p>
            <a:pPr>
              <a:buClr>
                <a:srgbClr val="262626"/>
              </a:buClr>
            </a:pPr>
            <a:r>
              <a:rPr lang="en-GB"/>
              <a:t>The Stanford Prison Experiment was a role-play and simulation experiment held in Standford University in 1971. </a:t>
            </a:r>
          </a:p>
          <a:p>
            <a:pPr>
              <a:buClr>
                <a:srgbClr val="262626"/>
              </a:buClr>
            </a:pPr>
            <a:r>
              <a:rPr lang="en-GB"/>
              <a:t>The four main issues present in this study are </a:t>
            </a:r>
          </a:p>
          <a:p>
            <a:pPr>
              <a:buClr>
                <a:srgbClr val="262626"/>
              </a:buClr>
            </a:pPr>
            <a:r>
              <a:rPr lang="en-GB"/>
              <a:t>1. Physical Punishment </a:t>
            </a:r>
          </a:p>
          <a:p>
            <a:pPr>
              <a:buClr>
                <a:srgbClr val="262626"/>
              </a:buClr>
            </a:pPr>
            <a:r>
              <a:rPr lang="en-GB"/>
              <a:t>2. Mental Health Effects</a:t>
            </a:r>
          </a:p>
          <a:p>
            <a:pPr>
              <a:buClr>
                <a:srgbClr val="262626"/>
              </a:buClr>
            </a:pPr>
            <a:r>
              <a:rPr lang="en-GB"/>
              <a:t>3. Environment Standards</a:t>
            </a:r>
          </a:p>
          <a:p>
            <a:pPr>
              <a:buClr>
                <a:srgbClr val="262626"/>
              </a:buClr>
            </a:pPr>
            <a:r>
              <a:rPr lang="en-GB"/>
              <a:t>4. Study concluded early </a:t>
            </a:r>
          </a:p>
        </p:txBody>
      </p:sp>
    </p:spTree>
    <p:extLst>
      <p:ext uri="{BB962C8B-B14F-4D97-AF65-F5344CB8AC3E}">
        <p14:creationId xmlns:p14="http://schemas.microsoft.com/office/powerpoint/2010/main" val="4275292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5742-D5FB-4B4C-AE64-FEB838EFBA48}"/>
              </a:ext>
            </a:extLst>
          </p:cNvPr>
          <p:cNvSpPr>
            <a:spLocks noGrp="1"/>
          </p:cNvSpPr>
          <p:nvPr>
            <p:ph type="title"/>
          </p:nvPr>
        </p:nvSpPr>
        <p:spPr/>
        <p:txBody>
          <a:bodyPr>
            <a:normAutofit fontScale="90000"/>
          </a:bodyPr>
          <a:lstStyle/>
          <a:p>
            <a:r>
              <a:rPr lang="en-GB"/>
              <a:t>1&amp;2. Physical Punishment &amp; Mental Health effects</a:t>
            </a:r>
          </a:p>
        </p:txBody>
      </p:sp>
      <p:sp>
        <p:nvSpPr>
          <p:cNvPr id="3" name="Content Placeholder 2">
            <a:extLst>
              <a:ext uri="{FF2B5EF4-FFF2-40B4-BE49-F238E27FC236}">
                <a16:creationId xmlns:a16="http://schemas.microsoft.com/office/drawing/2014/main" id="{DD5A5A70-0A50-4FDD-9A6D-BC39CAF1899E}"/>
              </a:ext>
            </a:extLst>
          </p:cNvPr>
          <p:cNvSpPr>
            <a:spLocks noGrp="1"/>
          </p:cNvSpPr>
          <p:nvPr>
            <p:ph idx="1"/>
          </p:nvPr>
        </p:nvSpPr>
        <p:spPr/>
        <p:txBody>
          <a:bodyPr vert="horz" lIns="91440" tIns="45720" rIns="91440" bIns="45720" rtlCol="0" anchor="t">
            <a:normAutofit/>
          </a:bodyPr>
          <a:lstStyle/>
          <a:p>
            <a:r>
              <a:rPr lang="en-GB"/>
              <a:t>This began to take place very quickly. The guards forced push ups where they would stand on prisoners backs or make other prisoners sit on those doing push ups for extra weight. </a:t>
            </a:r>
            <a:endParaRPr lang="en-US"/>
          </a:p>
          <a:p>
            <a:pPr>
              <a:buClr>
                <a:srgbClr val="262626"/>
              </a:buClr>
            </a:pPr>
            <a:r>
              <a:rPr lang="en-GB"/>
              <a:t>They also in retaliation to when the prisoners barricaded themselves in the cells, used a fire extinguisher to cover the prisoners in carbon dioxide. Following this they also stripped the prisoners naked and took away their beds. </a:t>
            </a:r>
          </a:p>
          <a:p>
            <a:pPr>
              <a:buClr>
                <a:srgbClr val="262626"/>
              </a:buClr>
            </a:pPr>
            <a:r>
              <a:rPr lang="en-GB"/>
              <a:t>The second ethical issue found with the study was how some prisoners suffered mental health effect. With one prisoner beginning to suffer acute emotional disturbance, disorganized thinking, uncontrollable crying and rage. He also began to scream, curse and went into an uncontrollable rage. It was at this point it was realised he needed to be released. </a:t>
            </a:r>
          </a:p>
        </p:txBody>
      </p:sp>
    </p:spTree>
    <p:extLst>
      <p:ext uri="{BB962C8B-B14F-4D97-AF65-F5344CB8AC3E}">
        <p14:creationId xmlns:p14="http://schemas.microsoft.com/office/powerpoint/2010/main" val="2597799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094B-9701-497D-9509-9EDFFDB10D73}"/>
              </a:ext>
            </a:extLst>
          </p:cNvPr>
          <p:cNvSpPr>
            <a:spLocks noGrp="1"/>
          </p:cNvSpPr>
          <p:nvPr>
            <p:ph type="title"/>
          </p:nvPr>
        </p:nvSpPr>
        <p:spPr/>
        <p:txBody>
          <a:bodyPr>
            <a:normAutofit fontScale="90000"/>
          </a:bodyPr>
          <a:lstStyle/>
          <a:p>
            <a:r>
              <a:rPr lang="en-GB"/>
              <a:t>3&amp;4. Environment Standards &amp; Study Conclusion</a:t>
            </a:r>
          </a:p>
        </p:txBody>
      </p:sp>
      <p:sp>
        <p:nvSpPr>
          <p:cNvPr id="3" name="Content Placeholder 2">
            <a:extLst>
              <a:ext uri="{FF2B5EF4-FFF2-40B4-BE49-F238E27FC236}">
                <a16:creationId xmlns:a16="http://schemas.microsoft.com/office/drawing/2014/main" id="{B820E4BC-C690-42A2-A5C1-6DD65B0807E6}"/>
              </a:ext>
            </a:extLst>
          </p:cNvPr>
          <p:cNvSpPr>
            <a:spLocks noGrp="1"/>
          </p:cNvSpPr>
          <p:nvPr>
            <p:ph idx="1"/>
          </p:nvPr>
        </p:nvSpPr>
        <p:spPr/>
        <p:txBody>
          <a:bodyPr vert="horz" lIns="91440" tIns="45720" rIns="91440" bIns="45720" rtlCol="0" anchor="t">
            <a:normAutofit/>
          </a:bodyPr>
          <a:lstStyle/>
          <a:p>
            <a:r>
              <a:rPr lang="en-GB"/>
              <a:t>The third ethical issue that presented itself was when the guards were informed parents and friends could visit for an hour, they then became worried about standards and this is when they allowed prisoners to wash, clean cells and clean clothes and a large meal. Music was allowed to be played to create a false atmosphere for when visitors would arrive. </a:t>
            </a:r>
          </a:p>
          <a:p>
            <a:pPr>
              <a:buClr>
                <a:srgbClr val="262626"/>
              </a:buClr>
            </a:pPr>
            <a:r>
              <a:rPr lang="en-GB"/>
              <a:t>The fourth issue with this study was that it was intended to initially run for two weeks but had to be cut short after six days, due to the emotional breakdowns that many prisoners began to experience. The guards also began to feel excessive aggression and control over the others. </a:t>
            </a:r>
            <a:r>
              <a:rPr lang="en-GB">
                <a:ea typeface="+mn-lt"/>
                <a:cs typeface="+mn-lt"/>
              </a:rPr>
              <a:t>Zimbardo who was the lead Psychologist later said, “It wasn’t until much later that I realized how far into my prison role I was at that point – that I was thinking like a prison superintendent rather than a research Psychologist’. (Zimbardo, 2008).</a:t>
            </a:r>
            <a:endParaRPr lang="en-GB"/>
          </a:p>
        </p:txBody>
      </p:sp>
    </p:spTree>
    <p:extLst>
      <p:ext uri="{BB962C8B-B14F-4D97-AF65-F5344CB8AC3E}">
        <p14:creationId xmlns:p14="http://schemas.microsoft.com/office/powerpoint/2010/main" val="248998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F0EB4-8BEA-4FD8-ACE8-C4C9D95FDCD0}"/>
              </a:ext>
            </a:extLst>
          </p:cNvPr>
          <p:cNvSpPr>
            <a:spLocks noGrp="1"/>
          </p:cNvSpPr>
          <p:nvPr>
            <p:ph type="title"/>
          </p:nvPr>
        </p:nvSpPr>
        <p:spPr/>
        <p:txBody>
          <a:bodyPr/>
          <a:lstStyle/>
          <a:p>
            <a:r>
              <a:rPr lang="en-GB"/>
              <a:t>The Milgram Shock Experiment</a:t>
            </a:r>
          </a:p>
        </p:txBody>
      </p:sp>
      <p:sp>
        <p:nvSpPr>
          <p:cNvPr id="3" name="Content Placeholder 2">
            <a:extLst>
              <a:ext uri="{FF2B5EF4-FFF2-40B4-BE49-F238E27FC236}">
                <a16:creationId xmlns:a16="http://schemas.microsoft.com/office/drawing/2014/main" id="{9BB633E3-383F-4E77-9981-AD6D5B10B79C}"/>
              </a:ext>
            </a:extLst>
          </p:cNvPr>
          <p:cNvSpPr>
            <a:spLocks noGrp="1"/>
          </p:cNvSpPr>
          <p:nvPr>
            <p:ph idx="1"/>
          </p:nvPr>
        </p:nvSpPr>
        <p:spPr/>
        <p:txBody>
          <a:bodyPr vert="horz" lIns="91440" tIns="45720" rIns="91440" bIns="45720" rtlCol="0" anchor="t">
            <a:normAutofit/>
          </a:bodyPr>
          <a:lstStyle/>
          <a:p>
            <a:r>
              <a:rPr lang="en-GB">
                <a:ea typeface="+mn-lt"/>
                <a:cs typeface="+mn-lt"/>
              </a:rPr>
              <a:t>The Milgram Shock Experiment involved a participant believing that they were administrating a shock to a real person, and they were unaware the ‘learner’ was an associate of Milgram’s.</a:t>
            </a:r>
          </a:p>
          <a:p>
            <a:pPr>
              <a:buClr>
                <a:srgbClr val="262626"/>
              </a:buClr>
            </a:pPr>
            <a:endParaRPr lang="en-GB"/>
          </a:p>
          <a:p>
            <a:pPr>
              <a:buClr>
                <a:srgbClr val="262626"/>
              </a:buClr>
            </a:pPr>
            <a:r>
              <a:rPr lang="en-GB"/>
              <a:t>1. Forced Participation </a:t>
            </a:r>
          </a:p>
          <a:p>
            <a:pPr>
              <a:buClr>
                <a:srgbClr val="262626"/>
              </a:buClr>
            </a:pPr>
            <a:r>
              <a:rPr lang="en-GB"/>
              <a:t>2. Payment </a:t>
            </a:r>
          </a:p>
          <a:p>
            <a:pPr>
              <a:buClr>
                <a:srgbClr val="262626"/>
              </a:buClr>
            </a:pPr>
            <a:r>
              <a:rPr lang="en-GB"/>
              <a:t>3. Male Participants </a:t>
            </a:r>
          </a:p>
          <a:p>
            <a:pPr>
              <a:buClr>
                <a:srgbClr val="262626"/>
              </a:buClr>
            </a:pPr>
            <a:r>
              <a:rPr lang="en-GB"/>
              <a:t>4. Inflicting Pain </a:t>
            </a:r>
          </a:p>
          <a:p>
            <a:pPr>
              <a:buClr>
                <a:srgbClr val="262626"/>
              </a:buClr>
            </a:pPr>
            <a:endParaRPr lang="en-GB"/>
          </a:p>
        </p:txBody>
      </p:sp>
    </p:spTree>
    <p:extLst>
      <p:ext uri="{BB962C8B-B14F-4D97-AF65-F5344CB8AC3E}">
        <p14:creationId xmlns:p14="http://schemas.microsoft.com/office/powerpoint/2010/main" val="2620043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275EF-37F9-4C7E-A3ED-850DD24F1F56}"/>
              </a:ext>
            </a:extLst>
          </p:cNvPr>
          <p:cNvSpPr>
            <a:spLocks noGrp="1"/>
          </p:cNvSpPr>
          <p:nvPr>
            <p:ph type="title"/>
          </p:nvPr>
        </p:nvSpPr>
        <p:spPr/>
        <p:txBody>
          <a:bodyPr>
            <a:normAutofit fontScale="90000"/>
          </a:bodyPr>
          <a:lstStyle/>
          <a:p>
            <a:r>
              <a:rPr lang="en-GB"/>
              <a:t>1&amp;2. Forced Participation &amp; Payment</a:t>
            </a:r>
          </a:p>
        </p:txBody>
      </p:sp>
      <p:sp>
        <p:nvSpPr>
          <p:cNvPr id="3" name="Content Placeholder 2">
            <a:extLst>
              <a:ext uri="{FF2B5EF4-FFF2-40B4-BE49-F238E27FC236}">
                <a16:creationId xmlns:a16="http://schemas.microsoft.com/office/drawing/2014/main" id="{D6098E86-A3AD-412C-A51A-DACA9C5CDAEE}"/>
              </a:ext>
            </a:extLst>
          </p:cNvPr>
          <p:cNvSpPr>
            <a:spLocks noGrp="1"/>
          </p:cNvSpPr>
          <p:nvPr>
            <p:ph idx="1"/>
          </p:nvPr>
        </p:nvSpPr>
        <p:spPr/>
        <p:txBody>
          <a:bodyPr vert="horz" lIns="91440" tIns="45720" rIns="91440" bIns="45720" rtlCol="0" anchor="t">
            <a:normAutofit/>
          </a:bodyPr>
          <a:lstStyle/>
          <a:p>
            <a:r>
              <a:rPr lang="en-GB"/>
              <a:t>Many individuals felt </a:t>
            </a:r>
            <a:r>
              <a:rPr lang="en-GB">
                <a:ea typeface="+mn-lt"/>
                <a:cs typeface="+mn-lt"/>
              </a:rPr>
              <a:t>forced to continue even though they thought they were inflicting large amounts of pain to someone as they were being told to continue by those who had higher authority than them. This thinking could be due to the way that they were brought up. People are more likely to follow orders from others if they see it as morally and legally right, this is learned through experiences in life like family settings, school, and workplaces.</a:t>
            </a:r>
          </a:p>
          <a:p>
            <a:pPr>
              <a:buClr>
                <a:srgbClr val="262626"/>
              </a:buClr>
            </a:pPr>
            <a:r>
              <a:rPr lang="en-GB">
                <a:ea typeface="+mn-lt"/>
                <a:cs typeface="+mn-lt"/>
              </a:rPr>
              <a:t>Participants were paid to take part in the study, not only does this act as a reward for the pain they thought they were inflicting but could have caused them to feel that they were not able to leave and not participate as they were gaining from it. They may have felt like they had no other option as to what they were doing.</a:t>
            </a:r>
            <a:endParaRPr lang="en-GB"/>
          </a:p>
          <a:p>
            <a:pPr>
              <a:buClr>
                <a:srgbClr val="262626"/>
              </a:buClr>
            </a:pPr>
            <a:endParaRPr lang="en-GB"/>
          </a:p>
        </p:txBody>
      </p:sp>
    </p:spTree>
    <p:extLst>
      <p:ext uri="{BB962C8B-B14F-4D97-AF65-F5344CB8AC3E}">
        <p14:creationId xmlns:p14="http://schemas.microsoft.com/office/powerpoint/2010/main" val="31582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8851-10EE-4B0D-89D4-EFB1D23821DB}"/>
              </a:ext>
            </a:extLst>
          </p:cNvPr>
          <p:cNvSpPr>
            <a:spLocks noGrp="1"/>
          </p:cNvSpPr>
          <p:nvPr>
            <p:ph type="title"/>
          </p:nvPr>
        </p:nvSpPr>
        <p:spPr/>
        <p:txBody>
          <a:bodyPr>
            <a:normAutofit fontScale="90000"/>
          </a:bodyPr>
          <a:lstStyle/>
          <a:p>
            <a:r>
              <a:rPr lang="en-GB"/>
              <a:t>3&amp;4. Male Participants &amp; Inflicting Pain</a:t>
            </a:r>
          </a:p>
        </p:txBody>
      </p:sp>
      <p:sp>
        <p:nvSpPr>
          <p:cNvPr id="3" name="Content Placeholder 2">
            <a:extLst>
              <a:ext uri="{FF2B5EF4-FFF2-40B4-BE49-F238E27FC236}">
                <a16:creationId xmlns:a16="http://schemas.microsoft.com/office/drawing/2014/main" id="{1E56CF5E-4648-48EE-909A-D7B9DAD3CC57}"/>
              </a:ext>
            </a:extLst>
          </p:cNvPr>
          <p:cNvSpPr>
            <a:spLocks noGrp="1"/>
          </p:cNvSpPr>
          <p:nvPr>
            <p:ph idx="1"/>
          </p:nvPr>
        </p:nvSpPr>
        <p:spPr/>
        <p:txBody>
          <a:bodyPr vert="horz" lIns="91440" tIns="45720" rIns="91440" bIns="45720" rtlCol="0" anchor="t">
            <a:normAutofit/>
          </a:bodyPr>
          <a:lstStyle/>
          <a:p>
            <a:r>
              <a:rPr lang="en-GB">
                <a:ea typeface="+mn-lt"/>
                <a:cs typeface="+mn-lt"/>
              </a:rPr>
              <a:t>The third issue with the study is that all participants were male, he did not research how women would act or change the person receiving the electric shock to a woman to see how participants would react or how this would differ findings.</a:t>
            </a:r>
          </a:p>
          <a:p>
            <a:pPr>
              <a:buClr>
                <a:srgbClr val="262626"/>
              </a:buClr>
            </a:pPr>
            <a:r>
              <a:rPr lang="en-GB">
                <a:ea typeface="+mn-lt"/>
                <a:cs typeface="+mn-lt"/>
              </a:rPr>
              <a:t>The final issue with the study I find is that they were all led to believe that they were hurting a real person and even the ‘teacher’ of the study believed that it was a real person receiving these shocks. This could have led to large distress for the individuals taking part, and the belief that they were causing deadly damage to the learner and could have left a lasting psychological effect after completing the study. Milgram argued that these effects were short-term, and they were later notified that they were not administering real shocks.</a:t>
            </a:r>
            <a:endParaRPr lang="en-GB"/>
          </a:p>
        </p:txBody>
      </p:sp>
    </p:spTree>
    <p:extLst>
      <p:ext uri="{BB962C8B-B14F-4D97-AF65-F5344CB8AC3E}">
        <p14:creationId xmlns:p14="http://schemas.microsoft.com/office/powerpoint/2010/main" val="237381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D3972-BAB2-4BEF-9BFB-9B57DDE8A0C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C82338D5-D2D0-41D7-A358-DC2CC7B8708A}"/>
              </a:ext>
            </a:extLst>
          </p:cNvPr>
          <p:cNvSpPr>
            <a:spLocks noGrp="1"/>
          </p:cNvSpPr>
          <p:nvPr>
            <p:ph idx="1"/>
          </p:nvPr>
        </p:nvSpPr>
        <p:spPr/>
        <p:txBody>
          <a:bodyPr vert="horz" lIns="91440" tIns="45720" rIns="91440" bIns="45720" rtlCol="0" anchor="t">
            <a:normAutofit/>
          </a:bodyPr>
          <a:lstStyle/>
          <a:p>
            <a:pPr>
              <a:buClr>
                <a:prstClr val="black">
                  <a:lumMod val="85000"/>
                  <a:lumOff val="15000"/>
                </a:prstClr>
              </a:buClr>
            </a:pPr>
            <a:r>
              <a:rPr lang="en-GB">
                <a:ea typeface="+mn-lt"/>
                <a:cs typeface="+mn-lt"/>
              </a:rPr>
              <a:t>To conclude while these experiments provided a large amount of research for Psychology and have influenced many studies since, they were both still very unethical in the way they were carried out and the effects that they inflicted on many people. Both experiments could have led to mental and physical damage to those participating. However, they have improved the way experiments are carried out today and it now means that these unethical ways cannot be used in regards with the current standards.</a:t>
            </a:r>
            <a:endParaRPr lang="en-GB"/>
          </a:p>
        </p:txBody>
      </p:sp>
    </p:spTree>
    <p:extLst>
      <p:ext uri="{BB962C8B-B14F-4D97-AF65-F5344CB8AC3E}">
        <p14:creationId xmlns:p14="http://schemas.microsoft.com/office/powerpoint/2010/main" val="2064507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7C11-0438-48FE-B493-0B63BF5F37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047867E-D7A8-484E-A33D-1AA32C847C29}"/>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British Psychological Society. Ethics Committee. (2018). </a:t>
            </a:r>
            <a:r>
              <a:rPr lang="en-GB" i="1">
                <a:ea typeface="+mn-lt"/>
                <a:cs typeface="+mn-lt"/>
              </a:rPr>
              <a:t>Code of Ethics and Conduct</a:t>
            </a:r>
            <a:r>
              <a:rPr lang="en-GB">
                <a:ea typeface="+mn-lt"/>
                <a:cs typeface="+mn-lt"/>
              </a:rPr>
              <a:t>. British Psychological Society. </a:t>
            </a:r>
            <a:r>
              <a:rPr lang="en-GB">
                <a:ea typeface="+mn-lt"/>
                <a:cs typeface="+mn-lt"/>
                <a:hlinkClick r:id="rId2"/>
              </a:rPr>
              <a:t>file:///C:/Users/HP/Downloads/BPS%20Code%20of%20Ethics%20and%20Conduct%20(Updated%20July%202018).pdf</a:t>
            </a:r>
            <a:endParaRPr lang="en-GB" i="1">
              <a:ea typeface="+mn-lt"/>
              <a:cs typeface="+mn-lt"/>
            </a:endParaRPr>
          </a:p>
          <a:p>
            <a:pPr>
              <a:buClr>
                <a:srgbClr val="262626"/>
              </a:buClr>
            </a:pPr>
            <a:r>
              <a:rPr lang="en-US">
                <a:ea typeface="+mn-lt"/>
                <a:cs typeface="+mn-lt"/>
              </a:rPr>
              <a:t>Davies , G (2022) The Ethical Practitioner In Psychology , Microsoft Power point ,</a:t>
            </a:r>
            <a:r>
              <a:rPr lang="en-US">
                <a:ea typeface="+mn-lt"/>
                <a:cs typeface="+mn-lt"/>
                <a:hlinkClick r:id="rId3"/>
              </a:rPr>
              <a:t>Group Presentation.pptx (sharepoint.com)</a:t>
            </a:r>
            <a:endParaRPr lang="en-GB">
              <a:ea typeface="+mn-lt"/>
              <a:cs typeface="+mn-lt"/>
            </a:endParaRPr>
          </a:p>
          <a:p>
            <a:pPr>
              <a:buClr>
                <a:srgbClr val="262626"/>
              </a:buClr>
            </a:pPr>
            <a:r>
              <a:rPr lang="en-GB" i="1">
                <a:ea typeface="+mn-lt"/>
                <a:cs typeface="+mn-lt"/>
              </a:rPr>
              <a:t>Ethical Problems</a:t>
            </a:r>
            <a:r>
              <a:rPr lang="en-GB">
                <a:ea typeface="+mn-lt"/>
                <a:cs typeface="+mn-lt"/>
              </a:rPr>
              <a:t>. (2009). The Milgram Experiment. </a:t>
            </a:r>
            <a:r>
              <a:rPr lang="en-GB">
                <a:ea typeface="+mn-lt"/>
                <a:cs typeface="+mn-lt"/>
                <a:hlinkClick r:id="rId4"/>
              </a:rPr>
              <a:t>https://milligram.weebly.com/ethical-problems.html</a:t>
            </a:r>
            <a:r>
              <a:rPr lang="en-GB">
                <a:ea typeface="+mn-lt"/>
                <a:cs typeface="+mn-lt"/>
              </a:rPr>
              <a:t> </a:t>
            </a:r>
            <a:endParaRPr lang="en-GB"/>
          </a:p>
          <a:p>
            <a:pPr>
              <a:buClr>
                <a:srgbClr val="262626"/>
              </a:buClr>
            </a:pPr>
            <a:r>
              <a:rPr lang="en-GB">
                <a:ea typeface="+mn-lt"/>
                <a:cs typeface="+mn-lt"/>
              </a:rPr>
              <a:t>Mcleod, S. (2017). </a:t>
            </a:r>
            <a:r>
              <a:rPr lang="en-GB" i="1">
                <a:ea typeface="+mn-lt"/>
                <a:cs typeface="+mn-lt"/>
              </a:rPr>
              <a:t>The Milgram Experiment</a:t>
            </a:r>
            <a:r>
              <a:rPr lang="en-GB">
                <a:ea typeface="+mn-lt"/>
                <a:cs typeface="+mn-lt"/>
              </a:rPr>
              <a:t>. Simplypsychology.org; Simply Psychology. </a:t>
            </a:r>
            <a:r>
              <a:rPr lang="en-GB">
                <a:ea typeface="+mn-lt"/>
                <a:cs typeface="+mn-lt"/>
                <a:hlinkClick r:id="rId5"/>
              </a:rPr>
              <a:t>https://www.simplypsychology.org/milgram.html</a:t>
            </a:r>
            <a:r>
              <a:rPr lang="en-GB">
                <a:ea typeface="+mn-lt"/>
                <a:cs typeface="+mn-lt"/>
              </a:rPr>
              <a:t> </a:t>
            </a:r>
            <a:endParaRPr lang="en-GB"/>
          </a:p>
          <a:p>
            <a:pPr>
              <a:buClr>
                <a:srgbClr val="262626"/>
              </a:buClr>
            </a:pPr>
            <a:r>
              <a:rPr lang="en-GB">
                <a:ea typeface="+mn-lt"/>
                <a:cs typeface="+mn-lt"/>
              </a:rPr>
              <a:t>Mcleod, S. (2020). </a:t>
            </a:r>
            <a:r>
              <a:rPr lang="en-GB" i="1">
                <a:ea typeface="+mn-lt"/>
                <a:cs typeface="+mn-lt"/>
              </a:rPr>
              <a:t>Stanford Prison Experiment</a:t>
            </a:r>
            <a:r>
              <a:rPr lang="en-GB">
                <a:ea typeface="+mn-lt"/>
                <a:cs typeface="+mn-lt"/>
              </a:rPr>
              <a:t>. Simply Psychology. </a:t>
            </a:r>
            <a:r>
              <a:rPr lang="en-GB">
                <a:ea typeface="+mn-lt"/>
                <a:cs typeface="+mn-lt"/>
                <a:hlinkClick r:id="rId6"/>
              </a:rPr>
              <a:t>https://www.simplypsychology.org/zimbardo.html </a:t>
            </a:r>
            <a:endParaRPr lang="en-GB">
              <a:ea typeface="+mn-lt"/>
              <a:cs typeface="+mn-lt"/>
            </a:endParaRPr>
          </a:p>
          <a:p>
            <a:pPr>
              <a:buClr>
                <a:srgbClr val="262626"/>
              </a:buClr>
            </a:pPr>
            <a:r>
              <a:rPr lang="en-US"/>
              <a:t>Milgram, S. (1963). Behavioral study of obedience. The Journal of Abnormal and Social Psychology, 67(4), 371</a:t>
            </a:r>
            <a:endParaRPr lang="en-GB"/>
          </a:p>
          <a:p>
            <a:pPr marL="0" indent="0">
              <a:buNone/>
            </a:pPr>
            <a:r>
              <a:rPr lang="en-GB" b="0" i="0">
                <a:solidFill>
                  <a:srgbClr val="222222"/>
                </a:solidFill>
                <a:effectLst/>
                <a:latin typeface="Arial"/>
                <a:cs typeface="Arial"/>
              </a:rPr>
              <a:t>Zimbardo, P. G., Haney, C., Banks, W. C., &amp; Jaffe, D. (1971). </a:t>
            </a:r>
            <a:r>
              <a:rPr lang="en-GB" b="0" i="1">
                <a:solidFill>
                  <a:srgbClr val="222222"/>
                </a:solidFill>
                <a:effectLst/>
                <a:latin typeface="Arial"/>
                <a:cs typeface="Arial"/>
              </a:rPr>
              <a:t>The Stanford prison experiment</a:t>
            </a:r>
            <a:r>
              <a:rPr lang="en-GB" b="0" i="0">
                <a:solidFill>
                  <a:srgbClr val="222222"/>
                </a:solidFill>
                <a:effectLst/>
                <a:latin typeface="Arial"/>
                <a:cs typeface="Arial"/>
              </a:rPr>
              <a:t>.</a:t>
            </a:r>
            <a:r>
              <a:rPr lang="en-GB">
                <a:solidFill>
                  <a:srgbClr val="222222"/>
                </a:solidFill>
                <a:latin typeface="Arial"/>
                <a:cs typeface="Arial"/>
              </a:rPr>
              <a:t>  </a:t>
            </a:r>
            <a:r>
              <a:rPr lang="en-GB" b="0" i="0">
                <a:solidFill>
                  <a:srgbClr val="222222"/>
                </a:solidFill>
                <a:effectLst/>
                <a:latin typeface="Arial"/>
                <a:cs typeface="Arial"/>
              </a:rPr>
              <a:t> Zimbardo, Incorporated.</a:t>
            </a:r>
            <a:endParaRPr lang="en-GB">
              <a:solidFill>
                <a:srgbClr val="000000"/>
              </a:solidFill>
              <a:latin typeface="Arial"/>
              <a:cs typeface="Arial"/>
            </a:endParaRPr>
          </a:p>
          <a:p>
            <a:pPr>
              <a:buNone/>
            </a:pPr>
            <a:endParaRPr lang="en-GB"/>
          </a:p>
          <a:p>
            <a:pPr>
              <a:buNone/>
            </a:pPr>
            <a:br>
              <a:rPr lang="en-US"/>
            </a:br>
            <a:endParaRPr lang="en-US"/>
          </a:p>
        </p:txBody>
      </p:sp>
    </p:spTree>
    <p:extLst>
      <p:ext uri="{BB962C8B-B14F-4D97-AF65-F5344CB8AC3E}">
        <p14:creationId xmlns:p14="http://schemas.microsoft.com/office/powerpoint/2010/main" val="21430297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4" ma:contentTypeDescription="Create a new document." ma:contentTypeScope="" ma:versionID="697d27505727743de62bec05508b7c3e">
  <xsd:schema xmlns:xsd="http://www.w3.org/2001/XMLSchema" xmlns:xs="http://www.w3.org/2001/XMLSchema" xmlns:p="http://schemas.microsoft.com/office/2006/metadata/properties" xmlns:ns3="d656cee4-eeba-45fa-a761-9e0ba90d158e" targetNamespace="http://schemas.microsoft.com/office/2006/metadata/properties" ma:root="true" ma:fieldsID="50b1796ac3b734671cdea84f8ebd7b8c" ns3:_="">
    <xsd:import namespace="d656cee4-eeba-45fa-a761-9e0ba90d158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5B900E-DD89-4C91-8058-5768BAF4ACF1}">
  <ds:schemaRefs>
    <ds:schemaRef ds:uri="d656cee4-eeba-45fa-a761-9e0ba90d158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59FD65-1CFB-4C78-AD15-F01917DBE7B7}">
  <ds:schemaRefs>
    <ds:schemaRef ds:uri="http://schemas.microsoft.com/sharepoint/v3/contenttype/forms"/>
  </ds:schemaRefs>
</ds:datastoreItem>
</file>

<file path=customXml/itemProps3.xml><?xml version="1.0" encoding="utf-8"?>
<ds:datastoreItem xmlns:ds="http://schemas.openxmlformats.org/officeDocument/2006/customXml" ds:itemID="{16E2D1D3-3A33-49BA-A163-F435CD0B07C0}">
  <ds:schemaRefs>
    <ds:schemaRef ds:uri="d656cee4-eeba-45fa-a761-9e0ba90d15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24</Slides>
  <Notes>0</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Savon</vt:lpstr>
      <vt:lpstr>The Ethical practitioner in psychology</vt:lpstr>
      <vt:lpstr>Introduction.</vt:lpstr>
      <vt:lpstr>PowerPoint Presentation</vt:lpstr>
      <vt:lpstr>Milgram (1963)</vt:lpstr>
      <vt:lpstr>PowerPoint Presentation</vt:lpstr>
      <vt:lpstr>Deception</vt:lpstr>
      <vt:lpstr>Protection of Participants</vt:lpstr>
      <vt:lpstr>PowerPoint Presentation</vt:lpstr>
      <vt:lpstr>Right to Withdraw</vt:lpstr>
      <vt:lpstr>The Stanford prison experiment (1971).</vt:lpstr>
      <vt:lpstr>PowerPoint Presentation</vt:lpstr>
      <vt:lpstr>PowerPoint Presentation</vt:lpstr>
      <vt:lpstr>PowerPoint Presentation</vt:lpstr>
      <vt:lpstr>PowerPoint Presentation</vt:lpstr>
      <vt:lpstr>PowerPoint Presentation</vt:lpstr>
      <vt:lpstr>The behaviour changing and a new personality made.</vt:lpstr>
      <vt:lpstr>Conclusion</vt:lpstr>
      <vt:lpstr>1&amp;2. Physical Punishment &amp; Mental Health effects</vt:lpstr>
      <vt:lpstr>3&amp;4. Environment Standards &amp; Study Conclusion</vt:lpstr>
      <vt:lpstr>The Milgram Shock Experiment</vt:lpstr>
      <vt:lpstr>1&amp;2. Forced Participation &amp; Payment</vt:lpstr>
      <vt:lpstr>3&amp;4. Male Participants &amp; Inflicting Pain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Georgia Louise Davies</dc:creator>
  <cp:revision>1</cp:revision>
  <dcterms:created xsi:type="dcterms:W3CDTF">2021-11-30T15:35:29Z</dcterms:created>
  <dcterms:modified xsi:type="dcterms:W3CDTF">2022-01-11T21:40:44Z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