
<file path=[Content_Types].xml><?xml version="1.0" encoding="utf-8"?>
<Types xmlns="http://schemas.openxmlformats.org/package/2006/content-types">
  <Default Extension="png" ContentType="image/png"/>
  <Default Extension="wmf" ContentType="image/x-wmf"/>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6" r:id="rId5"/>
    <p:sldMasterId id="2147483708" r:id="rId6"/>
  </p:sldMasterIdLst>
  <p:notesMasterIdLst>
    <p:notesMasterId r:id="rId42"/>
  </p:notesMasterIdLst>
  <p:sldIdLst>
    <p:sldId id="256" r:id="rId7"/>
    <p:sldId id="257" r:id="rId8"/>
    <p:sldId id="258" r:id="rId9"/>
    <p:sldId id="260" r:id="rId10"/>
    <p:sldId id="261" r:id="rId11"/>
    <p:sldId id="259" r:id="rId12"/>
    <p:sldId id="262" r:id="rId13"/>
    <p:sldId id="266" r:id="rId14"/>
    <p:sldId id="263" r:id="rId15"/>
    <p:sldId id="264" r:id="rId16"/>
    <p:sldId id="265" r:id="rId17"/>
    <p:sldId id="269" r:id="rId18"/>
    <p:sldId id="267" r:id="rId19"/>
    <p:sldId id="268" r:id="rId20"/>
    <p:sldId id="272" r:id="rId21"/>
    <p:sldId id="273" r:id="rId22"/>
    <p:sldId id="274" r:id="rId23"/>
    <p:sldId id="275" r:id="rId24"/>
    <p:sldId id="292"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9" r:id="rId38"/>
    <p:sldId id="290" r:id="rId39"/>
    <p:sldId id="291" r:id="rId40"/>
    <p:sldId id="29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3924" autoAdjust="0"/>
  </p:normalViewPr>
  <p:slideViewPr>
    <p:cSldViewPr snapToGrid="0">
      <p:cViewPr varScale="1">
        <p:scale>
          <a:sx n="74" d="100"/>
          <a:sy n="74" d="100"/>
        </p:scale>
        <p:origin x="84"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3" Type="http://schemas.openxmlformats.org/officeDocument/2006/relationships/slideMaster" Target="slideMasters/slideMaster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BB7A60-DF23-4B9D-AC62-AC64A1A9E79E}" type="datetimeFigureOut">
              <a:rPr lang="en-US" smtClean="0"/>
              <a:t>10/20/2018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CBDDFD-9C25-44B6-93BA-160DE993B949}" type="slidenum">
              <a:rPr lang="en-US" smtClean="0"/>
              <a:t>‹#›</a:t>
            </a:fld>
            <a:endParaRPr lang="en-US"/>
          </a:p>
        </p:txBody>
      </p:sp>
    </p:spTree>
    <p:extLst>
      <p:ext uri="{BB962C8B-B14F-4D97-AF65-F5344CB8AC3E}">
        <p14:creationId xmlns:p14="http://schemas.microsoft.com/office/powerpoint/2010/main" val="690677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9B83763-2D37-4F59-AC5F-91F4811226BE}" type="slidenum">
              <a:rPr lang="ar-AE" altLang="en-US">
                <a:solidFill>
                  <a:srgbClr val="000000"/>
                </a:solidFill>
              </a:rPr>
              <a:pPr>
                <a:spcBef>
                  <a:spcPct val="0"/>
                </a:spcBef>
              </a:pPr>
              <a:t>4</a:t>
            </a:fld>
            <a:endParaRPr lang="en-US" altLang="en-US">
              <a:solidFill>
                <a:srgbClr val="000000"/>
              </a:solidFill>
            </a:endParaRPr>
          </a:p>
        </p:txBody>
      </p:sp>
      <p:sp>
        <p:nvSpPr>
          <p:cNvPr id="12291" name="Rectangle 2"/>
          <p:cNvSpPr>
            <a:spLocks noRot="1" noChangeArrowheads="1" noTextEdit="1"/>
          </p:cNvSpPr>
          <p:nvPr>
            <p:ph type="sldImg"/>
          </p:nvPr>
        </p:nvSpPr>
        <p:spPr>
          <a:ln/>
        </p:spPr>
      </p:sp>
      <p:sp>
        <p:nvSpPr>
          <p:cNvPr id="12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cs typeface="Arial" panose="020B0604020202020204" pitchFamily="34" charset="0"/>
              </a:rPr>
              <a:t>Many questions have to be asked for each fact – e.g. dead body Who is she, When did she die, How was her body brought here, Where was she killed, Why, Who does she know etc.</a:t>
            </a:r>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0749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0E2D418-E19A-44B1-B1BD-D690BB170627}" type="slidenum">
              <a:rPr lang="ar-AE" altLang="en-US">
                <a:solidFill>
                  <a:srgbClr val="000000"/>
                </a:solidFill>
              </a:rPr>
              <a:pPr>
                <a:spcBef>
                  <a:spcPct val="0"/>
                </a:spcBef>
              </a:pPr>
              <a:t>5</a:t>
            </a:fld>
            <a:endParaRPr lang="en-US" altLang="en-US">
              <a:solidFill>
                <a:srgbClr val="000000"/>
              </a:solidFill>
            </a:endParaRPr>
          </a:p>
        </p:txBody>
      </p:sp>
      <p:sp>
        <p:nvSpPr>
          <p:cNvPr id="14339" name="Rectangle 2"/>
          <p:cNvSpPr>
            <a:spLocks noRot="1" noChangeArrowheads="1" noTextEdit="1"/>
          </p:cNvSpPr>
          <p:nvPr>
            <p:ph type="sldImg"/>
          </p:nvPr>
        </p:nvSpPr>
        <p:spPr>
          <a:xfrm>
            <a:off x="365125" y="701675"/>
            <a:ext cx="6113463" cy="3440113"/>
          </a:xfrm>
          <a:ln/>
        </p:spPr>
      </p:sp>
      <p:sp>
        <p:nvSpPr>
          <p:cNvPr id="14340" name="Rectangle 3"/>
          <p:cNvSpPr>
            <a:spLocks noGrp="1" noChangeArrowheads="1"/>
          </p:cNvSpPr>
          <p:nvPr>
            <p:ph type="body" idx="1"/>
          </p:nvPr>
        </p:nvSpPr>
        <p:spPr>
          <a:xfrm>
            <a:off x="922338" y="4351338"/>
            <a:ext cx="4997450" cy="2746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cs typeface="Arial" panose="020B0604020202020204" pitchFamily="34" charset="0"/>
              </a:rPr>
              <a:t>Prompt class to ask them why they investigate and what is to be achieved</a:t>
            </a:r>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366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4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First Point</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4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Often one persons word against another so forensic evidence assumes extra importance</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4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Does the evidence tend to confirm or refute the complainant or suspect’s statements?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4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4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Next point</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4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Denial of all contact</a:t>
            </a:r>
            <a:r>
              <a:rPr kumimoji="0" lang="en-GB" altLang="en-US" sz="14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by the accused is the best case scenario from CSI point of view. Evidence gathered can them eliminate or implicate </a:t>
            </a:r>
            <a:r>
              <a:rPr kumimoji="0" lang="en-GB" altLang="en-US" sz="14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Next point</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4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4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Admits non-intimate contact </a:t>
            </a:r>
            <a:r>
              <a:rPr kumimoji="0" lang="en-GB" altLang="en-US" sz="14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it may be possible to prove intimate contact from samples recovered. Strengthens the case for vital forensic evidence and the value of CSI.</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4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4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Claims penetration with consent</a:t>
            </a:r>
            <a:r>
              <a:rPr kumimoji="0" lang="en-GB" altLang="en-US" sz="14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worst case scenario as it may not be possible to prove scientifically that consent was not given.</a:t>
            </a:r>
          </a:p>
          <a:p>
            <a:endParaRPr lang="en-US" dirty="0"/>
          </a:p>
        </p:txBody>
      </p:sp>
      <p:sp>
        <p:nvSpPr>
          <p:cNvPr id="4" name="Slide Number Placeholder 3"/>
          <p:cNvSpPr>
            <a:spLocks noGrp="1"/>
          </p:cNvSpPr>
          <p:nvPr>
            <p:ph type="sldNum" sz="quarter" idx="10"/>
          </p:nvPr>
        </p:nvSpPr>
        <p:spPr/>
        <p:txBody>
          <a:bodyPr/>
          <a:lstStyle/>
          <a:p>
            <a:fld id="{6BCBDDFD-9C25-44B6-93BA-160DE993B949}" type="slidenum">
              <a:rPr lang="en-US" smtClean="0"/>
              <a:t>7</a:t>
            </a:fld>
            <a:endParaRPr lang="en-US"/>
          </a:p>
        </p:txBody>
      </p:sp>
    </p:spTree>
    <p:extLst>
      <p:ext uri="{BB962C8B-B14F-4D97-AF65-F5344CB8AC3E}">
        <p14:creationId xmlns:p14="http://schemas.microsoft.com/office/powerpoint/2010/main" val="213802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E370738-4C1B-4F13-AA48-D03D844932AF}"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1324455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Washing</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Has the clothing been washed after contact?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Washing will make the chance of obtaining useful evidence less likely. If clothing has been washed in a washing machine consider seizing the filter as this may have retained some </a:t>
            </a:r>
            <a:r>
              <a:rPr kumimoji="0" lang="en-GB" altLang="en-US" sz="1200" b="0" i="0" u="none" strike="noStrike" kern="1200" cap="none" spc="0" normalizeH="0" baseline="0" noProof="0" dirty="0" err="1" smtClean="0">
                <a:ln>
                  <a:noFill/>
                </a:ln>
                <a:solidFill>
                  <a:srgbClr val="000000"/>
                </a:solidFill>
                <a:effectLst/>
                <a:uLnTx/>
                <a:uFillTx/>
                <a:latin typeface="Arial" panose="020B0604020202020204" pitchFamily="34" charset="0"/>
                <a:ea typeface="+mn-ea"/>
                <a:cs typeface="Arial" panose="020B0604020202020204" pitchFamily="34" charset="0"/>
              </a:rPr>
              <a:t>fiber’s</a:t>
            </a:r>
            <a:r>
              <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Activity</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What activity has taken place after contact?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Has the person been active or has clothing been removed. The more activity the less chance there is of obtaining useful evidence. Have objects been moved or left?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Time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The majority of glass fragments will be lost in the first hour through normal wear, the smaller fragments being retained whilst the larger fragments are more easily lost.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Texture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Generally a coarse textured garment, e.g. a wool jumper retains glass fragments longer than a smooth textured garment e.g. a shell suit.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Remember the </a:t>
            </a:r>
            <a:r>
              <a:rPr kumimoji="0" lang="en-GB" altLang="en-US" sz="1200" b="1" i="0" u="sng"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GOLDEN HOUR</a:t>
            </a:r>
          </a:p>
          <a:p>
            <a:endParaRPr lang="en-US" dirty="0"/>
          </a:p>
        </p:txBody>
      </p:sp>
      <p:sp>
        <p:nvSpPr>
          <p:cNvPr id="4" name="Slide Number Placeholder 3"/>
          <p:cNvSpPr>
            <a:spLocks noGrp="1"/>
          </p:cNvSpPr>
          <p:nvPr>
            <p:ph type="sldNum" sz="quarter" idx="10"/>
          </p:nvPr>
        </p:nvSpPr>
        <p:spPr/>
        <p:txBody>
          <a:bodyPr/>
          <a:lstStyle/>
          <a:p>
            <a:fld id="{6BCBDDFD-9C25-44B6-93BA-160DE993B949}" type="slidenum">
              <a:rPr lang="en-US" smtClean="0"/>
              <a:t>9</a:t>
            </a:fld>
            <a:endParaRPr lang="en-US"/>
          </a:p>
        </p:txBody>
      </p:sp>
    </p:spTree>
    <p:extLst>
      <p:ext uri="{BB962C8B-B14F-4D97-AF65-F5344CB8AC3E}">
        <p14:creationId xmlns:p14="http://schemas.microsoft.com/office/powerpoint/2010/main" val="312252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Exercise:  Split class into 3 or 4 groups to go away and ponder questions on next page.  This will be very much dependant on the groups you have and the questions and points generated how it will develop.  Suggest get each group to report back </a:t>
            </a:r>
            <a:endParaRPr kumimoji="0" lang="en-US"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6BCBDDFD-9C25-44B6-93BA-160DE993B949}" type="slidenum">
              <a:rPr lang="en-US" smtClean="0"/>
              <a:t>18</a:t>
            </a:fld>
            <a:endParaRPr lang="en-US"/>
          </a:p>
        </p:txBody>
      </p:sp>
    </p:spTree>
    <p:extLst>
      <p:ext uri="{BB962C8B-B14F-4D97-AF65-F5344CB8AC3E}">
        <p14:creationId xmlns:p14="http://schemas.microsoft.com/office/powerpoint/2010/main" val="1036525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Exercise:  Split class into 3 or 4 groups to go away and ponder questions on next page.  This will be very much dependant on the groups you have and the questions and points generated how it will develop.  Suggest get each group to report back </a:t>
            </a:r>
            <a:endParaRPr kumimoji="0" lang="en-US"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6BCBDDFD-9C25-44B6-93BA-160DE993B949}" type="slidenum">
              <a:rPr lang="en-US" smtClean="0"/>
              <a:t>19</a:t>
            </a:fld>
            <a:endParaRPr lang="en-US"/>
          </a:p>
        </p:txBody>
      </p:sp>
    </p:spTree>
    <p:extLst>
      <p:ext uri="{BB962C8B-B14F-4D97-AF65-F5344CB8AC3E}">
        <p14:creationId xmlns:p14="http://schemas.microsoft.com/office/powerpoint/2010/main" val="4250543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4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After first point - does not confirm sexual intercourse. Next point.</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4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High vaginal or internal anal swab confirms intercourse.</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4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Scroll &amp; talk thru remaining points, and mention that semen does not always fluoresce, and that frequently backgrounds fluoresce more brightly than semen (bed linen etc.), and mask it’s presence. Stains other than semen also fluoresce, and UV has the potential to destroy DNA evidence, so the only reliable test for semen is AP. Mention or show the semen testing kit.</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4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Next slide.</a:t>
            </a:r>
          </a:p>
          <a:p>
            <a:endParaRPr lang="en-US" dirty="0"/>
          </a:p>
        </p:txBody>
      </p:sp>
      <p:sp>
        <p:nvSpPr>
          <p:cNvPr id="4" name="Slide Number Placeholder 3"/>
          <p:cNvSpPr>
            <a:spLocks noGrp="1"/>
          </p:cNvSpPr>
          <p:nvPr>
            <p:ph type="sldNum" sz="quarter" idx="10"/>
          </p:nvPr>
        </p:nvSpPr>
        <p:spPr/>
        <p:txBody>
          <a:bodyPr/>
          <a:lstStyle/>
          <a:p>
            <a:fld id="{6BCBDDFD-9C25-44B6-93BA-160DE993B949}" type="slidenum">
              <a:rPr lang="en-US" smtClean="0"/>
              <a:t>25</a:t>
            </a:fld>
            <a:endParaRPr lang="en-US"/>
          </a:p>
        </p:txBody>
      </p:sp>
    </p:spTree>
    <p:extLst>
      <p:ext uri="{BB962C8B-B14F-4D97-AF65-F5344CB8AC3E}">
        <p14:creationId xmlns:p14="http://schemas.microsoft.com/office/powerpoint/2010/main" val="2190769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839CF0E-6194-4F14-B861-6AC8E70A0B0B}" type="slidenum">
              <a:rPr lang="ar-AE" altLang="en-US">
                <a:solidFill>
                  <a:srgbClr val="000000"/>
                </a:solidFill>
              </a:rPr>
              <a:pPr>
                <a:spcBef>
                  <a:spcPct val="0"/>
                </a:spcBef>
              </a:pPr>
              <a:t>27</a:t>
            </a:fld>
            <a:endParaRPr lang="en-US" altLang="en-US">
              <a:solidFill>
                <a:srgbClr val="000000"/>
              </a:solidFill>
            </a:endParaRPr>
          </a:p>
        </p:txBody>
      </p:sp>
      <p:sp>
        <p:nvSpPr>
          <p:cNvPr id="57347" name="Rectangle 2"/>
          <p:cNvSpPr>
            <a:spLocks noRo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Point of this slide is to show dried semen can be tested months later if item kept in good storage conditions.  Would suggest maybe inserting a cold case of interest from many years before.</a:t>
            </a:r>
          </a:p>
          <a:p>
            <a:pPr eaLnBrk="1" hangingPunct="1"/>
            <a:r>
              <a:rPr lang="en-GB" altLang="en-US" smtClean="0">
                <a:latin typeface="Arial" panose="020B0604020202020204" pitchFamily="34" charset="0"/>
                <a:cs typeface="Arial" panose="020B0604020202020204" pitchFamily="34" charset="0"/>
              </a:rPr>
              <a:t>In the 1990’s Bill Clinton was accused of having an inappropriate relationship with a White House intern, Monika Lewinsky.  The affair was denied by Clinton although later Lewinsky suggested it had occurred.  Clinton famously stated that ‘he did not have sex with that woman’.  The case become a focus of Clinton’s honesty and integrity and there were legal and constitutional moves against him.  Lewinsky achieved some notoriety and fame from the case and produced a black dress.  Lewinsky stated that she gave oral sex to Bill Clinton in his White House office.  He ejaculated and semen went on her dress.  She never washed the dress and several months later the dress was analysed for DNA.  It proved she was not lying.  Clinton meanwhile argued the point about what constituted ‘sex’ meaning he didn’t have intercourse. </a:t>
            </a: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2504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8E18B6E-410C-45F4-B85C-03792C9576AE}" type="slidenum">
              <a:rPr lang="ar-AE" altLang="en-US">
                <a:solidFill>
                  <a:srgbClr val="000000"/>
                </a:solidFill>
              </a:rPr>
              <a:pPr>
                <a:spcBef>
                  <a:spcPct val="0"/>
                </a:spcBef>
              </a:pPr>
              <a:t>31</a:t>
            </a:fld>
            <a:endParaRPr lang="en-US" altLang="en-US">
              <a:solidFill>
                <a:srgbClr val="000000"/>
              </a:solidFill>
            </a:endParaRPr>
          </a:p>
        </p:txBody>
      </p:sp>
      <p:sp>
        <p:nvSpPr>
          <p:cNvPr id="65539" name="Rectangle 2"/>
          <p:cNvSpPr>
            <a:spLocks noRot="1" noChangeArrowheads="1" noTextEdit="1"/>
          </p:cNvSpPr>
          <p:nvPr>
            <p:ph type="sldImg"/>
          </p:nvPr>
        </p:nvSpPr>
        <p:spPr>
          <a:xfrm>
            <a:off x="439738" y="706438"/>
            <a:ext cx="6022975" cy="3389312"/>
          </a:xfrm>
          <a:ln/>
        </p:spPr>
      </p:sp>
      <p:sp>
        <p:nvSpPr>
          <p:cNvPr id="65540" name="Rectangle 3"/>
          <p:cNvSpPr>
            <a:spLocks noGrp="1" noChangeArrowheads="1"/>
          </p:cNvSpPr>
          <p:nvPr>
            <p:ph type="body" idx="1"/>
          </p:nvPr>
        </p:nvSpPr>
        <p:spPr>
          <a:xfrm>
            <a:off x="941388" y="4378325"/>
            <a:ext cx="5019675" cy="40957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8381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5EC3167-35B1-4A53-AFF5-77B01C44DFA2}" type="datetimeFigureOut">
              <a:rPr lang="en-US" smtClean="0"/>
              <a:t>10/20/2018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65AF06-E82B-48B9-AC70-B3B9DE878143}" type="slidenum">
              <a:rPr lang="en-US" smtClean="0"/>
              <a:t>‹#›</a:t>
            </a:fld>
            <a:endParaRPr lang="en-US"/>
          </a:p>
        </p:txBody>
      </p:sp>
    </p:spTree>
    <p:extLst>
      <p:ext uri="{BB962C8B-B14F-4D97-AF65-F5344CB8AC3E}">
        <p14:creationId xmlns:p14="http://schemas.microsoft.com/office/powerpoint/2010/main" val="1232562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EC3167-35B1-4A53-AFF5-77B01C44DFA2}" type="datetimeFigureOut">
              <a:rPr lang="en-US" smtClean="0"/>
              <a:t>10/20/2018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65AF06-E82B-48B9-AC70-B3B9DE878143}" type="slidenum">
              <a:rPr lang="en-US" smtClean="0"/>
              <a:t>‹#›</a:t>
            </a:fld>
            <a:endParaRPr lang="en-US"/>
          </a:p>
        </p:txBody>
      </p:sp>
    </p:spTree>
    <p:extLst>
      <p:ext uri="{BB962C8B-B14F-4D97-AF65-F5344CB8AC3E}">
        <p14:creationId xmlns:p14="http://schemas.microsoft.com/office/powerpoint/2010/main" val="3185055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5EC3167-35B1-4A53-AFF5-77B01C44DFA2}" type="datetimeFigureOut">
              <a:rPr lang="en-US" smtClean="0"/>
              <a:t>10/20/2018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65AF06-E82B-48B9-AC70-B3B9DE878143}" type="slidenum">
              <a:rPr lang="en-US" smtClean="0"/>
              <a:t>‹#›</a:t>
            </a:fld>
            <a:endParaRPr lang="en-US"/>
          </a:p>
        </p:txBody>
      </p:sp>
    </p:spTree>
    <p:extLst>
      <p:ext uri="{BB962C8B-B14F-4D97-AF65-F5344CB8AC3E}">
        <p14:creationId xmlns:p14="http://schemas.microsoft.com/office/powerpoint/2010/main" val="489118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5EC3167-35B1-4A53-AFF5-77B01C44DFA2}" type="datetimeFigureOut">
              <a:rPr lang="en-US" smtClean="0"/>
              <a:t>10/20/2018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865AF06-E82B-48B9-AC70-B3B9DE878143}" type="slidenum">
              <a:rPr lang="en-US" smtClean="0"/>
              <a:t>‹#›</a:t>
            </a:fld>
            <a:endParaRPr lang="en-US"/>
          </a:p>
        </p:txBody>
      </p:sp>
    </p:spTree>
    <p:extLst>
      <p:ext uri="{BB962C8B-B14F-4D97-AF65-F5344CB8AC3E}">
        <p14:creationId xmlns:p14="http://schemas.microsoft.com/office/powerpoint/2010/main" val="500537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5EC3167-35B1-4A53-AFF5-77B01C44DFA2}" type="datetimeFigureOut">
              <a:rPr lang="en-US" smtClean="0"/>
              <a:t>10/20/2018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865AF06-E82B-48B9-AC70-B3B9DE878143}" type="slidenum">
              <a:rPr lang="en-US" smtClean="0"/>
              <a:t>‹#›</a:t>
            </a:fld>
            <a:endParaRPr lang="en-US"/>
          </a:p>
        </p:txBody>
      </p:sp>
    </p:spTree>
    <p:extLst>
      <p:ext uri="{BB962C8B-B14F-4D97-AF65-F5344CB8AC3E}">
        <p14:creationId xmlns:p14="http://schemas.microsoft.com/office/powerpoint/2010/main" val="3260646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5EC3167-35B1-4A53-AFF5-77B01C44DFA2}" type="datetimeFigureOut">
              <a:rPr lang="en-US" smtClean="0"/>
              <a:t>10/20/2018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865AF06-E82B-48B9-AC70-B3B9DE878143}" type="slidenum">
              <a:rPr lang="en-US" smtClean="0"/>
              <a:t>‹#›</a:t>
            </a:fld>
            <a:endParaRPr lang="en-US"/>
          </a:p>
        </p:txBody>
      </p:sp>
    </p:spTree>
    <p:extLst>
      <p:ext uri="{BB962C8B-B14F-4D97-AF65-F5344CB8AC3E}">
        <p14:creationId xmlns:p14="http://schemas.microsoft.com/office/powerpoint/2010/main" val="2938123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EC3167-35B1-4A53-AFF5-77B01C44DFA2}" type="datetimeFigureOut">
              <a:rPr lang="en-US" smtClean="0"/>
              <a:t>10/20/2018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865AF06-E82B-48B9-AC70-B3B9DE878143}" type="slidenum">
              <a:rPr lang="en-US" smtClean="0"/>
              <a:t>‹#›</a:t>
            </a:fld>
            <a:endParaRPr lang="en-US"/>
          </a:p>
        </p:txBody>
      </p:sp>
    </p:spTree>
    <p:extLst>
      <p:ext uri="{BB962C8B-B14F-4D97-AF65-F5344CB8AC3E}">
        <p14:creationId xmlns:p14="http://schemas.microsoft.com/office/powerpoint/2010/main" val="395122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EC3167-35B1-4A53-AFF5-77B01C44DFA2}" type="datetimeFigureOut">
              <a:rPr lang="en-US" smtClean="0"/>
              <a:t>10/20/2018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865AF06-E82B-48B9-AC70-B3B9DE878143}" type="slidenum">
              <a:rPr lang="en-US" smtClean="0"/>
              <a:t>‹#›</a:t>
            </a:fld>
            <a:endParaRPr lang="en-US"/>
          </a:p>
        </p:txBody>
      </p:sp>
    </p:spTree>
    <p:extLst>
      <p:ext uri="{BB962C8B-B14F-4D97-AF65-F5344CB8AC3E}">
        <p14:creationId xmlns:p14="http://schemas.microsoft.com/office/powerpoint/2010/main" val="2495291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EC3167-35B1-4A53-AFF5-77B01C44DFA2}" type="datetimeFigureOut">
              <a:rPr lang="en-US" smtClean="0"/>
              <a:t>10/20/2018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865AF06-E82B-48B9-AC70-B3B9DE878143}" type="slidenum">
              <a:rPr lang="en-US" smtClean="0"/>
              <a:t>‹#›</a:t>
            </a:fld>
            <a:endParaRPr lang="en-US"/>
          </a:p>
        </p:txBody>
      </p:sp>
    </p:spTree>
    <p:extLst>
      <p:ext uri="{BB962C8B-B14F-4D97-AF65-F5344CB8AC3E}">
        <p14:creationId xmlns:p14="http://schemas.microsoft.com/office/powerpoint/2010/main" val="3693589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EC3167-35B1-4A53-AFF5-77B01C44DFA2}" type="datetimeFigureOut">
              <a:rPr lang="en-US" smtClean="0"/>
              <a:t>10/20/2018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65AF06-E82B-48B9-AC70-B3B9DE878143}" type="slidenum">
              <a:rPr lang="en-US" smtClean="0"/>
              <a:t>‹#›</a:t>
            </a:fld>
            <a:endParaRPr lang="en-US"/>
          </a:p>
        </p:txBody>
      </p:sp>
    </p:spTree>
    <p:extLst>
      <p:ext uri="{BB962C8B-B14F-4D97-AF65-F5344CB8AC3E}">
        <p14:creationId xmlns:p14="http://schemas.microsoft.com/office/powerpoint/2010/main" val="3543869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EC3167-35B1-4A53-AFF5-77B01C44DFA2}" type="datetimeFigureOut">
              <a:rPr lang="en-US" smtClean="0"/>
              <a:t>10/20/2018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65AF06-E82B-48B9-AC70-B3B9DE878143}" type="slidenum">
              <a:rPr lang="en-US" smtClean="0"/>
              <a:t>‹#›</a:t>
            </a:fld>
            <a:endParaRPr lang="en-US"/>
          </a:p>
        </p:txBody>
      </p:sp>
    </p:spTree>
    <p:extLst>
      <p:ext uri="{BB962C8B-B14F-4D97-AF65-F5344CB8AC3E}">
        <p14:creationId xmlns:p14="http://schemas.microsoft.com/office/powerpoint/2010/main" val="3616530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Text Box 6"/>
          <p:cNvSpPr txBox="1">
            <a:spLocks noChangeArrowheads="1"/>
          </p:cNvSpPr>
          <p:nvPr/>
        </p:nvSpPr>
        <p:spPr bwMode="auto">
          <a:xfrm>
            <a:off x="10251018" y="6488114"/>
            <a:ext cx="194098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1225" eaLnBrk="0" hangingPunct="0">
              <a:defRPr>
                <a:solidFill>
                  <a:schemeClr val="tx1"/>
                </a:solidFill>
                <a:latin typeface="Arial" charset="0"/>
                <a:cs typeface="Arial" charset="0"/>
              </a:defRPr>
            </a:lvl1pPr>
            <a:lvl2pPr marL="742950" indent="-285750" defTabSz="911225" eaLnBrk="0" hangingPunct="0">
              <a:defRPr>
                <a:solidFill>
                  <a:schemeClr val="tx1"/>
                </a:solidFill>
                <a:latin typeface="Arial" charset="0"/>
                <a:cs typeface="Arial" charset="0"/>
              </a:defRPr>
            </a:lvl2pPr>
            <a:lvl3pPr marL="1143000" indent="-228600" defTabSz="911225" eaLnBrk="0" hangingPunct="0">
              <a:defRPr>
                <a:solidFill>
                  <a:schemeClr val="tx1"/>
                </a:solidFill>
                <a:latin typeface="Arial" charset="0"/>
                <a:cs typeface="Arial" charset="0"/>
              </a:defRPr>
            </a:lvl3pPr>
            <a:lvl4pPr marL="1600200" indent="-228600" defTabSz="911225" eaLnBrk="0" hangingPunct="0">
              <a:defRPr>
                <a:solidFill>
                  <a:schemeClr val="tx1"/>
                </a:solidFill>
                <a:latin typeface="Arial" charset="0"/>
                <a:cs typeface="Arial" charset="0"/>
              </a:defRPr>
            </a:lvl4pPr>
            <a:lvl5pPr marL="2057400" indent="-228600" defTabSz="911225" eaLnBrk="0" hangingPunct="0">
              <a:defRPr>
                <a:solidFill>
                  <a:schemeClr val="tx1"/>
                </a:solidFill>
                <a:latin typeface="Arial" charset="0"/>
                <a:cs typeface="Arial" charset="0"/>
              </a:defRPr>
            </a:lvl5pPr>
            <a:lvl6pPr marL="2514600" indent="-228600" defTabSz="911225" eaLnBrk="0" fontAlgn="base" hangingPunct="0">
              <a:spcBef>
                <a:spcPct val="0"/>
              </a:spcBef>
              <a:spcAft>
                <a:spcPct val="0"/>
              </a:spcAft>
              <a:defRPr>
                <a:solidFill>
                  <a:schemeClr val="tx1"/>
                </a:solidFill>
                <a:latin typeface="Arial" charset="0"/>
                <a:cs typeface="Arial" charset="0"/>
              </a:defRPr>
            </a:lvl6pPr>
            <a:lvl7pPr marL="2971800" indent="-228600" defTabSz="911225" eaLnBrk="0" fontAlgn="base" hangingPunct="0">
              <a:spcBef>
                <a:spcPct val="0"/>
              </a:spcBef>
              <a:spcAft>
                <a:spcPct val="0"/>
              </a:spcAft>
              <a:defRPr>
                <a:solidFill>
                  <a:schemeClr val="tx1"/>
                </a:solidFill>
                <a:latin typeface="Arial" charset="0"/>
                <a:cs typeface="Arial" charset="0"/>
              </a:defRPr>
            </a:lvl7pPr>
            <a:lvl8pPr marL="3429000" indent="-228600" defTabSz="911225" eaLnBrk="0" fontAlgn="base" hangingPunct="0">
              <a:spcBef>
                <a:spcPct val="0"/>
              </a:spcBef>
              <a:spcAft>
                <a:spcPct val="0"/>
              </a:spcAft>
              <a:defRPr>
                <a:solidFill>
                  <a:schemeClr val="tx1"/>
                </a:solidFill>
                <a:latin typeface="Arial" charset="0"/>
                <a:cs typeface="Arial" charset="0"/>
              </a:defRPr>
            </a:lvl8pPr>
            <a:lvl9pPr marL="3886200" indent="-228600" defTabSz="911225"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defRPr/>
            </a:pPr>
            <a:r>
              <a:rPr lang="en-US" sz="800" smtClean="0">
                <a:solidFill>
                  <a:srgbClr val="C0C0C0"/>
                </a:solidFill>
              </a:rPr>
              <a:t>The General Directorate for Strategic Management </a:t>
            </a:r>
          </a:p>
          <a:p>
            <a:pPr algn="ctr" eaLnBrk="1" fontAlgn="base" hangingPunct="1">
              <a:spcBef>
                <a:spcPct val="0"/>
              </a:spcBef>
              <a:spcAft>
                <a:spcPct val="0"/>
              </a:spcAft>
              <a:defRPr/>
            </a:pPr>
            <a:r>
              <a:rPr lang="en-US" sz="800" smtClean="0">
                <a:solidFill>
                  <a:srgbClr val="C0C0C0"/>
                </a:solidFill>
              </a:rPr>
              <a:t>And Performance Improvement </a:t>
            </a:r>
          </a:p>
        </p:txBody>
      </p:sp>
      <p:sp>
        <p:nvSpPr>
          <p:cNvPr id="5" name="Freeform 7"/>
          <p:cNvSpPr>
            <a:spLocks noChangeArrowheads="1"/>
          </p:cNvSpPr>
          <p:nvPr/>
        </p:nvSpPr>
        <p:spPr bwMode="auto">
          <a:xfrm>
            <a:off x="812800" y="1219200"/>
            <a:ext cx="105664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sz="1800">
              <a:solidFill>
                <a:srgbClr val="000000"/>
              </a:solidFill>
            </a:endParaRPr>
          </a:p>
        </p:txBody>
      </p:sp>
      <p:sp>
        <p:nvSpPr>
          <p:cNvPr id="6" name="Line 8"/>
          <p:cNvSpPr>
            <a:spLocks noChangeShapeType="1"/>
          </p:cNvSpPr>
          <p:nvPr/>
        </p:nvSpPr>
        <p:spPr bwMode="auto">
          <a:xfrm>
            <a:off x="2641601" y="3962400"/>
            <a:ext cx="8682567"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sz="1800">
              <a:solidFill>
                <a:srgbClr val="000000"/>
              </a:solidFill>
            </a:endParaRPr>
          </a:p>
        </p:txBody>
      </p:sp>
      <p:pic>
        <p:nvPicPr>
          <p:cNvPr id="7" name="Picture 2" descr="CREST"/>
          <p:cNvPicPr>
            <a:picLocks noChangeAspect="1" noChangeArrowheads="1"/>
          </p:cNvPicPr>
          <p:nvPr/>
        </p:nvPicPr>
        <p:blipFill>
          <a:blip r:embed="rId2">
            <a:lum bright="70000" contrast="-70000"/>
            <a:extLst>
              <a:ext uri="{28A0092B-C50C-407E-A947-70E740481C1C}">
                <a14:useLocalDpi xmlns:a14="http://schemas.microsoft.com/office/drawing/2010/main" val="0"/>
              </a:ext>
            </a:extLst>
          </a:blip>
          <a:srcRect/>
          <a:stretch>
            <a:fillRect/>
          </a:stretch>
        </p:blipFill>
        <p:spPr bwMode="auto">
          <a:xfrm>
            <a:off x="3407833" y="1196975"/>
            <a:ext cx="5689600"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a:spLocks noChangeArrowheads="1"/>
          </p:cNvSpPr>
          <p:nvPr/>
        </p:nvSpPr>
        <p:spPr bwMode="auto">
          <a:xfrm>
            <a:off x="225843" y="6427788"/>
            <a:ext cx="1358064"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1225" eaLnBrk="0" hangingPunct="0">
              <a:defRPr>
                <a:solidFill>
                  <a:schemeClr val="tx1"/>
                </a:solidFill>
                <a:latin typeface="Arial" panose="020B0604020202020204" pitchFamily="34" charset="0"/>
                <a:cs typeface="Arial" panose="020B0604020202020204" pitchFamily="34" charset="0"/>
              </a:defRPr>
            </a:lvl1pPr>
            <a:lvl2pPr marL="742950" indent="-285750" defTabSz="911225" eaLnBrk="0" hangingPunct="0">
              <a:defRPr>
                <a:solidFill>
                  <a:schemeClr val="tx1"/>
                </a:solidFill>
                <a:latin typeface="Arial" panose="020B0604020202020204" pitchFamily="34" charset="0"/>
                <a:cs typeface="Arial" panose="020B0604020202020204" pitchFamily="34" charset="0"/>
              </a:defRPr>
            </a:lvl2pPr>
            <a:lvl3pPr marL="1143000" indent="-228600" defTabSz="911225" eaLnBrk="0" hangingPunct="0">
              <a:defRPr>
                <a:solidFill>
                  <a:schemeClr val="tx1"/>
                </a:solidFill>
                <a:latin typeface="Arial" panose="020B0604020202020204" pitchFamily="34" charset="0"/>
                <a:cs typeface="Arial" panose="020B0604020202020204" pitchFamily="34" charset="0"/>
              </a:defRPr>
            </a:lvl3pPr>
            <a:lvl4pPr marL="1600200" indent="-228600" defTabSz="911225" eaLnBrk="0" hangingPunct="0">
              <a:defRPr>
                <a:solidFill>
                  <a:schemeClr val="tx1"/>
                </a:solidFill>
                <a:latin typeface="Arial" panose="020B0604020202020204" pitchFamily="34" charset="0"/>
                <a:cs typeface="Arial" panose="020B0604020202020204" pitchFamily="34" charset="0"/>
              </a:defRPr>
            </a:lvl4pPr>
            <a:lvl5pPr marL="2057400" indent="-228600" defTabSz="911225"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0"/>
              </a:spcAft>
              <a:defRPr/>
            </a:pPr>
            <a:r>
              <a:rPr lang="ar-AE" altLang="en-US" sz="1100" smtClean="0">
                <a:solidFill>
                  <a:srgbClr val="C0C0C0"/>
                </a:solidFill>
              </a:rPr>
              <a:t>الإدارة العامة للإستراتيجية</a:t>
            </a:r>
          </a:p>
          <a:p>
            <a:pPr algn="ctr" rtl="1" eaLnBrk="1" fontAlgn="base" hangingPunct="1">
              <a:spcBef>
                <a:spcPct val="0"/>
              </a:spcBef>
              <a:spcAft>
                <a:spcPct val="0"/>
              </a:spcAft>
              <a:defRPr/>
            </a:pPr>
            <a:r>
              <a:rPr lang="ar-AE" altLang="en-US" sz="1100" smtClean="0">
                <a:solidFill>
                  <a:srgbClr val="C0C0C0"/>
                </a:solidFill>
              </a:rPr>
              <a:t>وتطوير الأداء</a:t>
            </a:r>
            <a:endParaRPr lang="en-US" altLang="en-US" sz="1100" smtClean="0">
              <a:solidFill>
                <a:srgbClr val="C0C0C0"/>
              </a:solidFill>
            </a:endParaRPr>
          </a:p>
        </p:txBody>
      </p:sp>
      <p:sp>
        <p:nvSpPr>
          <p:cNvPr id="7170" name="Rectangle 2"/>
          <p:cNvSpPr>
            <a:spLocks noGrp="1" noChangeArrowheads="1"/>
          </p:cNvSpPr>
          <p:nvPr>
            <p:ph type="ctrTitle"/>
          </p:nvPr>
        </p:nvSpPr>
        <p:spPr>
          <a:xfrm>
            <a:off x="1219201" y="1524000"/>
            <a:ext cx="10164233" cy="1752600"/>
          </a:xfrm>
        </p:spPr>
        <p:txBody>
          <a:bodyPr/>
          <a:lstStyle>
            <a:lvl1pPr>
              <a:defRPr sz="5000"/>
            </a:lvl1pPr>
          </a:lstStyle>
          <a:p>
            <a:r>
              <a:rPr lang="en-US" altLang="en-US" smtClean="0"/>
              <a:t>Click to edit Master title style</a:t>
            </a:r>
            <a:endParaRPr lang="en-GB" altLang="en-US"/>
          </a:p>
        </p:txBody>
      </p:sp>
      <p:sp>
        <p:nvSpPr>
          <p:cNvPr id="7171" name="Rectangle 3"/>
          <p:cNvSpPr>
            <a:spLocks noGrp="1" noChangeArrowheads="1"/>
          </p:cNvSpPr>
          <p:nvPr>
            <p:ph type="subTitle" idx="1"/>
          </p:nvPr>
        </p:nvSpPr>
        <p:spPr>
          <a:xfrm>
            <a:off x="2641600" y="3962400"/>
            <a:ext cx="8737600" cy="1752600"/>
          </a:xfrm>
        </p:spPr>
        <p:txBody>
          <a:bodyPr/>
          <a:lstStyle>
            <a:lvl1pPr marL="0" indent="0">
              <a:buFont typeface="Wingdings" pitchFamily="2" charset="2"/>
              <a:buNone/>
              <a:defRPr sz="2800"/>
            </a:lvl1pPr>
          </a:lstStyle>
          <a:p>
            <a:r>
              <a:rPr lang="en-US" altLang="en-US" smtClean="0"/>
              <a:t>Click to edit Master subtitle style</a:t>
            </a:r>
            <a:endParaRPr lang="en-GB" altLang="en-US"/>
          </a:p>
        </p:txBody>
      </p:sp>
      <p:sp>
        <p:nvSpPr>
          <p:cNvPr id="9" name="Rectangle 4"/>
          <p:cNvSpPr>
            <a:spLocks noGrp="1" noChangeArrowheads="1"/>
          </p:cNvSpPr>
          <p:nvPr>
            <p:ph type="dt" sz="half" idx="10"/>
          </p:nvPr>
        </p:nvSpPr>
        <p:spPr>
          <a:xfrm>
            <a:off x="1085851" y="5900738"/>
            <a:ext cx="2844800" cy="457200"/>
          </a:xfrm>
        </p:spPr>
        <p:txBody>
          <a:bodyPr/>
          <a:lstStyle>
            <a:lvl1pPr>
              <a:defRPr/>
            </a:lvl1pPr>
          </a:lstStyle>
          <a:p>
            <a:pPr>
              <a:defRPr/>
            </a:pPr>
            <a:endParaRPr lang="en-US">
              <a:solidFill>
                <a:srgbClr val="000000"/>
              </a:solidFill>
            </a:endParaRPr>
          </a:p>
        </p:txBody>
      </p:sp>
      <p:sp>
        <p:nvSpPr>
          <p:cNvPr id="10" name="Rectangle 5"/>
          <p:cNvSpPr>
            <a:spLocks noGrp="1" noChangeArrowheads="1"/>
          </p:cNvSpPr>
          <p:nvPr>
            <p:ph type="ftr" sz="quarter" idx="11"/>
          </p:nvPr>
        </p:nvSpPr>
        <p:spPr>
          <a:xfrm>
            <a:off x="4095751" y="5929313"/>
            <a:ext cx="3860800" cy="457200"/>
          </a:xfrm>
        </p:spPr>
        <p:txBody>
          <a:bodyPr/>
          <a:lstStyle>
            <a:lvl1pPr>
              <a:defRPr/>
            </a:lvl1pPr>
          </a:lstStyle>
          <a:p>
            <a:pPr>
              <a:defRPr/>
            </a:pPr>
            <a:r>
              <a:rPr lang="en-US">
                <a:solidFill>
                  <a:srgbClr val="000000"/>
                </a:solidFill>
              </a:rPr>
              <a:t>Stuart Brown</a:t>
            </a:r>
          </a:p>
        </p:txBody>
      </p:sp>
      <p:sp>
        <p:nvSpPr>
          <p:cNvPr id="11" name="Rectangle 6"/>
          <p:cNvSpPr>
            <a:spLocks noGrp="1" noChangeArrowheads="1"/>
          </p:cNvSpPr>
          <p:nvPr>
            <p:ph type="sldNum" sz="quarter" idx="12"/>
          </p:nvPr>
        </p:nvSpPr>
        <p:spPr>
          <a:xfrm>
            <a:off x="8572500" y="5929313"/>
            <a:ext cx="2844800" cy="457200"/>
          </a:xfrm>
        </p:spPr>
        <p:txBody>
          <a:bodyPr/>
          <a:lstStyle>
            <a:lvl1pPr>
              <a:defRPr smtClean="0"/>
            </a:lvl1pPr>
          </a:lstStyle>
          <a:p>
            <a:pPr>
              <a:defRPr/>
            </a:pPr>
            <a:fld id="{A0D99C26-2F1D-4843-AE15-5774A71757EF}"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635944263"/>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8" descr="CREST"/>
          <p:cNvPicPr>
            <a:picLocks noChangeAspect="1" noChangeArrowheads="1"/>
          </p:cNvPicPr>
          <p:nvPr/>
        </p:nvPicPr>
        <p:blipFill>
          <a:blip r:embed="rId2" cstate="print">
            <a:lum bright="70000" contrast="-70000"/>
            <a:extLst>
              <a:ext uri="{28A0092B-C50C-407E-A947-70E740481C1C}">
                <a14:useLocalDpi xmlns:a14="http://schemas.microsoft.com/office/drawing/2010/main" val="0"/>
              </a:ext>
            </a:extLst>
          </a:blip>
          <a:srcRect/>
          <a:stretch>
            <a:fillRect/>
          </a:stretch>
        </p:blipFill>
        <p:spPr bwMode="auto">
          <a:xfrm>
            <a:off x="10416118" y="188914"/>
            <a:ext cx="1526116"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6"/>
          <p:cNvSpPr txBox="1">
            <a:spLocks noChangeArrowheads="1"/>
          </p:cNvSpPr>
          <p:nvPr/>
        </p:nvSpPr>
        <p:spPr bwMode="auto">
          <a:xfrm>
            <a:off x="10251018" y="6488114"/>
            <a:ext cx="194098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1225" eaLnBrk="0" hangingPunct="0">
              <a:defRPr>
                <a:solidFill>
                  <a:schemeClr val="tx1"/>
                </a:solidFill>
                <a:latin typeface="Arial" charset="0"/>
                <a:cs typeface="Arial" charset="0"/>
              </a:defRPr>
            </a:lvl1pPr>
            <a:lvl2pPr marL="742950" indent="-285750" defTabSz="911225" eaLnBrk="0" hangingPunct="0">
              <a:defRPr>
                <a:solidFill>
                  <a:schemeClr val="tx1"/>
                </a:solidFill>
                <a:latin typeface="Arial" charset="0"/>
                <a:cs typeface="Arial" charset="0"/>
              </a:defRPr>
            </a:lvl2pPr>
            <a:lvl3pPr marL="1143000" indent="-228600" defTabSz="911225" eaLnBrk="0" hangingPunct="0">
              <a:defRPr>
                <a:solidFill>
                  <a:schemeClr val="tx1"/>
                </a:solidFill>
                <a:latin typeface="Arial" charset="0"/>
                <a:cs typeface="Arial" charset="0"/>
              </a:defRPr>
            </a:lvl3pPr>
            <a:lvl4pPr marL="1600200" indent="-228600" defTabSz="911225" eaLnBrk="0" hangingPunct="0">
              <a:defRPr>
                <a:solidFill>
                  <a:schemeClr val="tx1"/>
                </a:solidFill>
                <a:latin typeface="Arial" charset="0"/>
                <a:cs typeface="Arial" charset="0"/>
              </a:defRPr>
            </a:lvl4pPr>
            <a:lvl5pPr marL="2057400" indent="-228600" defTabSz="911225" eaLnBrk="0" hangingPunct="0">
              <a:defRPr>
                <a:solidFill>
                  <a:schemeClr val="tx1"/>
                </a:solidFill>
                <a:latin typeface="Arial" charset="0"/>
                <a:cs typeface="Arial" charset="0"/>
              </a:defRPr>
            </a:lvl5pPr>
            <a:lvl6pPr marL="2514600" indent="-228600" defTabSz="911225" eaLnBrk="0" fontAlgn="base" hangingPunct="0">
              <a:spcBef>
                <a:spcPct val="0"/>
              </a:spcBef>
              <a:spcAft>
                <a:spcPct val="0"/>
              </a:spcAft>
              <a:defRPr>
                <a:solidFill>
                  <a:schemeClr val="tx1"/>
                </a:solidFill>
                <a:latin typeface="Arial" charset="0"/>
                <a:cs typeface="Arial" charset="0"/>
              </a:defRPr>
            </a:lvl6pPr>
            <a:lvl7pPr marL="2971800" indent="-228600" defTabSz="911225" eaLnBrk="0" fontAlgn="base" hangingPunct="0">
              <a:spcBef>
                <a:spcPct val="0"/>
              </a:spcBef>
              <a:spcAft>
                <a:spcPct val="0"/>
              </a:spcAft>
              <a:defRPr>
                <a:solidFill>
                  <a:schemeClr val="tx1"/>
                </a:solidFill>
                <a:latin typeface="Arial" charset="0"/>
                <a:cs typeface="Arial" charset="0"/>
              </a:defRPr>
            </a:lvl7pPr>
            <a:lvl8pPr marL="3429000" indent="-228600" defTabSz="911225" eaLnBrk="0" fontAlgn="base" hangingPunct="0">
              <a:spcBef>
                <a:spcPct val="0"/>
              </a:spcBef>
              <a:spcAft>
                <a:spcPct val="0"/>
              </a:spcAft>
              <a:defRPr>
                <a:solidFill>
                  <a:schemeClr val="tx1"/>
                </a:solidFill>
                <a:latin typeface="Arial" charset="0"/>
                <a:cs typeface="Arial" charset="0"/>
              </a:defRPr>
            </a:lvl8pPr>
            <a:lvl9pPr marL="3886200" indent="-228600" defTabSz="911225"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defRPr/>
            </a:pPr>
            <a:r>
              <a:rPr lang="en-US" sz="800" smtClean="0">
                <a:solidFill>
                  <a:srgbClr val="C0C0C0"/>
                </a:solidFill>
              </a:rPr>
              <a:t>The General Directorate for Strategic Management </a:t>
            </a:r>
          </a:p>
          <a:p>
            <a:pPr algn="ctr" eaLnBrk="1" fontAlgn="base" hangingPunct="1">
              <a:spcBef>
                <a:spcPct val="0"/>
              </a:spcBef>
              <a:spcAft>
                <a:spcPct val="0"/>
              </a:spcAft>
              <a:defRPr/>
            </a:pPr>
            <a:r>
              <a:rPr lang="en-US" sz="800" smtClean="0">
                <a:solidFill>
                  <a:srgbClr val="C0C0C0"/>
                </a:solidFill>
              </a:rPr>
              <a:t>And Performance Improvement </a:t>
            </a:r>
          </a:p>
        </p:txBody>
      </p:sp>
      <p:sp>
        <p:nvSpPr>
          <p:cNvPr id="6" name="Rectangle 5"/>
          <p:cNvSpPr>
            <a:spLocks noChangeArrowheads="1"/>
          </p:cNvSpPr>
          <p:nvPr/>
        </p:nvSpPr>
        <p:spPr bwMode="auto">
          <a:xfrm>
            <a:off x="225843" y="6427788"/>
            <a:ext cx="1358064"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1225" eaLnBrk="0" hangingPunct="0">
              <a:defRPr>
                <a:solidFill>
                  <a:schemeClr val="tx1"/>
                </a:solidFill>
                <a:latin typeface="Arial" panose="020B0604020202020204" pitchFamily="34" charset="0"/>
                <a:cs typeface="Arial" panose="020B0604020202020204" pitchFamily="34" charset="0"/>
              </a:defRPr>
            </a:lvl1pPr>
            <a:lvl2pPr marL="742950" indent="-285750" defTabSz="911225" eaLnBrk="0" hangingPunct="0">
              <a:defRPr>
                <a:solidFill>
                  <a:schemeClr val="tx1"/>
                </a:solidFill>
                <a:latin typeface="Arial" panose="020B0604020202020204" pitchFamily="34" charset="0"/>
                <a:cs typeface="Arial" panose="020B0604020202020204" pitchFamily="34" charset="0"/>
              </a:defRPr>
            </a:lvl2pPr>
            <a:lvl3pPr marL="1143000" indent="-228600" defTabSz="911225" eaLnBrk="0" hangingPunct="0">
              <a:defRPr>
                <a:solidFill>
                  <a:schemeClr val="tx1"/>
                </a:solidFill>
                <a:latin typeface="Arial" panose="020B0604020202020204" pitchFamily="34" charset="0"/>
                <a:cs typeface="Arial" panose="020B0604020202020204" pitchFamily="34" charset="0"/>
              </a:defRPr>
            </a:lvl3pPr>
            <a:lvl4pPr marL="1600200" indent="-228600" defTabSz="911225" eaLnBrk="0" hangingPunct="0">
              <a:defRPr>
                <a:solidFill>
                  <a:schemeClr val="tx1"/>
                </a:solidFill>
                <a:latin typeface="Arial" panose="020B0604020202020204" pitchFamily="34" charset="0"/>
                <a:cs typeface="Arial" panose="020B0604020202020204" pitchFamily="34" charset="0"/>
              </a:defRPr>
            </a:lvl4pPr>
            <a:lvl5pPr marL="2057400" indent="-228600" defTabSz="911225"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0"/>
              </a:spcAft>
              <a:defRPr/>
            </a:pPr>
            <a:r>
              <a:rPr lang="ar-AE" altLang="en-US" sz="1100" smtClean="0">
                <a:solidFill>
                  <a:srgbClr val="C0C0C0"/>
                </a:solidFill>
              </a:rPr>
              <a:t>الإدارة العامة للإستراتيجية</a:t>
            </a:r>
          </a:p>
          <a:p>
            <a:pPr algn="ctr" rtl="1" eaLnBrk="1" fontAlgn="base" hangingPunct="1">
              <a:spcBef>
                <a:spcPct val="0"/>
              </a:spcBef>
              <a:spcAft>
                <a:spcPct val="0"/>
              </a:spcAft>
              <a:defRPr/>
            </a:pPr>
            <a:r>
              <a:rPr lang="ar-AE" altLang="en-US" sz="1100" smtClean="0">
                <a:solidFill>
                  <a:srgbClr val="C0C0C0"/>
                </a:solidFill>
              </a:rPr>
              <a:t>وتطوير الأداء</a:t>
            </a:r>
            <a:endParaRPr lang="en-US" altLang="en-US" sz="1100" smtClean="0">
              <a:solidFill>
                <a:srgbClr val="C0C0C0"/>
              </a:solidFill>
            </a:endParaRPr>
          </a:p>
        </p:txBody>
      </p:sp>
      <p:sp>
        <p:nvSpPr>
          <p:cNvPr id="2" name="Title 1"/>
          <p:cNvSpPr>
            <a:spLocks noGrp="1"/>
          </p:cNvSpPr>
          <p:nvPr>
            <p:ph type="title"/>
          </p:nvPr>
        </p:nvSpPr>
        <p:spPr/>
        <p:txBody>
          <a:bodyPr/>
          <a:lstStyle/>
          <a:p>
            <a:r>
              <a:rPr lang="en-US" smtClean="0"/>
              <a:t>Click to edit Master title style</a:t>
            </a:r>
            <a:endParaRPr lang="ar-A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7" name="Date Placeholder 3"/>
          <p:cNvSpPr>
            <a:spLocks noGrp="1"/>
          </p:cNvSpPr>
          <p:nvPr>
            <p:ph type="dt" sz="half" idx="10"/>
          </p:nvPr>
        </p:nvSpPr>
        <p:spPr/>
        <p:txBody>
          <a:bodyPr/>
          <a:lstStyle>
            <a:lvl1pPr>
              <a:defRPr/>
            </a:lvl1pPr>
          </a:lstStyle>
          <a:p>
            <a:pPr>
              <a:defRPr/>
            </a:pPr>
            <a:endParaRPr lang="en-US">
              <a:solidFill>
                <a:srgbClr val="000000"/>
              </a:solidFill>
            </a:endParaRPr>
          </a:p>
        </p:txBody>
      </p:sp>
      <p:sp>
        <p:nvSpPr>
          <p:cNvPr id="8" name="Footer Placeholder 4"/>
          <p:cNvSpPr>
            <a:spLocks noGrp="1"/>
          </p:cNvSpPr>
          <p:nvPr>
            <p:ph type="ftr" sz="quarter" idx="11"/>
          </p:nvPr>
        </p:nvSpPr>
        <p:spPr/>
        <p:txBody>
          <a:bodyPr/>
          <a:lstStyle>
            <a:lvl1pPr>
              <a:defRPr/>
            </a:lvl1pPr>
          </a:lstStyle>
          <a:p>
            <a:pPr>
              <a:defRPr/>
            </a:pPr>
            <a:r>
              <a:rPr lang="en-US">
                <a:solidFill>
                  <a:srgbClr val="000000"/>
                </a:solidFill>
              </a:rPr>
              <a:t>Stuart Brown</a:t>
            </a:r>
          </a:p>
        </p:txBody>
      </p:sp>
      <p:sp>
        <p:nvSpPr>
          <p:cNvPr id="9" name="Slide Number Placeholder 5"/>
          <p:cNvSpPr>
            <a:spLocks noGrp="1"/>
          </p:cNvSpPr>
          <p:nvPr>
            <p:ph type="sldNum" sz="quarter" idx="12"/>
          </p:nvPr>
        </p:nvSpPr>
        <p:spPr/>
        <p:txBody>
          <a:bodyPr/>
          <a:lstStyle>
            <a:lvl1pPr>
              <a:defRPr smtClean="0"/>
            </a:lvl1pPr>
          </a:lstStyle>
          <a:p>
            <a:pPr>
              <a:defRPr/>
            </a:pPr>
            <a:fld id="{9EBEF090-FD8A-42A4-9743-F0A87C6949FD}"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172197941"/>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lstStyle>
            <a:lvl1pPr algn="r">
              <a:defRPr sz="4000" b="1" cap="all"/>
            </a:lvl1pPr>
          </a:lstStyle>
          <a:p>
            <a:r>
              <a:rPr lang="en-US" smtClean="0"/>
              <a:t>Click to edit Master title style</a:t>
            </a:r>
            <a:endParaRPr lang="ar-AE"/>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6" name="Rectangle 6"/>
          <p:cNvSpPr>
            <a:spLocks noGrp="1" noChangeArrowheads="1"/>
          </p:cNvSpPr>
          <p:nvPr>
            <p:ph type="sldNum" sz="quarter" idx="12"/>
          </p:nvPr>
        </p:nvSpPr>
        <p:spPr>
          <a:ln/>
        </p:spPr>
        <p:txBody>
          <a:bodyPr/>
          <a:lstStyle>
            <a:lvl1pPr>
              <a:defRPr/>
            </a:lvl1pPr>
          </a:lstStyle>
          <a:p>
            <a:pPr>
              <a:defRPr/>
            </a:pPr>
            <a:fld id="{F19EE489-FB7F-4C39-9A86-4FBBEC6A26EC}"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971504006"/>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ar-AE"/>
          </a:p>
        </p:txBody>
      </p:sp>
      <p:sp>
        <p:nvSpPr>
          <p:cNvPr id="3" name="Content Placeholder 2"/>
          <p:cNvSpPr>
            <a:spLocks noGrp="1"/>
          </p:cNvSpPr>
          <p:nvPr>
            <p:ph sz="half" idx="1"/>
          </p:nvPr>
        </p:nvSpPr>
        <p:spPr>
          <a:xfrm>
            <a:off x="609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Content Placeholder 3"/>
          <p:cNvSpPr>
            <a:spLocks noGrp="1"/>
          </p:cNvSpPr>
          <p:nvPr>
            <p:ph sz="half" idx="2"/>
          </p:nvPr>
        </p:nvSpPr>
        <p:spPr>
          <a:xfrm>
            <a:off x="6197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7" name="Rectangle 6"/>
          <p:cNvSpPr>
            <a:spLocks noGrp="1" noChangeArrowheads="1"/>
          </p:cNvSpPr>
          <p:nvPr>
            <p:ph type="sldNum" sz="quarter" idx="12"/>
          </p:nvPr>
        </p:nvSpPr>
        <p:spPr>
          <a:ln/>
        </p:spPr>
        <p:txBody>
          <a:bodyPr/>
          <a:lstStyle>
            <a:lvl1pPr>
              <a:defRPr/>
            </a:lvl1pPr>
          </a:lstStyle>
          <a:p>
            <a:pPr>
              <a:defRPr/>
            </a:pPr>
            <a:fld id="{148A250E-85DA-43E5-B207-D65B5C52C497}"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248504210"/>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ar-AE"/>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9" name="Rectangle 6"/>
          <p:cNvSpPr>
            <a:spLocks noGrp="1" noChangeArrowheads="1"/>
          </p:cNvSpPr>
          <p:nvPr>
            <p:ph type="sldNum" sz="quarter" idx="12"/>
          </p:nvPr>
        </p:nvSpPr>
        <p:spPr>
          <a:ln/>
        </p:spPr>
        <p:txBody>
          <a:bodyPr/>
          <a:lstStyle>
            <a:lvl1pPr>
              <a:defRPr/>
            </a:lvl1pPr>
          </a:lstStyle>
          <a:p>
            <a:pPr>
              <a:defRPr/>
            </a:pPr>
            <a:fld id="{0554795C-D166-44D0-9FD1-2823492E62FF}"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304151954"/>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ar-A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5" name="Rectangle 6"/>
          <p:cNvSpPr>
            <a:spLocks noGrp="1" noChangeArrowheads="1"/>
          </p:cNvSpPr>
          <p:nvPr>
            <p:ph type="sldNum" sz="quarter" idx="12"/>
          </p:nvPr>
        </p:nvSpPr>
        <p:spPr>
          <a:ln/>
        </p:spPr>
        <p:txBody>
          <a:bodyPr/>
          <a:lstStyle>
            <a:lvl1pPr>
              <a:defRPr/>
            </a:lvl1pPr>
          </a:lstStyle>
          <a:p>
            <a:pPr>
              <a:defRPr/>
            </a:pPr>
            <a:fld id="{E33DAC44-C98F-4C80-940E-A95260906158}"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4088161876"/>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4" name="Rectangle 6"/>
          <p:cNvSpPr>
            <a:spLocks noGrp="1" noChangeArrowheads="1"/>
          </p:cNvSpPr>
          <p:nvPr>
            <p:ph type="sldNum" sz="quarter" idx="12"/>
          </p:nvPr>
        </p:nvSpPr>
        <p:spPr>
          <a:ln/>
        </p:spPr>
        <p:txBody>
          <a:bodyPr/>
          <a:lstStyle>
            <a:lvl1pPr>
              <a:defRPr/>
            </a:lvl1pPr>
          </a:lstStyle>
          <a:p>
            <a:pPr>
              <a:defRPr/>
            </a:pPr>
            <a:fld id="{E6594371-EB76-44FE-8788-D6C3A1A06105}"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208498289"/>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r">
              <a:defRPr sz="2000" b="1"/>
            </a:lvl1pPr>
          </a:lstStyle>
          <a:p>
            <a:r>
              <a:rPr lang="en-US" smtClean="0"/>
              <a:t>Click to edit Master title style</a:t>
            </a:r>
            <a:endParaRPr lang="ar-AE"/>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7" name="Rectangle 6"/>
          <p:cNvSpPr>
            <a:spLocks noGrp="1" noChangeArrowheads="1"/>
          </p:cNvSpPr>
          <p:nvPr>
            <p:ph type="sldNum" sz="quarter" idx="12"/>
          </p:nvPr>
        </p:nvSpPr>
        <p:spPr>
          <a:ln/>
        </p:spPr>
        <p:txBody>
          <a:bodyPr/>
          <a:lstStyle>
            <a:lvl1pPr>
              <a:defRPr/>
            </a:lvl1pPr>
          </a:lstStyle>
          <a:p>
            <a:pPr>
              <a:defRPr/>
            </a:pPr>
            <a:fld id="{28481602-DADD-4EA1-896E-C16DDD2A92C4}"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906310319"/>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r">
              <a:defRPr sz="2000" b="1"/>
            </a:lvl1pPr>
          </a:lstStyle>
          <a:p>
            <a:r>
              <a:rPr lang="en-US" smtClean="0"/>
              <a:t>Click to edit Master title style</a:t>
            </a:r>
            <a:endParaRPr lang="ar-AE"/>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ar-AE"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7" name="Rectangle 6"/>
          <p:cNvSpPr>
            <a:spLocks noGrp="1" noChangeArrowheads="1"/>
          </p:cNvSpPr>
          <p:nvPr>
            <p:ph type="sldNum" sz="quarter" idx="12"/>
          </p:nvPr>
        </p:nvSpPr>
        <p:spPr>
          <a:ln/>
        </p:spPr>
        <p:txBody>
          <a:bodyPr/>
          <a:lstStyle>
            <a:lvl1pPr>
              <a:defRPr/>
            </a:lvl1pPr>
          </a:lstStyle>
          <a:p>
            <a:pPr>
              <a:defRPr/>
            </a:pPr>
            <a:fld id="{E8224A52-3805-49AB-882C-9B3A5248E1F7}"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419852898"/>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ar-A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6" name="Rectangle 6"/>
          <p:cNvSpPr>
            <a:spLocks noGrp="1" noChangeArrowheads="1"/>
          </p:cNvSpPr>
          <p:nvPr>
            <p:ph type="sldNum" sz="quarter" idx="12"/>
          </p:nvPr>
        </p:nvSpPr>
        <p:spPr>
          <a:ln/>
        </p:spPr>
        <p:txBody>
          <a:bodyPr/>
          <a:lstStyle>
            <a:lvl1pPr>
              <a:defRPr/>
            </a:lvl1pPr>
          </a:lstStyle>
          <a:p>
            <a:pPr>
              <a:defRPr/>
            </a:pPr>
            <a:fld id="{110F2CD0-7C66-4156-ADB1-FA7677DF6B0D}"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024763012"/>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smtClean="0"/>
              <a:t>Click to edit Master title style</a:t>
            </a:r>
            <a:endParaRPr lang="ar-AE"/>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6" name="Rectangle 6"/>
          <p:cNvSpPr>
            <a:spLocks noGrp="1" noChangeArrowheads="1"/>
          </p:cNvSpPr>
          <p:nvPr>
            <p:ph type="sldNum" sz="quarter" idx="12"/>
          </p:nvPr>
        </p:nvSpPr>
        <p:spPr>
          <a:ln/>
        </p:spPr>
        <p:txBody>
          <a:bodyPr/>
          <a:lstStyle>
            <a:lvl1pPr>
              <a:defRPr/>
            </a:lvl1pPr>
          </a:lstStyle>
          <a:p>
            <a:pPr>
              <a:defRPr/>
            </a:pPr>
            <a:fld id="{434A234F-C3A7-4E77-84B2-B415DD6DC1E2}"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248742757"/>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Text Box 6"/>
          <p:cNvSpPr txBox="1">
            <a:spLocks noChangeArrowheads="1"/>
          </p:cNvSpPr>
          <p:nvPr/>
        </p:nvSpPr>
        <p:spPr bwMode="auto">
          <a:xfrm>
            <a:off x="10251018" y="6488114"/>
            <a:ext cx="194098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1225" eaLnBrk="0" hangingPunct="0">
              <a:defRPr>
                <a:solidFill>
                  <a:schemeClr val="tx1"/>
                </a:solidFill>
                <a:latin typeface="Arial" charset="0"/>
                <a:cs typeface="Arial" charset="0"/>
              </a:defRPr>
            </a:lvl1pPr>
            <a:lvl2pPr marL="742950" indent="-285750" defTabSz="911225" eaLnBrk="0" hangingPunct="0">
              <a:defRPr>
                <a:solidFill>
                  <a:schemeClr val="tx1"/>
                </a:solidFill>
                <a:latin typeface="Arial" charset="0"/>
                <a:cs typeface="Arial" charset="0"/>
              </a:defRPr>
            </a:lvl2pPr>
            <a:lvl3pPr marL="1143000" indent="-228600" defTabSz="911225" eaLnBrk="0" hangingPunct="0">
              <a:defRPr>
                <a:solidFill>
                  <a:schemeClr val="tx1"/>
                </a:solidFill>
                <a:latin typeface="Arial" charset="0"/>
                <a:cs typeface="Arial" charset="0"/>
              </a:defRPr>
            </a:lvl3pPr>
            <a:lvl4pPr marL="1600200" indent="-228600" defTabSz="911225" eaLnBrk="0" hangingPunct="0">
              <a:defRPr>
                <a:solidFill>
                  <a:schemeClr val="tx1"/>
                </a:solidFill>
                <a:latin typeface="Arial" charset="0"/>
                <a:cs typeface="Arial" charset="0"/>
              </a:defRPr>
            </a:lvl4pPr>
            <a:lvl5pPr marL="2057400" indent="-228600" defTabSz="911225" eaLnBrk="0" hangingPunct="0">
              <a:defRPr>
                <a:solidFill>
                  <a:schemeClr val="tx1"/>
                </a:solidFill>
                <a:latin typeface="Arial" charset="0"/>
                <a:cs typeface="Arial" charset="0"/>
              </a:defRPr>
            </a:lvl5pPr>
            <a:lvl6pPr marL="2514600" indent="-228600" defTabSz="911225" eaLnBrk="0" fontAlgn="base" hangingPunct="0">
              <a:spcBef>
                <a:spcPct val="0"/>
              </a:spcBef>
              <a:spcAft>
                <a:spcPct val="0"/>
              </a:spcAft>
              <a:defRPr>
                <a:solidFill>
                  <a:schemeClr val="tx1"/>
                </a:solidFill>
                <a:latin typeface="Arial" charset="0"/>
                <a:cs typeface="Arial" charset="0"/>
              </a:defRPr>
            </a:lvl6pPr>
            <a:lvl7pPr marL="2971800" indent="-228600" defTabSz="911225" eaLnBrk="0" fontAlgn="base" hangingPunct="0">
              <a:spcBef>
                <a:spcPct val="0"/>
              </a:spcBef>
              <a:spcAft>
                <a:spcPct val="0"/>
              </a:spcAft>
              <a:defRPr>
                <a:solidFill>
                  <a:schemeClr val="tx1"/>
                </a:solidFill>
                <a:latin typeface="Arial" charset="0"/>
                <a:cs typeface="Arial" charset="0"/>
              </a:defRPr>
            </a:lvl7pPr>
            <a:lvl8pPr marL="3429000" indent="-228600" defTabSz="911225" eaLnBrk="0" fontAlgn="base" hangingPunct="0">
              <a:spcBef>
                <a:spcPct val="0"/>
              </a:spcBef>
              <a:spcAft>
                <a:spcPct val="0"/>
              </a:spcAft>
              <a:defRPr>
                <a:solidFill>
                  <a:schemeClr val="tx1"/>
                </a:solidFill>
                <a:latin typeface="Arial" charset="0"/>
                <a:cs typeface="Arial" charset="0"/>
              </a:defRPr>
            </a:lvl8pPr>
            <a:lvl9pPr marL="3886200" indent="-228600" defTabSz="911225"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defRPr/>
            </a:pPr>
            <a:r>
              <a:rPr lang="en-US" sz="800" smtClean="0">
                <a:solidFill>
                  <a:srgbClr val="C0C0C0"/>
                </a:solidFill>
              </a:rPr>
              <a:t>The General Directorate for Strategic Management </a:t>
            </a:r>
          </a:p>
          <a:p>
            <a:pPr algn="ctr" eaLnBrk="1" fontAlgn="base" hangingPunct="1">
              <a:spcBef>
                <a:spcPct val="0"/>
              </a:spcBef>
              <a:spcAft>
                <a:spcPct val="0"/>
              </a:spcAft>
              <a:defRPr/>
            </a:pPr>
            <a:r>
              <a:rPr lang="en-US" sz="800" smtClean="0">
                <a:solidFill>
                  <a:srgbClr val="C0C0C0"/>
                </a:solidFill>
              </a:rPr>
              <a:t>And Performance Improvement </a:t>
            </a:r>
          </a:p>
        </p:txBody>
      </p:sp>
      <p:sp>
        <p:nvSpPr>
          <p:cNvPr id="5" name="Freeform 7"/>
          <p:cNvSpPr>
            <a:spLocks noChangeArrowheads="1"/>
          </p:cNvSpPr>
          <p:nvPr/>
        </p:nvSpPr>
        <p:spPr bwMode="auto">
          <a:xfrm>
            <a:off x="812800" y="1219200"/>
            <a:ext cx="105664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sz="1800">
              <a:solidFill>
                <a:srgbClr val="000000"/>
              </a:solidFill>
            </a:endParaRPr>
          </a:p>
        </p:txBody>
      </p:sp>
      <p:sp>
        <p:nvSpPr>
          <p:cNvPr id="6" name="Line 8"/>
          <p:cNvSpPr>
            <a:spLocks noChangeShapeType="1"/>
          </p:cNvSpPr>
          <p:nvPr/>
        </p:nvSpPr>
        <p:spPr bwMode="auto">
          <a:xfrm>
            <a:off x="2641601" y="3962400"/>
            <a:ext cx="8682567"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sz="1800">
              <a:solidFill>
                <a:srgbClr val="000000"/>
              </a:solidFill>
            </a:endParaRPr>
          </a:p>
        </p:txBody>
      </p:sp>
      <p:pic>
        <p:nvPicPr>
          <p:cNvPr id="7" name="Picture 2" descr="CREST"/>
          <p:cNvPicPr>
            <a:picLocks noChangeAspect="1" noChangeArrowheads="1"/>
          </p:cNvPicPr>
          <p:nvPr/>
        </p:nvPicPr>
        <p:blipFill>
          <a:blip r:embed="rId2">
            <a:lum bright="70000" contrast="-70000"/>
            <a:extLst>
              <a:ext uri="{28A0092B-C50C-407E-A947-70E740481C1C}">
                <a14:useLocalDpi xmlns:a14="http://schemas.microsoft.com/office/drawing/2010/main" val="0"/>
              </a:ext>
            </a:extLst>
          </a:blip>
          <a:srcRect/>
          <a:stretch>
            <a:fillRect/>
          </a:stretch>
        </p:blipFill>
        <p:spPr bwMode="auto">
          <a:xfrm>
            <a:off x="3407833" y="1196975"/>
            <a:ext cx="5689600"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a:spLocks noChangeArrowheads="1"/>
          </p:cNvSpPr>
          <p:nvPr/>
        </p:nvSpPr>
        <p:spPr bwMode="auto">
          <a:xfrm>
            <a:off x="225843" y="6427788"/>
            <a:ext cx="1358064"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1225" eaLnBrk="0" hangingPunct="0">
              <a:defRPr>
                <a:solidFill>
                  <a:schemeClr val="tx1"/>
                </a:solidFill>
                <a:latin typeface="Arial" panose="020B0604020202020204" pitchFamily="34" charset="0"/>
                <a:cs typeface="Arial" panose="020B0604020202020204" pitchFamily="34" charset="0"/>
              </a:defRPr>
            </a:lvl1pPr>
            <a:lvl2pPr marL="742950" indent="-285750" defTabSz="911225" eaLnBrk="0" hangingPunct="0">
              <a:defRPr>
                <a:solidFill>
                  <a:schemeClr val="tx1"/>
                </a:solidFill>
                <a:latin typeface="Arial" panose="020B0604020202020204" pitchFamily="34" charset="0"/>
                <a:cs typeface="Arial" panose="020B0604020202020204" pitchFamily="34" charset="0"/>
              </a:defRPr>
            </a:lvl2pPr>
            <a:lvl3pPr marL="1143000" indent="-228600" defTabSz="911225" eaLnBrk="0" hangingPunct="0">
              <a:defRPr>
                <a:solidFill>
                  <a:schemeClr val="tx1"/>
                </a:solidFill>
                <a:latin typeface="Arial" panose="020B0604020202020204" pitchFamily="34" charset="0"/>
                <a:cs typeface="Arial" panose="020B0604020202020204" pitchFamily="34" charset="0"/>
              </a:defRPr>
            </a:lvl3pPr>
            <a:lvl4pPr marL="1600200" indent="-228600" defTabSz="911225" eaLnBrk="0" hangingPunct="0">
              <a:defRPr>
                <a:solidFill>
                  <a:schemeClr val="tx1"/>
                </a:solidFill>
                <a:latin typeface="Arial" panose="020B0604020202020204" pitchFamily="34" charset="0"/>
                <a:cs typeface="Arial" panose="020B0604020202020204" pitchFamily="34" charset="0"/>
              </a:defRPr>
            </a:lvl4pPr>
            <a:lvl5pPr marL="2057400" indent="-228600" defTabSz="911225"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0"/>
              </a:spcAft>
              <a:defRPr/>
            </a:pPr>
            <a:r>
              <a:rPr lang="ar-AE" altLang="en-US" sz="1100" smtClean="0">
                <a:solidFill>
                  <a:srgbClr val="C0C0C0"/>
                </a:solidFill>
              </a:rPr>
              <a:t>الإدارة العامة للإستراتيجية</a:t>
            </a:r>
          </a:p>
          <a:p>
            <a:pPr algn="ctr" rtl="1" eaLnBrk="1" fontAlgn="base" hangingPunct="1">
              <a:spcBef>
                <a:spcPct val="0"/>
              </a:spcBef>
              <a:spcAft>
                <a:spcPct val="0"/>
              </a:spcAft>
              <a:defRPr/>
            </a:pPr>
            <a:r>
              <a:rPr lang="ar-AE" altLang="en-US" sz="1100" smtClean="0">
                <a:solidFill>
                  <a:srgbClr val="C0C0C0"/>
                </a:solidFill>
              </a:rPr>
              <a:t>وتطوير الأداء</a:t>
            </a:r>
            <a:endParaRPr lang="en-US" altLang="en-US" sz="1100" smtClean="0">
              <a:solidFill>
                <a:srgbClr val="C0C0C0"/>
              </a:solidFill>
            </a:endParaRPr>
          </a:p>
        </p:txBody>
      </p:sp>
      <p:sp>
        <p:nvSpPr>
          <p:cNvPr id="7170" name="Rectangle 2"/>
          <p:cNvSpPr>
            <a:spLocks noGrp="1" noChangeArrowheads="1"/>
          </p:cNvSpPr>
          <p:nvPr>
            <p:ph type="ctrTitle"/>
          </p:nvPr>
        </p:nvSpPr>
        <p:spPr>
          <a:xfrm>
            <a:off x="1219201" y="1524000"/>
            <a:ext cx="10164233" cy="1752600"/>
          </a:xfrm>
        </p:spPr>
        <p:txBody>
          <a:bodyPr/>
          <a:lstStyle>
            <a:lvl1pPr>
              <a:defRPr sz="5000"/>
            </a:lvl1pPr>
          </a:lstStyle>
          <a:p>
            <a:r>
              <a:rPr lang="en-US" altLang="en-US" smtClean="0"/>
              <a:t>Click to edit Master title style</a:t>
            </a:r>
            <a:endParaRPr lang="en-GB" altLang="en-US"/>
          </a:p>
        </p:txBody>
      </p:sp>
      <p:sp>
        <p:nvSpPr>
          <p:cNvPr id="7171" name="Rectangle 3"/>
          <p:cNvSpPr>
            <a:spLocks noGrp="1" noChangeArrowheads="1"/>
          </p:cNvSpPr>
          <p:nvPr>
            <p:ph type="subTitle" idx="1"/>
          </p:nvPr>
        </p:nvSpPr>
        <p:spPr>
          <a:xfrm>
            <a:off x="2641600" y="3962400"/>
            <a:ext cx="8737600" cy="1752600"/>
          </a:xfrm>
        </p:spPr>
        <p:txBody>
          <a:bodyPr/>
          <a:lstStyle>
            <a:lvl1pPr marL="0" indent="0">
              <a:buFont typeface="Wingdings" pitchFamily="2" charset="2"/>
              <a:buNone/>
              <a:defRPr sz="2800"/>
            </a:lvl1pPr>
          </a:lstStyle>
          <a:p>
            <a:r>
              <a:rPr lang="en-US" altLang="en-US" smtClean="0"/>
              <a:t>Click to edit Master subtitle style</a:t>
            </a:r>
            <a:endParaRPr lang="en-GB" altLang="en-US"/>
          </a:p>
        </p:txBody>
      </p:sp>
      <p:sp>
        <p:nvSpPr>
          <p:cNvPr id="9" name="Rectangle 4"/>
          <p:cNvSpPr>
            <a:spLocks noGrp="1" noChangeArrowheads="1"/>
          </p:cNvSpPr>
          <p:nvPr>
            <p:ph type="dt" sz="half" idx="10"/>
          </p:nvPr>
        </p:nvSpPr>
        <p:spPr>
          <a:xfrm>
            <a:off x="1085851" y="5900738"/>
            <a:ext cx="2844800" cy="457200"/>
          </a:xfrm>
        </p:spPr>
        <p:txBody>
          <a:bodyPr/>
          <a:lstStyle>
            <a:lvl1pPr>
              <a:defRPr/>
            </a:lvl1pPr>
          </a:lstStyle>
          <a:p>
            <a:pPr>
              <a:defRPr/>
            </a:pPr>
            <a:endParaRPr lang="en-US">
              <a:solidFill>
                <a:srgbClr val="000000"/>
              </a:solidFill>
            </a:endParaRPr>
          </a:p>
        </p:txBody>
      </p:sp>
      <p:sp>
        <p:nvSpPr>
          <p:cNvPr id="10" name="Rectangle 5"/>
          <p:cNvSpPr>
            <a:spLocks noGrp="1" noChangeArrowheads="1"/>
          </p:cNvSpPr>
          <p:nvPr>
            <p:ph type="ftr" sz="quarter" idx="11"/>
          </p:nvPr>
        </p:nvSpPr>
        <p:spPr>
          <a:xfrm>
            <a:off x="4095751" y="5929313"/>
            <a:ext cx="3860800" cy="457200"/>
          </a:xfrm>
        </p:spPr>
        <p:txBody>
          <a:bodyPr/>
          <a:lstStyle>
            <a:lvl1pPr>
              <a:defRPr/>
            </a:lvl1pPr>
          </a:lstStyle>
          <a:p>
            <a:pPr>
              <a:defRPr/>
            </a:pPr>
            <a:r>
              <a:rPr lang="en-US">
                <a:solidFill>
                  <a:srgbClr val="000000"/>
                </a:solidFill>
              </a:rPr>
              <a:t>Stuart Brown</a:t>
            </a:r>
          </a:p>
        </p:txBody>
      </p:sp>
      <p:sp>
        <p:nvSpPr>
          <p:cNvPr id="11" name="Rectangle 6"/>
          <p:cNvSpPr>
            <a:spLocks noGrp="1" noChangeArrowheads="1"/>
          </p:cNvSpPr>
          <p:nvPr>
            <p:ph type="sldNum" sz="quarter" idx="12"/>
          </p:nvPr>
        </p:nvSpPr>
        <p:spPr>
          <a:xfrm>
            <a:off x="8572500" y="5929313"/>
            <a:ext cx="2844800" cy="457200"/>
          </a:xfrm>
        </p:spPr>
        <p:txBody>
          <a:bodyPr/>
          <a:lstStyle>
            <a:lvl1pPr>
              <a:defRPr smtClean="0"/>
            </a:lvl1pPr>
          </a:lstStyle>
          <a:p>
            <a:pPr>
              <a:defRPr/>
            </a:pPr>
            <a:fld id="{A0D99C26-2F1D-4843-AE15-5774A71757EF}"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099895374"/>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8" descr="CREST"/>
          <p:cNvPicPr>
            <a:picLocks noChangeAspect="1" noChangeArrowheads="1"/>
          </p:cNvPicPr>
          <p:nvPr/>
        </p:nvPicPr>
        <p:blipFill>
          <a:blip r:embed="rId2" cstate="print">
            <a:lum bright="70000" contrast="-70000"/>
            <a:extLst>
              <a:ext uri="{28A0092B-C50C-407E-A947-70E740481C1C}">
                <a14:useLocalDpi xmlns:a14="http://schemas.microsoft.com/office/drawing/2010/main" val="0"/>
              </a:ext>
            </a:extLst>
          </a:blip>
          <a:srcRect/>
          <a:stretch>
            <a:fillRect/>
          </a:stretch>
        </p:blipFill>
        <p:spPr bwMode="auto">
          <a:xfrm>
            <a:off x="10416118" y="188914"/>
            <a:ext cx="1526116"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6"/>
          <p:cNvSpPr txBox="1">
            <a:spLocks noChangeArrowheads="1"/>
          </p:cNvSpPr>
          <p:nvPr/>
        </p:nvSpPr>
        <p:spPr bwMode="auto">
          <a:xfrm>
            <a:off x="10251018" y="6488114"/>
            <a:ext cx="194098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1225" eaLnBrk="0" hangingPunct="0">
              <a:defRPr>
                <a:solidFill>
                  <a:schemeClr val="tx1"/>
                </a:solidFill>
                <a:latin typeface="Arial" charset="0"/>
                <a:cs typeface="Arial" charset="0"/>
              </a:defRPr>
            </a:lvl1pPr>
            <a:lvl2pPr marL="742950" indent="-285750" defTabSz="911225" eaLnBrk="0" hangingPunct="0">
              <a:defRPr>
                <a:solidFill>
                  <a:schemeClr val="tx1"/>
                </a:solidFill>
                <a:latin typeface="Arial" charset="0"/>
                <a:cs typeface="Arial" charset="0"/>
              </a:defRPr>
            </a:lvl2pPr>
            <a:lvl3pPr marL="1143000" indent="-228600" defTabSz="911225" eaLnBrk="0" hangingPunct="0">
              <a:defRPr>
                <a:solidFill>
                  <a:schemeClr val="tx1"/>
                </a:solidFill>
                <a:latin typeface="Arial" charset="0"/>
                <a:cs typeface="Arial" charset="0"/>
              </a:defRPr>
            </a:lvl3pPr>
            <a:lvl4pPr marL="1600200" indent="-228600" defTabSz="911225" eaLnBrk="0" hangingPunct="0">
              <a:defRPr>
                <a:solidFill>
                  <a:schemeClr val="tx1"/>
                </a:solidFill>
                <a:latin typeface="Arial" charset="0"/>
                <a:cs typeface="Arial" charset="0"/>
              </a:defRPr>
            </a:lvl4pPr>
            <a:lvl5pPr marL="2057400" indent="-228600" defTabSz="911225" eaLnBrk="0" hangingPunct="0">
              <a:defRPr>
                <a:solidFill>
                  <a:schemeClr val="tx1"/>
                </a:solidFill>
                <a:latin typeface="Arial" charset="0"/>
                <a:cs typeface="Arial" charset="0"/>
              </a:defRPr>
            </a:lvl5pPr>
            <a:lvl6pPr marL="2514600" indent="-228600" defTabSz="911225" eaLnBrk="0" fontAlgn="base" hangingPunct="0">
              <a:spcBef>
                <a:spcPct val="0"/>
              </a:spcBef>
              <a:spcAft>
                <a:spcPct val="0"/>
              </a:spcAft>
              <a:defRPr>
                <a:solidFill>
                  <a:schemeClr val="tx1"/>
                </a:solidFill>
                <a:latin typeface="Arial" charset="0"/>
                <a:cs typeface="Arial" charset="0"/>
              </a:defRPr>
            </a:lvl6pPr>
            <a:lvl7pPr marL="2971800" indent="-228600" defTabSz="911225" eaLnBrk="0" fontAlgn="base" hangingPunct="0">
              <a:spcBef>
                <a:spcPct val="0"/>
              </a:spcBef>
              <a:spcAft>
                <a:spcPct val="0"/>
              </a:spcAft>
              <a:defRPr>
                <a:solidFill>
                  <a:schemeClr val="tx1"/>
                </a:solidFill>
                <a:latin typeface="Arial" charset="0"/>
                <a:cs typeface="Arial" charset="0"/>
              </a:defRPr>
            </a:lvl7pPr>
            <a:lvl8pPr marL="3429000" indent="-228600" defTabSz="911225" eaLnBrk="0" fontAlgn="base" hangingPunct="0">
              <a:spcBef>
                <a:spcPct val="0"/>
              </a:spcBef>
              <a:spcAft>
                <a:spcPct val="0"/>
              </a:spcAft>
              <a:defRPr>
                <a:solidFill>
                  <a:schemeClr val="tx1"/>
                </a:solidFill>
                <a:latin typeface="Arial" charset="0"/>
                <a:cs typeface="Arial" charset="0"/>
              </a:defRPr>
            </a:lvl8pPr>
            <a:lvl9pPr marL="3886200" indent="-228600" defTabSz="911225"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defRPr/>
            </a:pPr>
            <a:r>
              <a:rPr lang="en-US" sz="800" smtClean="0">
                <a:solidFill>
                  <a:srgbClr val="C0C0C0"/>
                </a:solidFill>
              </a:rPr>
              <a:t>The General Directorate for Strategic Management </a:t>
            </a:r>
          </a:p>
          <a:p>
            <a:pPr algn="ctr" eaLnBrk="1" fontAlgn="base" hangingPunct="1">
              <a:spcBef>
                <a:spcPct val="0"/>
              </a:spcBef>
              <a:spcAft>
                <a:spcPct val="0"/>
              </a:spcAft>
              <a:defRPr/>
            </a:pPr>
            <a:r>
              <a:rPr lang="en-US" sz="800" smtClean="0">
                <a:solidFill>
                  <a:srgbClr val="C0C0C0"/>
                </a:solidFill>
              </a:rPr>
              <a:t>And Performance Improvement </a:t>
            </a:r>
          </a:p>
        </p:txBody>
      </p:sp>
      <p:sp>
        <p:nvSpPr>
          <p:cNvPr id="6" name="Rectangle 5"/>
          <p:cNvSpPr>
            <a:spLocks noChangeArrowheads="1"/>
          </p:cNvSpPr>
          <p:nvPr/>
        </p:nvSpPr>
        <p:spPr bwMode="auto">
          <a:xfrm>
            <a:off x="225843" y="6427788"/>
            <a:ext cx="1358064"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1225" eaLnBrk="0" hangingPunct="0">
              <a:defRPr>
                <a:solidFill>
                  <a:schemeClr val="tx1"/>
                </a:solidFill>
                <a:latin typeface="Arial" panose="020B0604020202020204" pitchFamily="34" charset="0"/>
                <a:cs typeface="Arial" panose="020B0604020202020204" pitchFamily="34" charset="0"/>
              </a:defRPr>
            </a:lvl1pPr>
            <a:lvl2pPr marL="742950" indent="-285750" defTabSz="911225" eaLnBrk="0" hangingPunct="0">
              <a:defRPr>
                <a:solidFill>
                  <a:schemeClr val="tx1"/>
                </a:solidFill>
                <a:latin typeface="Arial" panose="020B0604020202020204" pitchFamily="34" charset="0"/>
                <a:cs typeface="Arial" panose="020B0604020202020204" pitchFamily="34" charset="0"/>
              </a:defRPr>
            </a:lvl2pPr>
            <a:lvl3pPr marL="1143000" indent="-228600" defTabSz="911225" eaLnBrk="0" hangingPunct="0">
              <a:defRPr>
                <a:solidFill>
                  <a:schemeClr val="tx1"/>
                </a:solidFill>
                <a:latin typeface="Arial" panose="020B0604020202020204" pitchFamily="34" charset="0"/>
                <a:cs typeface="Arial" panose="020B0604020202020204" pitchFamily="34" charset="0"/>
              </a:defRPr>
            </a:lvl3pPr>
            <a:lvl4pPr marL="1600200" indent="-228600" defTabSz="911225" eaLnBrk="0" hangingPunct="0">
              <a:defRPr>
                <a:solidFill>
                  <a:schemeClr val="tx1"/>
                </a:solidFill>
                <a:latin typeface="Arial" panose="020B0604020202020204" pitchFamily="34" charset="0"/>
                <a:cs typeface="Arial" panose="020B0604020202020204" pitchFamily="34" charset="0"/>
              </a:defRPr>
            </a:lvl4pPr>
            <a:lvl5pPr marL="2057400" indent="-228600" defTabSz="911225"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0"/>
              </a:spcAft>
              <a:defRPr/>
            </a:pPr>
            <a:r>
              <a:rPr lang="ar-AE" altLang="en-US" sz="1100" smtClean="0">
                <a:solidFill>
                  <a:srgbClr val="C0C0C0"/>
                </a:solidFill>
              </a:rPr>
              <a:t>الإدارة العامة للإستراتيجية</a:t>
            </a:r>
          </a:p>
          <a:p>
            <a:pPr algn="ctr" rtl="1" eaLnBrk="1" fontAlgn="base" hangingPunct="1">
              <a:spcBef>
                <a:spcPct val="0"/>
              </a:spcBef>
              <a:spcAft>
                <a:spcPct val="0"/>
              </a:spcAft>
              <a:defRPr/>
            </a:pPr>
            <a:r>
              <a:rPr lang="ar-AE" altLang="en-US" sz="1100" smtClean="0">
                <a:solidFill>
                  <a:srgbClr val="C0C0C0"/>
                </a:solidFill>
              </a:rPr>
              <a:t>وتطوير الأداء</a:t>
            </a:r>
            <a:endParaRPr lang="en-US" altLang="en-US" sz="1100" smtClean="0">
              <a:solidFill>
                <a:srgbClr val="C0C0C0"/>
              </a:solidFill>
            </a:endParaRPr>
          </a:p>
        </p:txBody>
      </p:sp>
      <p:sp>
        <p:nvSpPr>
          <p:cNvPr id="2" name="Title 1"/>
          <p:cNvSpPr>
            <a:spLocks noGrp="1"/>
          </p:cNvSpPr>
          <p:nvPr>
            <p:ph type="title"/>
          </p:nvPr>
        </p:nvSpPr>
        <p:spPr/>
        <p:txBody>
          <a:bodyPr/>
          <a:lstStyle/>
          <a:p>
            <a:r>
              <a:rPr lang="en-US" smtClean="0"/>
              <a:t>Click to edit Master title style</a:t>
            </a:r>
            <a:endParaRPr lang="ar-A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7" name="Date Placeholder 3"/>
          <p:cNvSpPr>
            <a:spLocks noGrp="1"/>
          </p:cNvSpPr>
          <p:nvPr>
            <p:ph type="dt" sz="half" idx="10"/>
          </p:nvPr>
        </p:nvSpPr>
        <p:spPr/>
        <p:txBody>
          <a:bodyPr/>
          <a:lstStyle>
            <a:lvl1pPr>
              <a:defRPr/>
            </a:lvl1pPr>
          </a:lstStyle>
          <a:p>
            <a:pPr>
              <a:defRPr/>
            </a:pPr>
            <a:endParaRPr lang="en-US">
              <a:solidFill>
                <a:srgbClr val="000000"/>
              </a:solidFill>
            </a:endParaRPr>
          </a:p>
        </p:txBody>
      </p:sp>
      <p:sp>
        <p:nvSpPr>
          <p:cNvPr id="8" name="Footer Placeholder 4"/>
          <p:cNvSpPr>
            <a:spLocks noGrp="1"/>
          </p:cNvSpPr>
          <p:nvPr>
            <p:ph type="ftr" sz="quarter" idx="11"/>
          </p:nvPr>
        </p:nvSpPr>
        <p:spPr/>
        <p:txBody>
          <a:bodyPr/>
          <a:lstStyle>
            <a:lvl1pPr>
              <a:defRPr/>
            </a:lvl1pPr>
          </a:lstStyle>
          <a:p>
            <a:pPr>
              <a:defRPr/>
            </a:pPr>
            <a:r>
              <a:rPr lang="en-US">
                <a:solidFill>
                  <a:srgbClr val="000000"/>
                </a:solidFill>
              </a:rPr>
              <a:t>Stuart Brown</a:t>
            </a:r>
          </a:p>
        </p:txBody>
      </p:sp>
      <p:sp>
        <p:nvSpPr>
          <p:cNvPr id="9" name="Slide Number Placeholder 5"/>
          <p:cNvSpPr>
            <a:spLocks noGrp="1"/>
          </p:cNvSpPr>
          <p:nvPr>
            <p:ph type="sldNum" sz="quarter" idx="12"/>
          </p:nvPr>
        </p:nvSpPr>
        <p:spPr/>
        <p:txBody>
          <a:bodyPr/>
          <a:lstStyle>
            <a:lvl1pPr>
              <a:defRPr smtClean="0"/>
            </a:lvl1pPr>
          </a:lstStyle>
          <a:p>
            <a:pPr>
              <a:defRPr/>
            </a:pPr>
            <a:fld id="{9EBEF090-FD8A-42A4-9743-F0A87C6949FD}"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180171941"/>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lstStyle>
            <a:lvl1pPr algn="r">
              <a:defRPr sz="4000" b="1" cap="all"/>
            </a:lvl1pPr>
          </a:lstStyle>
          <a:p>
            <a:r>
              <a:rPr lang="en-US" smtClean="0"/>
              <a:t>Click to edit Master title style</a:t>
            </a:r>
            <a:endParaRPr lang="ar-AE"/>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6" name="Rectangle 6"/>
          <p:cNvSpPr>
            <a:spLocks noGrp="1" noChangeArrowheads="1"/>
          </p:cNvSpPr>
          <p:nvPr>
            <p:ph type="sldNum" sz="quarter" idx="12"/>
          </p:nvPr>
        </p:nvSpPr>
        <p:spPr>
          <a:ln/>
        </p:spPr>
        <p:txBody>
          <a:bodyPr/>
          <a:lstStyle>
            <a:lvl1pPr>
              <a:defRPr/>
            </a:lvl1pPr>
          </a:lstStyle>
          <a:p>
            <a:pPr>
              <a:defRPr/>
            </a:pPr>
            <a:fld id="{F19EE489-FB7F-4C39-9A86-4FBBEC6A26EC}"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130224128"/>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ar-AE"/>
          </a:p>
        </p:txBody>
      </p:sp>
      <p:sp>
        <p:nvSpPr>
          <p:cNvPr id="3" name="Content Placeholder 2"/>
          <p:cNvSpPr>
            <a:spLocks noGrp="1"/>
          </p:cNvSpPr>
          <p:nvPr>
            <p:ph sz="half" idx="1"/>
          </p:nvPr>
        </p:nvSpPr>
        <p:spPr>
          <a:xfrm>
            <a:off x="609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Content Placeholder 3"/>
          <p:cNvSpPr>
            <a:spLocks noGrp="1"/>
          </p:cNvSpPr>
          <p:nvPr>
            <p:ph sz="half" idx="2"/>
          </p:nvPr>
        </p:nvSpPr>
        <p:spPr>
          <a:xfrm>
            <a:off x="6197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7" name="Rectangle 6"/>
          <p:cNvSpPr>
            <a:spLocks noGrp="1" noChangeArrowheads="1"/>
          </p:cNvSpPr>
          <p:nvPr>
            <p:ph type="sldNum" sz="quarter" idx="12"/>
          </p:nvPr>
        </p:nvSpPr>
        <p:spPr>
          <a:ln/>
        </p:spPr>
        <p:txBody>
          <a:bodyPr/>
          <a:lstStyle>
            <a:lvl1pPr>
              <a:defRPr/>
            </a:lvl1pPr>
          </a:lstStyle>
          <a:p>
            <a:pPr>
              <a:defRPr/>
            </a:pPr>
            <a:fld id="{148A250E-85DA-43E5-B207-D65B5C52C497}"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105051837"/>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ar-AE"/>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9" name="Rectangle 6"/>
          <p:cNvSpPr>
            <a:spLocks noGrp="1" noChangeArrowheads="1"/>
          </p:cNvSpPr>
          <p:nvPr>
            <p:ph type="sldNum" sz="quarter" idx="12"/>
          </p:nvPr>
        </p:nvSpPr>
        <p:spPr>
          <a:ln/>
        </p:spPr>
        <p:txBody>
          <a:bodyPr/>
          <a:lstStyle>
            <a:lvl1pPr>
              <a:defRPr/>
            </a:lvl1pPr>
          </a:lstStyle>
          <a:p>
            <a:pPr>
              <a:defRPr/>
            </a:pPr>
            <a:fld id="{0554795C-D166-44D0-9FD1-2823492E62FF}"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583927268"/>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ar-A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5" name="Rectangle 6"/>
          <p:cNvSpPr>
            <a:spLocks noGrp="1" noChangeArrowheads="1"/>
          </p:cNvSpPr>
          <p:nvPr>
            <p:ph type="sldNum" sz="quarter" idx="12"/>
          </p:nvPr>
        </p:nvSpPr>
        <p:spPr>
          <a:ln/>
        </p:spPr>
        <p:txBody>
          <a:bodyPr/>
          <a:lstStyle>
            <a:lvl1pPr>
              <a:defRPr/>
            </a:lvl1pPr>
          </a:lstStyle>
          <a:p>
            <a:pPr>
              <a:defRPr/>
            </a:pPr>
            <a:fld id="{E33DAC44-C98F-4C80-940E-A95260906158}"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701456490"/>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4" name="Rectangle 6"/>
          <p:cNvSpPr>
            <a:spLocks noGrp="1" noChangeArrowheads="1"/>
          </p:cNvSpPr>
          <p:nvPr>
            <p:ph type="sldNum" sz="quarter" idx="12"/>
          </p:nvPr>
        </p:nvSpPr>
        <p:spPr>
          <a:ln/>
        </p:spPr>
        <p:txBody>
          <a:bodyPr/>
          <a:lstStyle>
            <a:lvl1pPr>
              <a:defRPr/>
            </a:lvl1pPr>
          </a:lstStyle>
          <a:p>
            <a:pPr>
              <a:defRPr/>
            </a:pPr>
            <a:fld id="{E6594371-EB76-44FE-8788-D6C3A1A06105}"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604244430"/>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r">
              <a:defRPr sz="2000" b="1"/>
            </a:lvl1pPr>
          </a:lstStyle>
          <a:p>
            <a:r>
              <a:rPr lang="en-US" smtClean="0"/>
              <a:t>Click to edit Master title style</a:t>
            </a:r>
            <a:endParaRPr lang="ar-AE"/>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7" name="Rectangle 6"/>
          <p:cNvSpPr>
            <a:spLocks noGrp="1" noChangeArrowheads="1"/>
          </p:cNvSpPr>
          <p:nvPr>
            <p:ph type="sldNum" sz="quarter" idx="12"/>
          </p:nvPr>
        </p:nvSpPr>
        <p:spPr>
          <a:ln/>
        </p:spPr>
        <p:txBody>
          <a:bodyPr/>
          <a:lstStyle>
            <a:lvl1pPr>
              <a:defRPr/>
            </a:lvl1pPr>
          </a:lstStyle>
          <a:p>
            <a:pPr>
              <a:defRPr/>
            </a:pPr>
            <a:fld id="{28481602-DADD-4EA1-896E-C16DDD2A92C4}"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711264300"/>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r">
              <a:defRPr sz="2000" b="1"/>
            </a:lvl1pPr>
          </a:lstStyle>
          <a:p>
            <a:r>
              <a:rPr lang="en-US" smtClean="0"/>
              <a:t>Click to edit Master title style</a:t>
            </a:r>
            <a:endParaRPr lang="ar-AE"/>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ar-AE"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7" name="Rectangle 6"/>
          <p:cNvSpPr>
            <a:spLocks noGrp="1" noChangeArrowheads="1"/>
          </p:cNvSpPr>
          <p:nvPr>
            <p:ph type="sldNum" sz="quarter" idx="12"/>
          </p:nvPr>
        </p:nvSpPr>
        <p:spPr>
          <a:ln/>
        </p:spPr>
        <p:txBody>
          <a:bodyPr/>
          <a:lstStyle>
            <a:lvl1pPr>
              <a:defRPr/>
            </a:lvl1pPr>
          </a:lstStyle>
          <a:p>
            <a:pPr>
              <a:defRPr/>
            </a:pPr>
            <a:fld id="{E8224A52-3805-49AB-882C-9B3A5248E1F7}"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202217540"/>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ar-A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6" name="Rectangle 6"/>
          <p:cNvSpPr>
            <a:spLocks noGrp="1" noChangeArrowheads="1"/>
          </p:cNvSpPr>
          <p:nvPr>
            <p:ph type="sldNum" sz="quarter" idx="12"/>
          </p:nvPr>
        </p:nvSpPr>
        <p:spPr>
          <a:ln/>
        </p:spPr>
        <p:txBody>
          <a:bodyPr/>
          <a:lstStyle>
            <a:lvl1pPr>
              <a:defRPr/>
            </a:lvl1pPr>
          </a:lstStyle>
          <a:p>
            <a:pPr>
              <a:defRPr/>
            </a:pPr>
            <a:fld id="{110F2CD0-7C66-4156-ADB1-FA7677DF6B0D}"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639804382"/>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smtClean="0"/>
              <a:t>Click to edit Master title style</a:t>
            </a:r>
            <a:endParaRPr lang="ar-AE"/>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6" name="Rectangle 6"/>
          <p:cNvSpPr>
            <a:spLocks noGrp="1" noChangeArrowheads="1"/>
          </p:cNvSpPr>
          <p:nvPr>
            <p:ph type="sldNum" sz="quarter" idx="12"/>
          </p:nvPr>
        </p:nvSpPr>
        <p:spPr>
          <a:ln/>
        </p:spPr>
        <p:txBody>
          <a:bodyPr/>
          <a:lstStyle>
            <a:lvl1pPr>
              <a:defRPr/>
            </a:lvl1pPr>
          </a:lstStyle>
          <a:p>
            <a:pPr>
              <a:defRPr/>
            </a:pPr>
            <a:fld id="{434A234F-C3A7-4E77-84B2-B415DD6DC1E2}"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56588765"/>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10/20/2018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128332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10/20/2018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2447990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10/20/2018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4722931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10/20/2018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9693167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F16D5DD-9E7F-4949-9F11-D56C74430F14}" type="datetimeFigureOut">
              <a:rPr lang="en-US" smtClean="0">
                <a:solidFill>
                  <a:prstClr val="black">
                    <a:tint val="75000"/>
                  </a:prstClr>
                </a:solidFill>
              </a:rPr>
              <a:pPr/>
              <a:t>10/20/2018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5720081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F16D5DD-9E7F-4949-9F11-D56C74430F14}" type="datetimeFigureOut">
              <a:rPr lang="en-US" smtClean="0">
                <a:solidFill>
                  <a:prstClr val="black">
                    <a:tint val="75000"/>
                  </a:prstClr>
                </a:solidFill>
              </a:rPr>
              <a:pPr/>
              <a:t>10/20/2018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8749594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16D5DD-9E7F-4949-9F11-D56C74430F14}" type="datetimeFigureOut">
              <a:rPr lang="en-US" smtClean="0">
                <a:solidFill>
                  <a:prstClr val="black">
                    <a:tint val="75000"/>
                  </a:prstClr>
                </a:solidFill>
              </a:rPr>
              <a:pPr/>
              <a:t>10/20/2018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778945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10/20/2018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030591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10/20/2018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572309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10/20/2018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6892639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10/20/2018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7228251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Text Box 6"/>
          <p:cNvSpPr txBox="1">
            <a:spLocks noChangeArrowheads="1"/>
          </p:cNvSpPr>
          <p:nvPr/>
        </p:nvSpPr>
        <p:spPr bwMode="auto">
          <a:xfrm>
            <a:off x="10251018" y="6488114"/>
            <a:ext cx="194098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1225" eaLnBrk="0" hangingPunct="0">
              <a:defRPr>
                <a:solidFill>
                  <a:schemeClr val="tx1"/>
                </a:solidFill>
                <a:latin typeface="Arial" charset="0"/>
                <a:cs typeface="Arial" charset="0"/>
              </a:defRPr>
            </a:lvl1pPr>
            <a:lvl2pPr marL="742950" indent="-285750" defTabSz="911225" eaLnBrk="0" hangingPunct="0">
              <a:defRPr>
                <a:solidFill>
                  <a:schemeClr val="tx1"/>
                </a:solidFill>
                <a:latin typeface="Arial" charset="0"/>
                <a:cs typeface="Arial" charset="0"/>
              </a:defRPr>
            </a:lvl2pPr>
            <a:lvl3pPr marL="1143000" indent="-228600" defTabSz="911225" eaLnBrk="0" hangingPunct="0">
              <a:defRPr>
                <a:solidFill>
                  <a:schemeClr val="tx1"/>
                </a:solidFill>
                <a:latin typeface="Arial" charset="0"/>
                <a:cs typeface="Arial" charset="0"/>
              </a:defRPr>
            </a:lvl3pPr>
            <a:lvl4pPr marL="1600200" indent="-228600" defTabSz="911225" eaLnBrk="0" hangingPunct="0">
              <a:defRPr>
                <a:solidFill>
                  <a:schemeClr val="tx1"/>
                </a:solidFill>
                <a:latin typeface="Arial" charset="0"/>
                <a:cs typeface="Arial" charset="0"/>
              </a:defRPr>
            </a:lvl4pPr>
            <a:lvl5pPr marL="2057400" indent="-228600" defTabSz="911225" eaLnBrk="0" hangingPunct="0">
              <a:defRPr>
                <a:solidFill>
                  <a:schemeClr val="tx1"/>
                </a:solidFill>
                <a:latin typeface="Arial" charset="0"/>
                <a:cs typeface="Arial" charset="0"/>
              </a:defRPr>
            </a:lvl5pPr>
            <a:lvl6pPr marL="2514600" indent="-228600" defTabSz="911225" eaLnBrk="0" fontAlgn="base" hangingPunct="0">
              <a:spcBef>
                <a:spcPct val="0"/>
              </a:spcBef>
              <a:spcAft>
                <a:spcPct val="0"/>
              </a:spcAft>
              <a:defRPr>
                <a:solidFill>
                  <a:schemeClr val="tx1"/>
                </a:solidFill>
                <a:latin typeface="Arial" charset="0"/>
                <a:cs typeface="Arial" charset="0"/>
              </a:defRPr>
            </a:lvl6pPr>
            <a:lvl7pPr marL="2971800" indent="-228600" defTabSz="911225" eaLnBrk="0" fontAlgn="base" hangingPunct="0">
              <a:spcBef>
                <a:spcPct val="0"/>
              </a:spcBef>
              <a:spcAft>
                <a:spcPct val="0"/>
              </a:spcAft>
              <a:defRPr>
                <a:solidFill>
                  <a:schemeClr val="tx1"/>
                </a:solidFill>
                <a:latin typeface="Arial" charset="0"/>
                <a:cs typeface="Arial" charset="0"/>
              </a:defRPr>
            </a:lvl7pPr>
            <a:lvl8pPr marL="3429000" indent="-228600" defTabSz="911225" eaLnBrk="0" fontAlgn="base" hangingPunct="0">
              <a:spcBef>
                <a:spcPct val="0"/>
              </a:spcBef>
              <a:spcAft>
                <a:spcPct val="0"/>
              </a:spcAft>
              <a:defRPr>
                <a:solidFill>
                  <a:schemeClr val="tx1"/>
                </a:solidFill>
                <a:latin typeface="Arial" charset="0"/>
                <a:cs typeface="Arial" charset="0"/>
              </a:defRPr>
            </a:lvl8pPr>
            <a:lvl9pPr marL="3886200" indent="-228600" defTabSz="911225"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defRPr/>
            </a:pPr>
            <a:r>
              <a:rPr lang="en-US" sz="800" smtClean="0">
                <a:solidFill>
                  <a:srgbClr val="C0C0C0"/>
                </a:solidFill>
              </a:rPr>
              <a:t>The General Directorate for Strategic Management </a:t>
            </a:r>
          </a:p>
          <a:p>
            <a:pPr algn="ctr" eaLnBrk="1" fontAlgn="base" hangingPunct="1">
              <a:spcBef>
                <a:spcPct val="0"/>
              </a:spcBef>
              <a:spcAft>
                <a:spcPct val="0"/>
              </a:spcAft>
              <a:defRPr/>
            </a:pPr>
            <a:r>
              <a:rPr lang="en-US" sz="800" smtClean="0">
                <a:solidFill>
                  <a:srgbClr val="C0C0C0"/>
                </a:solidFill>
              </a:rPr>
              <a:t>And Performance Improvement </a:t>
            </a:r>
          </a:p>
        </p:txBody>
      </p:sp>
      <p:sp>
        <p:nvSpPr>
          <p:cNvPr id="5" name="Freeform 7"/>
          <p:cNvSpPr>
            <a:spLocks noChangeArrowheads="1"/>
          </p:cNvSpPr>
          <p:nvPr/>
        </p:nvSpPr>
        <p:spPr bwMode="auto">
          <a:xfrm>
            <a:off x="812800" y="1219200"/>
            <a:ext cx="105664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sz="1800">
              <a:solidFill>
                <a:srgbClr val="000000"/>
              </a:solidFill>
            </a:endParaRPr>
          </a:p>
        </p:txBody>
      </p:sp>
      <p:sp>
        <p:nvSpPr>
          <p:cNvPr id="6" name="Line 8"/>
          <p:cNvSpPr>
            <a:spLocks noChangeShapeType="1"/>
          </p:cNvSpPr>
          <p:nvPr/>
        </p:nvSpPr>
        <p:spPr bwMode="auto">
          <a:xfrm>
            <a:off x="2641601" y="3962400"/>
            <a:ext cx="8682567"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sz="1800">
              <a:solidFill>
                <a:srgbClr val="000000"/>
              </a:solidFill>
            </a:endParaRPr>
          </a:p>
        </p:txBody>
      </p:sp>
      <p:pic>
        <p:nvPicPr>
          <p:cNvPr id="7" name="Picture 2" descr="CREST"/>
          <p:cNvPicPr>
            <a:picLocks noChangeAspect="1" noChangeArrowheads="1"/>
          </p:cNvPicPr>
          <p:nvPr/>
        </p:nvPicPr>
        <p:blipFill>
          <a:blip r:embed="rId2">
            <a:lum bright="70000" contrast="-70000"/>
            <a:extLst>
              <a:ext uri="{28A0092B-C50C-407E-A947-70E740481C1C}">
                <a14:useLocalDpi xmlns:a14="http://schemas.microsoft.com/office/drawing/2010/main" val="0"/>
              </a:ext>
            </a:extLst>
          </a:blip>
          <a:srcRect/>
          <a:stretch>
            <a:fillRect/>
          </a:stretch>
        </p:blipFill>
        <p:spPr bwMode="auto">
          <a:xfrm>
            <a:off x="3407833" y="1196975"/>
            <a:ext cx="5689600"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a:spLocks noChangeArrowheads="1"/>
          </p:cNvSpPr>
          <p:nvPr/>
        </p:nvSpPr>
        <p:spPr bwMode="auto">
          <a:xfrm>
            <a:off x="225843" y="6427788"/>
            <a:ext cx="1358064"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1225" eaLnBrk="0" hangingPunct="0">
              <a:defRPr>
                <a:solidFill>
                  <a:schemeClr val="tx1"/>
                </a:solidFill>
                <a:latin typeface="Arial" panose="020B0604020202020204" pitchFamily="34" charset="0"/>
                <a:cs typeface="Arial" panose="020B0604020202020204" pitchFamily="34" charset="0"/>
              </a:defRPr>
            </a:lvl1pPr>
            <a:lvl2pPr marL="742950" indent="-285750" defTabSz="911225" eaLnBrk="0" hangingPunct="0">
              <a:defRPr>
                <a:solidFill>
                  <a:schemeClr val="tx1"/>
                </a:solidFill>
                <a:latin typeface="Arial" panose="020B0604020202020204" pitchFamily="34" charset="0"/>
                <a:cs typeface="Arial" panose="020B0604020202020204" pitchFamily="34" charset="0"/>
              </a:defRPr>
            </a:lvl2pPr>
            <a:lvl3pPr marL="1143000" indent="-228600" defTabSz="911225" eaLnBrk="0" hangingPunct="0">
              <a:defRPr>
                <a:solidFill>
                  <a:schemeClr val="tx1"/>
                </a:solidFill>
                <a:latin typeface="Arial" panose="020B0604020202020204" pitchFamily="34" charset="0"/>
                <a:cs typeface="Arial" panose="020B0604020202020204" pitchFamily="34" charset="0"/>
              </a:defRPr>
            </a:lvl3pPr>
            <a:lvl4pPr marL="1600200" indent="-228600" defTabSz="911225" eaLnBrk="0" hangingPunct="0">
              <a:defRPr>
                <a:solidFill>
                  <a:schemeClr val="tx1"/>
                </a:solidFill>
                <a:latin typeface="Arial" panose="020B0604020202020204" pitchFamily="34" charset="0"/>
                <a:cs typeface="Arial" panose="020B0604020202020204" pitchFamily="34" charset="0"/>
              </a:defRPr>
            </a:lvl4pPr>
            <a:lvl5pPr marL="2057400" indent="-228600" defTabSz="911225"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0"/>
              </a:spcAft>
              <a:defRPr/>
            </a:pPr>
            <a:r>
              <a:rPr lang="ar-AE" altLang="en-US" sz="1100" smtClean="0">
                <a:solidFill>
                  <a:srgbClr val="C0C0C0"/>
                </a:solidFill>
              </a:rPr>
              <a:t>الإدارة العامة للإستراتيجية</a:t>
            </a:r>
          </a:p>
          <a:p>
            <a:pPr algn="ctr" rtl="1" eaLnBrk="1" fontAlgn="base" hangingPunct="1">
              <a:spcBef>
                <a:spcPct val="0"/>
              </a:spcBef>
              <a:spcAft>
                <a:spcPct val="0"/>
              </a:spcAft>
              <a:defRPr/>
            </a:pPr>
            <a:r>
              <a:rPr lang="ar-AE" altLang="en-US" sz="1100" smtClean="0">
                <a:solidFill>
                  <a:srgbClr val="C0C0C0"/>
                </a:solidFill>
              </a:rPr>
              <a:t>وتطوير الأداء</a:t>
            </a:r>
            <a:endParaRPr lang="en-US" altLang="en-US" sz="1100" smtClean="0">
              <a:solidFill>
                <a:srgbClr val="C0C0C0"/>
              </a:solidFill>
            </a:endParaRPr>
          </a:p>
        </p:txBody>
      </p:sp>
      <p:sp>
        <p:nvSpPr>
          <p:cNvPr id="7170" name="Rectangle 2"/>
          <p:cNvSpPr>
            <a:spLocks noGrp="1" noChangeArrowheads="1"/>
          </p:cNvSpPr>
          <p:nvPr>
            <p:ph type="ctrTitle"/>
          </p:nvPr>
        </p:nvSpPr>
        <p:spPr>
          <a:xfrm>
            <a:off x="1219201" y="1524000"/>
            <a:ext cx="10164233" cy="1752600"/>
          </a:xfrm>
        </p:spPr>
        <p:txBody>
          <a:bodyPr/>
          <a:lstStyle>
            <a:lvl1pPr>
              <a:defRPr sz="5000"/>
            </a:lvl1pPr>
          </a:lstStyle>
          <a:p>
            <a:r>
              <a:rPr lang="en-US" altLang="en-US" smtClean="0"/>
              <a:t>Click to edit Master title style</a:t>
            </a:r>
            <a:endParaRPr lang="en-GB" altLang="en-US"/>
          </a:p>
        </p:txBody>
      </p:sp>
      <p:sp>
        <p:nvSpPr>
          <p:cNvPr id="7171" name="Rectangle 3"/>
          <p:cNvSpPr>
            <a:spLocks noGrp="1" noChangeArrowheads="1"/>
          </p:cNvSpPr>
          <p:nvPr>
            <p:ph type="subTitle" idx="1"/>
          </p:nvPr>
        </p:nvSpPr>
        <p:spPr>
          <a:xfrm>
            <a:off x="2641600" y="3962400"/>
            <a:ext cx="8737600" cy="1752600"/>
          </a:xfrm>
        </p:spPr>
        <p:txBody>
          <a:bodyPr/>
          <a:lstStyle>
            <a:lvl1pPr marL="0" indent="0">
              <a:buFont typeface="Wingdings" pitchFamily="2" charset="2"/>
              <a:buNone/>
              <a:defRPr sz="2800"/>
            </a:lvl1pPr>
          </a:lstStyle>
          <a:p>
            <a:r>
              <a:rPr lang="en-US" altLang="en-US" smtClean="0"/>
              <a:t>Click to edit Master subtitle style</a:t>
            </a:r>
            <a:endParaRPr lang="en-GB" altLang="en-US"/>
          </a:p>
        </p:txBody>
      </p:sp>
      <p:sp>
        <p:nvSpPr>
          <p:cNvPr id="9" name="Rectangle 4"/>
          <p:cNvSpPr>
            <a:spLocks noGrp="1" noChangeArrowheads="1"/>
          </p:cNvSpPr>
          <p:nvPr>
            <p:ph type="dt" sz="half" idx="10"/>
          </p:nvPr>
        </p:nvSpPr>
        <p:spPr>
          <a:xfrm>
            <a:off x="1085851" y="5900738"/>
            <a:ext cx="2844800" cy="457200"/>
          </a:xfrm>
        </p:spPr>
        <p:txBody>
          <a:bodyPr/>
          <a:lstStyle>
            <a:lvl1pPr>
              <a:defRPr/>
            </a:lvl1pPr>
          </a:lstStyle>
          <a:p>
            <a:pPr>
              <a:defRPr/>
            </a:pPr>
            <a:endParaRPr lang="en-US">
              <a:solidFill>
                <a:srgbClr val="000000"/>
              </a:solidFill>
            </a:endParaRPr>
          </a:p>
        </p:txBody>
      </p:sp>
      <p:sp>
        <p:nvSpPr>
          <p:cNvPr id="10" name="Rectangle 5"/>
          <p:cNvSpPr>
            <a:spLocks noGrp="1" noChangeArrowheads="1"/>
          </p:cNvSpPr>
          <p:nvPr>
            <p:ph type="ftr" sz="quarter" idx="11"/>
          </p:nvPr>
        </p:nvSpPr>
        <p:spPr>
          <a:xfrm>
            <a:off x="4095751" y="5929313"/>
            <a:ext cx="3860800" cy="457200"/>
          </a:xfrm>
        </p:spPr>
        <p:txBody>
          <a:bodyPr/>
          <a:lstStyle>
            <a:lvl1pPr>
              <a:defRPr/>
            </a:lvl1pPr>
          </a:lstStyle>
          <a:p>
            <a:pPr>
              <a:defRPr/>
            </a:pPr>
            <a:r>
              <a:rPr lang="en-US">
                <a:solidFill>
                  <a:srgbClr val="000000"/>
                </a:solidFill>
              </a:rPr>
              <a:t>Stuart Brown</a:t>
            </a:r>
          </a:p>
        </p:txBody>
      </p:sp>
      <p:sp>
        <p:nvSpPr>
          <p:cNvPr id="11" name="Rectangle 6"/>
          <p:cNvSpPr>
            <a:spLocks noGrp="1" noChangeArrowheads="1"/>
          </p:cNvSpPr>
          <p:nvPr>
            <p:ph type="sldNum" sz="quarter" idx="12"/>
          </p:nvPr>
        </p:nvSpPr>
        <p:spPr>
          <a:xfrm>
            <a:off x="8572500" y="5929313"/>
            <a:ext cx="2844800" cy="457200"/>
          </a:xfrm>
        </p:spPr>
        <p:txBody>
          <a:bodyPr/>
          <a:lstStyle>
            <a:lvl1pPr>
              <a:defRPr smtClean="0"/>
            </a:lvl1pPr>
          </a:lstStyle>
          <a:p>
            <a:pPr>
              <a:defRPr/>
            </a:pPr>
            <a:fld id="{A0D99C26-2F1D-4843-AE15-5774A71757EF}"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4008553324"/>
      </p:ext>
    </p:extLst>
  </p:cSld>
  <p:clrMapOvr>
    <a:masterClrMapping/>
  </p:clrMapOv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8" descr="CREST"/>
          <p:cNvPicPr>
            <a:picLocks noChangeAspect="1" noChangeArrowheads="1"/>
          </p:cNvPicPr>
          <p:nvPr/>
        </p:nvPicPr>
        <p:blipFill>
          <a:blip r:embed="rId2" cstate="print">
            <a:lum bright="70000" contrast="-70000"/>
            <a:extLst>
              <a:ext uri="{28A0092B-C50C-407E-A947-70E740481C1C}">
                <a14:useLocalDpi xmlns:a14="http://schemas.microsoft.com/office/drawing/2010/main" val="0"/>
              </a:ext>
            </a:extLst>
          </a:blip>
          <a:srcRect/>
          <a:stretch>
            <a:fillRect/>
          </a:stretch>
        </p:blipFill>
        <p:spPr bwMode="auto">
          <a:xfrm>
            <a:off x="10416118" y="188914"/>
            <a:ext cx="1526116"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6"/>
          <p:cNvSpPr txBox="1">
            <a:spLocks noChangeArrowheads="1"/>
          </p:cNvSpPr>
          <p:nvPr/>
        </p:nvSpPr>
        <p:spPr bwMode="auto">
          <a:xfrm>
            <a:off x="10251018" y="6488114"/>
            <a:ext cx="194098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1225" eaLnBrk="0" hangingPunct="0">
              <a:defRPr>
                <a:solidFill>
                  <a:schemeClr val="tx1"/>
                </a:solidFill>
                <a:latin typeface="Arial" charset="0"/>
                <a:cs typeface="Arial" charset="0"/>
              </a:defRPr>
            </a:lvl1pPr>
            <a:lvl2pPr marL="742950" indent="-285750" defTabSz="911225" eaLnBrk="0" hangingPunct="0">
              <a:defRPr>
                <a:solidFill>
                  <a:schemeClr val="tx1"/>
                </a:solidFill>
                <a:latin typeface="Arial" charset="0"/>
                <a:cs typeface="Arial" charset="0"/>
              </a:defRPr>
            </a:lvl2pPr>
            <a:lvl3pPr marL="1143000" indent="-228600" defTabSz="911225" eaLnBrk="0" hangingPunct="0">
              <a:defRPr>
                <a:solidFill>
                  <a:schemeClr val="tx1"/>
                </a:solidFill>
                <a:latin typeface="Arial" charset="0"/>
                <a:cs typeface="Arial" charset="0"/>
              </a:defRPr>
            </a:lvl3pPr>
            <a:lvl4pPr marL="1600200" indent="-228600" defTabSz="911225" eaLnBrk="0" hangingPunct="0">
              <a:defRPr>
                <a:solidFill>
                  <a:schemeClr val="tx1"/>
                </a:solidFill>
                <a:latin typeface="Arial" charset="0"/>
                <a:cs typeface="Arial" charset="0"/>
              </a:defRPr>
            </a:lvl4pPr>
            <a:lvl5pPr marL="2057400" indent="-228600" defTabSz="911225" eaLnBrk="0" hangingPunct="0">
              <a:defRPr>
                <a:solidFill>
                  <a:schemeClr val="tx1"/>
                </a:solidFill>
                <a:latin typeface="Arial" charset="0"/>
                <a:cs typeface="Arial" charset="0"/>
              </a:defRPr>
            </a:lvl5pPr>
            <a:lvl6pPr marL="2514600" indent="-228600" defTabSz="911225" eaLnBrk="0" fontAlgn="base" hangingPunct="0">
              <a:spcBef>
                <a:spcPct val="0"/>
              </a:spcBef>
              <a:spcAft>
                <a:spcPct val="0"/>
              </a:spcAft>
              <a:defRPr>
                <a:solidFill>
                  <a:schemeClr val="tx1"/>
                </a:solidFill>
                <a:latin typeface="Arial" charset="0"/>
                <a:cs typeface="Arial" charset="0"/>
              </a:defRPr>
            </a:lvl6pPr>
            <a:lvl7pPr marL="2971800" indent="-228600" defTabSz="911225" eaLnBrk="0" fontAlgn="base" hangingPunct="0">
              <a:spcBef>
                <a:spcPct val="0"/>
              </a:spcBef>
              <a:spcAft>
                <a:spcPct val="0"/>
              </a:spcAft>
              <a:defRPr>
                <a:solidFill>
                  <a:schemeClr val="tx1"/>
                </a:solidFill>
                <a:latin typeface="Arial" charset="0"/>
                <a:cs typeface="Arial" charset="0"/>
              </a:defRPr>
            </a:lvl7pPr>
            <a:lvl8pPr marL="3429000" indent="-228600" defTabSz="911225" eaLnBrk="0" fontAlgn="base" hangingPunct="0">
              <a:spcBef>
                <a:spcPct val="0"/>
              </a:spcBef>
              <a:spcAft>
                <a:spcPct val="0"/>
              </a:spcAft>
              <a:defRPr>
                <a:solidFill>
                  <a:schemeClr val="tx1"/>
                </a:solidFill>
                <a:latin typeface="Arial" charset="0"/>
                <a:cs typeface="Arial" charset="0"/>
              </a:defRPr>
            </a:lvl8pPr>
            <a:lvl9pPr marL="3886200" indent="-228600" defTabSz="911225"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defRPr/>
            </a:pPr>
            <a:r>
              <a:rPr lang="en-US" sz="800" smtClean="0">
                <a:solidFill>
                  <a:srgbClr val="C0C0C0"/>
                </a:solidFill>
              </a:rPr>
              <a:t>The General Directorate for Strategic Management </a:t>
            </a:r>
          </a:p>
          <a:p>
            <a:pPr algn="ctr" eaLnBrk="1" fontAlgn="base" hangingPunct="1">
              <a:spcBef>
                <a:spcPct val="0"/>
              </a:spcBef>
              <a:spcAft>
                <a:spcPct val="0"/>
              </a:spcAft>
              <a:defRPr/>
            </a:pPr>
            <a:r>
              <a:rPr lang="en-US" sz="800" smtClean="0">
                <a:solidFill>
                  <a:srgbClr val="C0C0C0"/>
                </a:solidFill>
              </a:rPr>
              <a:t>And Performance Improvement </a:t>
            </a:r>
          </a:p>
        </p:txBody>
      </p:sp>
      <p:sp>
        <p:nvSpPr>
          <p:cNvPr id="6" name="Rectangle 5"/>
          <p:cNvSpPr>
            <a:spLocks noChangeArrowheads="1"/>
          </p:cNvSpPr>
          <p:nvPr/>
        </p:nvSpPr>
        <p:spPr bwMode="auto">
          <a:xfrm>
            <a:off x="225843" y="6427788"/>
            <a:ext cx="1358064"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1225" eaLnBrk="0" hangingPunct="0">
              <a:defRPr>
                <a:solidFill>
                  <a:schemeClr val="tx1"/>
                </a:solidFill>
                <a:latin typeface="Arial" panose="020B0604020202020204" pitchFamily="34" charset="0"/>
                <a:cs typeface="Arial" panose="020B0604020202020204" pitchFamily="34" charset="0"/>
              </a:defRPr>
            </a:lvl1pPr>
            <a:lvl2pPr marL="742950" indent="-285750" defTabSz="911225" eaLnBrk="0" hangingPunct="0">
              <a:defRPr>
                <a:solidFill>
                  <a:schemeClr val="tx1"/>
                </a:solidFill>
                <a:latin typeface="Arial" panose="020B0604020202020204" pitchFamily="34" charset="0"/>
                <a:cs typeface="Arial" panose="020B0604020202020204" pitchFamily="34" charset="0"/>
              </a:defRPr>
            </a:lvl2pPr>
            <a:lvl3pPr marL="1143000" indent="-228600" defTabSz="911225" eaLnBrk="0" hangingPunct="0">
              <a:defRPr>
                <a:solidFill>
                  <a:schemeClr val="tx1"/>
                </a:solidFill>
                <a:latin typeface="Arial" panose="020B0604020202020204" pitchFamily="34" charset="0"/>
                <a:cs typeface="Arial" panose="020B0604020202020204" pitchFamily="34" charset="0"/>
              </a:defRPr>
            </a:lvl3pPr>
            <a:lvl4pPr marL="1600200" indent="-228600" defTabSz="911225" eaLnBrk="0" hangingPunct="0">
              <a:defRPr>
                <a:solidFill>
                  <a:schemeClr val="tx1"/>
                </a:solidFill>
                <a:latin typeface="Arial" panose="020B0604020202020204" pitchFamily="34" charset="0"/>
                <a:cs typeface="Arial" panose="020B0604020202020204" pitchFamily="34" charset="0"/>
              </a:defRPr>
            </a:lvl4pPr>
            <a:lvl5pPr marL="2057400" indent="-228600" defTabSz="911225"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0"/>
              </a:spcAft>
              <a:defRPr/>
            </a:pPr>
            <a:r>
              <a:rPr lang="ar-AE" altLang="en-US" sz="1100" smtClean="0">
                <a:solidFill>
                  <a:srgbClr val="C0C0C0"/>
                </a:solidFill>
              </a:rPr>
              <a:t>الإدارة العامة للإستراتيجية</a:t>
            </a:r>
          </a:p>
          <a:p>
            <a:pPr algn="ctr" rtl="1" eaLnBrk="1" fontAlgn="base" hangingPunct="1">
              <a:spcBef>
                <a:spcPct val="0"/>
              </a:spcBef>
              <a:spcAft>
                <a:spcPct val="0"/>
              </a:spcAft>
              <a:defRPr/>
            </a:pPr>
            <a:r>
              <a:rPr lang="ar-AE" altLang="en-US" sz="1100" smtClean="0">
                <a:solidFill>
                  <a:srgbClr val="C0C0C0"/>
                </a:solidFill>
              </a:rPr>
              <a:t>وتطوير الأداء</a:t>
            </a:r>
            <a:endParaRPr lang="en-US" altLang="en-US" sz="1100" smtClean="0">
              <a:solidFill>
                <a:srgbClr val="C0C0C0"/>
              </a:solidFill>
            </a:endParaRPr>
          </a:p>
        </p:txBody>
      </p:sp>
      <p:sp>
        <p:nvSpPr>
          <p:cNvPr id="2" name="Title 1"/>
          <p:cNvSpPr>
            <a:spLocks noGrp="1"/>
          </p:cNvSpPr>
          <p:nvPr>
            <p:ph type="title"/>
          </p:nvPr>
        </p:nvSpPr>
        <p:spPr/>
        <p:txBody>
          <a:bodyPr/>
          <a:lstStyle/>
          <a:p>
            <a:r>
              <a:rPr lang="en-US" smtClean="0"/>
              <a:t>Click to edit Master title style</a:t>
            </a:r>
            <a:endParaRPr lang="ar-A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7" name="Date Placeholder 3"/>
          <p:cNvSpPr>
            <a:spLocks noGrp="1"/>
          </p:cNvSpPr>
          <p:nvPr>
            <p:ph type="dt" sz="half" idx="10"/>
          </p:nvPr>
        </p:nvSpPr>
        <p:spPr/>
        <p:txBody>
          <a:bodyPr/>
          <a:lstStyle>
            <a:lvl1pPr>
              <a:defRPr/>
            </a:lvl1pPr>
          </a:lstStyle>
          <a:p>
            <a:pPr>
              <a:defRPr/>
            </a:pPr>
            <a:endParaRPr lang="en-US">
              <a:solidFill>
                <a:srgbClr val="000000"/>
              </a:solidFill>
            </a:endParaRPr>
          </a:p>
        </p:txBody>
      </p:sp>
      <p:sp>
        <p:nvSpPr>
          <p:cNvPr id="8" name="Footer Placeholder 4"/>
          <p:cNvSpPr>
            <a:spLocks noGrp="1"/>
          </p:cNvSpPr>
          <p:nvPr>
            <p:ph type="ftr" sz="quarter" idx="11"/>
          </p:nvPr>
        </p:nvSpPr>
        <p:spPr/>
        <p:txBody>
          <a:bodyPr/>
          <a:lstStyle>
            <a:lvl1pPr>
              <a:defRPr/>
            </a:lvl1pPr>
          </a:lstStyle>
          <a:p>
            <a:pPr>
              <a:defRPr/>
            </a:pPr>
            <a:r>
              <a:rPr lang="en-US">
                <a:solidFill>
                  <a:srgbClr val="000000"/>
                </a:solidFill>
              </a:rPr>
              <a:t>Stuart Brown</a:t>
            </a:r>
          </a:p>
        </p:txBody>
      </p:sp>
      <p:sp>
        <p:nvSpPr>
          <p:cNvPr id="9" name="Slide Number Placeholder 5"/>
          <p:cNvSpPr>
            <a:spLocks noGrp="1"/>
          </p:cNvSpPr>
          <p:nvPr>
            <p:ph type="sldNum" sz="quarter" idx="12"/>
          </p:nvPr>
        </p:nvSpPr>
        <p:spPr/>
        <p:txBody>
          <a:bodyPr/>
          <a:lstStyle>
            <a:lvl1pPr>
              <a:defRPr smtClean="0"/>
            </a:lvl1pPr>
          </a:lstStyle>
          <a:p>
            <a:pPr>
              <a:defRPr/>
            </a:pPr>
            <a:fld id="{9EBEF090-FD8A-42A4-9743-F0A87C6949FD}"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504190872"/>
      </p:ext>
    </p:extLst>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lstStyle>
            <a:lvl1pPr algn="r">
              <a:defRPr sz="4000" b="1" cap="all"/>
            </a:lvl1pPr>
          </a:lstStyle>
          <a:p>
            <a:r>
              <a:rPr lang="en-US" smtClean="0"/>
              <a:t>Click to edit Master title style</a:t>
            </a:r>
            <a:endParaRPr lang="ar-AE"/>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6" name="Rectangle 6"/>
          <p:cNvSpPr>
            <a:spLocks noGrp="1" noChangeArrowheads="1"/>
          </p:cNvSpPr>
          <p:nvPr>
            <p:ph type="sldNum" sz="quarter" idx="12"/>
          </p:nvPr>
        </p:nvSpPr>
        <p:spPr>
          <a:ln/>
        </p:spPr>
        <p:txBody>
          <a:bodyPr/>
          <a:lstStyle>
            <a:lvl1pPr>
              <a:defRPr/>
            </a:lvl1pPr>
          </a:lstStyle>
          <a:p>
            <a:pPr>
              <a:defRPr/>
            </a:pPr>
            <a:fld id="{F19EE489-FB7F-4C39-9A86-4FBBEC6A26EC}"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361800200"/>
      </p:ext>
    </p:extLst>
  </p:cSld>
  <p:clrMapOvr>
    <a:masterClrMapping/>
  </p:clrMapOv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ar-AE"/>
          </a:p>
        </p:txBody>
      </p:sp>
      <p:sp>
        <p:nvSpPr>
          <p:cNvPr id="3" name="Content Placeholder 2"/>
          <p:cNvSpPr>
            <a:spLocks noGrp="1"/>
          </p:cNvSpPr>
          <p:nvPr>
            <p:ph sz="half" idx="1"/>
          </p:nvPr>
        </p:nvSpPr>
        <p:spPr>
          <a:xfrm>
            <a:off x="609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Content Placeholder 3"/>
          <p:cNvSpPr>
            <a:spLocks noGrp="1"/>
          </p:cNvSpPr>
          <p:nvPr>
            <p:ph sz="half" idx="2"/>
          </p:nvPr>
        </p:nvSpPr>
        <p:spPr>
          <a:xfrm>
            <a:off x="6197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7" name="Rectangle 6"/>
          <p:cNvSpPr>
            <a:spLocks noGrp="1" noChangeArrowheads="1"/>
          </p:cNvSpPr>
          <p:nvPr>
            <p:ph type="sldNum" sz="quarter" idx="12"/>
          </p:nvPr>
        </p:nvSpPr>
        <p:spPr>
          <a:ln/>
        </p:spPr>
        <p:txBody>
          <a:bodyPr/>
          <a:lstStyle>
            <a:lvl1pPr>
              <a:defRPr/>
            </a:lvl1pPr>
          </a:lstStyle>
          <a:p>
            <a:pPr>
              <a:defRPr/>
            </a:pPr>
            <a:fld id="{148A250E-85DA-43E5-B207-D65B5C52C497}"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02004258"/>
      </p:ext>
    </p:extLst>
  </p:cSld>
  <p:clrMapOvr>
    <a:masterClrMapping/>
  </p:clrMapOv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ar-AE"/>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9" name="Rectangle 6"/>
          <p:cNvSpPr>
            <a:spLocks noGrp="1" noChangeArrowheads="1"/>
          </p:cNvSpPr>
          <p:nvPr>
            <p:ph type="sldNum" sz="quarter" idx="12"/>
          </p:nvPr>
        </p:nvSpPr>
        <p:spPr>
          <a:ln/>
        </p:spPr>
        <p:txBody>
          <a:bodyPr/>
          <a:lstStyle>
            <a:lvl1pPr>
              <a:defRPr/>
            </a:lvl1pPr>
          </a:lstStyle>
          <a:p>
            <a:pPr>
              <a:defRPr/>
            </a:pPr>
            <a:fld id="{0554795C-D166-44D0-9FD1-2823492E62FF}"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539380217"/>
      </p:ext>
    </p:extLst>
  </p:cSld>
  <p:clrMapOvr>
    <a:masterClrMapping/>
  </p:clrMapOv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ar-A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5" name="Rectangle 6"/>
          <p:cNvSpPr>
            <a:spLocks noGrp="1" noChangeArrowheads="1"/>
          </p:cNvSpPr>
          <p:nvPr>
            <p:ph type="sldNum" sz="quarter" idx="12"/>
          </p:nvPr>
        </p:nvSpPr>
        <p:spPr>
          <a:ln/>
        </p:spPr>
        <p:txBody>
          <a:bodyPr/>
          <a:lstStyle>
            <a:lvl1pPr>
              <a:defRPr/>
            </a:lvl1pPr>
          </a:lstStyle>
          <a:p>
            <a:pPr>
              <a:defRPr/>
            </a:pPr>
            <a:fld id="{E33DAC44-C98F-4C80-940E-A95260906158}"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011165620"/>
      </p:ext>
    </p:extLst>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4" name="Rectangle 6"/>
          <p:cNvSpPr>
            <a:spLocks noGrp="1" noChangeArrowheads="1"/>
          </p:cNvSpPr>
          <p:nvPr>
            <p:ph type="sldNum" sz="quarter" idx="12"/>
          </p:nvPr>
        </p:nvSpPr>
        <p:spPr>
          <a:ln/>
        </p:spPr>
        <p:txBody>
          <a:bodyPr/>
          <a:lstStyle>
            <a:lvl1pPr>
              <a:defRPr/>
            </a:lvl1pPr>
          </a:lstStyle>
          <a:p>
            <a:pPr>
              <a:defRPr/>
            </a:pPr>
            <a:fld id="{E6594371-EB76-44FE-8788-D6C3A1A06105}"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897882816"/>
      </p:ext>
    </p:extLst>
  </p:cSld>
  <p:clrMapOvr>
    <a:masterClrMapping/>
  </p:clrMapOv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r">
              <a:defRPr sz="2000" b="1"/>
            </a:lvl1pPr>
          </a:lstStyle>
          <a:p>
            <a:r>
              <a:rPr lang="en-US" smtClean="0"/>
              <a:t>Click to edit Master title style</a:t>
            </a:r>
            <a:endParaRPr lang="ar-AE"/>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7" name="Rectangle 6"/>
          <p:cNvSpPr>
            <a:spLocks noGrp="1" noChangeArrowheads="1"/>
          </p:cNvSpPr>
          <p:nvPr>
            <p:ph type="sldNum" sz="quarter" idx="12"/>
          </p:nvPr>
        </p:nvSpPr>
        <p:spPr>
          <a:ln/>
        </p:spPr>
        <p:txBody>
          <a:bodyPr/>
          <a:lstStyle>
            <a:lvl1pPr>
              <a:defRPr/>
            </a:lvl1pPr>
          </a:lstStyle>
          <a:p>
            <a:pPr>
              <a:defRPr/>
            </a:pPr>
            <a:fld id="{28481602-DADD-4EA1-896E-C16DDD2A92C4}"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390661504"/>
      </p:ext>
    </p:extLst>
  </p:cSld>
  <p:clrMapOvr>
    <a:masterClrMapping/>
  </p:clrMapOv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r">
              <a:defRPr sz="2000" b="1"/>
            </a:lvl1pPr>
          </a:lstStyle>
          <a:p>
            <a:r>
              <a:rPr lang="en-US" smtClean="0"/>
              <a:t>Click to edit Master title style</a:t>
            </a:r>
            <a:endParaRPr lang="ar-AE"/>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ar-AE"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7" name="Rectangle 6"/>
          <p:cNvSpPr>
            <a:spLocks noGrp="1" noChangeArrowheads="1"/>
          </p:cNvSpPr>
          <p:nvPr>
            <p:ph type="sldNum" sz="quarter" idx="12"/>
          </p:nvPr>
        </p:nvSpPr>
        <p:spPr>
          <a:ln/>
        </p:spPr>
        <p:txBody>
          <a:bodyPr/>
          <a:lstStyle>
            <a:lvl1pPr>
              <a:defRPr/>
            </a:lvl1pPr>
          </a:lstStyle>
          <a:p>
            <a:pPr>
              <a:defRPr/>
            </a:pPr>
            <a:fld id="{E8224A52-3805-49AB-882C-9B3A5248E1F7}"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625307852"/>
      </p:ext>
    </p:extLst>
  </p:cSld>
  <p:clrMapOvr>
    <a:masterClrMapping/>
  </p:clrMapOv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ar-A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6" name="Rectangle 6"/>
          <p:cNvSpPr>
            <a:spLocks noGrp="1" noChangeArrowheads="1"/>
          </p:cNvSpPr>
          <p:nvPr>
            <p:ph type="sldNum" sz="quarter" idx="12"/>
          </p:nvPr>
        </p:nvSpPr>
        <p:spPr>
          <a:ln/>
        </p:spPr>
        <p:txBody>
          <a:bodyPr/>
          <a:lstStyle>
            <a:lvl1pPr>
              <a:defRPr/>
            </a:lvl1pPr>
          </a:lstStyle>
          <a:p>
            <a:pPr>
              <a:defRPr/>
            </a:pPr>
            <a:fld id="{110F2CD0-7C66-4156-ADB1-FA7677DF6B0D}"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73098801"/>
      </p:ext>
    </p:extLst>
  </p:cSld>
  <p:clrMapOvr>
    <a:masterClrMapping/>
  </p:clrMapOv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smtClean="0"/>
              <a:t>Click to edit Master title style</a:t>
            </a:r>
            <a:endParaRPr lang="ar-AE"/>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6" name="Rectangle 6"/>
          <p:cNvSpPr>
            <a:spLocks noGrp="1" noChangeArrowheads="1"/>
          </p:cNvSpPr>
          <p:nvPr>
            <p:ph type="sldNum" sz="quarter" idx="12"/>
          </p:nvPr>
        </p:nvSpPr>
        <p:spPr>
          <a:ln/>
        </p:spPr>
        <p:txBody>
          <a:bodyPr/>
          <a:lstStyle>
            <a:lvl1pPr>
              <a:defRPr/>
            </a:lvl1pPr>
          </a:lstStyle>
          <a:p>
            <a:pPr>
              <a:defRPr/>
            </a:pPr>
            <a:fld id="{434A234F-C3A7-4E77-84B2-B415DD6DC1E2}"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562992194"/>
      </p:ext>
    </p:extLst>
  </p:cSld>
  <p:clrMapOvr>
    <a:masterClrMapping/>
  </p:clrMapOv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Text Box 6"/>
          <p:cNvSpPr txBox="1">
            <a:spLocks noChangeArrowheads="1"/>
          </p:cNvSpPr>
          <p:nvPr/>
        </p:nvSpPr>
        <p:spPr bwMode="auto">
          <a:xfrm>
            <a:off x="10251018" y="6488114"/>
            <a:ext cx="194098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1225" eaLnBrk="0" hangingPunct="0">
              <a:defRPr>
                <a:solidFill>
                  <a:schemeClr val="tx1"/>
                </a:solidFill>
                <a:latin typeface="Arial" charset="0"/>
                <a:cs typeface="Arial" charset="0"/>
              </a:defRPr>
            </a:lvl1pPr>
            <a:lvl2pPr marL="742950" indent="-285750" defTabSz="911225" eaLnBrk="0" hangingPunct="0">
              <a:defRPr>
                <a:solidFill>
                  <a:schemeClr val="tx1"/>
                </a:solidFill>
                <a:latin typeface="Arial" charset="0"/>
                <a:cs typeface="Arial" charset="0"/>
              </a:defRPr>
            </a:lvl2pPr>
            <a:lvl3pPr marL="1143000" indent="-228600" defTabSz="911225" eaLnBrk="0" hangingPunct="0">
              <a:defRPr>
                <a:solidFill>
                  <a:schemeClr val="tx1"/>
                </a:solidFill>
                <a:latin typeface="Arial" charset="0"/>
                <a:cs typeface="Arial" charset="0"/>
              </a:defRPr>
            </a:lvl3pPr>
            <a:lvl4pPr marL="1600200" indent="-228600" defTabSz="911225" eaLnBrk="0" hangingPunct="0">
              <a:defRPr>
                <a:solidFill>
                  <a:schemeClr val="tx1"/>
                </a:solidFill>
                <a:latin typeface="Arial" charset="0"/>
                <a:cs typeface="Arial" charset="0"/>
              </a:defRPr>
            </a:lvl4pPr>
            <a:lvl5pPr marL="2057400" indent="-228600" defTabSz="911225" eaLnBrk="0" hangingPunct="0">
              <a:defRPr>
                <a:solidFill>
                  <a:schemeClr val="tx1"/>
                </a:solidFill>
                <a:latin typeface="Arial" charset="0"/>
                <a:cs typeface="Arial" charset="0"/>
              </a:defRPr>
            </a:lvl5pPr>
            <a:lvl6pPr marL="2514600" indent="-228600" defTabSz="911225" eaLnBrk="0" fontAlgn="base" hangingPunct="0">
              <a:spcBef>
                <a:spcPct val="0"/>
              </a:spcBef>
              <a:spcAft>
                <a:spcPct val="0"/>
              </a:spcAft>
              <a:defRPr>
                <a:solidFill>
                  <a:schemeClr val="tx1"/>
                </a:solidFill>
                <a:latin typeface="Arial" charset="0"/>
                <a:cs typeface="Arial" charset="0"/>
              </a:defRPr>
            </a:lvl6pPr>
            <a:lvl7pPr marL="2971800" indent="-228600" defTabSz="911225" eaLnBrk="0" fontAlgn="base" hangingPunct="0">
              <a:spcBef>
                <a:spcPct val="0"/>
              </a:spcBef>
              <a:spcAft>
                <a:spcPct val="0"/>
              </a:spcAft>
              <a:defRPr>
                <a:solidFill>
                  <a:schemeClr val="tx1"/>
                </a:solidFill>
                <a:latin typeface="Arial" charset="0"/>
                <a:cs typeface="Arial" charset="0"/>
              </a:defRPr>
            </a:lvl7pPr>
            <a:lvl8pPr marL="3429000" indent="-228600" defTabSz="911225" eaLnBrk="0" fontAlgn="base" hangingPunct="0">
              <a:spcBef>
                <a:spcPct val="0"/>
              </a:spcBef>
              <a:spcAft>
                <a:spcPct val="0"/>
              </a:spcAft>
              <a:defRPr>
                <a:solidFill>
                  <a:schemeClr val="tx1"/>
                </a:solidFill>
                <a:latin typeface="Arial" charset="0"/>
                <a:cs typeface="Arial" charset="0"/>
              </a:defRPr>
            </a:lvl8pPr>
            <a:lvl9pPr marL="3886200" indent="-228600" defTabSz="911225"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defRPr/>
            </a:pPr>
            <a:r>
              <a:rPr lang="en-US" sz="800" smtClean="0">
                <a:solidFill>
                  <a:srgbClr val="C0C0C0"/>
                </a:solidFill>
              </a:rPr>
              <a:t>The General Directorate for Strategic Management </a:t>
            </a:r>
          </a:p>
          <a:p>
            <a:pPr algn="ctr" eaLnBrk="1" fontAlgn="base" hangingPunct="1">
              <a:spcBef>
                <a:spcPct val="0"/>
              </a:spcBef>
              <a:spcAft>
                <a:spcPct val="0"/>
              </a:spcAft>
              <a:defRPr/>
            </a:pPr>
            <a:r>
              <a:rPr lang="en-US" sz="800" smtClean="0">
                <a:solidFill>
                  <a:srgbClr val="C0C0C0"/>
                </a:solidFill>
              </a:rPr>
              <a:t>And Performance Improvement </a:t>
            </a:r>
          </a:p>
        </p:txBody>
      </p:sp>
      <p:sp>
        <p:nvSpPr>
          <p:cNvPr id="5" name="Freeform 7"/>
          <p:cNvSpPr>
            <a:spLocks noChangeArrowheads="1"/>
          </p:cNvSpPr>
          <p:nvPr/>
        </p:nvSpPr>
        <p:spPr bwMode="auto">
          <a:xfrm>
            <a:off x="812800" y="1219200"/>
            <a:ext cx="10566400" cy="9144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sz="1800">
              <a:solidFill>
                <a:srgbClr val="000000"/>
              </a:solidFill>
            </a:endParaRPr>
          </a:p>
        </p:txBody>
      </p:sp>
      <p:sp>
        <p:nvSpPr>
          <p:cNvPr id="6" name="Line 8"/>
          <p:cNvSpPr>
            <a:spLocks noChangeShapeType="1"/>
          </p:cNvSpPr>
          <p:nvPr/>
        </p:nvSpPr>
        <p:spPr bwMode="auto">
          <a:xfrm>
            <a:off x="2641601" y="3962400"/>
            <a:ext cx="8682567"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sz="1800">
              <a:solidFill>
                <a:srgbClr val="000000"/>
              </a:solidFill>
            </a:endParaRPr>
          </a:p>
        </p:txBody>
      </p:sp>
      <p:pic>
        <p:nvPicPr>
          <p:cNvPr id="7" name="Picture 2" descr="CREST"/>
          <p:cNvPicPr>
            <a:picLocks noChangeAspect="1" noChangeArrowheads="1"/>
          </p:cNvPicPr>
          <p:nvPr/>
        </p:nvPicPr>
        <p:blipFill>
          <a:blip r:embed="rId2">
            <a:lum bright="70000" contrast="-70000"/>
            <a:extLst>
              <a:ext uri="{28A0092B-C50C-407E-A947-70E740481C1C}">
                <a14:useLocalDpi xmlns:a14="http://schemas.microsoft.com/office/drawing/2010/main" val="0"/>
              </a:ext>
            </a:extLst>
          </a:blip>
          <a:srcRect/>
          <a:stretch>
            <a:fillRect/>
          </a:stretch>
        </p:blipFill>
        <p:spPr bwMode="auto">
          <a:xfrm>
            <a:off x="3407833" y="1196975"/>
            <a:ext cx="5689600"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a:spLocks noChangeArrowheads="1"/>
          </p:cNvSpPr>
          <p:nvPr/>
        </p:nvSpPr>
        <p:spPr bwMode="auto">
          <a:xfrm>
            <a:off x="225843" y="6427788"/>
            <a:ext cx="1358064"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1225" eaLnBrk="0" hangingPunct="0">
              <a:defRPr>
                <a:solidFill>
                  <a:schemeClr val="tx1"/>
                </a:solidFill>
                <a:latin typeface="Arial" panose="020B0604020202020204" pitchFamily="34" charset="0"/>
                <a:cs typeface="Arial" panose="020B0604020202020204" pitchFamily="34" charset="0"/>
              </a:defRPr>
            </a:lvl1pPr>
            <a:lvl2pPr marL="742950" indent="-285750" defTabSz="911225" eaLnBrk="0" hangingPunct="0">
              <a:defRPr>
                <a:solidFill>
                  <a:schemeClr val="tx1"/>
                </a:solidFill>
                <a:latin typeface="Arial" panose="020B0604020202020204" pitchFamily="34" charset="0"/>
                <a:cs typeface="Arial" panose="020B0604020202020204" pitchFamily="34" charset="0"/>
              </a:defRPr>
            </a:lvl2pPr>
            <a:lvl3pPr marL="1143000" indent="-228600" defTabSz="911225" eaLnBrk="0" hangingPunct="0">
              <a:defRPr>
                <a:solidFill>
                  <a:schemeClr val="tx1"/>
                </a:solidFill>
                <a:latin typeface="Arial" panose="020B0604020202020204" pitchFamily="34" charset="0"/>
                <a:cs typeface="Arial" panose="020B0604020202020204" pitchFamily="34" charset="0"/>
              </a:defRPr>
            </a:lvl3pPr>
            <a:lvl4pPr marL="1600200" indent="-228600" defTabSz="911225" eaLnBrk="0" hangingPunct="0">
              <a:defRPr>
                <a:solidFill>
                  <a:schemeClr val="tx1"/>
                </a:solidFill>
                <a:latin typeface="Arial" panose="020B0604020202020204" pitchFamily="34" charset="0"/>
                <a:cs typeface="Arial" panose="020B0604020202020204" pitchFamily="34" charset="0"/>
              </a:defRPr>
            </a:lvl4pPr>
            <a:lvl5pPr marL="2057400" indent="-228600" defTabSz="911225"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0"/>
              </a:spcAft>
              <a:defRPr/>
            </a:pPr>
            <a:r>
              <a:rPr lang="ar-AE" altLang="en-US" sz="1100" smtClean="0">
                <a:solidFill>
                  <a:srgbClr val="C0C0C0"/>
                </a:solidFill>
              </a:rPr>
              <a:t>الإدارة العامة للإستراتيجية</a:t>
            </a:r>
          </a:p>
          <a:p>
            <a:pPr algn="ctr" rtl="1" eaLnBrk="1" fontAlgn="base" hangingPunct="1">
              <a:spcBef>
                <a:spcPct val="0"/>
              </a:spcBef>
              <a:spcAft>
                <a:spcPct val="0"/>
              </a:spcAft>
              <a:defRPr/>
            </a:pPr>
            <a:r>
              <a:rPr lang="ar-AE" altLang="en-US" sz="1100" smtClean="0">
                <a:solidFill>
                  <a:srgbClr val="C0C0C0"/>
                </a:solidFill>
              </a:rPr>
              <a:t>وتطوير الأداء</a:t>
            </a:r>
            <a:endParaRPr lang="en-US" altLang="en-US" sz="1100" smtClean="0">
              <a:solidFill>
                <a:srgbClr val="C0C0C0"/>
              </a:solidFill>
            </a:endParaRPr>
          </a:p>
        </p:txBody>
      </p:sp>
      <p:sp>
        <p:nvSpPr>
          <p:cNvPr id="7170" name="Rectangle 2"/>
          <p:cNvSpPr>
            <a:spLocks noGrp="1" noChangeArrowheads="1"/>
          </p:cNvSpPr>
          <p:nvPr>
            <p:ph type="ctrTitle"/>
          </p:nvPr>
        </p:nvSpPr>
        <p:spPr>
          <a:xfrm>
            <a:off x="1219201" y="1524000"/>
            <a:ext cx="10164233" cy="1752600"/>
          </a:xfrm>
        </p:spPr>
        <p:txBody>
          <a:bodyPr/>
          <a:lstStyle>
            <a:lvl1pPr>
              <a:defRPr sz="5000"/>
            </a:lvl1pPr>
          </a:lstStyle>
          <a:p>
            <a:r>
              <a:rPr lang="en-US" altLang="en-US" smtClean="0"/>
              <a:t>Click to edit Master title style</a:t>
            </a:r>
            <a:endParaRPr lang="en-GB" altLang="en-US"/>
          </a:p>
        </p:txBody>
      </p:sp>
      <p:sp>
        <p:nvSpPr>
          <p:cNvPr id="7171" name="Rectangle 3"/>
          <p:cNvSpPr>
            <a:spLocks noGrp="1" noChangeArrowheads="1"/>
          </p:cNvSpPr>
          <p:nvPr>
            <p:ph type="subTitle" idx="1"/>
          </p:nvPr>
        </p:nvSpPr>
        <p:spPr>
          <a:xfrm>
            <a:off x="2641600" y="3962400"/>
            <a:ext cx="8737600" cy="1752600"/>
          </a:xfrm>
        </p:spPr>
        <p:txBody>
          <a:bodyPr/>
          <a:lstStyle>
            <a:lvl1pPr marL="0" indent="0">
              <a:buFont typeface="Wingdings" pitchFamily="2" charset="2"/>
              <a:buNone/>
              <a:defRPr sz="2800"/>
            </a:lvl1pPr>
          </a:lstStyle>
          <a:p>
            <a:r>
              <a:rPr lang="en-US" altLang="en-US" smtClean="0"/>
              <a:t>Click to edit Master subtitle style</a:t>
            </a:r>
            <a:endParaRPr lang="en-GB" altLang="en-US"/>
          </a:p>
        </p:txBody>
      </p:sp>
      <p:sp>
        <p:nvSpPr>
          <p:cNvPr id="9" name="Rectangle 4"/>
          <p:cNvSpPr>
            <a:spLocks noGrp="1" noChangeArrowheads="1"/>
          </p:cNvSpPr>
          <p:nvPr>
            <p:ph type="dt" sz="half" idx="10"/>
          </p:nvPr>
        </p:nvSpPr>
        <p:spPr>
          <a:xfrm>
            <a:off x="1085851" y="5900738"/>
            <a:ext cx="2844800" cy="457200"/>
          </a:xfrm>
        </p:spPr>
        <p:txBody>
          <a:bodyPr/>
          <a:lstStyle>
            <a:lvl1pPr>
              <a:defRPr/>
            </a:lvl1pPr>
          </a:lstStyle>
          <a:p>
            <a:pPr>
              <a:defRPr/>
            </a:pPr>
            <a:endParaRPr lang="en-US">
              <a:solidFill>
                <a:srgbClr val="000000"/>
              </a:solidFill>
            </a:endParaRPr>
          </a:p>
        </p:txBody>
      </p:sp>
      <p:sp>
        <p:nvSpPr>
          <p:cNvPr id="10" name="Rectangle 5"/>
          <p:cNvSpPr>
            <a:spLocks noGrp="1" noChangeArrowheads="1"/>
          </p:cNvSpPr>
          <p:nvPr>
            <p:ph type="ftr" sz="quarter" idx="11"/>
          </p:nvPr>
        </p:nvSpPr>
        <p:spPr>
          <a:xfrm>
            <a:off x="4095751" y="5929313"/>
            <a:ext cx="3860800" cy="457200"/>
          </a:xfrm>
        </p:spPr>
        <p:txBody>
          <a:bodyPr/>
          <a:lstStyle>
            <a:lvl1pPr>
              <a:defRPr/>
            </a:lvl1pPr>
          </a:lstStyle>
          <a:p>
            <a:pPr>
              <a:defRPr/>
            </a:pPr>
            <a:r>
              <a:rPr lang="en-US">
                <a:solidFill>
                  <a:srgbClr val="000000"/>
                </a:solidFill>
              </a:rPr>
              <a:t>Stuart Brown</a:t>
            </a:r>
          </a:p>
        </p:txBody>
      </p:sp>
      <p:sp>
        <p:nvSpPr>
          <p:cNvPr id="11" name="Rectangle 6"/>
          <p:cNvSpPr>
            <a:spLocks noGrp="1" noChangeArrowheads="1"/>
          </p:cNvSpPr>
          <p:nvPr>
            <p:ph type="sldNum" sz="quarter" idx="12"/>
          </p:nvPr>
        </p:nvSpPr>
        <p:spPr>
          <a:xfrm>
            <a:off x="8572500" y="5929313"/>
            <a:ext cx="2844800" cy="457200"/>
          </a:xfrm>
        </p:spPr>
        <p:txBody>
          <a:bodyPr/>
          <a:lstStyle>
            <a:lvl1pPr>
              <a:defRPr smtClean="0"/>
            </a:lvl1pPr>
          </a:lstStyle>
          <a:p>
            <a:pPr>
              <a:defRPr/>
            </a:pPr>
            <a:fld id="{A0D99C26-2F1D-4843-AE15-5774A71757EF}"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768054579"/>
      </p:ext>
    </p:extLst>
  </p:cSld>
  <p:clrMapOvr>
    <a:masterClrMapping/>
  </p:clrMapOvr>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8" descr="CREST"/>
          <p:cNvPicPr>
            <a:picLocks noChangeAspect="1" noChangeArrowheads="1"/>
          </p:cNvPicPr>
          <p:nvPr/>
        </p:nvPicPr>
        <p:blipFill>
          <a:blip r:embed="rId2" cstate="print">
            <a:lum bright="70000" contrast="-70000"/>
            <a:extLst>
              <a:ext uri="{28A0092B-C50C-407E-A947-70E740481C1C}">
                <a14:useLocalDpi xmlns:a14="http://schemas.microsoft.com/office/drawing/2010/main" val="0"/>
              </a:ext>
            </a:extLst>
          </a:blip>
          <a:srcRect/>
          <a:stretch>
            <a:fillRect/>
          </a:stretch>
        </p:blipFill>
        <p:spPr bwMode="auto">
          <a:xfrm>
            <a:off x="10416118" y="188914"/>
            <a:ext cx="1526116"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6"/>
          <p:cNvSpPr txBox="1">
            <a:spLocks noChangeArrowheads="1"/>
          </p:cNvSpPr>
          <p:nvPr/>
        </p:nvSpPr>
        <p:spPr bwMode="auto">
          <a:xfrm>
            <a:off x="10251018" y="6488114"/>
            <a:ext cx="194098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1225" eaLnBrk="0" hangingPunct="0">
              <a:defRPr>
                <a:solidFill>
                  <a:schemeClr val="tx1"/>
                </a:solidFill>
                <a:latin typeface="Arial" charset="0"/>
                <a:cs typeface="Arial" charset="0"/>
              </a:defRPr>
            </a:lvl1pPr>
            <a:lvl2pPr marL="742950" indent="-285750" defTabSz="911225" eaLnBrk="0" hangingPunct="0">
              <a:defRPr>
                <a:solidFill>
                  <a:schemeClr val="tx1"/>
                </a:solidFill>
                <a:latin typeface="Arial" charset="0"/>
                <a:cs typeface="Arial" charset="0"/>
              </a:defRPr>
            </a:lvl2pPr>
            <a:lvl3pPr marL="1143000" indent="-228600" defTabSz="911225" eaLnBrk="0" hangingPunct="0">
              <a:defRPr>
                <a:solidFill>
                  <a:schemeClr val="tx1"/>
                </a:solidFill>
                <a:latin typeface="Arial" charset="0"/>
                <a:cs typeface="Arial" charset="0"/>
              </a:defRPr>
            </a:lvl3pPr>
            <a:lvl4pPr marL="1600200" indent="-228600" defTabSz="911225" eaLnBrk="0" hangingPunct="0">
              <a:defRPr>
                <a:solidFill>
                  <a:schemeClr val="tx1"/>
                </a:solidFill>
                <a:latin typeface="Arial" charset="0"/>
                <a:cs typeface="Arial" charset="0"/>
              </a:defRPr>
            </a:lvl4pPr>
            <a:lvl5pPr marL="2057400" indent="-228600" defTabSz="911225" eaLnBrk="0" hangingPunct="0">
              <a:defRPr>
                <a:solidFill>
                  <a:schemeClr val="tx1"/>
                </a:solidFill>
                <a:latin typeface="Arial" charset="0"/>
                <a:cs typeface="Arial" charset="0"/>
              </a:defRPr>
            </a:lvl5pPr>
            <a:lvl6pPr marL="2514600" indent="-228600" defTabSz="911225" eaLnBrk="0" fontAlgn="base" hangingPunct="0">
              <a:spcBef>
                <a:spcPct val="0"/>
              </a:spcBef>
              <a:spcAft>
                <a:spcPct val="0"/>
              </a:spcAft>
              <a:defRPr>
                <a:solidFill>
                  <a:schemeClr val="tx1"/>
                </a:solidFill>
                <a:latin typeface="Arial" charset="0"/>
                <a:cs typeface="Arial" charset="0"/>
              </a:defRPr>
            </a:lvl6pPr>
            <a:lvl7pPr marL="2971800" indent="-228600" defTabSz="911225" eaLnBrk="0" fontAlgn="base" hangingPunct="0">
              <a:spcBef>
                <a:spcPct val="0"/>
              </a:spcBef>
              <a:spcAft>
                <a:spcPct val="0"/>
              </a:spcAft>
              <a:defRPr>
                <a:solidFill>
                  <a:schemeClr val="tx1"/>
                </a:solidFill>
                <a:latin typeface="Arial" charset="0"/>
                <a:cs typeface="Arial" charset="0"/>
              </a:defRPr>
            </a:lvl7pPr>
            <a:lvl8pPr marL="3429000" indent="-228600" defTabSz="911225" eaLnBrk="0" fontAlgn="base" hangingPunct="0">
              <a:spcBef>
                <a:spcPct val="0"/>
              </a:spcBef>
              <a:spcAft>
                <a:spcPct val="0"/>
              </a:spcAft>
              <a:defRPr>
                <a:solidFill>
                  <a:schemeClr val="tx1"/>
                </a:solidFill>
                <a:latin typeface="Arial" charset="0"/>
                <a:cs typeface="Arial" charset="0"/>
              </a:defRPr>
            </a:lvl8pPr>
            <a:lvl9pPr marL="3886200" indent="-228600" defTabSz="911225"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defRPr/>
            </a:pPr>
            <a:r>
              <a:rPr lang="en-US" sz="800" smtClean="0">
                <a:solidFill>
                  <a:srgbClr val="C0C0C0"/>
                </a:solidFill>
              </a:rPr>
              <a:t>The General Directorate for Strategic Management </a:t>
            </a:r>
          </a:p>
          <a:p>
            <a:pPr algn="ctr" eaLnBrk="1" fontAlgn="base" hangingPunct="1">
              <a:spcBef>
                <a:spcPct val="0"/>
              </a:spcBef>
              <a:spcAft>
                <a:spcPct val="0"/>
              </a:spcAft>
              <a:defRPr/>
            </a:pPr>
            <a:r>
              <a:rPr lang="en-US" sz="800" smtClean="0">
                <a:solidFill>
                  <a:srgbClr val="C0C0C0"/>
                </a:solidFill>
              </a:rPr>
              <a:t>And Performance Improvement </a:t>
            </a:r>
          </a:p>
        </p:txBody>
      </p:sp>
      <p:sp>
        <p:nvSpPr>
          <p:cNvPr id="6" name="Rectangle 5"/>
          <p:cNvSpPr>
            <a:spLocks noChangeArrowheads="1"/>
          </p:cNvSpPr>
          <p:nvPr/>
        </p:nvSpPr>
        <p:spPr bwMode="auto">
          <a:xfrm>
            <a:off x="225843" y="6427788"/>
            <a:ext cx="1358064"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1225" eaLnBrk="0" hangingPunct="0">
              <a:defRPr>
                <a:solidFill>
                  <a:schemeClr val="tx1"/>
                </a:solidFill>
                <a:latin typeface="Arial" panose="020B0604020202020204" pitchFamily="34" charset="0"/>
                <a:cs typeface="Arial" panose="020B0604020202020204" pitchFamily="34" charset="0"/>
              </a:defRPr>
            </a:lvl1pPr>
            <a:lvl2pPr marL="742950" indent="-285750" defTabSz="911225" eaLnBrk="0" hangingPunct="0">
              <a:defRPr>
                <a:solidFill>
                  <a:schemeClr val="tx1"/>
                </a:solidFill>
                <a:latin typeface="Arial" panose="020B0604020202020204" pitchFamily="34" charset="0"/>
                <a:cs typeface="Arial" panose="020B0604020202020204" pitchFamily="34" charset="0"/>
              </a:defRPr>
            </a:lvl2pPr>
            <a:lvl3pPr marL="1143000" indent="-228600" defTabSz="911225" eaLnBrk="0" hangingPunct="0">
              <a:defRPr>
                <a:solidFill>
                  <a:schemeClr val="tx1"/>
                </a:solidFill>
                <a:latin typeface="Arial" panose="020B0604020202020204" pitchFamily="34" charset="0"/>
                <a:cs typeface="Arial" panose="020B0604020202020204" pitchFamily="34" charset="0"/>
              </a:defRPr>
            </a:lvl3pPr>
            <a:lvl4pPr marL="1600200" indent="-228600" defTabSz="911225" eaLnBrk="0" hangingPunct="0">
              <a:defRPr>
                <a:solidFill>
                  <a:schemeClr val="tx1"/>
                </a:solidFill>
                <a:latin typeface="Arial" panose="020B0604020202020204" pitchFamily="34" charset="0"/>
                <a:cs typeface="Arial" panose="020B0604020202020204" pitchFamily="34" charset="0"/>
              </a:defRPr>
            </a:lvl4pPr>
            <a:lvl5pPr marL="2057400" indent="-228600" defTabSz="911225" eaLnBrk="0" hangingPunct="0">
              <a:defRPr>
                <a:solidFill>
                  <a:schemeClr val="tx1"/>
                </a:solidFill>
                <a:latin typeface="Arial" panose="020B0604020202020204" pitchFamily="34" charset="0"/>
                <a:cs typeface="Arial" panose="020B0604020202020204" pitchFamily="34" charset="0"/>
              </a:defRPr>
            </a:lvl5pPr>
            <a:lvl6pPr marL="25146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12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0"/>
              </a:spcAft>
              <a:defRPr/>
            </a:pPr>
            <a:r>
              <a:rPr lang="ar-AE" altLang="en-US" sz="1100" smtClean="0">
                <a:solidFill>
                  <a:srgbClr val="C0C0C0"/>
                </a:solidFill>
              </a:rPr>
              <a:t>الإدارة العامة للإستراتيجية</a:t>
            </a:r>
          </a:p>
          <a:p>
            <a:pPr algn="ctr" rtl="1" eaLnBrk="1" fontAlgn="base" hangingPunct="1">
              <a:spcBef>
                <a:spcPct val="0"/>
              </a:spcBef>
              <a:spcAft>
                <a:spcPct val="0"/>
              </a:spcAft>
              <a:defRPr/>
            </a:pPr>
            <a:r>
              <a:rPr lang="ar-AE" altLang="en-US" sz="1100" smtClean="0">
                <a:solidFill>
                  <a:srgbClr val="C0C0C0"/>
                </a:solidFill>
              </a:rPr>
              <a:t>وتطوير الأداء</a:t>
            </a:r>
            <a:endParaRPr lang="en-US" altLang="en-US" sz="1100" smtClean="0">
              <a:solidFill>
                <a:srgbClr val="C0C0C0"/>
              </a:solidFill>
            </a:endParaRPr>
          </a:p>
        </p:txBody>
      </p:sp>
      <p:sp>
        <p:nvSpPr>
          <p:cNvPr id="2" name="Title 1"/>
          <p:cNvSpPr>
            <a:spLocks noGrp="1"/>
          </p:cNvSpPr>
          <p:nvPr>
            <p:ph type="title"/>
          </p:nvPr>
        </p:nvSpPr>
        <p:spPr/>
        <p:txBody>
          <a:bodyPr/>
          <a:lstStyle/>
          <a:p>
            <a:r>
              <a:rPr lang="en-US" smtClean="0"/>
              <a:t>Click to edit Master title style</a:t>
            </a:r>
            <a:endParaRPr lang="ar-A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7" name="Date Placeholder 3"/>
          <p:cNvSpPr>
            <a:spLocks noGrp="1"/>
          </p:cNvSpPr>
          <p:nvPr>
            <p:ph type="dt" sz="half" idx="10"/>
          </p:nvPr>
        </p:nvSpPr>
        <p:spPr/>
        <p:txBody>
          <a:bodyPr/>
          <a:lstStyle>
            <a:lvl1pPr>
              <a:defRPr/>
            </a:lvl1pPr>
          </a:lstStyle>
          <a:p>
            <a:pPr>
              <a:defRPr/>
            </a:pPr>
            <a:endParaRPr lang="en-US">
              <a:solidFill>
                <a:srgbClr val="000000"/>
              </a:solidFill>
            </a:endParaRPr>
          </a:p>
        </p:txBody>
      </p:sp>
      <p:sp>
        <p:nvSpPr>
          <p:cNvPr id="8" name="Footer Placeholder 4"/>
          <p:cNvSpPr>
            <a:spLocks noGrp="1"/>
          </p:cNvSpPr>
          <p:nvPr>
            <p:ph type="ftr" sz="quarter" idx="11"/>
          </p:nvPr>
        </p:nvSpPr>
        <p:spPr/>
        <p:txBody>
          <a:bodyPr/>
          <a:lstStyle>
            <a:lvl1pPr>
              <a:defRPr/>
            </a:lvl1pPr>
          </a:lstStyle>
          <a:p>
            <a:pPr>
              <a:defRPr/>
            </a:pPr>
            <a:r>
              <a:rPr lang="en-US">
                <a:solidFill>
                  <a:srgbClr val="000000"/>
                </a:solidFill>
              </a:rPr>
              <a:t>Stuart Brown</a:t>
            </a:r>
          </a:p>
        </p:txBody>
      </p:sp>
      <p:sp>
        <p:nvSpPr>
          <p:cNvPr id="9" name="Slide Number Placeholder 5"/>
          <p:cNvSpPr>
            <a:spLocks noGrp="1"/>
          </p:cNvSpPr>
          <p:nvPr>
            <p:ph type="sldNum" sz="quarter" idx="12"/>
          </p:nvPr>
        </p:nvSpPr>
        <p:spPr/>
        <p:txBody>
          <a:bodyPr/>
          <a:lstStyle>
            <a:lvl1pPr>
              <a:defRPr smtClean="0"/>
            </a:lvl1pPr>
          </a:lstStyle>
          <a:p>
            <a:pPr>
              <a:defRPr/>
            </a:pPr>
            <a:fld id="{9EBEF090-FD8A-42A4-9743-F0A87C6949FD}"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957889483"/>
      </p:ext>
    </p:extLst>
  </p:cSld>
  <p:clrMapOvr>
    <a:masterClrMapping/>
  </p:clrMapOvr>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lstStyle>
            <a:lvl1pPr algn="r">
              <a:defRPr sz="4000" b="1" cap="all"/>
            </a:lvl1pPr>
          </a:lstStyle>
          <a:p>
            <a:r>
              <a:rPr lang="en-US" smtClean="0"/>
              <a:t>Click to edit Master title style</a:t>
            </a:r>
            <a:endParaRPr lang="ar-AE"/>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6" name="Rectangle 6"/>
          <p:cNvSpPr>
            <a:spLocks noGrp="1" noChangeArrowheads="1"/>
          </p:cNvSpPr>
          <p:nvPr>
            <p:ph type="sldNum" sz="quarter" idx="12"/>
          </p:nvPr>
        </p:nvSpPr>
        <p:spPr>
          <a:ln/>
        </p:spPr>
        <p:txBody>
          <a:bodyPr/>
          <a:lstStyle>
            <a:lvl1pPr>
              <a:defRPr/>
            </a:lvl1pPr>
          </a:lstStyle>
          <a:p>
            <a:pPr>
              <a:defRPr/>
            </a:pPr>
            <a:fld id="{F19EE489-FB7F-4C39-9A86-4FBBEC6A26EC}"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54853735"/>
      </p:ext>
    </p:extLst>
  </p:cSld>
  <p:clrMapOvr>
    <a:masterClrMapping/>
  </p:clrMapOvr>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ar-AE"/>
          </a:p>
        </p:txBody>
      </p:sp>
      <p:sp>
        <p:nvSpPr>
          <p:cNvPr id="3" name="Content Placeholder 2"/>
          <p:cNvSpPr>
            <a:spLocks noGrp="1"/>
          </p:cNvSpPr>
          <p:nvPr>
            <p:ph sz="half" idx="1"/>
          </p:nvPr>
        </p:nvSpPr>
        <p:spPr>
          <a:xfrm>
            <a:off x="609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Content Placeholder 3"/>
          <p:cNvSpPr>
            <a:spLocks noGrp="1"/>
          </p:cNvSpPr>
          <p:nvPr>
            <p:ph sz="half" idx="2"/>
          </p:nvPr>
        </p:nvSpPr>
        <p:spPr>
          <a:xfrm>
            <a:off x="6197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7" name="Rectangle 6"/>
          <p:cNvSpPr>
            <a:spLocks noGrp="1" noChangeArrowheads="1"/>
          </p:cNvSpPr>
          <p:nvPr>
            <p:ph type="sldNum" sz="quarter" idx="12"/>
          </p:nvPr>
        </p:nvSpPr>
        <p:spPr>
          <a:ln/>
        </p:spPr>
        <p:txBody>
          <a:bodyPr/>
          <a:lstStyle>
            <a:lvl1pPr>
              <a:defRPr/>
            </a:lvl1pPr>
          </a:lstStyle>
          <a:p>
            <a:pPr>
              <a:defRPr/>
            </a:pPr>
            <a:fld id="{148A250E-85DA-43E5-B207-D65B5C52C497}"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4182170137"/>
      </p:ext>
    </p:extLst>
  </p:cSld>
  <p:clrMapOvr>
    <a:masterClrMapping/>
  </p:clrMapOvr>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ar-AE"/>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9" name="Rectangle 6"/>
          <p:cNvSpPr>
            <a:spLocks noGrp="1" noChangeArrowheads="1"/>
          </p:cNvSpPr>
          <p:nvPr>
            <p:ph type="sldNum" sz="quarter" idx="12"/>
          </p:nvPr>
        </p:nvSpPr>
        <p:spPr>
          <a:ln/>
        </p:spPr>
        <p:txBody>
          <a:bodyPr/>
          <a:lstStyle>
            <a:lvl1pPr>
              <a:defRPr/>
            </a:lvl1pPr>
          </a:lstStyle>
          <a:p>
            <a:pPr>
              <a:defRPr/>
            </a:pPr>
            <a:fld id="{0554795C-D166-44D0-9FD1-2823492E62FF}"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22082541"/>
      </p:ext>
    </p:extLst>
  </p:cSld>
  <p:clrMapOvr>
    <a:masterClrMapping/>
  </p:clrMapOvr>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ar-A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5" name="Rectangle 6"/>
          <p:cNvSpPr>
            <a:spLocks noGrp="1" noChangeArrowheads="1"/>
          </p:cNvSpPr>
          <p:nvPr>
            <p:ph type="sldNum" sz="quarter" idx="12"/>
          </p:nvPr>
        </p:nvSpPr>
        <p:spPr>
          <a:ln/>
        </p:spPr>
        <p:txBody>
          <a:bodyPr/>
          <a:lstStyle>
            <a:lvl1pPr>
              <a:defRPr/>
            </a:lvl1pPr>
          </a:lstStyle>
          <a:p>
            <a:pPr>
              <a:defRPr/>
            </a:pPr>
            <a:fld id="{E33DAC44-C98F-4C80-940E-A95260906158}"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147613032"/>
      </p:ext>
    </p:extLst>
  </p:cSld>
  <p:clrMapOvr>
    <a:masterClrMapping/>
  </p:clrMapOvr>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4" name="Rectangle 6"/>
          <p:cNvSpPr>
            <a:spLocks noGrp="1" noChangeArrowheads="1"/>
          </p:cNvSpPr>
          <p:nvPr>
            <p:ph type="sldNum" sz="quarter" idx="12"/>
          </p:nvPr>
        </p:nvSpPr>
        <p:spPr>
          <a:ln/>
        </p:spPr>
        <p:txBody>
          <a:bodyPr/>
          <a:lstStyle>
            <a:lvl1pPr>
              <a:defRPr/>
            </a:lvl1pPr>
          </a:lstStyle>
          <a:p>
            <a:pPr>
              <a:defRPr/>
            </a:pPr>
            <a:fld id="{E6594371-EB76-44FE-8788-D6C3A1A06105}"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730858628"/>
      </p:ext>
    </p:extLst>
  </p:cSld>
  <p:clrMapOvr>
    <a:masterClrMapping/>
  </p:clrMapOvr>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r">
              <a:defRPr sz="2000" b="1"/>
            </a:lvl1pPr>
          </a:lstStyle>
          <a:p>
            <a:r>
              <a:rPr lang="en-US" smtClean="0"/>
              <a:t>Click to edit Master title style</a:t>
            </a:r>
            <a:endParaRPr lang="ar-AE"/>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7" name="Rectangle 6"/>
          <p:cNvSpPr>
            <a:spLocks noGrp="1" noChangeArrowheads="1"/>
          </p:cNvSpPr>
          <p:nvPr>
            <p:ph type="sldNum" sz="quarter" idx="12"/>
          </p:nvPr>
        </p:nvSpPr>
        <p:spPr>
          <a:ln/>
        </p:spPr>
        <p:txBody>
          <a:bodyPr/>
          <a:lstStyle>
            <a:lvl1pPr>
              <a:defRPr/>
            </a:lvl1pPr>
          </a:lstStyle>
          <a:p>
            <a:pPr>
              <a:defRPr/>
            </a:pPr>
            <a:fld id="{28481602-DADD-4EA1-896E-C16DDD2A92C4}"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106765315"/>
      </p:ext>
    </p:extLst>
  </p:cSld>
  <p:clrMapOvr>
    <a:masterClrMapping/>
  </p:clrMapOvr>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r">
              <a:defRPr sz="2000" b="1"/>
            </a:lvl1pPr>
          </a:lstStyle>
          <a:p>
            <a:r>
              <a:rPr lang="en-US" smtClean="0"/>
              <a:t>Click to edit Master title style</a:t>
            </a:r>
            <a:endParaRPr lang="ar-AE"/>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ar-AE"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7" name="Rectangle 6"/>
          <p:cNvSpPr>
            <a:spLocks noGrp="1" noChangeArrowheads="1"/>
          </p:cNvSpPr>
          <p:nvPr>
            <p:ph type="sldNum" sz="quarter" idx="12"/>
          </p:nvPr>
        </p:nvSpPr>
        <p:spPr>
          <a:ln/>
        </p:spPr>
        <p:txBody>
          <a:bodyPr/>
          <a:lstStyle>
            <a:lvl1pPr>
              <a:defRPr/>
            </a:lvl1pPr>
          </a:lstStyle>
          <a:p>
            <a:pPr>
              <a:defRPr/>
            </a:pPr>
            <a:fld id="{E8224A52-3805-49AB-882C-9B3A5248E1F7}"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536983641"/>
      </p:ext>
    </p:extLst>
  </p:cSld>
  <p:clrMapOvr>
    <a:masterClrMapping/>
  </p:clrMapOvr>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ar-A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6" name="Rectangle 6"/>
          <p:cNvSpPr>
            <a:spLocks noGrp="1" noChangeArrowheads="1"/>
          </p:cNvSpPr>
          <p:nvPr>
            <p:ph type="sldNum" sz="quarter" idx="12"/>
          </p:nvPr>
        </p:nvSpPr>
        <p:spPr>
          <a:ln/>
        </p:spPr>
        <p:txBody>
          <a:bodyPr/>
          <a:lstStyle>
            <a:lvl1pPr>
              <a:defRPr/>
            </a:lvl1pPr>
          </a:lstStyle>
          <a:p>
            <a:pPr>
              <a:defRPr/>
            </a:pPr>
            <a:fld id="{110F2CD0-7C66-4156-ADB1-FA7677DF6B0D}"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566740155"/>
      </p:ext>
    </p:extLst>
  </p:cSld>
  <p:clrMapOvr>
    <a:masterClrMapping/>
  </p:clrMapOvr>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smtClean="0"/>
              <a:t>Click to edit Master title style</a:t>
            </a:r>
            <a:endParaRPr lang="ar-AE"/>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A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r>
              <a:rPr lang="en-US">
                <a:solidFill>
                  <a:srgbClr val="000000"/>
                </a:solidFill>
              </a:rPr>
              <a:t>Stuart Brown</a:t>
            </a:r>
          </a:p>
        </p:txBody>
      </p:sp>
      <p:sp>
        <p:nvSpPr>
          <p:cNvPr id="6" name="Rectangle 6"/>
          <p:cNvSpPr>
            <a:spLocks noGrp="1" noChangeArrowheads="1"/>
          </p:cNvSpPr>
          <p:nvPr>
            <p:ph type="sldNum" sz="quarter" idx="12"/>
          </p:nvPr>
        </p:nvSpPr>
        <p:spPr>
          <a:ln/>
        </p:spPr>
        <p:txBody>
          <a:bodyPr/>
          <a:lstStyle>
            <a:lvl1pPr>
              <a:defRPr/>
            </a:lvl1pPr>
          </a:lstStyle>
          <a:p>
            <a:pPr>
              <a:defRPr/>
            </a:pPr>
            <a:fld id="{434A234F-C3A7-4E77-84B2-B415DD6DC1E2}" type="slidenum">
              <a:rPr lang="ar-AE"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870528507"/>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3167-35B1-4A53-AFF5-77B01C44DFA2}" type="datetimeFigureOut">
              <a:rPr lang="en-US" smtClean="0"/>
              <a:t>10/20/2018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65AF06-E82B-48B9-AC70-B3B9DE878143}" type="slidenum">
              <a:rPr lang="en-US" smtClean="0"/>
              <a:t>‹#›</a:t>
            </a:fld>
            <a:endParaRPr lang="en-US"/>
          </a:p>
        </p:txBody>
      </p:sp>
    </p:spTree>
    <p:extLst>
      <p:ext uri="{BB962C8B-B14F-4D97-AF65-F5344CB8AC3E}">
        <p14:creationId xmlns:p14="http://schemas.microsoft.com/office/powerpoint/2010/main" val="35664479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7814"/>
            <a:ext cx="10972800" cy="113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title style</a:t>
            </a:r>
            <a:endParaRPr lang="en-GB" altLang="en-US" smtClean="0"/>
          </a:p>
        </p:txBody>
      </p:sp>
      <p:sp>
        <p:nvSpPr>
          <p:cNvPr id="1027" name="Rectangle 3"/>
          <p:cNvSpPr>
            <a:spLocks noGrp="1" noChangeArrowheads="1"/>
          </p:cNvSpPr>
          <p:nvPr>
            <p:ph type="body" idx="1"/>
          </p:nvPr>
        </p:nvSpPr>
        <p:spPr bwMode="auto">
          <a:xfrm>
            <a:off x="609600" y="1600201"/>
            <a:ext cx="10972800"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6148" name="Rectangle 4"/>
          <p:cNvSpPr>
            <a:spLocks noGrp="1" noChangeArrowheads="1"/>
          </p:cNvSpPr>
          <p:nvPr>
            <p:ph type="dt" sz="half" idx="2"/>
          </p:nvPr>
        </p:nvSpPr>
        <p:spPr bwMode="auto">
          <a:xfrm>
            <a:off x="609600" y="6243638"/>
            <a:ext cx="2844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mj-lt"/>
                <a:cs typeface="Arial" pitchFamily="34" charset="0"/>
              </a:defRPr>
            </a:lvl1pPr>
          </a:lstStyle>
          <a:p>
            <a:pPr>
              <a:defRPr/>
            </a:pPr>
            <a:endParaRPr lang="en-US">
              <a:solidFill>
                <a:srgbClr val="000000"/>
              </a:solidFill>
            </a:endParaRPr>
          </a:p>
        </p:txBody>
      </p:sp>
      <p:sp>
        <p:nvSpPr>
          <p:cNvPr id="614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fontAlgn="auto" hangingPunct="1">
              <a:spcBef>
                <a:spcPts val="0"/>
              </a:spcBef>
              <a:spcAft>
                <a:spcPts val="0"/>
              </a:spcAft>
              <a:defRPr sz="1200">
                <a:latin typeface="+mj-lt"/>
                <a:cs typeface="Arial" pitchFamily="34" charset="0"/>
              </a:defRPr>
            </a:lvl1pPr>
          </a:lstStyle>
          <a:p>
            <a:pPr>
              <a:defRPr/>
            </a:pPr>
            <a:r>
              <a:rPr lang="en-US">
                <a:solidFill>
                  <a:srgbClr val="000000"/>
                </a:solidFill>
              </a:rPr>
              <a:t>Stuart Brown</a:t>
            </a:r>
          </a:p>
        </p:txBody>
      </p:sp>
      <p:sp>
        <p:nvSpPr>
          <p:cNvPr id="6150" name="Rectangle 6"/>
          <p:cNvSpPr>
            <a:spLocks noGrp="1" noChangeArrowheads="1"/>
          </p:cNvSpPr>
          <p:nvPr>
            <p:ph type="sldNum" sz="quarter" idx="4"/>
          </p:nvPr>
        </p:nvSpPr>
        <p:spPr bwMode="auto">
          <a:xfrm>
            <a:off x="8737600" y="6243638"/>
            <a:ext cx="2844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Garamond" panose="02020404030301010803" pitchFamily="18" charset="0"/>
              </a:defRPr>
            </a:lvl1pPr>
          </a:lstStyle>
          <a:p>
            <a:pPr fontAlgn="base">
              <a:spcBef>
                <a:spcPct val="0"/>
              </a:spcBef>
              <a:spcAft>
                <a:spcPct val="0"/>
              </a:spcAft>
              <a:defRPr/>
            </a:pPr>
            <a:fld id="{FA80A2F6-A23E-452E-8CFE-3B2D4CDB473A}" type="slidenum">
              <a:rPr lang="ar-AE" altLang="en-US">
                <a:solidFill>
                  <a:srgbClr val="000000"/>
                </a:solidFill>
              </a:rPr>
              <a:pPr fontAlgn="base">
                <a:spcBef>
                  <a:spcPct val="0"/>
                </a:spcBef>
                <a:spcAft>
                  <a:spcPct val="0"/>
                </a:spcAft>
                <a:defRPr/>
              </a:pPr>
              <a:t>‹#›</a:t>
            </a:fld>
            <a:endParaRPr lang="en-US" altLang="en-US">
              <a:solidFill>
                <a:srgbClr val="000000"/>
              </a:solidFill>
            </a:endParaRPr>
          </a:p>
        </p:txBody>
      </p:sp>
      <p:sp>
        <p:nvSpPr>
          <p:cNvPr id="1031" name="Freeform 7"/>
          <p:cNvSpPr>
            <a:spLocks noChangeArrowheads="1"/>
          </p:cNvSpPr>
          <p:nvPr/>
        </p:nvSpPr>
        <p:spPr bwMode="auto">
          <a:xfrm>
            <a:off x="508000" y="228600"/>
            <a:ext cx="10972800" cy="6096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1905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sz="1800">
              <a:solidFill>
                <a:srgbClr val="000000"/>
              </a:solidFill>
            </a:endParaRPr>
          </a:p>
        </p:txBody>
      </p:sp>
      <p:sp>
        <p:nvSpPr>
          <p:cNvPr id="1032" name="Line 8"/>
          <p:cNvSpPr>
            <a:spLocks noChangeShapeType="1"/>
          </p:cNvSpPr>
          <p:nvPr/>
        </p:nvSpPr>
        <p:spPr bwMode="auto">
          <a:xfrm>
            <a:off x="609600" y="6172200"/>
            <a:ext cx="109728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sz="1800">
              <a:solidFill>
                <a:srgbClr val="000000"/>
              </a:solidFill>
            </a:endParaRPr>
          </a:p>
        </p:txBody>
      </p:sp>
    </p:spTree>
    <p:extLst>
      <p:ext uri="{BB962C8B-B14F-4D97-AF65-F5344CB8AC3E}">
        <p14:creationId xmlns:p14="http://schemas.microsoft.com/office/powerpoint/2010/main" val="7700273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nLst>
      <p:par>
        <p:cTn id="1" dur="indefinite" restart="never" nodeType="tmRoot"/>
      </p:par>
    </p:tnLst>
  </p:timing>
  <p:hf hdr="0" dt="0"/>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cs typeface="Arial" pitchFamily="34" charset="0"/>
        </a:defRPr>
      </a:lvl2pPr>
      <a:lvl3pPr algn="l" rtl="0" eaLnBrk="0" fontAlgn="base" hangingPunct="0">
        <a:spcBef>
          <a:spcPct val="0"/>
        </a:spcBef>
        <a:spcAft>
          <a:spcPct val="0"/>
        </a:spcAft>
        <a:defRPr sz="4200">
          <a:solidFill>
            <a:schemeClr val="tx2"/>
          </a:solidFill>
          <a:latin typeface="Garamond" pitchFamily="18" charset="0"/>
          <a:cs typeface="Arial" pitchFamily="34" charset="0"/>
        </a:defRPr>
      </a:lvl3pPr>
      <a:lvl4pPr algn="l" rtl="0" eaLnBrk="0" fontAlgn="base" hangingPunct="0">
        <a:spcBef>
          <a:spcPct val="0"/>
        </a:spcBef>
        <a:spcAft>
          <a:spcPct val="0"/>
        </a:spcAft>
        <a:defRPr sz="4200">
          <a:solidFill>
            <a:schemeClr val="tx2"/>
          </a:solidFill>
          <a:latin typeface="Garamond" pitchFamily="18" charset="0"/>
          <a:cs typeface="Arial" pitchFamily="34" charset="0"/>
        </a:defRPr>
      </a:lvl4pPr>
      <a:lvl5pPr algn="l" rtl="0" eaLnBrk="0" fontAlgn="base" hangingPunct="0">
        <a:spcBef>
          <a:spcPct val="0"/>
        </a:spcBef>
        <a:spcAft>
          <a:spcPct val="0"/>
        </a:spcAft>
        <a:defRPr sz="4200">
          <a:solidFill>
            <a:schemeClr val="tx2"/>
          </a:solidFill>
          <a:latin typeface="Garamond" pitchFamily="18" charset="0"/>
          <a:cs typeface="Arial" pitchFamily="34" charset="0"/>
        </a:defRPr>
      </a:lvl5pPr>
      <a:lvl6pPr marL="457200" algn="l" rtl="0" eaLnBrk="1" fontAlgn="base" hangingPunct="1">
        <a:spcBef>
          <a:spcPct val="0"/>
        </a:spcBef>
        <a:spcAft>
          <a:spcPct val="0"/>
        </a:spcAft>
        <a:defRPr sz="4200">
          <a:solidFill>
            <a:schemeClr val="tx2"/>
          </a:solidFill>
          <a:latin typeface="Garamond" pitchFamily="18" charset="0"/>
          <a:cs typeface="Arial" pitchFamily="34" charset="0"/>
        </a:defRPr>
      </a:lvl6pPr>
      <a:lvl7pPr marL="914400" algn="l" rtl="0" eaLnBrk="1" fontAlgn="base" hangingPunct="1">
        <a:spcBef>
          <a:spcPct val="0"/>
        </a:spcBef>
        <a:spcAft>
          <a:spcPct val="0"/>
        </a:spcAft>
        <a:defRPr sz="4200">
          <a:solidFill>
            <a:schemeClr val="tx2"/>
          </a:solidFill>
          <a:latin typeface="Garamond" pitchFamily="18" charset="0"/>
          <a:cs typeface="Arial" pitchFamily="34" charset="0"/>
        </a:defRPr>
      </a:lvl7pPr>
      <a:lvl8pPr marL="1371600" algn="l" rtl="0" eaLnBrk="1" fontAlgn="base" hangingPunct="1">
        <a:spcBef>
          <a:spcPct val="0"/>
        </a:spcBef>
        <a:spcAft>
          <a:spcPct val="0"/>
        </a:spcAft>
        <a:defRPr sz="4200">
          <a:solidFill>
            <a:schemeClr val="tx2"/>
          </a:solidFill>
          <a:latin typeface="Garamond" pitchFamily="18" charset="0"/>
          <a:cs typeface="Arial" pitchFamily="34" charset="0"/>
        </a:defRPr>
      </a:lvl8pPr>
      <a:lvl9pPr marL="1828800" algn="l" rtl="0" eaLnBrk="1" fontAlgn="base" hangingPunct="1">
        <a:spcBef>
          <a:spcPct val="0"/>
        </a:spcBef>
        <a:spcAft>
          <a:spcPct val="0"/>
        </a:spcAft>
        <a:defRPr sz="4200">
          <a:solidFill>
            <a:schemeClr val="tx2"/>
          </a:solidFill>
          <a:latin typeface="Garamond" pitchFamily="18" charset="0"/>
          <a:cs typeface="Arial" pitchFamily="34" charset="0"/>
        </a:defRPr>
      </a:lvl9pPr>
    </p:titleStyle>
    <p:bodyStyle>
      <a:lvl1pPr marL="342900" indent="-342900" algn="l" rtl="0" eaLnBrk="0" fontAlgn="base" hangingPunct="0">
        <a:spcBef>
          <a:spcPct val="20000"/>
        </a:spcBef>
        <a:spcAft>
          <a:spcPct val="0"/>
        </a:spcAft>
        <a:buClr>
          <a:schemeClr val="accent1"/>
        </a:buClr>
        <a:buSzPct val="65000"/>
        <a:buFont typeface="Wingdings" panose="05000000000000000000" pitchFamily="2" charset="2"/>
        <a:buChar char="n"/>
        <a:defRPr sz="30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anose="05000000000000000000" pitchFamily="2" charset="2"/>
        <a:buChar char="q"/>
        <a:defRPr sz="2600">
          <a:solidFill>
            <a:schemeClr val="tx1"/>
          </a:solidFill>
          <a:latin typeface="+mn-lt"/>
          <a:cs typeface="+mn-cs"/>
        </a:defRPr>
      </a:lvl2pPr>
      <a:lvl3pPr marL="1022350" indent="-350838" algn="l" rtl="0" eaLnBrk="0" fontAlgn="base" hangingPunct="0">
        <a:spcBef>
          <a:spcPct val="20000"/>
        </a:spcBef>
        <a:spcAft>
          <a:spcPct val="0"/>
        </a:spcAft>
        <a:buClr>
          <a:schemeClr val="accent1"/>
        </a:buClr>
        <a:buSzPct val="65000"/>
        <a:buFont typeface="Wingdings" panose="05000000000000000000" pitchFamily="2" charset="2"/>
        <a:buChar char="n"/>
        <a:defRPr sz="2200">
          <a:solidFill>
            <a:schemeClr val="tx1"/>
          </a:solidFill>
          <a:latin typeface="+mn-lt"/>
          <a:cs typeface="+mn-cs"/>
        </a:defRPr>
      </a:lvl3pPr>
      <a:lvl4pPr marL="1339850" indent="-315913" algn="l" rtl="0" eaLnBrk="0" fontAlgn="base" hangingPunct="0">
        <a:spcBef>
          <a:spcPct val="20000"/>
        </a:spcBef>
        <a:spcAft>
          <a:spcPct val="0"/>
        </a:spcAft>
        <a:buClr>
          <a:schemeClr val="accent2"/>
        </a:buClr>
        <a:buSzPct val="70000"/>
        <a:buFont typeface="Wingdings" panose="05000000000000000000" pitchFamily="2" charset="2"/>
        <a:buChar char="q"/>
        <a:defRPr sz="2000">
          <a:solidFill>
            <a:schemeClr val="tx1"/>
          </a:solidFill>
          <a:latin typeface="+mn-lt"/>
          <a:cs typeface="+mn-cs"/>
        </a:defRPr>
      </a:lvl4pPr>
      <a:lvl5pPr marL="1681163" indent="-339725" algn="l" rtl="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mn-lt"/>
          <a:cs typeface="+mn-cs"/>
        </a:defRPr>
      </a:lvl5pPr>
      <a:lvl6pPr marL="21383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6pPr>
      <a:lvl7pPr marL="25955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7pPr>
      <a:lvl8pPr marL="30527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8pPr>
      <a:lvl9pPr marL="35099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9pPr>
    </p:bodyStyle>
    <p:otherStyle>
      <a:defPPr>
        <a:defRPr lang="ar-AE"/>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7814"/>
            <a:ext cx="10972800" cy="113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title style</a:t>
            </a:r>
            <a:endParaRPr lang="en-GB" altLang="en-US" smtClean="0"/>
          </a:p>
        </p:txBody>
      </p:sp>
      <p:sp>
        <p:nvSpPr>
          <p:cNvPr id="1027" name="Rectangle 3"/>
          <p:cNvSpPr>
            <a:spLocks noGrp="1" noChangeArrowheads="1"/>
          </p:cNvSpPr>
          <p:nvPr>
            <p:ph type="body" idx="1"/>
          </p:nvPr>
        </p:nvSpPr>
        <p:spPr bwMode="auto">
          <a:xfrm>
            <a:off x="609600" y="1600201"/>
            <a:ext cx="10972800"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6148" name="Rectangle 4"/>
          <p:cNvSpPr>
            <a:spLocks noGrp="1" noChangeArrowheads="1"/>
          </p:cNvSpPr>
          <p:nvPr>
            <p:ph type="dt" sz="half" idx="2"/>
          </p:nvPr>
        </p:nvSpPr>
        <p:spPr bwMode="auto">
          <a:xfrm>
            <a:off x="609600" y="6243638"/>
            <a:ext cx="2844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mj-lt"/>
                <a:cs typeface="Arial" pitchFamily="34" charset="0"/>
              </a:defRPr>
            </a:lvl1pPr>
          </a:lstStyle>
          <a:p>
            <a:pPr>
              <a:defRPr/>
            </a:pPr>
            <a:endParaRPr lang="en-US">
              <a:solidFill>
                <a:srgbClr val="000000"/>
              </a:solidFill>
            </a:endParaRPr>
          </a:p>
        </p:txBody>
      </p:sp>
      <p:sp>
        <p:nvSpPr>
          <p:cNvPr id="614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fontAlgn="auto" hangingPunct="1">
              <a:spcBef>
                <a:spcPts val="0"/>
              </a:spcBef>
              <a:spcAft>
                <a:spcPts val="0"/>
              </a:spcAft>
              <a:defRPr sz="1200">
                <a:latin typeface="+mj-lt"/>
                <a:cs typeface="Arial" pitchFamily="34" charset="0"/>
              </a:defRPr>
            </a:lvl1pPr>
          </a:lstStyle>
          <a:p>
            <a:pPr>
              <a:defRPr/>
            </a:pPr>
            <a:r>
              <a:rPr lang="en-US">
                <a:solidFill>
                  <a:srgbClr val="000000"/>
                </a:solidFill>
              </a:rPr>
              <a:t>Stuart Brown</a:t>
            </a:r>
          </a:p>
        </p:txBody>
      </p:sp>
      <p:sp>
        <p:nvSpPr>
          <p:cNvPr id="6150" name="Rectangle 6"/>
          <p:cNvSpPr>
            <a:spLocks noGrp="1" noChangeArrowheads="1"/>
          </p:cNvSpPr>
          <p:nvPr>
            <p:ph type="sldNum" sz="quarter" idx="4"/>
          </p:nvPr>
        </p:nvSpPr>
        <p:spPr bwMode="auto">
          <a:xfrm>
            <a:off x="8737600" y="6243638"/>
            <a:ext cx="2844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Garamond" panose="02020404030301010803" pitchFamily="18" charset="0"/>
              </a:defRPr>
            </a:lvl1pPr>
          </a:lstStyle>
          <a:p>
            <a:pPr fontAlgn="base">
              <a:spcBef>
                <a:spcPct val="0"/>
              </a:spcBef>
              <a:spcAft>
                <a:spcPct val="0"/>
              </a:spcAft>
              <a:defRPr/>
            </a:pPr>
            <a:fld id="{FA80A2F6-A23E-452E-8CFE-3B2D4CDB473A}" type="slidenum">
              <a:rPr lang="ar-AE" altLang="en-US">
                <a:solidFill>
                  <a:srgbClr val="000000"/>
                </a:solidFill>
              </a:rPr>
              <a:pPr fontAlgn="base">
                <a:spcBef>
                  <a:spcPct val="0"/>
                </a:spcBef>
                <a:spcAft>
                  <a:spcPct val="0"/>
                </a:spcAft>
                <a:defRPr/>
              </a:pPr>
              <a:t>‹#›</a:t>
            </a:fld>
            <a:endParaRPr lang="en-US" altLang="en-US">
              <a:solidFill>
                <a:srgbClr val="000000"/>
              </a:solidFill>
            </a:endParaRPr>
          </a:p>
        </p:txBody>
      </p:sp>
      <p:sp>
        <p:nvSpPr>
          <p:cNvPr id="1031" name="Freeform 7"/>
          <p:cNvSpPr>
            <a:spLocks noChangeArrowheads="1"/>
          </p:cNvSpPr>
          <p:nvPr/>
        </p:nvSpPr>
        <p:spPr bwMode="auto">
          <a:xfrm>
            <a:off x="508000" y="228600"/>
            <a:ext cx="10972800" cy="6096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1905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sz="1800">
              <a:solidFill>
                <a:srgbClr val="000000"/>
              </a:solidFill>
            </a:endParaRPr>
          </a:p>
        </p:txBody>
      </p:sp>
      <p:sp>
        <p:nvSpPr>
          <p:cNvPr id="1032" name="Line 8"/>
          <p:cNvSpPr>
            <a:spLocks noChangeShapeType="1"/>
          </p:cNvSpPr>
          <p:nvPr/>
        </p:nvSpPr>
        <p:spPr bwMode="auto">
          <a:xfrm>
            <a:off x="609600" y="6172200"/>
            <a:ext cx="109728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sz="1800">
              <a:solidFill>
                <a:srgbClr val="000000"/>
              </a:solidFill>
            </a:endParaRPr>
          </a:p>
        </p:txBody>
      </p:sp>
    </p:spTree>
    <p:extLst>
      <p:ext uri="{BB962C8B-B14F-4D97-AF65-F5344CB8AC3E}">
        <p14:creationId xmlns:p14="http://schemas.microsoft.com/office/powerpoint/2010/main" val="2018920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iming>
    <p:tnLst>
      <p:par>
        <p:cTn id="1" dur="indefinite" restart="never" nodeType="tmRoot"/>
      </p:par>
    </p:tnLst>
  </p:timing>
  <p:hf hdr="0" dt="0"/>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cs typeface="Arial" pitchFamily="34" charset="0"/>
        </a:defRPr>
      </a:lvl2pPr>
      <a:lvl3pPr algn="l" rtl="0" eaLnBrk="0" fontAlgn="base" hangingPunct="0">
        <a:spcBef>
          <a:spcPct val="0"/>
        </a:spcBef>
        <a:spcAft>
          <a:spcPct val="0"/>
        </a:spcAft>
        <a:defRPr sz="4200">
          <a:solidFill>
            <a:schemeClr val="tx2"/>
          </a:solidFill>
          <a:latin typeface="Garamond" pitchFamily="18" charset="0"/>
          <a:cs typeface="Arial" pitchFamily="34" charset="0"/>
        </a:defRPr>
      </a:lvl3pPr>
      <a:lvl4pPr algn="l" rtl="0" eaLnBrk="0" fontAlgn="base" hangingPunct="0">
        <a:spcBef>
          <a:spcPct val="0"/>
        </a:spcBef>
        <a:spcAft>
          <a:spcPct val="0"/>
        </a:spcAft>
        <a:defRPr sz="4200">
          <a:solidFill>
            <a:schemeClr val="tx2"/>
          </a:solidFill>
          <a:latin typeface="Garamond" pitchFamily="18" charset="0"/>
          <a:cs typeface="Arial" pitchFamily="34" charset="0"/>
        </a:defRPr>
      </a:lvl4pPr>
      <a:lvl5pPr algn="l" rtl="0" eaLnBrk="0" fontAlgn="base" hangingPunct="0">
        <a:spcBef>
          <a:spcPct val="0"/>
        </a:spcBef>
        <a:spcAft>
          <a:spcPct val="0"/>
        </a:spcAft>
        <a:defRPr sz="4200">
          <a:solidFill>
            <a:schemeClr val="tx2"/>
          </a:solidFill>
          <a:latin typeface="Garamond" pitchFamily="18" charset="0"/>
          <a:cs typeface="Arial" pitchFamily="34" charset="0"/>
        </a:defRPr>
      </a:lvl5pPr>
      <a:lvl6pPr marL="457200" algn="l" rtl="0" eaLnBrk="1" fontAlgn="base" hangingPunct="1">
        <a:spcBef>
          <a:spcPct val="0"/>
        </a:spcBef>
        <a:spcAft>
          <a:spcPct val="0"/>
        </a:spcAft>
        <a:defRPr sz="4200">
          <a:solidFill>
            <a:schemeClr val="tx2"/>
          </a:solidFill>
          <a:latin typeface="Garamond" pitchFamily="18" charset="0"/>
          <a:cs typeface="Arial" pitchFamily="34" charset="0"/>
        </a:defRPr>
      </a:lvl6pPr>
      <a:lvl7pPr marL="914400" algn="l" rtl="0" eaLnBrk="1" fontAlgn="base" hangingPunct="1">
        <a:spcBef>
          <a:spcPct val="0"/>
        </a:spcBef>
        <a:spcAft>
          <a:spcPct val="0"/>
        </a:spcAft>
        <a:defRPr sz="4200">
          <a:solidFill>
            <a:schemeClr val="tx2"/>
          </a:solidFill>
          <a:latin typeface="Garamond" pitchFamily="18" charset="0"/>
          <a:cs typeface="Arial" pitchFamily="34" charset="0"/>
        </a:defRPr>
      </a:lvl7pPr>
      <a:lvl8pPr marL="1371600" algn="l" rtl="0" eaLnBrk="1" fontAlgn="base" hangingPunct="1">
        <a:spcBef>
          <a:spcPct val="0"/>
        </a:spcBef>
        <a:spcAft>
          <a:spcPct val="0"/>
        </a:spcAft>
        <a:defRPr sz="4200">
          <a:solidFill>
            <a:schemeClr val="tx2"/>
          </a:solidFill>
          <a:latin typeface="Garamond" pitchFamily="18" charset="0"/>
          <a:cs typeface="Arial" pitchFamily="34" charset="0"/>
        </a:defRPr>
      </a:lvl8pPr>
      <a:lvl9pPr marL="1828800" algn="l" rtl="0" eaLnBrk="1" fontAlgn="base" hangingPunct="1">
        <a:spcBef>
          <a:spcPct val="0"/>
        </a:spcBef>
        <a:spcAft>
          <a:spcPct val="0"/>
        </a:spcAft>
        <a:defRPr sz="4200">
          <a:solidFill>
            <a:schemeClr val="tx2"/>
          </a:solidFill>
          <a:latin typeface="Garamond" pitchFamily="18" charset="0"/>
          <a:cs typeface="Arial" pitchFamily="34" charset="0"/>
        </a:defRPr>
      </a:lvl9pPr>
    </p:titleStyle>
    <p:bodyStyle>
      <a:lvl1pPr marL="342900" indent="-342900" algn="l" rtl="0" eaLnBrk="0" fontAlgn="base" hangingPunct="0">
        <a:spcBef>
          <a:spcPct val="20000"/>
        </a:spcBef>
        <a:spcAft>
          <a:spcPct val="0"/>
        </a:spcAft>
        <a:buClr>
          <a:schemeClr val="accent1"/>
        </a:buClr>
        <a:buSzPct val="65000"/>
        <a:buFont typeface="Wingdings" panose="05000000000000000000" pitchFamily="2" charset="2"/>
        <a:buChar char="n"/>
        <a:defRPr sz="30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anose="05000000000000000000" pitchFamily="2" charset="2"/>
        <a:buChar char="q"/>
        <a:defRPr sz="2600">
          <a:solidFill>
            <a:schemeClr val="tx1"/>
          </a:solidFill>
          <a:latin typeface="+mn-lt"/>
          <a:cs typeface="+mn-cs"/>
        </a:defRPr>
      </a:lvl2pPr>
      <a:lvl3pPr marL="1022350" indent="-350838" algn="l" rtl="0" eaLnBrk="0" fontAlgn="base" hangingPunct="0">
        <a:spcBef>
          <a:spcPct val="20000"/>
        </a:spcBef>
        <a:spcAft>
          <a:spcPct val="0"/>
        </a:spcAft>
        <a:buClr>
          <a:schemeClr val="accent1"/>
        </a:buClr>
        <a:buSzPct val="65000"/>
        <a:buFont typeface="Wingdings" panose="05000000000000000000" pitchFamily="2" charset="2"/>
        <a:buChar char="n"/>
        <a:defRPr sz="2200">
          <a:solidFill>
            <a:schemeClr val="tx1"/>
          </a:solidFill>
          <a:latin typeface="+mn-lt"/>
          <a:cs typeface="+mn-cs"/>
        </a:defRPr>
      </a:lvl3pPr>
      <a:lvl4pPr marL="1339850" indent="-315913" algn="l" rtl="0" eaLnBrk="0" fontAlgn="base" hangingPunct="0">
        <a:spcBef>
          <a:spcPct val="20000"/>
        </a:spcBef>
        <a:spcAft>
          <a:spcPct val="0"/>
        </a:spcAft>
        <a:buClr>
          <a:schemeClr val="accent2"/>
        </a:buClr>
        <a:buSzPct val="70000"/>
        <a:buFont typeface="Wingdings" panose="05000000000000000000" pitchFamily="2" charset="2"/>
        <a:buChar char="q"/>
        <a:defRPr sz="2000">
          <a:solidFill>
            <a:schemeClr val="tx1"/>
          </a:solidFill>
          <a:latin typeface="+mn-lt"/>
          <a:cs typeface="+mn-cs"/>
        </a:defRPr>
      </a:lvl4pPr>
      <a:lvl5pPr marL="1681163" indent="-339725" algn="l" rtl="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mn-lt"/>
          <a:cs typeface="+mn-cs"/>
        </a:defRPr>
      </a:lvl5pPr>
      <a:lvl6pPr marL="21383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6pPr>
      <a:lvl7pPr marL="25955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7pPr>
      <a:lvl8pPr marL="30527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8pPr>
      <a:lvl9pPr marL="35099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9pPr>
    </p:bodyStyle>
    <p:otherStyle>
      <a:defPPr>
        <a:defRPr lang="ar-AE"/>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16D5DD-9E7F-4949-9F11-D56C74430F14}" type="datetimeFigureOut">
              <a:rPr lang="en-US" smtClean="0">
                <a:solidFill>
                  <a:prstClr val="black">
                    <a:tint val="75000"/>
                  </a:prstClr>
                </a:solidFill>
              </a:rPr>
              <a:pPr/>
              <a:t>10/20/2018</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7748998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7814"/>
            <a:ext cx="10972800" cy="113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title style</a:t>
            </a:r>
            <a:endParaRPr lang="en-GB" altLang="en-US" smtClean="0"/>
          </a:p>
        </p:txBody>
      </p:sp>
      <p:sp>
        <p:nvSpPr>
          <p:cNvPr id="1027" name="Rectangle 3"/>
          <p:cNvSpPr>
            <a:spLocks noGrp="1" noChangeArrowheads="1"/>
          </p:cNvSpPr>
          <p:nvPr>
            <p:ph type="body" idx="1"/>
          </p:nvPr>
        </p:nvSpPr>
        <p:spPr bwMode="auto">
          <a:xfrm>
            <a:off x="609600" y="1600201"/>
            <a:ext cx="10972800"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6148" name="Rectangle 4"/>
          <p:cNvSpPr>
            <a:spLocks noGrp="1" noChangeArrowheads="1"/>
          </p:cNvSpPr>
          <p:nvPr>
            <p:ph type="dt" sz="half" idx="2"/>
          </p:nvPr>
        </p:nvSpPr>
        <p:spPr bwMode="auto">
          <a:xfrm>
            <a:off x="609600" y="6243638"/>
            <a:ext cx="2844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mj-lt"/>
                <a:cs typeface="Arial" pitchFamily="34" charset="0"/>
              </a:defRPr>
            </a:lvl1pPr>
          </a:lstStyle>
          <a:p>
            <a:pPr>
              <a:defRPr/>
            </a:pPr>
            <a:endParaRPr lang="en-US">
              <a:solidFill>
                <a:srgbClr val="000000"/>
              </a:solidFill>
            </a:endParaRPr>
          </a:p>
        </p:txBody>
      </p:sp>
      <p:sp>
        <p:nvSpPr>
          <p:cNvPr id="614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fontAlgn="auto" hangingPunct="1">
              <a:spcBef>
                <a:spcPts val="0"/>
              </a:spcBef>
              <a:spcAft>
                <a:spcPts val="0"/>
              </a:spcAft>
              <a:defRPr sz="1200">
                <a:latin typeface="+mj-lt"/>
                <a:cs typeface="Arial" pitchFamily="34" charset="0"/>
              </a:defRPr>
            </a:lvl1pPr>
          </a:lstStyle>
          <a:p>
            <a:pPr>
              <a:defRPr/>
            </a:pPr>
            <a:r>
              <a:rPr lang="en-US">
                <a:solidFill>
                  <a:srgbClr val="000000"/>
                </a:solidFill>
              </a:rPr>
              <a:t>Stuart Brown</a:t>
            </a:r>
          </a:p>
        </p:txBody>
      </p:sp>
      <p:sp>
        <p:nvSpPr>
          <p:cNvPr id="6150" name="Rectangle 6"/>
          <p:cNvSpPr>
            <a:spLocks noGrp="1" noChangeArrowheads="1"/>
          </p:cNvSpPr>
          <p:nvPr>
            <p:ph type="sldNum" sz="quarter" idx="4"/>
          </p:nvPr>
        </p:nvSpPr>
        <p:spPr bwMode="auto">
          <a:xfrm>
            <a:off x="8737600" y="6243638"/>
            <a:ext cx="2844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Garamond" panose="02020404030301010803" pitchFamily="18" charset="0"/>
              </a:defRPr>
            </a:lvl1pPr>
          </a:lstStyle>
          <a:p>
            <a:pPr fontAlgn="base">
              <a:spcBef>
                <a:spcPct val="0"/>
              </a:spcBef>
              <a:spcAft>
                <a:spcPct val="0"/>
              </a:spcAft>
              <a:defRPr/>
            </a:pPr>
            <a:fld id="{FA80A2F6-A23E-452E-8CFE-3B2D4CDB473A}" type="slidenum">
              <a:rPr lang="ar-AE" altLang="en-US">
                <a:solidFill>
                  <a:srgbClr val="000000"/>
                </a:solidFill>
              </a:rPr>
              <a:pPr fontAlgn="base">
                <a:spcBef>
                  <a:spcPct val="0"/>
                </a:spcBef>
                <a:spcAft>
                  <a:spcPct val="0"/>
                </a:spcAft>
                <a:defRPr/>
              </a:pPr>
              <a:t>‹#›</a:t>
            </a:fld>
            <a:endParaRPr lang="en-US" altLang="en-US">
              <a:solidFill>
                <a:srgbClr val="000000"/>
              </a:solidFill>
            </a:endParaRPr>
          </a:p>
        </p:txBody>
      </p:sp>
      <p:sp>
        <p:nvSpPr>
          <p:cNvPr id="1031" name="Freeform 7"/>
          <p:cNvSpPr>
            <a:spLocks noChangeArrowheads="1"/>
          </p:cNvSpPr>
          <p:nvPr/>
        </p:nvSpPr>
        <p:spPr bwMode="auto">
          <a:xfrm>
            <a:off x="508000" y="228600"/>
            <a:ext cx="10972800" cy="6096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1905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sz="1800">
              <a:solidFill>
                <a:srgbClr val="000000"/>
              </a:solidFill>
            </a:endParaRPr>
          </a:p>
        </p:txBody>
      </p:sp>
      <p:sp>
        <p:nvSpPr>
          <p:cNvPr id="1032" name="Line 8"/>
          <p:cNvSpPr>
            <a:spLocks noChangeShapeType="1"/>
          </p:cNvSpPr>
          <p:nvPr/>
        </p:nvSpPr>
        <p:spPr bwMode="auto">
          <a:xfrm>
            <a:off x="609600" y="6172200"/>
            <a:ext cx="109728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sz="1800">
              <a:solidFill>
                <a:srgbClr val="000000"/>
              </a:solidFill>
            </a:endParaRPr>
          </a:p>
        </p:txBody>
      </p:sp>
    </p:spTree>
    <p:extLst>
      <p:ext uri="{BB962C8B-B14F-4D97-AF65-F5344CB8AC3E}">
        <p14:creationId xmlns:p14="http://schemas.microsoft.com/office/powerpoint/2010/main" val="389114502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p:timing>
    <p:tnLst>
      <p:par>
        <p:cTn id="1" dur="indefinite" restart="never" nodeType="tmRoot"/>
      </p:par>
    </p:tnLst>
  </p:timing>
  <p:hf hdr="0" dt="0"/>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cs typeface="Arial" pitchFamily="34" charset="0"/>
        </a:defRPr>
      </a:lvl2pPr>
      <a:lvl3pPr algn="l" rtl="0" eaLnBrk="0" fontAlgn="base" hangingPunct="0">
        <a:spcBef>
          <a:spcPct val="0"/>
        </a:spcBef>
        <a:spcAft>
          <a:spcPct val="0"/>
        </a:spcAft>
        <a:defRPr sz="4200">
          <a:solidFill>
            <a:schemeClr val="tx2"/>
          </a:solidFill>
          <a:latin typeface="Garamond" pitchFamily="18" charset="0"/>
          <a:cs typeface="Arial" pitchFamily="34" charset="0"/>
        </a:defRPr>
      </a:lvl3pPr>
      <a:lvl4pPr algn="l" rtl="0" eaLnBrk="0" fontAlgn="base" hangingPunct="0">
        <a:spcBef>
          <a:spcPct val="0"/>
        </a:spcBef>
        <a:spcAft>
          <a:spcPct val="0"/>
        </a:spcAft>
        <a:defRPr sz="4200">
          <a:solidFill>
            <a:schemeClr val="tx2"/>
          </a:solidFill>
          <a:latin typeface="Garamond" pitchFamily="18" charset="0"/>
          <a:cs typeface="Arial" pitchFamily="34" charset="0"/>
        </a:defRPr>
      </a:lvl4pPr>
      <a:lvl5pPr algn="l" rtl="0" eaLnBrk="0" fontAlgn="base" hangingPunct="0">
        <a:spcBef>
          <a:spcPct val="0"/>
        </a:spcBef>
        <a:spcAft>
          <a:spcPct val="0"/>
        </a:spcAft>
        <a:defRPr sz="4200">
          <a:solidFill>
            <a:schemeClr val="tx2"/>
          </a:solidFill>
          <a:latin typeface="Garamond" pitchFamily="18" charset="0"/>
          <a:cs typeface="Arial" pitchFamily="34" charset="0"/>
        </a:defRPr>
      </a:lvl5pPr>
      <a:lvl6pPr marL="457200" algn="l" rtl="0" eaLnBrk="1" fontAlgn="base" hangingPunct="1">
        <a:spcBef>
          <a:spcPct val="0"/>
        </a:spcBef>
        <a:spcAft>
          <a:spcPct val="0"/>
        </a:spcAft>
        <a:defRPr sz="4200">
          <a:solidFill>
            <a:schemeClr val="tx2"/>
          </a:solidFill>
          <a:latin typeface="Garamond" pitchFamily="18" charset="0"/>
          <a:cs typeface="Arial" pitchFamily="34" charset="0"/>
        </a:defRPr>
      </a:lvl6pPr>
      <a:lvl7pPr marL="914400" algn="l" rtl="0" eaLnBrk="1" fontAlgn="base" hangingPunct="1">
        <a:spcBef>
          <a:spcPct val="0"/>
        </a:spcBef>
        <a:spcAft>
          <a:spcPct val="0"/>
        </a:spcAft>
        <a:defRPr sz="4200">
          <a:solidFill>
            <a:schemeClr val="tx2"/>
          </a:solidFill>
          <a:latin typeface="Garamond" pitchFamily="18" charset="0"/>
          <a:cs typeface="Arial" pitchFamily="34" charset="0"/>
        </a:defRPr>
      </a:lvl7pPr>
      <a:lvl8pPr marL="1371600" algn="l" rtl="0" eaLnBrk="1" fontAlgn="base" hangingPunct="1">
        <a:spcBef>
          <a:spcPct val="0"/>
        </a:spcBef>
        <a:spcAft>
          <a:spcPct val="0"/>
        </a:spcAft>
        <a:defRPr sz="4200">
          <a:solidFill>
            <a:schemeClr val="tx2"/>
          </a:solidFill>
          <a:latin typeface="Garamond" pitchFamily="18" charset="0"/>
          <a:cs typeface="Arial" pitchFamily="34" charset="0"/>
        </a:defRPr>
      </a:lvl8pPr>
      <a:lvl9pPr marL="1828800" algn="l" rtl="0" eaLnBrk="1" fontAlgn="base" hangingPunct="1">
        <a:spcBef>
          <a:spcPct val="0"/>
        </a:spcBef>
        <a:spcAft>
          <a:spcPct val="0"/>
        </a:spcAft>
        <a:defRPr sz="4200">
          <a:solidFill>
            <a:schemeClr val="tx2"/>
          </a:solidFill>
          <a:latin typeface="Garamond" pitchFamily="18" charset="0"/>
          <a:cs typeface="Arial" pitchFamily="34" charset="0"/>
        </a:defRPr>
      </a:lvl9pPr>
    </p:titleStyle>
    <p:bodyStyle>
      <a:lvl1pPr marL="342900" indent="-342900" algn="l" rtl="0" eaLnBrk="0" fontAlgn="base" hangingPunct="0">
        <a:spcBef>
          <a:spcPct val="20000"/>
        </a:spcBef>
        <a:spcAft>
          <a:spcPct val="0"/>
        </a:spcAft>
        <a:buClr>
          <a:schemeClr val="accent1"/>
        </a:buClr>
        <a:buSzPct val="65000"/>
        <a:buFont typeface="Wingdings" panose="05000000000000000000" pitchFamily="2" charset="2"/>
        <a:buChar char="n"/>
        <a:defRPr sz="30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anose="05000000000000000000" pitchFamily="2" charset="2"/>
        <a:buChar char="q"/>
        <a:defRPr sz="2600">
          <a:solidFill>
            <a:schemeClr val="tx1"/>
          </a:solidFill>
          <a:latin typeface="+mn-lt"/>
          <a:cs typeface="+mn-cs"/>
        </a:defRPr>
      </a:lvl2pPr>
      <a:lvl3pPr marL="1022350" indent="-350838" algn="l" rtl="0" eaLnBrk="0" fontAlgn="base" hangingPunct="0">
        <a:spcBef>
          <a:spcPct val="20000"/>
        </a:spcBef>
        <a:spcAft>
          <a:spcPct val="0"/>
        </a:spcAft>
        <a:buClr>
          <a:schemeClr val="accent1"/>
        </a:buClr>
        <a:buSzPct val="65000"/>
        <a:buFont typeface="Wingdings" panose="05000000000000000000" pitchFamily="2" charset="2"/>
        <a:buChar char="n"/>
        <a:defRPr sz="2200">
          <a:solidFill>
            <a:schemeClr val="tx1"/>
          </a:solidFill>
          <a:latin typeface="+mn-lt"/>
          <a:cs typeface="+mn-cs"/>
        </a:defRPr>
      </a:lvl3pPr>
      <a:lvl4pPr marL="1339850" indent="-315913" algn="l" rtl="0" eaLnBrk="0" fontAlgn="base" hangingPunct="0">
        <a:spcBef>
          <a:spcPct val="20000"/>
        </a:spcBef>
        <a:spcAft>
          <a:spcPct val="0"/>
        </a:spcAft>
        <a:buClr>
          <a:schemeClr val="accent2"/>
        </a:buClr>
        <a:buSzPct val="70000"/>
        <a:buFont typeface="Wingdings" panose="05000000000000000000" pitchFamily="2" charset="2"/>
        <a:buChar char="q"/>
        <a:defRPr sz="2000">
          <a:solidFill>
            <a:schemeClr val="tx1"/>
          </a:solidFill>
          <a:latin typeface="+mn-lt"/>
          <a:cs typeface="+mn-cs"/>
        </a:defRPr>
      </a:lvl4pPr>
      <a:lvl5pPr marL="1681163" indent="-339725" algn="l" rtl="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mn-lt"/>
          <a:cs typeface="+mn-cs"/>
        </a:defRPr>
      </a:lvl5pPr>
      <a:lvl6pPr marL="21383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6pPr>
      <a:lvl7pPr marL="25955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7pPr>
      <a:lvl8pPr marL="30527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8pPr>
      <a:lvl9pPr marL="35099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9pPr>
    </p:bodyStyle>
    <p:otherStyle>
      <a:defPPr>
        <a:defRPr lang="ar-AE"/>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7814"/>
            <a:ext cx="10972800" cy="113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title style</a:t>
            </a:r>
            <a:endParaRPr lang="en-GB" altLang="en-US" smtClean="0"/>
          </a:p>
        </p:txBody>
      </p:sp>
      <p:sp>
        <p:nvSpPr>
          <p:cNvPr id="1027" name="Rectangle 3"/>
          <p:cNvSpPr>
            <a:spLocks noGrp="1" noChangeArrowheads="1"/>
          </p:cNvSpPr>
          <p:nvPr>
            <p:ph type="body" idx="1"/>
          </p:nvPr>
        </p:nvSpPr>
        <p:spPr bwMode="auto">
          <a:xfrm>
            <a:off x="609600" y="1600201"/>
            <a:ext cx="10972800"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6148" name="Rectangle 4"/>
          <p:cNvSpPr>
            <a:spLocks noGrp="1" noChangeArrowheads="1"/>
          </p:cNvSpPr>
          <p:nvPr>
            <p:ph type="dt" sz="half" idx="2"/>
          </p:nvPr>
        </p:nvSpPr>
        <p:spPr bwMode="auto">
          <a:xfrm>
            <a:off x="609600" y="6243638"/>
            <a:ext cx="2844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mj-lt"/>
                <a:cs typeface="Arial" pitchFamily="34" charset="0"/>
              </a:defRPr>
            </a:lvl1pPr>
          </a:lstStyle>
          <a:p>
            <a:pPr>
              <a:defRPr/>
            </a:pPr>
            <a:endParaRPr lang="en-US">
              <a:solidFill>
                <a:srgbClr val="000000"/>
              </a:solidFill>
            </a:endParaRPr>
          </a:p>
        </p:txBody>
      </p:sp>
      <p:sp>
        <p:nvSpPr>
          <p:cNvPr id="614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fontAlgn="auto" hangingPunct="1">
              <a:spcBef>
                <a:spcPts val="0"/>
              </a:spcBef>
              <a:spcAft>
                <a:spcPts val="0"/>
              </a:spcAft>
              <a:defRPr sz="1200">
                <a:latin typeface="+mj-lt"/>
                <a:cs typeface="Arial" pitchFamily="34" charset="0"/>
              </a:defRPr>
            </a:lvl1pPr>
          </a:lstStyle>
          <a:p>
            <a:pPr>
              <a:defRPr/>
            </a:pPr>
            <a:r>
              <a:rPr lang="en-US">
                <a:solidFill>
                  <a:srgbClr val="000000"/>
                </a:solidFill>
              </a:rPr>
              <a:t>Stuart Brown</a:t>
            </a:r>
          </a:p>
        </p:txBody>
      </p:sp>
      <p:sp>
        <p:nvSpPr>
          <p:cNvPr id="6150" name="Rectangle 6"/>
          <p:cNvSpPr>
            <a:spLocks noGrp="1" noChangeArrowheads="1"/>
          </p:cNvSpPr>
          <p:nvPr>
            <p:ph type="sldNum" sz="quarter" idx="4"/>
          </p:nvPr>
        </p:nvSpPr>
        <p:spPr bwMode="auto">
          <a:xfrm>
            <a:off x="8737600" y="6243638"/>
            <a:ext cx="2844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Garamond" panose="02020404030301010803" pitchFamily="18" charset="0"/>
              </a:defRPr>
            </a:lvl1pPr>
          </a:lstStyle>
          <a:p>
            <a:pPr fontAlgn="base">
              <a:spcBef>
                <a:spcPct val="0"/>
              </a:spcBef>
              <a:spcAft>
                <a:spcPct val="0"/>
              </a:spcAft>
              <a:defRPr/>
            </a:pPr>
            <a:fld id="{FA80A2F6-A23E-452E-8CFE-3B2D4CDB473A}" type="slidenum">
              <a:rPr lang="ar-AE" altLang="en-US">
                <a:solidFill>
                  <a:srgbClr val="000000"/>
                </a:solidFill>
              </a:rPr>
              <a:pPr fontAlgn="base">
                <a:spcBef>
                  <a:spcPct val="0"/>
                </a:spcBef>
                <a:spcAft>
                  <a:spcPct val="0"/>
                </a:spcAft>
                <a:defRPr/>
              </a:pPr>
              <a:t>‹#›</a:t>
            </a:fld>
            <a:endParaRPr lang="en-US" altLang="en-US">
              <a:solidFill>
                <a:srgbClr val="000000"/>
              </a:solidFill>
            </a:endParaRPr>
          </a:p>
        </p:txBody>
      </p:sp>
      <p:sp>
        <p:nvSpPr>
          <p:cNvPr id="1031" name="Freeform 7"/>
          <p:cNvSpPr>
            <a:spLocks noChangeArrowheads="1"/>
          </p:cNvSpPr>
          <p:nvPr/>
        </p:nvSpPr>
        <p:spPr bwMode="auto">
          <a:xfrm>
            <a:off x="508000" y="228600"/>
            <a:ext cx="10972800" cy="609600"/>
          </a:xfrm>
          <a:custGeom>
            <a:avLst/>
            <a:gdLst>
              <a:gd name="T0" fmla="*/ 0 w 1000"/>
              <a:gd name="T1" fmla="*/ 2147483646 h 1000"/>
              <a:gd name="T2" fmla="*/ 0 w 1000"/>
              <a:gd name="T3" fmla="*/ 0 h 1000"/>
              <a:gd name="T4" fmla="*/ 2147483646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1905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US" sz="1800">
              <a:solidFill>
                <a:srgbClr val="000000"/>
              </a:solidFill>
            </a:endParaRPr>
          </a:p>
        </p:txBody>
      </p:sp>
      <p:sp>
        <p:nvSpPr>
          <p:cNvPr id="1032" name="Line 8"/>
          <p:cNvSpPr>
            <a:spLocks noChangeShapeType="1"/>
          </p:cNvSpPr>
          <p:nvPr/>
        </p:nvSpPr>
        <p:spPr bwMode="auto">
          <a:xfrm>
            <a:off x="609600" y="6172200"/>
            <a:ext cx="109728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lstStyle/>
          <a:p>
            <a:pPr eaLnBrk="0" fontAlgn="base" hangingPunct="0">
              <a:spcBef>
                <a:spcPct val="0"/>
              </a:spcBef>
              <a:spcAft>
                <a:spcPct val="0"/>
              </a:spcAft>
            </a:pPr>
            <a:endParaRPr lang="en-US" sz="1800">
              <a:solidFill>
                <a:srgbClr val="000000"/>
              </a:solidFill>
            </a:endParaRPr>
          </a:p>
        </p:txBody>
      </p:sp>
    </p:spTree>
    <p:extLst>
      <p:ext uri="{BB962C8B-B14F-4D97-AF65-F5344CB8AC3E}">
        <p14:creationId xmlns:p14="http://schemas.microsoft.com/office/powerpoint/2010/main" val="175420228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ransition/>
  <p:timing>
    <p:tnLst>
      <p:par>
        <p:cTn id="1" dur="indefinite" restart="never" nodeType="tmRoot"/>
      </p:par>
    </p:tnLst>
  </p:timing>
  <p:hf hdr="0" dt="0"/>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cs typeface="Arial" pitchFamily="34" charset="0"/>
        </a:defRPr>
      </a:lvl2pPr>
      <a:lvl3pPr algn="l" rtl="0" eaLnBrk="0" fontAlgn="base" hangingPunct="0">
        <a:spcBef>
          <a:spcPct val="0"/>
        </a:spcBef>
        <a:spcAft>
          <a:spcPct val="0"/>
        </a:spcAft>
        <a:defRPr sz="4200">
          <a:solidFill>
            <a:schemeClr val="tx2"/>
          </a:solidFill>
          <a:latin typeface="Garamond" pitchFamily="18" charset="0"/>
          <a:cs typeface="Arial" pitchFamily="34" charset="0"/>
        </a:defRPr>
      </a:lvl3pPr>
      <a:lvl4pPr algn="l" rtl="0" eaLnBrk="0" fontAlgn="base" hangingPunct="0">
        <a:spcBef>
          <a:spcPct val="0"/>
        </a:spcBef>
        <a:spcAft>
          <a:spcPct val="0"/>
        </a:spcAft>
        <a:defRPr sz="4200">
          <a:solidFill>
            <a:schemeClr val="tx2"/>
          </a:solidFill>
          <a:latin typeface="Garamond" pitchFamily="18" charset="0"/>
          <a:cs typeface="Arial" pitchFamily="34" charset="0"/>
        </a:defRPr>
      </a:lvl4pPr>
      <a:lvl5pPr algn="l" rtl="0" eaLnBrk="0" fontAlgn="base" hangingPunct="0">
        <a:spcBef>
          <a:spcPct val="0"/>
        </a:spcBef>
        <a:spcAft>
          <a:spcPct val="0"/>
        </a:spcAft>
        <a:defRPr sz="4200">
          <a:solidFill>
            <a:schemeClr val="tx2"/>
          </a:solidFill>
          <a:latin typeface="Garamond" pitchFamily="18" charset="0"/>
          <a:cs typeface="Arial" pitchFamily="34" charset="0"/>
        </a:defRPr>
      </a:lvl5pPr>
      <a:lvl6pPr marL="457200" algn="l" rtl="0" eaLnBrk="1" fontAlgn="base" hangingPunct="1">
        <a:spcBef>
          <a:spcPct val="0"/>
        </a:spcBef>
        <a:spcAft>
          <a:spcPct val="0"/>
        </a:spcAft>
        <a:defRPr sz="4200">
          <a:solidFill>
            <a:schemeClr val="tx2"/>
          </a:solidFill>
          <a:latin typeface="Garamond" pitchFamily="18" charset="0"/>
          <a:cs typeface="Arial" pitchFamily="34" charset="0"/>
        </a:defRPr>
      </a:lvl6pPr>
      <a:lvl7pPr marL="914400" algn="l" rtl="0" eaLnBrk="1" fontAlgn="base" hangingPunct="1">
        <a:spcBef>
          <a:spcPct val="0"/>
        </a:spcBef>
        <a:spcAft>
          <a:spcPct val="0"/>
        </a:spcAft>
        <a:defRPr sz="4200">
          <a:solidFill>
            <a:schemeClr val="tx2"/>
          </a:solidFill>
          <a:latin typeface="Garamond" pitchFamily="18" charset="0"/>
          <a:cs typeface="Arial" pitchFamily="34" charset="0"/>
        </a:defRPr>
      </a:lvl7pPr>
      <a:lvl8pPr marL="1371600" algn="l" rtl="0" eaLnBrk="1" fontAlgn="base" hangingPunct="1">
        <a:spcBef>
          <a:spcPct val="0"/>
        </a:spcBef>
        <a:spcAft>
          <a:spcPct val="0"/>
        </a:spcAft>
        <a:defRPr sz="4200">
          <a:solidFill>
            <a:schemeClr val="tx2"/>
          </a:solidFill>
          <a:latin typeface="Garamond" pitchFamily="18" charset="0"/>
          <a:cs typeface="Arial" pitchFamily="34" charset="0"/>
        </a:defRPr>
      </a:lvl8pPr>
      <a:lvl9pPr marL="1828800" algn="l" rtl="0" eaLnBrk="1" fontAlgn="base" hangingPunct="1">
        <a:spcBef>
          <a:spcPct val="0"/>
        </a:spcBef>
        <a:spcAft>
          <a:spcPct val="0"/>
        </a:spcAft>
        <a:defRPr sz="4200">
          <a:solidFill>
            <a:schemeClr val="tx2"/>
          </a:solidFill>
          <a:latin typeface="Garamond" pitchFamily="18" charset="0"/>
          <a:cs typeface="Arial" pitchFamily="34" charset="0"/>
        </a:defRPr>
      </a:lvl9pPr>
    </p:titleStyle>
    <p:bodyStyle>
      <a:lvl1pPr marL="342900" indent="-342900" algn="l" rtl="0" eaLnBrk="0" fontAlgn="base" hangingPunct="0">
        <a:spcBef>
          <a:spcPct val="20000"/>
        </a:spcBef>
        <a:spcAft>
          <a:spcPct val="0"/>
        </a:spcAft>
        <a:buClr>
          <a:schemeClr val="accent1"/>
        </a:buClr>
        <a:buSzPct val="65000"/>
        <a:buFont typeface="Wingdings" panose="05000000000000000000" pitchFamily="2" charset="2"/>
        <a:buChar char="n"/>
        <a:defRPr sz="30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anose="05000000000000000000" pitchFamily="2" charset="2"/>
        <a:buChar char="q"/>
        <a:defRPr sz="2600">
          <a:solidFill>
            <a:schemeClr val="tx1"/>
          </a:solidFill>
          <a:latin typeface="+mn-lt"/>
          <a:cs typeface="+mn-cs"/>
        </a:defRPr>
      </a:lvl2pPr>
      <a:lvl3pPr marL="1022350" indent="-350838" algn="l" rtl="0" eaLnBrk="0" fontAlgn="base" hangingPunct="0">
        <a:spcBef>
          <a:spcPct val="20000"/>
        </a:spcBef>
        <a:spcAft>
          <a:spcPct val="0"/>
        </a:spcAft>
        <a:buClr>
          <a:schemeClr val="accent1"/>
        </a:buClr>
        <a:buSzPct val="65000"/>
        <a:buFont typeface="Wingdings" panose="05000000000000000000" pitchFamily="2" charset="2"/>
        <a:buChar char="n"/>
        <a:defRPr sz="2200">
          <a:solidFill>
            <a:schemeClr val="tx1"/>
          </a:solidFill>
          <a:latin typeface="+mn-lt"/>
          <a:cs typeface="+mn-cs"/>
        </a:defRPr>
      </a:lvl3pPr>
      <a:lvl4pPr marL="1339850" indent="-315913" algn="l" rtl="0" eaLnBrk="0" fontAlgn="base" hangingPunct="0">
        <a:spcBef>
          <a:spcPct val="20000"/>
        </a:spcBef>
        <a:spcAft>
          <a:spcPct val="0"/>
        </a:spcAft>
        <a:buClr>
          <a:schemeClr val="accent2"/>
        </a:buClr>
        <a:buSzPct val="70000"/>
        <a:buFont typeface="Wingdings" panose="05000000000000000000" pitchFamily="2" charset="2"/>
        <a:buChar char="q"/>
        <a:defRPr sz="2000">
          <a:solidFill>
            <a:schemeClr val="tx1"/>
          </a:solidFill>
          <a:latin typeface="+mn-lt"/>
          <a:cs typeface="+mn-cs"/>
        </a:defRPr>
      </a:lvl4pPr>
      <a:lvl5pPr marL="1681163" indent="-339725" algn="l" rtl="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mn-lt"/>
          <a:cs typeface="+mn-cs"/>
        </a:defRPr>
      </a:lvl5pPr>
      <a:lvl6pPr marL="21383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6pPr>
      <a:lvl7pPr marL="25955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7pPr>
      <a:lvl8pPr marL="30527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8pPr>
      <a:lvl9pPr marL="3509963" indent="-339725" algn="l" rtl="0" eaLnBrk="1" fontAlgn="base" hangingPunct="1">
        <a:spcBef>
          <a:spcPct val="20000"/>
        </a:spcBef>
        <a:spcAft>
          <a:spcPct val="0"/>
        </a:spcAft>
        <a:buClr>
          <a:schemeClr val="accent1"/>
        </a:buClr>
        <a:buSzPct val="75000"/>
        <a:buFont typeface="Wingdings" pitchFamily="2" charset="2"/>
        <a:buChar char="§"/>
        <a:defRPr sz="2000">
          <a:solidFill>
            <a:schemeClr val="tx1"/>
          </a:solidFill>
          <a:latin typeface="+mn-lt"/>
          <a:cs typeface="+mn-cs"/>
        </a:defRPr>
      </a:lvl9pPr>
    </p:bodyStyle>
    <p:otherStyle>
      <a:defPPr>
        <a:defRPr lang="ar-AE"/>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4.xml"/><Relationship Id="rId1" Type="http://schemas.openxmlformats.org/officeDocument/2006/relationships/slideLayout" Target="../slideLayouts/slideLayout37.xml"/><Relationship Id="rId4" Type="http://schemas.openxmlformats.org/officeDocument/2006/relationships/image" Target="../media/image4.emf"/></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51.xml"/><Relationship Id="rId5" Type="http://schemas.openxmlformats.org/officeDocument/2006/relationships/image" Target="../media/image20.jpeg"/><Relationship Id="rId4" Type="http://schemas.openxmlformats.org/officeDocument/2006/relationships/image" Target="../media/image19.jpeg"/></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57.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6897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Aim</a:t>
            </a:r>
            <a:endParaRPr lang="en-US" dirty="0"/>
          </a:p>
        </p:txBody>
      </p:sp>
      <p:sp>
        <p:nvSpPr>
          <p:cNvPr id="3" name="Content Placeholder 2"/>
          <p:cNvSpPr>
            <a:spLocks noGrp="1"/>
          </p:cNvSpPr>
          <p:nvPr>
            <p:ph idx="1"/>
          </p:nvPr>
        </p:nvSpPr>
        <p:spPr/>
        <p:txBody>
          <a:bodyPr/>
          <a:lstStyle/>
          <a:p>
            <a:pPr marL="0" lvl="0" indent="0" fontAlgn="base">
              <a:lnSpc>
                <a:spcPct val="100000"/>
              </a:lnSpc>
              <a:spcBef>
                <a:spcPct val="20000"/>
              </a:spcBef>
              <a:spcAft>
                <a:spcPct val="0"/>
              </a:spcAft>
              <a:buClr>
                <a:srgbClr val="CC9900"/>
              </a:buClr>
              <a:buSzPct val="65000"/>
              <a:buNone/>
              <a:defRPr/>
            </a:pPr>
            <a:r>
              <a:rPr lang="en-GB" kern="0" dirty="0">
                <a:solidFill>
                  <a:srgbClr val="000000"/>
                </a:solidFill>
                <a:latin typeface="Garamond"/>
                <a:cs typeface="Arial"/>
              </a:rPr>
              <a:t>To develop the participants knowledge and skills when examining incidents involving any kind of sexual offence, including the evidence types available at scenes, from victims and suspects.</a:t>
            </a:r>
          </a:p>
          <a:p>
            <a:endParaRPr lang="en-US" dirty="0"/>
          </a:p>
        </p:txBody>
      </p:sp>
    </p:spTree>
    <p:extLst>
      <p:ext uri="{BB962C8B-B14F-4D97-AF65-F5344CB8AC3E}">
        <p14:creationId xmlns:p14="http://schemas.microsoft.com/office/powerpoint/2010/main" val="1661748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Learning Outcomes</a:t>
            </a:r>
            <a:endParaRPr lang="en-US" dirty="0"/>
          </a:p>
        </p:txBody>
      </p:sp>
      <p:sp>
        <p:nvSpPr>
          <p:cNvPr id="3" name="Content Placeholder 2"/>
          <p:cNvSpPr>
            <a:spLocks noGrp="1"/>
          </p:cNvSpPr>
          <p:nvPr>
            <p:ph idx="1"/>
          </p:nvPr>
        </p:nvSpPr>
        <p:spPr/>
        <p:txBody>
          <a:bodyPr>
            <a:normAutofit lnSpcReduction="10000"/>
          </a:bodyPr>
          <a:lstStyle/>
          <a:p>
            <a:pPr marL="0" lvl="0" indent="0" fontAlgn="base">
              <a:lnSpc>
                <a:spcPct val="100000"/>
              </a:lnSpc>
              <a:spcBef>
                <a:spcPct val="20000"/>
              </a:spcBef>
              <a:spcAft>
                <a:spcPct val="0"/>
              </a:spcAft>
              <a:buClr>
                <a:srgbClr val="CC9900"/>
              </a:buClr>
              <a:buSzPct val="65000"/>
              <a:buNone/>
              <a:defRPr/>
            </a:pPr>
            <a:r>
              <a:rPr lang="en-GB" kern="0" dirty="0">
                <a:solidFill>
                  <a:srgbClr val="000000"/>
                </a:solidFill>
                <a:latin typeface="Garamond"/>
                <a:cs typeface="Arial"/>
              </a:rPr>
              <a:t>At the end of the session the participants will be able to:</a:t>
            </a:r>
          </a:p>
          <a:p>
            <a:pPr marL="0" lvl="0" indent="0" fontAlgn="base">
              <a:lnSpc>
                <a:spcPct val="100000"/>
              </a:lnSpc>
              <a:spcBef>
                <a:spcPct val="20000"/>
              </a:spcBef>
              <a:spcAft>
                <a:spcPct val="0"/>
              </a:spcAft>
              <a:buClr>
                <a:srgbClr val="CC9900"/>
              </a:buClr>
              <a:buSzPct val="65000"/>
              <a:buNone/>
              <a:defRPr/>
            </a:pPr>
            <a:endParaRPr lang="en-GB" sz="1600" kern="0" dirty="0">
              <a:solidFill>
                <a:srgbClr val="000000"/>
              </a:solidFill>
              <a:latin typeface="Garamond"/>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Describe the aims and objectives of the different departments involved in an investigation involving a sexual offence.</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List the samples most commonly found at crime scenes involving a sexual offence.</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List the forensic samples required from a victim that is making a complaint of a sexual nature.</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List the forensic samples required from a suspect suspected of being involved in a sexual offence.</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Discuss the importance examining scenes involved in a sexual offence in a logical and timely manner.  </a:t>
            </a:r>
          </a:p>
          <a:p>
            <a:endParaRPr lang="en-US" dirty="0"/>
          </a:p>
        </p:txBody>
      </p:sp>
    </p:spTree>
    <p:extLst>
      <p:ext uri="{BB962C8B-B14F-4D97-AF65-F5344CB8AC3E}">
        <p14:creationId xmlns:p14="http://schemas.microsoft.com/office/powerpoint/2010/main" val="3932323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0B8B3C34-CA2D-466F-BE2B-2D9E554C0880}" type="slidenum">
              <a:rPr lang="ar-AE" altLang="en-US" sz="1200">
                <a:solidFill>
                  <a:srgbClr val="FFCC66"/>
                </a:solidFill>
              </a:rPr>
              <a:pPr>
                <a:spcBef>
                  <a:spcPct val="0"/>
                </a:spcBef>
                <a:buClrTx/>
                <a:buSzTx/>
                <a:buFontTx/>
                <a:buNone/>
              </a:pPr>
              <a:t>4</a:t>
            </a:fld>
            <a:endParaRPr lang="en-US" altLang="en-US" sz="1200">
              <a:solidFill>
                <a:srgbClr val="FFCC66"/>
              </a:solidFill>
            </a:endParaRPr>
          </a:p>
        </p:txBody>
      </p:sp>
      <p:pic>
        <p:nvPicPr>
          <p:cNvPr id="11267" name="Picture 2" descr="Raynor3"/>
          <p:cNvPicPr>
            <a:picLocks noChangeAspect="1" noChangeArrowheads="1"/>
          </p:cNvPicPr>
          <p:nvPr/>
        </p:nvPicPr>
        <p:blipFill>
          <a:blip r:embed="rId3">
            <a:lum bright="-20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ext Box 3"/>
          <p:cNvSpPr txBox="1">
            <a:spLocks noChangeArrowheads="1"/>
          </p:cNvSpPr>
          <p:nvPr/>
        </p:nvSpPr>
        <p:spPr bwMode="auto">
          <a:xfrm>
            <a:off x="2362201" y="5033964"/>
            <a:ext cx="1962397" cy="830997"/>
          </a:xfrm>
          <a:prstGeom prst="rect">
            <a:avLst/>
          </a:prstGeom>
          <a:noFill/>
          <a:ln w="76200">
            <a:solidFill>
              <a:srgbClr val="FF9900"/>
            </a:solidFill>
            <a:miter lim="800000"/>
            <a:headEnd/>
            <a:tailEnd/>
          </a:ln>
          <a:effectLst/>
        </p:spPr>
        <p:txBody>
          <a:bodyPr wrap="none">
            <a:spAutoFit/>
          </a:bodyPr>
          <a:lstStyle/>
          <a:p>
            <a:pPr eaLnBrk="0" fontAlgn="base" hangingPunct="0">
              <a:spcBef>
                <a:spcPct val="0"/>
              </a:spcBef>
              <a:spcAft>
                <a:spcPct val="0"/>
              </a:spcAft>
              <a:defRPr/>
            </a:pPr>
            <a:r>
              <a:rPr lang="en-GB" sz="4800">
                <a:solidFill>
                  <a:srgbClr val="FF3300"/>
                </a:solidFill>
                <a:effectLst>
                  <a:outerShdw blurRad="38100" dist="38100" dir="2700000" algn="tl">
                    <a:srgbClr val="000000"/>
                  </a:outerShdw>
                </a:effectLst>
                <a:latin typeface="Arial Unicode MS" pitchFamily="34" charset="-128"/>
              </a:rPr>
              <a:t>WHY?</a:t>
            </a:r>
          </a:p>
        </p:txBody>
      </p:sp>
      <p:sp>
        <p:nvSpPr>
          <p:cNvPr id="10244" name="Text Box 4"/>
          <p:cNvSpPr txBox="1">
            <a:spLocks noChangeArrowheads="1"/>
          </p:cNvSpPr>
          <p:nvPr/>
        </p:nvSpPr>
        <p:spPr bwMode="auto">
          <a:xfrm>
            <a:off x="7467600" y="4957764"/>
            <a:ext cx="2406428" cy="830997"/>
          </a:xfrm>
          <a:prstGeom prst="rect">
            <a:avLst/>
          </a:prstGeom>
          <a:noFill/>
          <a:ln w="76200">
            <a:solidFill>
              <a:srgbClr val="FF9900"/>
            </a:solidFill>
            <a:miter lim="800000"/>
            <a:headEnd/>
            <a:tailEnd/>
          </a:ln>
          <a:effectLst/>
        </p:spPr>
        <p:txBody>
          <a:bodyPr wrap="none">
            <a:spAutoFit/>
          </a:bodyPr>
          <a:lstStyle/>
          <a:p>
            <a:pPr eaLnBrk="0" fontAlgn="base" hangingPunct="0">
              <a:spcBef>
                <a:spcPct val="0"/>
              </a:spcBef>
              <a:spcAft>
                <a:spcPct val="0"/>
              </a:spcAft>
              <a:defRPr/>
            </a:pPr>
            <a:r>
              <a:rPr lang="en-GB" sz="4800">
                <a:solidFill>
                  <a:srgbClr val="FF3300"/>
                </a:solidFill>
                <a:effectLst>
                  <a:outerShdw blurRad="38100" dist="38100" dir="2700000" algn="tl">
                    <a:srgbClr val="000000"/>
                  </a:outerShdw>
                </a:effectLst>
                <a:latin typeface="Arial Unicode MS" pitchFamily="34" charset="-128"/>
              </a:rPr>
              <a:t>WHEN?</a:t>
            </a:r>
          </a:p>
        </p:txBody>
      </p:sp>
      <p:sp>
        <p:nvSpPr>
          <p:cNvPr id="10245" name="Text Box 5"/>
          <p:cNvSpPr txBox="1">
            <a:spLocks noChangeArrowheads="1"/>
          </p:cNvSpPr>
          <p:nvPr/>
        </p:nvSpPr>
        <p:spPr bwMode="auto">
          <a:xfrm>
            <a:off x="2208214" y="765176"/>
            <a:ext cx="2816797" cy="830997"/>
          </a:xfrm>
          <a:prstGeom prst="rect">
            <a:avLst/>
          </a:prstGeom>
          <a:noFill/>
          <a:ln w="76200">
            <a:solidFill>
              <a:srgbClr val="FF9900"/>
            </a:solidFill>
            <a:miter lim="800000"/>
            <a:headEnd/>
            <a:tailEnd/>
          </a:ln>
          <a:effectLst/>
        </p:spPr>
        <p:txBody>
          <a:bodyPr wrap="none">
            <a:spAutoFit/>
          </a:bodyPr>
          <a:lstStyle/>
          <a:p>
            <a:pPr eaLnBrk="0" fontAlgn="base" hangingPunct="0">
              <a:spcBef>
                <a:spcPct val="0"/>
              </a:spcBef>
              <a:spcAft>
                <a:spcPct val="0"/>
              </a:spcAft>
              <a:defRPr/>
            </a:pPr>
            <a:r>
              <a:rPr lang="en-GB" sz="4800">
                <a:solidFill>
                  <a:srgbClr val="FF3300"/>
                </a:solidFill>
                <a:effectLst>
                  <a:outerShdw blurRad="38100" dist="38100" dir="2700000" algn="tl">
                    <a:srgbClr val="000000"/>
                  </a:outerShdw>
                </a:effectLst>
                <a:latin typeface="Arial Unicode MS" pitchFamily="34" charset="-128"/>
              </a:rPr>
              <a:t>WHERE?</a:t>
            </a:r>
          </a:p>
        </p:txBody>
      </p:sp>
      <p:sp>
        <p:nvSpPr>
          <p:cNvPr id="10246" name="Text Box 6"/>
          <p:cNvSpPr txBox="1">
            <a:spLocks noChangeArrowheads="1"/>
          </p:cNvSpPr>
          <p:nvPr/>
        </p:nvSpPr>
        <p:spPr bwMode="auto">
          <a:xfrm>
            <a:off x="7924801" y="766764"/>
            <a:ext cx="2031325" cy="830997"/>
          </a:xfrm>
          <a:prstGeom prst="rect">
            <a:avLst/>
          </a:prstGeom>
          <a:noFill/>
          <a:ln w="76200">
            <a:solidFill>
              <a:srgbClr val="FF9900"/>
            </a:solidFill>
            <a:miter lim="800000"/>
            <a:headEnd/>
            <a:tailEnd/>
          </a:ln>
          <a:effectLst/>
        </p:spPr>
        <p:txBody>
          <a:bodyPr wrap="none">
            <a:spAutoFit/>
          </a:bodyPr>
          <a:lstStyle/>
          <a:p>
            <a:pPr eaLnBrk="0" fontAlgn="base" hangingPunct="0">
              <a:spcBef>
                <a:spcPct val="0"/>
              </a:spcBef>
              <a:spcAft>
                <a:spcPct val="0"/>
              </a:spcAft>
              <a:defRPr/>
            </a:pPr>
            <a:r>
              <a:rPr lang="en-GB" sz="4800">
                <a:solidFill>
                  <a:srgbClr val="FF3300"/>
                </a:solidFill>
                <a:effectLst>
                  <a:outerShdw blurRad="38100" dist="38100" dir="2700000" algn="tl">
                    <a:srgbClr val="000000"/>
                  </a:outerShdw>
                </a:effectLst>
                <a:latin typeface="Arial Unicode MS" pitchFamily="34" charset="-128"/>
              </a:rPr>
              <a:t>HOW?</a:t>
            </a:r>
          </a:p>
        </p:txBody>
      </p:sp>
      <p:sp>
        <p:nvSpPr>
          <p:cNvPr id="10247" name="Text Box 7"/>
          <p:cNvSpPr txBox="1">
            <a:spLocks noChangeArrowheads="1"/>
          </p:cNvSpPr>
          <p:nvPr/>
        </p:nvSpPr>
        <p:spPr bwMode="auto">
          <a:xfrm>
            <a:off x="5159376" y="2852739"/>
            <a:ext cx="2031325" cy="830997"/>
          </a:xfrm>
          <a:prstGeom prst="rect">
            <a:avLst/>
          </a:prstGeom>
          <a:noFill/>
          <a:ln w="76200">
            <a:solidFill>
              <a:srgbClr val="FF9900"/>
            </a:solidFill>
            <a:miter lim="800000"/>
            <a:headEnd/>
            <a:tailEnd/>
          </a:ln>
          <a:effectLst/>
        </p:spPr>
        <p:txBody>
          <a:bodyPr wrap="none">
            <a:spAutoFit/>
          </a:bodyPr>
          <a:lstStyle/>
          <a:p>
            <a:pPr eaLnBrk="0" fontAlgn="base" hangingPunct="0">
              <a:spcBef>
                <a:spcPct val="0"/>
              </a:spcBef>
              <a:spcAft>
                <a:spcPct val="0"/>
              </a:spcAft>
              <a:defRPr/>
            </a:pPr>
            <a:r>
              <a:rPr lang="en-GB" sz="4800">
                <a:solidFill>
                  <a:srgbClr val="FF3300"/>
                </a:solidFill>
                <a:effectLst>
                  <a:outerShdw blurRad="38100" dist="38100" dir="2700000" algn="tl">
                    <a:srgbClr val="000000"/>
                  </a:outerShdw>
                </a:effectLst>
                <a:latin typeface="Arial Unicode MS" pitchFamily="34" charset="-128"/>
              </a:rPr>
              <a:t>WHO?</a:t>
            </a:r>
          </a:p>
        </p:txBody>
      </p:sp>
    </p:spTree>
    <p:extLst>
      <p:ext uri="{BB962C8B-B14F-4D97-AF65-F5344CB8AC3E}">
        <p14:creationId xmlns:p14="http://schemas.microsoft.com/office/powerpoint/2010/main" val="3603188183"/>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3"/>
          <p:cNvSpPr>
            <a:spLocks noGrp="1" noChangeArrowheads="1"/>
          </p:cNvSpPr>
          <p:nvPr>
            <p:ph idx="1"/>
          </p:nvPr>
        </p:nvSpPr>
        <p:spPr>
          <a:xfrm>
            <a:off x="1992313" y="2708276"/>
            <a:ext cx="8229600" cy="3090863"/>
          </a:xfrm>
        </p:spPr>
        <p:txBody>
          <a:bodyPr/>
          <a:lstStyle/>
          <a:p>
            <a:pPr algn="ctr" eaLnBrk="1" hangingPunct="1">
              <a:buFontTx/>
              <a:buNone/>
            </a:pPr>
            <a:r>
              <a:rPr lang="en-GB" altLang="en-US" sz="2800" b="1">
                <a:solidFill>
                  <a:srgbClr val="FF3300"/>
                </a:solidFill>
              </a:rPr>
              <a:t>An investigation will begin…</a:t>
            </a:r>
          </a:p>
          <a:p>
            <a:pPr algn="ctr" eaLnBrk="1" hangingPunct="1">
              <a:buFontTx/>
              <a:buNone/>
            </a:pPr>
            <a:r>
              <a:rPr lang="en-GB" altLang="en-US" sz="2800" b="1">
                <a:solidFill>
                  <a:srgbClr val="FF3300"/>
                </a:solidFill>
              </a:rPr>
              <a:t> </a:t>
            </a:r>
          </a:p>
          <a:p>
            <a:pPr algn="ctr" eaLnBrk="1" hangingPunct="1">
              <a:buFontTx/>
              <a:buNone/>
            </a:pPr>
            <a:r>
              <a:rPr lang="en-GB" altLang="en-US" sz="2800" b="1">
                <a:solidFill>
                  <a:srgbClr val="FFFF00"/>
                </a:solidFill>
              </a:rPr>
              <a:t>What is the overall aim of a police Investigation?</a:t>
            </a:r>
            <a:endParaRPr lang="en-US" altLang="en-US" sz="2800" b="1">
              <a:solidFill>
                <a:srgbClr val="FFFF00"/>
              </a:solidFill>
            </a:endParaRPr>
          </a:p>
        </p:txBody>
      </p:sp>
      <p:sp>
        <p:nvSpPr>
          <p:cNvPr id="13315"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383371F-B6D0-4F69-B77A-36F20BF4452D}" type="slidenum">
              <a:rPr lang="ar-AE" altLang="en-US" sz="1200">
                <a:solidFill>
                  <a:srgbClr val="FFCC66"/>
                </a:solidFill>
              </a:rPr>
              <a:pPr>
                <a:spcBef>
                  <a:spcPct val="0"/>
                </a:spcBef>
                <a:buClrTx/>
                <a:buSzTx/>
                <a:buFontTx/>
                <a:buNone/>
              </a:pPr>
              <a:t>5</a:t>
            </a:fld>
            <a:endParaRPr lang="en-US" altLang="en-US" sz="1200">
              <a:solidFill>
                <a:srgbClr val="FFCC66"/>
              </a:solidFill>
            </a:endParaRPr>
          </a:p>
        </p:txBody>
      </p:sp>
      <p:pic>
        <p:nvPicPr>
          <p:cNvPr id="13316" name="Picture 2" descr="Raynor3"/>
          <p:cNvPicPr>
            <a:picLocks noChangeAspect="1" noChangeArrowheads="1"/>
          </p:cNvPicPr>
          <p:nvPr/>
        </p:nvPicPr>
        <p:blipFill>
          <a:blip r:embed="rId3">
            <a:lum bright="-10000" contrast="-8000"/>
            <a:grayscl/>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0113192"/>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Investigation</a:t>
            </a:r>
            <a:endParaRPr lang="en-US" dirty="0"/>
          </a:p>
        </p:txBody>
      </p:sp>
      <p:sp>
        <p:nvSpPr>
          <p:cNvPr id="3" name="Content Placeholder 2"/>
          <p:cNvSpPr>
            <a:spLocks noGrp="1"/>
          </p:cNvSpPr>
          <p:nvPr>
            <p:ph idx="1"/>
          </p:nvPr>
        </p:nvSpPr>
        <p:spPr/>
        <p:txBody>
          <a:bodyPr>
            <a:normAutofit fontScale="85000" lnSpcReduction="20000"/>
          </a:bodyPr>
          <a:lstStyle/>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Detectives and Investigators</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Establish facts and evidence from witnesses and other sources</a:t>
            </a: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Crime Scene Investigators</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Examine for physical evidences to establish facts</a:t>
            </a: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Criminal Laboratory</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Analyse physical evidence to provide facts or an interpretation</a:t>
            </a: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To answer the questions:</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What	-	Has happened - Rape – Murder - Was sequence of events</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Where	-	Has it happened – Is the evidence </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When	-	Did it </a:t>
            </a:r>
            <a:r>
              <a:rPr lang="en-GB" sz="2000" kern="0" dirty="0" err="1">
                <a:solidFill>
                  <a:srgbClr val="000000"/>
                </a:solidFill>
                <a:latin typeface="Garamond"/>
                <a:cs typeface="Arial"/>
              </a:rPr>
              <a:t>ocurre</a:t>
            </a:r>
            <a:endParaRPr lang="en-GB" sz="2000" kern="0" dirty="0">
              <a:solidFill>
                <a:srgbClr val="000000"/>
              </a:solidFill>
              <a:latin typeface="Garamond"/>
              <a:cs typeface="Arial"/>
            </a:endParaRP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Why	-	Did it happen, what is the history?	</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Who	-	Has been involved – Victim – Suspect - Witnesses</a:t>
            </a:r>
          </a:p>
          <a:p>
            <a:endParaRPr lang="en-US" dirty="0"/>
          </a:p>
        </p:txBody>
      </p:sp>
    </p:spTree>
    <p:extLst>
      <p:ext uri="{BB962C8B-B14F-4D97-AF65-F5344CB8AC3E}">
        <p14:creationId xmlns:p14="http://schemas.microsoft.com/office/powerpoint/2010/main" val="383046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Problems with </a:t>
            </a:r>
            <a:br>
              <a:rPr lang="en-US" dirty="0">
                <a:solidFill>
                  <a:prstClr val="black"/>
                </a:solidFill>
              </a:rPr>
            </a:br>
            <a:r>
              <a:rPr lang="en-US" dirty="0">
                <a:solidFill>
                  <a:prstClr val="black"/>
                </a:solidFill>
              </a:rPr>
              <a:t>Sexual Offence Investigations</a:t>
            </a:r>
            <a:endParaRPr lang="en-US" dirty="0"/>
          </a:p>
        </p:txBody>
      </p:sp>
      <p:sp>
        <p:nvSpPr>
          <p:cNvPr id="3" name="Content Placeholder 2"/>
          <p:cNvSpPr>
            <a:spLocks noGrp="1"/>
          </p:cNvSpPr>
          <p:nvPr>
            <p:ph idx="1"/>
          </p:nvPr>
        </p:nvSpPr>
        <p:spPr/>
        <p:txBody>
          <a:bodyPr>
            <a:normAutofit fontScale="92500" lnSpcReduction="10000"/>
          </a:bodyPr>
          <a:lstStyle/>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Often no witnesses</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Victim v’s Suspects word</a:t>
            </a: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Victim or suspect not always able to explain details </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Children or Adult with Learning Difficulties</a:t>
            </a: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Time between incident and report</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Sooner the better. Too long a time can lead to loss of evidence</a:t>
            </a: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Suspect defence of incident </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Denial of all contact</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Admission of non-intimate contact</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Admission of intimate contact with </a:t>
            </a:r>
            <a:r>
              <a:rPr lang="en-GB" sz="2600" kern="0" dirty="0">
                <a:solidFill>
                  <a:srgbClr val="FFFFFF"/>
                </a:solidFill>
                <a:latin typeface="Arial"/>
                <a:cs typeface="Arial"/>
              </a:rPr>
              <a:t>consent</a:t>
            </a:r>
          </a:p>
          <a:p>
            <a:endParaRPr lang="en-US" dirty="0"/>
          </a:p>
        </p:txBody>
      </p:sp>
    </p:spTree>
    <p:extLst>
      <p:ext uri="{BB962C8B-B14F-4D97-AF65-F5344CB8AC3E}">
        <p14:creationId xmlns:p14="http://schemas.microsoft.com/office/powerpoint/2010/main" val="3544155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dirty="0" err="1" smtClean="0"/>
              <a:t>Locards</a:t>
            </a:r>
            <a:r>
              <a:rPr lang="en-US" dirty="0" smtClean="0"/>
              <a:t> Principle of Exchange</a:t>
            </a:r>
            <a:endParaRPr lang="en-US" dirty="0"/>
          </a:p>
        </p:txBody>
      </p:sp>
      <p:sp>
        <p:nvSpPr>
          <p:cNvPr id="6" name="Content Placeholder 5"/>
          <p:cNvSpPr>
            <a:spLocks noGrp="1"/>
          </p:cNvSpPr>
          <p:nvPr>
            <p:ph sz="half" idx="1"/>
          </p:nvPr>
        </p:nvSpPr>
        <p:spPr>
          <a:xfrm>
            <a:off x="179882" y="1825625"/>
            <a:ext cx="3867462" cy="4351338"/>
          </a:xfrm>
        </p:spPr>
        <p:txBody>
          <a:bodyPr/>
          <a:lstStyle/>
          <a:p>
            <a:pPr marL="342900" lvl="0" indent="0" fontAlgn="base">
              <a:lnSpc>
                <a:spcPct val="100000"/>
              </a:lnSpc>
              <a:spcBef>
                <a:spcPct val="20000"/>
              </a:spcBef>
              <a:spcAft>
                <a:spcPct val="0"/>
              </a:spcAft>
              <a:buClr>
                <a:srgbClr val="CC9900"/>
              </a:buClr>
              <a:buSzPct val="65000"/>
              <a:buNone/>
              <a:defRPr/>
            </a:pPr>
            <a:endParaRPr lang="en-GB" sz="2400" kern="0" dirty="0">
              <a:solidFill>
                <a:srgbClr val="000000"/>
              </a:solidFill>
              <a:latin typeface="Arial"/>
              <a:cs typeface="Arial"/>
            </a:endParaRPr>
          </a:p>
          <a:p>
            <a:pPr marL="342900" lvl="0" indent="0" algn="ctr" fontAlgn="base">
              <a:lnSpc>
                <a:spcPct val="100000"/>
              </a:lnSpc>
              <a:spcBef>
                <a:spcPct val="20000"/>
              </a:spcBef>
              <a:spcAft>
                <a:spcPct val="0"/>
              </a:spcAft>
              <a:buClr>
                <a:srgbClr val="CC9900"/>
              </a:buClr>
              <a:buSzPct val="65000"/>
              <a:buNone/>
              <a:defRPr/>
            </a:pPr>
            <a:r>
              <a:rPr lang="en-GB" sz="2400" kern="0" dirty="0">
                <a:solidFill>
                  <a:srgbClr val="000000"/>
                </a:solidFill>
                <a:latin typeface="Arial"/>
                <a:cs typeface="Arial"/>
              </a:rPr>
              <a:t>‘When two surfaces come into contact, material from one surface is transferred to the other and vice versa’</a:t>
            </a:r>
          </a:p>
          <a:p>
            <a:pPr marL="342900" lvl="0" indent="0" algn="just" fontAlgn="base">
              <a:lnSpc>
                <a:spcPct val="100000"/>
              </a:lnSpc>
              <a:spcBef>
                <a:spcPct val="20000"/>
              </a:spcBef>
              <a:spcAft>
                <a:spcPct val="0"/>
              </a:spcAft>
              <a:buClr>
                <a:srgbClr val="CC9900"/>
              </a:buClr>
              <a:buSzPct val="65000"/>
              <a:buNone/>
              <a:defRPr/>
            </a:pPr>
            <a:endParaRPr lang="en-GB" kern="0" dirty="0">
              <a:solidFill>
                <a:srgbClr val="000000"/>
              </a:solidFill>
              <a:latin typeface="Arial"/>
              <a:cs typeface="Arial"/>
            </a:endParaRPr>
          </a:p>
          <a:p>
            <a:pPr marL="342900" lvl="0" indent="0" algn="ctr" fontAlgn="base">
              <a:lnSpc>
                <a:spcPct val="100000"/>
              </a:lnSpc>
              <a:spcBef>
                <a:spcPct val="20000"/>
              </a:spcBef>
              <a:spcAft>
                <a:spcPct val="0"/>
              </a:spcAft>
              <a:buClr>
                <a:srgbClr val="CC9900"/>
              </a:buClr>
              <a:buSzPct val="65000"/>
              <a:buNone/>
              <a:defRPr/>
            </a:pPr>
            <a:r>
              <a:rPr lang="en-GB" b="1" kern="0" dirty="0">
                <a:solidFill>
                  <a:srgbClr val="35742A">
                    <a:lumMod val="75000"/>
                  </a:srgbClr>
                </a:solidFill>
                <a:latin typeface="Arial"/>
                <a:cs typeface="Arial"/>
              </a:rPr>
              <a:t>‘Every Contact leaves a trace’</a:t>
            </a:r>
          </a:p>
          <a:p>
            <a:pPr marL="342900" lvl="0" indent="0" algn="just" fontAlgn="base">
              <a:lnSpc>
                <a:spcPct val="100000"/>
              </a:lnSpc>
              <a:spcBef>
                <a:spcPct val="20000"/>
              </a:spcBef>
              <a:spcAft>
                <a:spcPct val="0"/>
              </a:spcAft>
              <a:buClr>
                <a:srgbClr val="CC9900"/>
              </a:buClr>
              <a:buSzPct val="65000"/>
              <a:buNone/>
              <a:defRPr/>
            </a:pPr>
            <a:endParaRPr lang="en-GB" sz="2400" kern="0" dirty="0">
              <a:solidFill>
                <a:srgbClr val="000000"/>
              </a:solidFill>
              <a:latin typeface="Arial"/>
              <a:cs typeface="Arial"/>
            </a:endParaRPr>
          </a:p>
          <a:p>
            <a:pPr marL="342900" lvl="0" indent="0" fontAlgn="base">
              <a:lnSpc>
                <a:spcPct val="100000"/>
              </a:lnSpc>
              <a:spcBef>
                <a:spcPct val="20000"/>
              </a:spcBef>
              <a:spcAft>
                <a:spcPct val="0"/>
              </a:spcAft>
              <a:buClr>
                <a:srgbClr val="CC9900"/>
              </a:buClr>
              <a:buSzPct val="65000"/>
              <a:buNone/>
              <a:defRPr/>
            </a:pPr>
            <a:endParaRPr lang="en-GB" sz="2400" kern="0" dirty="0">
              <a:solidFill>
                <a:srgbClr val="000000"/>
              </a:solidFill>
              <a:latin typeface="Arial"/>
              <a:cs typeface="Arial"/>
            </a:endParaRPr>
          </a:p>
          <a:p>
            <a:pPr marL="342900" lvl="0" indent="0" fontAlgn="base">
              <a:lnSpc>
                <a:spcPct val="100000"/>
              </a:lnSpc>
              <a:spcBef>
                <a:spcPct val="20000"/>
              </a:spcBef>
              <a:spcAft>
                <a:spcPct val="0"/>
              </a:spcAft>
              <a:buClr>
                <a:srgbClr val="CC9900"/>
              </a:buClr>
              <a:buSzPct val="65000"/>
              <a:buNone/>
              <a:defRPr/>
            </a:pPr>
            <a:endParaRPr lang="en-GB" sz="2400"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endParaRPr lang="en-GB" sz="1900"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None/>
              <a:defRPr/>
            </a:pPr>
            <a:endParaRPr lang="en-GB" sz="1900" kern="0" dirty="0">
              <a:solidFill>
                <a:srgbClr val="000000"/>
              </a:solidFill>
              <a:latin typeface="Arial"/>
              <a:cs typeface="Arial"/>
            </a:endParaRPr>
          </a:p>
          <a:p>
            <a:endParaRPr lang="en-US" dirty="0"/>
          </a:p>
        </p:txBody>
      </p:sp>
      <p:sp>
        <p:nvSpPr>
          <p:cNvPr id="10" name="Content Placeholder 9"/>
          <p:cNvSpPr>
            <a:spLocks noGrp="1"/>
          </p:cNvSpPr>
          <p:nvPr>
            <p:ph sz="half" idx="2"/>
          </p:nvPr>
        </p:nvSpPr>
        <p:spPr/>
        <p:txBody>
          <a:bodyPr/>
          <a:lstStyle/>
          <a:p>
            <a:endParaRPr lang="en-US"/>
          </a:p>
        </p:txBody>
      </p:sp>
      <p:pic>
        <p:nvPicPr>
          <p:cNvPr id="7" name="Picture 6"/>
          <p:cNvPicPr>
            <a:picLocks noChangeAspect="1"/>
          </p:cNvPicPr>
          <p:nvPr/>
        </p:nvPicPr>
        <p:blipFill>
          <a:blip r:embed="rId3"/>
          <a:stretch>
            <a:fillRect/>
          </a:stretch>
        </p:blipFill>
        <p:spPr>
          <a:xfrm>
            <a:off x="4542020" y="1690688"/>
            <a:ext cx="3891050" cy="2804711"/>
          </a:xfrm>
          <a:prstGeom prst="rect">
            <a:avLst/>
          </a:prstGeom>
        </p:spPr>
      </p:pic>
      <p:pic>
        <p:nvPicPr>
          <p:cNvPr id="8" name="Picture 7"/>
          <p:cNvPicPr>
            <a:picLocks noChangeAspect="1"/>
          </p:cNvPicPr>
          <p:nvPr/>
        </p:nvPicPr>
        <p:blipFill>
          <a:blip r:embed="rId4"/>
          <a:stretch>
            <a:fillRect/>
          </a:stretch>
        </p:blipFill>
        <p:spPr>
          <a:xfrm>
            <a:off x="7274700" y="3507189"/>
            <a:ext cx="4212763" cy="2804711"/>
          </a:xfrm>
          <a:prstGeom prst="rect">
            <a:avLst/>
          </a:prstGeom>
        </p:spPr>
      </p:pic>
    </p:spTree>
    <p:extLst>
      <p:ext uri="{BB962C8B-B14F-4D97-AF65-F5344CB8AC3E}">
        <p14:creationId xmlns:p14="http://schemas.microsoft.com/office/powerpoint/2010/main" val="4120435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pPr marL="342900" lvl="0" indent="0" fontAlgn="base">
              <a:lnSpc>
                <a:spcPct val="100000"/>
              </a:lnSpc>
              <a:spcBef>
                <a:spcPct val="20000"/>
              </a:spcBef>
              <a:spcAft>
                <a:spcPct val="0"/>
              </a:spcAft>
              <a:buClr>
                <a:srgbClr val="CC9900"/>
              </a:buClr>
              <a:buSzPct val="65000"/>
              <a:buNone/>
              <a:defRPr/>
            </a:pPr>
            <a:r>
              <a:rPr lang="en-US" sz="2400" kern="0" dirty="0">
                <a:solidFill>
                  <a:srgbClr val="000000"/>
                </a:solidFill>
                <a:latin typeface="Arial"/>
                <a:cs typeface="Arial"/>
              </a:rPr>
              <a:t>The retention of Trace Evidence is affected by :</a:t>
            </a:r>
            <a:endParaRPr lang="en-GB" sz="2400" kern="0" dirty="0">
              <a:solidFill>
                <a:srgbClr val="000000"/>
              </a:solidFill>
              <a:latin typeface="Arial"/>
              <a:cs typeface="Arial"/>
            </a:endParaRPr>
          </a:p>
          <a:p>
            <a:pPr marL="342900" lvl="0" indent="0" fontAlgn="base">
              <a:lnSpc>
                <a:spcPct val="100000"/>
              </a:lnSpc>
              <a:spcBef>
                <a:spcPct val="20000"/>
              </a:spcBef>
              <a:spcAft>
                <a:spcPct val="0"/>
              </a:spcAft>
              <a:buClr>
                <a:srgbClr val="CC9900"/>
              </a:buClr>
              <a:buSzPct val="65000"/>
              <a:buNone/>
              <a:defRPr/>
            </a:pPr>
            <a:endParaRPr lang="en-US" sz="3000" kern="0" dirty="0">
              <a:solidFill>
                <a:srgbClr val="000000"/>
              </a:solidFill>
              <a:latin typeface="Arial"/>
              <a:cs typeface="Arial"/>
            </a:endParaRPr>
          </a:p>
          <a:p>
            <a:pPr marL="342900" lvl="0" indent="-342900" fontAlgn="base">
              <a:lnSpc>
                <a:spcPct val="100000"/>
              </a:lnSpc>
              <a:spcBef>
                <a:spcPct val="20000"/>
              </a:spcBef>
              <a:spcAft>
                <a:spcPts val="1200"/>
              </a:spcAft>
              <a:buClr>
                <a:srgbClr val="CC9900"/>
              </a:buClr>
              <a:buSzPct val="65000"/>
              <a:buFont typeface="Wingdings" panose="05000000000000000000" pitchFamily="2" charset="2"/>
              <a:buChar char="n"/>
              <a:defRPr/>
            </a:pPr>
            <a:r>
              <a:rPr lang="en-GB" sz="2400" b="1" kern="0" dirty="0">
                <a:solidFill>
                  <a:srgbClr val="FF0000"/>
                </a:solidFill>
                <a:latin typeface="Arial"/>
                <a:cs typeface="Arial"/>
              </a:rPr>
              <a:t>Washing</a:t>
            </a:r>
          </a:p>
          <a:p>
            <a:pPr marL="342900" lvl="0" indent="-342900" fontAlgn="base">
              <a:lnSpc>
                <a:spcPct val="100000"/>
              </a:lnSpc>
              <a:spcBef>
                <a:spcPct val="20000"/>
              </a:spcBef>
              <a:spcAft>
                <a:spcPts val="1200"/>
              </a:spcAft>
              <a:buClr>
                <a:srgbClr val="CC9900"/>
              </a:buClr>
              <a:buSzPct val="65000"/>
              <a:buFont typeface="Wingdings" panose="05000000000000000000" pitchFamily="2" charset="2"/>
              <a:buChar char="n"/>
              <a:defRPr/>
            </a:pPr>
            <a:r>
              <a:rPr lang="en-GB" sz="2400" b="1" kern="0" dirty="0">
                <a:solidFill>
                  <a:srgbClr val="FF0000"/>
                </a:solidFill>
                <a:latin typeface="Arial"/>
                <a:cs typeface="Arial"/>
              </a:rPr>
              <a:t>Activity</a:t>
            </a:r>
          </a:p>
          <a:p>
            <a:pPr marL="342900" lvl="0" indent="-342900" fontAlgn="base">
              <a:lnSpc>
                <a:spcPct val="100000"/>
              </a:lnSpc>
              <a:spcBef>
                <a:spcPct val="20000"/>
              </a:spcBef>
              <a:spcAft>
                <a:spcPts val="1200"/>
              </a:spcAft>
              <a:buClr>
                <a:srgbClr val="CC9900"/>
              </a:buClr>
              <a:buSzPct val="65000"/>
              <a:buFont typeface="Wingdings" panose="05000000000000000000" pitchFamily="2" charset="2"/>
              <a:buChar char="n"/>
              <a:defRPr/>
            </a:pPr>
            <a:r>
              <a:rPr lang="en-GB" sz="2400" b="1" kern="0" dirty="0">
                <a:solidFill>
                  <a:srgbClr val="FF0000"/>
                </a:solidFill>
                <a:latin typeface="Arial"/>
                <a:cs typeface="Arial"/>
              </a:rPr>
              <a:t>Time</a:t>
            </a:r>
          </a:p>
          <a:p>
            <a:pPr marL="342900" lvl="0" indent="-342900" fontAlgn="base">
              <a:lnSpc>
                <a:spcPct val="100000"/>
              </a:lnSpc>
              <a:spcBef>
                <a:spcPct val="20000"/>
              </a:spcBef>
              <a:spcAft>
                <a:spcPts val="1200"/>
              </a:spcAft>
              <a:buClr>
                <a:srgbClr val="CC9900"/>
              </a:buClr>
              <a:buSzPct val="65000"/>
              <a:buFont typeface="Wingdings" panose="05000000000000000000" pitchFamily="2" charset="2"/>
              <a:buChar char="n"/>
              <a:defRPr/>
            </a:pPr>
            <a:r>
              <a:rPr lang="en-GB" sz="2400" b="1" kern="0" dirty="0">
                <a:solidFill>
                  <a:srgbClr val="FF0000"/>
                </a:solidFill>
                <a:latin typeface="Arial"/>
                <a:cs typeface="Arial"/>
              </a:rPr>
              <a:t>Texture</a:t>
            </a:r>
          </a:p>
          <a:p>
            <a:pPr marL="342900" lvl="0" indent="-342900" fontAlgn="base">
              <a:lnSpc>
                <a:spcPct val="100000"/>
              </a:lnSpc>
              <a:spcBef>
                <a:spcPct val="20000"/>
              </a:spcBef>
              <a:spcAft>
                <a:spcPct val="0"/>
              </a:spcAft>
              <a:buClr>
                <a:srgbClr val="CC9900"/>
              </a:buClr>
              <a:buSzPct val="65000"/>
              <a:buNone/>
              <a:defRPr/>
            </a:pPr>
            <a:endParaRPr lang="en-GB" sz="3000" kern="0" dirty="0">
              <a:solidFill>
                <a:srgbClr val="000000"/>
              </a:solidFill>
              <a:latin typeface="Arial"/>
              <a:cs typeface="Arial"/>
            </a:endParaRPr>
          </a:p>
          <a:p>
            <a:pPr marL="342900" lvl="0" indent="0" algn="ctr" fontAlgn="base">
              <a:lnSpc>
                <a:spcPct val="100000"/>
              </a:lnSpc>
              <a:spcBef>
                <a:spcPct val="20000"/>
              </a:spcBef>
              <a:spcAft>
                <a:spcPct val="0"/>
              </a:spcAft>
              <a:buClr>
                <a:srgbClr val="CC9900"/>
              </a:buClr>
              <a:buSzPct val="65000"/>
              <a:buNone/>
              <a:defRPr/>
            </a:pPr>
            <a:r>
              <a:rPr lang="en-GB" sz="2400" kern="0" dirty="0">
                <a:solidFill>
                  <a:srgbClr val="000000"/>
                </a:solidFill>
                <a:latin typeface="Arial"/>
                <a:cs typeface="Arial"/>
              </a:rPr>
              <a:t>** </a:t>
            </a:r>
            <a:r>
              <a:rPr lang="en-GB" sz="1600" kern="0" dirty="0">
                <a:solidFill>
                  <a:srgbClr val="000000"/>
                </a:solidFill>
                <a:latin typeface="Arial"/>
                <a:cs typeface="Arial"/>
              </a:rPr>
              <a:t>The same principles apply in respect to the retention of all trace evidence types.</a:t>
            </a:r>
            <a:endParaRPr lang="en-GB" sz="1800" kern="0" dirty="0">
              <a:solidFill>
                <a:srgbClr val="000000"/>
              </a:solidFill>
              <a:latin typeface="Arial"/>
              <a:cs typeface="Arial"/>
            </a:endParaRPr>
          </a:p>
          <a:p>
            <a:endParaRPr lang="en-US" dirty="0"/>
          </a:p>
        </p:txBody>
      </p:sp>
    </p:spTree>
    <p:extLst>
      <p:ext uri="{BB962C8B-B14F-4D97-AF65-F5344CB8AC3E}">
        <p14:creationId xmlns:p14="http://schemas.microsoft.com/office/powerpoint/2010/main" val="1240679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342900" lvl="0" indent="-342900"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3200" b="1" i="0" u="none" strike="noStrike" kern="0" cap="none" spc="0" normalizeH="0" baseline="0" noProof="0" dirty="0" smtClean="0">
                <a:ln>
                  <a:noFill/>
                </a:ln>
                <a:solidFill>
                  <a:srgbClr val="FF0000"/>
                </a:solidFill>
                <a:effectLst/>
                <a:uLnTx/>
                <a:uFillTx/>
                <a:latin typeface="Arial"/>
                <a:ea typeface="+mn-ea"/>
                <a:cs typeface="Arial"/>
              </a:rPr>
              <a:t>Washing</a:t>
            </a:r>
          </a:p>
          <a:p>
            <a:pPr marL="669925" lvl="1" indent="-325438" fontAlgn="base">
              <a:lnSpc>
                <a:spcPct val="100000"/>
              </a:lnSpc>
              <a:spcBef>
                <a:spcPct val="20000"/>
              </a:spcBef>
              <a:spcAft>
                <a:spcPts val="1200"/>
              </a:spcAft>
              <a:buClr>
                <a:srgbClr val="3B812F"/>
              </a:buClr>
              <a:buSzPct val="60000"/>
              <a:buFont typeface="Wingdings" panose="05000000000000000000" pitchFamily="2" charset="2"/>
              <a:buChar char="q"/>
            </a:pPr>
            <a:r>
              <a:rPr kumimoji="0" lang="en-GB" altLang="en-US" sz="2800" b="0" i="0" u="none" strike="noStrike" kern="0" cap="none" spc="0" normalizeH="0" baseline="0" noProof="0" dirty="0" smtClean="0">
                <a:ln>
                  <a:noFill/>
                </a:ln>
                <a:solidFill>
                  <a:srgbClr val="000000"/>
                </a:solidFill>
                <a:effectLst/>
                <a:uLnTx/>
                <a:uFillTx/>
                <a:latin typeface="Arial"/>
                <a:cs typeface="Arial"/>
              </a:rPr>
              <a:t>Including</a:t>
            </a:r>
          </a:p>
          <a:p>
            <a:pPr marL="1022350" lvl="2" indent="-350838"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1800" b="1" i="0" u="none" strike="noStrike" kern="0" cap="none" spc="0" normalizeH="0" baseline="0" noProof="0" dirty="0" smtClean="0">
                <a:ln>
                  <a:noFill/>
                </a:ln>
                <a:solidFill>
                  <a:srgbClr val="000000"/>
                </a:solidFill>
                <a:effectLst/>
                <a:uLnTx/>
                <a:uFillTx/>
                <a:latin typeface="Arial"/>
                <a:cs typeface="Arial"/>
              </a:rPr>
              <a:t>Clothes</a:t>
            </a:r>
          </a:p>
          <a:p>
            <a:pPr marL="1339850" lvl="3" indent="-315913" fontAlgn="base">
              <a:lnSpc>
                <a:spcPct val="100000"/>
              </a:lnSpc>
              <a:spcBef>
                <a:spcPct val="20000"/>
              </a:spcBef>
              <a:spcAft>
                <a:spcPts val="1200"/>
              </a:spcAft>
              <a:buClr>
                <a:srgbClr val="3B812F"/>
              </a:buClr>
              <a:buSzPct val="70000"/>
              <a:buFont typeface="Wingdings" panose="05000000000000000000" pitchFamily="2" charset="2"/>
              <a:buChar char="q"/>
            </a:pPr>
            <a:r>
              <a:rPr kumimoji="0" lang="en-GB" altLang="en-US" sz="1600" b="0" i="0" u="none" strike="noStrike" kern="0" cap="none" spc="0" normalizeH="0" baseline="0" noProof="0" dirty="0" smtClean="0">
                <a:ln>
                  <a:noFill/>
                </a:ln>
                <a:solidFill>
                  <a:srgbClr val="000000"/>
                </a:solidFill>
                <a:effectLst/>
                <a:uLnTx/>
                <a:uFillTx/>
                <a:latin typeface="Arial"/>
                <a:cs typeface="Arial"/>
              </a:rPr>
              <a:t>Blood, fibres, glass</a:t>
            </a:r>
          </a:p>
          <a:p>
            <a:pPr marL="1022350" lvl="2" indent="-350838"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1800" b="1" i="0" u="none" strike="noStrike" kern="0" cap="none" spc="0" normalizeH="0" baseline="0" noProof="0" dirty="0" smtClean="0">
                <a:ln>
                  <a:noFill/>
                </a:ln>
                <a:solidFill>
                  <a:srgbClr val="000000"/>
                </a:solidFill>
                <a:effectLst/>
                <a:uLnTx/>
                <a:uFillTx/>
                <a:latin typeface="Arial"/>
                <a:cs typeface="Arial"/>
              </a:rPr>
              <a:t>Window Glass</a:t>
            </a:r>
          </a:p>
          <a:p>
            <a:pPr marL="1339850" lvl="3" indent="-315913" fontAlgn="base">
              <a:lnSpc>
                <a:spcPct val="100000"/>
              </a:lnSpc>
              <a:spcBef>
                <a:spcPct val="20000"/>
              </a:spcBef>
              <a:spcAft>
                <a:spcPts val="1200"/>
              </a:spcAft>
              <a:buClr>
                <a:srgbClr val="3B812F"/>
              </a:buClr>
              <a:buSzPct val="70000"/>
              <a:buFont typeface="Wingdings" panose="05000000000000000000" pitchFamily="2" charset="2"/>
              <a:buChar char="q"/>
            </a:pPr>
            <a:r>
              <a:rPr kumimoji="0" lang="en-GB" altLang="en-US" sz="1600" b="0" i="0" u="none" strike="noStrike" kern="0" cap="none" spc="0" normalizeH="0" baseline="0" noProof="0" dirty="0" smtClean="0">
                <a:ln>
                  <a:noFill/>
                </a:ln>
                <a:solidFill>
                  <a:srgbClr val="000000"/>
                </a:solidFill>
                <a:effectLst/>
                <a:uLnTx/>
                <a:uFillTx/>
                <a:latin typeface="Arial"/>
                <a:cs typeface="Arial"/>
              </a:rPr>
              <a:t>Fingerprints, blood, fibres</a:t>
            </a:r>
          </a:p>
          <a:p>
            <a:pPr marL="1022350" lvl="2" indent="-350838"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1800" b="1" i="0" u="none" strike="noStrike" kern="0" cap="none" spc="0" normalizeH="0" baseline="0" noProof="0" dirty="0" smtClean="0">
                <a:ln>
                  <a:noFill/>
                </a:ln>
                <a:solidFill>
                  <a:srgbClr val="000000"/>
                </a:solidFill>
                <a:effectLst/>
                <a:uLnTx/>
                <a:uFillTx/>
                <a:latin typeface="Arial"/>
                <a:cs typeface="Arial"/>
              </a:rPr>
              <a:t>Personal hygiene</a:t>
            </a:r>
          </a:p>
          <a:p>
            <a:pPr marL="1339850" lvl="3" indent="-315913" fontAlgn="base">
              <a:lnSpc>
                <a:spcPct val="100000"/>
              </a:lnSpc>
              <a:spcBef>
                <a:spcPct val="20000"/>
              </a:spcBef>
              <a:spcAft>
                <a:spcPts val="1200"/>
              </a:spcAft>
              <a:buClr>
                <a:srgbClr val="3B812F"/>
              </a:buClr>
              <a:buSzPct val="70000"/>
              <a:buFont typeface="Wingdings" panose="05000000000000000000" pitchFamily="2" charset="2"/>
              <a:buChar char="q"/>
            </a:pPr>
            <a:r>
              <a:rPr kumimoji="0" lang="en-GB" altLang="en-US" sz="1600" b="0" i="0" u="none" strike="noStrike" kern="0" cap="none" spc="0" normalizeH="0" baseline="0" noProof="0" dirty="0" smtClean="0">
                <a:ln>
                  <a:noFill/>
                </a:ln>
                <a:solidFill>
                  <a:srgbClr val="000000"/>
                </a:solidFill>
                <a:effectLst/>
                <a:uLnTx/>
                <a:uFillTx/>
                <a:latin typeface="Arial"/>
                <a:cs typeface="Arial"/>
              </a:rPr>
              <a:t>Blood, fibres, hair</a:t>
            </a:r>
          </a:p>
          <a:p>
            <a:endParaRPr lang="en-US" dirty="0"/>
          </a:p>
        </p:txBody>
      </p:sp>
      <p:pic>
        <p:nvPicPr>
          <p:cNvPr id="4" name="Picture 3"/>
          <p:cNvPicPr>
            <a:picLocks noChangeAspect="1"/>
          </p:cNvPicPr>
          <p:nvPr/>
        </p:nvPicPr>
        <p:blipFill>
          <a:blip r:embed="rId2"/>
          <a:stretch>
            <a:fillRect/>
          </a:stretch>
        </p:blipFill>
        <p:spPr>
          <a:xfrm>
            <a:off x="9292396" y="2107504"/>
            <a:ext cx="1231499" cy="865707"/>
          </a:xfrm>
          <a:prstGeom prst="rect">
            <a:avLst/>
          </a:prstGeom>
        </p:spPr>
      </p:pic>
      <p:pic>
        <p:nvPicPr>
          <p:cNvPr id="5" name="Picture 4"/>
          <p:cNvPicPr>
            <a:picLocks noChangeAspect="1"/>
          </p:cNvPicPr>
          <p:nvPr/>
        </p:nvPicPr>
        <p:blipFill>
          <a:blip r:embed="rId3"/>
          <a:stretch>
            <a:fillRect/>
          </a:stretch>
        </p:blipFill>
        <p:spPr>
          <a:xfrm>
            <a:off x="7211506" y="4448562"/>
            <a:ext cx="1426588" cy="1335140"/>
          </a:xfrm>
          <a:prstGeom prst="rect">
            <a:avLst/>
          </a:prstGeom>
        </p:spPr>
      </p:pic>
      <p:pic>
        <p:nvPicPr>
          <p:cNvPr id="6" name="Picture 5"/>
          <p:cNvPicPr>
            <a:picLocks noChangeAspect="1"/>
          </p:cNvPicPr>
          <p:nvPr/>
        </p:nvPicPr>
        <p:blipFill>
          <a:blip r:embed="rId4"/>
          <a:stretch>
            <a:fillRect/>
          </a:stretch>
        </p:blipFill>
        <p:spPr>
          <a:xfrm>
            <a:off x="5617422" y="2819347"/>
            <a:ext cx="957155" cy="1219306"/>
          </a:xfrm>
          <a:prstGeom prst="rect">
            <a:avLst/>
          </a:prstGeom>
        </p:spPr>
      </p:pic>
    </p:spTree>
    <p:extLst>
      <p:ext uri="{BB962C8B-B14F-4D97-AF65-F5344CB8AC3E}">
        <p14:creationId xmlns:p14="http://schemas.microsoft.com/office/powerpoint/2010/main" val="2526696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342900" lvl="0" indent="-342900"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3200" b="1" i="0" u="none" strike="noStrike" kern="0" cap="none" spc="0" normalizeH="0" baseline="0" noProof="0" dirty="0" smtClean="0">
                <a:ln>
                  <a:noFill/>
                </a:ln>
                <a:solidFill>
                  <a:srgbClr val="FF0000"/>
                </a:solidFill>
                <a:effectLst/>
                <a:uLnTx/>
                <a:uFillTx/>
                <a:latin typeface="Arial"/>
                <a:ea typeface="+mn-ea"/>
                <a:cs typeface="Arial"/>
              </a:rPr>
              <a:t>Activity</a:t>
            </a:r>
          </a:p>
          <a:p>
            <a:pPr marL="669925" lvl="1" indent="-325438" fontAlgn="base">
              <a:lnSpc>
                <a:spcPct val="100000"/>
              </a:lnSpc>
              <a:spcBef>
                <a:spcPct val="20000"/>
              </a:spcBef>
              <a:spcAft>
                <a:spcPts val="1200"/>
              </a:spcAft>
              <a:buClr>
                <a:srgbClr val="3B812F"/>
              </a:buClr>
              <a:buSzPct val="60000"/>
              <a:buFont typeface="Wingdings" panose="05000000000000000000" pitchFamily="2" charset="2"/>
              <a:buChar char="q"/>
            </a:pPr>
            <a:r>
              <a:rPr lang="en-GB" altLang="en-US" kern="0" dirty="0">
                <a:solidFill>
                  <a:srgbClr val="000000"/>
                </a:solidFill>
                <a:latin typeface="Arial"/>
                <a:cs typeface="Arial"/>
              </a:rPr>
              <a:t>Any movement will potentially lead to the loss of evidence</a:t>
            </a:r>
          </a:p>
          <a:p>
            <a:pPr marL="1022350" lvl="2" indent="-350838"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1800" b="1" i="0" u="none" strike="noStrike" kern="0" cap="none" spc="0" normalizeH="0" baseline="0" noProof="0" dirty="0" smtClean="0">
                <a:ln>
                  <a:noFill/>
                </a:ln>
                <a:solidFill>
                  <a:srgbClr val="000000"/>
                </a:solidFill>
                <a:effectLst/>
                <a:uLnTx/>
                <a:uFillTx/>
                <a:latin typeface="Arial"/>
                <a:cs typeface="Arial"/>
              </a:rPr>
              <a:t>People</a:t>
            </a:r>
          </a:p>
          <a:p>
            <a:pPr marL="1339850" lvl="3" indent="-315913" fontAlgn="base">
              <a:lnSpc>
                <a:spcPct val="100000"/>
              </a:lnSpc>
              <a:spcBef>
                <a:spcPct val="20000"/>
              </a:spcBef>
              <a:spcAft>
                <a:spcPts val="1200"/>
              </a:spcAft>
              <a:buClr>
                <a:srgbClr val="3B812F"/>
              </a:buClr>
              <a:buSzPct val="70000"/>
              <a:buFont typeface="Wingdings" panose="05000000000000000000" pitchFamily="2" charset="2"/>
              <a:buChar char="q"/>
            </a:pPr>
            <a:r>
              <a:rPr kumimoji="0" lang="en-GB" altLang="en-US" sz="1600" b="0" i="0" u="none" strike="noStrike" kern="0" cap="none" spc="0" normalizeH="0" baseline="0" noProof="0" dirty="0" smtClean="0">
                <a:ln>
                  <a:noFill/>
                </a:ln>
                <a:solidFill>
                  <a:srgbClr val="000000"/>
                </a:solidFill>
                <a:effectLst/>
                <a:uLnTx/>
                <a:uFillTx/>
                <a:latin typeface="Arial"/>
                <a:cs typeface="Arial"/>
              </a:rPr>
              <a:t>Running, walking, changing clothes</a:t>
            </a:r>
          </a:p>
          <a:p>
            <a:pPr marL="1022350" lvl="2" indent="-350838"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1800" b="1" i="0" u="none" strike="noStrike" kern="0" cap="none" spc="0" normalizeH="0" baseline="0" noProof="0" dirty="0" smtClean="0">
                <a:ln>
                  <a:noFill/>
                </a:ln>
                <a:solidFill>
                  <a:srgbClr val="000000"/>
                </a:solidFill>
                <a:effectLst/>
                <a:uLnTx/>
                <a:uFillTx/>
                <a:latin typeface="Arial"/>
                <a:cs typeface="Arial"/>
              </a:rPr>
              <a:t>Vehicles</a:t>
            </a:r>
          </a:p>
          <a:p>
            <a:pPr marL="1339850" lvl="3" indent="-315913" fontAlgn="base">
              <a:lnSpc>
                <a:spcPct val="100000"/>
              </a:lnSpc>
              <a:spcBef>
                <a:spcPct val="20000"/>
              </a:spcBef>
              <a:spcAft>
                <a:spcPts val="1200"/>
              </a:spcAft>
              <a:buClr>
                <a:srgbClr val="3B812F"/>
              </a:buClr>
              <a:buSzPct val="70000"/>
              <a:buFont typeface="Wingdings" panose="05000000000000000000" pitchFamily="2" charset="2"/>
              <a:buChar char="q"/>
            </a:pPr>
            <a:r>
              <a:rPr kumimoji="0" lang="en-GB" altLang="en-US" sz="1600" b="0" i="0" u="none" strike="noStrike" kern="0" cap="none" spc="0" normalizeH="0" baseline="0" noProof="0" dirty="0" smtClean="0">
                <a:ln>
                  <a:noFill/>
                </a:ln>
                <a:solidFill>
                  <a:srgbClr val="000000"/>
                </a:solidFill>
                <a:effectLst/>
                <a:uLnTx/>
                <a:uFillTx/>
                <a:latin typeface="Arial"/>
                <a:cs typeface="Arial"/>
              </a:rPr>
              <a:t>Driving, moving, recovery</a:t>
            </a:r>
          </a:p>
          <a:p>
            <a:pPr marL="1022350" lvl="2" indent="-350838"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1800" b="1" i="0" u="none" strike="noStrike" kern="0" cap="none" spc="0" normalizeH="0" baseline="0" noProof="0" dirty="0" smtClean="0">
                <a:ln>
                  <a:noFill/>
                </a:ln>
                <a:solidFill>
                  <a:srgbClr val="000000"/>
                </a:solidFill>
                <a:effectLst/>
                <a:uLnTx/>
                <a:uFillTx/>
                <a:latin typeface="Arial"/>
                <a:cs typeface="Arial"/>
              </a:rPr>
              <a:t>Weapons</a:t>
            </a:r>
          </a:p>
          <a:p>
            <a:pPr marL="1339850" lvl="3" indent="-315913" fontAlgn="base">
              <a:lnSpc>
                <a:spcPct val="100000"/>
              </a:lnSpc>
              <a:spcBef>
                <a:spcPct val="20000"/>
              </a:spcBef>
              <a:spcAft>
                <a:spcPts val="1200"/>
              </a:spcAft>
              <a:buClr>
                <a:srgbClr val="3B812F"/>
              </a:buClr>
              <a:buSzPct val="70000"/>
              <a:buFont typeface="Wingdings" panose="05000000000000000000" pitchFamily="2" charset="2"/>
              <a:buChar char="q"/>
            </a:pPr>
            <a:r>
              <a:rPr kumimoji="0" lang="en-GB" altLang="en-US" sz="1600" b="0" i="0" u="none" strike="noStrike" kern="0" cap="none" spc="0" normalizeH="0" baseline="0" noProof="0" dirty="0" smtClean="0">
                <a:ln>
                  <a:noFill/>
                </a:ln>
                <a:solidFill>
                  <a:srgbClr val="000000"/>
                </a:solidFill>
                <a:effectLst/>
                <a:uLnTx/>
                <a:uFillTx/>
                <a:latin typeface="Arial"/>
                <a:cs typeface="Arial"/>
              </a:rPr>
              <a:t>Any movement or use</a:t>
            </a:r>
          </a:p>
        </p:txBody>
      </p:sp>
      <p:pic>
        <p:nvPicPr>
          <p:cNvPr id="4" name="Picture 3"/>
          <p:cNvPicPr>
            <a:picLocks noChangeAspect="1"/>
          </p:cNvPicPr>
          <p:nvPr/>
        </p:nvPicPr>
        <p:blipFill>
          <a:blip r:embed="rId2"/>
          <a:stretch>
            <a:fillRect/>
          </a:stretch>
        </p:blipFill>
        <p:spPr>
          <a:xfrm>
            <a:off x="7289694" y="3586744"/>
            <a:ext cx="1115665" cy="1487553"/>
          </a:xfrm>
          <a:prstGeom prst="rect">
            <a:avLst/>
          </a:prstGeom>
        </p:spPr>
      </p:pic>
    </p:spTree>
    <p:extLst>
      <p:ext uri="{BB962C8B-B14F-4D97-AF65-F5344CB8AC3E}">
        <p14:creationId xmlns:p14="http://schemas.microsoft.com/office/powerpoint/2010/main" val="3162260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342900" lvl="0" indent="-342900"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3200" b="1" i="0" u="none" strike="noStrike" kern="0" cap="none" spc="0" normalizeH="0" baseline="0" noProof="0" dirty="0" smtClean="0">
                <a:ln>
                  <a:noFill/>
                </a:ln>
                <a:solidFill>
                  <a:srgbClr val="FF0000"/>
                </a:solidFill>
                <a:effectLst/>
                <a:uLnTx/>
                <a:uFillTx/>
                <a:latin typeface="Arial"/>
                <a:ea typeface="+mn-ea"/>
                <a:cs typeface="Arial"/>
              </a:rPr>
              <a:t>Time</a:t>
            </a:r>
          </a:p>
          <a:p>
            <a:pPr marL="669925" lvl="1" indent="-325438" fontAlgn="base">
              <a:lnSpc>
                <a:spcPct val="100000"/>
              </a:lnSpc>
              <a:spcBef>
                <a:spcPct val="20000"/>
              </a:spcBef>
              <a:spcAft>
                <a:spcPts val="1200"/>
              </a:spcAft>
              <a:buClr>
                <a:srgbClr val="3B812F"/>
              </a:buClr>
              <a:buSzPct val="60000"/>
              <a:buFont typeface="Wingdings" panose="05000000000000000000" pitchFamily="2" charset="2"/>
              <a:buChar char="q"/>
            </a:pPr>
            <a:r>
              <a:rPr lang="en-GB" altLang="en-US" kern="0" dirty="0">
                <a:solidFill>
                  <a:srgbClr val="000000"/>
                </a:solidFill>
                <a:latin typeface="Arial"/>
                <a:cs typeface="Arial"/>
              </a:rPr>
              <a:t>Clothing</a:t>
            </a:r>
          </a:p>
          <a:p>
            <a:pPr marL="1022350" lvl="2" indent="-350838"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1800" b="0" i="0" u="none" strike="noStrike" kern="0" cap="none" spc="0" normalizeH="0" baseline="0" noProof="0" dirty="0" smtClean="0">
                <a:ln>
                  <a:noFill/>
                </a:ln>
                <a:solidFill>
                  <a:srgbClr val="000000"/>
                </a:solidFill>
                <a:effectLst/>
                <a:uLnTx/>
                <a:uFillTx/>
                <a:latin typeface="Arial"/>
                <a:cs typeface="Arial"/>
              </a:rPr>
              <a:t>Majority of Glass fragments lost in first hour</a:t>
            </a:r>
          </a:p>
          <a:p>
            <a:pPr marL="669925" lvl="1" indent="-325438" fontAlgn="base">
              <a:lnSpc>
                <a:spcPct val="100000"/>
              </a:lnSpc>
              <a:spcBef>
                <a:spcPct val="20000"/>
              </a:spcBef>
              <a:spcAft>
                <a:spcPts val="1200"/>
              </a:spcAft>
              <a:buClr>
                <a:srgbClr val="3B812F"/>
              </a:buClr>
              <a:buSzPct val="60000"/>
              <a:buFont typeface="Wingdings" panose="05000000000000000000" pitchFamily="2" charset="2"/>
              <a:buChar char="q"/>
            </a:pPr>
            <a:r>
              <a:rPr lang="en-GB" altLang="en-US" kern="0" dirty="0">
                <a:solidFill>
                  <a:srgbClr val="000000"/>
                </a:solidFill>
                <a:latin typeface="Arial"/>
                <a:cs typeface="Arial"/>
              </a:rPr>
              <a:t>Normal wearing</a:t>
            </a:r>
          </a:p>
          <a:p>
            <a:pPr marL="1022350" lvl="2" indent="-350838"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1800" b="0" i="0" u="none" strike="noStrike" kern="0" cap="none" spc="0" normalizeH="0" baseline="0" noProof="0" dirty="0" smtClean="0">
                <a:ln>
                  <a:noFill/>
                </a:ln>
                <a:solidFill>
                  <a:srgbClr val="000000"/>
                </a:solidFill>
                <a:effectLst/>
                <a:uLnTx/>
                <a:uFillTx/>
                <a:latin typeface="Arial"/>
                <a:cs typeface="Arial"/>
              </a:rPr>
              <a:t>Larger fragments lost first</a:t>
            </a:r>
          </a:p>
          <a:p>
            <a:pPr marL="1022350" lvl="2" indent="-350838"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1800" b="0" i="0" u="none" strike="noStrike" kern="0" cap="none" spc="0" normalizeH="0" baseline="0" noProof="0" dirty="0" smtClean="0">
                <a:ln>
                  <a:noFill/>
                </a:ln>
                <a:solidFill>
                  <a:srgbClr val="000000"/>
                </a:solidFill>
                <a:effectLst/>
                <a:uLnTx/>
                <a:uFillTx/>
                <a:latin typeface="Arial"/>
                <a:cs typeface="Arial"/>
              </a:rPr>
              <a:t>Smaller fragments may be retained</a:t>
            </a:r>
          </a:p>
          <a:p>
            <a:endParaRPr lang="en-US" dirty="0"/>
          </a:p>
        </p:txBody>
      </p:sp>
      <p:pic>
        <p:nvPicPr>
          <p:cNvPr id="4" name="Picture 3"/>
          <p:cNvPicPr>
            <a:picLocks noChangeAspect="1"/>
          </p:cNvPicPr>
          <p:nvPr/>
        </p:nvPicPr>
        <p:blipFill>
          <a:blip r:embed="rId2"/>
          <a:stretch>
            <a:fillRect/>
          </a:stretch>
        </p:blipFill>
        <p:spPr>
          <a:xfrm>
            <a:off x="8149833" y="2946594"/>
            <a:ext cx="2048434" cy="2109399"/>
          </a:xfrm>
          <a:prstGeom prst="rect">
            <a:avLst/>
          </a:prstGeom>
        </p:spPr>
      </p:pic>
    </p:spTree>
    <p:extLst>
      <p:ext uri="{BB962C8B-B14F-4D97-AF65-F5344CB8AC3E}">
        <p14:creationId xmlns:p14="http://schemas.microsoft.com/office/powerpoint/2010/main" val="8536322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342900" lvl="0" indent="-342900"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2400" b="1" i="0" u="none" strike="noStrike" kern="0" cap="none" spc="0" normalizeH="0" baseline="0" noProof="0" dirty="0" smtClean="0">
                <a:ln>
                  <a:noFill/>
                </a:ln>
                <a:solidFill>
                  <a:srgbClr val="FF0000"/>
                </a:solidFill>
                <a:effectLst/>
                <a:uLnTx/>
                <a:uFillTx/>
                <a:latin typeface="Arial"/>
                <a:ea typeface="+mn-ea"/>
                <a:cs typeface="Arial"/>
              </a:rPr>
              <a:t>Texture</a:t>
            </a:r>
          </a:p>
          <a:p>
            <a:pPr marL="669925" lvl="1" indent="-325438" fontAlgn="base">
              <a:lnSpc>
                <a:spcPct val="100000"/>
              </a:lnSpc>
              <a:spcBef>
                <a:spcPct val="20000"/>
              </a:spcBef>
              <a:spcAft>
                <a:spcPts val="1200"/>
              </a:spcAft>
              <a:buClr>
                <a:srgbClr val="3B812F"/>
              </a:buClr>
              <a:buSzPct val="60000"/>
              <a:buFont typeface="Wingdings" panose="05000000000000000000" pitchFamily="2" charset="2"/>
              <a:buChar char="q"/>
            </a:pPr>
            <a:r>
              <a:rPr kumimoji="0" lang="en-GB" altLang="en-US" sz="2000" b="0" i="0" u="none" strike="noStrike" kern="0" cap="none" spc="0" normalizeH="0" baseline="0" noProof="0" dirty="0" smtClean="0">
                <a:ln>
                  <a:noFill/>
                </a:ln>
                <a:solidFill>
                  <a:srgbClr val="000000"/>
                </a:solidFill>
                <a:effectLst/>
                <a:uLnTx/>
                <a:uFillTx/>
                <a:latin typeface="Arial"/>
                <a:cs typeface="Arial"/>
              </a:rPr>
              <a:t>The surface of a material as evident by sight and the sense of touch</a:t>
            </a:r>
            <a:endParaRPr kumimoji="0" lang="en-GB" altLang="en-US" sz="2000" b="0" i="1" u="none" strike="noStrike" kern="0" cap="none" spc="0" normalizeH="0" baseline="0" noProof="0" dirty="0" smtClean="0">
              <a:ln>
                <a:noFill/>
              </a:ln>
              <a:solidFill>
                <a:srgbClr val="000000"/>
              </a:solidFill>
              <a:effectLst/>
              <a:uLnTx/>
              <a:uFillTx/>
              <a:latin typeface="Arial"/>
              <a:cs typeface="Arial"/>
            </a:endParaRPr>
          </a:p>
          <a:p>
            <a:pPr marL="669925" lvl="1" indent="-325438" fontAlgn="base">
              <a:lnSpc>
                <a:spcPct val="100000"/>
              </a:lnSpc>
              <a:spcBef>
                <a:spcPct val="20000"/>
              </a:spcBef>
              <a:spcAft>
                <a:spcPts val="1200"/>
              </a:spcAft>
              <a:buClr>
                <a:srgbClr val="3B812F"/>
              </a:buClr>
              <a:buSzPct val="60000"/>
              <a:buFont typeface="Wingdings" panose="05000000000000000000" pitchFamily="2" charset="2"/>
              <a:buChar char="q"/>
            </a:pPr>
            <a:r>
              <a:rPr kumimoji="0" lang="en-GB" altLang="en-US" sz="2000" b="0" i="0" u="none" strike="noStrike" kern="0" cap="none" spc="0" normalizeH="0" baseline="0" noProof="0" dirty="0" smtClean="0">
                <a:ln>
                  <a:noFill/>
                </a:ln>
                <a:solidFill>
                  <a:srgbClr val="000000"/>
                </a:solidFill>
                <a:effectLst/>
                <a:uLnTx/>
                <a:uFillTx/>
                <a:latin typeface="Arial"/>
                <a:cs typeface="Arial"/>
              </a:rPr>
              <a:t>For example the structure, appearance, and feel of a woven fabric </a:t>
            </a:r>
          </a:p>
          <a:p>
            <a:pPr marL="342900" lvl="0" indent="-342900"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2000" b="0" i="0" u="none" strike="noStrike" kern="0" cap="none" spc="0" normalizeH="0" baseline="0" noProof="0" dirty="0" smtClean="0">
                <a:ln>
                  <a:noFill/>
                </a:ln>
                <a:solidFill>
                  <a:srgbClr val="000000"/>
                </a:solidFill>
                <a:effectLst/>
                <a:uLnTx/>
                <a:uFillTx/>
                <a:latin typeface="Arial"/>
                <a:ea typeface="+mn-ea"/>
                <a:cs typeface="Arial"/>
              </a:rPr>
              <a:t>Coarse surfaces</a:t>
            </a:r>
          </a:p>
          <a:p>
            <a:pPr marL="669925" lvl="1" indent="-325438" fontAlgn="base">
              <a:lnSpc>
                <a:spcPct val="100000"/>
              </a:lnSpc>
              <a:spcBef>
                <a:spcPct val="20000"/>
              </a:spcBef>
              <a:spcAft>
                <a:spcPts val="1200"/>
              </a:spcAft>
              <a:buClr>
                <a:srgbClr val="3B812F"/>
              </a:buClr>
              <a:buSzPct val="60000"/>
              <a:buFont typeface="Wingdings" panose="05000000000000000000" pitchFamily="2" charset="2"/>
              <a:buChar char="q"/>
            </a:pPr>
            <a:r>
              <a:rPr kumimoji="0" lang="en-GB" altLang="en-US" sz="1600" b="0" i="0" u="none" strike="noStrike" kern="0" cap="none" spc="0" normalizeH="0" baseline="0" noProof="0" dirty="0" smtClean="0">
                <a:ln>
                  <a:noFill/>
                </a:ln>
                <a:solidFill>
                  <a:srgbClr val="000000"/>
                </a:solidFill>
                <a:effectLst/>
                <a:uLnTx/>
                <a:uFillTx/>
                <a:latin typeface="Arial"/>
                <a:cs typeface="Arial"/>
              </a:rPr>
              <a:t>More likely to retain foreign debris</a:t>
            </a:r>
          </a:p>
          <a:p>
            <a:pPr marL="342900" lvl="0" indent="-342900" fontAlgn="base">
              <a:lnSpc>
                <a:spcPct val="100000"/>
              </a:lnSpc>
              <a:spcBef>
                <a:spcPct val="20000"/>
              </a:spcBef>
              <a:spcAft>
                <a:spcPts val="1200"/>
              </a:spcAft>
              <a:buClr>
                <a:srgbClr val="CC9900"/>
              </a:buClr>
              <a:buSzPct val="65000"/>
              <a:buFont typeface="Wingdings" panose="05000000000000000000" pitchFamily="2" charset="2"/>
              <a:buChar char="n"/>
            </a:pPr>
            <a:r>
              <a:rPr kumimoji="0" lang="en-GB" altLang="en-US" sz="2000" b="0" i="0" u="none" strike="noStrike" kern="0" cap="none" spc="0" normalizeH="0" baseline="0" noProof="0" dirty="0" smtClean="0">
                <a:ln>
                  <a:noFill/>
                </a:ln>
                <a:solidFill>
                  <a:srgbClr val="000000"/>
                </a:solidFill>
                <a:effectLst/>
                <a:uLnTx/>
                <a:uFillTx/>
                <a:latin typeface="Arial"/>
                <a:ea typeface="+mn-ea"/>
                <a:cs typeface="Arial"/>
              </a:rPr>
              <a:t>Smooth surfaces</a:t>
            </a:r>
          </a:p>
          <a:p>
            <a:pPr marL="669925" lvl="1" indent="-325438" fontAlgn="base">
              <a:lnSpc>
                <a:spcPct val="100000"/>
              </a:lnSpc>
              <a:spcBef>
                <a:spcPct val="20000"/>
              </a:spcBef>
              <a:spcAft>
                <a:spcPts val="1200"/>
              </a:spcAft>
              <a:buClr>
                <a:srgbClr val="3B812F"/>
              </a:buClr>
              <a:buSzPct val="60000"/>
              <a:buFont typeface="Wingdings" panose="05000000000000000000" pitchFamily="2" charset="2"/>
              <a:buChar char="q"/>
            </a:pPr>
            <a:r>
              <a:rPr kumimoji="0" lang="en-GB" altLang="en-US" sz="1600" b="0" i="0" u="none" strike="noStrike" kern="0" cap="none" spc="0" normalizeH="0" baseline="0" noProof="0" dirty="0" smtClean="0">
                <a:ln>
                  <a:noFill/>
                </a:ln>
                <a:solidFill>
                  <a:srgbClr val="000000"/>
                </a:solidFill>
                <a:effectLst/>
                <a:uLnTx/>
                <a:uFillTx/>
                <a:latin typeface="Arial"/>
                <a:cs typeface="Arial"/>
              </a:rPr>
              <a:t>Less likely to retain foreign debris</a:t>
            </a:r>
            <a:endParaRPr kumimoji="0" lang="en-GB" altLang="en-US" sz="2200" b="0" i="0" u="none" strike="noStrike" kern="0" cap="none" spc="0" normalizeH="0" baseline="0" noProof="0" dirty="0" smtClean="0">
              <a:ln>
                <a:noFill/>
              </a:ln>
              <a:solidFill>
                <a:srgbClr val="000000"/>
              </a:solidFill>
              <a:effectLst/>
              <a:uLnTx/>
              <a:uFillTx/>
              <a:latin typeface="Arial"/>
              <a:cs typeface="Arial"/>
            </a:endParaRPr>
          </a:p>
          <a:p>
            <a:endParaRPr lang="en-US" dirty="0"/>
          </a:p>
        </p:txBody>
      </p:sp>
      <p:pic>
        <p:nvPicPr>
          <p:cNvPr id="4" name="Picture 3"/>
          <p:cNvPicPr>
            <a:picLocks noChangeAspect="1"/>
          </p:cNvPicPr>
          <p:nvPr/>
        </p:nvPicPr>
        <p:blipFill>
          <a:blip r:embed="rId2"/>
          <a:stretch>
            <a:fillRect/>
          </a:stretch>
        </p:blipFill>
        <p:spPr>
          <a:xfrm>
            <a:off x="8417625" y="4235872"/>
            <a:ext cx="1152244" cy="755970"/>
          </a:xfrm>
          <a:prstGeom prst="rect">
            <a:avLst/>
          </a:prstGeom>
        </p:spPr>
      </p:pic>
      <p:pic>
        <p:nvPicPr>
          <p:cNvPr id="5" name="Picture 4"/>
          <p:cNvPicPr>
            <a:picLocks noChangeAspect="1"/>
          </p:cNvPicPr>
          <p:nvPr/>
        </p:nvPicPr>
        <p:blipFill>
          <a:blip r:embed="rId3"/>
          <a:stretch>
            <a:fillRect/>
          </a:stretch>
        </p:blipFill>
        <p:spPr>
          <a:xfrm>
            <a:off x="9267630" y="5384414"/>
            <a:ext cx="1152244" cy="792549"/>
          </a:xfrm>
          <a:prstGeom prst="rect">
            <a:avLst/>
          </a:prstGeom>
        </p:spPr>
      </p:pic>
    </p:spTree>
    <p:extLst>
      <p:ext uri="{BB962C8B-B14F-4D97-AF65-F5344CB8AC3E}">
        <p14:creationId xmlns:p14="http://schemas.microsoft.com/office/powerpoint/2010/main" val="3799560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Interchange between people</a:t>
            </a:r>
            <a:endParaRPr lang="en-US" dirty="0"/>
          </a:p>
        </p:txBody>
      </p:sp>
      <p:sp>
        <p:nvSpPr>
          <p:cNvPr id="3" name="Content Placeholder 2"/>
          <p:cNvSpPr>
            <a:spLocks noGrp="1"/>
          </p:cNvSpPr>
          <p:nvPr>
            <p:ph idx="1"/>
          </p:nvPr>
        </p:nvSpPr>
        <p:spPr/>
        <p:txBody>
          <a:bodyPr/>
          <a:lstStyle/>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kern="0" dirty="0">
                <a:solidFill>
                  <a:srgbClr val="000000"/>
                </a:solidFill>
                <a:latin typeface="Garamond"/>
                <a:cs typeface="Arial"/>
              </a:rPr>
              <a:t>Exchange of fibres</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Between clothing</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kern="0" dirty="0">
                <a:solidFill>
                  <a:srgbClr val="000000"/>
                </a:solidFill>
                <a:latin typeface="Garamond"/>
                <a:cs typeface="Arial"/>
              </a:rPr>
              <a:t>Exchange of skin, hairs</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kern="0" dirty="0">
                <a:solidFill>
                  <a:srgbClr val="000000"/>
                </a:solidFill>
                <a:latin typeface="Garamond"/>
                <a:cs typeface="Arial"/>
              </a:rPr>
              <a:t>Exchange of bodily fluids</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Blood</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Saliva</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Semen</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Body fluids</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kern="0" dirty="0">
                <a:solidFill>
                  <a:srgbClr val="000000"/>
                </a:solidFill>
                <a:latin typeface="Garamond"/>
                <a:cs typeface="Arial"/>
              </a:rPr>
              <a:t>Bite marks</a:t>
            </a:r>
            <a:endParaRPr lang="en-US" kern="0" dirty="0">
              <a:solidFill>
                <a:srgbClr val="000000"/>
              </a:solidFill>
              <a:latin typeface="Garamond"/>
              <a:cs typeface="Arial"/>
            </a:endParaRPr>
          </a:p>
          <a:p>
            <a:endParaRPr lang="en-US" dirty="0"/>
          </a:p>
        </p:txBody>
      </p:sp>
    </p:spTree>
    <p:extLst>
      <p:ext uri="{BB962C8B-B14F-4D97-AF65-F5344CB8AC3E}">
        <p14:creationId xmlns:p14="http://schemas.microsoft.com/office/powerpoint/2010/main" val="1974196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Locard's</a:t>
            </a:r>
            <a:r>
              <a:rPr lang="en-US" dirty="0" smtClean="0"/>
              <a:t> Principle in Action</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690688"/>
            <a:ext cx="10515600" cy="4648167"/>
          </a:xfrm>
        </p:spPr>
      </p:pic>
    </p:spTree>
    <p:extLst>
      <p:ext uri="{BB962C8B-B14F-4D97-AF65-F5344CB8AC3E}">
        <p14:creationId xmlns:p14="http://schemas.microsoft.com/office/powerpoint/2010/main" val="3483440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Scene Evidence Types </a:t>
            </a:r>
            <a:endParaRPr lang="en-US" dirty="0"/>
          </a:p>
        </p:txBody>
      </p:sp>
      <p:sp>
        <p:nvSpPr>
          <p:cNvPr id="3" name="Content Placeholder 2"/>
          <p:cNvSpPr>
            <a:spLocks noGrp="1"/>
          </p:cNvSpPr>
          <p:nvPr>
            <p:ph idx="1"/>
          </p:nvPr>
        </p:nvSpPr>
        <p:spPr/>
        <p:txBody>
          <a:bodyPr>
            <a:normAutofit fontScale="92500" lnSpcReduction="10000"/>
          </a:bodyPr>
          <a:lstStyle/>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Trace Evidence</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Fibre transfer</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Glass fragments</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Foliage</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Fingerprints</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DNA</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Used condoms/tissues</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Bedding</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Underwear</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Towels/wipes</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Alcohol/Drugs</a:t>
            </a:r>
          </a:p>
          <a:p>
            <a:endParaRPr lang="en-US" dirty="0"/>
          </a:p>
        </p:txBody>
      </p:sp>
      <p:pic>
        <p:nvPicPr>
          <p:cNvPr id="4" name="Picture 3"/>
          <p:cNvPicPr>
            <a:picLocks noChangeAspect="1"/>
          </p:cNvPicPr>
          <p:nvPr/>
        </p:nvPicPr>
        <p:blipFill>
          <a:blip r:embed="rId2"/>
          <a:stretch>
            <a:fillRect/>
          </a:stretch>
        </p:blipFill>
        <p:spPr>
          <a:xfrm>
            <a:off x="4096338" y="2383445"/>
            <a:ext cx="3999323" cy="2091109"/>
          </a:xfrm>
          <a:prstGeom prst="rect">
            <a:avLst/>
          </a:prstGeom>
        </p:spPr>
      </p:pic>
      <p:pic>
        <p:nvPicPr>
          <p:cNvPr id="5" name="Picture 4"/>
          <p:cNvPicPr>
            <a:picLocks noChangeAspect="1"/>
          </p:cNvPicPr>
          <p:nvPr/>
        </p:nvPicPr>
        <p:blipFill>
          <a:blip r:embed="rId3"/>
          <a:stretch>
            <a:fillRect/>
          </a:stretch>
        </p:blipFill>
        <p:spPr>
          <a:xfrm>
            <a:off x="4980335" y="2612065"/>
            <a:ext cx="2231329" cy="1633870"/>
          </a:xfrm>
          <a:prstGeom prst="rect">
            <a:avLst/>
          </a:prstGeom>
        </p:spPr>
      </p:pic>
      <p:pic>
        <p:nvPicPr>
          <p:cNvPr id="6" name="Picture 5"/>
          <p:cNvPicPr>
            <a:picLocks noChangeAspect="1"/>
          </p:cNvPicPr>
          <p:nvPr/>
        </p:nvPicPr>
        <p:blipFill>
          <a:blip r:embed="rId4"/>
          <a:stretch>
            <a:fillRect/>
          </a:stretch>
        </p:blipFill>
        <p:spPr>
          <a:xfrm>
            <a:off x="8095661" y="3331443"/>
            <a:ext cx="2249619" cy="1700931"/>
          </a:xfrm>
          <a:prstGeom prst="rect">
            <a:avLst/>
          </a:prstGeom>
        </p:spPr>
      </p:pic>
    </p:spTree>
    <p:extLst>
      <p:ext uri="{BB962C8B-B14F-4D97-AF65-F5344CB8AC3E}">
        <p14:creationId xmlns:p14="http://schemas.microsoft.com/office/powerpoint/2010/main" val="1847902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z="4200" b="0" i="0" u="none" strike="noStrike" kern="0" cap="none" spc="0" normalizeH="0" baseline="0" noProof="0" dirty="0" smtClean="0">
                <a:ln>
                  <a:noFill/>
                </a:ln>
                <a:effectLst/>
                <a:uLnTx/>
                <a:uFillTx/>
                <a:latin typeface="Garamond"/>
                <a:cs typeface="Arial"/>
              </a:rPr>
              <a:t>Preservation</a:t>
            </a:r>
            <a:endParaRPr lang="en-US" dirty="0"/>
          </a:p>
        </p:txBody>
      </p:sp>
      <p:sp>
        <p:nvSpPr>
          <p:cNvPr id="3" name="Content Placeholder 2"/>
          <p:cNvSpPr>
            <a:spLocks noGrp="1"/>
          </p:cNvSpPr>
          <p:nvPr>
            <p:ph idx="1"/>
          </p:nvPr>
        </p:nvSpPr>
        <p:spPr/>
        <p:txBody>
          <a:bodyPr/>
          <a:lstStyle/>
          <a:p>
            <a:pPr marL="0" lvl="0" indent="0" algn="ctr" fontAlgn="base">
              <a:lnSpc>
                <a:spcPct val="100000"/>
              </a:lnSpc>
              <a:spcBef>
                <a:spcPct val="20000"/>
              </a:spcBef>
              <a:spcAft>
                <a:spcPct val="0"/>
              </a:spcAft>
              <a:buClr>
                <a:srgbClr val="CC9900"/>
              </a:buClr>
              <a:buSzPct val="65000"/>
              <a:buNone/>
              <a:defRPr/>
            </a:pPr>
            <a:r>
              <a:rPr lang="en-GB" kern="0" dirty="0">
                <a:solidFill>
                  <a:srgbClr val="000000"/>
                </a:solidFill>
                <a:latin typeface="Garamond"/>
                <a:cs typeface="Arial"/>
              </a:rPr>
              <a:t>Crime scenes should not be walked in, interfered with or changed before Crime Scene Investigators attend</a:t>
            </a:r>
            <a:endParaRPr lang="en-US" kern="0" dirty="0">
              <a:solidFill>
                <a:srgbClr val="000000"/>
              </a:solidFill>
              <a:latin typeface="Garamond"/>
              <a:cs typeface="Arial"/>
            </a:endParaRPr>
          </a:p>
          <a:p>
            <a:endParaRPr lang="en-US" dirty="0"/>
          </a:p>
        </p:txBody>
      </p:sp>
      <p:pic>
        <p:nvPicPr>
          <p:cNvPr id="4" name="Picture 3"/>
          <p:cNvPicPr>
            <a:picLocks noChangeAspect="1"/>
          </p:cNvPicPr>
          <p:nvPr/>
        </p:nvPicPr>
        <p:blipFill>
          <a:blip r:embed="rId2"/>
          <a:stretch>
            <a:fillRect/>
          </a:stretch>
        </p:blipFill>
        <p:spPr>
          <a:xfrm>
            <a:off x="4620640" y="3296701"/>
            <a:ext cx="2950720" cy="2737341"/>
          </a:xfrm>
          <a:prstGeom prst="rect">
            <a:avLst/>
          </a:prstGeom>
        </p:spPr>
      </p:pic>
    </p:spTree>
    <p:extLst>
      <p:ext uri="{BB962C8B-B14F-4D97-AF65-F5344CB8AC3E}">
        <p14:creationId xmlns:p14="http://schemas.microsoft.com/office/powerpoint/2010/main" val="5043373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Case Study</a:t>
            </a:r>
            <a:endParaRPr lang="en-US" dirty="0"/>
          </a:p>
        </p:txBody>
      </p:sp>
      <p:sp>
        <p:nvSpPr>
          <p:cNvPr id="3" name="Content Placeholder 2"/>
          <p:cNvSpPr>
            <a:spLocks noGrp="1"/>
          </p:cNvSpPr>
          <p:nvPr>
            <p:ph idx="1"/>
          </p:nvPr>
        </p:nvSpPr>
        <p:spPr/>
        <p:txBody>
          <a:bodyPr>
            <a:normAutofit/>
          </a:bodyPr>
          <a:lstStyle/>
          <a:p>
            <a:pPr marL="0" lvl="0" indent="0" fontAlgn="base">
              <a:lnSpc>
                <a:spcPct val="100000"/>
              </a:lnSpc>
              <a:spcBef>
                <a:spcPct val="50000"/>
              </a:spcBef>
              <a:spcAft>
                <a:spcPct val="0"/>
              </a:spcAft>
              <a:buNone/>
              <a:defRPr/>
            </a:pPr>
            <a:r>
              <a:rPr lang="en-GB" dirty="0">
                <a:solidFill>
                  <a:srgbClr val="000000"/>
                </a:solidFill>
                <a:latin typeface="Garamond"/>
                <a:cs typeface="Arial" panose="020B0604020202020204" pitchFamily="34" charset="0"/>
              </a:rPr>
              <a:t>Sarah </a:t>
            </a:r>
            <a:r>
              <a:rPr lang="en-GB" dirty="0" smtClean="0">
                <a:solidFill>
                  <a:srgbClr val="000000"/>
                </a:solidFill>
                <a:latin typeface="Garamond"/>
                <a:cs typeface="Arial" panose="020B0604020202020204" pitchFamily="34" charset="0"/>
              </a:rPr>
              <a:t>calls </a:t>
            </a:r>
            <a:r>
              <a:rPr lang="en-GB" dirty="0">
                <a:solidFill>
                  <a:srgbClr val="000000"/>
                </a:solidFill>
                <a:latin typeface="Garamond"/>
                <a:cs typeface="Arial" panose="020B0604020202020204" pitchFamily="34" charset="0"/>
              </a:rPr>
              <a:t>police she has just been sexually assaulted in a tower block she is visiting.  She has been raped by a </a:t>
            </a:r>
            <a:r>
              <a:rPr lang="en-GB" dirty="0" smtClean="0">
                <a:solidFill>
                  <a:srgbClr val="000000"/>
                </a:solidFill>
                <a:latin typeface="Garamond"/>
                <a:cs typeface="Arial" panose="020B0604020202020204" pitchFamily="34" charset="0"/>
              </a:rPr>
              <a:t>man </a:t>
            </a:r>
            <a:r>
              <a:rPr lang="en-GB" dirty="0">
                <a:solidFill>
                  <a:srgbClr val="000000"/>
                </a:solidFill>
                <a:latin typeface="Garamond"/>
                <a:cs typeface="Arial" panose="020B0604020202020204" pitchFamily="34" charset="0"/>
              </a:rPr>
              <a:t>she recognises from a building nearby.  </a:t>
            </a:r>
            <a:endParaRPr lang="en-GB" dirty="0" smtClean="0">
              <a:solidFill>
                <a:srgbClr val="000000"/>
              </a:solidFill>
              <a:latin typeface="Garamond"/>
              <a:cs typeface="Arial" panose="020B0604020202020204" pitchFamily="34" charset="0"/>
            </a:endParaRPr>
          </a:p>
          <a:p>
            <a:pPr marL="0" lvl="0" indent="0" fontAlgn="base">
              <a:lnSpc>
                <a:spcPct val="100000"/>
              </a:lnSpc>
              <a:spcBef>
                <a:spcPct val="50000"/>
              </a:spcBef>
              <a:spcAft>
                <a:spcPct val="0"/>
              </a:spcAft>
              <a:buNone/>
              <a:defRPr/>
            </a:pPr>
            <a:r>
              <a:rPr lang="en-GB" dirty="0" smtClean="0">
                <a:solidFill>
                  <a:srgbClr val="000000"/>
                </a:solidFill>
                <a:latin typeface="Garamond"/>
                <a:cs typeface="Arial" panose="020B0604020202020204" pitchFamily="34" charset="0"/>
              </a:rPr>
              <a:t>She tells you that the assault took place approximately 1 </a:t>
            </a:r>
            <a:r>
              <a:rPr lang="en-GB" dirty="0">
                <a:solidFill>
                  <a:srgbClr val="000000"/>
                </a:solidFill>
                <a:latin typeface="Garamond"/>
                <a:cs typeface="Arial" panose="020B0604020202020204" pitchFamily="34" charset="0"/>
              </a:rPr>
              <a:t>hour ago.</a:t>
            </a:r>
          </a:p>
          <a:p>
            <a:pPr marL="0" lvl="0" indent="0" fontAlgn="base">
              <a:lnSpc>
                <a:spcPct val="100000"/>
              </a:lnSpc>
              <a:spcBef>
                <a:spcPct val="50000"/>
              </a:spcBef>
              <a:spcAft>
                <a:spcPct val="0"/>
              </a:spcAft>
              <a:buNone/>
              <a:defRPr/>
            </a:pPr>
            <a:r>
              <a:rPr lang="en-GB" dirty="0" smtClean="0">
                <a:solidFill>
                  <a:srgbClr val="000000"/>
                </a:solidFill>
                <a:latin typeface="Garamond"/>
                <a:cs typeface="Arial" panose="020B0604020202020204" pitchFamily="34" charset="0"/>
              </a:rPr>
              <a:t>Officers respond to the call and </a:t>
            </a:r>
            <a:r>
              <a:rPr lang="en-GB" dirty="0">
                <a:solidFill>
                  <a:srgbClr val="000000"/>
                </a:solidFill>
                <a:latin typeface="Garamond"/>
                <a:cs typeface="Arial" panose="020B0604020202020204" pitchFamily="34" charset="0"/>
              </a:rPr>
              <a:t>bring Sarah to </a:t>
            </a:r>
            <a:r>
              <a:rPr lang="en-GB" dirty="0" smtClean="0">
                <a:solidFill>
                  <a:srgbClr val="000000"/>
                </a:solidFill>
                <a:latin typeface="Garamond"/>
                <a:cs typeface="Arial" panose="020B0604020202020204" pitchFamily="34" charset="0"/>
              </a:rPr>
              <a:t>the </a:t>
            </a:r>
            <a:r>
              <a:rPr lang="en-GB" dirty="0">
                <a:solidFill>
                  <a:srgbClr val="000000"/>
                </a:solidFill>
                <a:latin typeface="Garamond"/>
                <a:cs typeface="Arial" panose="020B0604020202020204" pitchFamily="34" charset="0"/>
              </a:rPr>
              <a:t>police station.  </a:t>
            </a:r>
            <a:endParaRPr lang="en-GB" dirty="0" smtClean="0">
              <a:solidFill>
                <a:srgbClr val="000000"/>
              </a:solidFill>
              <a:latin typeface="Garamond"/>
              <a:cs typeface="Arial" panose="020B0604020202020204" pitchFamily="34" charset="0"/>
            </a:endParaRPr>
          </a:p>
          <a:p>
            <a:pPr marL="0" lvl="0" indent="0" fontAlgn="base">
              <a:lnSpc>
                <a:spcPct val="100000"/>
              </a:lnSpc>
              <a:spcBef>
                <a:spcPct val="50000"/>
              </a:spcBef>
              <a:spcAft>
                <a:spcPct val="0"/>
              </a:spcAft>
              <a:buNone/>
              <a:defRPr/>
            </a:pPr>
            <a:r>
              <a:rPr lang="en-GB" dirty="0" smtClean="0">
                <a:solidFill>
                  <a:srgbClr val="000000"/>
                </a:solidFill>
                <a:latin typeface="Garamond"/>
                <a:cs typeface="Arial" panose="020B0604020202020204" pitchFamily="34" charset="0"/>
              </a:rPr>
              <a:t>They </a:t>
            </a:r>
            <a:r>
              <a:rPr lang="en-GB" dirty="0">
                <a:solidFill>
                  <a:srgbClr val="000000"/>
                </a:solidFill>
                <a:latin typeface="Garamond"/>
                <a:cs typeface="Arial" panose="020B0604020202020204" pitchFamily="34" charset="0"/>
              </a:rPr>
              <a:t>plan to take her to hospital but now CID officers ask her what happened.  </a:t>
            </a:r>
            <a:endParaRPr lang="en-US" dirty="0"/>
          </a:p>
        </p:txBody>
      </p:sp>
    </p:spTree>
    <p:extLst>
      <p:ext uri="{BB962C8B-B14F-4D97-AF65-F5344CB8AC3E}">
        <p14:creationId xmlns:p14="http://schemas.microsoft.com/office/powerpoint/2010/main" val="30892624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Case Study</a:t>
            </a:r>
            <a:endParaRPr lang="en-US" dirty="0"/>
          </a:p>
        </p:txBody>
      </p:sp>
      <p:sp>
        <p:nvSpPr>
          <p:cNvPr id="3" name="Content Placeholder 2"/>
          <p:cNvSpPr>
            <a:spLocks noGrp="1"/>
          </p:cNvSpPr>
          <p:nvPr>
            <p:ph idx="1"/>
          </p:nvPr>
        </p:nvSpPr>
        <p:spPr/>
        <p:txBody>
          <a:bodyPr>
            <a:normAutofit/>
          </a:bodyPr>
          <a:lstStyle/>
          <a:p>
            <a:pPr marL="0" lvl="0" indent="0" fontAlgn="base">
              <a:lnSpc>
                <a:spcPct val="100000"/>
              </a:lnSpc>
              <a:spcBef>
                <a:spcPct val="50000"/>
              </a:spcBef>
              <a:spcAft>
                <a:spcPct val="0"/>
              </a:spcAft>
              <a:buNone/>
              <a:defRPr/>
            </a:pPr>
            <a:r>
              <a:rPr lang="en-GB" dirty="0" smtClean="0">
                <a:solidFill>
                  <a:srgbClr val="000000"/>
                </a:solidFill>
                <a:latin typeface="Garamond"/>
                <a:cs typeface="Arial" panose="020B0604020202020204" pitchFamily="34" charset="0"/>
              </a:rPr>
              <a:t>The CID officers are </a:t>
            </a:r>
            <a:r>
              <a:rPr lang="en-GB" dirty="0">
                <a:solidFill>
                  <a:srgbClr val="000000"/>
                </a:solidFill>
                <a:latin typeface="Garamond"/>
                <a:cs typeface="Arial" panose="020B0604020202020204" pitchFamily="34" charset="0"/>
              </a:rPr>
              <a:t>sure </a:t>
            </a:r>
            <a:r>
              <a:rPr lang="en-GB" dirty="0" smtClean="0">
                <a:solidFill>
                  <a:srgbClr val="000000"/>
                </a:solidFill>
                <a:latin typeface="Garamond"/>
                <a:cs typeface="Arial" panose="020B0604020202020204" pitchFamily="34" charset="0"/>
              </a:rPr>
              <a:t>Sarah is </a:t>
            </a:r>
            <a:r>
              <a:rPr lang="en-GB" dirty="0">
                <a:solidFill>
                  <a:srgbClr val="000000"/>
                </a:solidFill>
                <a:latin typeface="Garamond"/>
                <a:cs typeface="Arial" panose="020B0604020202020204" pitchFamily="34" charset="0"/>
              </a:rPr>
              <a:t>telling the </a:t>
            </a:r>
            <a:r>
              <a:rPr lang="en-GB" dirty="0" smtClean="0">
                <a:solidFill>
                  <a:srgbClr val="000000"/>
                </a:solidFill>
                <a:latin typeface="Garamond"/>
                <a:cs typeface="Arial" panose="020B0604020202020204" pitchFamily="34" charset="0"/>
              </a:rPr>
              <a:t>truth, she </a:t>
            </a:r>
            <a:r>
              <a:rPr lang="en-GB" dirty="0">
                <a:solidFill>
                  <a:srgbClr val="000000"/>
                </a:solidFill>
                <a:latin typeface="Garamond"/>
                <a:cs typeface="Arial" panose="020B0604020202020204" pitchFamily="34" charset="0"/>
              </a:rPr>
              <a:t>is very upset and clearly bruised and bleeding.  </a:t>
            </a:r>
            <a:endParaRPr lang="en-GB" dirty="0" smtClean="0">
              <a:solidFill>
                <a:srgbClr val="000000"/>
              </a:solidFill>
              <a:latin typeface="Garamond"/>
              <a:cs typeface="Arial" panose="020B0604020202020204" pitchFamily="34" charset="0"/>
            </a:endParaRPr>
          </a:p>
          <a:p>
            <a:pPr marL="0" lvl="0" indent="0" fontAlgn="base">
              <a:lnSpc>
                <a:spcPct val="100000"/>
              </a:lnSpc>
              <a:spcBef>
                <a:spcPct val="50000"/>
              </a:spcBef>
              <a:spcAft>
                <a:spcPct val="0"/>
              </a:spcAft>
              <a:buNone/>
              <a:defRPr/>
            </a:pPr>
            <a:r>
              <a:rPr lang="en-GB" dirty="0" smtClean="0">
                <a:solidFill>
                  <a:srgbClr val="000000"/>
                </a:solidFill>
                <a:latin typeface="Garamond"/>
                <a:cs typeface="Arial" panose="020B0604020202020204" pitchFamily="34" charset="0"/>
              </a:rPr>
              <a:t>Sarah tells the officers that the man forced </a:t>
            </a:r>
            <a:r>
              <a:rPr lang="en-GB" dirty="0">
                <a:solidFill>
                  <a:srgbClr val="000000"/>
                </a:solidFill>
                <a:latin typeface="Garamond"/>
                <a:cs typeface="Arial" panose="020B0604020202020204" pitchFamily="34" charset="0"/>
              </a:rPr>
              <a:t>her to have oral sex and then </a:t>
            </a:r>
            <a:r>
              <a:rPr lang="en-GB" dirty="0" smtClean="0">
                <a:solidFill>
                  <a:srgbClr val="000000"/>
                </a:solidFill>
                <a:latin typeface="Garamond"/>
                <a:cs typeface="Arial" panose="020B0604020202020204" pitchFamily="34" charset="0"/>
              </a:rPr>
              <a:t>raped </a:t>
            </a:r>
            <a:r>
              <a:rPr lang="en-GB" dirty="0">
                <a:solidFill>
                  <a:srgbClr val="000000"/>
                </a:solidFill>
                <a:latin typeface="Garamond"/>
                <a:cs typeface="Arial" panose="020B0604020202020204" pitchFamily="34" charset="0"/>
              </a:rPr>
              <a:t>her on the </a:t>
            </a:r>
            <a:r>
              <a:rPr lang="en-GB" dirty="0" smtClean="0">
                <a:solidFill>
                  <a:srgbClr val="000000"/>
                </a:solidFill>
                <a:latin typeface="Garamond"/>
                <a:cs typeface="Arial" panose="020B0604020202020204" pitchFamily="34" charset="0"/>
              </a:rPr>
              <a:t>fire escape.  </a:t>
            </a:r>
          </a:p>
          <a:p>
            <a:pPr marL="0" lvl="0" indent="0" fontAlgn="base">
              <a:lnSpc>
                <a:spcPct val="100000"/>
              </a:lnSpc>
              <a:spcBef>
                <a:spcPct val="50000"/>
              </a:spcBef>
              <a:spcAft>
                <a:spcPct val="0"/>
              </a:spcAft>
              <a:buNone/>
              <a:defRPr/>
            </a:pPr>
            <a:r>
              <a:rPr lang="en-GB" dirty="0" smtClean="0">
                <a:solidFill>
                  <a:srgbClr val="000000"/>
                </a:solidFill>
                <a:latin typeface="Garamond"/>
                <a:cs typeface="Arial" panose="020B0604020202020204" pitchFamily="34" charset="0"/>
              </a:rPr>
              <a:t>The </a:t>
            </a:r>
            <a:r>
              <a:rPr lang="en-GB" dirty="0">
                <a:solidFill>
                  <a:srgbClr val="000000"/>
                </a:solidFill>
                <a:latin typeface="Garamond"/>
                <a:cs typeface="Arial" panose="020B0604020202020204" pitchFamily="34" charset="0"/>
              </a:rPr>
              <a:t>attack was violent and she has been bitten and scratched.  </a:t>
            </a:r>
            <a:r>
              <a:rPr lang="en-GB" dirty="0" smtClean="0">
                <a:solidFill>
                  <a:srgbClr val="000000"/>
                </a:solidFill>
                <a:latin typeface="Garamond"/>
                <a:cs typeface="Arial" panose="020B0604020202020204" pitchFamily="34" charset="0"/>
              </a:rPr>
              <a:t>Sarah tells you she is not in a relationship </a:t>
            </a:r>
            <a:r>
              <a:rPr lang="en-GB" dirty="0">
                <a:solidFill>
                  <a:srgbClr val="000000"/>
                </a:solidFill>
                <a:latin typeface="Garamond"/>
                <a:cs typeface="Arial" panose="020B0604020202020204" pitchFamily="34" charset="0"/>
              </a:rPr>
              <a:t>with the </a:t>
            </a:r>
            <a:r>
              <a:rPr lang="en-GB" dirty="0" smtClean="0">
                <a:solidFill>
                  <a:srgbClr val="000000"/>
                </a:solidFill>
                <a:latin typeface="Garamond"/>
                <a:cs typeface="Arial" panose="020B0604020202020204" pitchFamily="34" charset="0"/>
              </a:rPr>
              <a:t>man </a:t>
            </a:r>
            <a:r>
              <a:rPr lang="en-GB" dirty="0">
                <a:solidFill>
                  <a:srgbClr val="000000"/>
                </a:solidFill>
                <a:latin typeface="Garamond"/>
                <a:cs typeface="Arial" panose="020B0604020202020204" pitchFamily="34" charset="0"/>
              </a:rPr>
              <a:t>but she has seen him come into the shop where she works many times.</a:t>
            </a:r>
          </a:p>
          <a:p>
            <a:pPr marL="0" lvl="0" indent="0" fontAlgn="base">
              <a:lnSpc>
                <a:spcPct val="100000"/>
              </a:lnSpc>
              <a:spcBef>
                <a:spcPct val="50000"/>
              </a:spcBef>
              <a:spcAft>
                <a:spcPct val="0"/>
              </a:spcAft>
              <a:buNone/>
              <a:defRPr/>
            </a:pPr>
            <a:r>
              <a:rPr lang="en-GB" dirty="0">
                <a:solidFill>
                  <a:srgbClr val="000000"/>
                </a:solidFill>
                <a:latin typeface="Garamond"/>
                <a:cs typeface="Arial" panose="020B0604020202020204" pitchFamily="34" charset="0"/>
              </a:rPr>
              <a:t>The CID have are planning to arrest the </a:t>
            </a:r>
            <a:r>
              <a:rPr lang="en-GB" dirty="0" smtClean="0">
                <a:solidFill>
                  <a:srgbClr val="000000"/>
                </a:solidFill>
                <a:latin typeface="Garamond"/>
                <a:cs typeface="Arial" panose="020B0604020202020204" pitchFamily="34" charset="0"/>
              </a:rPr>
              <a:t>man </a:t>
            </a:r>
            <a:r>
              <a:rPr lang="en-GB" dirty="0">
                <a:solidFill>
                  <a:srgbClr val="000000"/>
                </a:solidFill>
                <a:latin typeface="Garamond"/>
                <a:cs typeface="Arial" panose="020B0604020202020204" pitchFamily="34" charset="0"/>
              </a:rPr>
              <a:t>very soon.</a:t>
            </a:r>
            <a:endParaRPr lang="en-US" dirty="0"/>
          </a:p>
        </p:txBody>
      </p:sp>
    </p:spTree>
    <p:extLst>
      <p:ext uri="{BB962C8B-B14F-4D97-AF65-F5344CB8AC3E}">
        <p14:creationId xmlns:p14="http://schemas.microsoft.com/office/powerpoint/2010/main" val="904640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457200" lvl="0" indent="-457200" fontAlgn="base">
              <a:lnSpc>
                <a:spcPct val="100000"/>
              </a:lnSpc>
              <a:spcBef>
                <a:spcPct val="0"/>
              </a:spcBef>
              <a:spcAft>
                <a:spcPts val="1200"/>
              </a:spcAft>
              <a:buFont typeface="+mj-lt"/>
              <a:buAutoNum type="arabicPeriod"/>
              <a:defRPr/>
            </a:pPr>
            <a:r>
              <a:rPr lang="en-GB" sz="2000" dirty="0">
                <a:solidFill>
                  <a:srgbClr val="000000"/>
                </a:solidFill>
                <a:latin typeface="Garamond"/>
                <a:cs typeface="Arial" panose="020B0604020202020204" pitchFamily="34" charset="0"/>
              </a:rPr>
              <a:t>Sarah is sitting in the CID office.  She has asked for some tea and to go to the toilet before you question her.  What are your first actions with Sarah?</a:t>
            </a:r>
          </a:p>
          <a:p>
            <a:pPr marL="457200" lvl="0" indent="-457200" fontAlgn="base">
              <a:lnSpc>
                <a:spcPct val="100000"/>
              </a:lnSpc>
              <a:spcBef>
                <a:spcPct val="0"/>
              </a:spcBef>
              <a:spcAft>
                <a:spcPts val="1200"/>
              </a:spcAft>
              <a:buFont typeface="+mj-lt"/>
              <a:buAutoNum type="arabicPeriod"/>
              <a:defRPr/>
            </a:pPr>
            <a:r>
              <a:rPr lang="en-GB" sz="2000" dirty="0">
                <a:solidFill>
                  <a:srgbClr val="000000"/>
                </a:solidFill>
                <a:latin typeface="Garamond"/>
                <a:cs typeface="Arial" panose="020B0604020202020204" pitchFamily="34" charset="0"/>
              </a:rPr>
              <a:t>The doctor </a:t>
            </a:r>
            <a:r>
              <a:rPr lang="en-GB" sz="2000" dirty="0" smtClean="0">
                <a:solidFill>
                  <a:srgbClr val="000000"/>
                </a:solidFill>
                <a:latin typeface="Garamond"/>
                <a:cs typeface="Arial" panose="020B0604020202020204" pitchFamily="34" charset="0"/>
              </a:rPr>
              <a:t>arrives at the police station victim examination suite, she </a:t>
            </a:r>
            <a:r>
              <a:rPr lang="en-GB" sz="2000" dirty="0">
                <a:solidFill>
                  <a:srgbClr val="000000"/>
                </a:solidFill>
                <a:latin typeface="Garamond"/>
                <a:cs typeface="Arial" panose="020B0604020202020204" pitchFamily="34" charset="0"/>
              </a:rPr>
              <a:t>has no experience of rape cases but will take the samples you ask her to take.  What do you want the doctor to do during her examination?  Which samples will you ask the doctor to take from Sarah at hospital?  Be specific.</a:t>
            </a:r>
          </a:p>
          <a:p>
            <a:pPr marL="457200" lvl="0" indent="-457200" fontAlgn="base">
              <a:lnSpc>
                <a:spcPct val="100000"/>
              </a:lnSpc>
              <a:spcBef>
                <a:spcPct val="0"/>
              </a:spcBef>
              <a:spcAft>
                <a:spcPts val="1200"/>
              </a:spcAft>
              <a:buFont typeface="+mj-lt"/>
              <a:buAutoNum type="arabicPeriod"/>
              <a:defRPr/>
            </a:pPr>
            <a:r>
              <a:rPr lang="en-GB" sz="2000" dirty="0">
                <a:solidFill>
                  <a:srgbClr val="000000"/>
                </a:solidFill>
                <a:latin typeface="Garamond"/>
                <a:cs typeface="Arial" panose="020B0604020202020204" pitchFamily="34" charset="0"/>
              </a:rPr>
              <a:t>A female crime scene investigator </a:t>
            </a:r>
            <a:r>
              <a:rPr lang="en-GB" sz="2000" dirty="0" smtClean="0">
                <a:solidFill>
                  <a:srgbClr val="000000"/>
                </a:solidFill>
                <a:latin typeface="Garamond"/>
                <a:cs typeface="Arial" panose="020B0604020202020204" pitchFamily="34" charset="0"/>
              </a:rPr>
              <a:t>is available.  </a:t>
            </a:r>
            <a:r>
              <a:rPr lang="en-GB" sz="2000" dirty="0">
                <a:solidFill>
                  <a:srgbClr val="000000"/>
                </a:solidFill>
                <a:latin typeface="Garamond"/>
                <a:cs typeface="Arial" panose="020B0604020202020204" pitchFamily="34" charset="0"/>
              </a:rPr>
              <a:t>What can she do to help you with your evidence from Sarah?</a:t>
            </a:r>
          </a:p>
          <a:p>
            <a:pPr marL="457200" lvl="0" indent="-457200" fontAlgn="base">
              <a:lnSpc>
                <a:spcPct val="100000"/>
              </a:lnSpc>
              <a:spcBef>
                <a:spcPct val="0"/>
              </a:spcBef>
              <a:spcAft>
                <a:spcPts val="1200"/>
              </a:spcAft>
              <a:buFont typeface="+mj-lt"/>
              <a:buAutoNum type="arabicPeriod"/>
              <a:defRPr/>
            </a:pPr>
            <a:r>
              <a:rPr lang="en-GB" sz="2000" dirty="0">
                <a:solidFill>
                  <a:srgbClr val="000000"/>
                </a:solidFill>
                <a:latin typeface="Garamond"/>
                <a:cs typeface="Arial" panose="020B0604020202020204" pitchFamily="34" charset="0"/>
              </a:rPr>
              <a:t>The </a:t>
            </a:r>
            <a:r>
              <a:rPr lang="en-GB" sz="2000" dirty="0" smtClean="0">
                <a:solidFill>
                  <a:srgbClr val="000000"/>
                </a:solidFill>
                <a:latin typeface="Garamond"/>
                <a:cs typeface="Arial" panose="020B0604020202020204" pitchFamily="34" charset="0"/>
              </a:rPr>
              <a:t>man </a:t>
            </a:r>
            <a:r>
              <a:rPr lang="en-GB" sz="2000" dirty="0">
                <a:solidFill>
                  <a:srgbClr val="000000"/>
                </a:solidFill>
                <a:latin typeface="Garamond"/>
                <a:cs typeface="Arial" panose="020B0604020202020204" pitchFamily="34" charset="0"/>
              </a:rPr>
              <a:t>needs to be arrested.  The policemen that brought Sarah to the police station are waiting to go and arrest him.  Is this OK?</a:t>
            </a:r>
          </a:p>
          <a:p>
            <a:pPr marL="457200" lvl="0" indent="-457200" fontAlgn="base">
              <a:lnSpc>
                <a:spcPct val="100000"/>
              </a:lnSpc>
              <a:spcBef>
                <a:spcPct val="0"/>
              </a:spcBef>
              <a:spcAft>
                <a:spcPts val="1200"/>
              </a:spcAft>
              <a:buFont typeface="+mj-lt"/>
              <a:buAutoNum type="arabicPeriod"/>
              <a:defRPr/>
            </a:pPr>
            <a:r>
              <a:rPr lang="en-GB" sz="2000" dirty="0" smtClean="0">
                <a:solidFill>
                  <a:srgbClr val="000000"/>
                </a:solidFill>
                <a:latin typeface="Garamond"/>
                <a:cs typeface="Arial" panose="020B0604020202020204" pitchFamily="34" charset="0"/>
              </a:rPr>
              <a:t>Explain your actions when the alleged offender arrives </a:t>
            </a:r>
            <a:r>
              <a:rPr lang="en-GB" sz="2000" dirty="0">
                <a:solidFill>
                  <a:srgbClr val="000000"/>
                </a:solidFill>
                <a:latin typeface="Garamond"/>
                <a:cs typeface="Arial" panose="020B0604020202020204" pitchFamily="34" charset="0"/>
              </a:rPr>
              <a:t>at the police station?  Are you the best person to deal with him?  </a:t>
            </a:r>
            <a:endParaRPr lang="en-US" sz="2000" dirty="0">
              <a:solidFill>
                <a:srgbClr val="000000"/>
              </a:solidFill>
              <a:latin typeface="Garamond"/>
              <a:cs typeface="Arial" panose="020B0604020202020204" pitchFamily="34" charset="0"/>
            </a:endParaRPr>
          </a:p>
          <a:p>
            <a:endParaRPr lang="en-US" dirty="0"/>
          </a:p>
        </p:txBody>
      </p:sp>
    </p:spTree>
    <p:extLst>
      <p:ext uri="{BB962C8B-B14F-4D97-AF65-F5344CB8AC3E}">
        <p14:creationId xmlns:p14="http://schemas.microsoft.com/office/powerpoint/2010/main" val="19198653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Sexual Assault Victims</a:t>
            </a:r>
            <a:endParaRPr lang="en-US" dirty="0"/>
          </a:p>
        </p:txBody>
      </p:sp>
      <p:sp>
        <p:nvSpPr>
          <p:cNvPr id="3" name="Content Placeholder 2"/>
          <p:cNvSpPr>
            <a:spLocks noGrp="1"/>
          </p:cNvSpPr>
          <p:nvPr>
            <p:ph idx="1"/>
          </p:nvPr>
        </p:nvSpPr>
        <p:spPr/>
        <p:txBody>
          <a:bodyPr>
            <a:normAutofit lnSpcReduction="10000"/>
          </a:bodyPr>
          <a:lstStyle/>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Dealt with sensitively and professionally</a:t>
            </a: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Examination suite</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2000" i="1" kern="0" dirty="0">
                <a:solidFill>
                  <a:srgbClr val="000000"/>
                </a:solidFill>
                <a:latin typeface="Garamond"/>
                <a:cs typeface="Arial"/>
              </a:rPr>
              <a:t>Ideally</a:t>
            </a:r>
            <a:r>
              <a:rPr lang="en-GB" sz="2000" kern="0" dirty="0">
                <a:solidFill>
                  <a:srgbClr val="000000"/>
                </a:solidFill>
                <a:latin typeface="Garamond"/>
                <a:cs typeface="Arial"/>
              </a:rPr>
              <a:t> they should go to a purpose-built reception centre</a:t>
            </a: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Examined as soon as possible for best evidence</a:t>
            </a: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Every hour matters</a:t>
            </a: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Before washing or using the toilet</a:t>
            </a: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Before changing sanitary wear</a:t>
            </a: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Before drinking, eating or smoking</a:t>
            </a: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Use early evidence kit if required</a:t>
            </a:r>
          </a:p>
          <a:p>
            <a:endParaRPr lang="en-US" dirty="0"/>
          </a:p>
        </p:txBody>
      </p:sp>
      <p:pic>
        <p:nvPicPr>
          <p:cNvPr id="4" name="Picture 3"/>
          <p:cNvPicPr>
            <a:picLocks noChangeAspect="1"/>
          </p:cNvPicPr>
          <p:nvPr/>
        </p:nvPicPr>
        <p:blipFill>
          <a:blip r:embed="rId2"/>
          <a:stretch>
            <a:fillRect/>
          </a:stretch>
        </p:blipFill>
        <p:spPr>
          <a:xfrm>
            <a:off x="8615966" y="2015663"/>
            <a:ext cx="2737834" cy="3971261"/>
          </a:xfrm>
          <a:prstGeom prst="rect">
            <a:avLst/>
          </a:prstGeom>
        </p:spPr>
      </p:pic>
    </p:spTree>
    <p:extLst>
      <p:ext uri="{BB962C8B-B14F-4D97-AF65-F5344CB8AC3E}">
        <p14:creationId xmlns:p14="http://schemas.microsoft.com/office/powerpoint/2010/main" val="19639062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Medical Examinations</a:t>
            </a:r>
            <a:endParaRPr lang="en-US" dirty="0"/>
          </a:p>
        </p:txBody>
      </p:sp>
      <p:sp>
        <p:nvSpPr>
          <p:cNvPr id="3" name="Content Placeholder 2"/>
          <p:cNvSpPr>
            <a:spLocks noGrp="1"/>
          </p:cNvSpPr>
          <p:nvPr>
            <p:ph idx="1"/>
          </p:nvPr>
        </p:nvSpPr>
        <p:spPr/>
        <p:txBody>
          <a:bodyPr>
            <a:normAutofit lnSpcReduction="10000"/>
          </a:bodyPr>
          <a:lstStyle/>
          <a:p>
            <a:pPr marL="342900" lvl="0" indent="-342900" fontAlgn="base">
              <a:lnSpc>
                <a:spcPct val="12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Clean Room with clean and new equipment/containers</a:t>
            </a:r>
          </a:p>
          <a:p>
            <a:pPr marL="342900" lvl="0" indent="-342900" fontAlgn="base">
              <a:lnSpc>
                <a:spcPct val="12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Check the room has not been used for the suspect </a:t>
            </a:r>
          </a:p>
          <a:p>
            <a:pPr marL="342900" lvl="0" indent="-342900" fontAlgn="base">
              <a:lnSpc>
                <a:spcPct val="12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Wear the correct Personal Protective Equipment</a:t>
            </a:r>
          </a:p>
          <a:p>
            <a:pPr marL="342900" lvl="0" indent="-342900" fontAlgn="base">
              <a:lnSpc>
                <a:spcPct val="12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Has the complainant an infectious disease? </a:t>
            </a:r>
          </a:p>
          <a:p>
            <a:pPr marL="342900" lvl="0" indent="-342900" fontAlgn="base">
              <a:lnSpc>
                <a:spcPct val="12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Police Surgeon</a:t>
            </a:r>
          </a:p>
          <a:p>
            <a:pPr marL="669925" lvl="1" indent="-325438" fontAlgn="base">
              <a:lnSpc>
                <a:spcPct val="12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Should also ensure exhibits are seized and correctly packaged</a:t>
            </a:r>
          </a:p>
          <a:p>
            <a:pPr marL="342900" lvl="0" indent="-342900" fontAlgn="base">
              <a:lnSpc>
                <a:spcPct val="12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Look and listen </a:t>
            </a:r>
          </a:p>
          <a:p>
            <a:pPr marL="669925" lvl="1" indent="-325438" fontAlgn="base">
              <a:lnSpc>
                <a:spcPct val="120000"/>
              </a:lnSpc>
              <a:spcBef>
                <a:spcPct val="20000"/>
              </a:spcBef>
              <a:spcAft>
                <a:spcPts val="600"/>
              </a:spcAft>
              <a:buClr>
                <a:srgbClr val="3B812F"/>
              </a:buClr>
              <a:buSzPct val="60000"/>
              <a:buFont typeface="Wingdings" panose="05000000000000000000" pitchFamily="2" charset="2"/>
              <a:buChar char="q"/>
              <a:defRPr/>
            </a:pPr>
            <a:r>
              <a:rPr lang="en-GB" sz="2000" kern="0" dirty="0">
                <a:solidFill>
                  <a:srgbClr val="000000"/>
                </a:solidFill>
                <a:latin typeface="Garamond"/>
                <a:cs typeface="Arial"/>
              </a:rPr>
              <a:t>Anything that could be relevant</a:t>
            </a:r>
            <a:endParaRPr lang="en-GB" sz="1800" kern="0" dirty="0">
              <a:solidFill>
                <a:srgbClr val="000000"/>
              </a:solidFill>
              <a:latin typeface="Arial"/>
              <a:cs typeface="Arial"/>
            </a:endParaRPr>
          </a:p>
          <a:p>
            <a:endParaRPr lang="en-US" dirty="0"/>
          </a:p>
        </p:txBody>
      </p:sp>
    </p:spTree>
    <p:extLst>
      <p:ext uri="{BB962C8B-B14F-4D97-AF65-F5344CB8AC3E}">
        <p14:creationId xmlns:p14="http://schemas.microsoft.com/office/powerpoint/2010/main" val="13429040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Medical Examinations</a:t>
            </a:r>
            <a:endParaRPr lang="en-US" dirty="0"/>
          </a:p>
        </p:txBody>
      </p:sp>
      <p:sp>
        <p:nvSpPr>
          <p:cNvPr id="3" name="Content Placeholder 2"/>
          <p:cNvSpPr>
            <a:spLocks noGrp="1"/>
          </p:cNvSpPr>
          <p:nvPr>
            <p:ph idx="1"/>
          </p:nvPr>
        </p:nvSpPr>
        <p:spPr/>
        <p:txBody>
          <a:bodyPr>
            <a:normAutofit lnSpcReduction="10000"/>
          </a:bodyPr>
          <a:lstStyle/>
          <a:p>
            <a:pPr marL="342900" lvl="0" indent="-342900" fontAlgn="base">
              <a:lnSpc>
                <a:spcPct val="100000"/>
              </a:lnSpc>
              <a:spcBef>
                <a:spcPts val="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Look out for bruising and cuts – face, neck, arms, breasts, thighs etc.</a:t>
            </a:r>
          </a:p>
          <a:p>
            <a:pPr marL="342900" lvl="0" indent="-342900" fontAlgn="base">
              <a:lnSpc>
                <a:spcPct val="100000"/>
              </a:lnSpc>
              <a:spcBef>
                <a:spcPts val="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Consider having clothing photographed or examined for tears, cuts, damage, stains (grass/beer/vomit/soil/sand etc.) </a:t>
            </a:r>
          </a:p>
          <a:p>
            <a:pPr marL="342900" lvl="0" indent="-342900" fontAlgn="base">
              <a:lnSpc>
                <a:spcPct val="100000"/>
              </a:lnSpc>
              <a:spcBef>
                <a:spcPts val="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Genital/anal trauma - only approx. 16% of adult victims have external visible signs of genital trauma</a:t>
            </a:r>
          </a:p>
          <a:p>
            <a:pPr marL="669925" lvl="1" indent="-325438" fontAlgn="base">
              <a:lnSpc>
                <a:spcPct val="100000"/>
              </a:lnSpc>
              <a:spcBef>
                <a:spcPts val="0"/>
              </a:spcBef>
              <a:spcAft>
                <a:spcPts val="600"/>
              </a:spcAft>
              <a:buClr>
                <a:srgbClr val="3B812F"/>
              </a:buClr>
              <a:buSzPct val="60000"/>
              <a:buFont typeface="Wingdings" panose="05000000000000000000" pitchFamily="2" charset="2"/>
              <a:buChar char="q"/>
              <a:defRPr/>
            </a:pPr>
            <a:r>
              <a:rPr lang="en-GB" sz="1800" kern="0" dirty="0">
                <a:solidFill>
                  <a:srgbClr val="000000"/>
                </a:solidFill>
                <a:latin typeface="Garamond"/>
                <a:cs typeface="Arial"/>
              </a:rPr>
              <a:t>(approx. 4x higher visibility in adolescents)</a:t>
            </a:r>
          </a:p>
          <a:p>
            <a:pPr marL="342900" lvl="0" indent="-342900" fontAlgn="base">
              <a:lnSpc>
                <a:spcPct val="100000"/>
              </a:lnSpc>
              <a:spcBef>
                <a:spcPts val="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Collect details of when sex last took place with legitimate partners</a:t>
            </a:r>
          </a:p>
          <a:p>
            <a:pPr marL="342900" lvl="0" indent="-342900" fontAlgn="base">
              <a:lnSpc>
                <a:spcPct val="100000"/>
              </a:lnSpc>
              <a:spcBef>
                <a:spcPts val="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Consider swabs of other areas licked/kissed or ejaculated on</a:t>
            </a:r>
          </a:p>
          <a:p>
            <a:pPr marL="342900" lvl="0" indent="-342900" fontAlgn="base">
              <a:lnSpc>
                <a:spcPct val="100000"/>
              </a:lnSpc>
              <a:spcBef>
                <a:spcPts val="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Did the complainant fight or scratch assailant – consider fingernail clippings/scrapes</a:t>
            </a:r>
          </a:p>
          <a:p>
            <a:pPr marL="342900" lvl="0" indent="-342900" fontAlgn="base">
              <a:lnSpc>
                <a:spcPct val="100000"/>
              </a:lnSpc>
              <a:spcBef>
                <a:spcPts val="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Did the assailant handle mobile phones </a:t>
            </a:r>
            <a:r>
              <a:rPr lang="en-GB" sz="2000" kern="0" dirty="0">
                <a:solidFill>
                  <a:srgbClr val="FFFFCC"/>
                </a:solidFill>
                <a:latin typeface="Garamond"/>
                <a:cs typeface="Arial"/>
              </a:rPr>
              <a:t>etc.?</a:t>
            </a:r>
          </a:p>
          <a:p>
            <a:endParaRPr lang="en-US" dirty="0"/>
          </a:p>
        </p:txBody>
      </p:sp>
    </p:spTree>
    <p:extLst>
      <p:ext uri="{BB962C8B-B14F-4D97-AF65-F5344CB8AC3E}">
        <p14:creationId xmlns:p14="http://schemas.microsoft.com/office/powerpoint/2010/main" val="16907890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ltLang="en-US" sz="4200" b="0" i="0" u="none" strike="noStrike" kern="0" cap="none" spc="0" normalizeH="0" baseline="0" noProof="0" dirty="0" smtClean="0">
                <a:ln>
                  <a:noFill/>
                </a:ln>
                <a:effectLst/>
                <a:uLnTx/>
                <a:uFillTx/>
                <a:latin typeface="Garamond"/>
                <a:cs typeface="Arial"/>
              </a:rPr>
              <a:t>Presence of Semen</a:t>
            </a:r>
            <a:endParaRPr lang="en-US" dirty="0"/>
          </a:p>
        </p:txBody>
      </p:sp>
      <p:sp>
        <p:nvSpPr>
          <p:cNvPr id="3" name="Content Placeholder 2"/>
          <p:cNvSpPr>
            <a:spLocks noGrp="1"/>
          </p:cNvSpPr>
          <p:nvPr>
            <p:ph idx="1"/>
          </p:nvPr>
        </p:nvSpPr>
        <p:spPr/>
        <p:txBody>
          <a:bodyPr>
            <a:normAutofit fontScale="92500" lnSpcReduction="10000"/>
          </a:bodyPr>
          <a:lstStyle/>
          <a:p>
            <a:pPr marL="342900" lvl="0" indent="-342900" fontAlgn="base">
              <a:lnSpc>
                <a:spcPct val="100000"/>
              </a:lnSpc>
              <a:spcBef>
                <a:spcPct val="5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Under normal conditions </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1800" kern="0" dirty="0">
                <a:solidFill>
                  <a:srgbClr val="000000"/>
                </a:solidFill>
                <a:latin typeface="Garamond"/>
                <a:cs typeface="Arial"/>
              </a:rPr>
              <a:t>Vagina: 7 days (typical only 24/48 hrs)</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1800" kern="0" dirty="0">
                <a:solidFill>
                  <a:srgbClr val="000000"/>
                </a:solidFill>
                <a:latin typeface="Garamond"/>
                <a:cs typeface="Arial"/>
              </a:rPr>
              <a:t>7-10 days on an endo cervical swab</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1800" kern="0" dirty="0">
                <a:solidFill>
                  <a:srgbClr val="000000"/>
                </a:solidFill>
                <a:latin typeface="Garamond"/>
                <a:cs typeface="Arial"/>
              </a:rPr>
              <a:t>Anus: 3 days (generally potential evidence recovery times prior to defecation)</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1800" kern="0" dirty="0">
                <a:solidFill>
                  <a:srgbClr val="000000"/>
                </a:solidFill>
                <a:latin typeface="Garamond"/>
                <a:cs typeface="Arial"/>
              </a:rPr>
              <a:t>Mouth: 2 days</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1800" kern="0" dirty="0">
                <a:solidFill>
                  <a:srgbClr val="000000"/>
                </a:solidFill>
                <a:latin typeface="Garamond"/>
                <a:cs typeface="Arial"/>
              </a:rPr>
              <a:t>Presence of Lubricants: 30 hours</a:t>
            </a:r>
            <a:endParaRPr lang="en-GB" kern="0" dirty="0">
              <a:solidFill>
                <a:srgbClr val="000000"/>
              </a:solidFill>
              <a:latin typeface="Garamond"/>
              <a:cs typeface="Arial"/>
            </a:endParaRP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Clothing/Bedding (unwashed)</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1800" kern="0" dirty="0">
                <a:solidFill>
                  <a:srgbClr val="000000"/>
                </a:solidFill>
                <a:latin typeface="Garamond"/>
                <a:cs typeface="Arial"/>
              </a:rPr>
              <a:t>Indefinite</a:t>
            </a:r>
            <a:endParaRPr lang="en-GB" kern="0" dirty="0">
              <a:solidFill>
                <a:srgbClr val="000000"/>
              </a:solidFill>
              <a:latin typeface="Garamond"/>
              <a:cs typeface="Arial"/>
            </a:endParaRP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Objects</a:t>
            </a:r>
          </a:p>
          <a:p>
            <a:pPr marL="669925" lvl="1" indent="-325438" fontAlgn="base">
              <a:lnSpc>
                <a:spcPct val="100000"/>
              </a:lnSpc>
              <a:spcBef>
                <a:spcPct val="20000"/>
              </a:spcBef>
              <a:spcAft>
                <a:spcPts val="600"/>
              </a:spcAft>
              <a:buClr>
                <a:srgbClr val="3B812F"/>
              </a:buClr>
              <a:buSzPct val="60000"/>
              <a:buFont typeface="Wingdings" panose="05000000000000000000" pitchFamily="2" charset="2"/>
              <a:buChar char="q"/>
              <a:defRPr/>
            </a:pPr>
            <a:r>
              <a:rPr lang="en-GB" sz="1800" kern="0" dirty="0">
                <a:solidFill>
                  <a:srgbClr val="000000"/>
                </a:solidFill>
                <a:latin typeface="Garamond"/>
                <a:cs typeface="Arial"/>
              </a:rPr>
              <a:t> Indefinite</a:t>
            </a:r>
            <a:endParaRPr lang="en-GB" kern="0" dirty="0">
              <a:solidFill>
                <a:srgbClr val="000000"/>
              </a:solidFill>
              <a:latin typeface="Garamond"/>
              <a:cs typeface="Arial"/>
            </a:endParaRPr>
          </a:p>
          <a:p>
            <a:pPr marL="342900" lvl="0" indent="-342900" fontAlgn="base">
              <a:lnSpc>
                <a:spcPct val="100000"/>
              </a:lnSpc>
              <a:spcBef>
                <a:spcPct val="20000"/>
              </a:spcBef>
              <a:spcAft>
                <a:spcPts val="600"/>
              </a:spcAft>
              <a:buClr>
                <a:srgbClr val="CC9900"/>
              </a:buClr>
              <a:buSzPct val="65000"/>
              <a:buFont typeface="Wingdings" panose="05000000000000000000" pitchFamily="2" charset="2"/>
              <a:buChar char="n"/>
              <a:defRPr/>
            </a:pPr>
            <a:r>
              <a:rPr lang="en-GB" sz="2400" kern="0" dirty="0">
                <a:solidFill>
                  <a:srgbClr val="000000"/>
                </a:solidFill>
                <a:latin typeface="Garamond"/>
                <a:cs typeface="Arial"/>
              </a:rPr>
              <a:t>Best results from vagina if within </a:t>
            </a:r>
            <a:r>
              <a:rPr lang="en-GB" sz="2400" i="1" kern="0" dirty="0">
                <a:solidFill>
                  <a:srgbClr val="000000"/>
                </a:solidFill>
                <a:latin typeface="Garamond"/>
                <a:cs typeface="Arial"/>
              </a:rPr>
              <a:t>5 hours</a:t>
            </a:r>
            <a:r>
              <a:rPr lang="en-GB" sz="2400" kern="0" dirty="0">
                <a:solidFill>
                  <a:srgbClr val="000000"/>
                </a:solidFill>
                <a:latin typeface="Garamond"/>
                <a:cs typeface="Arial"/>
              </a:rPr>
              <a:t> of assault</a:t>
            </a:r>
            <a:r>
              <a:rPr lang="en-GB" sz="2400" kern="0" dirty="0">
                <a:solidFill>
                  <a:srgbClr val="000000"/>
                </a:solidFill>
                <a:latin typeface="Arial"/>
                <a:cs typeface="Arial"/>
              </a:rPr>
              <a:t>!</a:t>
            </a:r>
            <a:endParaRPr lang="en-US" dirty="0"/>
          </a:p>
        </p:txBody>
      </p:sp>
    </p:spTree>
    <p:extLst>
      <p:ext uri="{BB962C8B-B14F-4D97-AF65-F5344CB8AC3E}">
        <p14:creationId xmlns:p14="http://schemas.microsoft.com/office/powerpoint/2010/main" val="3186491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z="4200" b="0" i="0" u="none" strike="noStrike" kern="0" cap="none" spc="0" normalizeH="0" baseline="0" noProof="0" dirty="0" smtClean="0">
                <a:ln>
                  <a:noFill/>
                </a:ln>
                <a:effectLst/>
                <a:uLnTx/>
                <a:uFillTx/>
                <a:latin typeface="Garamond"/>
                <a:cs typeface="Arial"/>
              </a:rPr>
              <a:t>Sexual Offences - Semen</a:t>
            </a:r>
            <a:endParaRPr lang="en-US" dirty="0"/>
          </a:p>
        </p:txBody>
      </p:sp>
      <p:sp>
        <p:nvSpPr>
          <p:cNvPr id="3" name="Content Placeholder 2"/>
          <p:cNvSpPr>
            <a:spLocks noGrp="1"/>
          </p:cNvSpPr>
          <p:nvPr>
            <p:ph idx="1"/>
          </p:nvPr>
        </p:nvSpPr>
        <p:spPr/>
        <p:txBody>
          <a:bodyPr/>
          <a:lstStyle/>
          <a:p>
            <a:pPr marL="342900" lvl="0" indent="-342900" fontAlgn="base">
              <a:lnSpc>
                <a:spcPct val="100000"/>
              </a:lnSpc>
              <a:spcBef>
                <a:spcPct val="20000"/>
              </a:spcBef>
              <a:spcAft>
                <a:spcPct val="0"/>
              </a:spcAft>
              <a:buClr>
                <a:srgbClr val="CC9900"/>
              </a:buClr>
              <a:buSzPct val="65000"/>
              <a:buNone/>
              <a:defRPr/>
            </a:pPr>
            <a:r>
              <a:rPr lang="en-GB" b="1" kern="0" dirty="0">
                <a:solidFill>
                  <a:srgbClr val="000000"/>
                </a:solidFill>
                <a:latin typeface="Garamond"/>
                <a:cs typeface="Arial"/>
              </a:rPr>
              <a:t>Presence:</a:t>
            </a:r>
            <a:endParaRPr lang="en-GB" kern="0" dirty="0">
              <a:solidFill>
                <a:srgbClr val="000000"/>
              </a:solidFill>
              <a:latin typeface="Garamond"/>
              <a:cs typeface="Arial"/>
            </a:endParaRP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Confirms ejaculation</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If present on a high vaginal or an anal swab confirms sexual intercourse</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May be found on body, clothing or other items</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Can be used as a means to obtain DNA of suspect</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Possible indication of timing when intercourse took place</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endParaRPr lang="en-GB" b="1" kern="0" dirty="0">
              <a:solidFill>
                <a:srgbClr val="000000"/>
              </a:solidFill>
              <a:latin typeface="Garamond"/>
              <a:cs typeface="Arial"/>
            </a:endParaRPr>
          </a:p>
          <a:p>
            <a:pPr marL="342900" lvl="0" indent="-342900" fontAlgn="base">
              <a:lnSpc>
                <a:spcPct val="100000"/>
              </a:lnSpc>
              <a:spcBef>
                <a:spcPct val="20000"/>
              </a:spcBef>
              <a:spcAft>
                <a:spcPct val="0"/>
              </a:spcAft>
              <a:buClr>
                <a:srgbClr val="CC9900"/>
              </a:buClr>
              <a:buSzPct val="65000"/>
              <a:buNone/>
              <a:defRPr/>
            </a:pPr>
            <a:r>
              <a:rPr lang="en-GB" b="1" kern="0" dirty="0">
                <a:solidFill>
                  <a:srgbClr val="000000"/>
                </a:solidFill>
                <a:latin typeface="Garamond"/>
                <a:cs typeface="Arial"/>
              </a:rPr>
              <a:t>Look for:</a:t>
            </a:r>
            <a:r>
              <a:rPr lang="en-GB" kern="0" dirty="0">
                <a:solidFill>
                  <a:srgbClr val="000000"/>
                </a:solidFill>
                <a:latin typeface="Garamond"/>
                <a:cs typeface="Arial"/>
              </a:rPr>
              <a:t> </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A white glistening fluid or dry white stains</a:t>
            </a:r>
          </a:p>
          <a:p>
            <a:endParaRPr lang="en-US" dirty="0"/>
          </a:p>
        </p:txBody>
      </p:sp>
    </p:spTree>
    <p:extLst>
      <p:ext uri="{BB962C8B-B14F-4D97-AF65-F5344CB8AC3E}">
        <p14:creationId xmlns:p14="http://schemas.microsoft.com/office/powerpoint/2010/main" val="953990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z="3600" b="0" i="0" u="none" strike="noStrike" kern="0" cap="none" spc="0" normalizeH="0" baseline="0" noProof="0" dirty="0" smtClean="0">
                <a:ln>
                  <a:noFill/>
                </a:ln>
                <a:effectLst/>
                <a:uLnTx/>
                <a:uFillTx/>
                <a:latin typeface="Garamond"/>
                <a:ea typeface="+mj-ea"/>
                <a:cs typeface="Arial"/>
              </a:rPr>
              <a:t>F</a:t>
            </a:r>
            <a:r>
              <a:rPr kumimoji="0" lang="en-GB" sz="4000" b="0" i="0" u="none" strike="noStrike" kern="0" cap="none" spc="0" normalizeH="0" baseline="0" noProof="0" dirty="0" smtClean="0">
                <a:ln>
                  <a:noFill/>
                </a:ln>
                <a:effectLst/>
                <a:uLnTx/>
                <a:uFillTx/>
                <a:latin typeface="Garamond"/>
                <a:cs typeface="Arial"/>
              </a:rPr>
              <a:t>orensic Opportunities</a:t>
            </a:r>
            <a:endParaRPr lang="en-US" dirty="0"/>
          </a:p>
        </p:txBody>
      </p:sp>
      <p:sp>
        <p:nvSpPr>
          <p:cNvPr id="3" name="Content Placeholder 2"/>
          <p:cNvSpPr>
            <a:spLocks noGrp="1"/>
          </p:cNvSpPr>
          <p:nvPr>
            <p:ph idx="1"/>
          </p:nvPr>
        </p:nvSpPr>
        <p:spPr/>
        <p:txBody>
          <a:bodyPr/>
          <a:lstStyle/>
          <a:p>
            <a:pPr marL="730250" lvl="0" indent="-495300" fontAlgn="base">
              <a:lnSpc>
                <a:spcPct val="100000"/>
              </a:lnSpc>
              <a:spcBef>
                <a:spcPct val="20000"/>
              </a:spcBef>
              <a:spcAft>
                <a:spcPct val="0"/>
              </a:spcAft>
              <a:buClr>
                <a:srgbClr val="CC9900"/>
              </a:buClr>
              <a:buSzPct val="65000"/>
              <a:buFont typeface="Wingdings" panose="05000000000000000000" pitchFamily="2" charset="2"/>
              <a:buChar char="n"/>
            </a:pPr>
            <a:endParaRPr kumimoji="0" lang="en-GB" altLang="en-US" sz="2400" b="0" i="0" u="none" strike="noStrike" kern="0" cap="none" spc="0" normalizeH="0" baseline="0" noProof="0" dirty="0" smtClean="0">
              <a:ln>
                <a:noFill/>
              </a:ln>
              <a:solidFill>
                <a:srgbClr val="000000"/>
              </a:solidFill>
              <a:effectLst/>
              <a:uLnTx/>
              <a:uFillTx/>
              <a:latin typeface="Arial"/>
              <a:ea typeface="+mn-ea"/>
              <a:cs typeface="Arial"/>
            </a:endParaRPr>
          </a:p>
          <a:p>
            <a:pPr marL="730250" lvl="0" indent="-495300" fontAlgn="base">
              <a:lnSpc>
                <a:spcPct val="100000"/>
              </a:lnSpc>
              <a:spcBef>
                <a:spcPct val="20000"/>
              </a:spcBef>
              <a:spcAft>
                <a:spcPct val="0"/>
              </a:spcAft>
              <a:buClr>
                <a:srgbClr val="CC9900"/>
              </a:buClr>
              <a:buSzPct val="65000"/>
              <a:buFont typeface="Wingdings" panose="05000000000000000000" pitchFamily="2" charset="2"/>
              <a:buChar char="n"/>
            </a:pPr>
            <a:endParaRPr lang="en-GB" altLang="en-US" sz="2400" kern="0" dirty="0">
              <a:solidFill>
                <a:srgbClr val="000000"/>
              </a:solidFill>
              <a:latin typeface="Arial"/>
              <a:cs typeface="Arial"/>
            </a:endParaRPr>
          </a:p>
          <a:p>
            <a:pPr marL="730250" lvl="0" indent="-495300" fontAlgn="base">
              <a:lnSpc>
                <a:spcPct val="100000"/>
              </a:lnSpc>
              <a:spcBef>
                <a:spcPct val="20000"/>
              </a:spcBef>
              <a:spcAft>
                <a:spcPct val="0"/>
              </a:spcAft>
              <a:buClr>
                <a:srgbClr val="CC9900"/>
              </a:buClr>
              <a:buSzPct val="65000"/>
              <a:buFont typeface="Wingdings" panose="05000000000000000000" pitchFamily="2" charset="2"/>
              <a:buChar char="n"/>
            </a:pPr>
            <a:r>
              <a:rPr kumimoji="0" lang="en-GB" altLang="en-US" sz="2400" b="0" i="0" u="none" strike="noStrike" kern="0" cap="none" spc="0" normalizeH="0" baseline="0" noProof="0" dirty="0" smtClean="0">
                <a:ln>
                  <a:noFill/>
                </a:ln>
                <a:solidFill>
                  <a:srgbClr val="000000"/>
                </a:solidFill>
                <a:effectLst/>
                <a:uLnTx/>
                <a:uFillTx/>
                <a:latin typeface="Arial"/>
                <a:ea typeface="+mn-ea"/>
                <a:cs typeface="Arial"/>
              </a:rPr>
              <a:t>The obtaining of a urine sample.</a:t>
            </a:r>
          </a:p>
          <a:p>
            <a:pPr marL="730250" lvl="0" indent="-495300" fontAlgn="base">
              <a:lnSpc>
                <a:spcPct val="100000"/>
              </a:lnSpc>
              <a:spcBef>
                <a:spcPct val="20000"/>
              </a:spcBef>
              <a:spcAft>
                <a:spcPct val="0"/>
              </a:spcAft>
              <a:buClr>
                <a:srgbClr val="CC9900"/>
              </a:buClr>
              <a:buSzPct val="65000"/>
              <a:buFont typeface="Wingdings" panose="05000000000000000000" pitchFamily="2" charset="2"/>
              <a:buChar char="n"/>
            </a:pPr>
            <a:r>
              <a:rPr kumimoji="0" lang="en-GB" altLang="en-US" sz="2400" b="0" i="0" u="none" strike="noStrike" kern="0" cap="none" spc="0" normalizeH="0" baseline="0" noProof="0" dirty="0" smtClean="0">
                <a:ln>
                  <a:noFill/>
                </a:ln>
                <a:solidFill>
                  <a:srgbClr val="000000"/>
                </a:solidFill>
                <a:effectLst/>
                <a:uLnTx/>
                <a:uFillTx/>
                <a:latin typeface="Arial"/>
                <a:ea typeface="+mn-ea"/>
                <a:cs typeface="Arial"/>
              </a:rPr>
              <a:t>The obtaining of a mouth swab or mouthwash.</a:t>
            </a:r>
          </a:p>
          <a:p>
            <a:pPr marL="730250" lvl="0" indent="-495300" fontAlgn="base">
              <a:lnSpc>
                <a:spcPct val="100000"/>
              </a:lnSpc>
              <a:spcBef>
                <a:spcPct val="20000"/>
              </a:spcBef>
              <a:spcAft>
                <a:spcPct val="0"/>
              </a:spcAft>
              <a:buClr>
                <a:srgbClr val="CC9900"/>
              </a:buClr>
              <a:buSzPct val="65000"/>
              <a:buFont typeface="Wingdings" panose="05000000000000000000" pitchFamily="2" charset="2"/>
              <a:buChar char="n"/>
            </a:pPr>
            <a:r>
              <a:rPr kumimoji="0" lang="en-GB" altLang="en-US" sz="2400" b="0" i="0" u="none" strike="noStrike" kern="0" cap="none" spc="0" normalizeH="0" baseline="0" noProof="0" dirty="0" smtClean="0">
                <a:ln>
                  <a:noFill/>
                </a:ln>
                <a:solidFill>
                  <a:srgbClr val="000000"/>
                </a:solidFill>
                <a:effectLst/>
                <a:uLnTx/>
                <a:uFillTx/>
                <a:latin typeface="Arial"/>
                <a:ea typeface="+mn-ea"/>
                <a:cs typeface="Arial"/>
              </a:rPr>
              <a:t>The obtaining of a volunteer DNA sample.</a:t>
            </a:r>
          </a:p>
          <a:p>
            <a:pPr marL="730250" lvl="0" indent="-495300" fontAlgn="base">
              <a:lnSpc>
                <a:spcPct val="100000"/>
              </a:lnSpc>
              <a:spcBef>
                <a:spcPct val="20000"/>
              </a:spcBef>
              <a:spcAft>
                <a:spcPct val="0"/>
              </a:spcAft>
              <a:buClr>
                <a:srgbClr val="CC9900"/>
              </a:buClr>
              <a:buSzPct val="65000"/>
              <a:buFont typeface="Wingdings" panose="05000000000000000000" pitchFamily="2" charset="2"/>
              <a:buChar char="n"/>
            </a:pPr>
            <a:r>
              <a:rPr kumimoji="0" lang="en-GB" altLang="en-US" sz="2400" b="0" i="0" u="none" strike="noStrike" kern="0" cap="none" spc="0" normalizeH="0" baseline="0" noProof="0" dirty="0" smtClean="0">
                <a:ln>
                  <a:noFill/>
                </a:ln>
                <a:solidFill>
                  <a:srgbClr val="000000"/>
                </a:solidFill>
                <a:effectLst/>
                <a:uLnTx/>
                <a:uFillTx/>
                <a:latin typeface="Arial"/>
                <a:ea typeface="+mn-ea"/>
                <a:cs typeface="Arial"/>
              </a:rPr>
              <a:t>The recovery of the victim’s clothing including their underwear.</a:t>
            </a:r>
          </a:p>
          <a:p>
            <a:pPr marL="730250" lvl="0" indent="-495300" fontAlgn="base">
              <a:lnSpc>
                <a:spcPct val="100000"/>
              </a:lnSpc>
              <a:spcBef>
                <a:spcPct val="20000"/>
              </a:spcBef>
              <a:spcAft>
                <a:spcPct val="0"/>
              </a:spcAft>
              <a:buClr>
                <a:srgbClr val="CC9900"/>
              </a:buClr>
              <a:buSzPct val="65000"/>
              <a:buFont typeface="Wingdings" panose="05000000000000000000" pitchFamily="2" charset="2"/>
              <a:buChar char="n"/>
            </a:pPr>
            <a:r>
              <a:rPr kumimoji="0" lang="en-GB" altLang="en-US" sz="2400" b="0" i="0" u="none" strike="noStrike" kern="0" cap="none" spc="0" normalizeH="0" baseline="0" noProof="0" dirty="0" smtClean="0">
                <a:ln>
                  <a:noFill/>
                </a:ln>
                <a:solidFill>
                  <a:srgbClr val="000000"/>
                </a:solidFill>
                <a:effectLst/>
                <a:uLnTx/>
                <a:uFillTx/>
                <a:latin typeface="Arial"/>
                <a:ea typeface="+mn-ea"/>
                <a:cs typeface="Arial"/>
              </a:rPr>
              <a:t>The obtaining of a hair sample.</a:t>
            </a:r>
          </a:p>
          <a:p>
            <a:pPr marL="730250" lvl="0" indent="-495300" fontAlgn="base">
              <a:lnSpc>
                <a:spcPct val="100000"/>
              </a:lnSpc>
              <a:spcBef>
                <a:spcPct val="20000"/>
              </a:spcBef>
              <a:spcAft>
                <a:spcPct val="0"/>
              </a:spcAft>
              <a:buClr>
                <a:srgbClr val="CC9900"/>
              </a:buClr>
              <a:buSzPct val="65000"/>
              <a:buFont typeface="Wingdings" panose="05000000000000000000" pitchFamily="2" charset="2"/>
              <a:buChar char="n"/>
            </a:pPr>
            <a:r>
              <a:rPr kumimoji="0" lang="en-GB" altLang="en-US" sz="2400" b="0" i="0" u="none" strike="noStrike" kern="0" cap="none" spc="0" normalizeH="0" baseline="0" noProof="0" dirty="0" smtClean="0">
                <a:ln>
                  <a:noFill/>
                </a:ln>
                <a:solidFill>
                  <a:srgbClr val="000000"/>
                </a:solidFill>
                <a:effectLst/>
                <a:uLnTx/>
                <a:uFillTx/>
                <a:latin typeface="Arial"/>
                <a:ea typeface="+mn-ea"/>
                <a:cs typeface="Arial"/>
              </a:rPr>
              <a:t>The swabbing of obvious body fluids, bite marks or scratches.</a:t>
            </a:r>
            <a:endParaRPr kumimoji="0" lang="en-US" altLang="en-US" sz="2400" b="0" i="0" u="none" strike="noStrike" kern="0" cap="none" spc="0" normalizeH="0" baseline="0" noProof="0" dirty="0" smtClean="0">
              <a:ln>
                <a:noFill/>
              </a:ln>
              <a:solidFill>
                <a:srgbClr val="000000"/>
              </a:solidFill>
              <a:effectLst/>
              <a:uLnTx/>
              <a:uFillTx/>
              <a:latin typeface="Arial"/>
              <a:ea typeface="+mn-ea"/>
              <a:cs typeface="Arial"/>
            </a:endParaRPr>
          </a:p>
          <a:p>
            <a:endParaRPr lang="en-US" dirty="0"/>
          </a:p>
        </p:txBody>
      </p:sp>
    </p:spTree>
    <p:extLst>
      <p:ext uri="{BB962C8B-B14F-4D97-AF65-F5344CB8AC3E}">
        <p14:creationId xmlns:p14="http://schemas.microsoft.com/office/powerpoint/2010/main" val="29922518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CFB63043-0470-499A-9A08-566E243527B3}" type="slidenum">
              <a:rPr lang="ar-AE" altLang="en-US" sz="1200">
                <a:solidFill>
                  <a:srgbClr val="FFCC66"/>
                </a:solidFill>
              </a:rPr>
              <a:pPr>
                <a:spcBef>
                  <a:spcPct val="0"/>
                </a:spcBef>
                <a:buClrTx/>
                <a:buSzTx/>
                <a:buFontTx/>
                <a:buNone/>
              </a:pPr>
              <a:t>27</a:t>
            </a:fld>
            <a:endParaRPr lang="en-US" altLang="en-US" sz="1200">
              <a:solidFill>
                <a:srgbClr val="FFCC66"/>
              </a:solidFill>
            </a:endParaRPr>
          </a:p>
        </p:txBody>
      </p:sp>
      <p:pic>
        <p:nvPicPr>
          <p:cNvPr id="56324" name="Picture 5" descr="clinton1_0126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9289" y="260351"/>
            <a:ext cx="2135187"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5" name="Picture 7" descr="Blew_Dres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16500" y="836613"/>
            <a:ext cx="2381250" cy="340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6" name="Picture 9" descr="PH200612230087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02614" y="260351"/>
            <a:ext cx="1709737"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7" name="Text Box 10"/>
          <p:cNvSpPr txBox="1">
            <a:spLocks noChangeArrowheads="1"/>
          </p:cNvSpPr>
          <p:nvPr/>
        </p:nvSpPr>
        <p:spPr bwMode="auto">
          <a:xfrm>
            <a:off x="3071813" y="4437063"/>
            <a:ext cx="63357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fontAlgn="base">
              <a:spcBef>
                <a:spcPct val="50000"/>
              </a:spcBef>
              <a:spcAft>
                <a:spcPct val="0"/>
              </a:spcAft>
              <a:buClrTx/>
              <a:buSzTx/>
              <a:buFontTx/>
              <a:buNone/>
            </a:pPr>
            <a:r>
              <a:rPr lang="en-GB" altLang="en-US" sz="2400">
                <a:solidFill>
                  <a:srgbClr val="000000"/>
                </a:solidFill>
              </a:rPr>
              <a:t>The evidence!</a:t>
            </a:r>
            <a:endParaRPr lang="en-US" altLang="en-US" sz="2400">
              <a:solidFill>
                <a:srgbClr val="000000"/>
              </a:solidFill>
            </a:endParaRPr>
          </a:p>
        </p:txBody>
      </p:sp>
    </p:spTree>
    <p:extLst>
      <p:ext uri="{BB962C8B-B14F-4D97-AF65-F5344CB8AC3E}">
        <p14:creationId xmlns:p14="http://schemas.microsoft.com/office/powerpoint/2010/main" val="1278478078"/>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fontAlgn="base">
              <a:lnSpc>
                <a:spcPct val="100000"/>
              </a:lnSpc>
              <a:spcBef>
                <a:spcPct val="50000"/>
              </a:spcBef>
              <a:spcAft>
                <a:spcPct val="0"/>
              </a:spcAft>
              <a:defRPr/>
            </a:pPr>
            <a:r>
              <a:rPr lang="en-GB" sz="3100" dirty="0">
                <a:solidFill>
                  <a:srgbClr val="000000"/>
                </a:solidFill>
                <a:latin typeface="Garamond"/>
                <a:ea typeface="+mn-ea"/>
                <a:cs typeface="Arial" panose="020B0604020202020204" pitchFamily="34" charset="0"/>
              </a:rPr>
              <a:t>Sexual assault victims often suffer bite marks.  </a:t>
            </a:r>
            <a:r>
              <a:rPr lang="en-GB" sz="3100" dirty="0" smtClean="0">
                <a:solidFill>
                  <a:srgbClr val="000000"/>
                </a:solidFill>
                <a:latin typeface="Garamond"/>
                <a:ea typeface="+mn-ea"/>
                <a:cs typeface="Arial" panose="020B0604020202020204" pitchFamily="34" charset="0"/>
              </a:rPr>
              <a:t/>
            </a:r>
            <a:br>
              <a:rPr lang="en-GB" sz="3100" dirty="0" smtClean="0">
                <a:solidFill>
                  <a:srgbClr val="000000"/>
                </a:solidFill>
                <a:latin typeface="Garamond"/>
                <a:ea typeface="+mn-ea"/>
                <a:cs typeface="Arial" panose="020B0604020202020204" pitchFamily="34" charset="0"/>
              </a:rPr>
            </a:br>
            <a:r>
              <a:rPr lang="en-GB" sz="3100" dirty="0" smtClean="0">
                <a:solidFill>
                  <a:srgbClr val="000000"/>
                </a:solidFill>
                <a:latin typeface="Garamond"/>
                <a:ea typeface="+mn-ea"/>
                <a:cs typeface="Arial" panose="020B0604020202020204" pitchFamily="34" charset="0"/>
              </a:rPr>
              <a:t>These </a:t>
            </a:r>
            <a:r>
              <a:rPr lang="en-GB" sz="3100" dirty="0">
                <a:solidFill>
                  <a:srgbClr val="000000"/>
                </a:solidFill>
                <a:latin typeface="Garamond"/>
                <a:ea typeface="+mn-ea"/>
                <a:cs typeface="Arial" panose="020B0604020202020204" pitchFamily="34" charset="0"/>
              </a:rPr>
              <a:t>must be photographed and recorded by the doctor</a:t>
            </a:r>
            <a:r>
              <a:rPr lang="en-US" sz="2400" dirty="0">
                <a:solidFill>
                  <a:srgbClr val="000000"/>
                </a:solidFill>
                <a:latin typeface="Garamond"/>
                <a:ea typeface="+mn-ea"/>
                <a:cs typeface="Arial" panose="020B0604020202020204" pitchFamily="34" charset="0"/>
              </a:rPr>
              <a:t/>
            </a:r>
            <a:br>
              <a:rPr lang="en-US" sz="2400" dirty="0">
                <a:solidFill>
                  <a:srgbClr val="000000"/>
                </a:solidFill>
                <a:latin typeface="Garamond"/>
                <a:ea typeface="+mn-ea"/>
                <a:cs typeface="Arial" panose="020B0604020202020204" pitchFamily="34" charset="0"/>
              </a:rPr>
            </a:br>
            <a:endParaRPr lang="en-US" dirty="0"/>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3440072" y="2009966"/>
            <a:ext cx="5311855" cy="3982656"/>
          </a:xfrm>
          <a:prstGeom prst="rect">
            <a:avLst/>
          </a:prstGeom>
        </p:spPr>
      </p:pic>
    </p:spTree>
    <p:extLst>
      <p:ext uri="{BB962C8B-B14F-4D97-AF65-F5344CB8AC3E}">
        <p14:creationId xmlns:p14="http://schemas.microsoft.com/office/powerpoint/2010/main" val="3587547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z="4200" b="0" i="0" u="none" strike="noStrike" kern="0" cap="none" spc="0" normalizeH="0" baseline="0" noProof="0" dirty="0" smtClean="0">
                <a:ln>
                  <a:noFill/>
                </a:ln>
                <a:effectLst/>
                <a:uLnTx/>
                <a:uFillTx/>
                <a:latin typeface="Garamond"/>
                <a:cs typeface="Arial"/>
              </a:rPr>
              <a:t>Sexual Offences</a:t>
            </a:r>
            <a:endParaRPr lang="en-US" dirty="0"/>
          </a:p>
        </p:txBody>
      </p:sp>
      <p:sp>
        <p:nvSpPr>
          <p:cNvPr id="3" name="Content Placeholder 2"/>
          <p:cNvSpPr>
            <a:spLocks noGrp="1"/>
          </p:cNvSpPr>
          <p:nvPr>
            <p:ph idx="1"/>
          </p:nvPr>
        </p:nvSpPr>
        <p:spPr/>
        <p:txBody>
          <a:bodyPr/>
          <a:lstStyle/>
          <a:p>
            <a:pPr marL="342900" lvl="0" indent="-342900" fontAlgn="base">
              <a:lnSpc>
                <a:spcPct val="100000"/>
              </a:lnSpc>
              <a:spcBef>
                <a:spcPct val="20000"/>
              </a:spcBef>
              <a:spcAft>
                <a:spcPct val="0"/>
              </a:spcAft>
              <a:buClr>
                <a:srgbClr val="CC9900"/>
              </a:buClr>
              <a:buSzPct val="65000"/>
              <a:buNone/>
              <a:defRPr/>
            </a:pPr>
            <a:r>
              <a:rPr lang="en-GB" kern="0" dirty="0">
                <a:solidFill>
                  <a:srgbClr val="000000"/>
                </a:solidFill>
                <a:latin typeface="Garamond"/>
                <a:cs typeface="Arial"/>
              </a:rPr>
              <a:t>Other evidence types:</a:t>
            </a:r>
          </a:p>
          <a:p>
            <a:pPr marL="342900" lvl="0" indent="-342900" fontAlgn="base">
              <a:lnSpc>
                <a:spcPct val="100000"/>
              </a:lnSpc>
              <a:spcBef>
                <a:spcPct val="20000"/>
              </a:spcBef>
              <a:spcAft>
                <a:spcPct val="0"/>
              </a:spcAft>
              <a:buClr>
                <a:srgbClr val="CC9900"/>
              </a:buClr>
              <a:buSzPct val="65000"/>
              <a:buNone/>
              <a:defRPr/>
            </a:pPr>
            <a:endParaRPr lang="en-GB" kern="0" dirty="0">
              <a:solidFill>
                <a:srgbClr val="000000"/>
              </a:solidFill>
              <a:latin typeface="Garamond"/>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kern="0" dirty="0">
                <a:solidFill>
                  <a:srgbClr val="000000"/>
                </a:solidFill>
                <a:latin typeface="Garamond"/>
                <a:cs typeface="Arial"/>
              </a:rPr>
              <a:t>Blood:</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May have been shed during offence</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Cannot distinguish menstrual blood/venous blood</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endParaRPr lang="en-GB" kern="0" dirty="0">
              <a:solidFill>
                <a:srgbClr val="000000"/>
              </a:solidFill>
              <a:latin typeface="Garamond"/>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kern="0" dirty="0">
                <a:solidFill>
                  <a:srgbClr val="000000"/>
                </a:solidFill>
                <a:latin typeface="Garamond"/>
                <a:cs typeface="Arial"/>
              </a:rPr>
              <a:t>Saliva:</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r>
              <a:rPr lang="en-GB" kern="0" dirty="0">
                <a:solidFill>
                  <a:srgbClr val="000000"/>
                </a:solidFill>
                <a:latin typeface="Garamond"/>
                <a:cs typeface="Arial"/>
              </a:rPr>
              <a:t>May be present on:</a:t>
            </a:r>
          </a:p>
          <a:p>
            <a:pPr marL="1022350" lvl="2" indent="-350838"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1800" kern="0" dirty="0">
                <a:solidFill>
                  <a:srgbClr val="000000"/>
                </a:solidFill>
                <a:latin typeface="Garamond"/>
                <a:cs typeface="Arial"/>
              </a:rPr>
              <a:t>Intimate swabs or at the site of bite marks</a:t>
            </a:r>
          </a:p>
          <a:p>
            <a:endParaRPr lang="en-US" dirty="0"/>
          </a:p>
        </p:txBody>
      </p:sp>
    </p:spTree>
    <p:extLst>
      <p:ext uri="{BB962C8B-B14F-4D97-AF65-F5344CB8AC3E}">
        <p14:creationId xmlns:p14="http://schemas.microsoft.com/office/powerpoint/2010/main" val="37687087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342900" lvl="0" indent="-342900" fontAlgn="base">
              <a:lnSpc>
                <a:spcPct val="100000"/>
              </a:lnSpc>
              <a:spcBef>
                <a:spcPct val="20000"/>
              </a:spcBef>
              <a:spcAft>
                <a:spcPct val="0"/>
              </a:spcAft>
            </a:pPr>
            <a:r>
              <a:rPr kumimoji="0" lang="en-GB" altLang="en-US" b="0" i="0" u="none" strike="noStrike" kern="0" cap="none" spc="0" normalizeH="0" baseline="0" noProof="0" dirty="0" smtClean="0">
                <a:ln>
                  <a:noFill/>
                </a:ln>
                <a:solidFill>
                  <a:srgbClr val="000000"/>
                </a:solidFill>
                <a:effectLst/>
                <a:uLnTx/>
                <a:uFillTx/>
                <a:latin typeface="Arial"/>
                <a:ea typeface="+mn-ea"/>
                <a:cs typeface="Arial"/>
              </a:rPr>
              <a:t>The Suspect</a:t>
            </a:r>
            <a:r>
              <a:rPr kumimoji="0" lang="en-GB" altLang="en-US" sz="2800" b="0" i="0" u="none" strike="noStrike" kern="0" cap="none" spc="0" normalizeH="0" baseline="0" noProof="0" dirty="0" smtClean="0">
                <a:ln>
                  <a:noFill/>
                </a:ln>
                <a:solidFill>
                  <a:srgbClr val="000000"/>
                </a:solidFill>
                <a:effectLst/>
                <a:uLnTx/>
                <a:uFillTx/>
                <a:latin typeface="Arial"/>
                <a:ea typeface="+mn-ea"/>
                <a:cs typeface="Arial"/>
              </a:rPr>
              <a:t/>
            </a:r>
            <a:br>
              <a:rPr kumimoji="0" lang="en-GB" altLang="en-US" sz="2800" b="0" i="0" u="none" strike="noStrike" kern="0" cap="none" spc="0" normalizeH="0" baseline="0" noProof="0" dirty="0" smtClean="0">
                <a:ln>
                  <a:noFill/>
                </a:ln>
                <a:solidFill>
                  <a:srgbClr val="000000"/>
                </a:solidFill>
                <a:effectLst/>
                <a:uLnTx/>
                <a:uFillTx/>
                <a:latin typeface="Arial"/>
                <a:ea typeface="+mn-ea"/>
                <a:cs typeface="Arial"/>
              </a:rPr>
            </a:br>
            <a:endParaRPr lang="en-US" dirty="0"/>
          </a:p>
        </p:txBody>
      </p:sp>
      <p:sp>
        <p:nvSpPr>
          <p:cNvPr id="3" name="Content Placeholder 2"/>
          <p:cNvSpPr>
            <a:spLocks noGrp="1"/>
          </p:cNvSpPr>
          <p:nvPr>
            <p:ph idx="1"/>
          </p:nvPr>
        </p:nvSpPr>
        <p:spPr/>
        <p:txBody>
          <a:bodyPr/>
          <a:lstStyle/>
          <a:p>
            <a:r>
              <a:rPr lang="en-GB" altLang="en-US" kern="0" dirty="0">
                <a:solidFill>
                  <a:srgbClr val="000000"/>
                </a:solidFill>
                <a:latin typeface="Arial"/>
                <a:ea typeface="+mj-ea"/>
                <a:cs typeface="Arial"/>
              </a:rPr>
              <a:t>What samples are required from the suspect?</a:t>
            </a:r>
            <a:endParaRPr lang="en-US" dirty="0"/>
          </a:p>
        </p:txBody>
      </p:sp>
    </p:spTree>
    <p:extLst>
      <p:ext uri="{BB962C8B-B14F-4D97-AF65-F5344CB8AC3E}">
        <p14:creationId xmlns:p14="http://schemas.microsoft.com/office/powerpoint/2010/main" val="34786611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4514"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ADBD928F-5045-4133-A7C1-4BB077A55691}" type="slidenum">
              <a:rPr lang="ar-AE" altLang="en-US" sz="1200">
                <a:solidFill>
                  <a:srgbClr val="FFCC66"/>
                </a:solidFill>
              </a:rPr>
              <a:pPr>
                <a:spcBef>
                  <a:spcPct val="0"/>
                </a:spcBef>
                <a:buClrTx/>
                <a:buSzTx/>
                <a:buFontTx/>
                <a:buNone/>
              </a:pPr>
              <a:t>31</a:t>
            </a:fld>
            <a:endParaRPr lang="en-US" altLang="en-US" sz="1200">
              <a:solidFill>
                <a:srgbClr val="FFCC66"/>
              </a:solidFill>
            </a:endParaRPr>
          </a:p>
        </p:txBody>
      </p:sp>
      <p:sp>
        <p:nvSpPr>
          <p:cNvPr id="35843" name="Text Box 3"/>
          <p:cNvSpPr txBox="1">
            <a:spLocks noChangeArrowheads="1"/>
          </p:cNvSpPr>
          <p:nvPr/>
        </p:nvSpPr>
        <p:spPr bwMode="auto">
          <a:xfrm>
            <a:off x="7691439" y="549276"/>
            <a:ext cx="28146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fontAlgn="base">
              <a:lnSpc>
                <a:spcPct val="90000"/>
              </a:lnSpc>
              <a:spcBef>
                <a:spcPct val="50000"/>
              </a:spcBef>
              <a:spcAft>
                <a:spcPct val="0"/>
              </a:spcAft>
              <a:defRPr/>
            </a:pPr>
            <a:r>
              <a:rPr lang="en-GB" sz="2000" dirty="0">
                <a:solidFill>
                  <a:srgbClr val="000000"/>
                </a:solidFill>
                <a:latin typeface="Garamond"/>
              </a:rPr>
              <a:t>Outer Clothing</a:t>
            </a:r>
          </a:p>
        </p:txBody>
      </p:sp>
      <p:sp>
        <p:nvSpPr>
          <p:cNvPr id="35844" name="Text Box 4"/>
          <p:cNvSpPr txBox="1">
            <a:spLocks noChangeArrowheads="1"/>
          </p:cNvSpPr>
          <p:nvPr/>
        </p:nvSpPr>
        <p:spPr bwMode="auto">
          <a:xfrm>
            <a:off x="7104064" y="3213101"/>
            <a:ext cx="22510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fontAlgn="base">
              <a:spcBef>
                <a:spcPct val="50000"/>
              </a:spcBef>
              <a:spcAft>
                <a:spcPct val="0"/>
              </a:spcAft>
              <a:defRPr/>
            </a:pPr>
            <a:r>
              <a:rPr lang="en-GB" sz="2000" dirty="0">
                <a:solidFill>
                  <a:srgbClr val="000000"/>
                </a:solidFill>
                <a:latin typeface="Garamond"/>
              </a:rPr>
              <a:t>Shoes</a:t>
            </a:r>
          </a:p>
        </p:txBody>
      </p:sp>
      <p:sp>
        <p:nvSpPr>
          <p:cNvPr id="35845" name="Text Box 5"/>
          <p:cNvSpPr txBox="1">
            <a:spLocks noChangeArrowheads="1"/>
          </p:cNvSpPr>
          <p:nvPr/>
        </p:nvSpPr>
        <p:spPr bwMode="auto">
          <a:xfrm>
            <a:off x="1908175" y="549276"/>
            <a:ext cx="2260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fontAlgn="base">
              <a:lnSpc>
                <a:spcPct val="90000"/>
              </a:lnSpc>
              <a:spcBef>
                <a:spcPct val="50000"/>
              </a:spcBef>
              <a:spcAft>
                <a:spcPct val="0"/>
              </a:spcAft>
              <a:defRPr/>
            </a:pPr>
            <a:r>
              <a:rPr lang="en-GB" sz="2000" dirty="0">
                <a:solidFill>
                  <a:srgbClr val="000000"/>
                </a:solidFill>
                <a:latin typeface="Garamond"/>
              </a:rPr>
              <a:t>Hair Combings</a:t>
            </a:r>
          </a:p>
        </p:txBody>
      </p:sp>
      <p:sp>
        <p:nvSpPr>
          <p:cNvPr id="46086" name="Text Box 6"/>
          <p:cNvSpPr txBox="1">
            <a:spLocks noChangeArrowheads="1"/>
          </p:cNvSpPr>
          <p:nvPr/>
        </p:nvSpPr>
        <p:spPr bwMode="auto">
          <a:xfrm>
            <a:off x="4125913" y="260350"/>
            <a:ext cx="3986212" cy="584200"/>
          </a:xfrm>
          <a:prstGeom prst="rect">
            <a:avLst/>
          </a:prstGeom>
          <a:noFill/>
          <a:ln w="12700">
            <a:noFill/>
            <a:miter lim="800000"/>
            <a:headEnd type="none" w="sm" len="sm"/>
            <a:tailEnd type="none" w="sm" len="sm"/>
          </a:ln>
          <a:effectLst/>
        </p:spPr>
        <p:txBody>
          <a:bodyPr>
            <a:spAutoFit/>
          </a:bodyPr>
          <a:lstStyle/>
          <a:p>
            <a:pPr algn="ctr" eaLnBrk="0" fontAlgn="base" hangingPunct="0">
              <a:spcBef>
                <a:spcPct val="50000"/>
              </a:spcBef>
              <a:spcAft>
                <a:spcPct val="0"/>
              </a:spcAft>
              <a:defRPr/>
            </a:pPr>
            <a:r>
              <a:rPr lang="en-GB" sz="3200" dirty="0">
                <a:solidFill>
                  <a:srgbClr val="000000"/>
                </a:solidFill>
                <a:latin typeface="Garamond"/>
              </a:rPr>
              <a:t>Suspect &amp; Complainant</a:t>
            </a:r>
          </a:p>
        </p:txBody>
      </p:sp>
      <p:sp>
        <p:nvSpPr>
          <p:cNvPr id="35847" name="Text Box 7"/>
          <p:cNvSpPr txBox="1">
            <a:spLocks noChangeArrowheads="1"/>
          </p:cNvSpPr>
          <p:nvPr/>
        </p:nvSpPr>
        <p:spPr bwMode="auto">
          <a:xfrm>
            <a:off x="2203450" y="2349501"/>
            <a:ext cx="281305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fontAlgn="base">
              <a:lnSpc>
                <a:spcPct val="90000"/>
              </a:lnSpc>
              <a:spcBef>
                <a:spcPct val="50000"/>
              </a:spcBef>
              <a:spcAft>
                <a:spcPct val="0"/>
              </a:spcAft>
              <a:defRPr/>
            </a:pPr>
            <a:r>
              <a:rPr lang="en-GB" dirty="0">
                <a:solidFill>
                  <a:srgbClr val="000000"/>
                </a:solidFill>
                <a:latin typeface="Garamond"/>
              </a:rPr>
              <a:t>Under Clothing</a:t>
            </a:r>
          </a:p>
        </p:txBody>
      </p:sp>
      <p:sp>
        <p:nvSpPr>
          <p:cNvPr id="35848" name="Text Box 8"/>
          <p:cNvSpPr txBox="1">
            <a:spLocks noChangeArrowheads="1"/>
          </p:cNvSpPr>
          <p:nvPr/>
        </p:nvSpPr>
        <p:spPr bwMode="auto">
          <a:xfrm>
            <a:off x="1487487" y="1052513"/>
            <a:ext cx="2128838" cy="119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fontAlgn="base">
              <a:spcBef>
                <a:spcPct val="50000"/>
              </a:spcBef>
              <a:spcAft>
                <a:spcPct val="0"/>
              </a:spcAft>
              <a:defRPr/>
            </a:pPr>
            <a:r>
              <a:rPr lang="en-GB" dirty="0">
                <a:solidFill>
                  <a:srgbClr val="000000"/>
                </a:solidFill>
                <a:latin typeface="Garamond"/>
              </a:rPr>
              <a:t>Glass fragments</a:t>
            </a:r>
          </a:p>
          <a:p>
            <a:pPr algn="ctr" fontAlgn="base">
              <a:spcBef>
                <a:spcPct val="50000"/>
              </a:spcBef>
              <a:spcAft>
                <a:spcPct val="0"/>
              </a:spcAft>
              <a:defRPr/>
            </a:pPr>
            <a:r>
              <a:rPr lang="en-GB" dirty="0">
                <a:solidFill>
                  <a:srgbClr val="000000"/>
                </a:solidFill>
                <a:latin typeface="Garamond"/>
              </a:rPr>
              <a:t>Foliage</a:t>
            </a:r>
          </a:p>
          <a:p>
            <a:pPr algn="ctr" fontAlgn="base">
              <a:spcBef>
                <a:spcPct val="50000"/>
              </a:spcBef>
              <a:spcAft>
                <a:spcPct val="0"/>
              </a:spcAft>
              <a:defRPr/>
            </a:pPr>
            <a:r>
              <a:rPr lang="en-GB" dirty="0">
                <a:solidFill>
                  <a:srgbClr val="000000"/>
                </a:solidFill>
                <a:latin typeface="Garamond"/>
              </a:rPr>
              <a:t>Fibres</a:t>
            </a:r>
          </a:p>
        </p:txBody>
      </p:sp>
      <p:sp>
        <p:nvSpPr>
          <p:cNvPr id="35849" name="Text Box 9"/>
          <p:cNvSpPr txBox="1">
            <a:spLocks noChangeArrowheads="1"/>
          </p:cNvSpPr>
          <p:nvPr/>
        </p:nvSpPr>
        <p:spPr bwMode="auto">
          <a:xfrm>
            <a:off x="1487488" y="2852738"/>
            <a:ext cx="2127251" cy="201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fontAlgn="base">
              <a:spcBef>
                <a:spcPct val="50000"/>
              </a:spcBef>
              <a:spcAft>
                <a:spcPct val="0"/>
              </a:spcAft>
              <a:defRPr/>
            </a:pPr>
            <a:r>
              <a:rPr lang="en-GB" dirty="0">
                <a:solidFill>
                  <a:srgbClr val="000000"/>
                </a:solidFill>
                <a:latin typeface="Garamond"/>
              </a:rPr>
              <a:t>Seminal staining</a:t>
            </a:r>
          </a:p>
          <a:p>
            <a:pPr algn="ctr" fontAlgn="base">
              <a:spcBef>
                <a:spcPct val="50000"/>
              </a:spcBef>
              <a:spcAft>
                <a:spcPct val="0"/>
              </a:spcAft>
              <a:defRPr/>
            </a:pPr>
            <a:r>
              <a:rPr lang="en-GB" dirty="0">
                <a:solidFill>
                  <a:srgbClr val="000000"/>
                </a:solidFill>
                <a:latin typeface="Garamond"/>
              </a:rPr>
              <a:t>Vaginal material</a:t>
            </a:r>
          </a:p>
          <a:p>
            <a:pPr algn="ctr" fontAlgn="base">
              <a:spcBef>
                <a:spcPct val="50000"/>
              </a:spcBef>
              <a:spcAft>
                <a:spcPct val="0"/>
              </a:spcAft>
              <a:defRPr/>
            </a:pPr>
            <a:r>
              <a:rPr lang="en-GB" dirty="0">
                <a:solidFill>
                  <a:srgbClr val="000000"/>
                </a:solidFill>
                <a:latin typeface="Garamond"/>
              </a:rPr>
              <a:t>Lubricant</a:t>
            </a:r>
          </a:p>
          <a:p>
            <a:pPr algn="ctr" fontAlgn="base">
              <a:spcBef>
                <a:spcPct val="50000"/>
              </a:spcBef>
              <a:spcAft>
                <a:spcPct val="0"/>
              </a:spcAft>
              <a:defRPr/>
            </a:pPr>
            <a:r>
              <a:rPr lang="en-GB" dirty="0">
                <a:solidFill>
                  <a:srgbClr val="000000"/>
                </a:solidFill>
                <a:latin typeface="Garamond"/>
              </a:rPr>
              <a:t>Pubic Hairs</a:t>
            </a:r>
          </a:p>
          <a:p>
            <a:pPr algn="ctr" fontAlgn="base">
              <a:spcBef>
                <a:spcPct val="50000"/>
              </a:spcBef>
              <a:spcAft>
                <a:spcPct val="0"/>
              </a:spcAft>
              <a:defRPr/>
            </a:pPr>
            <a:r>
              <a:rPr lang="en-GB" dirty="0">
                <a:solidFill>
                  <a:srgbClr val="000000"/>
                </a:solidFill>
                <a:latin typeface="Garamond"/>
              </a:rPr>
              <a:t>Blood</a:t>
            </a:r>
          </a:p>
        </p:txBody>
      </p:sp>
      <p:sp>
        <p:nvSpPr>
          <p:cNvPr id="35850" name="Text Box 10"/>
          <p:cNvSpPr txBox="1">
            <a:spLocks noChangeArrowheads="1"/>
          </p:cNvSpPr>
          <p:nvPr/>
        </p:nvSpPr>
        <p:spPr bwMode="auto">
          <a:xfrm>
            <a:off x="8232776" y="1052513"/>
            <a:ext cx="2327275"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fontAlgn="base">
              <a:spcBef>
                <a:spcPct val="50000"/>
              </a:spcBef>
              <a:spcAft>
                <a:spcPct val="0"/>
              </a:spcAft>
              <a:defRPr/>
            </a:pPr>
            <a:r>
              <a:rPr lang="en-GB" dirty="0">
                <a:solidFill>
                  <a:srgbClr val="000000"/>
                </a:solidFill>
                <a:latin typeface="Garamond"/>
              </a:rPr>
              <a:t>Glass fragments</a:t>
            </a:r>
          </a:p>
          <a:p>
            <a:pPr algn="ctr" fontAlgn="base">
              <a:spcBef>
                <a:spcPct val="50000"/>
              </a:spcBef>
              <a:spcAft>
                <a:spcPct val="0"/>
              </a:spcAft>
              <a:defRPr/>
            </a:pPr>
            <a:r>
              <a:rPr lang="en-GB" dirty="0">
                <a:solidFill>
                  <a:srgbClr val="000000"/>
                </a:solidFill>
                <a:latin typeface="Garamond"/>
              </a:rPr>
              <a:t>Foliage</a:t>
            </a:r>
          </a:p>
          <a:p>
            <a:pPr algn="ctr" fontAlgn="base">
              <a:spcBef>
                <a:spcPct val="50000"/>
              </a:spcBef>
              <a:spcAft>
                <a:spcPct val="0"/>
              </a:spcAft>
              <a:defRPr/>
            </a:pPr>
            <a:r>
              <a:rPr lang="en-GB" dirty="0">
                <a:solidFill>
                  <a:srgbClr val="000000"/>
                </a:solidFill>
                <a:latin typeface="Garamond"/>
              </a:rPr>
              <a:t>Fibres</a:t>
            </a:r>
          </a:p>
          <a:p>
            <a:pPr algn="ctr" fontAlgn="base">
              <a:spcBef>
                <a:spcPct val="50000"/>
              </a:spcBef>
              <a:spcAft>
                <a:spcPct val="0"/>
              </a:spcAft>
              <a:defRPr/>
            </a:pPr>
            <a:r>
              <a:rPr lang="en-GB" dirty="0">
                <a:solidFill>
                  <a:srgbClr val="000000"/>
                </a:solidFill>
                <a:latin typeface="Garamond"/>
              </a:rPr>
              <a:t>Rips/Tears/Damage</a:t>
            </a:r>
          </a:p>
          <a:p>
            <a:pPr algn="ctr" fontAlgn="base">
              <a:spcBef>
                <a:spcPct val="50000"/>
              </a:spcBef>
              <a:spcAft>
                <a:spcPct val="0"/>
              </a:spcAft>
              <a:defRPr/>
            </a:pPr>
            <a:r>
              <a:rPr lang="en-GB" dirty="0">
                <a:solidFill>
                  <a:srgbClr val="000000"/>
                </a:solidFill>
                <a:latin typeface="Garamond"/>
              </a:rPr>
              <a:t>Identity (Description)</a:t>
            </a:r>
          </a:p>
        </p:txBody>
      </p:sp>
      <p:sp>
        <p:nvSpPr>
          <p:cNvPr id="35851" name="Text Box 11"/>
          <p:cNvSpPr txBox="1">
            <a:spLocks noChangeArrowheads="1"/>
          </p:cNvSpPr>
          <p:nvPr/>
        </p:nvSpPr>
        <p:spPr bwMode="auto">
          <a:xfrm>
            <a:off x="8577263" y="3644901"/>
            <a:ext cx="2127250" cy="119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fontAlgn="base">
              <a:spcBef>
                <a:spcPct val="50000"/>
              </a:spcBef>
              <a:spcAft>
                <a:spcPct val="0"/>
              </a:spcAft>
              <a:defRPr/>
            </a:pPr>
            <a:r>
              <a:rPr lang="en-GB" dirty="0">
                <a:solidFill>
                  <a:srgbClr val="000000"/>
                </a:solidFill>
                <a:latin typeface="Garamond"/>
              </a:rPr>
              <a:t>Match to scene</a:t>
            </a:r>
          </a:p>
          <a:p>
            <a:pPr algn="ctr" fontAlgn="base">
              <a:spcBef>
                <a:spcPct val="50000"/>
              </a:spcBef>
              <a:spcAft>
                <a:spcPct val="0"/>
              </a:spcAft>
              <a:defRPr/>
            </a:pPr>
            <a:r>
              <a:rPr lang="en-GB" dirty="0">
                <a:solidFill>
                  <a:srgbClr val="000000"/>
                </a:solidFill>
                <a:latin typeface="Garamond"/>
              </a:rPr>
              <a:t>Match to victim</a:t>
            </a:r>
          </a:p>
          <a:p>
            <a:pPr algn="ctr" fontAlgn="base">
              <a:spcBef>
                <a:spcPct val="50000"/>
              </a:spcBef>
              <a:spcAft>
                <a:spcPct val="0"/>
              </a:spcAft>
              <a:defRPr/>
            </a:pPr>
            <a:r>
              <a:rPr lang="en-GB" dirty="0">
                <a:solidFill>
                  <a:srgbClr val="000000"/>
                </a:solidFill>
                <a:latin typeface="Garamond"/>
              </a:rPr>
              <a:t>Trace evidence</a:t>
            </a:r>
          </a:p>
        </p:txBody>
      </p:sp>
      <p:sp>
        <p:nvSpPr>
          <p:cNvPr id="46093" name="Text Box 13"/>
          <p:cNvSpPr txBox="1">
            <a:spLocks noChangeArrowheads="1"/>
          </p:cNvSpPr>
          <p:nvPr/>
        </p:nvSpPr>
        <p:spPr bwMode="auto">
          <a:xfrm>
            <a:off x="7464426" y="4868864"/>
            <a:ext cx="2251075" cy="396875"/>
          </a:xfrm>
          <a:prstGeom prst="rect">
            <a:avLst/>
          </a:prstGeom>
          <a:noFill/>
          <a:ln w="12700">
            <a:noFill/>
            <a:miter lim="800000"/>
            <a:headEnd type="none" w="sm" len="sm"/>
            <a:tailEnd type="none" w="sm" len="sm"/>
          </a:ln>
          <a:effectLst/>
        </p:spPr>
        <p:txBody>
          <a:bodyPr>
            <a:spAutoFit/>
          </a:bodyPr>
          <a:lstStyle/>
          <a:p>
            <a:pPr algn="ctr" eaLnBrk="0" fontAlgn="base" hangingPunct="0">
              <a:spcBef>
                <a:spcPct val="50000"/>
              </a:spcBef>
              <a:spcAft>
                <a:spcPct val="0"/>
              </a:spcAft>
              <a:defRPr/>
            </a:pPr>
            <a:r>
              <a:rPr lang="en-GB" sz="2000" dirty="0">
                <a:solidFill>
                  <a:srgbClr val="000000"/>
                </a:solidFill>
                <a:latin typeface="Garamond"/>
              </a:rPr>
              <a:t>‘Trophies’</a:t>
            </a:r>
          </a:p>
        </p:txBody>
      </p:sp>
      <p:sp>
        <p:nvSpPr>
          <p:cNvPr id="35854" name="Text Box 14"/>
          <p:cNvSpPr txBox="1">
            <a:spLocks noChangeArrowheads="1"/>
          </p:cNvSpPr>
          <p:nvPr/>
        </p:nvSpPr>
        <p:spPr bwMode="auto">
          <a:xfrm>
            <a:off x="8575675" y="5373688"/>
            <a:ext cx="2128838" cy="779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fontAlgn="base">
              <a:spcBef>
                <a:spcPct val="50000"/>
              </a:spcBef>
              <a:spcAft>
                <a:spcPct val="0"/>
              </a:spcAft>
              <a:defRPr/>
            </a:pPr>
            <a:r>
              <a:rPr lang="en-GB" dirty="0">
                <a:solidFill>
                  <a:srgbClr val="000000"/>
                </a:solidFill>
                <a:latin typeface="Garamond"/>
              </a:rPr>
              <a:t>Phones</a:t>
            </a:r>
          </a:p>
          <a:p>
            <a:pPr algn="ctr" fontAlgn="base">
              <a:spcBef>
                <a:spcPct val="50000"/>
              </a:spcBef>
              <a:spcAft>
                <a:spcPct val="0"/>
              </a:spcAft>
              <a:defRPr/>
            </a:pPr>
            <a:r>
              <a:rPr lang="en-GB" dirty="0" err="1">
                <a:solidFill>
                  <a:srgbClr val="000000"/>
                </a:solidFill>
                <a:latin typeface="Garamond"/>
              </a:rPr>
              <a:t>Momento’s</a:t>
            </a:r>
            <a:endParaRPr lang="en-GB" dirty="0">
              <a:solidFill>
                <a:srgbClr val="000000"/>
              </a:solidFill>
              <a:latin typeface="Garamond"/>
            </a:endParaRPr>
          </a:p>
        </p:txBody>
      </p:sp>
      <p:sp>
        <p:nvSpPr>
          <p:cNvPr id="35855" name="Text Box 15"/>
          <p:cNvSpPr txBox="1">
            <a:spLocks noChangeArrowheads="1"/>
          </p:cNvSpPr>
          <p:nvPr/>
        </p:nvSpPr>
        <p:spPr bwMode="auto">
          <a:xfrm>
            <a:off x="2425700" y="5084763"/>
            <a:ext cx="2590800" cy="112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fontAlgn="base">
              <a:spcBef>
                <a:spcPct val="50000"/>
              </a:spcBef>
              <a:spcAft>
                <a:spcPct val="0"/>
              </a:spcAft>
              <a:defRPr/>
            </a:pPr>
            <a:r>
              <a:rPr lang="en-GB" sz="2000" dirty="0">
                <a:solidFill>
                  <a:srgbClr val="000000"/>
                </a:solidFill>
                <a:latin typeface="Garamond"/>
              </a:rPr>
              <a:t>Intimate Samples</a:t>
            </a:r>
          </a:p>
          <a:p>
            <a:pPr algn="ctr" fontAlgn="base">
              <a:spcBef>
                <a:spcPct val="50000"/>
              </a:spcBef>
              <a:spcAft>
                <a:spcPct val="0"/>
              </a:spcAft>
              <a:defRPr/>
            </a:pPr>
            <a:r>
              <a:rPr lang="en-GB" dirty="0">
                <a:solidFill>
                  <a:srgbClr val="000000"/>
                </a:solidFill>
                <a:latin typeface="Garamond"/>
              </a:rPr>
              <a:t>DNA/Blood (alcohol/drugs)</a:t>
            </a:r>
            <a:endParaRPr lang="en-GB" sz="2000" dirty="0">
              <a:solidFill>
                <a:srgbClr val="000000"/>
              </a:solidFill>
              <a:latin typeface="Garamond"/>
            </a:endParaRPr>
          </a:p>
        </p:txBody>
      </p:sp>
      <p:pic>
        <p:nvPicPr>
          <p:cNvPr id="2" name="Picture 1"/>
          <p:cNvPicPr>
            <a:picLocks noChangeAspect="1"/>
          </p:cNvPicPr>
          <p:nvPr/>
        </p:nvPicPr>
        <p:blipFill>
          <a:blip r:embed="rId3"/>
          <a:stretch>
            <a:fillRect/>
          </a:stretch>
        </p:blipFill>
        <p:spPr>
          <a:xfrm>
            <a:off x="4648279" y="1461014"/>
            <a:ext cx="2550957" cy="3405659"/>
          </a:xfrm>
          <a:prstGeom prst="rect">
            <a:avLst/>
          </a:prstGeom>
        </p:spPr>
      </p:pic>
    </p:spTree>
    <p:extLst>
      <p:ext uri="{BB962C8B-B14F-4D97-AF65-F5344CB8AC3E}">
        <p14:creationId xmlns:p14="http://schemas.microsoft.com/office/powerpoint/2010/main" val="712833964"/>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342900" lvl="0" indent="-342900" fontAlgn="base">
              <a:lnSpc>
                <a:spcPct val="100000"/>
              </a:lnSpc>
              <a:spcBef>
                <a:spcPct val="20000"/>
              </a:spcBef>
              <a:spcAft>
                <a:spcPct val="0"/>
              </a:spcAft>
            </a:pPr>
            <a:r>
              <a:rPr kumimoji="0" lang="en-GB" altLang="en-US" sz="2800" b="0" i="0" u="none" strike="noStrike" kern="0" cap="none" spc="0" normalizeH="0" baseline="0" noProof="0" dirty="0" smtClean="0">
                <a:ln>
                  <a:noFill/>
                </a:ln>
                <a:solidFill>
                  <a:srgbClr val="000000"/>
                </a:solidFill>
                <a:effectLst/>
                <a:uLnTx/>
                <a:uFillTx/>
                <a:latin typeface="Arial"/>
                <a:ea typeface="+mn-ea"/>
                <a:cs typeface="Arial"/>
              </a:rPr>
              <a:t/>
            </a:r>
            <a:br>
              <a:rPr kumimoji="0" lang="en-GB" altLang="en-US" sz="2800" b="0" i="0" u="none" strike="noStrike" kern="0" cap="none" spc="0" normalizeH="0" baseline="0" noProof="0" dirty="0" smtClean="0">
                <a:ln>
                  <a:noFill/>
                </a:ln>
                <a:solidFill>
                  <a:srgbClr val="000000"/>
                </a:solidFill>
                <a:effectLst/>
                <a:uLnTx/>
                <a:uFillTx/>
                <a:latin typeface="Arial"/>
                <a:ea typeface="+mn-ea"/>
                <a:cs typeface="Arial"/>
              </a:rPr>
            </a:br>
            <a:endParaRPr lang="en-US" dirty="0"/>
          </a:p>
        </p:txBody>
      </p:sp>
      <p:sp>
        <p:nvSpPr>
          <p:cNvPr id="3" name="Content Placeholder 2"/>
          <p:cNvSpPr>
            <a:spLocks noGrp="1"/>
          </p:cNvSpPr>
          <p:nvPr>
            <p:ph idx="1"/>
          </p:nvPr>
        </p:nvSpPr>
        <p:spPr/>
        <p:txBody>
          <a:bodyPr>
            <a:normAutofit/>
          </a:bodyPr>
          <a:lstStyle/>
          <a:p>
            <a:pPr marL="0" lvl="0" indent="0" eaLnBrk="0" fontAlgn="base" hangingPunct="0">
              <a:lnSpc>
                <a:spcPct val="100000"/>
              </a:lnSpc>
              <a:spcBef>
                <a:spcPct val="50000"/>
              </a:spcBef>
              <a:spcAft>
                <a:spcPct val="0"/>
              </a:spcAft>
              <a:buNone/>
              <a:defRPr/>
            </a:pPr>
            <a:endParaRPr lang="en-GB" sz="2400" dirty="0" smtClean="0">
              <a:solidFill>
                <a:srgbClr val="000000"/>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50000"/>
              </a:spcBef>
              <a:spcAft>
                <a:spcPct val="0"/>
              </a:spcAft>
              <a:buNone/>
              <a:defRPr/>
            </a:pPr>
            <a:endParaRPr lang="en-GB" sz="2400" dirty="0">
              <a:solidFill>
                <a:srgbClr val="000000"/>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50000"/>
              </a:spcBef>
              <a:spcAft>
                <a:spcPct val="0"/>
              </a:spcAft>
              <a:buNone/>
              <a:defRPr/>
            </a:pPr>
            <a:r>
              <a:rPr lang="en-GB" sz="2400" dirty="0" smtClean="0">
                <a:solidFill>
                  <a:srgbClr val="000000"/>
                </a:solidFill>
                <a:latin typeface="Arial" panose="020B0604020202020204" pitchFamily="34" charset="0"/>
                <a:cs typeface="Arial" panose="020B0604020202020204" pitchFamily="34" charset="0"/>
              </a:rPr>
              <a:t>Each </a:t>
            </a:r>
            <a:r>
              <a:rPr lang="en-GB" sz="2400" dirty="0">
                <a:solidFill>
                  <a:srgbClr val="000000"/>
                </a:solidFill>
                <a:latin typeface="Arial" panose="020B0604020202020204" pitchFamily="34" charset="0"/>
                <a:cs typeface="Arial" panose="020B0604020202020204" pitchFamily="34" charset="0"/>
              </a:rPr>
              <a:t>item is a separate exhibit</a:t>
            </a:r>
          </a:p>
          <a:p>
            <a:pPr marL="0" lvl="0" indent="0" eaLnBrk="0" fontAlgn="base" hangingPunct="0">
              <a:lnSpc>
                <a:spcPct val="100000"/>
              </a:lnSpc>
              <a:spcBef>
                <a:spcPct val="50000"/>
              </a:spcBef>
              <a:spcAft>
                <a:spcPct val="0"/>
              </a:spcAft>
              <a:buNone/>
            </a:pPr>
            <a:endParaRPr lang="en-GB" altLang="en-US" sz="2400" dirty="0" smtClean="0">
              <a:solidFill>
                <a:srgbClr val="000000"/>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50000"/>
              </a:spcBef>
              <a:spcAft>
                <a:spcPct val="0"/>
              </a:spcAft>
              <a:buNone/>
            </a:pPr>
            <a:r>
              <a:rPr lang="en-GB" altLang="en-US" sz="2400" dirty="0" smtClean="0">
                <a:solidFill>
                  <a:srgbClr val="000000"/>
                </a:solidFill>
                <a:latin typeface="Arial" panose="020B0604020202020204" pitchFamily="34" charset="0"/>
                <a:cs typeface="Arial" panose="020B0604020202020204" pitchFamily="34" charset="0"/>
              </a:rPr>
              <a:t>Don’t </a:t>
            </a:r>
            <a:r>
              <a:rPr lang="en-GB" altLang="en-US" sz="2400" dirty="0">
                <a:solidFill>
                  <a:srgbClr val="000000"/>
                </a:solidFill>
                <a:latin typeface="Arial" panose="020B0604020202020204" pitchFamily="34" charset="0"/>
                <a:cs typeface="Arial" panose="020B0604020202020204" pitchFamily="34" charset="0"/>
              </a:rPr>
              <a:t>forget the sheet!</a:t>
            </a:r>
            <a:endParaRPr lang="en-GB" altLang="en-US" sz="2400" dirty="0">
              <a:solidFill>
                <a:srgbClr val="00000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751273" y="3653000"/>
            <a:ext cx="3103133" cy="2523963"/>
          </a:xfrm>
          <a:prstGeom prst="rect">
            <a:avLst/>
          </a:prstGeom>
        </p:spPr>
      </p:pic>
      <p:pic>
        <p:nvPicPr>
          <p:cNvPr id="5" name="Picture 4"/>
          <p:cNvPicPr>
            <a:picLocks noChangeAspect="1"/>
          </p:cNvPicPr>
          <p:nvPr/>
        </p:nvPicPr>
        <p:blipFill>
          <a:blip r:embed="rId3"/>
          <a:stretch>
            <a:fillRect/>
          </a:stretch>
        </p:blipFill>
        <p:spPr>
          <a:xfrm>
            <a:off x="7850851" y="1825625"/>
            <a:ext cx="2903976" cy="3876600"/>
          </a:xfrm>
          <a:prstGeom prst="rect">
            <a:avLst/>
          </a:prstGeom>
        </p:spPr>
      </p:pic>
      <p:sp>
        <p:nvSpPr>
          <p:cNvPr id="6" name="TextBox 5"/>
          <p:cNvSpPr txBox="1"/>
          <p:nvPr/>
        </p:nvSpPr>
        <p:spPr>
          <a:xfrm>
            <a:off x="1043189" y="528034"/>
            <a:ext cx="6233374" cy="769441"/>
          </a:xfrm>
          <a:prstGeom prst="rect">
            <a:avLst/>
          </a:prstGeom>
          <a:noFill/>
        </p:spPr>
        <p:txBody>
          <a:bodyPr wrap="square" rtlCol="0">
            <a:spAutoFit/>
          </a:bodyPr>
          <a:lstStyle/>
          <a:p>
            <a:r>
              <a:rPr lang="en-US" sz="4400" dirty="0" smtClean="0">
                <a:latin typeface="Arial" panose="020B0604020202020204" pitchFamily="34" charset="0"/>
                <a:cs typeface="Arial" panose="020B0604020202020204" pitchFamily="34" charset="0"/>
              </a:rPr>
              <a:t>Seizing Clothing</a:t>
            </a:r>
            <a:endParaRPr lang="en-US"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85561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Notes</a:t>
            </a:r>
            <a:endParaRPr lang="en-US" dirty="0"/>
          </a:p>
        </p:txBody>
      </p:sp>
      <p:pic>
        <p:nvPicPr>
          <p:cNvPr id="4" name="Content Placeholder 3"/>
          <p:cNvPicPr>
            <a:picLocks noGrp="1" noChangeAspect="1"/>
          </p:cNvPicPr>
          <p:nvPr>
            <p:ph idx="1"/>
          </p:nvPr>
        </p:nvPicPr>
        <p:blipFill>
          <a:blip r:embed="rId2"/>
          <a:stretch>
            <a:fillRect/>
          </a:stretch>
        </p:blipFill>
        <p:spPr>
          <a:xfrm>
            <a:off x="838200" y="2382436"/>
            <a:ext cx="4761389" cy="3572566"/>
          </a:xfrm>
          <a:prstGeom prst="rect">
            <a:avLst/>
          </a:prstGeom>
        </p:spPr>
      </p:pic>
      <p:sp>
        <p:nvSpPr>
          <p:cNvPr id="5" name="Rectangle 4"/>
          <p:cNvSpPr/>
          <p:nvPr/>
        </p:nvSpPr>
        <p:spPr>
          <a:xfrm>
            <a:off x="6439438" y="2538682"/>
            <a:ext cx="2756078" cy="1569660"/>
          </a:xfrm>
          <a:prstGeom prst="rect">
            <a:avLst/>
          </a:prstGeom>
        </p:spPr>
        <p:txBody>
          <a:bodyPr wrap="square">
            <a:spAutoFit/>
          </a:bodyPr>
          <a:lstStyle/>
          <a:p>
            <a:pPr lvl="0" algn="ctr" fontAlgn="base">
              <a:spcBef>
                <a:spcPct val="50000"/>
              </a:spcBef>
              <a:spcAft>
                <a:spcPct val="0"/>
              </a:spcAft>
            </a:pPr>
            <a:r>
              <a:rPr lang="en-GB" altLang="en-US" sz="2400" dirty="0">
                <a:solidFill>
                  <a:srgbClr val="000000"/>
                </a:solidFill>
                <a:latin typeface="Arial" panose="020B0604020202020204" pitchFamily="34" charset="0"/>
                <a:cs typeface="Arial" panose="020B0604020202020204" pitchFamily="34" charset="0"/>
              </a:rPr>
              <a:t>Detailed notes and diagrams should be made about ripped clothing</a:t>
            </a:r>
            <a:endParaRPr lang="en-US" altLang="en-US" sz="24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11702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ltLang="en-US" sz="4200" b="0" i="0" u="none" strike="noStrike" kern="0" cap="none" spc="0" normalizeH="0" baseline="0" noProof="0" dirty="0" smtClean="0">
                <a:ln>
                  <a:noFill/>
                </a:ln>
                <a:effectLst/>
                <a:uLnTx/>
                <a:uFillTx/>
                <a:latin typeface="Garamond"/>
                <a:cs typeface="Arial"/>
              </a:rPr>
              <a:t>Communication</a:t>
            </a:r>
            <a:endParaRPr lang="en-US" dirty="0"/>
          </a:p>
        </p:txBody>
      </p:sp>
      <p:sp>
        <p:nvSpPr>
          <p:cNvPr id="3" name="Content Placeholder 2"/>
          <p:cNvSpPr>
            <a:spLocks noGrp="1"/>
          </p:cNvSpPr>
          <p:nvPr>
            <p:ph idx="1"/>
          </p:nvPr>
        </p:nvSpPr>
        <p:spPr/>
        <p:txBody>
          <a:bodyPr>
            <a:normAutofit fontScale="92500" lnSpcReduction="10000"/>
          </a:bodyPr>
          <a:lstStyle/>
          <a:p>
            <a:pPr marL="342900" lvl="0" indent="-342900" fontAlgn="base">
              <a:lnSpc>
                <a:spcPct val="100000"/>
              </a:lnSpc>
              <a:spcBef>
                <a:spcPct val="20000"/>
              </a:spcBef>
              <a:spcAft>
                <a:spcPts val="1000"/>
              </a:spcAft>
              <a:buClr>
                <a:srgbClr val="CC9900"/>
              </a:buClr>
              <a:buSzPct val="65000"/>
              <a:buFont typeface="Wingdings" panose="05000000000000000000" pitchFamily="2" charset="2"/>
              <a:buChar char="n"/>
            </a:pPr>
            <a:r>
              <a:rPr kumimoji="0" lang="en-GB" altLang="en-US" sz="2400" b="0" i="0" u="none" strike="noStrike" kern="0" cap="none" spc="0" normalizeH="0" baseline="0" noProof="0" dirty="0" smtClean="0">
                <a:ln>
                  <a:noFill/>
                </a:ln>
                <a:solidFill>
                  <a:srgbClr val="000000"/>
                </a:solidFill>
                <a:effectLst/>
                <a:uLnTx/>
                <a:uFillTx/>
                <a:latin typeface="Arial"/>
                <a:ea typeface="+mn-ea"/>
                <a:cs typeface="Arial"/>
              </a:rPr>
              <a:t>Communicate with other departments</a:t>
            </a:r>
          </a:p>
          <a:p>
            <a:pPr marL="669925" lvl="1" indent="-325438" fontAlgn="base">
              <a:lnSpc>
                <a:spcPct val="100000"/>
              </a:lnSpc>
              <a:spcBef>
                <a:spcPct val="20000"/>
              </a:spcBef>
              <a:spcAft>
                <a:spcPts val="1000"/>
              </a:spcAft>
              <a:buClr>
                <a:srgbClr val="3B812F"/>
              </a:buClr>
              <a:buSzPct val="60000"/>
              <a:buFont typeface="Wingdings" panose="05000000000000000000" pitchFamily="2" charset="2"/>
              <a:buChar char="q"/>
            </a:pPr>
            <a:r>
              <a:rPr kumimoji="0" lang="en-GB" altLang="en-US" sz="2000" b="0" i="0" u="none" strike="noStrike" kern="0" cap="none" spc="0" normalizeH="0" baseline="0" noProof="0" dirty="0" smtClean="0">
                <a:ln>
                  <a:noFill/>
                </a:ln>
                <a:solidFill>
                  <a:srgbClr val="000000"/>
                </a:solidFill>
                <a:effectLst/>
                <a:uLnTx/>
                <a:uFillTx/>
                <a:latin typeface="Arial"/>
                <a:cs typeface="Arial"/>
              </a:rPr>
              <a:t>Investigators</a:t>
            </a:r>
          </a:p>
          <a:p>
            <a:pPr marL="669925" lvl="1" indent="-325438" fontAlgn="base">
              <a:lnSpc>
                <a:spcPct val="100000"/>
              </a:lnSpc>
              <a:spcBef>
                <a:spcPct val="20000"/>
              </a:spcBef>
              <a:spcAft>
                <a:spcPts val="1000"/>
              </a:spcAft>
              <a:buClr>
                <a:srgbClr val="3B812F"/>
              </a:buClr>
              <a:buSzPct val="60000"/>
              <a:buFont typeface="Wingdings" panose="05000000000000000000" pitchFamily="2" charset="2"/>
              <a:buChar char="q"/>
            </a:pPr>
            <a:r>
              <a:rPr kumimoji="0" lang="en-GB" altLang="en-US" sz="2000" b="0" i="0" u="none" strike="noStrike" kern="0" cap="none" spc="0" normalizeH="0" baseline="0" noProof="0" dirty="0" smtClean="0">
                <a:ln>
                  <a:noFill/>
                </a:ln>
                <a:solidFill>
                  <a:srgbClr val="000000"/>
                </a:solidFill>
                <a:effectLst/>
                <a:uLnTx/>
                <a:uFillTx/>
                <a:latin typeface="Arial"/>
                <a:cs typeface="Arial"/>
              </a:rPr>
              <a:t>Criminal Investigation Branch</a:t>
            </a:r>
          </a:p>
          <a:p>
            <a:pPr marL="669925" lvl="1" indent="-325438" fontAlgn="base">
              <a:lnSpc>
                <a:spcPct val="100000"/>
              </a:lnSpc>
              <a:spcBef>
                <a:spcPct val="20000"/>
              </a:spcBef>
              <a:spcAft>
                <a:spcPts val="1000"/>
              </a:spcAft>
              <a:buClr>
                <a:srgbClr val="3B812F"/>
              </a:buClr>
              <a:buSzPct val="60000"/>
              <a:buFont typeface="Wingdings" panose="05000000000000000000" pitchFamily="2" charset="2"/>
              <a:buChar char="q"/>
            </a:pPr>
            <a:r>
              <a:rPr kumimoji="0" lang="en-GB" altLang="en-US" sz="2000" b="0" i="0" u="none" strike="noStrike" kern="0" cap="none" spc="0" normalizeH="0" baseline="0" noProof="0" dirty="0" smtClean="0">
                <a:ln>
                  <a:noFill/>
                </a:ln>
                <a:solidFill>
                  <a:srgbClr val="000000"/>
                </a:solidFill>
                <a:effectLst/>
                <a:uLnTx/>
                <a:uFillTx/>
                <a:latin typeface="Arial"/>
                <a:cs typeface="Arial"/>
              </a:rPr>
              <a:t>Forensic Laboratory</a:t>
            </a:r>
          </a:p>
          <a:p>
            <a:pPr marL="342900" lvl="0" indent="-342900" fontAlgn="base">
              <a:lnSpc>
                <a:spcPct val="100000"/>
              </a:lnSpc>
              <a:spcBef>
                <a:spcPct val="20000"/>
              </a:spcBef>
              <a:spcAft>
                <a:spcPts val="1000"/>
              </a:spcAft>
              <a:buClr>
                <a:srgbClr val="CC9900"/>
              </a:buClr>
              <a:buSzPct val="65000"/>
              <a:buFont typeface="Wingdings" panose="05000000000000000000" pitchFamily="2" charset="2"/>
              <a:buChar char="n"/>
            </a:pPr>
            <a:r>
              <a:rPr kumimoji="0" lang="en-GB" altLang="en-US" sz="2400" b="0" i="0" u="none" strike="noStrike" kern="0" cap="none" spc="0" normalizeH="0" baseline="0" noProof="0" dirty="0" smtClean="0">
                <a:ln>
                  <a:noFill/>
                </a:ln>
                <a:solidFill>
                  <a:srgbClr val="000000"/>
                </a:solidFill>
                <a:effectLst/>
                <a:uLnTx/>
                <a:uFillTx/>
                <a:latin typeface="Arial"/>
                <a:ea typeface="+mn-ea"/>
                <a:cs typeface="Arial"/>
              </a:rPr>
              <a:t>Ask for regular briefings</a:t>
            </a:r>
          </a:p>
          <a:p>
            <a:pPr marL="342900" lvl="0" indent="-342900" fontAlgn="base">
              <a:lnSpc>
                <a:spcPct val="100000"/>
              </a:lnSpc>
              <a:spcBef>
                <a:spcPct val="20000"/>
              </a:spcBef>
              <a:spcAft>
                <a:spcPts val="1000"/>
              </a:spcAft>
              <a:buClr>
                <a:srgbClr val="CC9900"/>
              </a:buClr>
              <a:buSzPct val="65000"/>
              <a:buFont typeface="Wingdings" panose="05000000000000000000" pitchFamily="2" charset="2"/>
              <a:buChar char="n"/>
            </a:pPr>
            <a:r>
              <a:rPr kumimoji="0" lang="en-GB" altLang="en-US" sz="2400" b="0" i="0" u="none" strike="noStrike" kern="0" cap="none" spc="0" normalizeH="0" baseline="0" noProof="0" dirty="0" smtClean="0">
                <a:ln>
                  <a:noFill/>
                </a:ln>
                <a:solidFill>
                  <a:srgbClr val="000000"/>
                </a:solidFill>
                <a:effectLst/>
                <a:uLnTx/>
                <a:uFillTx/>
                <a:latin typeface="Arial"/>
                <a:ea typeface="+mn-ea"/>
                <a:cs typeface="Arial"/>
              </a:rPr>
              <a:t>Give regular briefings</a:t>
            </a:r>
          </a:p>
          <a:p>
            <a:pPr marL="342900" lvl="0" indent="-342900" fontAlgn="base">
              <a:lnSpc>
                <a:spcPct val="100000"/>
              </a:lnSpc>
              <a:spcBef>
                <a:spcPct val="20000"/>
              </a:spcBef>
              <a:spcAft>
                <a:spcPts val="1000"/>
              </a:spcAft>
              <a:buClr>
                <a:srgbClr val="CC9900"/>
              </a:buClr>
              <a:buSzPct val="65000"/>
              <a:buFont typeface="Wingdings" panose="05000000000000000000" pitchFamily="2" charset="2"/>
              <a:buChar char="n"/>
            </a:pPr>
            <a:r>
              <a:rPr kumimoji="0" lang="en-GB" altLang="en-US" sz="2400" b="0" i="0" u="none" strike="noStrike" kern="0" cap="none" spc="0" normalizeH="0" baseline="0" noProof="0" dirty="0" smtClean="0">
                <a:ln>
                  <a:noFill/>
                </a:ln>
                <a:solidFill>
                  <a:srgbClr val="000000"/>
                </a:solidFill>
                <a:effectLst/>
                <a:uLnTx/>
                <a:uFillTx/>
                <a:latin typeface="Arial"/>
                <a:ea typeface="+mn-ea"/>
                <a:cs typeface="Arial"/>
              </a:rPr>
              <a:t>Inform others of the results</a:t>
            </a:r>
          </a:p>
          <a:p>
            <a:pPr marL="669925" lvl="1" indent="-325438" fontAlgn="base">
              <a:lnSpc>
                <a:spcPct val="100000"/>
              </a:lnSpc>
              <a:spcBef>
                <a:spcPct val="20000"/>
              </a:spcBef>
              <a:spcAft>
                <a:spcPts val="1000"/>
              </a:spcAft>
              <a:buClr>
                <a:srgbClr val="3B812F"/>
              </a:buClr>
              <a:buSzPct val="60000"/>
              <a:buFont typeface="Wingdings" panose="05000000000000000000" pitchFamily="2" charset="2"/>
              <a:buChar char="q"/>
            </a:pPr>
            <a:r>
              <a:rPr kumimoji="0" lang="en-GB" altLang="en-US" sz="2000" b="0" i="0" u="none" strike="noStrike" kern="0" cap="none" spc="0" normalizeH="0" baseline="0" noProof="0" dirty="0" smtClean="0">
                <a:ln>
                  <a:noFill/>
                </a:ln>
                <a:solidFill>
                  <a:srgbClr val="000000"/>
                </a:solidFill>
                <a:effectLst/>
                <a:uLnTx/>
                <a:uFillTx/>
                <a:latin typeface="Arial"/>
                <a:cs typeface="Arial"/>
              </a:rPr>
              <a:t>What has been found at the scene?</a:t>
            </a:r>
          </a:p>
          <a:p>
            <a:pPr marL="669925" lvl="1" indent="-325438" fontAlgn="base">
              <a:lnSpc>
                <a:spcPct val="100000"/>
              </a:lnSpc>
              <a:spcBef>
                <a:spcPct val="20000"/>
              </a:spcBef>
              <a:spcAft>
                <a:spcPts val="1000"/>
              </a:spcAft>
              <a:buClr>
                <a:srgbClr val="3B812F"/>
              </a:buClr>
              <a:buSzPct val="60000"/>
              <a:buFont typeface="Wingdings" panose="05000000000000000000" pitchFamily="2" charset="2"/>
              <a:buChar char="q"/>
            </a:pPr>
            <a:r>
              <a:rPr kumimoji="0" lang="en-GB" altLang="en-US" sz="2000" b="0" i="0" u="none" strike="noStrike" kern="0" cap="none" spc="0" normalizeH="0" baseline="0" noProof="0" dirty="0" smtClean="0">
                <a:ln>
                  <a:noFill/>
                </a:ln>
                <a:solidFill>
                  <a:srgbClr val="000000"/>
                </a:solidFill>
                <a:effectLst/>
                <a:uLnTx/>
                <a:uFillTx/>
                <a:latin typeface="Arial"/>
                <a:cs typeface="Arial"/>
              </a:rPr>
              <a:t>What has been seized?</a:t>
            </a:r>
            <a:endParaRPr kumimoji="0" lang="en-US" altLang="en-US" sz="2000" b="0" i="0" u="none" strike="noStrike" kern="0" cap="none" spc="0" normalizeH="0" baseline="0" noProof="0" dirty="0" smtClean="0">
              <a:ln>
                <a:noFill/>
              </a:ln>
              <a:solidFill>
                <a:srgbClr val="000000"/>
              </a:solidFill>
              <a:effectLst/>
              <a:uLnTx/>
              <a:uFillTx/>
              <a:latin typeface="Arial"/>
              <a:cs typeface="Arial"/>
            </a:endParaRPr>
          </a:p>
          <a:p>
            <a:endParaRPr lang="en-US" dirty="0"/>
          </a:p>
        </p:txBody>
      </p:sp>
    </p:spTree>
    <p:extLst>
      <p:ext uri="{BB962C8B-B14F-4D97-AF65-F5344CB8AC3E}">
        <p14:creationId xmlns:p14="http://schemas.microsoft.com/office/powerpoint/2010/main" val="10737069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056310" y="1825625"/>
            <a:ext cx="4079379" cy="4351338"/>
          </a:xfrm>
        </p:spPr>
      </p:pic>
    </p:spTree>
    <p:extLst>
      <p:ext uri="{BB962C8B-B14F-4D97-AF65-F5344CB8AC3E}">
        <p14:creationId xmlns:p14="http://schemas.microsoft.com/office/powerpoint/2010/main" val="9806240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DCS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cs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cs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ADCS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cs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cs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D1A6BFDB-8A74-4256-96B1-F5B1A8AF0C8F}" vid="{82AB2DE4-1E07-4099-B7D1-9DC2F6F267F9}"/>
    </a:ext>
  </a:extLst>
</a:theme>
</file>

<file path=ppt/theme/theme5.xml><?xml version="1.0" encoding="utf-8"?>
<a:theme xmlns:a="http://schemas.openxmlformats.org/drawingml/2006/main" name="2_ADCS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cs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cs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3_ADCSI">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cs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cs typeface="Arial" pitchFamily="34"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1983</Words>
  <Application>Microsoft Office PowerPoint</Application>
  <PresentationFormat>Widescreen</PresentationFormat>
  <Paragraphs>295</Paragraphs>
  <Slides>35</Slides>
  <Notes>10</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35</vt:i4>
      </vt:variant>
    </vt:vector>
  </HeadingPairs>
  <TitlesOfParts>
    <vt:vector size="47" baseType="lpstr">
      <vt:lpstr>Arial Unicode MS</vt:lpstr>
      <vt:lpstr>Arial</vt:lpstr>
      <vt:lpstr>Calibri</vt:lpstr>
      <vt:lpstr>Calibri Light</vt:lpstr>
      <vt:lpstr>Garamond</vt:lpstr>
      <vt:lpstr>Wingdings</vt:lpstr>
      <vt:lpstr>Office Theme</vt:lpstr>
      <vt:lpstr>ADCSI</vt:lpstr>
      <vt:lpstr>1_ADCSI</vt:lpstr>
      <vt:lpstr>1_Office Theme</vt:lpstr>
      <vt:lpstr>2_ADCSI</vt:lpstr>
      <vt:lpstr>3_ADCSI</vt:lpstr>
      <vt:lpstr>PowerPoint Presentation</vt:lpstr>
      <vt:lpstr>Aim</vt:lpstr>
      <vt:lpstr>Learning Outcomes</vt:lpstr>
      <vt:lpstr>PowerPoint Presentation</vt:lpstr>
      <vt:lpstr>PowerPoint Presentation</vt:lpstr>
      <vt:lpstr>Investigation</vt:lpstr>
      <vt:lpstr>Problems with  Sexual Offence Investigations</vt:lpstr>
      <vt:lpstr>Locards Principle of Exchange</vt:lpstr>
      <vt:lpstr>PowerPoint Presentation</vt:lpstr>
      <vt:lpstr>PowerPoint Presentation</vt:lpstr>
      <vt:lpstr>PowerPoint Presentation</vt:lpstr>
      <vt:lpstr>PowerPoint Presentation</vt:lpstr>
      <vt:lpstr>PowerPoint Presentation</vt:lpstr>
      <vt:lpstr>Interchange between people</vt:lpstr>
      <vt:lpstr>Locard's Principle in Action</vt:lpstr>
      <vt:lpstr>Scene Evidence Types </vt:lpstr>
      <vt:lpstr>Preservation</vt:lpstr>
      <vt:lpstr>Case Study</vt:lpstr>
      <vt:lpstr>Case Study</vt:lpstr>
      <vt:lpstr>PowerPoint Presentation</vt:lpstr>
      <vt:lpstr>Sexual Assault Victims</vt:lpstr>
      <vt:lpstr>Medical Examinations</vt:lpstr>
      <vt:lpstr>Medical Examinations</vt:lpstr>
      <vt:lpstr>Presence of Semen</vt:lpstr>
      <vt:lpstr>Sexual Offences - Semen</vt:lpstr>
      <vt:lpstr>Forensic Opportunities</vt:lpstr>
      <vt:lpstr>PowerPoint Presentation</vt:lpstr>
      <vt:lpstr>Sexual assault victims often suffer bite marks.   These must be photographed and recorded by the doctor </vt:lpstr>
      <vt:lpstr>Sexual Offences</vt:lpstr>
      <vt:lpstr>The Suspect </vt:lpstr>
      <vt:lpstr>PowerPoint Presentation</vt:lpstr>
      <vt:lpstr> </vt:lpstr>
      <vt:lpstr>Notes</vt:lpstr>
      <vt:lpstr>Communication</vt:lpstr>
      <vt:lpstr>PowerPoint Presentation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Wynne Jones</dc:creator>
  <cp:lastModifiedBy>Wynne Jones</cp:lastModifiedBy>
  <cp:revision>8</cp:revision>
  <dcterms:created xsi:type="dcterms:W3CDTF">2018-10-20T09:53:18Z</dcterms:created>
  <dcterms:modified xsi:type="dcterms:W3CDTF">2018-10-20T11:03:55Z</dcterms:modified>
</cp:coreProperties>
</file>