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5"/>
  </p:notesMasterIdLst>
  <p:sldIdLst>
    <p:sldId id="719" r:id="rId24"/>
    <p:sldId id="785" r:id="rId25"/>
    <p:sldId id="808" r:id="rId26"/>
    <p:sldId id="809" r:id="rId27"/>
    <p:sldId id="810" r:id="rId28"/>
    <p:sldId id="811" r:id="rId29"/>
    <p:sldId id="812" r:id="rId30"/>
    <p:sldId id="798" r:id="rId31"/>
    <p:sldId id="799" r:id="rId32"/>
    <p:sldId id="813" r:id="rId33"/>
    <p:sldId id="720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24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tableStyles" Target="tableStyle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presProps" Target="presProp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A4453E8E-B515-4A99-B832-FE04AE3EBA45}"/>
    <pc:docChg chg="modSld">
      <pc:chgData name="Jenifer Prince Devaraj" userId="c3fb109c-09d1-42a6-93f4-69472d709861" providerId="ADAL" clId="{A4453E8E-B515-4A99-B832-FE04AE3EBA45}" dt="2025-02-17T10:54:42.611" v="6" actId="20577"/>
      <pc:docMkLst>
        <pc:docMk/>
      </pc:docMkLst>
      <pc:sldChg chg="modSp mod">
        <pc:chgData name="Jenifer Prince Devaraj" userId="c3fb109c-09d1-42a6-93f4-69472d709861" providerId="ADAL" clId="{A4453E8E-B515-4A99-B832-FE04AE3EBA45}" dt="2025-02-17T10:54:42.611" v="6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A4453E8E-B515-4A99-B832-FE04AE3EBA45}" dt="2025-02-17T10:54:42.611" v="6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modSp mod">
        <pc:chgData name="Jenifer Prince Devaraj" userId="c3fb109c-09d1-42a6-93f4-69472d709861" providerId="ADAL" clId="{A4453E8E-B515-4A99-B832-FE04AE3EBA45}" dt="2025-02-16T21:59:42.500" v="4" actId="1076"/>
        <pc:sldMkLst>
          <pc:docMk/>
          <pc:sldMk cId="2803444793" sldId="798"/>
        </pc:sldMkLst>
        <pc:picChg chg="mod">
          <ac:chgData name="Jenifer Prince Devaraj" userId="c3fb109c-09d1-42a6-93f4-69472d709861" providerId="ADAL" clId="{A4453E8E-B515-4A99-B832-FE04AE3EBA45}" dt="2025-02-16T21:59:42.500" v="4" actId="1076"/>
          <ac:picMkLst>
            <pc:docMk/>
            <pc:sldMk cId="2803444793" sldId="798"/>
            <ac:picMk id="14" creationId="{AC1B1FFE-5125-7E03-F83F-25B0003168DA}"/>
          </ac:picMkLst>
        </pc:picChg>
      </pc:sldChg>
      <pc:sldChg chg="modSp mod">
        <pc:chgData name="Jenifer Prince Devaraj" userId="c3fb109c-09d1-42a6-93f4-69472d709861" providerId="ADAL" clId="{A4453E8E-B515-4A99-B832-FE04AE3EBA45}" dt="2025-02-16T21:59:10.984" v="3" actId="20577"/>
        <pc:sldMkLst>
          <pc:docMk/>
          <pc:sldMk cId="630820956" sldId="808"/>
        </pc:sldMkLst>
        <pc:spChg chg="mod">
          <ac:chgData name="Jenifer Prince Devaraj" userId="c3fb109c-09d1-42a6-93f4-69472d709861" providerId="ADAL" clId="{A4453E8E-B515-4A99-B832-FE04AE3EBA45}" dt="2025-02-16T21:59:10.984" v="3" actId="20577"/>
          <ac:spMkLst>
            <pc:docMk/>
            <pc:sldMk cId="630820956" sldId="808"/>
            <ac:spMk id="5" creationId="{CE652177-591C-57A0-0B5E-7C4362E31321}"/>
          </ac:spMkLst>
        </pc:spChg>
      </pc:sldChg>
    </pc:docChg>
  </pc:docChgLst>
  <pc:docChgLst>
    <pc:chgData name="Jenifer Prince Devaraj" userId="c3fb109c-09d1-42a6-93f4-69472d709861" providerId="ADAL" clId="{74B9839F-83AB-4F37-8A12-893B78FCE211}"/>
    <pc:docChg chg="undo custSel addSld delSld modSld">
      <pc:chgData name="Jenifer Prince Devaraj" userId="c3fb109c-09d1-42a6-93f4-69472d709861" providerId="ADAL" clId="{74B9839F-83AB-4F37-8A12-893B78FCE211}" dt="2023-11-09T12:45:13.352" v="54" actId="20577"/>
      <pc:docMkLst>
        <pc:docMk/>
      </pc:docMkLst>
      <pc:sldChg chg="modSp mod">
        <pc:chgData name="Jenifer Prince Devaraj" userId="c3fb109c-09d1-42a6-93f4-69472d709861" providerId="ADAL" clId="{74B9839F-83AB-4F37-8A12-893B78FCE211}" dt="2023-11-09T12:45:13.352" v="54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74B9839F-83AB-4F37-8A12-893B78FCE211}" dt="2023-11-09T12:45:13.352" v="54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del">
        <pc:chgData name="Jenifer Prince Devaraj" userId="c3fb109c-09d1-42a6-93f4-69472d709861" providerId="ADAL" clId="{74B9839F-83AB-4F37-8A12-893B78FCE211}" dt="2023-11-09T12:44:33.728" v="6" actId="47"/>
        <pc:sldMkLst>
          <pc:docMk/>
          <pc:sldMk cId="249884728" sldId="775"/>
        </pc:sldMkLst>
      </pc:sldChg>
      <pc:sldChg chg="del">
        <pc:chgData name="Jenifer Prince Devaraj" userId="c3fb109c-09d1-42a6-93f4-69472d709861" providerId="ADAL" clId="{74B9839F-83AB-4F37-8A12-893B78FCE211}" dt="2023-11-09T12:44:33.195" v="4" actId="47"/>
        <pc:sldMkLst>
          <pc:docMk/>
          <pc:sldMk cId="2431594964" sldId="780"/>
        </pc:sldMkLst>
      </pc:sldChg>
      <pc:sldChg chg="add del">
        <pc:chgData name="Jenifer Prince Devaraj" userId="c3fb109c-09d1-42a6-93f4-69472d709861" providerId="ADAL" clId="{74B9839F-83AB-4F37-8A12-893B78FCE211}" dt="2023-11-09T12:44:41.357" v="21"/>
        <pc:sldMkLst>
          <pc:docMk/>
          <pc:sldMk cId="3118542242" sldId="785"/>
        </pc:sldMkLst>
      </pc:sldChg>
      <pc:sldChg chg="del">
        <pc:chgData name="Jenifer Prince Devaraj" userId="c3fb109c-09d1-42a6-93f4-69472d709861" providerId="ADAL" clId="{74B9839F-83AB-4F37-8A12-893B78FCE211}" dt="2023-11-09T12:44:32.370" v="0" actId="47"/>
        <pc:sldMkLst>
          <pc:docMk/>
          <pc:sldMk cId="1924543879" sldId="787"/>
        </pc:sldMkLst>
      </pc:sldChg>
      <pc:sldChg chg="del">
        <pc:chgData name="Jenifer Prince Devaraj" userId="c3fb109c-09d1-42a6-93f4-69472d709861" providerId="ADAL" clId="{74B9839F-83AB-4F37-8A12-893B78FCE211}" dt="2023-11-09T12:44:32.795" v="2" actId="47"/>
        <pc:sldMkLst>
          <pc:docMk/>
          <pc:sldMk cId="4073332053" sldId="788"/>
        </pc:sldMkLst>
      </pc:sldChg>
      <pc:sldChg chg="del">
        <pc:chgData name="Jenifer Prince Devaraj" userId="c3fb109c-09d1-42a6-93f4-69472d709861" providerId="ADAL" clId="{74B9839F-83AB-4F37-8A12-893B78FCE211}" dt="2023-11-09T12:44:32.594" v="1" actId="47"/>
        <pc:sldMkLst>
          <pc:docMk/>
          <pc:sldMk cId="3139518836" sldId="789"/>
        </pc:sldMkLst>
      </pc:sldChg>
      <pc:sldChg chg="del">
        <pc:chgData name="Jenifer Prince Devaraj" userId="c3fb109c-09d1-42a6-93f4-69472d709861" providerId="ADAL" clId="{74B9839F-83AB-4F37-8A12-893B78FCE211}" dt="2023-11-09T12:44:32.999" v="3" actId="47"/>
        <pc:sldMkLst>
          <pc:docMk/>
          <pc:sldMk cId="430120204" sldId="790"/>
        </pc:sldMkLst>
      </pc:sldChg>
      <pc:sldChg chg="del">
        <pc:chgData name="Jenifer Prince Devaraj" userId="c3fb109c-09d1-42a6-93f4-69472d709861" providerId="ADAL" clId="{74B9839F-83AB-4F37-8A12-893B78FCE211}" dt="2023-11-09T12:44:33.892" v="7" actId="47"/>
        <pc:sldMkLst>
          <pc:docMk/>
          <pc:sldMk cId="3614933982" sldId="791"/>
        </pc:sldMkLst>
      </pc:sldChg>
      <pc:sldChg chg="del">
        <pc:chgData name="Jenifer Prince Devaraj" userId="c3fb109c-09d1-42a6-93f4-69472d709861" providerId="ADAL" clId="{74B9839F-83AB-4F37-8A12-893B78FCE211}" dt="2023-11-09T12:44:34.116" v="8" actId="47"/>
        <pc:sldMkLst>
          <pc:docMk/>
          <pc:sldMk cId="2193025487" sldId="792"/>
        </pc:sldMkLst>
      </pc:sldChg>
      <pc:sldChg chg="del">
        <pc:chgData name="Jenifer Prince Devaraj" userId="c3fb109c-09d1-42a6-93f4-69472d709861" providerId="ADAL" clId="{74B9839F-83AB-4F37-8A12-893B78FCE211}" dt="2023-11-09T12:44:34.335" v="9" actId="47"/>
        <pc:sldMkLst>
          <pc:docMk/>
          <pc:sldMk cId="3178573896" sldId="793"/>
        </pc:sldMkLst>
      </pc:sldChg>
      <pc:sldChg chg="del">
        <pc:chgData name="Jenifer Prince Devaraj" userId="c3fb109c-09d1-42a6-93f4-69472d709861" providerId="ADAL" clId="{74B9839F-83AB-4F37-8A12-893B78FCE211}" dt="2023-11-09T12:44:35.266" v="10" actId="47"/>
        <pc:sldMkLst>
          <pc:docMk/>
          <pc:sldMk cId="1510637245" sldId="794"/>
        </pc:sldMkLst>
      </pc:sldChg>
      <pc:sldChg chg="del">
        <pc:chgData name="Jenifer Prince Devaraj" userId="c3fb109c-09d1-42a6-93f4-69472d709861" providerId="ADAL" clId="{74B9839F-83AB-4F37-8A12-893B78FCE211}" dt="2023-11-09T12:44:35.541" v="11" actId="47"/>
        <pc:sldMkLst>
          <pc:docMk/>
          <pc:sldMk cId="503498163" sldId="795"/>
        </pc:sldMkLst>
      </pc:sldChg>
      <pc:sldChg chg="del">
        <pc:chgData name="Jenifer Prince Devaraj" userId="c3fb109c-09d1-42a6-93f4-69472d709861" providerId="ADAL" clId="{74B9839F-83AB-4F37-8A12-893B78FCE211}" dt="2023-11-09T12:44:36.874" v="17" actId="47"/>
        <pc:sldMkLst>
          <pc:docMk/>
          <pc:sldMk cId="267537870" sldId="796"/>
        </pc:sldMkLst>
      </pc:sldChg>
      <pc:sldChg chg="del">
        <pc:chgData name="Jenifer Prince Devaraj" userId="c3fb109c-09d1-42a6-93f4-69472d709861" providerId="ADAL" clId="{74B9839F-83AB-4F37-8A12-893B78FCE211}" dt="2023-11-09T12:44:37.098" v="18" actId="47"/>
        <pc:sldMkLst>
          <pc:docMk/>
          <pc:sldMk cId="2317749549" sldId="797"/>
        </pc:sldMkLst>
      </pc:sldChg>
      <pc:sldChg chg="add del">
        <pc:chgData name="Jenifer Prince Devaraj" userId="c3fb109c-09d1-42a6-93f4-69472d709861" providerId="ADAL" clId="{74B9839F-83AB-4F37-8A12-893B78FCE211}" dt="2023-11-09T12:44:41.357" v="21"/>
        <pc:sldMkLst>
          <pc:docMk/>
          <pc:sldMk cId="2803444793" sldId="798"/>
        </pc:sldMkLst>
      </pc:sldChg>
      <pc:sldChg chg="add del">
        <pc:chgData name="Jenifer Prince Devaraj" userId="c3fb109c-09d1-42a6-93f4-69472d709861" providerId="ADAL" clId="{74B9839F-83AB-4F37-8A12-893B78FCE211}" dt="2023-11-09T12:44:41.357" v="21"/>
        <pc:sldMkLst>
          <pc:docMk/>
          <pc:sldMk cId="1058707239" sldId="799"/>
        </pc:sldMkLst>
      </pc:sldChg>
      <pc:sldChg chg="del">
        <pc:chgData name="Jenifer Prince Devaraj" userId="c3fb109c-09d1-42a6-93f4-69472d709861" providerId="ADAL" clId="{74B9839F-83AB-4F37-8A12-893B78FCE211}" dt="2023-11-09T12:44:44.917" v="22" actId="47"/>
        <pc:sldMkLst>
          <pc:docMk/>
          <pc:sldMk cId="4035399342" sldId="800"/>
        </pc:sldMkLst>
      </pc:sldChg>
      <pc:sldChg chg="del">
        <pc:chgData name="Jenifer Prince Devaraj" userId="c3fb109c-09d1-42a6-93f4-69472d709861" providerId="ADAL" clId="{74B9839F-83AB-4F37-8A12-893B78FCE211}" dt="2023-11-09T12:44:33.462" v="5" actId="47"/>
        <pc:sldMkLst>
          <pc:docMk/>
          <pc:sldMk cId="1066444554" sldId="803"/>
        </pc:sldMkLst>
      </pc:sldChg>
      <pc:sldChg chg="del">
        <pc:chgData name="Jenifer Prince Devaraj" userId="c3fb109c-09d1-42a6-93f4-69472d709861" providerId="ADAL" clId="{74B9839F-83AB-4F37-8A12-893B78FCE211}" dt="2023-11-09T12:44:35.724" v="12" actId="47"/>
        <pc:sldMkLst>
          <pc:docMk/>
          <pc:sldMk cId="2809029354" sldId="805"/>
        </pc:sldMkLst>
      </pc:sldChg>
      <pc:sldChg chg="del">
        <pc:chgData name="Jenifer Prince Devaraj" userId="c3fb109c-09d1-42a6-93f4-69472d709861" providerId="ADAL" clId="{74B9839F-83AB-4F37-8A12-893B78FCE211}" dt="2023-11-09T12:44:36.163" v="14" actId="47"/>
        <pc:sldMkLst>
          <pc:docMk/>
          <pc:sldMk cId="4210659280" sldId="806"/>
        </pc:sldMkLst>
      </pc:sldChg>
      <pc:sldChg chg="del">
        <pc:chgData name="Jenifer Prince Devaraj" userId="c3fb109c-09d1-42a6-93f4-69472d709861" providerId="ADAL" clId="{74B9839F-83AB-4F37-8A12-893B78FCE211}" dt="2023-11-09T12:44:36.437" v="15" actId="47"/>
        <pc:sldMkLst>
          <pc:docMk/>
          <pc:sldMk cId="1391651799" sldId="807"/>
        </pc:sldMkLst>
      </pc:sldChg>
      <pc:sldChg chg="del">
        <pc:chgData name="Jenifer Prince Devaraj" userId="c3fb109c-09d1-42a6-93f4-69472d709861" providerId="ADAL" clId="{74B9839F-83AB-4F37-8A12-893B78FCE211}" dt="2023-11-09T12:44:35.951" v="13" actId="47"/>
        <pc:sldMkLst>
          <pc:docMk/>
          <pc:sldMk cId="100748887" sldId="808"/>
        </pc:sldMkLst>
      </pc:sldChg>
      <pc:sldChg chg="add">
        <pc:chgData name="Jenifer Prince Devaraj" userId="c3fb109c-09d1-42a6-93f4-69472d709861" providerId="ADAL" clId="{74B9839F-83AB-4F37-8A12-893B78FCE211}" dt="2023-11-09T12:44:41.357" v="21"/>
        <pc:sldMkLst>
          <pc:docMk/>
          <pc:sldMk cId="630820956" sldId="808"/>
        </pc:sldMkLst>
      </pc:sldChg>
      <pc:sldChg chg="add">
        <pc:chgData name="Jenifer Prince Devaraj" userId="c3fb109c-09d1-42a6-93f4-69472d709861" providerId="ADAL" clId="{74B9839F-83AB-4F37-8A12-893B78FCE211}" dt="2023-11-09T12:44:41.357" v="21"/>
        <pc:sldMkLst>
          <pc:docMk/>
          <pc:sldMk cId="577804227" sldId="809"/>
        </pc:sldMkLst>
      </pc:sldChg>
      <pc:sldChg chg="add">
        <pc:chgData name="Jenifer Prince Devaraj" userId="c3fb109c-09d1-42a6-93f4-69472d709861" providerId="ADAL" clId="{74B9839F-83AB-4F37-8A12-893B78FCE211}" dt="2023-11-09T12:44:41.357" v="21"/>
        <pc:sldMkLst>
          <pc:docMk/>
          <pc:sldMk cId="1351851121" sldId="810"/>
        </pc:sldMkLst>
      </pc:sldChg>
      <pc:sldChg chg="add">
        <pc:chgData name="Jenifer Prince Devaraj" userId="c3fb109c-09d1-42a6-93f4-69472d709861" providerId="ADAL" clId="{74B9839F-83AB-4F37-8A12-893B78FCE211}" dt="2023-11-09T12:44:41.357" v="21"/>
        <pc:sldMkLst>
          <pc:docMk/>
          <pc:sldMk cId="2946558480" sldId="811"/>
        </pc:sldMkLst>
      </pc:sldChg>
      <pc:sldChg chg="add">
        <pc:chgData name="Jenifer Prince Devaraj" userId="c3fb109c-09d1-42a6-93f4-69472d709861" providerId="ADAL" clId="{74B9839F-83AB-4F37-8A12-893B78FCE211}" dt="2023-11-09T12:44:41.357" v="21"/>
        <pc:sldMkLst>
          <pc:docMk/>
          <pc:sldMk cId="1239827925" sldId="812"/>
        </pc:sldMkLst>
      </pc:sldChg>
      <pc:sldChg chg="add">
        <pc:chgData name="Jenifer Prince Devaraj" userId="c3fb109c-09d1-42a6-93f4-69472d709861" providerId="ADAL" clId="{74B9839F-83AB-4F37-8A12-893B78FCE211}" dt="2023-11-09T12:44:41.357" v="21"/>
        <pc:sldMkLst>
          <pc:docMk/>
          <pc:sldMk cId="1698129877" sldId="81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1108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54890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88843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5835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7293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88659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999664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46668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69338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ECC629B-684D-4212-AA2C-A8FE308BA0B8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88418-03B5-45DB-8EAE-DE2636E80AF5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7E98493-DDAD-435F-AE76-5CCAF33F75A5}" type="datetime1">
              <a:rPr lang="en-GB" smtClean="0"/>
              <a:t>17/02/2025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702FC45-8D7B-4277-8BFF-3CB747D483DB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D1B24-A5CA-4071-A6C9-1AE3529832D6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63B98B5-6BDD-46FB-8132-89F9E2BD167F}" type="datetime1">
              <a:rPr lang="en-GB" smtClean="0"/>
              <a:t>17/02/2025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B0A0EAF-927A-44FC-B437-46F9FAF770F8}" type="datetime1">
              <a:rPr lang="en-GB" noProof="0" smtClean="0"/>
              <a:t>17/02/2025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8F31C6C-DEA2-492D-874F-7FB1916D30B9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251E9-8936-4644-B812-2C97BB8BC3C8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32E8273-AFCE-4639-A91F-008040FDE9A6}" type="datetime1">
              <a:rPr lang="en-GB" smtClean="0"/>
              <a:t>17/02/2025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A62DFB9-A675-44F5-9D72-03A234F6063D}" type="datetime1">
              <a:rPr lang="en-GB" noProof="0" smtClean="0"/>
              <a:t>17/02/2025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5481E15-FDEF-4304-9551-52520DB108C5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5F988-DCEE-421E-9B64-849117103AFC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A56355B-8FD5-425B-8339-B3EBF68E16C2}" type="datetime1">
              <a:rPr lang="en-GB" smtClean="0"/>
              <a:t>17/02/2025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A5CE0-1683-4F28-BCFE-8E76196DBD17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6FE172A-FE0E-466F-B376-ED4A1B5A5036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CABB0-9BA2-4E8F-B0B0-E11B6E783B16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091DD75-2C5F-4424-888F-2ED39F1754ED}" type="datetime1">
              <a:rPr lang="en-GB" smtClean="0"/>
              <a:t>17/02/2025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52DD44B-0E1C-4961-820C-A0AC2D96CE83}" type="datetime1">
              <a:rPr lang="en-GB" noProof="0" smtClean="0"/>
              <a:t>17/02/2025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AF5030C-EC54-42FA-A909-41CD51007B7D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C8519F-D28C-4E8B-818B-2DB29FAF99F0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4EDC702-6726-4D51-B9F2-8128A9F26581}" type="datetime1">
              <a:rPr lang="en-GB" smtClean="0"/>
              <a:t>17/02/2025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077CB6A-10FB-41F9-9C12-799D028C2ED0}" type="datetime1">
              <a:rPr lang="en-GB" noProof="0" smtClean="0"/>
              <a:t>17/02/2025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AE5CFC5-3BCE-46EE-829A-2A7235F6CB42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38D67-816A-4132-9C71-E4840AF973F7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FB7F4B1-06C5-41F2-B10B-6BCA5D3B555F}" type="datetime1">
              <a:rPr lang="en-GB" smtClean="0"/>
              <a:t>17/02/2025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2DBA5E6-4F13-41B5-86A7-28D9BFA07315}" type="datetime1">
              <a:rPr lang="en-GB" noProof="0" smtClean="0"/>
              <a:t>17/02/2025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678EDFB-5486-4450-9F72-75E033786448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1AA72-A85A-46CD-88DF-390F0C812EBC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3D3ED5E-6082-4919-BF07-CFCA6063B297}" type="datetime1">
              <a:rPr lang="en-GB" smtClean="0"/>
              <a:t>17/02/2025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330510F-5117-49D0-977E-5F280A7F3A4C}" type="datetime1">
              <a:rPr lang="en-GB" noProof="0" smtClean="0"/>
              <a:t>17/02/2025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F058FAC-E8BE-41A7-A583-26AC699B3810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5DC1D-1011-4651-9EE8-E2D8E0760C6A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8FDECCD-F9BE-4381-91D9-BBD88E8C745E}" type="datetime1">
              <a:rPr lang="en-GB" smtClean="0"/>
              <a:t>17/02/2025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5AA8DBF-510D-4B9B-9767-65F0AE5B88D6}" type="datetime1">
              <a:rPr lang="en-GB" noProof="0" smtClean="0"/>
              <a:t>17/02/2025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1AF437D-1D83-4BDC-8390-D3376A973482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418C0-C0E6-4389-9577-5B9DAC3770A0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FA250CE-282F-4C41-BBB1-7A6CF387A411}" type="datetime1">
              <a:rPr lang="en-GB" smtClean="0"/>
              <a:t>17/02/2025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8418" y="4695965"/>
            <a:ext cx="5315818" cy="3088946"/>
          </a:xfrm>
        </p:spPr>
        <p:txBody>
          <a:bodyPr/>
          <a:lstStyle/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ACDA6001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VHDL- </a:t>
            </a:r>
            <a:r>
              <a:rPr lang="en-GB" b="1" dirty="0" err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Brauns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 Multiplier	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6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58987" y="1515556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:4X4 Braun’s Multiplier: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F4234B-BDCE-5EBF-0103-C2AE963EC084}"/>
              </a:ext>
            </a:extLst>
          </p:cNvPr>
          <p:cNvSpPr txBox="1"/>
          <p:nvPr/>
        </p:nvSpPr>
        <p:spPr>
          <a:xfrm>
            <a:off x="619530" y="2169198"/>
            <a:ext cx="10807944" cy="27937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5. Write a VHDL Code for implementing 4X4 unsigned Braun’s Multiplier using a parallel binary multiplier.</a:t>
            </a:r>
          </a:p>
          <a:p>
            <a:pPr marL="800100" lvl="1" indent="-34290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above multiplier should generate 16 partial products by multiplying each bit of A with each bit of B and then add these partial products to get the 8-bit result.</a:t>
            </a:r>
          </a:p>
        </p:txBody>
      </p:sp>
    </p:spTree>
    <p:extLst>
      <p:ext uri="{BB962C8B-B14F-4D97-AF65-F5344CB8AC3E}">
        <p14:creationId xmlns:p14="http://schemas.microsoft.com/office/powerpoint/2010/main" val="31185422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73104" y="1166973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:4X4 Braun’s Multiplier: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652177-591C-57A0-0B5E-7C4362E31321}"/>
              </a:ext>
            </a:extLst>
          </p:cNvPr>
          <p:cNvSpPr txBox="1"/>
          <p:nvPr/>
        </p:nvSpPr>
        <p:spPr>
          <a:xfrm>
            <a:off x="796347" y="1727916"/>
            <a:ext cx="9625791" cy="44557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Steps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Develop the Structure of Braun’s Multiplier.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Name all the input , output Ports, Signal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Add Half Adder and Full Adder  programs to your Project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Create and Write a program for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Brauns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Multiplier.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Utilise all the ports and signals mentioned in the structure.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Port map the Full adder and half adder into it.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Run the File for simulation.</a:t>
            </a:r>
          </a:p>
        </p:txBody>
      </p:sp>
    </p:spTree>
    <p:extLst>
      <p:ext uri="{BB962C8B-B14F-4D97-AF65-F5344CB8AC3E}">
        <p14:creationId xmlns:p14="http://schemas.microsoft.com/office/powerpoint/2010/main" val="6308209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73104" y="1166973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:4X4 Braun’s Multiplier: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88472B-8034-B1E2-7D50-F801A5FF1C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2378" y="1844701"/>
            <a:ext cx="7512859" cy="485201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11DC3AB-39C5-D2F7-CA6F-2D22F7141C58}"/>
              </a:ext>
            </a:extLst>
          </p:cNvPr>
          <p:cNvSpPr txBox="1"/>
          <p:nvPr/>
        </p:nvSpPr>
        <p:spPr>
          <a:xfrm>
            <a:off x="556763" y="2456248"/>
            <a:ext cx="6163358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Develop the Structure of Braun’s Multiplier.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95F9AF2-A6E8-6CD3-C5EE-5FAAD1A667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1288" y="4129651"/>
            <a:ext cx="2950112" cy="165576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778042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73104" y="1166973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:4X4 Braun’s Multiplier: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1DC3AB-39C5-D2F7-CA6F-2D22F7141C58}"/>
              </a:ext>
            </a:extLst>
          </p:cNvPr>
          <p:cNvSpPr txBox="1"/>
          <p:nvPr/>
        </p:nvSpPr>
        <p:spPr>
          <a:xfrm>
            <a:off x="556763" y="2456248"/>
            <a:ext cx="6163358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Name all the input , output Ports, Signal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95F9AF2-A6E8-6CD3-C5EE-5FAAD1A667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1288" y="4129651"/>
            <a:ext cx="2950112" cy="165576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B010715-B6F8-86C2-0D85-7576F5A7F3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8287" y="1580579"/>
            <a:ext cx="6761222" cy="5146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18511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73104" y="1166973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:4X4 Braun’s Multiplier: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1DC3AB-39C5-D2F7-CA6F-2D22F7141C58}"/>
              </a:ext>
            </a:extLst>
          </p:cNvPr>
          <p:cNvSpPr txBox="1"/>
          <p:nvPr/>
        </p:nvSpPr>
        <p:spPr>
          <a:xfrm>
            <a:off x="450673" y="2132924"/>
            <a:ext cx="6163358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Add Half Adder and Full Adder  programs to your Project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61F40E7-AC54-C350-8D34-9074871E39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6061" y="2509096"/>
            <a:ext cx="7709803" cy="3703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65584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73104" y="1166973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:4X4 Braun’s Multiplier: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1DC3AB-39C5-D2F7-CA6F-2D22F7141C58}"/>
              </a:ext>
            </a:extLst>
          </p:cNvPr>
          <p:cNvSpPr txBox="1"/>
          <p:nvPr/>
        </p:nvSpPr>
        <p:spPr>
          <a:xfrm>
            <a:off x="329426" y="1776066"/>
            <a:ext cx="6163358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Add Half Adder and Full Adder  programs to your Project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93CA59-6AAA-6AFA-4BF5-16C679FBE2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8489" y="2496840"/>
            <a:ext cx="7280072" cy="38565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98279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5C09B1F-334E-491F-62EC-35CE5FB555E3}"/>
              </a:ext>
            </a:extLst>
          </p:cNvPr>
          <p:cNvCxnSpPr/>
          <p:nvPr/>
        </p:nvCxnSpPr>
        <p:spPr>
          <a:xfrm>
            <a:off x="5663218" y="1358970"/>
            <a:ext cx="0" cy="549903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AC1B1FFE-5125-7E03-F83F-25B0003168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057872"/>
            <a:ext cx="5594253" cy="214550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490DF9EB-803C-3A35-2A31-C4107F94EF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527680"/>
            <a:ext cx="4075463" cy="623330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FB614D5-6A14-BD0E-7A1F-FFF93B8E4487}"/>
              </a:ext>
            </a:extLst>
          </p:cNvPr>
          <p:cNvSpPr txBox="1"/>
          <p:nvPr/>
        </p:nvSpPr>
        <p:spPr>
          <a:xfrm>
            <a:off x="-67358" y="2224478"/>
            <a:ext cx="6163358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Create and Write a program for </a:t>
            </a:r>
            <a:r>
              <a:rPr lang="en-GB" sz="1800" dirty="0" err="1">
                <a:latin typeface="Cambria" panose="02040503050406030204" pitchFamily="18" charset="0"/>
                <a:ea typeface="Cambria" panose="02040503050406030204" pitchFamily="18" charset="0"/>
              </a:rPr>
              <a:t>Brauns</a:t>
            </a: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 Multiplier.</a:t>
            </a:r>
          </a:p>
        </p:txBody>
      </p:sp>
    </p:spTree>
    <p:extLst>
      <p:ext uri="{BB962C8B-B14F-4D97-AF65-F5344CB8AC3E}">
        <p14:creationId xmlns:p14="http://schemas.microsoft.com/office/powerpoint/2010/main" val="28034447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5C09B1F-334E-491F-62EC-35CE5FB555E3}"/>
              </a:ext>
            </a:extLst>
          </p:cNvPr>
          <p:cNvCxnSpPr/>
          <p:nvPr/>
        </p:nvCxnSpPr>
        <p:spPr>
          <a:xfrm>
            <a:off x="4814494" y="1489057"/>
            <a:ext cx="0" cy="549903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Picture 17">
            <a:extLst>
              <a:ext uri="{FF2B5EF4-FFF2-40B4-BE49-F238E27FC236}">
                <a16:creationId xmlns:a16="http://schemas.microsoft.com/office/drawing/2014/main" id="{007C1086-96E6-A4AE-07FC-A352A8DE44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7649" y="1784136"/>
            <a:ext cx="4229863" cy="4172146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192ABBCA-668A-4236-BCD8-D3080CEEDDA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58806" y="1590543"/>
            <a:ext cx="4300279" cy="4773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87072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075263E-266F-80F0-A690-AB35DDFE41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3672" y="1086166"/>
            <a:ext cx="7846334" cy="56508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C7D5885-10D5-6207-5E24-4CA5916699C9}"/>
              </a:ext>
            </a:extLst>
          </p:cNvPr>
          <p:cNvSpPr txBox="1"/>
          <p:nvPr/>
        </p:nvSpPr>
        <p:spPr>
          <a:xfrm>
            <a:off x="8618599" y="4351341"/>
            <a:ext cx="3410055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Run the File for simulation.</a:t>
            </a:r>
          </a:p>
        </p:txBody>
      </p:sp>
    </p:spTree>
    <p:extLst>
      <p:ext uri="{BB962C8B-B14F-4D97-AF65-F5344CB8AC3E}">
        <p14:creationId xmlns:p14="http://schemas.microsoft.com/office/powerpoint/2010/main" val="16981298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394</Words>
  <Application>Microsoft Office PowerPoint</Application>
  <PresentationFormat>Widescreen</PresentationFormat>
  <Paragraphs>87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11</vt:i4>
      </vt:variant>
    </vt:vector>
  </HeadingPairs>
  <TitlesOfParts>
    <vt:vector size="35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10</cp:revision>
  <dcterms:created xsi:type="dcterms:W3CDTF">2021-03-09T15:35:42Z</dcterms:created>
  <dcterms:modified xsi:type="dcterms:W3CDTF">2025-02-17T10:54:43Z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