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3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8" r:id="rId12"/>
    <p:sldId id="269" r:id="rId13"/>
    <p:sldId id="270" r:id="rId14"/>
    <p:sldId id="271" r:id="rId15"/>
    <p:sldId id="276" r:id="rId16"/>
    <p:sldId id="316" r:id="rId17"/>
    <p:sldId id="317" r:id="rId18"/>
    <p:sldId id="318" r:id="rId19"/>
    <p:sldId id="319" r:id="rId20"/>
    <p:sldId id="320" r:id="rId21"/>
    <p:sldId id="323" r:id="rId22"/>
    <p:sldId id="277" r:id="rId23"/>
    <p:sldId id="327" r:id="rId24"/>
    <p:sldId id="328" r:id="rId25"/>
    <p:sldId id="279" r:id="rId26"/>
    <p:sldId id="281" r:id="rId27"/>
    <p:sldId id="326" r:id="rId28"/>
    <p:sldId id="311" r:id="rId29"/>
    <p:sldId id="282" r:id="rId30"/>
    <p:sldId id="312" r:id="rId31"/>
    <p:sldId id="329" r:id="rId32"/>
    <p:sldId id="330" r:id="rId33"/>
    <p:sldId id="322" r:id="rId34"/>
    <p:sldId id="331" r:id="rId35"/>
    <p:sldId id="332" r:id="rId36"/>
    <p:sldId id="333" r:id="rId37"/>
    <p:sldId id="315" r:id="rId38"/>
  </p:sldIdLst>
  <p:sldSz cx="12192000" cy="6858000"/>
  <p:notesSz cx="6724650" cy="9774238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FCF0955-DA9F-4B82-B986-F67091102F15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78"/>
            <p14:sldId id="269"/>
            <p14:sldId id="270"/>
            <p14:sldId id="271"/>
            <p14:sldId id="276"/>
            <p14:sldId id="316"/>
            <p14:sldId id="317"/>
            <p14:sldId id="318"/>
            <p14:sldId id="319"/>
            <p14:sldId id="320"/>
            <p14:sldId id="323"/>
            <p14:sldId id="277"/>
            <p14:sldId id="327"/>
            <p14:sldId id="328"/>
            <p14:sldId id="279"/>
            <p14:sldId id="281"/>
            <p14:sldId id="326"/>
            <p14:sldId id="311"/>
            <p14:sldId id="282"/>
            <p14:sldId id="312"/>
            <p14:sldId id="329"/>
            <p14:sldId id="330"/>
            <p14:sldId id="322"/>
            <p14:sldId id="331"/>
            <p14:sldId id="332"/>
            <p14:sldId id="333"/>
            <p14:sldId id="31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76BF9D-B09F-41A3-8A8A-9213599EF9C8}" v="14" dt="2025-12-09T10:53:16.5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2" autoAdjust="0"/>
    <p:restoredTop sz="96727" autoAdjust="0"/>
  </p:normalViewPr>
  <p:slideViewPr>
    <p:cSldViewPr snapToGrid="0">
      <p:cViewPr varScale="1">
        <p:scale>
          <a:sx n="107" d="100"/>
          <a:sy n="107" d="100"/>
        </p:scale>
        <p:origin x="468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undo custSel addSld delSld modSld addSection delSection modSection">
      <pc:chgData name="Zita Draper" userId="b063123c-f51f-481b-b99c-f574606c9ace" providerId="ADAL" clId="{EF0E77A1-30A0-420A-8B5C-1D4447251AB8}" dt="2025-12-09T10:53:29.233" v="1719"/>
      <pc:docMkLst>
        <pc:docMk/>
      </pc:docMkLst>
      <pc:sldChg chg="modSp modAnim">
        <pc:chgData name="Zita Draper" userId="b063123c-f51f-481b-b99c-f574606c9ace" providerId="ADAL" clId="{EF0E77A1-30A0-420A-8B5C-1D4447251AB8}" dt="2025-12-09T10:35:07.662" v="132" actId="20577"/>
        <pc:sldMkLst>
          <pc:docMk/>
          <pc:sldMk cId="109857222" sldId="256"/>
        </pc:sldMkLst>
        <pc:spChg chg="mod">
          <ac:chgData name="Zita Draper" userId="b063123c-f51f-481b-b99c-f574606c9ace" providerId="ADAL" clId="{EF0E77A1-30A0-420A-8B5C-1D4447251AB8}" dt="2025-12-09T10:35:07.662" v="132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mod">
        <pc:chgData name="Zita Draper" userId="b063123c-f51f-481b-b99c-f574606c9ace" providerId="ADAL" clId="{EF0E77A1-30A0-420A-8B5C-1D4447251AB8}" dt="2025-12-09T10:35:00.560" v="124" actId="20577"/>
        <pc:sldMkLst>
          <pc:docMk/>
          <pc:sldMk cId="128818327" sldId="257"/>
        </pc:sldMkLst>
        <pc:spChg chg="mod">
          <ac:chgData name="Zita Draper" userId="b063123c-f51f-481b-b99c-f574606c9ace" providerId="ADAL" clId="{EF0E77A1-30A0-420A-8B5C-1D4447251AB8}" dt="2025-12-09T10:35:00.560" v="124" actId="20577"/>
          <ac:spMkLst>
            <pc:docMk/>
            <pc:sldMk cId="128818327" sldId="257"/>
            <ac:spMk id="3" creationId="{9C4EE5E4-A1ED-F79D-0832-DEB62FFDC1F3}"/>
          </ac:spMkLst>
        </pc:spChg>
      </pc:sldChg>
      <pc:sldChg chg="modSp mod">
        <pc:chgData name="Zita Draper" userId="b063123c-f51f-481b-b99c-f574606c9ace" providerId="ADAL" clId="{EF0E77A1-30A0-420A-8B5C-1D4447251AB8}" dt="2025-12-09T10:35:44.430" v="247" actId="20577"/>
        <pc:sldMkLst>
          <pc:docMk/>
          <pc:sldMk cId="3743239064" sldId="258"/>
        </pc:sldMkLst>
        <pc:spChg chg="mod">
          <ac:chgData name="Zita Draper" userId="b063123c-f51f-481b-b99c-f574606c9ace" providerId="ADAL" clId="{EF0E77A1-30A0-420A-8B5C-1D4447251AB8}" dt="2025-12-09T10:35:44.430" v="247" actId="20577"/>
          <ac:spMkLst>
            <pc:docMk/>
            <pc:sldMk cId="3743239064" sldId="258"/>
            <ac:spMk id="3" creationId="{DD960B33-CA70-BD8E-CE9C-EA052D8A3F8A}"/>
          </ac:spMkLst>
        </pc:spChg>
      </pc:sldChg>
      <pc:sldChg chg="modSp mod">
        <pc:chgData name="Zita Draper" userId="b063123c-f51f-481b-b99c-f574606c9ace" providerId="ADAL" clId="{EF0E77A1-30A0-420A-8B5C-1D4447251AB8}" dt="2025-12-09T10:37:00.920" v="250" actId="20577"/>
        <pc:sldMkLst>
          <pc:docMk/>
          <pc:sldMk cId="4282552973" sldId="265"/>
        </pc:sldMkLst>
        <pc:spChg chg="mod">
          <ac:chgData name="Zita Draper" userId="b063123c-f51f-481b-b99c-f574606c9ace" providerId="ADAL" clId="{EF0E77A1-30A0-420A-8B5C-1D4447251AB8}" dt="2025-12-09T10:37:00.920" v="250" actId="20577"/>
          <ac:spMkLst>
            <pc:docMk/>
            <pc:sldMk cId="4282552973" sldId="265"/>
            <ac:spMk id="3" creationId="{DEC12A72-4D7B-E15C-AB99-98508F49BDD3}"/>
          </ac:spMkLst>
        </pc:spChg>
      </pc:sldChg>
      <pc:sldChg chg="del">
        <pc:chgData name="Zita Draper" userId="b063123c-f51f-481b-b99c-f574606c9ace" providerId="ADAL" clId="{EF0E77A1-30A0-420A-8B5C-1D4447251AB8}" dt="2025-12-09T10:37:08.195" v="251" actId="47"/>
        <pc:sldMkLst>
          <pc:docMk/>
          <pc:sldMk cId="266289578" sldId="267"/>
        </pc:sldMkLst>
      </pc:sldChg>
      <pc:sldChg chg="del">
        <pc:chgData name="Zita Draper" userId="b063123c-f51f-481b-b99c-f574606c9ace" providerId="ADAL" clId="{EF0E77A1-30A0-420A-8B5C-1D4447251AB8}" dt="2025-12-09T10:37:09.197" v="252" actId="47"/>
        <pc:sldMkLst>
          <pc:docMk/>
          <pc:sldMk cId="681227081" sldId="268"/>
        </pc:sldMkLst>
      </pc:sldChg>
      <pc:sldChg chg="modSp mod">
        <pc:chgData name="Zita Draper" userId="b063123c-f51f-481b-b99c-f574606c9ace" providerId="ADAL" clId="{EF0E77A1-30A0-420A-8B5C-1D4447251AB8}" dt="2025-12-09T10:37:34.588" v="254" actId="20577"/>
        <pc:sldMkLst>
          <pc:docMk/>
          <pc:sldMk cId="2888871601" sldId="271"/>
        </pc:sldMkLst>
        <pc:spChg chg="mod">
          <ac:chgData name="Zita Draper" userId="b063123c-f51f-481b-b99c-f574606c9ace" providerId="ADAL" clId="{EF0E77A1-30A0-420A-8B5C-1D4447251AB8}" dt="2025-12-09T10:37:34.588" v="254" actId="20577"/>
          <ac:spMkLst>
            <pc:docMk/>
            <pc:sldMk cId="2888871601" sldId="271"/>
            <ac:spMk id="3" creationId="{C5769941-D907-89E6-28C7-47524EF61962}"/>
          </ac:spMkLst>
        </pc:spChg>
      </pc:sldChg>
      <pc:sldChg chg="modSp mod">
        <pc:chgData name="Zita Draper" userId="b063123c-f51f-481b-b99c-f574606c9ace" providerId="ADAL" clId="{EF0E77A1-30A0-420A-8B5C-1D4447251AB8}" dt="2025-12-09T10:38:09.380" v="310" actId="20577"/>
        <pc:sldMkLst>
          <pc:docMk/>
          <pc:sldMk cId="4044805202" sldId="276"/>
        </pc:sldMkLst>
        <pc:spChg chg="mod">
          <ac:chgData name="Zita Draper" userId="b063123c-f51f-481b-b99c-f574606c9ace" providerId="ADAL" clId="{EF0E77A1-30A0-420A-8B5C-1D4447251AB8}" dt="2025-12-09T10:38:09.380" v="310" actId="20577"/>
          <ac:spMkLst>
            <pc:docMk/>
            <pc:sldMk cId="4044805202" sldId="276"/>
            <ac:spMk id="3" creationId="{67A33216-0E75-3EBA-59A1-D4D696E02745}"/>
          </ac:spMkLst>
        </pc:spChg>
      </pc:sldChg>
      <pc:sldChg chg="modSp mod">
        <pc:chgData name="Zita Draper" userId="b063123c-f51f-481b-b99c-f574606c9ace" providerId="ADAL" clId="{EF0E77A1-30A0-420A-8B5C-1D4447251AB8}" dt="2025-12-09T10:40:23.995" v="459" actId="20577"/>
        <pc:sldMkLst>
          <pc:docMk/>
          <pc:sldMk cId="3358355181" sldId="312"/>
        </pc:sldMkLst>
        <pc:spChg chg="mod">
          <ac:chgData name="Zita Draper" userId="b063123c-f51f-481b-b99c-f574606c9ace" providerId="ADAL" clId="{EF0E77A1-30A0-420A-8B5C-1D4447251AB8}" dt="2025-12-09T10:39:44.685" v="340" actId="20577"/>
          <ac:spMkLst>
            <pc:docMk/>
            <pc:sldMk cId="3358355181" sldId="312"/>
            <ac:spMk id="2" creationId="{AEEA6BC0-7EA7-CB0B-9C4E-C2F77DE29730}"/>
          </ac:spMkLst>
        </pc:spChg>
        <pc:spChg chg="mod">
          <ac:chgData name="Zita Draper" userId="b063123c-f51f-481b-b99c-f574606c9ace" providerId="ADAL" clId="{EF0E77A1-30A0-420A-8B5C-1D4447251AB8}" dt="2025-12-09T10:40:23.995" v="459" actId="20577"/>
          <ac:spMkLst>
            <pc:docMk/>
            <pc:sldMk cId="3358355181" sldId="312"/>
            <ac:spMk id="3" creationId="{E2D23CA0-FCF9-9D7F-D2CB-CC3B59340B0A}"/>
          </ac:spMkLst>
        </pc:spChg>
      </pc:sldChg>
      <pc:sldChg chg="modSp del mod">
        <pc:chgData name="Zita Draper" userId="b063123c-f51f-481b-b99c-f574606c9ace" providerId="ADAL" clId="{EF0E77A1-30A0-420A-8B5C-1D4447251AB8}" dt="2025-12-09T10:51:24.166" v="1714" actId="47"/>
        <pc:sldMkLst>
          <pc:docMk/>
          <pc:sldMk cId="632374130" sldId="314"/>
        </pc:sldMkLst>
        <pc:spChg chg="mod">
          <ac:chgData name="Zita Draper" userId="b063123c-f51f-481b-b99c-f574606c9ace" providerId="ADAL" clId="{EF0E77A1-30A0-420A-8B5C-1D4447251AB8}" dt="2025-12-09T10:51:22.293" v="1713" actId="20577"/>
          <ac:spMkLst>
            <pc:docMk/>
            <pc:sldMk cId="632374130" sldId="314"/>
            <ac:spMk id="3" creationId="{F79F8E3F-4CE0-1B6E-90CA-BCE91B293AD5}"/>
          </ac:spMkLst>
        </pc:spChg>
      </pc:sldChg>
      <pc:sldChg chg="addSp delSp modSp mod addAnim">
        <pc:chgData name="Zita Draper" userId="b063123c-f51f-481b-b99c-f574606c9ace" providerId="ADAL" clId="{EF0E77A1-30A0-420A-8B5C-1D4447251AB8}" dt="2025-12-09T10:53:29.233" v="1719"/>
        <pc:sldMkLst>
          <pc:docMk/>
          <pc:sldMk cId="2103820650" sldId="315"/>
        </pc:sldMkLst>
        <pc:spChg chg="mod">
          <ac:chgData name="Zita Draper" userId="b063123c-f51f-481b-b99c-f574606c9ace" providerId="ADAL" clId="{EF0E77A1-30A0-420A-8B5C-1D4447251AB8}" dt="2025-12-09T10:53:29.233" v="1717" actId="26606"/>
          <ac:spMkLst>
            <pc:docMk/>
            <pc:sldMk cId="2103820650" sldId="315"/>
            <ac:spMk id="2" creationId="{A9469DCD-CD0C-C52E-7031-98BAD8B8BB1B}"/>
          </ac:spMkLst>
        </pc:spChg>
        <pc:spChg chg="mod">
          <ac:chgData name="Zita Draper" userId="b063123c-f51f-481b-b99c-f574606c9ace" providerId="ADAL" clId="{EF0E77A1-30A0-420A-8B5C-1D4447251AB8}" dt="2025-12-09T10:53:29.233" v="1717" actId="26606"/>
          <ac:spMkLst>
            <pc:docMk/>
            <pc:sldMk cId="2103820650" sldId="315"/>
            <ac:spMk id="3" creationId="{13A373BA-FCBB-DA78-B49C-5569455F9B08}"/>
          </ac:spMkLst>
        </pc:spChg>
        <pc:spChg chg="del">
          <ac:chgData name="Zita Draper" userId="b063123c-f51f-481b-b99c-f574606c9ace" providerId="ADAL" clId="{EF0E77A1-30A0-420A-8B5C-1D4447251AB8}" dt="2025-12-09T10:53:29.233" v="1717" actId="26606"/>
          <ac:spMkLst>
            <pc:docMk/>
            <pc:sldMk cId="2103820650" sldId="315"/>
            <ac:spMk id="9" creationId="{EE362070-691D-44DB-98D4-BC61774B0E61}"/>
          </ac:spMkLst>
        </pc:spChg>
        <pc:spChg chg="del">
          <ac:chgData name="Zita Draper" userId="b063123c-f51f-481b-b99c-f574606c9ace" providerId="ADAL" clId="{EF0E77A1-30A0-420A-8B5C-1D4447251AB8}" dt="2025-12-09T10:53:29.233" v="1717" actId="26606"/>
          <ac:spMkLst>
            <pc:docMk/>
            <pc:sldMk cId="2103820650" sldId="315"/>
            <ac:spMk id="13" creationId="{32DB1480-5B24-4B37-B70E-C74945DD914E}"/>
          </ac:spMkLst>
        </pc:spChg>
        <pc:spChg chg="add">
          <ac:chgData name="Zita Draper" userId="b063123c-f51f-481b-b99c-f574606c9ace" providerId="ADAL" clId="{EF0E77A1-30A0-420A-8B5C-1D4447251AB8}" dt="2025-12-09T10:53:29.233" v="1717" actId="26606"/>
          <ac:spMkLst>
            <pc:docMk/>
            <pc:sldMk cId="2103820650" sldId="315"/>
            <ac:spMk id="18" creationId="{007891EC-4501-44ED-A8C8-B11B6DB767AB}"/>
          </ac:spMkLst>
        </pc:spChg>
        <pc:picChg chg="del">
          <ac:chgData name="Zita Draper" userId="b063123c-f51f-481b-b99c-f574606c9ace" providerId="ADAL" clId="{EF0E77A1-30A0-420A-8B5C-1D4447251AB8}" dt="2025-12-09T10:51:30.606" v="1715" actId="478"/>
          <ac:picMkLst>
            <pc:docMk/>
            <pc:sldMk cId="2103820650" sldId="315"/>
            <ac:picMk id="4" creationId="{ED9166CC-726E-08F7-C6F7-E027FDE431DE}"/>
          </ac:picMkLst>
        </pc:picChg>
        <pc:picChg chg="add mod ord">
          <ac:chgData name="Zita Draper" userId="b063123c-f51f-481b-b99c-f574606c9ace" providerId="ADAL" clId="{EF0E77A1-30A0-420A-8B5C-1D4447251AB8}" dt="2025-12-09T10:53:29.233" v="1717" actId="26606"/>
          <ac:picMkLst>
            <pc:docMk/>
            <pc:sldMk cId="2103820650" sldId="315"/>
            <ac:picMk id="6" creationId="{D94A72EF-9625-F39F-0CDC-B3FE52B69D96}"/>
          </ac:picMkLst>
        </pc:picChg>
        <pc:cxnChg chg="del">
          <ac:chgData name="Zita Draper" userId="b063123c-f51f-481b-b99c-f574606c9ace" providerId="ADAL" clId="{EF0E77A1-30A0-420A-8B5C-1D4447251AB8}" dt="2025-12-09T10:53:29.233" v="1717" actId="26606"/>
          <ac:cxnSpMkLst>
            <pc:docMk/>
            <pc:sldMk cId="2103820650" sldId="315"/>
            <ac:cxnSpMk id="11" creationId="{5A7EFE9C-DAE7-4ECA-BDB2-34E2534B8AB7}"/>
          </ac:cxnSpMkLst>
        </pc:cxnChg>
        <pc:cxnChg chg="add">
          <ac:chgData name="Zita Draper" userId="b063123c-f51f-481b-b99c-f574606c9ace" providerId="ADAL" clId="{EF0E77A1-30A0-420A-8B5C-1D4447251AB8}" dt="2025-12-09T10:53:29.233" v="1717" actId="26606"/>
          <ac:cxnSpMkLst>
            <pc:docMk/>
            <pc:sldMk cId="2103820650" sldId="315"/>
            <ac:cxnSpMk id="20" creationId="{34E5597F-CE67-4085-9548-E6A8036DA3BB}"/>
          </ac:cxnSpMkLst>
        </pc:cxnChg>
      </pc:sldChg>
      <pc:sldChg chg="modSp mod">
        <pc:chgData name="Zita Draper" userId="b063123c-f51f-481b-b99c-f574606c9ace" providerId="ADAL" clId="{EF0E77A1-30A0-420A-8B5C-1D4447251AB8}" dt="2025-12-09T10:38:34.110" v="311" actId="20577"/>
        <pc:sldMkLst>
          <pc:docMk/>
          <pc:sldMk cId="777201888" sldId="316"/>
        </pc:sldMkLst>
        <pc:spChg chg="mod">
          <ac:chgData name="Zita Draper" userId="b063123c-f51f-481b-b99c-f574606c9ace" providerId="ADAL" clId="{EF0E77A1-30A0-420A-8B5C-1D4447251AB8}" dt="2025-12-09T10:38:34.110" v="311" actId="20577"/>
          <ac:spMkLst>
            <pc:docMk/>
            <pc:sldMk cId="777201888" sldId="316"/>
            <ac:spMk id="3" creationId="{DAB6F9DC-F2CA-2483-824E-1CFAE1A3FA25}"/>
          </ac:spMkLst>
        </pc:spChg>
      </pc:sldChg>
      <pc:sldChg chg="modSp mod">
        <pc:chgData name="Zita Draper" userId="b063123c-f51f-481b-b99c-f574606c9ace" providerId="ADAL" clId="{EF0E77A1-30A0-420A-8B5C-1D4447251AB8}" dt="2025-12-09T10:46:05.666" v="1093" actId="14826"/>
        <pc:sldMkLst>
          <pc:docMk/>
          <pc:sldMk cId="269627123" sldId="322"/>
        </pc:sldMkLst>
        <pc:spChg chg="mod">
          <ac:chgData name="Zita Draper" userId="b063123c-f51f-481b-b99c-f574606c9ace" providerId="ADAL" clId="{EF0E77A1-30A0-420A-8B5C-1D4447251AB8}" dt="2025-12-09T10:43:59.530" v="753" actId="115"/>
          <ac:spMkLst>
            <pc:docMk/>
            <pc:sldMk cId="269627123" sldId="322"/>
            <ac:spMk id="2" creationId="{C37E7AC4-5071-83BA-4235-3AA9045B149C}"/>
          </ac:spMkLst>
        </pc:spChg>
        <pc:spChg chg="mod">
          <ac:chgData name="Zita Draper" userId="b063123c-f51f-481b-b99c-f574606c9ace" providerId="ADAL" clId="{EF0E77A1-30A0-420A-8B5C-1D4447251AB8}" dt="2025-12-09T10:44:58.596" v="1004" actId="20577"/>
          <ac:spMkLst>
            <pc:docMk/>
            <pc:sldMk cId="269627123" sldId="322"/>
            <ac:spMk id="3" creationId="{49C12D35-5D93-EB13-0193-E24AB304933B}"/>
          </ac:spMkLst>
        </pc:spChg>
        <pc:picChg chg="mod">
          <ac:chgData name="Zita Draper" userId="b063123c-f51f-481b-b99c-f574606c9ace" providerId="ADAL" clId="{EF0E77A1-30A0-420A-8B5C-1D4447251AB8}" dt="2025-12-09T10:46:05.666" v="1093" actId="14826"/>
          <ac:picMkLst>
            <pc:docMk/>
            <pc:sldMk cId="269627123" sldId="322"/>
            <ac:picMk id="5" creationId="{C0AAFBB2-A135-F728-3F36-D8F9A8609F5F}"/>
          </ac:picMkLst>
        </pc:picChg>
      </pc:sldChg>
      <pc:sldChg chg="del">
        <pc:chgData name="Zita Draper" userId="b063123c-f51f-481b-b99c-f574606c9ace" providerId="ADAL" clId="{EF0E77A1-30A0-420A-8B5C-1D4447251AB8}" dt="2025-12-09T10:39:05.526" v="312" actId="47"/>
        <pc:sldMkLst>
          <pc:docMk/>
          <pc:sldMk cId="2789258109" sldId="324"/>
        </pc:sldMkLst>
      </pc:sldChg>
      <pc:sldChg chg="addSp delSp modSp new mod modClrScheme chgLayout">
        <pc:chgData name="Zita Draper" userId="b063123c-f51f-481b-b99c-f574606c9ace" providerId="ADAL" clId="{EF0E77A1-30A0-420A-8B5C-1D4447251AB8}" dt="2025-12-09T10:42:11.254" v="598" actId="20577"/>
        <pc:sldMkLst>
          <pc:docMk/>
          <pc:sldMk cId="3449974471" sldId="329"/>
        </pc:sldMkLst>
        <pc:spChg chg="del mod ord">
          <ac:chgData name="Zita Draper" userId="b063123c-f51f-481b-b99c-f574606c9ace" providerId="ADAL" clId="{EF0E77A1-30A0-420A-8B5C-1D4447251AB8}" dt="2025-12-09T10:40:35.858" v="461" actId="700"/>
          <ac:spMkLst>
            <pc:docMk/>
            <pc:sldMk cId="3449974471" sldId="329"/>
            <ac:spMk id="2" creationId="{105E3DB1-48B1-284C-80C0-5FCF763287A5}"/>
          </ac:spMkLst>
        </pc:spChg>
        <pc:spChg chg="add del mod ord">
          <ac:chgData name="Zita Draper" userId="b063123c-f51f-481b-b99c-f574606c9ace" providerId="ADAL" clId="{EF0E77A1-30A0-420A-8B5C-1D4447251AB8}" dt="2025-12-09T10:40:40.418" v="462" actId="700"/>
          <ac:spMkLst>
            <pc:docMk/>
            <pc:sldMk cId="3449974471" sldId="329"/>
            <ac:spMk id="3" creationId="{67437F4A-E55E-6545-2EE5-125DBE0767A8}"/>
          </ac:spMkLst>
        </pc:spChg>
        <pc:spChg chg="add del mod ord">
          <ac:chgData name="Zita Draper" userId="b063123c-f51f-481b-b99c-f574606c9ace" providerId="ADAL" clId="{EF0E77A1-30A0-420A-8B5C-1D4447251AB8}" dt="2025-12-09T10:40:40.418" v="462" actId="700"/>
          <ac:spMkLst>
            <pc:docMk/>
            <pc:sldMk cId="3449974471" sldId="329"/>
            <ac:spMk id="4" creationId="{F266C54A-2B9F-9397-E262-FD5D636E5866}"/>
          </ac:spMkLst>
        </pc:spChg>
        <pc:spChg chg="add mod ord">
          <ac:chgData name="Zita Draper" userId="b063123c-f51f-481b-b99c-f574606c9ace" providerId="ADAL" clId="{EF0E77A1-30A0-420A-8B5C-1D4447251AB8}" dt="2025-12-09T10:40:56.057" v="497" actId="122"/>
          <ac:spMkLst>
            <pc:docMk/>
            <pc:sldMk cId="3449974471" sldId="329"/>
            <ac:spMk id="5" creationId="{3F016F44-2DDD-508F-0F5A-DE829871FDB4}"/>
          </ac:spMkLst>
        </pc:spChg>
        <pc:spChg chg="add mod ord">
          <ac:chgData name="Zita Draper" userId="b063123c-f51f-481b-b99c-f574606c9ace" providerId="ADAL" clId="{EF0E77A1-30A0-420A-8B5C-1D4447251AB8}" dt="2025-12-09T10:42:11.254" v="598" actId="20577"/>
          <ac:spMkLst>
            <pc:docMk/>
            <pc:sldMk cId="3449974471" sldId="329"/>
            <ac:spMk id="6" creationId="{A2FC84B6-E17F-4D6A-43F4-6F3E958FBE41}"/>
          </ac:spMkLst>
        </pc:spChg>
      </pc:sldChg>
      <pc:sldChg chg="modSp new mod">
        <pc:chgData name="Zita Draper" userId="b063123c-f51f-481b-b99c-f574606c9ace" providerId="ADAL" clId="{EF0E77A1-30A0-420A-8B5C-1D4447251AB8}" dt="2025-12-09T10:43:36.474" v="730" actId="20577"/>
        <pc:sldMkLst>
          <pc:docMk/>
          <pc:sldMk cId="161219760" sldId="330"/>
        </pc:sldMkLst>
        <pc:spChg chg="mod">
          <ac:chgData name="Zita Draper" userId="b063123c-f51f-481b-b99c-f574606c9ace" providerId="ADAL" clId="{EF0E77A1-30A0-420A-8B5C-1D4447251AB8}" dt="2025-12-09T10:43:03.815" v="637" actId="122"/>
          <ac:spMkLst>
            <pc:docMk/>
            <pc:sldMk cId="161219760" sldId="330"/>
            <ac:spMk id="2" creationId="{12717AD8-E2AE-5180-1618-BD0B5C03CD57}"/>
          </ac:spMkLst>
        </pc:spChg>
        <pc:spChg chg="mod">
          <ac:chgData name="Zita Draper" userId="b063123c-f51f-481b-b99c-f574606c9ace" providerId="ADAL" clId="{EF0E77A1-30A0-420A-8B5C-1D4447251AB8}" dt="2025-12-09T10:43:36.474" v="730" actId="20577"/>
          <ac:spMkLst>
            <pc:docMk/>
            <pc:sldMk cId="161219760" sldId="330"/>
            <ac:spMk id="3" creationId="{4801CC89-E78A-2645-6108-CDAFD31F1275}"/>
          </ac:spMkLst>
        </pc:spChg>
      </pc:sldChg>
      <pc:sldChg chg="addSp delSp modSp add mod">
        <pc:chgData name="Zita Draper" userId="b063123c-f51f-481b-b99c-f574606c9ace" providerId="ADAL" clId="{EF0E77A1-30A0-420A-8B5C-1D4447251AB8}" dt="2025-12-09T10:45:42.663" v="1092" actId="26606"/>
        <pc:sldMkLst>
          <pc:docMk/>
          <pc:sldMk cId="738264749" sldId="331"/>
        </pc:sldMkLst>
        <pc:spChg chg="mod">
          <ac:chgData name="Zita Draper" userId="b063123c-f51f-481b-b99c-f574606c9ace" providerId="ADAL" clId="{EF0E77A1-30A0-420A-8B5C-1D4447251AB8}" dt="2025-12-09T10:45:42.663" v="1092" actId="26606"/>
          <ac:spMkLst>
            <pc:docMk/>
            <pc:sldMk cId="738264749" sldId="331"/>
            <ac:spMk id="2" creationId="{518941E2-624E-B446-26A9-06DD818D5F7C}"/>
          </ac:spMkLst>
        </pc:spChg>
        <pc:spChg chg="mod">
          <ac:chgData name="Zita Draper" userId="b063123c-f51f-481b-b99c-f574606c9ace" providerId="ADAL" clId="{EF0E77A1-30A0-420A-8B5C-1D4447251AB8}" dt="2025-12-09T10:45:42.663" v="1092" actId="26606"/>
          <ac:spMkLst>
            <pc:docMk/>
            <pc:sldMk cId="738264749" sldId="331"/>
            <ac:spMk id="3" creationId="{6B6F7283-450E-0627-D8CB-1AF2C013A991}"/>
          </ac:spMkLst>
        </pc:spChg>
        <pc:spChg chg="del">
          <ac:chgData name="Zita Draper" userId="b063123c-f51f-481b-b99c-f574606c9ace" providerId="ADAL" clId="{EF0E77A1-30A0-420A-8B5C-1D4447251AB8}" dt="2025-12-09T10:45:42.663" v="1092" actId="26606"/>
          <ac:spMkLst>
            <pc:docMk/>
            <pc:sldMk cId="738264749" sldId="331"/>
            <ac:spMk id="9" creationId="{5BC6DA12-9CB3-2660-AC08-4E6F84FEDA4D}"/>
          </ac:spMkLst>
        </pc:spChg>
        <pc:spChg chg="del">
          <ac:chgData name="Zita Draper" userId="b063123c-f51f-481b-b99c-f574606c9ace" providerId="ADAL" clId="{EF0E77A1-30A0-420A-8B5C-1D4447251AB8}" dt="2025-12-09T10:45:42.663" v="1092" actId="26606"/>
          <ac:spMkLst>
            <pc:docMk/>
            <pc:sldMk cId="738264749" sldId="331"/>
            <ac:spMk id="13" creationId="{80244920-870D-99CB-AE99-2C1AC5CE80F8}"/>
          </ac:spMkLst>
        </pc:spChg>
        <pc:spChg chg="add">
          <ac:chgData name="Zita Draper" userId="b063123c-f51f-481b-b99c-f574606c9ace" providerId="ADAL" clId="{EF0E77A1-30A0-420A-8B5C-1D4447251AB8}" dt="2025-12-09T10:45:42.663" v="1092" actId="26606"/>
          <ac:spMkLst>
            <pc:docMk/>
            <pc:sldMk cId="738264749" sldId="331"/>
            <ac:spMk id="20" creationId="{416A0E3C-60E6-4F39-BC55-5F7C224E1F7C}"/>
          </ac:spMkLst>
        </pc:spChg>
        <pc:spChg chg="add">
          <ac:chgData name="Zita Draper" userId="b063123c-f51f-481b-b99c-f574606c9ace" providerId="ADAL" clId="{EF0E77A1-30A0-420A-8B5C-1D4447251AB8}" dt="2025-12-09T10:45:42.663" v="1092" actId="26606"/>
          <ac:spMkLst>
            <pc:docMk/>
            <pc:sldMk cId="738264749" sldId="331"/>
            <ac:spMk id="24" creationId="{990D0034-F768-41E7-85D4-F38C4DE85770}"/>
          </ac:spMkLst>
        </pc:spChg>
        <pc:spChg chg="add">
          <ac:chgData name="Zita Draper" userId="b063123c-f51f-481b-b99c-f574606c9ace" providerId="ADAL" clId="{EF0E77A1-30A0-420A-8B5C-1D4447251AB8}" dt="2025-12-09T10:45:42.663" v="1092" actId="26606"/>
          <ac:spMkLst>
            <pc:docMk/>
            <pc:sldMk cId="738264749" sldId="331"/>
            <ac:spMk id="26" creationId="{95B38FD6-641F-41BF-B466-C1C6366420F0}"/>
          </ac:spMkLst>
        </pc:spChg>
        <pc:spChg chg="add">
          <ac:chgData name="Zita Draper" userId="b063123c-f51f-481b-b99c-f574606c9ace" providerId="ADAL" clId="{EF0E77A1-30A0-420A-8B5C-1D4447251AB8}" dt="2025-12-09T10:45:42.663" v="1092" actId="26606"/>
          <ac:spMkLst>
            <pc:docMk/>
            <pc:sldMk cId="738264749" sldId="331"/>
            <ac:spMk id="30" creationId="{1FE461C7-FF45-427F-83D7-18DFBD48188D}"/>
          </ac:spMkLst>
        </pc:spChg>
        <pc:picChg chg="mod ord">
          <ac:chgData name="Zita Draper" userId="b063123c-f51f-481b-b99c-f574606c9ace" providerId="ADAL" clId="{EF0E77A1-30A0-420A-8B5C-1D4447251AB8}" dt="2025-12-09T10:45:42.663" v="1092" actId="26606"/>
          <ac:picMkLst>
            <pc:docMk/>
            <pc:sldMk cId="738264749" sldId="331"/>
            <ac:picMk id="5" creationId="{172C11E6-601A-E2F2-DF13-75A3EE0C60D0}"/>
          </ac:picMkLst>
        </pc:picChg>
        <pc:cxnChg chg="del">
          <ac:chgData name="Zita Draper" userId="b063123c-f51f-481b-b99c-f574606c9ace" providerId="ADAL" clId="{EF0E77A1-30A0-420A-8B5C-1D4447251AB8}" dt="2025-12-09T10:45:42.663" v="1092" actId="26606"/>
          <ac:cxnSpMkLst>
            <pc:docMk/>
            <pc:sldMk cId="738264749" sldId="331"/>
            <ac:cxnSpMk id="11" creationId="{6592F48B-BBDA-83CB-E9B0-2969451C995A}"/>
          </ac:cxnSpMkLst>
        </pc:cxnChg>
      </pc:sldChg>
      <pc:sldChg chg="addSp delSp modSp add mod">
        <pc:chgData name="Zita Draper" userId="b063123c-f51f-481b-b99c-f574606c9ace" providerId="ADAL" clId="{EF0E77A1-30A0-420A-8B5C-1D4447251AB8}" dt="2025-12-09T10:48:11.365" v="1318" actId="26606"/>
        <pc:sldMkLst>
          <pc:docMk/>
          <pc:sldMk cId="1891176391" sldId="332"/>
        </pc:sldMkLst>
        <pc:spChg chg="mod">
          <ac:chgData name="Zita Draper" userId="b063123c-f51f-481b-b99c-f574606c9ace" providerId="ADAL" clId="{EF0E77A1-30A0-420A-8B5C-1D4447251AB8}" dt="2025-12-09T10:48:11.365" v="1318" actId="26606"/>
          <ac:spMkLst>
            <pc:docMk/>
            <pc:sldMk cId="1891176391" sldId="332"/>
            <ac:spMk id="2" creationId="{FC8F1B46-B388-DE6D-CC4C-D7C3A35E8450}"/>
          </ac:spMkLst>
        </pc:spChg>
        <pc:spChg chg="mod">
          <ac:chgData name="Zita Draper" userId="b063123c-f51f-481b-b99c-f574606c9ace" providerId="ADAL" clId="{EF0E77A1-30A0-420A-8B5C-1D4447251AB8}" dt="2025-12-09T10:48:11.365" v="1318" actId="26606"/>
          <ac:spMkLst>
            <pc:docMk/>
            <pc:sldMk cId="1891176391" sldId="332"/>
            <ac:spMk id="3" creationId="{E9469D2B-9104-8A92-05C0-8BDBD19A4DB3}"/>
          </ac:spMkLst>
        </pc:spChg>
        <pc:spChg chg="del">
          <ac:chgData name="Zita Draper" userId="b063123c-f51f-481b-b99c-f574606c9ace" providerId="ADAL" clId="{EF0E77A1-30A0-420A-8B5C-1D4447251AB8}" dt="2025-12-09T10:48:11.365" v="1318" actId="26606"/>
          <ac:spMkLst>
            <pc:docMk/>
            <pc:sldMk cId="1891176391" sldId="332"/>
            <ac:spMk id="9" creationId="{F194A895-902A-B9A8-3B5E-06C215AEB52C}"/>
          </ac:spMkLst>
        </pc:spChg>
        <pc:spChg chg="del">
          <ac:chgData name="Zita Draper" userId="b063123c-f51f-481b-b99c-f574606c9ace" providerId="ADAL" clId="{EF0E77A1-30A0-420A-8B5C-1D4447251AB8}" dt="2025-12-09T10:48:11.365" v="1318" actId="26606"/>
          <ac:spMkLst>
            <pc:docMk/>
            <pc:sldMk cId="1891176391" sldId="332"/>
            <ac:spMk id="13" creationId="{09C5436D-4018-6A3A-96C6-AB2A6C3B37BC}"/>
          </ac:spMkLst>
        </pc:spChg>
        <pc:spChg chg="add">
          <ac:chgData name="Zita Draper" userId="b063123c-f51f-481b-b99c-f574606c9ace" providerId="ADAL" clId="{EF0E77A1-30A0-420A-8B5C-1D4447251AB8}" dt="2025-12-09T10:48:11.365" v="1318" actId="26606"/>
          <ac:spMkLst>
            <pc:docMk/>
            <pc:sldMk cId="1891176391" sldId="332"/>
            <ac:spMk id="20" creationId="{416A0E3C-60E6-4F39-BC55-5F7C224E1F7C}"/>
          </ac:spMkLst>
        </pc:spChg>
        <pc:spChg chg="add">
          <ac:chgData name="Zita Draper" userId="b063123c-f51f-481b-b99c-f574606c9ace" providerId="ADAL" clId="{EF0E77A1-30A0-420A-8B5C-1D4447251AB8}" dt="2025-12-09T10:48:11.365" v="1318" actId="26606"/>
          <ac:spMkLst>
            <pc:docMk/>
            <pc:sldMk cId="1891176391" sldId="332"/>
            <ac:spMk id="24" creationId="{990D0034-F768-41E7-85D4-F38C4DE85770}"/>
          </ac:spMkLst>
        </pc:spChg>
        <pc:spChg chg="add">
          <ac:chgData name="Zita Draper" userId="b063123c-f51f-481b-b99c-f574606c9ace" providerId="ADAL" clId="{EF0E77A1-30A0-420A-8B5C-1D4447251AB8}" dt="2025-12-09T10:48:11.365" v="1318" actId="26606"/>
          <ac:spMkLst>
            <pc:docMk/>
            <pc:sldMk cId="1891176391" sldId="332"/>
            <ac:spMk id="26" creationId="{95B38FD6-641F-41BF-B466-C1C6366420F0}"/>
          </ac:spMkLst>
        </pc:spChg>
        <pc:spChg chg="add">
          <ac:chgData name="Zita Draper" userId="b063123c-f51f-481b-b99c-f574606c9ace" providerId="ADAL" clId="{EF0E77A1-30A0-420A-8B5C-1D4447251AB8}" dt="2025-12-09T10:48:11.365" v="1318" actId="26606"/>
          <ac:spMkLst>
            <pc:docMk/>
            <pc:sldMk cId="1891176391" sldId="332"/>
            <ac:spMk id="30" creationId="{1FE461C7-FF45-427F-83D7-18DFBD48188D}"/>
          </ac:spMkLst>
        </pc:spChg>
        <pc:picChg chg="mod ord">
          <ac:chgData name="Zita Draper" userId="b063123c-f51f-481b-b99c-f574606c9ace" providerId="ADAL" clId="{EF0E77A1-30A0-420A-8B5C-1D4447251AB8}" dt="2025-12-09T10:48:11.365" v="1318" actId="26606"/>
          <ac:picMkLst>
            <pc:docMk/>
            <pc:sldMk cId="1891176391" sldId="332"/>
            <ac:picMk id="5" creationId="{55D55C7D-BF32-9B0F-00CF-E667956774D3}"/>
          </ac:picMkLst>
        </pc:picChg>
        <pc:cxnChg chg="del">
          <ac:chgData name="Zita Draper" userId="b063123c-f51f-481b-b99c-f574606c9ace" providerId="ADAL" clId="{EF0E77A1-30A0-420A-8B5C-1D4447251AB8}" dt="2025-12-09T10:48:11.365" v="1318" actId="26606"/>
          <ac:cxnSpMkLst>
            <pc:docMk/>
            <pc:sldMk cId="1891176391" sldId="332"/>
            <ac:cxnSpMk id="11" creationId="{C82EF520-1BE9-6F68-A373-DAD0DFD2E51B}"/>
          </ac:cxnSpMkLst>
        </pc:cxnChg>
      </pc:sldChg>
      <pc:sldChg chg="addSp delSp modSp add mod">
        <pc:chgData name="Zita Draper" userId="b063123c-f51f-481b-b99c-f574606c9ace" providerId="ADAL" clId="{EF0E77A1-30A0-420A-8B5C-1D4447251AB8}" dt="2025-12-09T10:51:07.450" v="1698" actId="12"/>
        <pc:sldMkLst>
          <pc:docMk/>
          <pc:sldMk cId="2067753241" sldId="333"/>
        </pc:sldMkLst>
        <pc:spChg chg="mod">
          <ac:chgData name="Zita Draper" userId="b063123c-f51f-481b-b99c-f574606c9ace" providerId="ADAL" clId="{EF0E77A1-30A0-420A-8B5C-1D4447251AB8}" dt="2025-12-09T10:51:01.086" v="1697" actId="122"/>
          <ac:spMkLst>
            <pc:docMk/>
            <pc:sldMk cId="2067753241" sldId="333"/>
            <ac:spMk id="2" creationId="{AF4441BF-F554-142C-FFA4-D199CDD07DD2}"/>
          </ac:spMkLst>
        </pc:spChg>
        <pc:spChg chg="mod">
          <ac:chgData name="Zita Draper" userId="b063123c-f51f-481b-b99c-f574606c9ace" providerId="ADAL" clId="{EF0E77A1-30A0-420A-8B5C-1D4447251AB8}" dt="2025-12-09T10:51:07.450" v="1698" actId="12"/>
          <ac:spMkLst>
            <pc:docMk/>
            <pc:sldMk cId="2067753241" sldId="333"/>
            <ac:spMk id="3" creationId="{129F0512-D854-5262-302C-0DD0FF777CAC}"/>
          </ac:spMkLst>
        </pc:spChg>
        <pc:spChg chg="del">
          <ac:chgData name="Zita Draper" userId="b063123c-f51f-481b-b99c-f574606c9ace" providerId="ADAL" clId="{EF0E77A1-30A0-420A-8B5C-1D4447251AB8}" dt="2025-12-09T10:50:42.495" v="1692" actId="26606"/>
          <ac:spMkLst>
            <pc:docMk/>
            <pc:sldMk cId="2067753241" sldId="333"/>
            <ac:spMk id="9" creationId="{D62ADFFC-4891-FF36-7C29-D1D4D950E109}"/>
          </ac:spMkLst>
        </pc:spChg>
        <pc:spChg chg="del">
          <ac:chgData name="Zita Draper" userId="b063123c-f51f-481b-b99c-f574606c9ace" providerId="ADAL" clId="{EF0E77A1-30A0-420A-8B5C-1D4447251AB8}" dt="2025-12-09T10:50:42.495" v="1692" actId="26606"/>
          <ac:spMkLst>
            <pc:docMk/>
            <pc:sldMk cId="2067753241" sldId="333"/>
            <ac:spMk id="13" creationId="{4A5FC205-7711-3172-40DA-7DBFF1393682}"/>
          </ac:spMkLst>
        </pc:spChg>
        <pc:spChg chg="add">
          <ac:chgData name="Zita Draper" userId="b063123c-f51f-481b-b99c-f574606c9ace" providerId="ADAL" clId="{EF0E77A1-30A0-420A-8B5C-1D4447251AB8}" dt="2025-12-09T10:50:42.495" v="1692" actId="26606"/>
          <ac:spMkLst>
            <pc:docMk/>
            <pc:sldMk cId="2067753241" sldId="333"/>
            <ac:spMk id="20" creationId="{416A0E3C-60E6-4F39-BC55-5F7C224E1F7C}"/>
          </ac:spMkLst>
        </pc:spChg>
        <pc:spChg chg="add">
          <ac:chgData name="Zita Draper" userId="b063123c-f51f-481b-b99c-f574606c9ace" providerId="ADAL" clId="{EF0E77A1-30A0-420A-8B5C-1D4447251AB8}" dt="2025-12-09T10:50:42.495" v="1692" actId="26606"/>
          <ac:spMkLst>
            <pc:docMk/>
            <pc:sldMk cId="2067753241" sldId="333"/>
            <ac:spMk id="24" creationId="{990D0034-F768-41E7-85D4-F38C4DE85770}"/>
          </ac:spMkLst>
        </pc:spChg>
        <pc:spChg chg="add">
          <ac:chgData name="Zita Draper" userId="b063123c-f51f-481b-b99c-f574606c9ace" providerId="ADAL" clId="{EF0E77A1-30A0-420A-8B5C-1D4447251AB8}" dt="2025-12-09T10:50:42.495" v="1692" actId="26606"/>
          <ac:spMkLst>
            <pc:docMk/>
            <pc:sldMk cId="2067753241" sldId="333"/>
            <ac:spMk id="26" creationId="{95B38FD6-641F-41BF-B466-C1C6366420F0}"/>
          </ac:spMkLst>
        </pc:spChg>
        <pc:spChg chg="add">
          <ac:chgData name="Zita Draper" userId="b063123c-f51f-481b-b99c-f574606c9ace" providerId="ADAL" clId="{EF0E77A1-30A0-420A-8B5C-1D4447251AB8}" dt="2025-12-09T10:50:42.495" v="1692" actId="26606"/>
          <ac:spMkLst>
            <pc:docMk/>
            <pc:sldMk cId="2067753241" sldId="333"/>
            <ac:spMk id="30" creationId="{1FE461C7-FF45-427F-83D7-18DFBD48188D}"/>
          </ac:spMkLst>
        </pc:spChg>
        <pc:picChg chg="mod ord">
          <ac:chgData name="Zita Draper" userId="b063123c-f51f-481b-b99c-f574606c9ace" providerId="ADAL" clId="{EF0E77A1-30A0-420A-8B5C-1D4447251AB8}" dt="2025-12-09T10:50:56.433" v="1694" actId="962"/>
          <ac:picMkLst>
            <pc:docMk/>
            <pc:sldMk cId="2067753241" sldId="333"/>
            <ac:picMk id="5" creationId="{995E6BD7-D9BD-F43D-2EF6-401905D4BE57}"/>
          </ac:picMkLst>
        </pc:picChg>
        <pc:cxnChg chg="del">
          <ac:chgData name="Zita Draper" userId="b063123c-f51f-481b-b99c-f574606c9ace" providerId="ADAL" clId="{EF0E77A1-30A0-420A-8B5C-1D4447251AB8}" dt="2025-12-09T10:50:42.495" v="1692" actId="26606"/>
          <ac:cxnSpMkLst>
            <pc:docMk/>
            <pc:sldMk cId="2067753241" sldId="333"/>
            <ac:cxnSpMk id="15" creationId="{4B227557-F667-3220-9A94-A7DB1A0C9292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5" Type="http://schemas.openxmlformats.org/officeDocument/2006/relationships/image" Target="../media/image6.png"/><Relationship Id="rId10" Type="http://schemas.openxmlformats.org/officeDocument/2006/relationships/image" Target="../media/image36.svg"/><Relationship Id="rId4" Type="http://schemas.openxmlformats.org/officeDocument/2006/relationships/image" Target="../media/image31.svg"/><Relationship Id="rId9" Type="http://schemas.openxmlformats.org/officeDocument/2006/relationships/image" Target="../media/image35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5" Type="http://schemas.openxmlformats.org/officeDocument/2006/relationships/image" Target="../media/image6.png"/><Relationship Id="rId10" Type="http://schemas.openxmlformats.org/officeDocument/2006/relationships/image" Target="../media/image36.svg"/><Relationship Id="rId4" Type="http://schemas.openxmlformats.org/officeDocument/2006/relationships/image" Target="../media/image31.svg"/><Relationship Id="rId9" Type="http://schemas.openxmlformats.org/officeDocument/2006/relationships/image" Target="../media/image3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ED6C7E-24C2-4078-869A-CF841423843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6CACE89-8D47-460E-B402-50C519A0676E}">
      <dgm:prSet/>
      <dgm:spPr/>
      <dgm:t>
        <a:bodyPr/>
        <a:lstStyle/>
        <a:p>
          <a:r>
            <a:rPr lang="en-GB"/>
            <a:t>- Did the individuals take '' Reasonable care''. </a:t>
          </a:r>
          <a:endParaRPr lang="en-US"/>
        </a:p>
      </dgm:t>
    </dgm:pt>
    <dgm:pt modelId="{9F46D8CB-3686-4C4B-A37F-630A19A4599D}" type="parTrans" cxnId="{1D1D5C91-30C7-4754-A0A7-9B322FD96682}">
      <dgm:prSet/>
      <dgm:spPr/>
      <dgm:t>
        <a:bodyPr/>
        <a:lstStyle/>
        <a:p>
          <a:endParaRPr lang="en-US"/>
        </a:p>
      </dgm:t>
    </dgm:pt>
    <dgm:pt modelId="{B8EDEF76-5E5C-45C8-A945-70679F954DA4}" type="sibTrans" cxnId="{1D1D5C91-30C7-4754-A0A7-9B322FD96682}">
      <dgm:prSet/>
      <dgm:spPr/>
      <dgm:t>
        <a:bodyPr/>
        <a:lstStyle/>
        <a:p>
          <a:endParaRPr lang="en-US"/>
        </a:p>
      </dgm:t>
    </dgm:pt>
    <dgm:pt modelId="{C47C2126-52A7-4EB5-A621-9D9B154D6D3B}">
      <dgm:prSet/>
      <dgm:spPr/>
      <dgm:t>
        <a:bodyPr/>
        <a:lstStyle/>
        <a:p>
          <a:r>
            <a:rPr lang="en-GB"/>
            <a:t>- S.58(1). </a:t>
          </a:r>
          <a:endParaRPr lang="en-US"/>
        </a:p>
      </dgm:t>
    </dgm:pt>
    <dgm:pt modelId="{3B09EE21-4094-424D-A1BF-0AC0C213AB65}" type="parTrans" cxnId="{1E28FC39-800E-4C80-91D0-C0D4C517D47D}">
      <dgm:prSet/>
      <dgm:spPr/>
      <dgm:t>
        <a:bodyPr/>
        <a:lstStyle/>
        <a:p>
          <a:endParaRPr lang="en-US"/>
        </a:p>
      </dgm:t>
    </dgm:pt>
    <dgm:pt modelId="{B834D09A-1AE0-4015-8E37-9E93BCBD9C3F}" type="sibTrans" cxnId="{1E28FC39-800E-4C80-91D0-C0D4C517D47D}">
      <dgm:prSet/>
      <dgm:spPr/>
      <dgm:t>
        <a:bodyPr/>
        <a:lstStyle/>
        <a:p>
          <a:endParaRPr lang="en-US"/>
        </a:p>
      </dgm:t>
    </dgm:pt>
    <dgm:pt modelId="{88872260-2750-43EA-A3C2-2EF1A34D71E5}">
      <dgm:prSet/>
      <dgm:spPr/>
      <dgm:t>
        <a:bodyPr/>
        <a:lstStyle/>
        <a:p>
          <a:r>
            <a:rPr lang="en-GB"/>
            <a:t>- ''Can use the Mills case to decide reasonable foreseeability''. </a:t>
          </a:r>
          <a:endParaRPr lang="en-US"/>
        </a:p>
      </dgm:t>
    </dgm:pt>
    <dgm:pt modelId="{A966C256-7447-403C-8157-4359F640089F}" type="parTrans" cxnId="{07606D45-EBB6-4E83-A82D-F11CF6EFD12E}">
      <dgm:prSet/>
      <dgm:spPr/>
      <dgm:t>
        <a:bodyPr/>
        <a:lstStyle/>
        <a:p>
          <a:endParaRPr lang="en-US"/>
        </a:p>
      </dgm:t>
    </dgm:pt>
    <dgm:pt modelId="{F020B719-7DD1-43D3-973B-5663EA6BD7A7}" type="sibTrans" cxnId="{07606D45-EBB6-4E83-A82D-F11CF6EFD12E}">
      <dgm:prSet/>
      <dgm:spPr/>
      <dgm:t>
        <a:bodyPr/>
        <a:lstStyle/>
        <a:p>
          <a:endParaRPr lang="en-US"/>
        </a:p>
      </dgm:t>
    </dgm:pt>
    <dgm:pt modelId="{1DD58056-01CE-45EC-9F44-50797A258CC9}" type="pres">
      <dgm:prSet presAssocID="{97ED6C7E-24C2-4078-869A-CF841423843D}" presName="root" presStyleCnt="0">
        <dgm:presLayoutVars>
          <dgm:dir/>
          <dgm:resizeHandles val="exact"/>
        </dgm:presLayoutVars>
      </dgm:prSet>
      <dgm:spPr/>
    </dgm:pt>
    <dgm:pt modelId="{6DD702FB-E58F-41F7-B8B4-59397681333C}" type="pres">
      <dgm:prSet presAssocID="{D6CACE89-8D47-460E-B402-50C519A0676E}" presName="compNode" presStyleCnt="0"/>
      <dgm:spPr/>
    </dgm:pt>
    <dgm:pt modelId="{42DE7894-104A-445A-BBDF-E0AB780E21A4}" type="pres">
      <dgm:prSet presAssocID="{D6CACE89-8D47-460E-B402-50C519A0676E}" presName="bgRect" presStyleLbl="bgShp" presStyleIdx="0" presStyleCnt="3"/>
      <dgm:spPr/>
    </dgm:pt>
    <dgm:pt modelId="{634C09B4-F0E7-4F84-B0A8-7F6754FFE7B5}" type="pres">
      <dgm:prSet presAssocID="{D6CACE89-8D47-460E-B402-50C519A0676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rt Balls"/>
        </a:ext>
      </dgm:extLst>
    </dgm:pt>
    <dgm:pt modelId="{FCA93832-B945-44CF-9232-A0837EEC57B3}" type="pres">
      <dgm:prSet presAssocID="{D6CACE89-8D47-460E-B402-50C519A0676E}" presName="spaceRect" presStyleCnt="0"/>
      <dgm:spPr/>
    </dgm:pt>
    <dgm:pt modelId="{E92FEBB5-7C9F-4B3A-98EF-FC7F5B791021}" type="pres">
      <dgm:prSet presAssocID="{D6CACE89-8D47-460E-B402-50C519A0676E}" presName="parTx" presStyleLbl="revTx" presStyleIdx="0" presStyleCnt="3">
        <dgm:presLayoutVars>
          <dgm:chMax val="0"/>
          <dgm:chPref val="0"/>
        </dgm:presLayoutVars>
      </dgm:prSet>
      <dgm:spPr/>
    </dgm:pt>
    <dgm:pt modelId="{42E0E604-B43E-4A79-8E70-6541CA11FB4A}" type="pres">
      <dgm:prSet presAssocID="{B8EDEF76-5E5C-45C8-A945-70679F954DA4}" presName="sibTrans" presStyleCnt="0"/>
      <dgm:spPr/>
    </dgm:pt>
    <dgm:pt modelId="{441D7DB2-2E0B-4D16-B978-ED39EB328A78}" type="pres">
      <dgm:prSet presAssocID="{C47C2126-52A7-4EB5-A621-9D9B154D6D3B}" presName="compNode" presStyleCnt="0"/>
      <dgm:spPr/>
    </dgm:pt>
    <dgm:pt modelId="{C9B1E13B-5631-4899-BBCC-ABF32EF4828B}" type="pres">
      <dgm:prSet presAssocID="{C47C2126-52A7-4EB5-A621-9D9B154D6D3B}" presName="bgRect" presStyleLbl="bgShp" presStyleIdx="1" presStyleCnt="3"/>
      <dgm:spPr/>
    </dgm:pt>
    <dgm:pt modelId="{E202491B-36CF-431C-BAD4-5F1DE499B9E0}" type="pres">
      <dgm:prSet presAssocID="{C47C2126-52A7-4EB5-A621-9D9B154D6D3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1682DDC-8CD0-43D5-A66E-67FC84406083}" type="pres">
      <dgm:prSet presAssocID="{C47C2126-52A7-4EB5-A621-9D9B154D6D3B}" presName="spaceRect" presStyleCnt="0"/>
      <dgm:spPr/>
    </dgm:pt>
    <dgm:pt modelId="{0B9BDBE2-49A0-49BB-94EA-7A27E22F0423}" type="pres">
      <dgm:prSet presAssocID="{C47C2126-52A7-4EB5-A621-9D9B154D6D3B}" presName="parTx" presStyleLbl="revTx" presStyleIdx="1" presStyleCnt="3">
        <dgm:presLayoutVars>
          <dgm:chMax val="0"/>
          <dgm:chPref val="0"/>
        </dgm:presLayoutVars>
      </dgm:prSet>
      <dgm:spPr/>
    </dgm:pt>
    <dgm:pt modelId="{5478EDBB-78D4-42EE-B750-D358139BF400}" type="pres">
      <dgm:prSet presAssocID="{B834D09A-1AE0-4015-8E37-9E93BCBD9C3F}" presName="sibTrans" presStyleCnt="0"/>
      <dgm:spPr/>
    </dgm:pt>
    <dgm:pt modelId="{BFBEAD31-AA2C-46CD-8B64-C025C28125BE}" type="pres">
      <dgm:prSet presAssocID="{88872260-2750-43EA-A3C2-2EF1A34D71E5}" presName="compNode" presStyleCnt="0"/>
      <dgm:spPr/>
    </dgm:pt>
    <dgm:pt modelId="{8A68630E-24BB-46B7-BF25-752BCFB1C212}" type="pres">
      <dgm:prSet presAssocID="{88872260-2750-43EA-A3C2-2EF1A34D71E5}" presName="bgRect" presStyleLbl="bgShp" presStyleIdx="2" presStyleCnt="3"/>
      <dgm:spPr/>
    </dgm:pt>
    <dgm:pt modelId="{FAC993FD-F886-47E7-A6E8-3694B2208CFB}" type="pres">
      <dgm:prSet presAssocID="{88872260-2750-43EA-A3C2-2EF1A34D71E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dozer"/>
        </a:ext>
      </dgm:extLst>
    </dgm:pt>
    <dgm:pt modelId="{35B9E608-1B7E-47CD-8ED3-BDF1E22E84B3}" type="pres">
      <dgm:prSet presAssocID="{88872260-2750-43EA-A3C2-2EF1A34D71E5}" presName="spaceRect" presStyleCnt="0"/>
      <dgm:spPr/>
    </dgm:pt>
    <dgm:pt modelId="{A1744866-2924-4BE0-AF27-91BA67179DF8}" type="pres">
      <dgm:prSet presAssocID="{88872260-2750-43EA-A3C2-2EF1A34D71E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1ACD717-6C7D-407C-B820-798E5C46AECC}" type="presOf" srcId="{88872260-2750-43EA-A3C2-2EF1A34D71E5}" destId="{A1744866-2924-4BE0-AF27-91BA67179DF8}" srcOrd="0" destOrd="0" presId="urn:microsoft.com/office/officeart/2018/2/layout/IconVerticalSolidList"/>
    <dgm:cxn modelId="{5A147D23-126B-476A-A220-E58A8AD44A72}" type="presOf" srcId="{C47C2126-52A7-4EB5-A621-9D9B154D6D3B}" destId="{0B9BDBE2-49A0-49BB-94EA-7A27E22F0423}" srcOrd="0" destOrd="0" presId="urn:microsoft.com/office/officeart/2018/2/layout/IconVerticalSolidList"/>
    <dgm:cxn modelId="{1E28FC39-800E-4C80-91D0-C0D4C517D47D}" srcId="{97ED6C7E-24C2-4078-869A-CF841423843D}" destId="{C47C2126-52A7-4EB5-A621-9D9B154D6D3B}" srcOrd="1" destOrd="0" parTransId="{3B09EE21-4094-424D-A1BF-0AC0C213AB65}" sibTransId="{B834D09A-1AE0-4015-8E37-9E93BCBD9C3F}"/>
    <dgm:cxn modelId="{07606D45-EBB6-4E83-A82D-F11CF6EFD12E}" srcId="{97ED6C7E-24C2-4078-869A-CF841423843D}" destId="{88872260-2750-43EA-A3C2-2EF1A34D71E5}" srcOrd="2" destOrd="0" parTransId="{A966C256-7447-403C-8157-4359F640089F}" sibTransId="{F020B719-7DD1-43D3-973B-5663EA6BD7A7}"/>
    <dgm:cxn modelId="{ED915465-1AB8-4BD7-BDB4-C20C057899DF}" type="presOf" srcId="{97ED6C7E-24C2-4078-869A-CF841423843D}" destId="{1DD58056-01CE-45EC-9F44-50797A258CC9}" srcOrd="0" destOrd="0" presId="urn:microsoft.com/office/officeart/2018/2/layout/IconVerticalSolidList"/>
    <dgm:cxn modelId="{1D1D5C91-30C7-4754-A0A7-9B322FD96682}" srcId="{97ED6C7E-24C2-4078-869A-CF841423843D}" destId="{D6CACE89-8D47-460E-B402-50C519A0676E}" srcOrd="0" destOrd="0" parTransId="{9F46D8CB-3686-4C4B-A37F-630A19A4599D}" sibTransId="{B8EDEF76-5E5C-45C8-A945-70679F954DA4}"/>
    <dgm:cxn modelId="{787809A9-8A88-4373-ADE9-F72782B0B6B6}" type="presOf" srcId="{D6CACE89-8D47-460E-B402-50C519A0676E}" destId="{E92FEBB5-7C9F-4B3A-98EF-FC7F5B791021}" srcOrd="0" destOrd="0" presId="urn:microsoft.com/office/officeart/2018/2/layout/IconVerticalSolidList"/>
    <dgm:cxn modelId="{5D26032E-8E26-41E2-9DAE-53398013A81E}" type="presParOf" srcId="{1DD58056-01CE-45EC-9F44-50797A258CC9}" destId="{6DD702FB-E58F-41F7-B8B4-59397681333C}" srcOrd="0" destOrd="0" presId="urn:microsoft.com/office/officeart/2018/2/layout/IconVerticalSolidList"/>
    <dgm:cxn modelId="{4D44CE70-74DC-406B-B6F6-604D20918C3A}" type="presParOf" srcId="{6DD702FB-E58F-41F7-B8B4-59397681333C}" destId="{42DE7894-104A-445A-BBDF-E0AB780E21A4}" srcOrd="0" destOrd="0" presId="urn:microsoft.com/office/officeart/2018/2/layout/IconVerticalSolidList"/>
    <dgm:cxn modelId="{DC1922D7-B45B-42FE-9D66-74CD577E7ABB}" type="presParOf" srcId="{6DD702FB-E58F-41F7-B8B4-59397681333C}" destId="{634C09B4-F0E7-4F84-B0A8-7F6754FFE7B5}" srcOrd="1" destOrd="0" presId="urn:microsoft.com/office/officeart/2018/2/layout/IconVerticalSolidList"/>
    <dgm:cxn modelId="{603D5008-97BC-4F66-B6D5-1783913B4485}" type="presParOf" srcId="{6DD702FB-E58F-41F7-B8B4-59397681333C}" destId="{FCA93832-B945-44CF-9232-A0837EEC57B3}" srcOrd="2" destOrd="0" presId="urn:microsoft.com/office/officeart/2018/2/layout/IconVerticalSolidList"/>
    <dgm:cxn modelId="{A26BBCDC-5DFF-4DC6-98CF-1703F9576FBF}" type="presParOf" srcId="{6DD702FB-E58F-41F7-B8B4-59397681333C}" destId="{E92FEBB5-7C9F-4B3A-98EF-FC7F5B791021}" srcOrd="3" destOrd="0" presId="urn:microsoft.com/office/officeart/2018/2/layout/IconVerticalSolidList"/>
    <dgm:cxn modelId="{A5CF8ED5-EAA4-4D69-B42A-80035BBC2F0E}" type="presParOf" srcId="{1DD58056-01CE-45EC-9F44-50797A258CC9}" destId="{42E0E604-B43E-4A79-8E70-6541CA11FB4A}" srcOrd="1" destOrd="0" presId="urn:microsoft.com/office/officeart/2018/2/layout/IconVerticalSolidList"/>
    <dgm:cxn modelId="{D7307843-4C2F-40E2-B3CD-643B551B0700}" type="presParOf" srcId="{1DD58056-01CE-45EC-9F44-50797A258CC9}" destId="{441D7DB2-2E0B-4D16-B978-ED39EB328A78}" srcOrd="2" destOrd="0" presId="urn:microsoft.com/office/officeart/2018/2/layout/IconVerticalSolidList"/>
    <dgm:cxn modelId="{87930842-E7A4-4C8B-8392-030884B6DE94}" type="presParOf" srcId="{441D7DB2-2E0B-4D16-B978-ED39EB328A78}" destId="{C9B1E13B-5631-4899-BBCC-ABF32EF4828B}" srcOrd="0" destOrd="0" presId="urn:microsoft.com/office/officeart/2018/2/layout/IconVerticalSolidList"/>
    <dgm:cxn modelId="{5EFD9888-F614-425D-9842-CAE007583423}" type="presParOf" srcId="{441D7DB2-2E0B-4D16-B978-ED39EB328A78}" destId="{E202491B-36CF-431C-BAD4-5F1DE499B9E0}" srcOrd="1" destOrd="0" presId="urn:microsoft.com/office/officeart/2018/2/layout/IconVerticalSolidList"/>
    <dgm:cxn modelId="{7FE16BE1-8081-4EF3-9689-29EF361E144C}" type="presParOf" srcId="{441D7DB2-2E0B-4D16-B978-ED39EB328A78}" destId="{21682DDC-8CD0-43D5-A66E-67FC84406083}" srcOrd="2" destOrd="0" presId="urn:microsoft.com/office/officeart/2018/2/layout/IconVerticalSolidList"/>
    <dgm:cxn modelId="{C3B43ACD-4BAA-4B63-B912-1780B9730FB0}" type="presParOf" srcId="{441D7DB2-2E0B-4D16-B978-ED39EB328A78}" destId="{0B9BDBE2-49A0-49BB-94EA-7A27E22F0423}" srcOrd="3" destOrd="0" presId="urn:microsoft.com/office/officeart/2018/2/layout/IconVerticalSolidList"/>
    <dgm:cxn modelId="{9BFDFCE8-FE11-4FB4-8454-D7A3A863BF67}" type="presParOf" srcId="{1DD58056-01CE-45EC-9F44-50797A258CC9}" destId="{5478EDBB-78D4-42EE-B750-D358139BF400}" srcOrd="3" destOrd="0" presId="urn:microsoft.com/office/officeart/2018/2/layout/IconVerticalSolidList"/>
    <dgm:cxn modelId="{89E81376-D046-4238-B7C9-2FE83438C6F2}" type="presParOf" srcId="{1DD58056-01CE-45EC-9F44-50797A258CC9}" destId="{BFBEAD31-AA2C-46CD-8B64-C025C28125BE}" srcOrd="4" destOrd="0" presId="urn:microsoft.com/office/officeart/2018/2/layout/IconVerticalSolidList"/>
    <dgm:cxn modelId="{DC72D1CD-A2FC-4F82-9B3A-4AD5D496AD70}" type="presParOf" srcId="{BFBEAD31-AA2C-46CD-8B64-C025C28125BE}" destId="{8A68630E-24BB-46B7-BF25-752BCFB1C212}" srcOrd="0" destOrd="0" presId="urn:microsoft.com/office/officeart/2018/2/layout/IconVerticalSolidList"/>
    <dgm:cxn modelId="{85A04FAD-8EFB-4C3F-BA5D-9CEC35024340}" type="presParOf" srcId="{BFBEAD31-AA2C-46CD-8B64-C025C28125BE}" destId="{FAC993FD-F886-47E7-A6E8-3694B2208CFB}" srcOrd="1" destOrd="0" presId="urn:microsoft.com/office/officeart/2018/2/layout/IconVerticalSolidList"/>
    <dgm:cxn modelId="{53A1896C-D1A3-4018-B755-FF0827C001B6}" type="presParOf" srcId="{BFBEAD31-AA2C-46CD-8B64-C025C28125BE}" destId="{35B9E608-1B7E-47CD-8ED3-BDF1E22E84B3}" srcOrd="2" destOrd="0" presId="urn:microsoft.com/office/officeart/2018/2/layout/IconVerticalSolidList"/>
    <dgm:cxn modelId="{4FC455B2-36C3-47FF-B822-D8D35018207F}" type="presParOf" srcId="{BFBEAD31-AA2C-46CD-8B64-C025C28125BE}" destId="{A1744866-2924-4BE0-AF27-91BA67179D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7759CA-E754-4D49-A8FE-7605CCF4396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CDC1F17-00B5-4B51-887D-5488A8B5E40D}">
      <dgm:prSet/>
      <dgm:spPr/>
      <dgm:t>
        <a:bodyPr/>
        <a:lstStyle/>
        <a:p>
          <a:pPr rtl="0"/>
          <a:r>
            <a:rPr lang="en-GB" dirty="0"/>
            <a:t>- Meaning; Damages that are special.</a:t>
          </a:r>
          <a:r>
            <a:rPr lang="en-GB" dirty="0">
              <a:latin typeface="Tw Cen MT" panose="020F0302020204030204"/>
            </a:rPr>
            <a:t> </a:t>
          </a:r>
          <a:endParaRPr lang="en-US"/>
        </a:p>
      </dgm:t>
    </dgm:pt>
    <dgm:pt modelId="{935950D2-AF20-4A9B-95F8-D13A6B4D49D8}" type="parTrans" cxnId="{1CDCEDDA-552A-4C65-966C-06A9C007C3DD}">
      <dgm:prSet/>
      <dgm:spPr/>
      <dgm:t>
        <a:bodyPr/>
        <a:lstStyle/>
        <a:p>
          <a:endParaRPr lang="en-US"/>
        </a:p>
      </dgm:t>
    </dgm:pt>
    <dgm:pt modelId="{1C52CE1F-0C37-4DDD-A65E-1F09D1E85054}" type="sibTrans" cxnId="{1CDCEDDA-552A-4C65-966C-06A9C007C3DD}">
      <dgm:prSet/>
      <dgm:spPr/>
      <dgm:t>
        <a:bodyPr/>
        <a:lstStyle/>
        <a:p>
          <a:endParaRPr lang="en-US"/>
        </a:p>
      </dgm:t>
    </dgm:pt>
    <dgm:pt modelId="{08670D42-7E34-420F-9C1A-7058B26151F7}">
      <dgm:prSet/>
      <dgm:spPr/>
      <dgm:t>
        <a:bodyPr/>
        <a:lstStyle/>
        <a:p>
          <a:pPr rtl="0"/>
          <a:r>
            <a:rPr lang="en-GB" dirty="0"/>
            <a:t>- Rylands V </a:t>
          </a:r>
          <a:r>
            <a:rPr lang="en-GB" dirty="0">
              <a:latin typeface="Tw Cen MT" panose="020F0302020204030204"/>
            </a:rPr>
            <a:t>Fletchers. </a:t>
          </a:r>
          <a:endParaRPr lang="en-US" dirty="0"/>
        </a:p>
      </dgm:t>
    </dgm:pt>
    <dgm:pt modelId="{2C2C84CD-DA39-4EF7-B6F9-24FA8A1ADC79}" type="parTrans" cxnId="{8D12277D-18C3-4F34-853F-7129A5C0D4FE}">
      <dgm:prSet/>
      <dgm:spPr/>
      <dgm:t>
        <a:bodyPr/>
        <a:lstStyle/>
        <a:p>
          <a:endParaRPr lang="en-US"/>
        </a:p>
      </dgm:t>
    </dgm:pt>
    <dgm:pt modelId="{223E56A9-4678-4E1B-AE05-71ED3E7CE76C}" type="sibTrans" cxnId="{8D12277D-18C3-4F34-853F-7129A5C0D4FE}">
      <dgm:prSet/>
      <dgm:spPr/>
      <dgm:t>
        <a:bodyPr/>
        <a:lstStyle/>
        <a:p>
          <a:endParaRPr lang="en-US"/>
        </a:p>
      </dgm:t>
    </dgm:pt>
    <dgm:pt modelId="{A0B27032-BF86-4813-8B6E-2D1BD8E97642}">
      <dgm:prSet/>
      <dgm:spPr/>
      <dgm:t>
        <a:bodyPr/>
        <a:lstStyle/>
        <a:p>
          <a:pPr rtl="0"/>
          <a:r>
            <a:rPr lang="en-GB" dirty="0"/>
            <a:t>- The case deals with issues concerning the damage done to someone else’s land by the defendant.</a:t>
          </a:r>
          <a:r>
            <a:rPr lang="en-GB" dirty="0">
              <a:latin typeface="Tw Cen MT" panose="020F0302020204030204"/>
            </a:rPr>
            <a:t> </a:t>
          </a:r>
          <a:endParaRPr lang="en-US"/>
        </a:p>
      </dgm:t>
    </dgm:pt>
    <dgm:pt modelId="{73564349-77D8-4862-B77D-2BC37469B865}" type="parTrans" cxnId="{D494B790-1229-485C-A1D7-769B6A5AB8BE}">
      <dgm:prSet/>
      <dgm:spPr/>
      <dgm:t>
        <a:bodyPr/>
        <a:lstStyle/>
        <a:p>
          <a:endParaRPr lang="en-US"/>
        </a:p>
      </dgm:t>
    </dgm:pt>
    <dgm:pt modelId="{3A057920-0C74-4076-8FDF-C28EE985C26E}" type="sibTrans" cxnId="{D494B790-1229-485C-A1D7-769B6A5AB8BE}">
      <dgm:prSet/>
      <dgm:spPr/>
      <dgm:t>
        <a:bodyPr/>
        <a:lstStyle/>
        <a:p>
          <a:endParaRPr lang="en-US"/>
        </a:p>
      </dgm:t>
    </dgm:pt>
    <dgm:pt modelId="{10CF6196-5681-4CD6-8D22-F76835B38EF9}">
      <dgm:prSet/>
      <dgm:spPr/>
      <dgm:t>
        <a:bodyPr/>
        <a:lstStyle/>
        <a:p>
          <a:r>
            <a:rPr lang="en-GB" dirty="0"/>
            <a:t>- ‘’The person who is in control of the land is the individual who is liable for the damage.’’</a:t>
          </a:r>
          <a:endParaRPr lang="en-US" dirty="0"/>
        </a:p>
      </dgm:t>
    </dgm:pt>
    <dgm:pt modelId="{C882D397-120C-423E-9370-B7552B323C71}" type="parTrans" cxnId="{0852E497-24C5-44A5-B006-B9F9CC6411ED}">
      <dgm:prSet/>
      <dgm:spPr/>
      <dgm:t>
        <a:bodyPr/>
        <a:lstStyle/>
        <a:p>
          <a:endParaRPr lang="en-US"/>
        </a:p>
      </dgm:t>
    </dgm:pt>
    <dgm:pt modelId="{855B4DA9-E3FD-44B4-9F9A-FF2926ED3BD8}" type="sibTrans" cxnId="{0852E497-24C5-44A5-B006-B9F9CC6411ED}">
      <dgm:prSet/>
      <dgm:spPr/>
      <dgm:t>
        <a:bodyPr/>
        <a:lstStyle/>
        <a:p>
          <a:endParaRPr lang="en-US"/>
        </a:p>
      </dgm:t>
    </dgm:pt>
    <dgm:pt modelId="{87CF4890-C3D2-4401-9112-79227BD093CD}">
      <dgm:prSet/>
      <dgm:spPr/>
      <dgm:t>
        <a:bodyPr/>
        <a:lstStyle/>
        <a:p>
          <a:pPr rtl="0"/>
          <a:r>
            <a:rPr lang="en-GB" dirty="0"/>
            <a:t>- Non- Natural – outside of original doings – more risk of damage.</a:t>
          </a:r>
          <a:r>
            <a:rPr lang="en-GB" dirty="0">
              <a:latin typeface="Tw Cen MT" panose="020F0302020204030204"/>
            </a:rPr>
            <a:t> </a:t>
          </a:r>
          <a:endParaRPr lang="en-US"/>
        </a:p>
      </dgm:t>
    </dgm:pt>
    <dgm:pt modelId="{48DC8115-C671-4173-8DD5-13E1871C68F3}" type="parTrans" cxnId="{3852F206-FE4B-44AA-AE79-1BBA2BD4E0CE}">
      <dgm:prSet/>
      <dgm:spPr/>
      <dgm:t>
        <a:bodyPr/>
        <a:lstStyle/>
        <a:p>
          <a:endParaRPr lang="en-US"/>
        </a:p>
      </dgm:t>
    </dgm:pt>
    <dgm:pt modelId="{8B0F6A0C-1CD6-4B83-AD9A-C4142158E85C}" type="sibTrans" cxnId="{3852F206-FE4B-44AA-AE79-1BBA2BD4E0CE}">
      <dgm:prSet/>
      <dgm:spPr/>
      <dgm:t>
        <a:bodyPr/>
        <a:lstStyle/>
        <a:p>
          <a:endParaRPr lang="en-US"/>
        </a:p>
      </dgm:t>
    </dgm:pt>
    <dgm:pt modelId="{A3E36232-13DE-4B6C-8721-209AA00BA96B}">
      <dgm:prSet/>
      <dgm:spPr/>
      <dgm:t>
        <a:bodyPr/>
        <a:lstStyle/>
        <a:p>
          <a:pPr rtl="0"/>
          <a:r>
            <a:rPr lang="en-GB" dirty="0"/>
            <a:t>- Certain elements will lead to dangerous damages.</a:t>
          </a:r>
          <a:r>
            <a:rPr lang="en-GB" dirty="0">
              <a:latin typeface="Tw Cen MT" panose="020F0302020204030204"/>
            </a:rPr>
            <a:t> </a:t>
          </a:r>
          <a:endParaRPr lang="en-US"/>
        </a:p>
      </dgm:t>
    </dgm:pt>
    <dgm:pt modelId="{D6360F22-60D4-4061-9BA2-7E7496ADD310}" type="parTrans" cxnId="{996BA7B4-ADF3-49C2-8AFC-DA0BD9F2BE90}">
      <dgm:prSet/>
      <dgm:spPr/>
      <dgm:t>
        <a:bodyPr/>
        <a:lstStyle/>
        <a:p>
          <a:endParaRPr lang="en-US"/>
        </a:p>
      </dgm:t>
    </dgm:pt>
    <dgm:pt modelId="{91D84934-65D9-4136-B911-33FA0D8E4DCE}" type="sibTrans" cxnId="{996BA7B4-ADF3-49C2-8AFC-DA0BD9F2BE90}">
      <dgm:prSet/>
      <dgm:spPr/>
      <dgm:t>
        <a:bodyPr/>
        <a:lstStyle/>
        <a:p>
          <a:endParaRPr lang="en-US"/>
        </a:p>
      </dgm:t>
    </dgm:pt>
    <dgm:pt modelId="{458290A9-D536-4DEE-B0D5-7A917465575D}" type="pres">
      <dgm:prSet presAssocID="{577759CA-E754-4D49-A8FE-7605CCF4396F}" presName="root" presStyleCnt="0">
        <dgm:presLayoutVars>
          <dgm:dir/>
          <dgm:resizeHandles val="exact"/>
        </dgm:presLayoutVars>
      </dgm:prSet>
      <dgm:spPr/>
    </dgm:pt>
    <dgm:pt modelId="{BC1B333A-A116-4EFB-8C57-D98A18336BAB}" type="pres">
      <dgm:prSet presAssocID="{6CDC1F17-00B5-4B51-887D-5488A8B5E40D}" presName="compNode" presStyleCnt="0"/>
      <dgm:spPr/>
    </dgm:pt>
    <dgm:pt modelId="{DF463F47-1270-4DC8-8F11-BDA69D434F3D}" type="pres">
      <dgm:prSet presAssocID="{6CDC1F17-00B5-4B51-887D-5488A8B5E40D}" presName="bgRect" presStyleLbl="bgShp" presStyleIdx="0" presStyleCnt="6"/>
      <dgm:spPr/>
    </dgm:pt>
    <dgm:pt modelId="{FF49F34B-4C0C-457F-AC09-540850749FE3}" type="pres">
      <dgm:prSet presAssocID="{6CDC1F17-00B5-4B51-887D-5488A8B5E40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mmable"/>
        </a:ext>
      </dgm:extLst>
    </dgm:pt>
    <dgm:pt modelId="{113497A6-2C24-4E16-8A95-324F675D29CD}" type="pres">
      <dgm:prSet presAssocID="{6CDC1F17-00B5-4B51-887D-5488A8B5E40D}" presName="spaceRect" presStyleCnt="0"/>
      <dgm:spPr/>
    </dgm:pt>
    <dgm:pt modelId="{4A14C217-2826-4CC3-9DFE-A8E208506784}" type="pres">
      <dgm:prSet presAssocID="{6CDC1F17-00B5-4B51-887D-5488A8B5E40D}" presName="parTx" presStyleLbl="revTx" presStyleIdx="0" presStyleCnt="6">
        <dgm:presLayoutVars>
          <dgm:chMax val="0"/>
          <dgm:chPref val="0"/>
        </dgm:presLayoutVars>
      </dgm:prSet>
      <dgm:spPr/>
    </dgm:pt>
    <dgm:pt modelId="{B3404385-D607-414C-B62E-79022DCF087A}" type="pres">
      <dgm:prSet presAssocID="{1C52CE1F-0C37-4DDD-A65E-1F09D1E85054}" presName="sibTrans" presStyleCnt="0"/>
      <dgm:spPr/>
    </dgm:pt>
    <dgm:pt modelId="{87E28977-B432-4A03-9462-81FF40758B5A}" type="pres">
      <dgm:prSet presAssocID="{08670D42-7E34-420F-9C1A-7058B26151F7}" presName="compNode" presStyleCnt="0"/>
      <dgm:spPr/>
    </dgm:pt>
    <dgm:pt modelId="{F768D69E-8464-403C-ABF1-5C0FD3E3370F}" type="pres">
      <dgm:prSet presAssocID="{08670D42-7E34-420F-9C1A-7058B26151F7}" presName="bgRect" presStyleLbl="bgShp" presStyleIdx="1" presStyleCnt="6"/>
      <dgm:spPr/>
    </dgm:pt>
    <dgm:pt modelId="{211161FE-8A50-41C1-9BE7-1682D4B7F2FA}" type="pres">
      <dgm:prSet presAssocID="{08670D42-7E34-420F-9C1A-7058B26151F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FBD72298-90A6-4C5B-B0F3-CF37D544E545}" type="pres">
      <dgm:prSet presAssocID="{08670D42-7E34-420F-9C1A-7058B26151F7}" presName="spaceRect" presStyleCnt="0"/>
      <dgm:spPr/>
    </dgm:pt>
    <dgm:pt modelId="{AF4C73D0-61E7-4013-B530-2A60C50C5BB6}" type="pres">
      <dgm:prSet presAssocID="{08670D42-7E34-420F-9C1A-7058B26151F7}" presName="parTx" presStyleLbl="revTx" presStyleIdx="1" presStyleCnt="6">
        <dgm:presLayoutVars>
          <dgm:chMax val="0"/>
          <dgm:chPref val="0"/>
        </dgm:presLayoutVars>
      </dgm:prSet>
      <dgm:spPr/>
    </dgm:pt>
    <dgm:pt modelId="{597914B7-BECC-4725-8881-B2693B9AAF7B}" type="pres">
      <dgm:prSet presAssocID="{223E56A9-4678-4E1B-AE05-71ED3E7CE76C}" presName="sibTrans" presStyleCnt="0"/>
      <dgm:spPr/>
    </dgm:pt>
    <dgm:pt modelId="{E1D6E381-690D-472C-A87B-46F559EE039F}" type="pres">
      <dgm:prSet presAssocID="{A0B27032-BF86-4813-8B6E-2D1BD8E97642}" presName="compNode" presStyleCnt="0"/>
      <dgm:spPr/>
    </dgm:pt>
    <dgm:pt modelId="{D8F18158-5577-4F1A-9B62-268B08C8E7EF}" type="pres">
      <dgm:prSet presAssocID="{A0B27032-BF86-4813-8B6E-2D1BD8E97642}" presName="bgRect" presStyleLbl="bgShp" presStyleIdx="2" presStyleCnt="6"/>
      <dgm:spPr/>
    </dgm:pt>
    <dgm:pt modelId="{25BD5F84-DEA3-4BBB-BD46-C05122EB0D44}" type="pres">
      <dgm:prSet presAssocID="{A0B27032-BF86-4813-8B6E-2D1BD8E9764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FB78DF09-4A80-4517-B235-8889B0F84B1E}" type="pres">
      <dgm:prSet presAssocID="{A0B27032-BF86-4813-8B6E-2D1BD8E97642}" presName="spaceRect" presStyleCnt="0"/>
      <dgm:spPr/>
    </dgm:pt>
    <dgm:pt modelId="{6380AAE3-A1D9-4D21-B1DA-3170332F9F01}" type="pres">
      <dgm:prSet presAssocID="{A0B27032-BF86-4813-8B6E-2D1BD8E97642}" presName="parTx" presStyleLbl="revTx" presStyleIdx="2" presStyleCnt="6">
        <dgm:presLayoutVars>
          <dgm:chMax val="0"/>
          <dgm:chPref val="0"/>
        </dgm:presLayoutVars>
      </dgm:prSet>
      <dgm:spPr/>
    </dgm:pt>
    <dgm:pt modelId="{94641350-AE35-4D8F-B8E0-8FAF0A5DE851}" type="pres">
      <dgm:prSet presAssocID="{3A057920-0C74-4076-8FDF-C28EE985C26E}" presName="sibTrans" presStyleCnt="0"/>
      <dgm:spPr/>
    </dgm:pt>
    <dgm:pt modelId="{A2FEC969-F0B9-4E95-A9D1-15AA7AB8312B}" type="pres">
      <dgm:prSet presAssocID="{10CF6196-5681-4CD6-8D22-F76835B38EF9}" presName="compNode" presStyleCnt="0"/>
      <dgm:spPr/>
    </dgm:pt>
    <dgm:pt modelId="{CF64D720-F4FB-46FC-8B61-715830AB4511}" type="pres">
      <dgm:prSet presAssocID="{10CF6196-5681-4CD6-8D22-F76835B38EF9}" presName="bgRect" presStyleLbl="bgShp" presStyleIdx="3" presStyleCnt="6"/>
      <dgm:spPr/>
    </dgm:pt>
    <dgm:pt modelId="{742FF259-BB3B-4512-84B9-0D85A1B43856}" type="pres">
      <dgm:prSet presAssocID="{10CF6196-5681-4CD6-8D22-F76835B38EF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7F4EF289-3427-4049-9F5C-7464D6C09EED}" type="pres">
      <dgm:prSet presAssocID="{10CF6196-5681-4CD6-8D22-F76835B38EF9}" presName="spaceRect" presStyleCnt="0"/>
      <dgm:spPr/>
    </dgm:pt>
    <dgm:pt modelId="{647FE099-76CA-4263-AD62-D2CE455CB270}" type="pres">
      <dgm:prSet presAssocID="{10CF6196-5681-4CD6-8D22-F76835B38EF9}" presName="parTx" presStyleLbl="revTx" presStyleIdx="3" presStyleCnt="6">
        <dgm:presLayoutVars>
          <dgm:chMax val="0"/>
          <dgm:chPref val="0"/>
        </dgm:presLayoutVars>
      </dgm:prSet>
      <dgm:spPr/>
    </dgm:pt>
    <dgm:pt modelId="{1A8E0991-FB3B-4982-944C-19062D27A102}" type="pres">
      <dgm:prSet presAssocID="{855B4DA9-E3FD-44B4-9F9A-FF2926ED3BD8}" presName="sibTrans" presStyleCnt="0"/>
      <dgm:spPr/>
    </dgm:pt>
    <dgm:pt modelId="{BD7D586E-3535-404E-9DB7-8C9C072E6962}" type="pres">
      <dgm:prSet presAssocID="{87CF4890-C3D2-4401-9112-79227BD093CD}" presName="compNode" presStyleCnt="0"/>
      <dgm:spPr/>
    </dgm:pt>
    <dgm:pt modelId="{39C5B9E2-D2EA-4CC4-9D0A-A9FE83F6669C}" type="pres">
      <dgm:prSet presAssocID="{87CF4890-C3D2-4401-9112-79227BD093CD}" presName="bgRect" presStyleLbl="bgShp" presStyleIdx="4" presStyleCnt="6"/>
      <dgm:spPr/>
    </dgm:pt>
    <dgm:pt modelId="{DE32F5C6-526E-4FF1-822C-6E52C55C70AD}" type="pres">
      <dgm:prSet presAssocID="{87CF4890-C3D2-4401-9112-79227BD093C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est scene"/>
        </a:ext>
      </dgm:extLst>
    </dgm:pt>
    <dgm:pt modelId="{A6F6E147-2370-40AD-A064-72124D82280E}" type="pres">
      <dgm:prSet presAssocID="{87CF4890-C3D2-4401-9112-79227BD093CD}" presName="spaceRect" presStyleCnt="0"/>
      <dgm:spPr/>
    </dgm:pt>
    <dgm:pt modelId="{DAFEAEE5-455E-4231-8E44-14AFC4336FA2}" type="pres">
      <dgm:prSet presAssocID="{87CF4890-C3D2-4401-9112-79227BD093CD}" presName="parTx" presStyleLbl="revTx" presStyleIdx="4" presStyleCnt="6">
        <dgm:presLayoutVars>
          <dgm:chMax val="0"/>
          <dgm:chPref val="0"/>
        </dgm:presLayoutVars>
      </dgm:prSet>
      <dgm:spPr/>
    </dgm:pt>
    <dgm:pt modelId="{7DEB300F-51D0-4051-98A2-D20C0654C9A1}" type="pres">
      <dgm:prSet presAssocID="{8B0F6A0C-1CD6-4B83-AD9A-C4142158E85C}" presName="sibTrans" presStyleCnt="0"/>
      <dgm:spPr/>
    </dgm:pt>
    <dgm:pt modelId="{B4A72B15-3EBB-48DE-ABC7-5CB3C6F126F8}" type="pres">
      <dgm:prSet presAssocID="{A3E36232-13DE-4B6C-8721-209AA00BA96B}" presName="compNode" presStyleCnt="0"/>
      <dgm:spPr/>
    </dgm:pt>
    <dgm:pt modelId="{80A7626C-B40B-4B0D-A5FB-50238CAD51D2}" type="pres">
      <dgm:prSet presAssocID="{A3E36232-13DE-4B6C-8721-209AA00BA96B}" presName="bgRect" presStyleLbl="bgShp" presStyleIdx="5" presStyleCnt="6"/>
      <dgm:spPr/>
    </dgm:pt>
    <dgm:pt modelId="{DCA533D8-0227-44B0-9A75-EB413086DBFB}" type="pres">
      <dgm:prSet presAssocID="{A3E36232-13DE-4B6C-8721-209AA00BA96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3325CB5B-230B-42AB-BF1D-DAA6E210D609}" type="pres">
      <dgm:prSet presAssocID="{A3E36232-13DE-4B6C-8721-209AA00BA96B}" presName="spaceRect" presStyleCnt="0"/>
      <dgm:spPr/>
    </dgm:pt>
    <dgm:pt modelId="{84E33C85-24FB-41D7-B502-19A627AEE81B}" type="pres">
      <dgm:prSet presAssocID="{A3E36232-13DE-4B6C-8721-209AA00BA96B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852F206-FE4B-44AA-AE79-1BBA2BD4E0CE}" srcId="{577759CA-E754-4D49-A8FE-7605CCF4396F}" destId="{87CF4890-C3D2-4401-9112-79227BD093CD}" srcOrd="4" destOrd="0" parTransId="{48DC8115-C671-4173-8DD5-13E1871C68F3}" sibTransId="{8B0F6A0C-1CD6-4B83-AD9A-C4142158E85C}"/>
    <dgm:cxn modelId="{9DB77235-7B5D-4991-A432-D062642F1285}" type="presOf" srcId="{08670D42-7E34-420F-9C1A-7058B26151F7}" destId="{AF4C73D0-61E7-4013-B530-2A60C50C5BB6}" srcOrd="0" destOrd="0" presId="urn:microsoft.com/office/officeart/2018/2/layout/IconVerticalSolidList"/>
    <dgm:cxn modelId="{1F9C5337-9EF0-49F2-B89F-3D603A7162D3}" type="presOf" srcId="{6CDC1F17-00B5-4B51-887D-5488A8B5E40D}" destId="{4A14C217-2826-4CC3-9DFE-A8E208506784}" srcOrd="0" destOrd="0" presId="urn:microsoft.com/office/officeart/2018/2/layout/IconVerticalSolidList"/>
    <dgm:cxn modelId="{98947E64-BDEF-4A3C-9574-140EE995A384}" type="presOf" srcId="{A3E36232-13DE-4B6C-8721-209AA00BA96B}" destId="{84E33C85-24FB-41D7-B502-19A627AEE81B}" srcOrd="0" destOrd="0" presId="urn:microsoft.com/office/officeart/2018/2/layout/IconVerticalSolidList"/>
    <dgm:cxn modelId="{317F6C6D-2610-4BF8-8170-21B801145C71}" type="presOf" srcId="{87CF4890-C3D2-4401-9112-79227BD093CD}" destId="{DAFEAEE5-455E-4231-8E44-14AFC4336FA2}" srcOrd="0" destOrd="0" presId="urn:microsoft.com/office/officeart/2018/2/layout/IconVerticalSolidList"/>
    <dgm:cxn modelId="{8D12277D-18C3-4F34-853F-7129A5C0D4FE}" srcId="{577759CA-E754-4D49-A8FE-7605CCF4396F}" destId="{08670D42-7E34-420F-9C1A-7058B26151F7}" srcOrd="1" destOrd="0" parTransId="{2C2C84CD-DA39-4EF7-B6F9-24FA8A1ADC79}" sibTransId="{223E56A9-4678-4E1B-AE05-71ED3E7CE76C}"/>
    <dgm:cxn modelId="{D494B790-1229-485C-A1D7-769B6A5AB8BE}" srcId="{577759CA-E754-4D49-A8FE-7605CCF4396F}" destId="{A0B27032-BF86-4813-8B6E-2D1BD8E97642}" srcOrd="2" destOrd="0" parTransId="{73564349-77D8-4862-B77D-2BC37469B865}" sibTransId="{3A057920-0C74-4076-8FDF-C28EE985C26E}"/>
    <dgm:cxn modelId="{0852E497-24C5-44A5-B006-B9F9CC6411ED}" srcId="{577759CA-E754-4D49-A8FE-7605CCF4396F}" destId="{10CF6196-5681-4CD6-8D22-F76835B38EF9}" srcOrd="3" destOrd="0" parTransId="{C882D397-120C-423E-9370-B7552B323C71}" sibTransId="{855B4DA9-E3FD-44B4-9F9A-FF2926ED3BD8}"/>
    <dgm:cxn modelId="{D1E140A9-AB0E-4E64-AE66-427515F6BDC0}" type="presOf" srcId="{10CF6196-5681-4CD6-8D22-F76835B38EF9}" destId="{647FE099-76CA-4263-AD62-D2CE455CB270}" srcOrd="0" destOrd="0" presId="urn:microsoft.com/office/officeart/2018/2/layout/IconVerticalSolidList"/>
    <dgm:cxn modelId="{3668D5AB-2A7F-4860-95AE-BD4AFDBBBB95}" type="presOf" srcId="{A0B27032-BF86-4813-8B6E-2D1BD8E97642}" destId="{6380AAE3-A1D9-4D21-B1DA-3170332F9F01}" srcOrd="0" destOrd="0" presId="urn:microsoft.com/office/officeart/2018/2/layout/IconVerticalSolidList"/>
    <dgm:cxn modelId="{996BA7B4-ADF3-49C2-8AFC-DA0BD9F2BE90}" srcId="{577759CA-E754-4D49-A8FE-7605CCF4396F}" destId="{A3E36232-13DE-4B6C-8721-209AA00BA96B}" srcOrd="5" destOrd="0" parTransId="{D6360F22-60D4-4061-9BA2-7E7496ADD310}" sibTransId="{91D84934-65D9-4136-B911-33FA0D8E4DCE}"/>
    <dgm:cxn modelId="{1CDCEDDA-552A-4C65-966C-06A9C007C3DD}" srcId="{577759CA-E754-4D49-A8FE-7605CCF4396F}" destId="{6CDC1F17-00B5-4B51-887D-5488A8B5E40D}" srcOrd="0" destOrd="0" parTransId="{935950D2-AF20-4A9B-95F8-D13A6B4D49D8}" sibTransId="{1C52CE1F-0C37-4DDD-A65E-1F09D1E85054}"/>
    <dgm:cxn modelId="{ECB1DAFC-94CB-4C0F-AB3B-C54984E26915}" type="presOf" srcId="{577759CA-E754-4D49-A8FE-7605CCF4396F}" destId="{458290A9-D536-4DEE-B0D5-7A917465575D}" srcOrd="0" destOrd="0" presId="urn:microsoft.com/office/officeart/2018/2/layout/IconVerticalSolidList"/>
    <dgm:cxn modelId="{860EB0E0-103B-4971-B553-84233832804C}" type="presParOf" srcId="{458290A9-D536-4DEE-B0D5-7A917465575D}" destId="{BC1B333A-A116-4EFB-8C57-D98A18336BAB}" srcOrd="0" destOrd="0" presId="urn:microsoft.com/office/officeart/2018/2/layout/IconVerticalSolidList"/>
    <dgm:cxn modelId="{72DB9FE2-1995-46E4-B752-DE714E2B1CCE}" type="presParOf" srcId="{BC1B333A-A116-4EFB-8C57-D98A18336BAB}" destId="{DF463F47-1270-4DC8-8F11-BDA69D434F3D}" srcOrd="0" destOrd="0" presId="urn:microsoft.com/office/officeart/2018/2/layout/IconVerticalSolidList"/>
    <dgm:cxn modelId="{6C545040-7351-4CBC-84FE-FAA64CAA9F21}" type="presParOf" srcId="{BC1B333A-A116-4EFB-8C57-D98A18336BAB}" destId="{FF49F34B-4C0C-457F-AC09-540850749FE3}" srcOrd="1" destOrd="0" presId="urn:microsoft.com/office/officeart/2018/2/layout/IconVerticalSolidList"/>
    <dgm:cxn modelId="{8163814F-5001-4E5D-BC11-D7F6E9F7A6B0}" type="presParOf" srcId="{BC1B333A-A116-4EFB-8C57-D98A18336BAB}" destId="{113497A6-2C24-4E16-8A95-324F675D29CD}" srcOrd="2" destOrd="0" presId="urn:microsoft.com/office/officeart/2018/2/layout/IconVerticalSolidList"/>
    <dgm:cxn modelId="{EC7595A1-5B5E-43A0-A622-1366C21FD296}" type="presParOf" srcId="{BC1B333A-A116-4EFB-8C57-D98A18336BAB}" destId="{4A14C217-2826-4CC3-9DFE-A8E208506784}" srcOrd="3" destOrd="0" presId="urn:microsoft.com/office/officeart/2018/2/layout/IconVerticalSolidList"/>
    <dgm:cxn modelId="{078BDE43-3B8E-4F65-BD92-99124C862DF8}" type="presParOf" srcId="{458290A9-D536-4DEE-B0D5-7A917465575D}" destId="{B3404385-D607-414C-B62E-79022DCF087A}" srcOrd="1" destOrd="0" presId="urn:microsoft.com/office/officeart/2018/2/layout/IconVerticalSolidList"/>
    <dgm:cxn modelId="{B96DF773-DEB8-4DB6-AEF0-0CAE2F0A235C}" type="presParOf" srcId="{458290A9-D536-4DEE-B0D5-7A917465575D}" destId="{87E28977-B432-4A03-9462-81FF40758B5A}" srcOrd="2" destOrd="0" presId="urn:microsoft.com/office/officeart/2018/2/layout/IconVerticalSolidList"/>
    <dgm:cxn modelId="{9D0909B7-F0D6-477B-8A52-96BCBAC7B857}" type="presParOf" srcId="{87E28977-B432-4A03-9462-81FF40758B5A}" destId="{F768D69E-8464-403C-ABF1-5C0FD3E3370F}" srcOrd="0" destOrd="0" presId="urn:microsoft.com/office/officeart/2018/2/layout/IconVerticalSolidList"/>
    <dgm:cxn modelId="{C33BFE1F-9302-415F-AD7E-8D3D40D2F65B}" type="presParOf" srcId="{87E28977-B432-4A03-9462-81FF40758B5A}" destId="{211161FE-8A50-41C1-9BE7-1682D4B7F2FA}" srcOrd="1" destOrd="0" presId="urn:microsoft.com/office/officeart/2018/2/layout/IconVerticalSolidList"/>
    <dgm:cxn modelId="{D0B0D996-20FD-4143-9708-DB42FA9B3DCE}" type="presParOf" srcId="{87E28977-B432-4A03-9462-81FF40758B5A}" destId="{FBD72298-90A6-4C5B-B0F3-CF37D544E545}" srcOrd="2" destOrd="0" presId="urn:microsoft.com/office/officeart/2018/2/layout/IconVerticalSolidList"/>
    <dgm:cxn modelId="{F59C60D2-FC3F-47AB-BBE7-F24FAB58E8C7}" type="presParOf" srcId="{87E28977-B432-4A03-9462-81FF40758B5A}" destId="{AF4C73D0-61E7-4013-B530-2A60C50C5BB6}" srcOrd="3" destOrd="0" presId="urn:microsoft.com/office/officeart/2018/2/layout/IconVerticalSolidList"/>
    <dgm:cxn modelId="{749BA541-EECF-47F8-92B6-1D5C164880A4}" type="presParOf" srcId="{458290A9-D536-4DEE-B0D5-7A917465575D}" destId="{597914B7-BECC-4725-8881-B2693B9AAF7B}" srcOrd="3" destOrd="0" presId="urn:microsoft.com/office/officeart/2018/2/layout/IconVerticalSolidList"/>
    <dgm:cxn modelId="{A60F24A2-CC90-4C7D-A721-B1CC12C48825}" type="presParOf" srcId="{458290A9-D536-4DEE-B0D5-7A917465575D}" destId="{E1D6E381-690D-472C-A87B-46F559EE039F}" srcOrd="4" destOrd="0" presId="urn:microsoft.com/office/officeart/2018/2/layout/IconVerticalSolidList"/>
    <dgm:cxn modelId="{DFF549C6-D090-434B-AE0D-0D5091BCB527}" type="presParOf" srcId="{E1D6E381-690D-472C-A87B-46F559EE039F}" destId="{D8F18158-5577-4F1A-9B62-268B08C8E7EF}" srcOrd="0" destOrd="0" presId="urn:microsoft.com/office/officeart/2018/2/layout/IconVerticalSolidList"/>
    <dgm:cxn modelId="{333174D7-C03D-4C5F-8E3E-CF9992A74CD6}" type="presParOf" srcId="{E1D6E381-690D-472C-A87B-46F559EE039F}" destId="{25BD5F84-DEA3-4BBB-BD46-C05122EB0D44}" srcOrd="1" destOrd="0" presId="urn:microsoft.com/office/officeart/2018/2/layout/IconVerticalSolidList"/>
    <dgm:cxn modelId="{379A95C2-30AB-4240-9E54-342AB98129A9}" type="presParOf" srcId="{E1D6E381-690D-472C-A87B-46F559EE039F}" destId="{FB78DF09-4A80-4517-B235-8889B0F84B1E}" srcOrd="2" destOrd="0" presId="urn:microsoft.com/office/officeart/2018/2/layout/IconVerticalSolidList"/>
    <dgm:cxn modelId="{A08EA21A-4BC8-45C9-B61B-26736E411D2C}" type="presParOf" srcId="{E1D6E381-690D-472C-A87B-46F559EE039F}" destId="{6380AAE3-A1D9-4D21-B1DA-3170332F9F01}" srcOrd="3" destOrd="0" presId="urn:microsoft.com/office/officeart/2018/2/layout/IconVerticalSolidList"/>
    <dgm:cxn modelId="{7B2EAC83-148C-4F26-8B95-CECBA58B0CC6}" type="presParOf" srcId="{458290A9-D536-4DEE-B0D5-7A917465575D}" destId="{94641350-AE35-4D8F-B8E0-8FAF0A5DE851}" srcOrd="5" destOrd="0" presId="urn:microsoft.com/office/officeart/2018/2/layout/IconVerticalSolidList"/>
    <dgm:cxn modelId="{D0099C40-A751-4CE2-B4E0-B1DDAF657D7C}" type="presParOf" srcId="{458290A9-D536-4DEE-B0D5-7A917465575D}" destId="{A2FEC969-F0B9-4E95-A9D1-15AA7AB8312B}" srcOrd="6" destOrd="0" presId="urn:microsoft.com/office/officeart/2018/2/layout/IconVerticalSolidList"/>
    <dgm:cxn modelId="{B4BD1499-A4AE-4F76-A51D-80FF5D5BA727}" type="presParOf" srcId="{A2FEC969-F0B9-4E95-A9D1-15AA7AB8312B}" destId="{CF64D720-F4FB-46FC-8B61-715830AB4511}" srcOrd="0" destOrd="0" presId="urn:microsoft.com/office/officeart/2018/2/layout/IconVerticalSolidList"/>
    <dgm:cxn modelId="{D06C1F58-5AF2-4F75-924D-681D4347B0BF}" type="presParOf" srcId="{A2FEC969-F0B9-4E95-A9D1-15AA7AB8312B}" destId="{742FF259-BB3B-4512-84B9-0D85A1B43856}" srcOrd="1" destOrd="0" presId="urn:microsoft.com/office/officeart/2018/2/layout/IconVerticalSolidList"/>
    <dgm:cxn modelId="{48896FB6-9E12-489C-BCF3-0CEF8A5EE0C1}" type="presParOf" srcId="{A2FEC969-F0B9-4E95-A9D1-15AA7AB8312B}" destId="{7F4EF289-3427-4049-9F5C-7464D6C09EED}" srcOrd="2" destOrd="0" presId="urn:microsoft.com/office/officeart/2018/2/layout/IconVerticalSolidList"/>
    <dgm:cxn modelId="{168E81F0-488E-43D6-92C7-19F19DE10E24}" type="presParOf" srcId="{A2FEC969-F0B9-4E95-A9D1-15AA7AB8312B}" destId="{647FE099-76CA-4263-AD62-D2CE455CB270}" srcOrd="3" destOrd="0" presId="urn:microsoft.com/office/officeart/2018/2/layout/IconVerticalSolidList"/>
    <dgm:cxn modelId="{95D41E14-CF27-4B89-9EAF-FE2F2CB30391}" type="presParOf" srcId="{458290A9-D536-4DEE-B0D5-7A917465575D}" destId="{1A8E0991-FB3B-4982-944C-19062D27A102}" srcOrd="7" destOrd="0" presId="urn:microsoft.com/office/officeart/2018/2/layout/IconVerticalSolidList"/>
    <dgm:cxn modelId="{2B822586-3FEC-46AF-BB3B-3F5553735B64}" type="presParOf" srcId="{458290A9-D536-4DEE-B0D5-7A917465575D}" destId="{BD7D586E-3535-404E-9DB7-8C9C072E6962}" srcOrd="8" destOrd="0" presId="urn:microsoft.com/office/officeart/2018/2/layout/IconVerticalSolidList"/>
    <dgm:cxn modelId="{986F267A-5FB3-4276-97F4-FF337FF3C76C}" type="presParOf" srcId="{BD7D586E-3535-404E-9DB7-8C9C072E6962}" destId="{39C5B9E2-D2EA-4CC4-9D0A-A9FE83F6669C}" srcOrd="0" destOrd="0" presId="urn:microsoft.com/office/officeart/2018/2/layout/IconVerticalSolidList"/>
    <dgm:cxn modelId="{8A343FBA-4048-466D-89FE-07B2384AC846}" type="presParOf" srcId="{BD7D586E-3535-404E-9DB7-8C9C072E6962}" destId="{DE32F5C6-526E-4FF1-822C-6E52C55C70AD}" srcOrd="1" destOrd="0" presId="urn:microsoft.com/office/officeart/2018/2/layout/IconVerticalSolidList"/>
    <dgm:cxn modelId="{DE6B88FA-CE50-488C-AA93-D61DDEC5325C}" type="presParOf" srcId="{BD7D586E-3535-404E-9DB7-8C9C072E6962}" destId="{A6F6E147-2370-40AD-A064-72124D82280E}" srcOrd="2" destOrd="0" presId="urn:microsoft.com/office/officeart/2018/2/layout/IconVerticalSolidList"/>
    <dgm:cxn modelId="{740F52B3-B0CA-46B0-B53E-4E18C2D82853}" type="presParOf" srcId="{BD7D586E-3535-404E-9DB7-8C9C072E6962}" destId="{DAFEAEE5-455E-4231-8E44-14AFC4336FA2}" srcOrd="3" destOrd="0" presId="urn:microsoft.com/office/officeart/2018/2/layout/IconVerticalSolidList"/>
    <dgm:cxn modelId="{032A87F2-2DF0-4206-BFFD-EACAADB14A30}" type="presParOf" srcId="{458290A9-D536-4DEE-B0D5-7A917465575D}" destId="{7DEB300F-51D0-4051-98A2-D20C0654C9A1}" srcOrd="9" destOrd="0" presId="urn:microsoft.com/office/officeart/2018/2/layout/IconVerticalSolidList"/>
    <dgm:cxn modelId="{64154FFB-D607-4D83-9F03-154ABACBF0E1}" type="presParOf" srcId="{458290A9-D536-4DEE-B0D5-7A917465575D}" destId="{B4A72B15-3EBB-48DE-ABC7-5CB3C6F126F8}" srcOrd="10" destOrd="0" presId="urn:microsoft.com/office/officeart/2018/2/layout/IconVerticalSolidList"/>
    <dgm:cxn modelId="{89FD00B2-7FF1-43AF-89A7-88AD7FA62A0C}" type="presParOf" srcId="{B4A72B15-3EBB-48DE-ABC7-5CB3C6F126F8}" destId="{80A7626C-B40B-4B0D-A5FB-50238CAD51D2}" srcOrd="0" destOrd="0" presId="urn:microsoft.com/office/officeart/2018/2/layout/IconVerticalSolidList"/>
    <dgm:cxn modelId="{E38B7AFA-597D-40A6-A870-37F90E638BF9}" type="presParOf" srcId="{B4A72B15-3EBB-48DE-ABC7-5CB3C6F126F8}" destId="{DCA533D8-0227-44B0-9A75-EB413086DBFB}" srcOrd="1" destOrd="0" presId="urn:microsoft.com/office/officeart/2018/2/layout/IconVerticalSolidList"/>
    <dgm:cxn modelId="{74FF8CAE-4E6A-4A91-B844-774A607F0D48}" type="presParOf" srcId="{B4A72B15-3EBB-48DE-ABC7-5CB3C6F126F8}" destId="{3325CB5B-230B-42AB-BF1D-DAA6E210D609}" srcOrd="2" destOrd="0" presId="urn:microsoft.com/office/officeart/2018/2/layout/IconVerticalSolidList"/>
    <dgm:cxn modelId="{14E9C1CE-9A40-4C61-8A86-A3D848064E23}" type="presParOf" srcId="{B4A72B15-3EBB-48DE-ABC7-5CB3C6F126F8}" destId="{84E33C85-24FB-41D7-B502-19A627AEE8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E7894-104A-445A-BBDF-E0AB780E21A4}">
      <dsp:nvSpPr>
        <dsp:cNvPr id="0" name=""/>
        <dsp:cNvSpPr/>
      </dsp:nvSpPr>
      <dsp:spPr>
        <a:xfrm>
          <a:off x="0" y="61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4C09B4-F0E7-4F84-B0A8-7F6754FFE7B5}">
      <dsp:nvSpPr>
        <dsp:cNvPr id="0" name=""/>
        <dsp:cNvSpPr/>
      </dsp:nvSpPr>
      <dsp:spPr>
        <a:xfrm>
          <a:off x="436480" y="325271"/>
          <a:ext cx="793601" cy="793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2FEBB5-7C9F-4B3A-98EF-FC7F5B791021}">
      <dsp:nvSpPr>
        <dsp:cNvPr id="0" name=""/>
        <dsp:cNvSpPr/>
      </dsp:nvSpPr>
      <dsp:spPr>
        <a:xfrm>
          <a:off x="1666563" y="61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- Did the individuals take '' Reasonable care''. </a:t>
          </a:r>
          <a:endParaRPr lang="en-US" sz="2500" kern="1200"/>
        </a:p>
      </dsp:txBody>
      <dsp:txXfrm>
        <a:off x="1666563" y="616"/>
        <a:ext cx="5243823" cy="1442911"/>
      </dsp:txXfrm>
    </dsp:sp>
    <dsp:sp modelId="{C9B1E13B-5631-4899-BBCC-ABF32EF4828B}">
      <dsp:nvSpPr>
        <dsp:cNvPr id="0" name=""/>
        <dsp:cNvSpPr/>
      </dsp:nvSpPr>
      <dsp:spPr>
        <a:xfrm>
          <a:off x="0" y="180425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02491B-36CF-431C-BAD4-5F1DE499B9E0}">
      <dsp:nvSpPr>
        <dsp:cNvPr id="0" name=""/>
        <dsp:cNvSpPr/>
      </dsp:nvSpPr>
      <dsp:spPr>
        <a:xfrm>
          <a:off x="436480" y="2128911"/>
          <a:ext cx="793601" cy="793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9BDBE2-49A0-49BB-94EA-7A27E22F0423}">
      <dsp:nvSpPr>
        <dsp:cNvPr id="0" name=""/>
        <dsp:cNvSpPr/>
      </dsp:nvSpPr>
      <dsp:spPr>
        <a:xfrm>
          <a:off x="1666563" y="180425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- S.58(1). </a:t>
          </a:r>
          <a:endParaRPr lang="en-US" sz="2500" kern="1200"/>
        </a:p>
      </dsp:txBody>
      <dsp:txXfrm>
        <a:off x="1666563" y="1804256"/>
        <a:ext cx="5243823" cy="1442911"/>
      </dsp:txXfrm>
    </dsp:sp>
    <dsp:sp modelId="{8A68630E-24BB-46B7-BF25-752BCFB1C212}">
      <dsp:nvSpPr>
        <dsp:cNvPr id="0" name=""/>
        <dsp:cNvSpPr/>
      </dsp:nvSpPr>
      <dsp:spPr>
        <a:xfrm>
          <a:off x="0" y="360789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993FD-F886-47E7-A6E8-3694B2208CFB}">
      <dsp:nvSpPr>
        <dsp:cNvPr id="0" name=""/>
        <dsp:cNvSpPr/>
      </dsp:nvSpPr>
      <dsp:spPr>
        <a:xfrm>
          <a:off x="436480" y="3932551"/>
          <a:ext cx="793601" cy="793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744866-2924-4BE0-AF27-91BA67179DF8}">
      <dsp:nvSpPr>
        <dsp:cNvPr id="0" name=""/>
        <dsp:cNvSpPr/>
      </dsp:nvSpPr>
      <dsp:spPr>
        <a:xfrm>
          <a:off x="1666563" y="360789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- ''Can use the Mills case to decide reasonable foreseeability''. </a:t>
          </a:r>
          <a:endParaRPr lang="en-US" sz="2500" kern="1200"/>
        </a:p>
      </dsp:txBody>
      <dsp:txXfrm>
        <a:off x="1666563" y="3607896"/>
        <a:ext cx="5243823" cy="14429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463F47-1270-4DC8-8F11-BDA69D434F3D}">
      <dsp:nvSpPr>
        <dsp:cNvPr id="0" name=""/>
        <dsp:cNvSpPr/>
      </dsp:nvSpPr>
      <dsp:spPr>
        <a:xfrm>
          <a:off x="0" y="1634"/>
          <a:ext cx="6910387" cy="69629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49F34B-4C0C-457F-AC09-540850749FE3}">
      <dsp:nvSpPr>
        <dsp:cNvPr id="0" name=""/>
        <dsp:cNvSpPr/>
      </dsp:nvSpPr>
      <dsp:spPr>
        <a:xfrm>
          <a:off x="210629" y="158301"/>
          <a:ext cx="382963" cy="3829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14C217-2826-4CC3-9DFE-A8E208506784}">
      <dsp:nvSpPr>
        <dsp:cNvPr id="0" name=""/>
        <dsp:cNvSpPr/>
      </dsp:nvSpPr>
      <dsp:spPr>
        <a:xfrm>
          <a:off x="804223" y="1634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Meaning; Damages that are special.</a:t>
          </a:r>
          <a:r>
            <a:rPr lang="en-GB" sz="1900" kern="1200" dirty="0">
              <a:latin typeface="Tw Cen MT" panose="020F0302020204030204"/>
            </a:rPr>
            <a:t> </a:t>
          </a:r>
          <a:endParaRPr lang="en-US" sz="1900" kern="1200"/>
        </a:p>
      </dsp:txBody>
      <dsp:txXfrm>
        <a:off x="804223" y="1634"/>
        <a:ext cx="6106163" cy="696297"/>
      </dsp:txXfrm>
    </dsp:sp>
    <dsp:sp modelId="{F768D69E-8464-403C-ABF1-5C0FD3E3370F}">
      <dsp:nvSpPr>
        <dsp:cNvPr id="0" name=""/>
        <dsp:cNvSpPr/>
      </dsp:nvSpPr>
      <dsp:spPr>
        <a:xfrm>
          <a:off x="0" y="872005"/>
          <a:ext cx="6910387" cy="69629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1161FE-8A50-41C1-9BE7-1682D4B7F2FA}">
      <dsp:nvSpPr>
        <dsp:cNvPr id="0" name=""/>
        <dsp:cNvSpPr/>
      </dsp:nvSpPr>
      <dsp:spPr>
        <a:xfrm>
          <a:off x="210629" y="1028672"/>
          <a:ext cx="382963" cy="3829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C73D0-61E7-4013-B530-2A60C50C5BB6}">
      <dsp:nvSpPr>
        <dsp:cNvPr id="0" name=""/>
        <dsp:cNvSpPr/>
      </dsp:nvSpPr>
      <dsp:spPr>
        <a:xfrm>
          <a:off x="804223" y="872005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Rylands V </a:t>
          </a:r>
          <a:r>
            <a:rPr lang="en-GB" sz="1900" kern="1200" dirty="0">
              <a:latin typeface="Tw Cen MT" panose="020F0302020204030204"/>
            </a:rPr>
            <a:t>Fletchers. </a:t>
          </a:r>
          <a:endParaRPr lang="en-US" sz="1900" kern="1200" dirty="0"/>
        </a:p>
      </dsp:txBody>
      <dsp:txXfrm>
        <a:off x="804223" y="872005"/>
        <a:ext cx="6106163" cy="696297"/>
      </dsp:txXfrm>
    </dsp:sp>
    <dsp:sp modelId="{D8F18158-5577-4F1A-9B62-268B08C8E7EF}">
      <dsp:nvSpPr>
        <dsp:cNvPr id="0" name=""/>
        <dsp:cNvSpPr/>
      </dsp:nvSpPr>
      <dsp:spPr>
        <a:xfrm>
          <a:off x="0" y="1742377"/>
          <a:ext cx="6910387" cy="69629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BD5F84-DEA3-4BBB-BD46-C05122EB0D44}">
      <dsp:nvSpPr>
        <dsp:cNvPr id="0" name=""/>
        <dsp:cNvSpPr/>
      </dsp:nvSpPr>
      <dsp:spPr>
        <a:xfrm>
          <a:off x="210629" y="1899044"/>
          <a:ext cx="382963" cy="3829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80AAE3-A1D9-4D21-B1DA-3170332F9F01}">
      <dsp:nvSpPr>
        <dsp:cNvPr id="0" name=""/>
        <dsp:cNvSpPr/>
      </dsp:nvSpPr>
      <dsp:spPr>
        <a:xfrm>
          <a:off x="804223" y="1742377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The case deals with issues concerning the damage done to someone else’s land by the defendant.</a:t>
          </a:r>
          <a:r>
            <a:rPr lang="en-GB" sz="1900" kern="1200" dirty="0">
              <a:latin typeface="Tw Cen MT" panose="020F0302020204030204"/>
            </a:rPr>
            <a:t> </a:t>
          </a:r>
          <a:endParaRPr lang="en-US" sz="1900" kern="1200"/>
        </a:p>
      </dsp:txBody>
      <dsp:txXfrm>
        <a:off x="804223" y="1742377"/>
        <a:ext cx="6106163" cy="696297"/>
      </dsp:txXfrm>
    </dsp:sp>
    <dsp:sp modelId="{CF64D720-F4FB-46FC-8B61-715830AB4511}">
      <dsp:nvSpPr>
        <dsp:cNvPr id="0" name=""/>
        <dsp:cNvSpPr/>
      </dsp:nvSpPr>
      <dsp:spPr>
        <a:xfrm>
          <a:off x="0" y="2612749"/>
          <a:ext cx="6910387" cy="69629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2FF259-BB3B-4512-84B9-0D85A1B43856}">
      <dsp:nvSpPr>
        <dsp:cNvPr id="0" name=""/>
        <dsp:cNvSpPr/>
      </dsp:nvSpPr>
      <dsp:spPr>
        <a:xfrm>
          <a:off x="210629" y="2769416"/>
          <a:ext cx="382963" cy="3829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7FE099-76CA-4263-AD62-D2CE455CB270}">
      <dsp:nvSpPr>
        <dsp:cNvPr id="0" name=""/>
        <dsp:cNvSpPr/>
      </dsp:nvSpPr>
      <dsp:spPr>
        <a:xfrm>
          <a:off x="804223" y="2612749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‘’The person who is in control of the land is the individual who is liable for the damage.’’</a:t>
          </a:r>
          <a:endParaRPr lang="en-US" sz="1900" kern="1200" dirty="0"/>
        </a:p>
      </dsp:txBody>
      <dsp:txXfrm>
        <a:off x="804223" y="2612749"/>
        <a:ext cx="6106163" cy="696297"/>
      </dsp:txXfrm>
    </dsp:sp>
    <dsp:sp modelId="{39C5B9E2-D2EA-4CC4-9D0A-A9FE83F6669C}">
      <dsp:nvSpPr>
        <dsp:cNvPr id="0" name=""/>
        <dsp:cNvSpPr/>
      </dsp:nvSpPr>
      <dsp:spPr>
        <a:xfrm>
          <a:off x="0" y="3483121"/>
          <a:ext cx="6910387" cy="69629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32F5C6-526E-4FF1-822C-6E52C55C70AD}">
      <dsp:nvSpPr>
        <dsp:cNvPr id="0" name=""/>
        <dsp:cNvSpPr/>
      </dsp:nvSpPr>
      <dsp:spPr>
        <a:xfrm>
          <a:off x="210629" y="3639788"/>
          <a:ext cx="382963" cy="38296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EAEE5-455E-4231-8E44-14AFC4336FA2}">
      <dsp:nvSpPr>
        <dsp:cNvPr id="0" name=""/>
        <dsp:cNvSpPr/>
      </dsp:nvSpPr>
      <dsp:spPr>
        <a:xfrm>
          <a:off x="804223" y="3483121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Non- Natural – outside of original doings – more risk of damage.</a:t>
          </a:r>
          <a:r>
            <a:rPr lang="en-GB" sz="1900" kern="1200" dirty="0">
              <a:latin typeface="Tw Cen MT" panose="020F0302020204030204"/>
            </a:rPr>
            <a:t> </a:t>
          </a:r>
          <a:endParaRPr lang="en-US" sz="1900" kern="1200"/>
        </a:p>
      </dsp:txBody>
      <dsp:txXfrm>
        <a:off x="804223" y="3483121"/>
        <a:ext cx="6106163" cy="696297"/>
      </dsp:txXfrm>
    </dsp:sp>
    <dsp:sp modelId="{80A7626C-B40B-4B0D-A5FB-50238CAD51D2}">
      <dsp:nvSpPr>
        <dsp:cNvPr id="0" name=""/>
        <dsp:cNvSpPr/>
      </dsp:nvSpPr>
      <dsp:spPr>
        <a:xfrm>
          <a:off x="0" y="4353493"/>
          <a:ext cx="6910387" cy="69629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A533D8-0227-44B0-9A75-EB413086DBFB}">
      <dsp:nvSpPr>
        <dsp:cNvPr id="0" name=""/>
        <dsp:cNvSpPr/>
      </dsp:nvSpPr>
      <dsp:spPr>
        <a:xfrm>
          <a:off x="210629" y="4510160"/>
          <a:ext cx="382963" cy="38296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33C85-24FB-41D7-B502-19A627AEE81B}">
      <dsp:nvSpPr>
        <dsp:cNvPr id="0" name=""/>
        <dsp:cNvSpPr/>
      </dsp:nvSpPr>
      <dsp:spPr>
        <a:xfrm>
          <a:off x="804223" y="4353493"/>
          <a:ext cx="6106163" cy="696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691" tIns="73691" rIns="73691" bIns="73691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- Certain elements will lead to dangerous damages.</a:t>
          </a:r>
          <a:r>
            <a:rPr lang="en-GB" sz="1900" kern="1200" dirty="0">
              <a:latin typeface="Tw Cen MT" panose="020F0302020204030204"/>
            </a:rPr>
            <a:t> </a:t>
          </a:r>
          <a:endParaRPr lang="en-US" sz="1900" kern="1200"/>
        </a:p>
      </dsp:txBody>
      <dsp:txXfrm>
        <a:off x="804223" y="4353493"/>
        <a:ext cx="6106163" cy="6962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A06D0D-4368-4831-B1FC-DA302E920E48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A9B7D5-924A-48F3-9D13-A8511D75F2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563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CXYhNgd8D4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bookcentral.proquest.com/lib/trinity/reader.action?docID=5725744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1432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Just Stop Oil protesters told to 'Just F--k off' by angry drivers and pedestrians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400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ProQuest </a:t>
            </a:r>
            <a:r>
              <a:rPr lang="en-GB" dirty="0" err="1">
                <a:hlinkClick r:id="rId3"/>
              </a:rPr>
              <a:t>Ebook</a:t>
            </a:r>
            <a:r>
              <a:rPr lang="en-GB" dirty="0">
                <a:hlinkClick r:id="rId3"/>
              </a:rPr>
              <a:t> Central – Reader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974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621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121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27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09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287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935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550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475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84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561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461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12/9/2025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0687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j9qH9jjAlM?feature=oembed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cCXYhNgd8D4?feature=oembed" TargetMode="External"/><Relationship Id="rId4" Type="http://schemas.openxmlformats.org/officeDocument/2006/relationships/image" Target="../media/image4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lm5HiEW5jxo?feature=oembed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KySsHgZVnl8?feature=oembed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60741" TargetMode="External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9B7F88A-EE9B-4C9D-9477-42E234662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5875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5875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ighland bridge connects the mountain">
            <a:extLst>
              <a:ext uri="{FF2B5EF4-FFF2-40B4-BE49-F238E27FC236}">
                <a16:creationId xmlns:a16="http://schemas.microsoft.com/office/drawing/2014/main" id="{A43B74F2-2260-3C97-C05C-D00F241807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7" r="-2" b="-2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19A1DD-F557-4EC6-8A8C-F7617B4CD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3118982"/>
            <a:ext cx="7537704" cy="246266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5517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5400" b="1" i="1" u="sng" dirty="0">
                <a:solidFill>
                  <a:schemeClr val="tx1"/>
                </a:solidFill>
                <a:cs typeface="Calibri Light"/>
              </a:rPr>
              <a:t>Week 10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5516" y="4735799"/>
            <a:ext cx="6470693" cy="60525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By Zita Draper </a:t>
            </a:r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4641183"/>
            <a:ext cx="6309360" cy="0"/>
          </a:xfrm>
          <a:prstGeom prst="line">
            <a:avLst/>
          </a:prstGeom>
          <a:ln w="19050">
            <a:solidFill>
              <a:schemeClr val="accent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D50218C5-E017-43D2-8345-FD9FBF0C9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C0B1F-F94E-7C82-D9FF-4D74200C1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Content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EE5E4-A1ED-F79D-0832-DEB62FFDC1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 fontScale="77500" lnSpcReduction="20000"/>
          </a:bodyPr>
          <a:lstStyle/>
          <a:p>
            <a:r>
              <a:rPr lang="en-GB" dirty="0"/>
              <a:t>- Aims and Learning objectives. </a:t>
            </a:r>
          </a:p>
          <a:p>
            <a:r>
              <a:rPr lang="en-GB" dirty="0"/>
              <a:t>- Legislation. </a:t>
            </a:r>
          </a:p>
          <a:p>
            <a:r>
              <a:rPr lang="en-GB" dirty="0"/>
              <a:t>- Rights of the public. </a:t>
            </a:r>
          </a:p>
          <a:p>
            <a:r>
              <a:rPr lang="en-GB" dirty="0"/>
              <a:t>- Trespass on Land </a:t>
            </a:r>
          </a:p>
          <a:p>
            <a:pPr marL="0" indent="0">
              <a:buNone/>
            </a:pPr>
            <a:r>
              <a:rPr lang="en-GB" dirty="0"/>
              <a:t> - Human Rights and the incident speaks for itself </a:t>
            </a:r>
          </a:p>
          <a:p>
            <a:pPr marL="0" indent="0">
              <a:buNone/>
            </a:pPr>
            <a:r>
              <a:rPr lang="en-GB" dirty="0"/>
              <a:t>-  Revision </a:t>
            </a:r>
          </a:p>
          <a:p>
            <a:r>
              <a:rPr lang="en-GB" dirty="0"/>
              <a:t>- Activities. </a:t>
            </a:r>
          </a:p>
          <a:p>
            <a:r>
              <a:rPr lang="en-GB" dirty="0"/>
              <a:t>- Summary. </a:t>
            </a:r>
          </a:p>
          <a:p>
            <a:r>
              <a:rPr lang="en-GB" dirty="0"/>
              <a:t>- Thank you, any questions.</a:t>
            </a:r>
          </a:p>
        </p:txBody>
      </p:sp>
      <p:pic>
        <p:nvPicPr>
          <p:cNvPr id="4" name="Graphic 4" descr="Clipboard outline">
            <a:extLst>
              <a:ext uri="{FF2B5EF4-FFF2-40B4-BE49-F238E27FC236}">
                <a16:creationId xmlns:a16="http://schemas.microsoft.com/office/drawing/2014/main" id="{F96EE080-1BCE-DE0E-108E-40722B7D9B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22331" y="1870472"/>
            <a:ext cx="3998118" cy="3998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18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3734CDA-1CE8-4F1C-B0B3-AAB252B01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7203A6-1E2C-D304-7F17-4CCE693C3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771" y="634946"/>
            <a:ext cx="6574972" cy="1450757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Aims and Learning Objectives</a:t>
            </a:r>
            <a:endParaRPr lang="en-US" dirty="0"/>
          </a:p>
        </p:txBody>
      </p:sp>
      <p:pic>
        <p:nvPicPr>
          <p:cNvPr id="4" name="Graphic 4" descr="Bullseye outline">
            <a:extLst>
              <a:ext uri="{FF2B5EF4-FFF2-40B4-BE49-F238E27FC236}">
                <a16:creationId xmlns:a16="http://schemas.microsoft.com/office/drawing/2014/main" id="{BBD12579-98E4-745B-BFEF-873FCC128A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000" y="1351115"/>
            <a:ext cx="3695179" cy="3695179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7143990-FA50-4B23-AE6D-E17D22F52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63482" y="2246569"/>
            <a:ext cx="58521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60B33-CA70-BD8E-CE9C-EA052D8A3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3711" y="2407436"/>
            <a:ext cx="6576032" cy="3461657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dirty="0"/>
              <a:t>- The aim of today's session is to discuss the highway laws and to complete the remaining content for tort law. </a:t>
            </a:r>
          </a:p>
          <a:p>
            <a:endParaRPr lang="en-GB" dirty="0"/>
          </a:p>
          <a:p>
            <a:r>
              <a:rPr lang="en-GB" dirty="0"/>
              <a:t>- By the end of today's session students should be able to demonstrate that they understand tort law and are prepared for the exam.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BD57AB6-3172-4520-B22E-FCD0184F3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239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94387-91A6-F884-A886-0651C7B7B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Legislation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35A9C-0E43-F302-3852-DEFC945CE3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 dirty="0"/>
              <a:t>- Who is responsible to ensure that the roads are safe? </a:t>
            </a:r>
          </a:p>
          <a:p>
            <a:r>
              <a:rPr lang="en-GB" dirty="0"/>
              <a:t>- Highways Act 1980. </a:t>
            </a:r>
          </a:p>
          <a:p>
            <a:r>
              <a:rPr lang="en-GB" dirty="0"/>
              <a:t>- S.238. </a:t>
            </a:r>
          </a:p>
          <a:p>
            <a:r>
              <a:rPr lang="en-GB" dirty="0"/>
              <a:t>- Defines highways. </a:t>
            </a:r>
          </a:p>
          <a:p>
            <a:r>
              <a:rPr lang="en-GB" dirty="0"/>
              <a:t>- Research what it says. </a:t>
            </a:r>
          </a:p>
          <a:p>
            <a:r>
              <a:rPr lang="en-GB" dirty="0"/>
              <a:t>- Defined in case law ; </a:t>
            </a:r>
            <a:r>
              <a:rPr lang="en-GB" dirty="0">
                <a:latin typeface="Calibri"/>
                <a:cs typeface="Calibri"/>
              </a:rPr>
              <a:t>''</a:t>
            </a:r>
            <a:r>
              <a:rPr lang="en-GB" dirty="0">
                <a:latin typeface="Calibri"/>
                <a:ea typeface="+mn-lt"/>
                <a:cs typeface="+mn-lt"/>
              </a:rPr>
              <a:t>Willis J in Ex </a:t>
            </a:r>
            <a:r>
              <a:rPr lang="en-GB" dirty="0" err="1">
                <a:latin typeface="Calibri"/>
                <a:ea typeface="+mn-lt"/>
                <a:cs typeface="+mn-lt"/>
              </a:rPr>
              <a:t>parte</a:t>
            </a:r>
            <a:r>
              <a:rPr lang="en-GB" dirty="0">
                <a:latin typeface="Calibri"/>
                <a:ea typeface="+mn-lt"/>
                <a:cs typeface="+mn-lt"/>
              </a:rPr>
              <a:t> Lews (1888)''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A016268B-28F5-2231-852F-08CDE67AFC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58175" y="3305175"/>
            <a:ext cx="3378993" cy="3378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19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4F04D-CCB4-E7D2-98F2-85699D6E4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8000" b="1" i="1" u="sng" dirty="0"/>
              <a:t>Maintenace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BCBCF-032A-87C5-3FA8-6A7DA5D70C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 lnSpcReduction="10000"/>
          </a:bodyPr>
          <a:lstStyle/>
          <a:p>
            <a:r>
              <a:rPr lang="en-GB" dirty="0"/>
              <a:t>- Public pay. </a:t>
            </a:r>
          </a:p>
          <a:p>
            <a:r>
              <a:rPr lang="en-GB" dirty="0"/>
              <a:t>- S.41. </a:t>
            </a:r>
          </a:p>
          <a:p>
            <a:r>
              <a:rPr lang="en-GB" dirty="0"/>
              <a:t>- Highway Maintenace is responsible. </a:t>
            </a:r>
          </a:p>
          <a:p>
            <a:r>
              <a:rPr lang="en-GB" dirty="0"/>
              <a:t>- S.36. </a:t>
            </a:r>
          </a:p>
          <a:p>
            <a:r>
              <a:rPr lang="en-GB" dirty="0"/>
              <a:t>- Public roads for example. </a:t>
            </a:r>
          </a:p>
          <a:p>
            <a:r>
              <a:rPr lang="en-GB" dirty="0"/>
              <a:t>- listed under S.36(6). </a:t>
            </a:r>
          </a:p>
          <a:p>
            <a:r>
              <a:rPr lang="en-GB" dirty="0"/>
              <a:t>- '' Must repair and Maintain it''.</a:t>
            </a:r>
          </a:p>
        </p:txBody>
      </p:sp>
      <p:pic>
        <p:nvPicPr>
          <p:cNvPr id="4" name="Graphic 4" descr="Construction worker female outline">
            <a:extLst>
              <a:ext uri="{FF2B5EF4-FFF2-40B4-BE49-F238E27FC236}">
                <a16:creationId xmlns:a16="http://schemas.microsoft.com/office/drawing/2014/main" id="{CD1C4146-0D07-C010-B087-440CBB7C94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59253" y="2197894"/>
            <a:ext cx="3795712" cy="3795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195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6D7C6-CF40-5E2D-B9ED-8A689E10D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7200" b="1" i="1" u="sng" dirty="0"/>
              <a:t>Continued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7D8C2-BB9E-790B-9AD0-FBBAF7ED0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Cannot be delegated.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- ''Burnside and Emerson'' [ 1986] - define the duty. </a:t>
            </a:r>
          </a:p>
          <a:p>
            <a:pPr>
              <a:lnSpc>
                <a:spcPct val="200000"/>
              </a:lnSpc>
            </a:pPr>
            <a:r>
              <a:rPr lang="en-GB" dirty="0"/>
              <a:t>- Duty can arise in three areas. </a:t>
            </a:r>
          </a:p>
        </p:txBody>
      </p:sp>
      <p:pic>
        <p:nvPicPr>
          <p:cNvPr id="5" name="Graphic 4" descr="Construction worker female outline">
            <a:extLst>
              <a:ext uri="{FF2B5EF4-FFF2-40B4-BE49-F238E27FC236}">
                <a16:creationId xmlns:a16="http://schemas.microsoft.com/office/drawing/2014/main" id="{AF53D289-6D8D-31A0-4DD4-E0526DC11B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59253" y="2197894"/>
            <a:ext cx="3795712" cy="3795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953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A96B7-6BFB-63BA-76D9-47789EF3B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Temporary hazard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9C920-F795-4CC5-5D2B-88FB00DBC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S.329(1) 1980.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>
                <a:latin typeface="Calibri"/>
                <a:cs typeface="Calibri"/>
              </a:rPr>
              <a:t>- ''</a:t>
            </a:r>
            <a:r>
              <a:rPr lang="en-GB" dirty="0">
                <a:latin typeface="Calibri"/>
                <a:ea typeface="+mn-lt"/>
                <a:cs typeface="+mn-lt"/>
              </a:rPr>
              <a:t>Haydon v Kent County Council [1978]'' 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Calibri"/>
                <a:cs typeface="Calibri"/>
              </a:rPr>
              <a:t>- Has the duty to put gravel down </a:t>
            </a:r>
            <a:r>
              <a:rPr lang="en-GB" dirty="0" err="1">
                <a:latin typeface="Calibri"/>
                <a:cs typeface="Calibri"/>
              </a:rPr>
              <a:t>ect.</a:t>
            </a:r>
            <a:r>
              <a:rPr lang="en-GB" dirty="0">
                <a:latin typeface="Calibri"/>
                <a:cs typeface="Calibri"/>
              </a:rPr>
              <a:t> 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Calibri"/>
                <a:cs typeface="Calibri"/>
              </a:rPr>
              <a:t>- As soon as ice appears they are liable. </a:t>
            </a:r>
          </a:p>
          <a:p>
            <a:endParaRPr lang="en-GB" dirty="0">
              <a:latin typeface="Calibri"/>
              <a:cs typeface="Calibri"/>
            </a:endParaRPr>
          </a:p>
        </p:txBody>
      </p:sp>
      <p:pic>
        <p:nvPicPr>
          <p:cNvPr id="5" name="Graphic 5" descr="Snowflake with solid fill">
            <a:extLst>
              <a:ext uri="{FF2B5EF4-FFF2-40B4-BE49-F238E27FC236}">
                <a16:creationId xmlns:a16="http://schemas.microsoft.com/office/drawing/2014/main" id="{930B1A60-A3DD-F2A0-C925-8BEA161FEA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39050" y="2299097"/>
            <a:ext cx="3569493" cy="3569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6629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3E59AE-44F8-4FB9-BF05-C888FE3E1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0AFB2A-E70B-6600-DEAB-CEA830BC2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9" y="634946"/>
            <a:ext cx="3372529" cy="5055904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i="1" u="sng" dirty="0"/>
              <a:t>Any available defences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35022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B6B14AE-589A-45CC-A30D-41995FC1F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4B153A-3D99-B112-DA0F-70C5C736AE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9827551"/>
              </p:ext>
            </p:extLst>
          </p:nvPr>
        </p:nvGraphicFramePr>
        <p:xfrm>
          <a:off x="4648201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1985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19E4DA-7F38-3B72-70EA-66322C22B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9047" y="643466"/>
            <a:ext cx="2771273" cy="5470463"/>
          </a:xfrm>
        </p:spPr>
        <p:txBody>
          <a:bodyPr anchor="ctr">
            <a:normAutofit/>
          </a:bodyPr>
          <a:lstStyle/>
          <a:p>
            <a:r>
              <a:rPr lang="en-GB" sz="3600" b="1" i="1" u="sng"/>
              <a:t>The rights of the public</a:t>
            </a:r>
            <a:r>
              <a:rPr lang="en-GB" sz="3600"/>
              <a:t> </a:t>
            </a:r>
            <a:endParaRPr lang="en-US" sz="36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3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C04AC-A0EE-F62C-C326-DFB5E6435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8565" y="643466"/>
            <a:ext cx="6818427" cy="5470462"/>
          </a:xfr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GB" dirty="0"/>
              <a:t>- Ability to use private land. </a:t>
            </a:r>
          </a:p>
          <a:p>
            <a:r>
              <a:rPr lang="en-GB" dirty="0"/>
              <a:t>- Can claim for in a number of areas. </a:t>
            </a:r>
          </a:p>
          <a:p>
            <a:r>
              <a:rPr lang="en-GB" dirty="0"/>
              <a:t>- Three types; </a:t>
            </a:r>
          </a:p>
          <a:p>
            <a:r>
              <a:rPr lang="en-GB" dirty="0"/>
              <a:t>1. Footpaths. </a:t>
            </a:r>
          </a:p>
          <a:p>
            <a:r>
              <a:rPr lang="en-GB" dirty="0"/>
              <a:t>2. Bridleways. </a:t>
            </a:r>
          </a:p>
          <a:p>
            <a:r>
              <a:rPr lang="en-GB" dirty="0"/>
              <a:t>3. Roads. </a:t>
            </a:r>
          </a:p>
          <a:p>
            <a:r>
              <a:rPr lang="en-GB" dirty="0"/>
              <a:t>S.36(b) of the Highway Act 1980. </a:t>
            </a:r>
          </a:p>
        </p:txBody>
      </p:sp>
    </p:spTree>
    <p:extLst>
      <p:ext uri="{BB962C8B-B14F-4D97-AF65-F5344CB8AC3E}">
        <p14:creationId xmlns:p14="http://schemas.microsoft.com/office/powerpoint/2010/main" val="37551614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E3B8E-C0E0-3296-DBEF-253C3FFFC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b="1" i="1" u="sng"/>
              <a:t>Continued....</a:t>
            </a:r>
            <a:endParaRPr lang="en-US"/>
          </a:p>
        </p:txBody>
      </p:sp>
      <p:pic>
        <p:nvPicPr>
          <p:cNvPr id="5" name="Picture 4" descr="Aerial view of the road">
            <a:extLst>
              <a:ext uri="{FF2B5EF4-FFF2-40B4-BE49-F238E27FC236}">
                <a16:creationId xmlns:a16="http://schemas.microsoft.com/office/drawing/2014/main" id="{F20667C1-0CB5-CDB3-82AF-50695990BF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682" r="27265" b="6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12A72-4D7B-E15C-AB99-98508F49B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dirty="0"/>
              <a:t>- Countryside and Rights of Way Act 2000. </a:t>
            </a:r>
            <a:endParaRPr lang="en-US" dirty="0"/>
          </a:p>
          <a:p>
            <a:r>
              <a:rPr lang="en-GB" dirty="0"/>
              <a:t>- No liability to repair private land.</a:t>
            </a:r>
          </a:p>
          <a:p>
            <a:r>
              <a:rPr lang="en-GB" dirty="0"/>
              <a:t>- Changes if this relates to occupiers' liability.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25529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Highland bridge connects the mountain">
            <a:extLst>
              <a:ext uri="{FF2B5EF4-FFF2-40B4-BE49-F238E27FC236}">
                <a16:creationId xmlns:a16="http://schemas.microsoft.com/office/drawing/2014/main" id="{E52343CE-0A55-40B0-034D-79A38B2A17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0" r="-6" b="-6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5934C1-3D2A-CE24-B8C6-8FA545D8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Others</a:t>
            </a:r>
            <a:r>
              <a:rPr lang="en-GB" sz="3600" dirty="0">
                <a:solidFill>
                  <a:srgbClr val="FFFFFF"/>
                </a:solidFill>
              </a:rPr>
              <a:t> </a:t>
            </a:r>
            <a:endParaRPr lang="en-US" sz="360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CB584-B190-0F6C-8AA7-229ECEF72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sz="1600">
                <a:solidFill>
                  <a:srgbClr val="FFFFFF"/>
                </a:solidFill>
              </a:rPr>
              <a:t>- Adopt a highway. </a:t>
            </a:r>
          </a:p>
          <a:p>
            <a:endParaRPr lang="en-GB" sz="1600">
              <a:solidFill>
                <a:srgbClr val="FFFFFF"/>
              </a:solidFill>
            </a:endParaRPr>
          </a:p>
          <a:p>
            <a:r>
              <a:rPr lang="en-GB" sz="1600">
                <a:solidFill>
                  <a:srgbClr val="FFFFFF"/>
                </a:solidFill>
              </a:rPr>
              <a:t>- LA take responsibility for it. </a:t>
            </a:r>
          </a:p>
          <a:p>
            <a:endParaRPr lang="en-GB" sz="1600">
              <a:solidFill>
                <a:srgbClr val="FFFFFF"/>
              </a:solidFill>
            </a:endParaRPr>
          </a:p>
          <a:p>
            <a:r>
              <a:rPr lang="en-GB" sz="1600">
                <a:solidFill>
                  <a:srgbClr val="FFFFFF"/>
                </a:solidFill>
              </a:rPr>
              <a:t>- Highways Act 1980 S.38(1)- Private adoption. </a:t>
            </a:r>
          </a:p>
        </p:txBody>
      </p: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2547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AF0F16-7884-39B4-127C-2590082801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41110" y="639098"/>
            <a:ext cx="3401961" cy="3494790"/>
          </a:xfrm>
        </p:spPr>
        <p:txBody>
          <a:bodyPr>
            <a:normAutofit/>
          </a:bodyPr>
          <a:lstStyle/>
          <a:p>
            <a:pPr algn="ctr"/>
            <a:r>
              <a:rPr lang="en-GB" sz="5000" b="1" i="1" u="sng" dirty="0"/>
              <a:t>Trespassing on land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152487-A1F7-D553-D75E-D1D0EFF544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999" y="863649"/>
            <a:ext cx="6912217" cy="4607019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0833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8E9571-AF4D-A334-6325-961430A43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Trespass on Land</a:t>
            </a:r>
            <a:r>
              <a:rPr lang="en-GB" dirty="0"/>
              <a:t> </a:t>
            </a:r>
            <a:endParaRPr lang="en-US"/>
          </a:p>
        </p:txBody>
      </p:sp>
      <p:pic>
        <p:nvPicPr>
          <p:cNvPr id="7" name="Graphic 6" descr="Suburban scene">
            <a:extLst>
              <a:ext uri="{FF2B5EF4-FFF2-40B4-BE49-F238E27FC236}">
                <a16:creationId xmlns:a16="http://schemas.microsoft.com/office/drawing/2014/main" id="{9CAAA6B3-F92F-EFBC-B5B5-177DB7BC35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81F68-493C-0286-7285-A4D3B96B5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dirty="0"/>
              <a:t>-  Concerns property/ land that you own. </a:t>
            </a:r>
          </a:p>
          <a:p>
            <a:r>
              <a:rPr lang="en-GB" dirty="0"/>
              <a:t>- Nuisance – Ryland v Fletcher. </a:t>
            </a:r>
          </a:p>
          <a:p>
            <a:r>
              <a:rPr lang="en-GB" dirty="0"/>
              <a:t>- Not the same- they are different.</a:t>
            </a:r>
          </a:p>
          <a:p>
            <a:r>
              <a:rPr lang="en-GB" dirty="0"/>
              <a:t>- Trespass of land is different to nuisance.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5852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8552D-8E7A-C285-E2AA-BACDED47A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Trespass on land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69941-D907-89E6-28C7-47524EF619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 dirty="0"/>
              <a:t>- If there is land someone owns it. </a:t>
            </a:r>
            <a:endParaRPr lang="en-US" dirty="0"/>
          </a:p>
          <a:p>
            <a:r>
              <a:rPr lang="en-GB" dirty="0"/>
              <a:t>- You are trespassing on that land if you go on it without permission. </a:t>
            </a:r>
          </a:p>
          <a:p>
            <a:r>
              <a:rPr lang="en-GB" dirty="0"/>
              <a:t>-  Trespass is dealt with tort law.</a:t>
            </a:r>
          </a:p>
          <a:p>
            <a:r>
              <a:rPr lang="en-GB" dirty="0"/>
              <a:t>- 3 elements that need to be questioned;</a:t>
            </a:r>
          </a:p>
          <a:p>
            <a:endParaRPr lang="en-GB" dirty="0"/>
          </a:p>
        </p:txBody>
      </p:sp>
      <p:pic>
        <p:nvPicPr>
          <p:cNvPr id="5" name="Graphic 4" descr="Suburban scene">
            <a:extLst>
              <a:ext uri="{FF2B5EF4-FFF2-40B4-BE49-F238E27FC236}">
                <a16:creationId xmlns:a16="http://schemas.microsoft.com/office/drawing/2014/main" id="{BEA99711-061D-D6F5-6ECB-3B5990610E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08769" y="3648362"/>
            <a:ext cx="3210348" cy="3210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8716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Green and dry land">
            <a:extLst>
              <a:ext uri="{FF2B5EF4-FFF2-40B4-BE49-F238E27FC236}">
                <a16:creationId xmlns:a16="http://schemas.microsoft.com/office/drawing/2014/main" id="{99387927-4028-B8A3-A3EC-CF1A03B00B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1" r="11229" b="-6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C7268E-AE5E-B3B7-48CF-332769E69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r>
              <a:rPr lang="en-GB" sz="3600" b="1" i="1" u="sng">
                <a:solidFill>
                  <a:srgbClr val="FFFFFF"/>
                </a:solidFill>
              </a:rPr>
              <a:t>Three elements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33216-0E75-3EBA-59A1-D4D696E02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200" dirty="0">
                <a:solidFill>
                  <a:srgbClr val="FFFFFF"/>
                </a:solidFill>
              </a:rPr>
              <a:t>- Proof without damage</a:t>
            </a:r>
          </a:p>
          <a:p>
            <a:pPr>
              <a:lnSpc>
                <a:spcPct val="100000"/>
              </a:lnSpc>
            </a:pPr>
            <a:r>
              <a:rPr lang="en-GB" sz="1200" dirty="0">
                <a:solidFill>
                  <a:srgbClr val="FFFFFF"/>
                </a:solidFill>
              </a:rPr>
              <a:t>- Direct and immediate interference</a:t>
            </a:r>
          </a:p>
          <a:p>
            <a:pPr>
              <a:lnSpc>
                <a:spcPct val="100000"/>
              </a:lnSpc>
            </a:pPr>
            <a:r>
              <a:rPr lang="en-GB" sz="1200" dirty="0">
                <a:solidFill>
                  <a:srgbClr val="FFFFFF"/>
                </a:solidFill>
              </a:rPr>
              <a:t>- On purpose </a:t>
            </a:r>
          </a:p>
        </p:txBody>
      </p: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8052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Drone flying over tulip fields">
            <a:extLst>
              <a:ext uri="{FF2B5EF4-FFF2-40B4-BE49-F238E27FC236}">
                <a16:creationId xmlns:a16="http://schemas.microsoft.com/office/drawing/2014/main" id="{3F144F6D-95C4-33E2-4BB8-EB23C89465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566" r="-6" b="-6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82F98E-BB79-E52D-F6E9-C50E86E10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r>
              <a:rPr lang="en-GB" sz="3300" b="1" i="1" u="sng">
                <a:solidFill>
                  <a:srgbClr val="FFFFFF"/>
                </a:solidFill>
              </a:rPr>
              <a:t>What if you enter somewhere wrongfully?</a:t>
            </a:r>
            <a:endParaRPr lang="en-US" sz="330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6F9DC-F2CA-2483-824E-1CFAE1A3F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900" dirty="0">
                <a:solidFill>
                  <a:srgbClr val="FFFFFF"/>
                </a:solidFill>
              </a:rPr>
              <a:t>- It is enough to even touch the soil with your hand to amount to trespass. </a:t>
            </a:r>
          </a:p>
          <a:p>
            <a:pPr>
              <a:lnSpc>
                <a:spcPct val="100000"/>
              </a:lnSpc>
            </a:pPr>
            <a:r>
              <a:rPr lang="en-GB" sz="900" dirty="0">
                <a:solidFill>
                  <a:srgbClr val="FFFFFF"/>
                </a:solidFill>
              </a:rPr>
              <a:t>- The landowner owns the sky above and the soil beneath. </a:t>
            </a:r>
          </a:p>
          <a:p>
            <a:pPr>
              <a:lnSpc>
                <a:spcPct val="100000"/>
              </a:lnSpc>
            </a:pPr>
            <a:r>
              <a:rPr lang="en-GB" sz="900" dirty="0">
                <a:solidFill>
                  <a:srgbClr val="FFFFFF"/>
                </a:solidFill>
              </a:rPr>
              <a:t>- </a:t>
            </a:r>
            <a:r>
              <a:rPr lang="en-GB" sz="900" dirty="0" err="1">
                <a:solidFill>
                  <a:srgbClr val="FFFFFF"/>
                </a:solidFill>
              </a:rPr>
              <a:t>Ancor</a:t>
            </a:r>
            <a:r>
              <a:rPr lang="en-GB" sz="900" dirty="0">
                <a:solidFill>
                  <a:srgbClr val="FFFFFF"/>
                </a:solidFill>
              </a:rPr>
              <a:t> Brewhouse Developments v Berkley house 1987- research. </a:t>
            </a:r>
          </a:p>
          <a:p>
            <a:pPr>
              <a:lnSpc>
                <a:spcPct val="100000"/>
              </a:lnSpc>
            </a:pPr>
            <a:r>
              <a:rPr lang="en-GB" sz="900" dirty="0">
                <a:solidFill>
                  <a:srgbClr val="FFFFFF"/>
                </a:solidFill>
              </a:rPr>
              <a:t>- ''</a:t>
            </a:r>
            <a:r>
              <a:rPr lang="en-GB" sz="900" dirty="0">
                <a:solidFill>
                  <a:srgbClr val="FFFFFF"/>
                </a:solidFill>
                <a:ea typeface="+mn-lt"/>
                <a:cs typeface="+mn-lt"/>
              </a:rPr>
              <a:t>Bocardo Ltd v Star Energy Ltd [2010]'' - Research the case and tell the class what the law says about how far down the landowner owns. </a:t>
            </a:r>
          </a:p>
          <a:p>
            <a:pPr>
              <a:lnSpc>
                <a:spcPct val="100000"/>
              </a:lnSpc>
            </a:pPr>
            <a:r>
              <a:rPr lang="en-GB" sz="900" dirty="0">
                <a:solidFill>
                  <a:srgbClr val="FFFFFF"/>
                </a:solidFill>
              </a:rPr>
              <a:t>- ''Access to neighbouring Land Act 1992''.</a:t>
            </a:r>
          </a:p>
        </p:txBody>
      </p: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2018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Highland bridge connects the mountain">
            <a:extLst>
              <a:ext uri="{FF2B5EF4-FFF2-40B4-BE49-F238E27FC236}">
                <a16:creationId xmlns:a16="http://schemas.microsoft.com/office/drawing/2014/main" id="{8FE753B3-E23A-4143-9197-D1B65431AB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0" r="-6" b="-6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8B8403-77B4-F79F-F205-CA006BFD1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Others</a:t>
            </a:r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B9140-16BD-B9A9-D332-6B494CC34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sz="1600">
                <a:solidFill>
                  <a:srgbClr val="FFFFFF"/>
                </a:solidFill>
              </a:rPr>
              <a:t>- If you stay beyond the permitted time- you are a trespasser. </a:t>
            </a:r>
          </a:p>
          <a:p>
            <a:r>
              <a:rPr lang="en-GB" sz="1600">
                <a:solidFill>
                  <a:srgbClr val="FFFFFF"/>
                </a:solidFill>
              </a:rPr>
              <a:t>- ''Placing elements on the land will be classed at trespass if you leave then there''. </a:t>
            </a:r>
          </a:p>
          <a:p>
            <a:r>
              <a:rPr lang="en-GB" sz="1600">
                <a:solidFill>
                  <a:srgbClr val="FFFFFF"/>
                </a:solidFill>
              </a:rPr>
              <a:t>- What about highways? </a:t>
            </a:r>
          </a:p>
        </p:txBody>
      </p: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773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Mount Rushmore on a sunny day">
            <a:extLst>
              <a:ext uri="{FF2B5EF4-FFF2-40B4-BE49-F238E27FC236}">
                <a16:creationId xmlns:a16="http://schemas.microsoft.com/office/drawing/2014/main" id="{2DC856AE-1589-95B6-07C4-DAE5019506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6" b="15991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75DCA4-368F-54F3-FDBE-383718AA6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 dirty="0">
                <a:solidFill>
                  <a:srgbClr val="FFFFFF"/>
                </a:solidFill>
              </a:rPr>
              <a:t>What about any defences?</a:t>
            </a:r>
            <a:endParaRPr lang="en-GB" sz="4000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21D80-7CCF-E32D-BD21-3B65FBE8A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sz="1600">
                <a:solidFill>
                  <a:srgbClr val="FFFFFF"/>
                </a:solidFill>
              </a:rPr>
              <a:t>- A license. </a:t>
            </a:r>
          </a:p>
          <a:p>
            <a:r>
              <a:rPr lang="en-GB" sz="1600">
                <a:solidFill>
                  <a:srgbClr val="FFFFFF"/>
                </a:solidFill>
              </a:rPr>
              <a:t>- Permitted by statute. </a:t>
            </a:r>
          </a:p>
          <a:p>
            <a:r>
              <a:rPr lang="en-GB" sz="1600">
                <a:solidFill>
                  <a:srgbClr val="FFFFFF"/>
                </a:solidFill>
              </a:rPr>
              <a:t>- If it is essential. </a:t>
            </a:r>
          </a:p>
        </p:txBody>
      </p: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2037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275BFED0-A9FF-4D49-9587-181CC13036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6" b="15684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4D2F63-6CAE-3891-2AE2-CC931C285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 dirty="0">
                <a:solidFill>
                  <a:srgbClr val="FFFFFF"/>
                </a:solidFill>
              </a:rPr>
              <a:t>Nuisance</a:t>
            </a:r>
            <a:endParaRPr lang="en-GB" sz="360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FEEF1-ABF7-27B5-B8AF-F783AAAA3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sz="1600">
                <a:solidFill>
                  <a:srgbClr val="FFFFFF"/>
                </a:solidFill>
              </a:rPr>
              <a:t>- Two types; </a:t>
            </a:r>
          </a:p>
          <a:p>
            <a:r>
              <a:rPr lang="en-GB" sz="1600">
                <a:solidFill>
                  <a:srgbClr val="FFFFFF"/>
                </a:solidFill>
              </a:rPr>
              <a:t>- Public nuisance. </a:t>
            </a:r>
          </a:p>
          <a:p>
            <a:r>
              <a:rPr lang="en-GB" sz="1600">
                <a:solidFill>
                  <a:srgbClr val="FFFFFF"/>
                </a:solidFill>
              </a:rPr>
              <a:t>- Private nuisance. </a:t>
            </a:r>
          </a:p>
          <a:p>
            <a:r>
              <a:rPr lang="en-GB" sz="1600">
                <a:solidFill>
                  <a:srgbClr val="FFFFFF"/>
                </a:solidFill>
              </a:rPr>
              <a:t>- We will consider each on in turn. </a:t>
            </a:r>
          </a:p>
          <a:p>
            <a:pPr marL="0" indent="0">
              <a:buNone/>
            </a:pPr>
            <a:endParaRPr lang="en-GB" sz="1600">
              <a:solidFill>
                <a:srgbClr val="FFFFFF"/>
              </a:solidFill>
            </a:endParaRPr>
          </a:p>
        </p:txBody>
      </p: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2393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3E59AE-44F8-4FB9-BF05-C888FE3E1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072C4-1688-FB3B-77B2-1880EA37C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9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GB" b="1" i="1" u="sng"/>
              <a:t>Public nuisance</a:t>
            </a:r>
            <a:r>
              <a:rPr lang="en-GB" dirty="0"/>
              <a:t> 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35022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B6B14AE-589A-45CC-A30D-41995FC1F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0A1188-8B0A-BCC4-1C4F-EDC1A1D917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2696099"/>
              </p:ext>
            </p:extLst>
          </p:nvPr>
        </p:nvGraphicFramePr>
        <p:xfrm>
          <a:off x="4648201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57142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Rylands v. Fletcher Case Brief Summary | Law Case Explained">
            <a:hlinkClick r:id="" action="ppaction://media"/>
            <a:extLst>
              <a:ext uri="{FF2B5EF4-FFF2-40B4-BE49-F238E27FC236}">
                <a16:creationId xmlns:a16="http://schemas.microsoft.com/office/drawing/2014/main" id="{1D588386-7DED-D3E8-D426-6B63F11514A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92898" y="0"/>
            <a:ext cx="11445492" cy="6466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0566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38092B-B33E-8238-D217-7989C8AC5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b="1" i="1" u="sng">
                <a:solidFill>
                  <a:srgbClr val="FFFFFF"/>
                </a:solidFill>
              </a:rPr>
              <a:t>Continued</a:t>
            </a:r>
            <a:r>
              <a:rPr lang="en-GB" sz="4000">
                <a:solidFill>
                  <a:srgbClr val="FFFFFF"/>
                </a:solidFill>
              </a:rPr>
              <a:t> </a:t>
            </a:r>
          </a:p>
        </p:txBody>
      </p:sp>
      <p:pic>
        <p:nvPicPr>
          <p:cNvPr id="5" name="Picture 4" descr="Bench in the park">
            <a:extLst>
              <a:ext uri="{FF2B5EF4-FFF2-40B4-BE49-F238E27FC236}">
                <a16:creationId xmlns:a16="http://schemas.microsoft.com/office/drawing/2014/main" id="{6321BD40-A3A4-22A5-C205-65D058D153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594" r="21989" b="-78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1299F-593D-9FB4-4981-8C3F8326B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- Remoteness- ‘’D is only liable if they could reasonably foresee that this harm would take place’’.</a:t>
            </a:r>
          </a:p>
          <a:p>
            <a:endParaRPr lang="en-GB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3312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title="Just Stop Oil protesters told to 'Just F--k off' by angry drivers and pedestrians">
            <a:hlinkClick r:id="" action="ppaction://media"/>
            <a:extLst>
              <a:ext uri="{FF2B5EF4-FFF2-40B4-BE49-F238E27FC236}">
                <a16:creationId xmlns:a16="http://schemas.microsoft.com/office/drawing/2014/main" id="{FF296385-285A-41D7-9395-B6E48A36618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97466" y="179916"/>
            <a:ext cx="10875544" cy="6144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543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Insulate Britain protesters run in front of cars to block M25 again">
            <a:hlinkClick r:id="" action="ppaction://media"/>
            <a:extLst>
              <a:ext uri="{FF2B5EF4-FFF2-40B4-BE49-F238E27FC236}">
                <a16:creationId xmlns:a16="http://schemas.microsoft.com/office/drawing/2014/main" id="{73CE7C5C-1074-E3AB-AA65-58BC41D7E6B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97697" y="215386"/>
            <a:ext cx="10889314" cy="6152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276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016D1-EFF5-4DD0-866E-E472FD32A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7200" b="1" i="1" u="sng" dirty="0"/>
              <a:t>Private Nuisance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9A0784-460C-19A9-42C5-ED9227215C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Meaning; ‘’ The defendant interferes unlawfully with the individual rights to use or enjoy their land’’. </a:t>
            </a:r>
          </a:p>
          <a:p>
            <a:r>
              <a:rPr lang="en-GB" dirty="0"/>
              <a:t>- In order for this to be proven a number of elements need to be proven; </a:t>
            </a:r>
          </a:p>
          <a:p>
            <a:r>
              <a:rPr lang="en-GB" dirty="0"/>
              <a:t>- These include; </a:t>
            </a:r>
          </a:p>
          <a:p>
            <a:r>
              <a:rPr lang="en-GB" dirty="0"/>
              <a:t>- ‘’ Proprietary interest</a:t>
            </a:r>
          </a:p>
          <a:p>
            <a:r>
              <a:rPr lang="en-GB" dirty="0"/>
              <a:t>- In order for there to be a claim – the individual who is claiming must have an interest in the land.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6823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FB6DD-5C6E-4649-ADE5-1155AC820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CDC61-6CB6-6966-2306-A42D40635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- ‘’Next, have they interfered with the enjoyment of the land or cause damage’’. </a:t>
            </a:r>
          </a:p>
          <a:p>
            <a:r>
              <a:rPr lang="en-GB" dirty="0"/>
              <a:t>- However, the courts also need to consider ‘’ Reasonableness’’</a:t>
            </a:r>
          </a:p>
          <a:p>
            <a:r>
              <a:rPr lang="en-GB" dirty="0"/>
              <a:t>- In addition to this, they must consider- </a:t>
            </a:r>
          </a:p>
          <a:p>
            <a:r>
              <a:rPr lang="en-GB" dirty="0"/>
              <a:t>1. ‘’Duration. </a:t>
            </a:r>
          </a:p>
          <a:p>
            <a:r>
              <a:rPr lang="en-GB" dirty="0"/>
              <a:t>2. Locality. </a:t>
            </a:r>
          </a:p>
          <a:p>
            <a:r>
              <a:rPr lang="en-GB" dirty="0"/>
              <a:t>3. Defendant’s malicious actions towards to claimant</a:t>
            </a:r>
          </a:p>
          <a:p>
            <a:r>
              <a:rPr lang="en-GB" dirty="0"/>
              <a:t>4. The public utility argument’’</a:t>
            </a:r>
          </a:p>
        </p:txBody>
      </p:sp>
    </p:spTree>
    <p:extLst>
      <p:ext uri="{BB962C8B-B14F-4D97-AF65-F5344CB8AC3E}">
        <p14:creationId xmlns:p14="http://schemas.microsoft.com/office/powerpoint/2010/main" val="9478779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Path through billowing grass">
            <a:extLst>
              <a:ext uri="{FF2B5EF4-FFF2-40B4-BE49-F238E27FC236}">
                <a16:creationId xmlns:a16="http://schemas.microsoft.com/office/drawing/2014/main" id="{5045E5BD-2950-353A-4C04-916A38E294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579" r="-1" b="4130"/>
          <a:stretch/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87FBD1-9A94-A02A-7204-59B7FD711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pPr algn="ctr"/>
            <a:r>
              <a:rPr lang="en-GB" sz="3600" b="1" i="1" u="sng" dirty="0">
                <a:solidFill>
                  <a:schemeClr val="tx1"/>
                </a:solidFill>
              </a:rPr>
              <a:t>Continued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39E46-8EC5-2128-F502-7CE01336E9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>
            <a:normAutofit/>
          </a:bodyPr>
          <a:lstStyle/>
          <a:p>
            <a:r>
              <a:rPr lang="en-GB" sz="1600">
                <a:solidFill>
                  <a:schemeClr val="tx1"/>
                </a:solidFill>
              </a:rPr>
              <a:t>- Are there any defences available for private nuisance; </a:t>
            </a:r>
          </a:p>
          <a:p>
            <a:r>
              <a:rPr lang="en-GB" sz="1600">
                <a:solidFill>
                  <a:schemeClr val="tx1"/>
                </a:solidFill>
              </a:rPr>
              <a:t>- Yes. </a:t>
            </a:r>
          </a:p>
          <a:p>
            <a:r>
              <a:rPr lang="en-GB" sz="1600">
                <a:solidFill>
                  <a:schemeClr val="tx1"/>
                </a:solidFill>
              </a:rPr>
              <a:t>- Research what each one is and what they mean. </a:t>
            </a:r>
          </a:p>
          <a:p>
            <a:r>
              <a:rPr lang="en-GB" sz="1600">
                <a:solidFill>
                  <a:schemeClr val="tx1"/>
                </a:solidFill>
              </a:rPr>
              <a:t>- Do this in groups.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4911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7A80F-421F-40C8-5F44-98820B3FD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078" y="516836"/>
            <a:ext cx="3100136" cy="19602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b="1" i="1" u="sng" dirty="0">
                <a:solidFill>
                  <a:srgbClr val="4D9CC3"/>
                </a:solidFill>
              </a:rPr>
              <a:t>Defenses to private law nuisance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A0A5CF6-407C-4691-8122-49DF69D00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0927" y="2633962"/>
            <a:ext cx="28346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624D974-6E7C-FF74-E95C-B463F16FBF66}"/>
              </a:ext>
            </a:extLst>
          </p:cNvPr>
          <p:cNvSpPr txBox="1"/>
          <p:nvPr/>
        </p:nvSpPr>
        <p:spPr>
          <a:xfrm>
            <a:off x="492371" y="2790855"/>
            <a:ext cx="3084844" cy="3311766"/>
          </a:xfrm>
          <a:prstGeom prst="rect">
            <a:avLst/>
          </a:prstGeom>
        </p:spPr>
        <p:txBody>
          <a:bodyPr vert="horz" lIns="0" tIns="45720" rIns="0" bIns="45720" rtlCol="0" anchor="t">
            <a:normAutofit/>
          </a:bodyPr>
          <a:lstStyle/>
          <a:p>
            <a:pPr marL="285750" indent="-285750">
              <a:lnSpc>
                <a:spcPct val="200000"/>
              </a:lnSpc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‘’ Sensitivity of the claimant, </a:t>
            </a:r>
          </a:p>
          <a:p>
            <a:pPr marL="285750" indent="-285750">
              <a:lnSpc>
                <a:spcPct val="200000"/>
              </a:lnSpc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Prescription </a:t>
            </a:r>
          </a:p>
          <a:p>
            <a:pPr marL="285750" indent="-285750">
              <a:lnSpc>
                <a:spcPct val="200000"/>
              </a:lnSpc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Statutory authority</a:t>
            </a:r>
          </a:p>
          <a:p>
            <a:pPr marL="285750" indent="-285750">
              <a:lnSpc>
                <a:spcPct val="200000"/>
              </a:lnSpc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Coming to nuisance with no defense’’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E8F2EF-17CA-6C5B-A6BA-8061CCF917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280" r="23008" b="1"/>
          <a:stretch/>
        </p:blipFill>
        <p:spPr>
          <a:xfrm>
            <a:off x="4080728" y="10"/>
            <a:ext cx="811127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6358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ompson Schwab and Another v Costaki and Another: The tort of private nuisance (1/3)">
            <a:hlinkClick r:id="" action="ppaction://media"/>
            <a:extLst>
              <a:ext uri="{FF2B5EF4-FFF2-40B4-BE49-F238E27FC236}">
                <a16:creationId xmlns:a16="http://schemas.microsoft.com/office/drawing/2014/main" id="{B0995851-7B03-FD13-0CBA-46188FB9DE3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10519" y="0"/>
            <a:ext cx="11534346" cy="6516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770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EA6BC0-7EA7-CB0B-9C4E-C2F77DE29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6000" dirty="0">
                <a:solidFill>
                  <a:srgbClr val="FFFFFF"/>
                </a:solidFill>
              </a:rPr>
              <a:t>Human Rights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9B2D16-9DC7-1530-9FA8-E6DA101715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899" r="18868" b="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2D23CA0-FCF9-9D7F-D2CB-CC3B59340B0A}"/>
              </a:ext>
            </a:extLst>
          </p:cNvPr>
          <p:cNvSpPr txBox="1"/>
          <p:nvPr/>
        </p:nvSpPr>
        <p:spPr>
          <a:xfrm>
            <a:off x="5116784" y="2546224"/>
            <a:ext cx="5977938" cy="3342747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dirty="0">
                <a:solidFill>
                  <a:srgbClr val="FFFFFF"/>
                </a:solidFill>
              </a:rPr>
              <a:t>European Convention on Human Rights 1950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dirty="0">
                <a:solidFill>
                  <a:srgbClr val="FFFFFF"/>
                </a:solidFill>
              </a:rPr>
              <a:t>Human Rights Act 1998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dirty="0">
                <a:solidFill>
                  <a:srgbClr val="FFFFFF"/>
                </a:solidFill>
              </a:rPr>
              <a:t>No new torts </a:t>
            </a:r>
          </a:p>
        </p:txBody>
      </p:sp>
    </p:spTree>
    <p:extLst>
      <p:ext uri="{BB962C8B-B14F-4D97-AF65-F5344CB8AC3E}">
        <p14:creationId xmlns:p14="http://schemas.microsoft.com/office/powerpoint/2010/main" val="33583551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F016F44-2DDD-508F-0F5A-DE829871F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The things speaks for itself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FC84B6-E17F-4D6A-43F4-6F3E958FBE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Control by D but there is flexibility; </a:t>
            </a:r>
          </a:p>
          <a:p>
            <a:r>
              <a:rPr lang="en-GB" dirty="0"/>
              <a:t>Grant v Australian Knitting Mills [1936]  </a:t>
            </a:r>
          </a:p>
          <a:p>
            <a:endParaRPr lang="en-GB" dirty="0"/>
          </a:p>
          <a:p>
            <a:r>
              <a:rPr lang="en-GB" dirty="0"/>
              <a:t>2. Not without negligence 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997447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17AD8-E2AE-5180-1618-BD0B5C03C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1CC89-E78A-2645-6108-CDAFD31F1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one of the following cases; </a:t>
            </a:r>
          </a:p>
          <a:p>
            <a:r>
              <a:rPr lang="en-GB" dirty="0"/>
              <a:t>- Henderson v Jenkins [1970]</a:t>
            </a:r>
          </a:p>
          <a:p>
            <a:r>
              <a:rPr lang="en-GB" dirty="0"/>
              <a:t>- George v Eagle Air Servies LTD [2009]</a:t>
            </a:r>
          </a:p>
          <a:p>
            <a:r>
              <a:rPr lang="en-GB" dirty="0"/>
              <a:t>- Ng Chun Pui v Lee Chuen Tat [1988]</a:t>
            </a:r>
          </a:p>
          <a:p>
            <a:r>
              <a:rPr lang="en-GB" dirty="0"/>
              <a:t>Feedback the facts and the outcome </a:t>
            </a:r>
          </a:p>
        </p:txBody>
      </p:sp>
    </p:spTree>
    <p:extLst>
      <p:ext uri="{BB962C8B-B14F-4D97-AF65-F5344CB8AC3E}">
        <p14:creationId xmlns:p14="http://schemas.microsoft.com/office/powerpoint/2010/main" val="1612197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7E7AC4-5071-83BA-4235-3AA9045B1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1" u="sng" dirty="0">
                <a:solidFill>
                  <a:srgbClr val="FFFFFF"/>
                </a:solidFill>
              </a:rPr>
              <a:t>Revision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9C12D35-5D93-EB13-0193-E24AB304933B}"/>
              </a:ext>
            </a:extLst>
          </p:cNvPr>
          <p:cNvSpPr txBox="1"/>
          <p:nvPr/>
        </p:nvSpPr>
        <p:spPr>
          <a:xfrm>
            <a:off x="643467" y="2546224"/>
            <a:ext cx="3448259" cy="3342747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spcAft>
                <a:spcPts val="600"/>
              </a:spcAft>
              <a:buFontTx/>
              <a:buChar char="-"/>
            </a:pPr>
            <a:r>
              <a:rPr lang="en-US" dirty="0">
                <a:solidFill>
                  <a:srgbClr val="FFFFFF"/>
                </a:solidFill>
              </a:rPr>
              <a:t>Let’s do a mock test. </a:t>
            </a:r>
          </a:p>
          <a:p>
            <a:pPr marL="285750" indent="-285750">
              <a:spcAft>
                <a:spcPts val="600"/>
              </a:spcAft>
              <a:buFontTx/>
              <a:buChar char="-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spcAft>
                <a:spcPts val="600"/>
              </a:spcAft>
              <a:buFontTx/>
              <a:buChar char="-"/>
            </a:pPr>
            <a:r>
              <a:rPr lang="en-US" dirty="0">
                <a:solidFill>
                  <a:srgbClr val="FFFFFF"/>
                </a:solidFill>
              </a:rPr>
              <a:t>You have around 45 minutes to complete the mock test.</a:t>
            </a:r>
          </a:p>
          <a:p>
            <a:pPr marL="285750" indent="-285750">
              <a:spcAft>
                <a:spcPts val="600"/>
              </a:spcAft>
              <a:buFontTx/>
              <a:buChar char="-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spcAft>
                <a:spcPts val="600"/>
              </a:spcAft>
              <a:buFontTx/>
              <a:buChar char="-"/>
            </a:pPr>
            <a:r>
              <a:rPr lang="en-US" dirty="0">
                <a:solidFill>
                  <a:srgbClr val="FFFFFF"/>
                </a:solidFill>
              </a:rPr>
              <a:t>If you would prefer not to take the mock test, chose a topic from the exam and revise it. </a:t>
            </a:r>
          </a:p>
        </p:txBody>
      </p:sp>
      <p:pic>
        <p:nvPicPr>
          <p:cNvPr id="5" name="Picture 4" descr="Colorful confetti on pink background">
            <a:extLst>
              <a:ext uri="{FF2B5EF4-FFF2-40B4-BE49-F238E27FC236}">
                <a16:creationId xmlns:a16="http://schemas.microsoft.com/office/drawing/2014/main" id="{C0AAFBB2-A135-F728-3F36-D8F9A8609F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3" r="13363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271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34DF21-08FC-CD2B-E767-A4A80919EA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2C11E6-601A-E2F2-DF13-75A3EE0C60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560" r="1" b="23164"/>
          <a:stretch>
            <a:fillRect/>
          </a:stretch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8941E2-624E-B446-26A9-06DD818D5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>
                <a:solidFill>
                  <a:srgbClr val="FFFFFF"/>
                </a:solidFill>
              </a:rPr>
              <a:t>Kahoot!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6B6F7283-450E-0627-D8CB-1AF2C013A991}"/>
              </a:ext>
            </a:extLst>
          </p:cNvPr>
          <p:cNvSpPr txBox="1"/>
          <p:nvPr/>
        </p:nvSpPr>
        <p:spPr>
          <a:xfrm>
            <a:off x="948648" y="2978254"/>
            <a:ext cx="3153580" cy="2444238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sz="1600">
                <a:solidFill>
                  <a:srgbClr val="FFFFFF"/>
                </a:solidFill>
              </a:rPr>
              <a:t>Let’s do a Kahoot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endParaRPr lang="en-US" sz="1600">
              <a:solidFill>
                <a:srgbClr val="FFFFFF"/>
              </a:solidFill>
            </a:endParaRP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sz="1600">
                <a:solidFill>
                  <a:srgbClr val="FFFFFF"/>
                </a:solidFill>
              </a:rPr>
              <a:t>Scan the QR code on the screen or put in the code. </a:t>
            </a:r>
          </a:p>
        </p:txBody>
      </p:sp>
      <p:sp>
        <p:nvSpPr>
          <p:cNvPr id="30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2647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48E4B5D-B9F5-1124-C15B-A531D8D559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Close-up of package with blank tag">
            <a:extLst>
              <a:ext uri="{FF2B5EF4-FFF2-40B4-BE49-F238E27FC236}">
                <a16:creationId xmlns:a16="http://schemas.microsoft.com/office/drawing/2014/main" id="{55D55C7D-BF32-9B0F-00CF-E667956774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5" r="1" b="16550"/>
          <a:stretch>
            <a:fillRect/>
          </a:stretch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8F1B46-B388-DE6D-CC4C-D7C3A35E8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1" u="sng">
                <a:solidFill>
                  <a:srgbClr val="FFFFFF"/>
                </a:solidFill>
              </a:rPr>
              <a:t>Quick Fire Questions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9469D2B-9104-8A92-05C0-8BDBD19A4DB3}"/>
              </a:ext>
            </a:extLst>
          </p:cNvPr>
          <p:cNvSpPr txBox="1"/>
          <p:nvPr/>
        </p:nvSpPr>
        <p:spPr>
          <a:xfrm>
            <a:off x="948648" y="2978254"/>
            <a:ext cx="3153580" cy="2444238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sz="1600">
                <a:solidFill>
                  <a:srgbClr val="FFFFFF"/>
                </a:solidFill>
              </a:rPr>
              <a:t>To end the module let’s do some quick-fire questions.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endParaRPr lang="en-US" sz="1600">
              <a:solidFill>
                <a:srgbClr val="FFFFFF"/>
              </a:solidFill>
            </a:endParaRP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r>
              <a:rPr lang="en-US" sz="1600">
                <a:solidFill>
                  <a:srgbClr val="FFFFFF"/>
                </a:solidFill>
              </a:rPr>
              <a:t>I am going to ask the class several key questions, unless stated otherwise questions are open to everyone. </a:t>
            </a:r>
          </a:p>
          <a:p>
            <a:pPr marL="285750" indent="-285750">
              <a:spcAft>
                <a:spcPts val="600"/>
              </a:spcAft>
              <a:buFont typeface="Calibri" panose="020F0502020204030204" pitchFamily="34" charset="0"/>
              <a:buChar char="-"/>
            </a:pPr>
            <a:endParaRPr lang="en-US" sz="1600">
              <a:solidFill>
                <a:srgbClr val="FFFFFF"/>
              </a:solidFill>
            </a:endParaRPr>
          </a:p>
        </p:txBody>
      </p:sp>
      <p:sp>
        <p:nvSpPr>
          <p:cNvPr id="30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1763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C2C2776-E88C-4EBB-2009-DA9D0EA506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christmas tree with ornaments&#10;&#10;AI-generated content may be incorrect.">
            <a:extLst>
              <a:ext uri="{FF2B5EF4-FFF2-40B4-BE49-F238E27FC236}">
                <a16:creationId xmlns:a16="http://schemas.microsoft.com/office/drawing/2014/main" id="{995E6BD7-D9BD-F43D-2EF6-401905D4BE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44" r="1" b="14148"/>
          <a:stretch>
            <a:fillRect/>
          </a:stretch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441BF-F554-142C-FFA4-D199CDD07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u="sng" dirty="0">
                <a:solidFill>
                  <a:srgbClr val="FFFFFF"/>
                </a:solidFill>
              </a:rPr>
              <a:t>Thank you 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129F0512-D854-5262-302C-0DD0FF777CAC}"/>
              </a:ext>
            </a:extLst>
          </p:cNvPr>
          <p:cNvSpPr txBox="1"/>
          <p:nvPr/>
        </p:nvSpPr>
        <p:spPr>
          <a:xfrm>
            <a:off x="948648" y="2978254"/>
            <a:ext cx="3153580" cy="2444238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rgbClr val="FFFFFF"/>
                </a:solidFill>
              </a:rPr>
              <a:t>This was our last tort law session.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rgbClr val="FFFFFF"/>
                </a:solidFill>
              </a:rPr>
              <a:t>Note the date for the exam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rgbClr val="FFFFFF"/>
                </a:solidFill>
              </a:rPr>
              <a:t>It has been a pleasure to teach you all this semester.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rgbClr val="FFFFFF"/>
                </a:solidFill>
              </a:rPr>
              <a:t>Have a lovely break!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rgbClr val="FFFFFF"/>
                </a:solidFill>
              </a:rPr>
              <a:t>All content will be on Moodle by Friday.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rgbClr val="FFFFFF"/>
                </a:solidFill>
              </a:rPr>
              <a:t>I am on annual leave from the 15</a:t>
            </a:r>
            <a:r>
              <a:rPr lang="en-US" sz="1400" baseline="30000" dirty="0">
                <a:solidFill>
                  <a:srgbClr val="FFFFFF"/>
                </a:solidFill>
              </a:rPr>
              <a:t>th</a:t>
            </a:r>
            <a:r>
              <a:rPr lang="en-US" sz="1400" dirty="0">
                <a:solidFill>
                  <a:srgbClr val="FFFFFF"/>
                </a:solidFill>
              </a:rPr>
              <a:t> of December – 5</a:t>
            </a:r>
            <a:r>
              <a:rPr lang="en-US" sz="1400" baseline="30000" dirty="0">
                <a:solidFill>
                  <a:srgbClr val="FFFFFF"/>
                </a:solidFill>
              </a:rPr>
              <a:t>th</a:t>
            </a:r>
            <a:r>
              <a:rPr lang="en-US" sz="1400" dirty="0">
                <a:solidFill>
                  <a:srgbClr val="FFFFFF"/>
                </a:solidFill>
              </a:rPr>
              <a:t> January 2026. 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1400" dirty="0">
                <a:solidFill>
                  <a:srgbClr val="FFFFFF"/>
                </a:solidFill>
              </a:rPr>
              <a:t>See you soon </a:t>
            </a:r>
            <a:r>
              <a:rPr lang="en-US" sz="1400" dirty="0">
                <a:solidFill>
                  <a:srgbClr val="FFFFFF"/>
                </a:solidFill>
                <a:sym typeface="Wingdings" panose="05000000000000000000" pitchFamily="2" charset="2"/>
              </a:rPr>
              <a:t></a:t>
            </a:r>
            <a:endParaRPr lang="en-US" sz="1400" dirty="0">
              <a:solidFill>
                <a:srgbClr val="FFFFFF"/>
              </a:solidFill>
            </a:endParaRPr>
          </a:p>
        </p:txBody>
      </p:sp>
      <p:sp>
        <p:nvSpPr>
          <p:cNvPr id="30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7532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nowman with a cap and a yellow scarf">
            <a:extLst>
              <a:ext uri="{FF2B5EF4-FFF2-40B4-BE49-F238E27FC236}">
                <a16:creationId xmlns:a16="http://schemas.microsoft.com/office/drawing/2014/main" id="{D94A72EF-9625-F39F-0CDC-B3FE52B69D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17" b="6913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chemeClr val="tx1">
                  <a:alpha val="3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469DCD-CD0C-C52E-7031-98BAD8B8BB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49"/>
            <a:ext cx="10058400" cy="3663755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en-GB" sz="3600" b="1" i="1" u="sng">
                <a:solidFill>
                  <a:schemeClr val="bg1"/>
                </a:solidFill>
              </a:rPr>
              <a:t>Thank you </a:t>
            </a:r>
            <a:endParaRPr lang="en-US" sz="360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A373BA-FCBB-DA78-B49C-5569455F9B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158916"/>
            <a:ext cx="10058400" cy="11958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1800">
                <a:solidFill>
                  <a:schemeClr val="bg1"/>
                </a:solidFill>
              </a:rPr>
              <a:t>Any questions?</a:t>
            </a:r>
            <a:endParaRPr lang="en-US" sz="1800">
              <a:solidFill>
                <a:schemeClr val="bg1"/>
              </a:solidFill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3820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RetrospectVTI">
  <a:themeElements>
    <a:clrScheme name="AnalogousFromRegularSeed_2SEEDS">
      <a:dk1>
        <a:srgbClr val="000000"/>
      </a:dk1>
      <a:lt1>
        <a:srgbClr val="FFFFFF"/>
      </a:lt1>
      <a:dk2>
        <a:srgbClr val="1E3535"/>
      </a:dk2>
      <a:lt2>
        <a:srgbClr val="E2E6E8"/>
      </a:lt2>
      <a:accent1>
        <a:srgbClr val="B15E3B"/>
      </a:accent1>
      <a:accent2>
        <a:srgbClr val="C34D5B"/>
      </a:accent2>
      <a:accent3>
        <a:srgbClr val="C09F4C"/>
      </a:accent3>
      <a:accent4>
        <a:srgbClr val="3BB1A7"/>
      </a:accent4>
      <a:accent5>
        <a:srgbClr val="4D9CC3"/>
      </a:accent5>
      <a:accent6>
        <a:srgbClr val="3B59B1"/>
      </a:accent6>
      <a:hlink>
        <a:srgbClr val="3A8BAE"/>
      </a:hlink>
      <a:folHlink>
        <a:srgbClr val="7F7F7F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1203</Words>
  <Application>Microsoft Office PowerPoint</Application>
  <PresentationFormat>Widescreen</PresentationFormat>
  <Paragraphs>176</Paragraphs>
  <Slides>37</Slides>
  <Notes>3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Calibri</vt:lpstr>
      <vt:lpstr>Calibri Light</vt:lpstr>
      <vt:lpstr>Tw Cen MT</vt:lpstr>
      <vt:lpstr>Wingdings</vt:lpstr>
      <vt:lpstr>RetrospectVTI</vt:lpstr>
      <vt:lpstr>Week 10</vt:lpstr>
      <vt:lpstr>Content </vt:lpstr>
      <vt:lpstr>Aims and Learning Objectives</vt:lpstr>
      <vt:lpstr>Legislation</vt:lpstr>
      <vt:lpstr>Maintenace </vt:lpstr>
      <vt:lpstr>Continued </vt:lpstr>
      <vt:lpstr>Temporary hazard</vt:lpstr>
      <vt:lpstr>Any available defences</vt:lpstr>
      <vt:lpstr>The rights of the public </vt:lpstr>
      <vt:lpstr>Continued....</vt:lpstr>
      <vt:lpstr>Others </vt:lpstr>
      <vt:lpstr>Trespassing on land</vt:lpstr>
      <vt:lpstr>Trespass on Land </vt:lpstr>
      <vt:lpstr>Trespass on land</vt:lpstr>
      <vt:lpstr>Three elements</vt:lpstr>
      <vt:lpstr>What if you enter somewhere wrongfully?</vt:lpstr>
      <vt:lpstr>Others</vt:lpstr>
      <vt:lpstr>What about any defences?</vt:lpstr>
      <vt:lpstr>Nuisance</vt:lpstr>
      <vt:lpstr>Public nuisance </vt:lpstr>
      <vt:lpstr>PowerPoint Presentation</vt:lpstr>
      <vt:lpstr>Continued </vt:lpstr>
      <vt:lpstr>PowerPoint Presentation</vt:lpstr>
      <vt:lpstr>PowerPoint Presentation</vt:lpstr>
      <vt:lpstr>Private Nuisance </vt:lpstr>
      <vt:lpstr>Continued</vt:lpstr>
      <vt:lpstr>Continued</vt:lpstr>
      <vt:lpstr>Defenses to private law nuisance </vt:lpstr>
      <vt:lpstr>PowerPoint Presentation</vt:lpstr>
      <vt:lpstr>Human Rights</vt:lpstr>
      <vt:lpstr>The things speaks for itself </vt:lpstr>
      <vt:lpstr>Activity </vt:lpstr>
      <vt:lpstr>Revision </vt:lpstr>
      <vt:lpstr>Kahoot!</vt:lpstr>
      <vt:lpstr>Quick Fire Questions</vt:lpstr>
      <vt:lpstr>Thank you </vt:lpstr>
      <vt:lpstr>Thank you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Zita Draper</dc:creator>
  <cp:lastModifiedBy>Zita Draper</cp:lastModifiedBy>
  <cp:revision>496</cp:revision>
  <cp:lastPrinted>2022-12-06T08:48:26Z</cp:lastPrinted>
  <dcterms:created xsi:type="dcterms:W3CDTF">2022-11-20T11:23:37Z</dcterms:created>
  <dcterms:modified xsi:type="dcterms:W3CDTF">2025-12-09T10:53:34Z</dcterms:modified>
</cp:coreProperties>
</file>