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56" r:id="rId5"/>
    <p:sldId id="257" r:id="rId6"/>
    <p:sldId id="263" r:id="rId7"/>
    <p:sldId id="264" r:id="rId8"/>
    <p:sldId id="262" r:id="rId9"/>
    <p:sldId id="261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 snapToGrid="0">
      <p:cViewPr varScale="1">
        <p:scale>
          <a:sx n="64" d="100"/>
          <a:sy n="64" d="100"/>
        </p:scale>
        <p:origin x="894" y="78"/>
      </p:cViewPr>
      <p:guideLst/>
    </p:cSldViewPr>
  </p:slideViewPr>
  <p:notesTextViewPr>
    <p:cViewPr>
      <p:scale>
        <a:sx n="75" d="100"/>
        <a:sy n="75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E7F38D-2DF2-4649-BB2D-5E71A11A1A8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DB485-CA54-4494-BC79-D9A7C6E6FA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258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87868-1E88-4D71-D89E-C5982D151B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7A8A1C-D63E-BA02-D3E7-35A89CC53B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3D63A6-D7FF-2DAE-2EF1-522F6A97C8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3F3A7C-49DE-61A5-2140-3E557D4F3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807F9-7D8B-51BD-465F-57E7D4FB5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750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25E0DC-01A2-2EC5-037A-365439D34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B7CAD-6CCC-97FF-7F8E-E983A0DFD9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C452E-2F46-9F76-B3C0-206819406D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E8946B-24E2-D572-0136-5604F3DD64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18FE8F-A981-B136-DF28-7AF3F224E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384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F073B-ADBA-D207-8BD3-AF47B0531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EA560A-F209-1026-A7AA-CDD928DBBD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B6837B-6479-8E26-A5E3-800FFA9BF7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CA4105-6ACF-CE97-8A0F-9FD222888C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F277E-5D73-2B63-FB40-97873116D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34363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109F7-A3B9-5FBE-8DE4-762F1ABAF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F95C84-BA2B-74D3-C59F-E87C70BEA1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FE4350-A034-CD86-4641-D19B08AE74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C659DA-3AC2-9185-D47E-6F57154C8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5C9DD6-0EDB-2487-D231-5C7565F4B6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2642EF-619B-470F-6388-79DA04DDC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322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5D60A-46EE-D2DA-BE8D-8DDEE34AE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1EE6A7-185E-2565-963D-8D79CA36A0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AB9C2C-59C5-A78D-33EF-684FE63384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D78D02-C4A9-8268-1A41-CFB5DD744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FA07BD3-0E55-C418-D4AF-108BE7393C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3F11CD-129F-87BB-FA93-9200A95D7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28AFFF-A806-DD62-4BE3-241467B06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2244E4-4E33-8576-F9DB-85E1989DB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951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D9D0C-06B9-371D-D784-08730CF098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B83B62-474A-AED5-0083-7B4343431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88D7E1-B59E-2EF1-2E75-14C96855E2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EEB132-9964-1067-E2DA-D53DDC8C61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501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9CED304-1570-1BFD-F592-FD8AA687D1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6778B34-1242-4976-E401-95E523945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931FBA8-917C-9955-8AFE-3AE6E3CBE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754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27E3B-1454-7CF6-C59E-810FC63D1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C01D7-1469-C99C-D47A-EBFE9F1047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1BD9D0-EB3F-901A-4348-9EF2FCF444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40E6E1-9DCE-FD28-EF2C-938BFD04D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524E8F-01E9-6968-B997-263EEAA651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1922AC-3DA7-EEF5-B7E5-4B39D6475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9157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692CA-CAAC-6D37-132D-1302DA678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A61434-C971-5697-F1E0-233EAEF87A2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4579C7-DC64-40BD-7D29-9118B6AF7F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A812D-9AE2-E754-6EC9-D47B4D335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D99AF-30EE-2946-D7FE-18C1852B2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267C5-F708-942F-98F9-A53E44F8C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282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91E10-B3DC-4951-EFFD-C3FF0692E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50445C-85D5-8E56-DBE2-557521866A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082394-0B3B-478E-6CC1-F6130750B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AEF3A-CC10-AAD4-305F-906A00DB5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C2821-FDE5-6A5A-E6D7-F78E09C1E4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535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E41936-2901-FACE-9D51-BA52DFB50E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C977F4-7D22-A8E6-B80E-AF7F362AEF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E9A40-0D30-A62B-1CB1-A4FB20B59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597DC-B6E3-95AE-4BDD-C5AA58C60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B25D14-4341-D1C0-2F2E-BD4E32E8D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1834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2232FB-AF54-B84C-99A7-2A92A06C6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B4746B-D5FD-8391-4CA9-246D684C22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F02A5-8DA4-0453-F4B8-8731C07769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ACFC44-6B33-48A8-8077-7992BA875A8A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B59D2-BB4A-976E-3C51-D5D80891DE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2F87D-C6D3-83DE-F189-DCE007A95E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2B313A-E87A-40FA-9622-76260F91F5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710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90/ijerph6051609" TargetMode="External"/><Relationship Id="rId2" Type="http://schemas.openxmlformats.org/officeDocument/2006/relationships/hyperlink" Target="https://www.bbc.co.uk/news/uk-england-lancashire-47042944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and holding a pen">
            <a:extLst>
              <a:ext uri="{FF2B5EF4-FFF2-40B4-BE49-F238E27FC236}">
                <a16:creationId xmlns:a16="http://schemas.microsoft.com/office/drawing/2014/main" id="{A8FE12B5-6B7F-6698-7A90-8C529BEEBA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42583"/>
            <a:ext cx="12192000" cy="690058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C433B1-CCB2-D754-2C69-7318006B6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4912" y="1888761"/>
            <a:ext cx="4736891" cy="4766872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</a:pPr>
            <a:r>
              <a:rPr lang="en-GB" sz="2000" b="1" dirty="0">
                <a:solidFill>
                  <a:srgbClr val="002060"/>
                </a:solidFill>
              </a:rPr>
              <a:t>Name: </a:t>
            </a:r>
            <a:r>
              <a:rPr lang="en-GB" sz="2000" dirty="0">
                <a:solidFill>
                  <a:srgbClr val="002060"/>
                </a:solidFill>
              </a:rPr>
              <a:t>Emilia Filipa Dunguiongue</a:t>
            </a:r>
            <a:br>
              <a:rPr lang="en-GB" sz="2000" dirty="0">
                <a:solidFill>
                  <a:srgbClr val="002060"/>
                </a:solidFill>
              </a:rPr>
            </a:br>
            <a:r>
              <a:rPr lang="en-GB" sz="2000" b="1" dirty="0">
                <a:solidFill>
                  <a:srgbClr val="002060"/>
                </a:solidFill>
              </a:rPr>
              <a:t>Student ID: </a:t>
            </a:r>
            <a:r>
              <a:rPr lang="en-GB" sz="2000" dirty="0">
                <a:solidFill>
                  <a:srgbClr val="002060"/>
                </a:solidFill>
              </a:rPr>
              <a:t>2328855</a:t>
            </a:r>
            <a:br>
              <a:rPr lang="en-GB" sz="2000" dirty="0">
                <a:solidFill>
                  <a:srgbClr val="002060"/>
                </a:solidFill>
              </a:rPr>
            </a:br>
            <a:r>
              <a:rPr lang="en-GB" sz="2000" b="1" dirty="0">
                <a:solidFill>
                  <a:srgbClr val="002060"/>
                </a:solidFill>
              </a:rPr>
              <a:t>Module Code and Name</a:t>
            </a:r>
            <a:r>
              <a:rPr lang="en-GB" sz="2000" dirty="0">
                <a:solidFill>
                  <a:srgbClr val="002060"/>
                </a:solidFill>
              </a:rPr>
              <a:t>: LCHS4003 Introduction to health and social care </a:t>
            </a:r>
            <a:br>
              <a:rPr lang="en-GB" sz="2000" dirty="0">
                <a:solidFill>
                  <a:srgbClr val="002060"/>
                </a:solidFill>
              </a:rPr>
            </a:br>
            <a:r>
              <a:rPr lang="en-GB" sz="2000" b="1" dirty="0">
                <a:solidFill>
                  <a:srgbClr val="002060"/>
                </a:solidFill>
              </a:rPr>
              <a:t>Module</a:t>
            </a:r>
            <a:r>
              <a:rPr lang="en-GB" sz="2000" dirty="0">
                <a:solidFill>
                  <a:srgbClr val="002060"/>
                </a:solidFill>
              </a:rPr>
              <a:t> </a:t>
            </a:r>
            <a:r>
              <a:rPr lang="en-GB" sz="2000" b="1" dirty="0">
                <a:solidFill>
                  <a:srgbClr val="002060"/>
                </a:solidFill>
              </a:rPr>
              <a:t>Lecture: </a:t>
            </a:r>
            <a:r>
              <a:rPr lang="en-GB" sz="2000" dirty="0">
                <a:solidFill>
                  <a:srgbClr val="002060"/>
                </a:solidFill>
              </a:rPr>
              <a:t>Jolly Nwankwo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2102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6CDD8-DB43-A243-92D2-FF6347ABA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485" y="410096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Mental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E4C6C-9B46-3A51-EE46-C35290E81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327" y="1761344"/>
            <a:ext cx="6161484" cy="4686559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6400" dirty="0"/>
              <a:t>Mental health have taken very different journeys since 1948.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/>
              <a:t> It  was very isolated meaning;  they use to hide patients in asylums and mental hospitals away from the public eye</a:t>
            </a:r>
            <a:br>
              <a:rPr lang="en-GB" sz="6400" dirty="0"/>
            </a:br>
            <a:r>
              <a:rPr lang="en-GB" sz="6400" dirty="0"/>
              <a:t>It was only very recently mental health have started to gain more awareness in the health and social care .(Claxton K.2020)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6400" dirty="0"/>
              <a:t> Is out in the community and people help each other and they are many resources available.(</a:t>
            </a:r>
            <a:r>
              <a:rPr lang="en-GB" sz="6400" dirty="0" err="1"/>
              <a:t>Anandaciva</a:t>
            </a:r>
            <a:r>
              <a:rPr lang="en-GB" sz="6400" dirty="0"/>
              <a:t> S.2023)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2900" dirty="0"/>
          </a:p>
          <a:p>
            <a:pPr marL="0" indent="0">
              <a:lnSpc>
                <a:spcPct val="150000"/>
              </a:lnSpc>
              <a:buNone/>
            </a:pPr>
            <a:endParaRPr lang="en-GB" sz="2900" dirty="0"/>
          </a:p>
          <a:p>
            <a:pPr marL="0" indent="0">
              <a:lnSpc>
                <a:spcPct val="150000"/>
              </a:lnSpc>
              <a:buNone/>
            </a:pPr>
            <a:br>
              <a:rPr lang="en-GB" sz="26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                                                                                                                                                                                                                                   </a:t>
            </a:r>
            <a:br>
              <a:rPr lang="en-GB" dirty="0"/>
            </a:br>
            <a:r>
              <a:rPr lang="en-GB" dirty="0"/>
              <a:t>                                                            </a:t>
            </a:r>
          </a:p>
        </p:txBody>
      </p:sp>
      <p:pic>
        <p:nvPicPr>
          <p:cNvPr id="1026" name="Picture 2" descr="Mental Health History - Mental Health">
            <a:extLst>
              <a:ext uri="{FF2B5EF4-FFF2-40B4-BE49-F238E27FC236}">
                <a16:creationId xmlns:a16="http://schemas.microsoft.com/office/drawing/2014/main" id="{5E0B866E-F7A7-5FBC-E222-13DA8ECD5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534" y="1526966"/>
            <a:ext cx="5162139" cy="380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05273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2E2BD-CF41-D29A-02FF-D25AAB569B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9289" y="2323475"/>
            <a:ext cx="9474200" cy="3316159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/>
              <a:t>Poor housing</a:t>
            </a:r>
          </a:p>
          <a:p>
            <a:r>
              <a:rPr lang="en-GB" sz="11200" dirty="0"/>
              <a:t>Drug abuse</a:t>
            </a:r>
          </a:p>
          <a:p>
            <a:r>
              <a:rPr lang="en-GB" sz="11200" dirty="0"/>
              <a:t>Alcohol Abuse </a:t>
            </a:r>
          </a:p>
          <a:p>
            <a:r>
              <a:rPr lang="en-GB" sz="11200" dirty="0"/>
              <a:t>Stress</a:t>
            </a:r>
          </a:p>
          <a:p>
            <a:r>
              <a:rPr lang="en-GB" sz="11200" dirty="0"/>
              <a:t>Domestic Violence </a:t>
            </a:r>
          </a:p>
          <a:p>
            <a:r>
              <a:rPr lang="en-GB" sz="11200" dirty="0"/>
              <a:t>Financial Abuse</a:t>
            </a:r>
          </a:p>
          <a:p>
            <a:r>
              <a:rPr lang="en-GB" sz="11200" dirty="0"/>
              <a:t>Genetics</a:t>
            </a:r>
          </a:p>
          <a:p>
            <a:r>
              <a:rPr lang="en-GB" sz="11200" dirty="0"/>
              <a:t>Poverty</a:t>
            </a:r>
          </a:p>
          <a:p>
            <a:r>
              <a:rPr lang="en-GB" sz="11200" dirty="0"/>
              <a:t>Infections</a:t>
            </a:r>
            <a:br>
              <a:rPr lang="en-GB" sz="11200" dirty="0"/>
            </a:br>
            <a:r>
              <a:rPr lang="en-GB" sz="11200" dirty="0"/>
              <a:t>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Picture 4" descr="A cartoon of a person sitting on the floor">
            <a:extLst>
              <a:ext uri="{FF2B5EF4-FFF2-40B4-BE49-F238E27FC236}">
                <a16:creationId xmlns:a16="http://schemas.microsoft.com/office/drawing/2014/main" id="{58CE2E65-BC1B-0791-3C2F-83BB24AD93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600" y="1468187"/>
            <a:ext cx="4457700" cy="368166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F29D7CC-BA40-AE85-3B2C-D671BDFA387D}"/>
              </a:ext>
            </a:extLst>
          </p:cNvPr>
          <p:cNvSpPr txBox="1"/>
          <p:nvPr/>
        </p:nvSpPr>
        <p:spPr>
          <a:xfrm>
            <a:off x="3837795" y="790511"/>
            <a:ext cx="48426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Mental health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37E472-E2AF-562E-3BE8-1BDF22137B24}"/>
              </a:ext>
            </a:extLst>
          </p:cNvPr>
          <p:cNvSpPr txBox="1"/>
          <p:nvPr/>
        </p:nvSpPr>
        <p:spPr>
          <a:xfrm>
            <a:off x="1079865" y="1541604"/>
            <a:ext cx="26532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Causes;</a:t>
            </a:r>
          </a:p>
        </p:txBody>
      </p:sp>
    </p:spTree>
    <p:extLst>
      <p:ext uri="{BB962C8B-B14F-4D97-AF65-F5344CB8AC3E}">
        <p14:creationId xmlns:p14="http://schemas.microsoft.com/office/powerpoint/2010/main" val="1064748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0F935C-FAE4-6B52-F02C-9EE29D14B1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872" y="2263515"/>
            <a:ext cx="10574728" cy="2491048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/>
              <a:t>Childhood Trauma</a:t>
            </a:r>
          </a:p>
          <a:p>
            <a:r>
              <a:rPr lang="en-GB" sz="11200" dirty="0"/>
              <a:t>Traumatic brain injury</a:t>
            </a:r>
          </a:p>
          <a:p>
            <a:r>
              <a:rPr lang="en-GB" sz="11200" dirty="0"/>
              <a:t>Environment</a:t>
            </a:r>
          </a:p>
          <a:p>
            <a:r>
              <a:rPr lang="en-GB" sz="11200" dirty="0"/>
              <a:t>Schizophrenia</a:t>
            </a:r>
          </a:p>
          <a:p>
            <a:r>
              <a:rPr lang="en-GB" sz="11200" dirty="0"/>
              <a:t>Dementia </a:t>
            </a:r>
          </a:p>
          <a:p>
            <a:r>
              <a:rPr lang="en-GB" sz="11200" dirty="0"/>
              <a:t>Depression</a:t>
            </a:r>
          </a:p>
          <a:p>
            <a:r>
              <a:rPr lang="en-GB" sz="11200" dirty="0"/>
              <a:t>Anxiety Attacks</a:t>
            </a:r>
          </a:p>
          <a:p>
            <a:pPr marL="0" indent="0">
              <a:buNone/>
            </a:pPr>
            <a:r>
              <a:rPr lang="en-GB" sz="11200" dirty="0"/>
              <a:t> </a:t>
            </a:r>
            <a:br>
              <a:rPr lang="en-GB" sz="6000" dirty="0"/>
            </a:br>
            <a:r>
              <a:rPr lang="en-GB" dirty="0"/>
              <a:t>                                                                                                                               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person sitting on the floor with his head on his hands&#10;&#10;Description automatically generated">
            <a:extLst>
              <a:ext uri="{FF2B5EF4-FFF2-40B4-BE49-F238E27FC236}">
                <a16:creationId xmlns:a16="http://schemas.microsoft.com/office/drawing/2014/main" id="{BF21464B-2C4A-7B29-2414-4DC2BCB48F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54712" y="1787323"/>
            <a:ext cx="5843588" cy="32833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D7BC025-11A5-DDDB-7190-F5B503377C16}"/>
              </a:ext>
            </a:extLst>
          </p:cNvPr>
          <p:cNvSpPr txBox="1"/>
          <p:nvPr/>
        </p:nvSpPr>
        <p:spPr>
          <a:xfrm>
            <a:off x="644577" y="309995"/>
            <a:ext cx="608600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/>
              <a:t>Mental health</a:t>
            </a:r>
          </a:p>
          <a:p>
            <a:endParaRPr lang="en-GB" dirty="0"/>
          </a:p>
          <a:p>
            <a:endParaRPr lang="en-GB" sz="2800" b="1" u="sng" dirty="0"/>
          </a:p>
          <a:p>
            <a:r>
              <a:rPr lang="en-GB" sz="2800" b="1" u="sng" dirty="0"/>
              <a:t>Causes;</a:t>
            </a:r>
          </a:p>
          <a:p>
            <a:r>
              <a:rPr lang="en-GB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2518484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810D5-0BFF-472D-99B1-CF06C40057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468" y="2578308"/>
            <a:ext cx="9706131" cy="325575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Developing and promoting awareness </a:t>
            </a:r>
          </a:p>
          <a:p>
            <a:r>
              <a:rPr lang="en-GB" dirty="0"/>
              <a:t>Physical and mental activities</a:t>
            </a:r>
          </a:p>
          <a:p>
            <a:r>
              <a:rPr lang="en-GB" dirty="0"/>
              <a:t>Strong support network</a:t>
            </a:r>
          </a:p>
          <a:p>
            <a:r>
              <a:rPr lang="en-GB" dirty="0"/>
              <a:t>Stable home environment  </a:t>
            </a:r>
          </a:p>
          <a:p>
            <a:r>
              <a:rPr lang="en-GB" dirty="0"/>
              <a:t>Service area like General Practitioner (GP)</a:t>
            </a:r>
          </a:p>
          <a:p>
            <a:r>
              <a:rPr lang="en-GB" dirty="0"/>
              <a:t>Consoling</a:t>
            </a:r>
          </a:p>
          <a:p>
            <a:r>
              <a:rPr lang="en-GB" dirty="0"/>
              <a:t>Do activities that you enjoy</a:t>
            </a:r>
          </a:p>
          <a:p>
            <a:r>
              <a:rPr lang="en-GB" dirty="0"/>
              <a:t>Injection and medication   </a:t>
            </a:r>
            <a:br>
              <a:rPr lang="en-GB" dirty="0"/>
            </a:br>
            <a:r>
              <a:rPr lang="en-GB" dirty="0"/>
              <a:t>                                                                                                                   EMILIA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person with a ladder and flowers on her head&#10;&#10;Description automatically generated">
            <a:extLst>
              <a:ext uri="{FF2B5EF4-FFF2-40B4-BE49-F238E27FC236}">
                <a16:creationId xmlns:a16="http://schemas.microsoft.com/office/drawing/2014/main" id="{CBF0660B-E347-D3B9-7218-507416D33C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0167" y="1778207"/>
            <a:ext cx="4761833" cy="485595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E25CA8D-558F-2C56-21C4-E1E92532B5F3}"/>
              </a:ext>
            </a:extLst>
          </p:cNvPr>
          <p:cNvSpPr txBox="1"/>
          <p:nvPr/>
        </p:nvSpPr>
        <p:spPr>
          <a:xfrm>
            <a:off x="1199213" y="508000"/>
            <a:ext cx="65956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/>
              <a:t>Promoting awareness</a:t>
            </a:r>
          </a:p>
        </p:txBody>
      </p:sp>
    </p:spTree>
    <p:extLst>
      <p:ext uri="{BB962C8B-B14F-4D97-AF65-F5344CB8AC3E}">
        <p14:creationId xmlns:p14="http://schemas.microsoft.com/office/powerpoint/2010/main" val="23614547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29B83-0855-3293-36D5-F209FCA88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2873"/>
            <a:ext cx="10515600" cy="1166032"/>
          </a:xfrm>
        </p:spPr>
        <p:txBody>
          <a:bodyPr>
            <a:normAutofit/>
          </a:bodyPr>
          <a:lstStyle/>
          <a:p>
            <a:r>
              <a:rPr lang="en-GB" sz="1600" b="1" dirty="0"/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AE2A1-D3B1-57F7-A702-F23840EAD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4053"/>
            <a:ext cx="10515600" cy="491291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400" dirty="0"/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Gill </a:t>
            </a:r>
            <a:r>
              <a:rPr lang="en-GB" dirty="0" err="1"/>
              <a:t>dummigan</a:t>
            </a:r>
            <a:r>
              <a:rPr lang="en-GB" dirty="0"/>
              <a:t> (2019),health correspondant </a:t>
            </a:r>
            <a:r>
              <a:rPr lang="en-GB" dirty="0">
                <a:hlinkClick r:id="rId2"/>
              </a:rPr>
              <a:t>Hospitals in Lancashire see rise in mental health patients - BBC News</a:t>
            </a:r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Int. J. Environ. Res. Public Health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 </a:t>
            </a:r>
            <a:r>
              <a:rPr lang="en-GB" b="1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2009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(5), 1609-1619; </a:t>
            </a:r>
            <a:r>
              <a:rPr lang="en-GB" b="1" i="0" u="none" strike="noStrike" dirty="0">
                <a:solidFill>
                  <a:srgbClr val="4F5671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  <a:hlinkClick r:id="rId3"/>
              </a:rPr>
              <a:t>https://doi.org/10.3390/ijerph6051609</a:t>
            </a:r>
            <a:br>
              <a:rPr lang="en-GB" sz="1400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5520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A4D38-93D9-1263-E237-A005FF0DB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2103437"/>
            <a:ext cx="10515600" cy="1820863"/>
          </a:xfrm>
        </p:spPr>
        <p:txBody>
          <a:bodyPr/>
          <a:lstStyle/>
          <a:p>
            <a:pPr algn="ctr"/>
            <a:r>
              <a:rPr lang="en-GB" b="1" i="1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320655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8" ma:contentTypeDescription="Create a new document." ma:contentTypeScope="" ma:versionID="d80a40643464fda4152d7092b34ecf5a">
  <xsd:schema xmlns:xsd="http://www.w3.org/2001/XMLSchema" xmlns:xs="http://www.w3.org/2001/XMLSchema" xmlns:p="http://schemas.microsoft.com/office/2006/metadata/properties" xmlns:ns3="b6c735d2-3114-479d-9f38-f4e14bc16876" xmlns:ns4="bd58668a-75ed-4e88-8b6f-7357ab2eb406" targetNamespace="http://schemas.microsoft.com/office/2006/metadata/properties" ma:root="true" ma:fieldsID="9f528d7f0718ecb372183421c70ef309" ns3:_="" ns4:_="">
    <xsd:import namespace="b6c735d2-3114-479d-9f38-f4e14bc16876"/>
    <xsd:import namespace="bd58668a-75ed-4e88-8b6f-7357ab2eb40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58668a-75ed-4e88-8b6f-7357ab2eb406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6c735d2-3114-479d-9f38-f4e14bc16876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38F8A5-7B0F-49AA-BCFE-3950A7465E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bd58668a-75ed-4e88-8b6f-7357ab2eb40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9801FBA-DFEE-4F2A-AF03-B204F219540C}">
  <ds:schemaRefs>
    <ds:schemaRef ds:uri="http://purl.org/dc/dcmitype/"/>
    <ds:schemaRef ds:uri="bd58668a-75ed-4e88-8b6f-7357ab2eb406"/>
    <ds:schemaRef ds:uri="http://schemas.microsoft.com/office/2006/documentManagement/types"/>
    <ds:schemaRef ds:uri="http://www.w3.org/XML/1998/namespace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b6c735d2-3114-479d-9f38-f4e14bc16876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708A6448-F133-4A88-88D5-B79899EA5E8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10437</TotalTime>
  <Words>252</Words>
  <Application>Microsoft Office PowerPoint</Application>
  <PresentationFormat>Widescreen</PresentationFormat>
  <Paragraphs>49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Name: Emilia Filipa Dunguiongue Student ID: 2328855 Module Code and Name: LCHS4003 Introduction to health and social care  Module Lecture: Jolly Nwankwo </vt:lpstr>
      <vt:lpstr>Mental health</vt:lpstr>
      <vt:lpstr>PowerPoint Presentation</vt:lpstr>
      <vt:lpstr>PowerPoint Presentation</vt:lpstr>
      <vt:lpstr>PowerPoint Presentation</vt:lpstr>
      <vt:lpstr>References List 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Emilia Filipa Dunguiongue (2328855)</dc:creator>
  <cp:lastModifiedBy>Emilia Filipa Dunguiongue (2328855)</cp:lastModifiedBy>
  <cp:revision>3</cp:revision>
  <dcterms:created xsi:type="dcterms:W3CDTF">2024-06-23T11:54:13Z</dcterms:created>
  <dcterms:modified xsi:type="dcterms:W3CDTF">2024-07-06T14:21:18Z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