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62" r:id="rId5"/>
    <p:sldId id="261" r:id="rId6"/>
    <p:sldId id="259" r:id="rId7"/>
    <p:sldId id="260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40" d="100"/>
          <a:sy n="40" d="100"/>
        </p:scale>
        <p:origin x="-120" y="-78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3/13/2020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3/13/2020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3/13/2020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3/13/2020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3/13/2020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3/13/2020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3/13/2020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3/13/2020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3/13/2020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3/13/2020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pPr/>
              <a:t>3/13/2020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3/13/2020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Understanding and engaging in the customer experience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 smtClean="0"/>
              <a:t>Sajida</a:t>
            </a:r>
            <a:r>
              <a:rPr lang="en-GB" dirty="0" smtClean="0"/>
              <a:t> </a:t>
            </a:r>
            <a:r>
              <a:rPr lang="en-GB" dirty="0" err="1" smtClean="0"/>
              <a:t>Mahmood</a:t>
            </a:r>
            <a:r>
              <a:rPr lang="en-GB" smtClean="0"/>
              <a:t> - 1711962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11854875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479" y="1270000"/>
            <a:ext cx="9603275" cy="1049235"/>
          </a:xfrm>
        </p:spPr>
        <p:txBody>
          <a:bodyPr/>
          <a:lstStyle/>
          <a:p>
            <a:r>
              <a:rPr lang="en-GB" dirty="0" smtClean="0"/>
              <a:t>Customer Relationship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5079" y="2180036"/>
            <a:ext cx="9603275" cy="3450613"/>
          </a:xfrm>
        </p:spPr>
        <p:txBody>
          <a:bodyPr/>
          <a:lstStyle/>
          <a:p>
            <a:r>
              <a:rPr lang="en-GB" dirty="0" smtClean="0"/>
              <a:t>Ensuring customers are happy</a:t>
            </a:r>
          </a:p>
          <a:p>
            <a:r>
              <a:rPr lang="en-GB" dirty="0" smtClean="0"/>
              <a:t>Providing an effective and efficient service</a:t>
            </a:r>
          </a:p>
          <a:p>
            <a:r>
              <a:rPr lang="en-GB" dirty="0" smtClean="0"/>
              <a:t>Retaining customer so that they become loyal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0" y="3797300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/>
              <a:t>Ethics &amp; sustainability</a:t>
            </a:r>
            <a:endParaRPr lang="en-GB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245079" y="4297400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Environmental protection and preservation</a:t>
            </a:r>
          </a:p>
          <a:p>
            <a:r>
              <a:rPr lang="en-GB" dirty="0" smtClean="0"/>
              <a:t>Equal Right </a:t>
            </a:r>
          </a:p>
          <a:p>
            <a:r>
              <a:rPr lang="en-GB" dirty="0" smtClean="0"/>
              <a:t>Retaining customer so that they become loyal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35182519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Quality models</a:t>
            </a:r>
            <a:endParaRPr lang="en-GB" dirty="0"/>
          </a:p>
        </p:txBody>
      </p:sp>
      <p:pic>
        <p:nvPicPr>
          <p:cNvPr id="1026" name="Picture 2" descr="Image result for juran's theory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7833" y="2473539"/>
            <a:ext cx="3558167" cy="355816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218116" y="1978980"/>
            <a:ext cx="3657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Jurans</a:t>
            </a:r>
            <a:r>
              <a:rPr lang="en-GB" dirty="0" smtClean="0"/>
              <a:t> Theory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6253216" y="2047126"/>
            <a:ext cx="3657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Crosbys</a:t>
            </a:r>
            <a:r>
              <a:rPr lang="en-GB" dirty="0" smtClean="0"/>
              <a:t> Theory</a:t>
            </a:r>
            <a:endParaRPr lang="en-GB" dirty="0"/>
          </a:p>
        </p:txBody>
      </p:sp>
      <p:pic>
        <p:nvPicPr>
          <p:cNvPr id="1030" name="Picture 6" descr="Image result for crosbys's 14 step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3216" y="2473538"/>
            <a:ext cx="3347984" cy="355816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755891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Advantages &amp; disadvantages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51579" y="2015732"/>
            <a:ext cx="2955321" cy="3450613"/>
          </a:xfrm>
        </p:spPr>
        <p:txBody>
          <a:bodyPr/>
          <a:lstStyle/>
          <a:p>
            <a:r>
              <a:rPr lang="en-GB" dirty="0" smtClean="0"/>
              <a:t>Could help develop some really positive initiatives which will help society and the environment</a:t>
            </a:r>
          </a:p>
          <a:p>
            <a:r>
              <a:rPr lang="en-GB" dirty="0" smtClean="0"/>
              <a:t>Will be beneficial for future generations</a:t>
            </a:r>
            <a:endParaRPr lang="en-GB" dirty="0"/>
          </a:p>
        </p:txBody>
      </p:sp>
      <p:sp>
        <p:nvSpPr>
          <p:cNvPr id="4" name="AutoShape 2" descr="Image result for advantages and disadvantages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3076" name="Picture 4" descr="advantage and disadvantage of mechanical seal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8917" y="270888"/>
            <a:ext cx="3317872" cy="14762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Content Placeholder 2"/>
          <p:cNvSpPr txBox="1">
            <a:spLocks/>
          </p:cNvSpPr>
          <p:nvPr/>
        </p:nvSpPr>
        <p:spPr>
          <a:xfrm>
            <a:off x="5113596" y="2015731"/>
            <a:ext cx="2955321" cy="345061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Too much pressure from the market</a:t>
            </a:r>
          </a:p>
          <a:p>
            <a:r>
              <a:rPr lang="en-GB" dirty="0" smtClean="0"/>
              <a:t>Further pressure from environmentalists and council</a:t>
            </a:r>
          </a:p>
          <a:p>
            <a:r>
              <a:rPr lang="en-GB" dirty="0" smtClean="0"/>
              <a:t>Idea may not potentially work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36694359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Examples using </a:t>
            </a:r>
            <a:r>
              <a:rPr lang="en-GB" dirty="0" err="1" smtClean="0"/>
              <a:t>asda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Reducing food waste</a:t>
            </a:r>
          </a:p>
          <a:p>
            <a:r>
              <a:rPr lang="en-GB" dirty="0" smtClean="0"/>
              <a:t>Reducing plastic usage</a:t>
            </a:r>
          </a:p>
          <a:p>
            <a:r>
              <a:rPr lang="en-GB" dirty="0" smtClean="0"/>
              <a:t>Cutting down on energy bills</a:t>
            </a:r>
          </a:p>
          <a:p>
            <a:r>
              <a:rPr lang="en-GB" dirty="0" smtClean="0"/>
              <a:t>Carriers bags have been removed </a:t>
            </a:r>
          </a:p>
          <a:p>
            <a:r>
              <a:rPr lang="en-GB" dirty="0" smtClean="0"/>
              <a:t>Reduced Carbon footprint</a:t>
            </a:r>
          </a:p>
        </p:txBody>
      </p:sp>
      <p:pic>
        <p:nvPicPr>
          <p:cNvPr id="2050" name="Picture 2" descr="Putting plastic in a b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6929" y="2015732"/>
            <a:ext cx="4987925" cy="332944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7337772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Swot analysis on </a:t>
            </a:r>
            <a:r>
              <a:rPr lang="en-GB" dirty="0" err="1" smtClean="0"/>
              <a:t>asda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3310711686"/>
              </p:ext>
            </p:extLst>
          </p:nvPr>
        </p:nvGraphicFramePr>
        <p:xfrm>
          <a:off x="1450975" y="2016125"/>
          <a:ext cx="9604376" cy="37490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802188">
                  <a:extLst>
                    <a:ext uri="{9D8B030D-6E8A-4147-A177-3AD203B41FA5}">
                      <a16:colId xmlns="" xmlns:a16="http://schemas.microsoft.com/office/drawing/2014/main" val="2681031802"/>
                    </a:ext>
                  </a:extLst>
                </a:gridCol>
                <a:gridCol w="4802188">
                  <a:extLst>
                    <a:ext uri="{9D8B030D-6E8A-4147-A177-3AD203B41FA5}">
                      <a16:colId xmlns="" xmlns:a16="http://schemas.microsoft.com/office/drawing/2014/main" val="50398795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Strengths</a:t>
                      </a:r>
                      <a:r>
                        <a:rPr lang="en-GB" baseline="0" dirty="0" smtClean="0"/>
                        <a:t> </a:t>
                      </a:r>
                    </a:p>
                    <a:p>
                      <a:r>
                        <a:rPr lang="en-GB" baseline="0" dirty="0" smtClean="0"/>
                        <a:t>Have a lot of ethical and sustainable strategies in place that are effectively working and pleasing the customers </a:t>
                      </a:r>
                    </a:p>
                    <a:p>
                      <a:r>
                        <a:rPr lang="en-GB" baseline="0" dirty="0" smtClean="0"/>
                        <a:t>A very large selection or products</a:t>
                      </a:r>
                    </a:p>
                    <a:p>
                      <a:r>
                        <a:rPr lang="en-GB" baseline="0" dirty="0" smtClean="0"/>
                        <a:t>Actively engaged with the community</a:t>
                      </a:r>
                    </a:p>
                    <a:p>
                      <a:r>
                        <a:rPr lang="en-GB" baseline="0" dirty="0" smtClean="0"/>
                        <a:t>Have retained loyalty from existing customers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Weaknesses</a:t>
                      </a:r>
                    </a:p>
                    <a:p>
                      <a:r>
                        <a:rPr lang="en-GB" dirty="0" smtClean="0"/>
                        <a:t>Do not provide customers with a loyalty scheme like the competitors</a:t>
                      </a:r>
                      <a:r>
                        <a:rPr lang="en-GB" baseline="0" dirty="0" smtClean="0"/>
                        <a:t> do</a:t>
                      </a:r>
                    </a:p>
                    <a:p>
                      <a:r>
                        <a:rPr lang="en-GB" baseline="0" dirty="0" smtClean="0"/>
                        <a:t>Too much competition in the local market</a:t>
                      </a:r>
                    </a:p>
                    <a:p>
                      <a:r>
                        <a:rPr lang="en-GB" baseline="0" dirty="0" smtClean="0"/>
                        <a:t>Do not offer smaller and local stores like their competitor's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4899078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Opportunities</a:t>
                      </a:r>
                      <a:r>
                        <a:rPr lang="en-GB" baseline="0" dirty="0" smtClean="0"/>
                        <a:t> </a:t>
                      </a:r>
                    </a:p>
                    <a:p>
                      <a:r>
                        <a:rPr lang="en-GB" baseline="0" dirty="0" smtClean="0"/>
                        <a:t>Can look to open more stores, in particular local ones</a:t>
                      </a:r>
                    </a:p>
                    <a:p>
                      <a:r>
                        <a:rPr lang="en-GB" baseline="0" dirty="0" smtClean="0"/>
                        <a:t>Discover further ethical and sustainable initiatives to help attract more customers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Threats</a:t>
                      </a:r>
                    </a:p>
                    <a:p>
                      <a:r>
                        <a:rPr lang="en-GB" dirty="0" smtClean="0"/>
                        <a:t>Too much competition within the market</a:t>
                      </a:r>
                    </a:p>
                    <a:p>
                      <a:r>
                        <a:rPr lang="en-GB" dirty="0" smtClean="0"/>
                        <a:t>Need to also enhance</a:t>
                      </a:r>
                      <a:r>
                        <a:rPr lang="en-GB" baseline="0" dirty="0" smtClean="0"/>
                        <a:t> their online shopping base in order to attract more customers as other online specialists could potentially be more of a threat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12914897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1464098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 smtClean="0"/>
              <a:t>Thank you for listening</a:t>
            </a:r>
            <a:endParaRPr lang="en-GB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dirty="0" smtClean="0"/>
              <a:t>Do you have any questions?</a:t>
            </a:r>
            <a:endParaRPr lang="en-GB" sz="4000" dirty="0"/>
          </a:p>
        </p:txBody>
      </p:sp>
    </p:spTree>
    <p:extLst>
      <p:ext uri="{BB962C8B-B14F-4D97-AF65-F5344CB8AC3E}">
        <p14:creationId xmlns="" xmlns:p14="http://schemas.microsoft.com/office/powerpoint/2010/main" val="4081370676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TM10001114[[fn=Gallery]]</Template>
  <TotalTime>62</TotalTime>
  <Words>250</Words>
  <Application>Microsoft Office PowerPoint</Application>
  <PresentationFormat>Custom</PresentationFormat>
  <Paragraphs>43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Gallery</vt:lpstr>
      <vt:lpstr>Understanding and engaging in the customer experience </vt:lpstr>
      <vt:lpstr>Customer Relationship Management</vt:lpstr>
      <vt:lpstr>Quality models</vt:lpstr>
      <vt:lpstr>Advantages &amp; disadvantages</vt:lpstr>
      <vt:lpstr>Examples using asda</vt:lpstr>
      <vt:lpstr>Swot analysis on asda</vt:lpstr>
      <vt:lpstr>Thank you for listening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Understanding and engaging in the customer experience</dc:title>
  <dc:creator>Windows User</dc:creator>
  <cp:lastModifiedBy>javeriya</cp:lastModifiedBy>
  <cp:revision>8</cp:revision>
  <dcterms:created xsi:type="dcterms:W3CDTF">2020-03-13T01:10:53Z</dcterms:created>
  <dcterms:modified xsi:type="dcterms:W3CDTF">2020-03-13T12:38:09Z</dcterms:modified>
</cp:coreProperties>
</file>