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CCB90-6741-4454-98E9-6728A2253822}" v="59" dt="2022-12-06T11:14:03.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Polgar" userId="f4df9b7119be408b" providerId="LiveId" clId="{005CCB90-6741-4454-98E9-6728A2253822}"/>
    <pc:docChg chg="undo custSel addSld delSld modSld">
      <pc:chgData name="Constantin Polgar" userId="f4df9b7119be408b" providerId="LiveId" clId="{005CCB90-6741-4454-98E9-6728A2253822}" dt="2022-12-07T22:36:06.760" v="669" actId="680"/>
      <pc:docMkLst>
        <pc:docMk/>
      </pc:docMkLst>
      <pc:sldChg chg="new del">
        <pc:chgData name="Constantin Polgar" userId="f4df9b7119be408b" providerId="LiveId" clId="{005CCB90-6741-4454-98E9-6728A2253822}" dt="2022-12-05T15:11:05.332" v="3" actId="2696"/>
        <pc:sldMkLst>
          <pc:docMk/>
          <pc:sldMk cId="310968892" sldId="256"/>
        </pc:sldMkLst>
      </pc:sldChg>
      <pc:sldChg chg="addSp delSp modSp new del">
        <pc:chgData name="Constantin Polgar" userId="f4df9b7119be408b" providerId="LiveId" clId="{005CCB90-6741-4454-98E9-6728A2253822}" dt="2022-12-05T15:14:11.421" v="51" actId="2696"/>
        <pc:sldMkLst>
          <pc:docMk/>
          <pc:sldMk cId="2789625313" sldId="256"/>
        </pc:sldMkLst>
        <pc:picChg chg="add del mod">
          <ac:chgData name="Constantin Polgar" userId="f4df9b7119be408b" providerId="LiveId" clId="{005CCB90-6741-4454-98E9-6728A2253822}" dt="2022-12-05T15:13:50.769" v="43"/>
          <ac:picMkLst>
            <pc:docMk/>
            <pc:sldMk cId="2789625313" sldId="256"/>
            <ac:picMk id="2" creationId="{83300F0D-E27D-1C4A-4D7A-E8543EB0BCD4}"/>
          </ac:picMkLst>
        </pc:picChg>
        <pc:picChg chg="add del mod">
          <ac:chgData name="Constantin Polgar" userId="f4df9b7119be408b" providerId="LiveId" clId="{005CCB90-6741-4454-98E9-6728A2253822}" dt="2022-12-05T15:13:50.597" v="42"/>
          <ac:picMkLst>
            <pc:docMk/>
            <pc:sldMk cId="2789625313" sldId="256"/>
            <ac:picMk id="3" creationId="{E225FBF7-11BE-3D70-122D-55E750CE6C3B}"/>
          </ac:picMkLst>
        </pc:picChg>
        <pc:picChg chg="add del mod">
          <ac:chgData name="Constantin Polgar" userId="f4df9b7119be408b" providerId="LiveId" clId="{005CCB90-6741-4454-98E9-6728A2253822}" dt="2022-12-05T15:13:50.413" v="41"/>
          <ac:picMkLst>
            <pc:docMk/>
            <pc:sldMk cId="2789625313" sldId="256"/>
            <ac:picMk id="4" creationId="{AD6726B8-3795-A891-2CCB-4D0B82DFBC76}"/>
          </ac:picMkLst>
        </pc:picChg>
        <pc:picChg chg="add del mod">
          <ac:chgData name="Constantin Polgar" userId="f4df9b7119be408b" providerId="LiveId" clId="{005CCB90-6741-4454-98E9-6728A2253822}" dt="2022-12-05T15:13:50.271" v="40"/>
          <ac:picMkLst>
            <pc:docMk/>
            <pc:sldMk cId="2789625313" sldId="256"/>
            <ac:picMk id="5" creationId="{A7DC330C-9D7D-63A1-0E9D-63D43F1835BB}"/>
          </ac:picMkLst>
        </pc:picChg>
        <pc:picChg chg="add del mod">
          <ac:chgData name="Constantin Polgar" userId="f4df9b7119be408b" providerId="LiveId" clId="{005CCB90-6741-4454-98E9-6728A2253822}" dt="2022-12-05T15:13:50.030" v="39"/>
          <ac:picMkLst>
            <pc:docMk/>
            <pc:sldMk cId="2789625313" sldId="256"/>
            <ac:picMk id="6" creationId="{CE580F42-F697-8603-F762-25EF522E18E4}"/>
          </ac:picMkLst>
        </pc:picChg>
        <pc:picChg chg="add del mod">
          <ac:chgData name="Constantin Polgar" userId="f4df9b7119be408b" providerId="LiveId" clId="{005CCB90-6741-4454-98E9-6728A2253822}" dt="2022-12-05T15:13:49.821" v="38"/>
          <ac:picMkLst>
            <pc:docMk/>
            <pc:sldMk cId="2789625313" sldId="256"/>
            <ac:picMk id="7" creationId="{C4803B86-0C19-CC6E-A91A-4EA6E0B89091}"/>
          </ac:picMkLst>
        </pc:picChg>
        <pc:picChg chg="add del mod">
          <ac:chgData name="Constantin Polgar" userId="f4df9b7119be408b" providerId="LiveId" clId="{005CCB90-6741-4454-98E9-6728A2253822}" dt="2022-12-05T15:13:49.708" v="37"/>
          <ac:picMkLst>
            <pc:docMk/>
            <pc:sldMk cId="2789625313" sldId="256"/>
            <ac:picMk id="8" creationId="{C9AFE9AA-FCFD-B288-C17F-579CE275E70A}"/>
          </ac:picMkLst>
        </pc:picChg>
        <pc:picChg chg="add del mod">
          <ac:chgData name="Constantin Polgar" userId="f4df9b7119be408b" providerId="LiveId" clId="{005CCB90-6741-4454-98E9-6728A2253822}" dt="2022-12-05T15:13:49.442" v="36"/>
          <ac:picMkLst>
            <pc:docMk/>
            <pc:sldMk cId="2789625313" sldId="256"/>
            <ac:picMk id="9" creationId="{F5C2A001-AA3B-E439-77B2-02816909578B}"/>
          </ac:picMkLst>
        </pc:picChg>
        <pc:picChg chg="add del mod">
          <ac:chgData name="Constantin Polgar" userId="f4df9b7119be408b" providerId="LiveId" clId="{005CCB90-6741-4454-98E9-6728A2253822}" dt="2022-12-05T15:13:49.258" v="35"/>
          <ac:picMkLst>
            <pc:docMk/>
            <pc:sldMk cId="2789625313" sldId="256"/>
            <ac:picMk id="10" creationId="{87579364-E9C7-C0DF-1D56-CE7D15ED4D34}"/>
          </ac:picMkLst>
        </pc:picChg>
        <pc:picChg chg="add del mod">
          <ac:chgData name="Constantin Polgar" userId="f4df9b7119be408b" providerId="LiveId" clId="{005CCB90-6741-4454-98E9-6728A2253822}" dt="2022-12-05T15:13:49.100" v="34"/>
          <ac:picMkLst>
            <pc:docMk/>
            <pc:sldMk cId="2789625313" sldId="256"/>
            <ac:picMk id="11" creationId="{F37F9974-BB8E-DF2A-810C-118190446484}"/>
          </ac:picMkLst>
        </pc:picChg>
        <pc:picChg chg="add del mod">
          <ac:chgData name="Constantin Polgar" userId="f4df9b7119be408b" providerId="LiveId" clId="{005CCB90-6741-4454-98E9-6728A2253822}" dt="2022-12-05T15:13:48.906" v="33"/>
          <ac:picMkLst>
            <pc:docMk/>
            <pc:sldMk cId="2789625313" sldId="256"/>
            <ac:picMk id="12" creationId="{313823B0-DFD4-846C-DAD0-02BCDA7D8E24}"/>
          </ac:picMkLst>
        </pc:picChg>
        <pc:picChg chg="add del mod">
          <ac:chgData name="Constantin Polgar" userId="f4df9b7119be408b" providerId="LiveId" clId="{005CCB90-6741-4454-98E9-6728A2253822}" dt="2022-12-05T15:13:48.739" v="32"/>
          <ac:picMkLst>
            <pc:docMk/>
            <pc:sldMk cId="2789625313" sldId="256"/>
            <ac:picMk id="13" creationId="{554E606F-1A87-09E8-251A-F392DF60D905}"/>
          </ac:picMkLst>
        </pc:picChg>
        <pc:picChg chg="add del mod">
          <ac:chgData name="Constantin Polgar" userId="f4df9b7119be408b" providerId="LiveId" clId="{005CCB90-6741-4454-98E9-6728A2253822}" dt="2022-12-05T15:13:48.539" v="31"/>
          <ac:picMkLst>
            <pc:docMk/>
            <pc:sldMk cId="2789625313" sldId="256"/>
            <ac:picMk id="14" creationId="{B5B8C22F-6FC2-57B6-DAC7-14E0EBD5F054}"/>
          </ac:picMkLst>
        </pc:picChg>
        <pc:picChg chg="add del mod">
          <ac:chgData name="Constantin Polgar" userId="f4df9b7119be408b" providerId="LiveId" clId="{005CCB90-6741-4454-98E9-6728A2253822}" dt="2022-12-05T15:13:48.352" v="30"/>
          <ac:picMkLst>
            <pc:docMk/>
            <pc:sldMk cId="2789625313" sldId="256"/>
            <ac:picMk id="15" creationId="{56398786-7ADC-FA8D-147C-6D62569819CE}"/>
          </ac:picMkLst>
        </pc:picChg>
        <pc:picChg chg="add del mod">
          <ac:chgData name="Constantin Polgar" userId="f4df9b7119be408b" providerId="LiveId" clId="{005CCB90-6741-4454-98E9-6728A2253822}" dt="2022-12-05T15:13:48.127" v="29"/>
          <ac:picMkLst>
            <pc:docMk/>
            <pc:sldMk cId="2789625313" sldId="256"/>
            <ac:picMk id="16" creationId="{07C2324F-B7C0-8D8F-943B-A32BCD25AC6E}"/>
          </ac:picMkLst>
        </pc:picChg>
        <pc:picChg chg="add mod">
          <ac:chgData name="Constantin Polgar" userId="f4df9b7119be408b" providerId="LiveId" clId="{005CCB90-6741-4454-98E9-6728A2253822}" dt="2022-12-05T15:13:54.505" v="50" actId="1076"/>
          <ac:picMkLst>
            <pc:docMk/>
            <pc:sldMk cId="2789625313" sldId="256"/>
            <ac:picMk id="1026" creationId="{0BED07AE-BD15-5234-4E76-627EF16716DF}"/>
          </ac:picMkLst>
        </pc:picChg>
        <pc:picChg chg="add mod">
          <ac:chgData name="Constantin Polgar" userId="f4df9b7119be408b" providerId="LiveId" clId="{005CCB90-6741-4454-98E9-6728A2253822}" dt="2022-12-05T15:13:52.575" v="48" actId="14100"/>
          <ac:picMkLst>
            <pc:docMk/>
            <pc:sldMk cId="2789625313" sldId="256"/>
            <ac:picMk id="1028" creationId="{3D67C837-53EF-2FCE-56C9-C46532EADBBE}"/>
          </ac:picMkLst>
        </pc:picChg>
      </pc:sldChg>
      <pc:sldChg chg="addSp modSp new mod setBg">
        <pc:chgData name="Constantin Polgar" userId="f4df9b7119be408b" providerId="LiveId" clId="{005CCB90-6741-4454-98E9-6728A2253822}" dt="2022-12-07T19:21:28.932" v="579" actId="5793"/>
        <pc:sldMkLst>
          <pc:docMk/>
          <pc:sldMk cId="218656169" sldId="257"/>
        </pc:sldMkLst>
        <pc:spChg chg="add mod">
          <ac:chgData name="Constantin Polgar" userId="f4df9b7119be408b" providerId="LiveId" clId="{005CCB90-6741-4454-98E9-6728A2253822}" dt="2022-12-05T15:18:20.645" v="147" actId="255"/>
          <ac:spMkLst>
            <pc:docMk/>
            <pc:sldMk cId="218656169" sldId="257"/>
            <ac:spMk id="2" creationId="{E2B48BF5-5408-3718-9F59-977BFA82CF2F}"/>
          </ac:spMkLst>
        </pc:spChg>
        <pc:spChg chg="add mod">
          <ac:chgData name="Constantin Polgar" userId="f4df9b7119be408b" providerId="LiveId" clId="{005CCB90-6741-4454-98E9-6728A2253822}" dt="2022-12-07T19:21:28.932" v="579" actId="5793"/>
          <ac:spMkLst>
            <pc:docMk/>
            <pc:sldMk cId="218656169" sldId="257"/>
            <ac:spMk id="3" creationId="{D375E6FB-4010-FAB2-1443-E38C8013239F}"/>
          </ac:spMkLst>
        </pc:spChg>
        <pc:picChg chg="add mod">
          <ac:chgData name="Constantin Polgar" userId="f4df9b7119be408b" providerId="LiveId" clId="{005CCB90-6741-4454-98E9-6728A2253822}" dt="2022-12-05T15:15:27.588" v="56" actId="1076"/>
          <ac:picMkLst>
            <pc:docMk/>
            <pc:sldMk cId="218656169" sldId="257"/>
            <ac:picMk id="2050" creationId="{0E19466D-9B89-8B34-3523-4DD31A4BD9ED}"/>
          </ac:picMkLst>
        </pc:picChg>
      </pc:sldChg>
      <pc:sldChg chg="add del">
        <pc:chgData name="Constantin Polgar" userId="f4df9b7119be408b" providerId="LiveId" clId="{005CCB90-6741-4454-98E9-6728A2253822}" dt="2022-12-05T15:11:02.134" v="2" actId="2696"/>
        <pc:sldMkLst>
          <pc:docMk/>
          <pc:sldMk cId="3030772652" sldId="257"/>
        </pc:sldMkLst>
      </pc:sldChg>
      <pc:sldChg chg="addSp modSp new mod setBg">
        <pc:chgData name="Constantin Polgar" userId="f4df9b7119be408b" providerId="LiveId" clId="{005CCB90-6741-4454-98E9-6728A2253822}" dt="2022-12-07T19:53:32.596" v="668" actId="113"/>
        <pc:sldMkLst>
          <pc:docMk/>
          <pc:sldMk cId="2270929709" sldId="258"/>
        </pc:sldMkLst>
        <pc:spChg chg="add mod">
          <ac:chgData name="Constantin Polgar" userId="f4df9b7119be408b" providerId="LiveId" clId="{005CCB90-6741-4454-98E9-6728A2253822}" dt="2022-12-07T19:53:32.596" v="668" actId="113"/>
          <ac:spMkLst>
            <pc:docMk/>
            <pc:sldMk cId="2270929709" sldId="258"/>
            <ac:spMk id="2" creationId="{2A087112-0D23-A20E-E68C-DE972894C84E}"/>
          </ac:spMkLst>
        </pc:spChg>
      </pc:sldChg>
      <pc:sldChg chg="new">
        <pc:chgData name="Constantin Polgar" userId="f4df9b7119be408b" providerId="LiveId" clId="{005CCB90-6741-4454-98E9-6728A2253822}" dt="2022-12-07T22:36:06.760" v="669" actId="680"/>
        <pc:sldMkLst>
          <pc:docMk/>
          <pc:sldMk cId="3972958001"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90C66-041F-3747-8950-E5C4F3FF5B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3D3A02-786C-7E9F-9CDF-B3C6A46B1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F90BBA-B725-A8EA-EE2D-577EE1C7D140}"/>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285C0066-6D87-0803-5F97-2383BD4AF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BF70B-7343-EA9A-A288-C07D0DBB97AC}"/>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133183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62A54-65D0-D30D-D766-442F75B030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EB6FBC-A598-56CE-DFEC-EB0FA71953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532F9-B02B-C4CD-58CB-D3D49D1B0220}"/>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8CC468AB-1F4E-4F2D-3058-CE763603DA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0DBE28-D79F-9998-AC1C-21C9EAA97FF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587342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5A73-C4F1-6541-F84B-1BAED8D44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654748-43B7-FF45-50BD-8530FD936E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038A5F-E94B-483D-95AC-D5FEAB388E01}"/>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87E4364D-0422-B017-A6C2-195B68D1FE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B6D57-A638-B97C-99CA-0149D3DBEF2C}"/>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699276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3A78D-BAC9-9537-BF5B-D02FCB9E6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71E56-2953-FBD1-7FB1-DAFD1F7460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7AE032-700D-841A-CE03-F837A0B66B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AD071C-23C7-AD0C-3245-5F46D110FED5}"/>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6" name="Footer Placeholder 5">
            <a:extLst>
              <a:ext uri="{FF2B5EF4-FFF2-40B4-BE49-F238E27FC236}">
                <a16:creationId xmlns:a16="http://schemas.microsoft.com/office/drawing/2014/main" id="{9F05C639-464D-7F97-CEDE-61E54000E5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504C55-70F7-60DC-F932-33639452EDE4}"/>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789608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09A3-00DC-C2DE-9FA7-02234682A3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643861-BBD1-2F9E-5023-C833C88C1F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589D38-711C-F08A-43DA-0BD67AF435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7D726-B92B-8C03-AAA7-FAB6FA64DC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ABFFFD-D4AB-431B-9FF9-6865929533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879A68-3FF7-0667-E0B1-A8D085253F92}"/>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8" name="Footer Placeholder 7">
            <a:extLst>
              <a:ext uri="{FF2B5EF4-FFF2-40B4-BE49-F238E27FC236}">
                <a16:creationId xmlns:a16="http://schemas.microsoft.com/office/drawing/2014/main" id="{CF5121C2-1B51-FD8F-FC0C-5D9841CD83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2807C5-AB5E-5D36-32E8-F4873BA4A71F}"/>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903011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4118-F9D5-ECCE-1A5B-AFCBAD3758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98DAF4-8AF5-BB21-9A09-047C4311CF6C}"/>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4" name="Footer Placeholder 3">
            <a:extLst>
              <a:ext uri="{FF2B5EF4-FFF2-40B4-BE49-F238E27FC236}">
                <a16:creationId xmlns:a16="http://schemas.microsoft.com/office/drawing/2014/main" id="{1F3AE838-21F6-BA95-EAE2-8072738B4A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8F7C5E-96F3-267A-CC3D-DEA12D36D528}"/>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82505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0382DF-34B9-5485-A8FB-437EECEF2043}"/>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3" name="Footer Placeholder 2">
            <a:extLst>
              <a:ext uri="{FF2B5EF4-FFF2-40B4-BE49-F238E27FC236}">
                <a16:creationId xmlns:a16="http://schemas.microsoft.com/office/drawing/2014/main" id="{8D741479-D77B-03FF-DDE9-D318351143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9A07DA-F041-9968-2FBD-A43BEC818E56}"/>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597559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C418-B5A8-D64A-DCA0-FF2382B9E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B181D9-8B0A-C69A-FDE3-B6C36B5BC1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A60AAB-B1BE-B08D-673B-08BC3C783A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C17A4-6298-AE56-94C8-DD5724E83A1D}"/>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6" name="Footer Placeholder 5">
            <a:extLst>
              <a:ext uri="{FF2B5EF4-FFF2-40B4-BE49-F238E27FC236}">
                <a16:creationId xmlns:a16="http://schemas.microsoft.com/office/drawing/2014/main" id="{67AFF3CA-26A3-DF83-957E-E7077571B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ACFF75-D83A-8CB1-B831-C64EA93B44B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880483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F74D9-B405-A456-DE75-2E32A33C4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4DBC1D-2697-935C-90F0-5448BFD1BF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6FA61A-74EF-F212-C412-ACB0C71A07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EA3E01-7BF2-3491-8CE4-7326331D7A8B}"/>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6" name="Footer Placeholder 5">
            <a:extLst>
              <a:ext uri="{FF2B5EF4-FFF2-40B4-BE49-F238E27FC236}">
                <a16:creationId xmlns:a16="http://schemas.microsoft.com/office/drawing/2014/main" id="{B9B6DB49-AF5D-0541-AA02-CC8BB9665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04E85-2EB2-043E-5D0B-F3DA2B5B9167}"/>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0116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03E8B-187F-8EBB-6005-14E13CDC18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32DEE7-5D3E-E46D-D939-4366267039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A141C-E6D9-C107-FB8C-B2DD02A7DB14}"/>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A6DD2824-3717-6D3B-4A51-3A9A86581E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E5D9B-9BDE-8FB7-042A-B2DB46D8BB46}"/>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921574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D35E95-0730-7002-AC06-11B3BAAAC8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EA5EF-A0CA-2B77-2D15-6960B31709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D9BE2-100B-CF42-D14E-F47548AB0911}"/>
              </a:ext>
            </a:extLst>
          </p:cNvPr>
          <p:cNvSpPr>
            <a:spLocks noGrp="1"/>
          </p:cNvSpPr>
          <p:nvPr>
            <p:ph type="dt" sz="half" idx="10"/>
          </p:nvPr>
        </p:nvSpPr>
        <p:spPr/>
        <p:txBody>
          <a:body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2AAF64CE-F607-3F29-3354-D0FE5DE058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DC78DC-26B8-CEFD-4957-BB3F3087727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1856055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DC4737-8F7E-F5E8-94CD-AD9C8A258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5D857D-1130-E9FB-F592-90043D6C80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EC6AD-6F69-0594-E843-3A50CB498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0C7BE1-4ED9-4755-92F1-58279CF6FBBA}" type="datetimeFigureOut">
              <a:rPr lang="en-GB" smtClean="0"/>
              <a:t>07/12/2022</a:t>
            </a:fld>
            <a:endParaRPr lang="en-GB"/>
          </a:p>
        </p:txBody>
      </p:sp>
      <p:sp>
        <p:nvSpPr>
          <p:cNvPr id="5" name="Footer Placeholder 4">
            <a:extLst>
              <a:ext uri="{FF2B5EF4-FFF2-40B4-BE49-F238E27FC236}">
                <a16:creationId xmlns:a16="http://schemas.microsoft.com/office/drawing/2014/main" id="{4F6DE0F4-546F-4DEE-4AED-B901737E42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448A6F-2AD5-639F-0DFC-315CB4107C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E9D1EA-8BC0-4649-AC79-D6E3BDDFAE42}" type="slidenum">
              <a:rPr lang="en-GB" smtClean="0"/>
              <a:t>‹#›</a:t>
            </a:fld>
            <a:endParaRPr lang="en-GB"/>
          </a:p>
        </p:txBody>
      </p:sp>
    </p:spTree>
    <p:extLst>
      <p:ext uri="{BB962C8B-B14F-4D97-AF65-F5344CB8AC3E}">
        <p14:creationId xmlns:p14="http://schemas.microsoft.com/office/powerpoint/2010/main" val="119253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050" name="Picture 2" descr="App for Cornwall - Sainsbury's - Falmouth">
            <a:extLst>
              <a:ext uri="{FF2B5EF4-FFF2-40B4-BE49-F238E27FC236}">
                <a16:creationId xmlns:a16="http://schemas.microsoft.com/office/drawing/2014/main" id="{0E19466D-9B89-8B34-3523-4DD31A4BD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1374" y="314209"/>
            <a:ext cx="2876550" cy="15906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2B48BF5-5408-3718-9F59-977BFA82CF2F}"/>
              </a:ext>
            </a:extLst>
          </p:cNvPr>
          <p:cNvSpPr txBox="1"/>
          <p:nvPr/>
        </p:nvSpPr>
        <p:spPr>
          <a:xfrm>
            <a:off x="2131910" y="2185691"/>
            <a:ext cx="9077093" cy="1077218"/>
          </a:xfrm>
          <a:prstGeom prst="rect">
            <a:avLst/>
          </a:prstGeom>
          <a:noFill/>
        </p:spPr>
        <p:txBody>
          <a:bodyPr wrap="square" rtlCol="0">
            <a:spAutoFit/>
          </a:bodyPr>
          <a:lstStyle/>
          <a:p>
            <a:r>
              <a:rPr lang="en-GB" sz="3200" dirty="0">
                <a:solidFill>
                  <a:schemeClr val="accent1">
                    <a:lumMod val="75000"/>
                  </a:schemeClr>
                </a:solidFill>
              </a:rPr>
              <a:t>Sainsbury’s engagement in digital marketing and social media</a:t>
            </a:r>
          </a:p>
        </p:txBody>
      </p:sp>
      <p:sp>
        <p:nvSpPr>
          <p:cNvPr id="3" name="TextBox 2">
            <a:extLst>
              <a:ext uri="{FF2B5EF4-FFF2-40B4-BE49-F238E27FC236}">
                <a16:creationId xmlns:a16="http://schemas.microsoft.com/office/drawing/2014/main" id="{D375E6FB-4010-FAB2-1443-E38C8013239F}"/>
              </a:ext>
            </a:extLst>
          </p:cNvPr>
          <p:cNvSpPr txBox="1"/>
          <p:nvPr/>
        </p:nvSpPr>
        <p:spPr>
          <a:xfrm>
            <a:off x="1544321" y="3595092"/>
            <a:ext cx="6258560"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50000"/>
                  </a:schemeClr>
                </a:solidFill>
                <a:latin typeface="Arial" panose="020B0604020202020204" pitchFamily="34" charset="0"/>
                <a:cs typeface="Arial" panose="020B0604020202020204" pitchFamily="34" charset="0"/>
              </a:rPr>
              <a:t>‘</a:t>
            </a:r>
            <a:r>
              <a:rPr lang="en-GB" sz="1600" b="1" i="0" dirty="0">
                <a:solidFill>
                  <a:schemeClr val="accent1">
                    <a:lumMod val="50000"/>
                  </a:schemeClr>
                </a:solidFill>
                <a:effectLst/>
                <a:latin typeface="Arial" panose="020B0604020202020204" pitchFamily="34" charset="0"/>
                <a:cs typeface="Arial" panose="020B0604020202020204" pitchFamily="34" charset="0"/>
              </a:rPr>
              <a:t>Digital media is information shared through a digital device or screen. Essentially, it’s any form of media that relies on an electronic device for its creation, distribution, viewing, and storage. Companies often use this form of media to advertise their businesses and brands.’ (</a:t>
            </a:r>
            <a:r>
              <a:rPr lang="en-GB" sz="1600" b="1" i="0" dirty="0" err="1">
                <a:solidFill>
                  <a:schemeClr val="accent1">
                    <a:lumMod val="50000"/>
                  </a:schemeClr>
                </a:solidFill>
                <a:effectLst/>
                <a:latin typeface="Arial" panose="020B0604020202020204" pitchFamily="34" charset="0"/>
                <a:cs typeface="Arial" panose="020B0604020202020204" pitchFamily="34" charset="0"/>
              </a:rPr>
              <a:t>CopyPress</a:t>
            </a:r>
            <a:r>
              <a:rPr lang="en-GB" sz="1600" b="1" i="0" dirty="0">
                <a:solidFill>
                  <a:schemeClr val="accent1">
                    <a:lumMod val="50000"/>
                  </a:schemeClr>
                </a:solidFill>
                <a:effectLst/>
                <a:latin typeface="Arial" panose="020B0604020202020204" pitchFamily="34" charset="0"/>
                <a:cs typeface="Arial" panose="020B0604020202020204" pitchFamily="34" charset="0"/>
              </a:rPr>
              <a:t>, 2022).</a:t>
            </a:r>
          </a:p>
          <a:p>
            <a:pPr marL="285750" indent="-285750">
              <a:buFont typeface="Arial" panose="020B0604020202020204" pitchFamily="34" charset="0"/>
              <a:buChar char="•"/>
            </a:pPr>
            <a:endParaRPr lang="en-GB" sz="1600" b="1" dirty="0">
              <a:solidFill>
                <a:schemeClr val="accent1">
                  <a:lumMod val="50000"/>
                </a:schemeClr>
              </a:solidFill>
              <a:latin typeface="Arial" panose="020B0604020202020204" pitchFamily="34" charset="0"/>
              <a:cs typeface="Arial" panose="020B0604020202020204" pitchFamily="34" charset="0"/>
            </a:endParaRPr>
          </a:p>
          <a:p>
            <a:endParaRPr lang="en-GB" sz="16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56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087112-0D23-A20E-E68C-DE972894C84E}"/>
              </a:ext>
            </a:extLst>
          </p:cNvPr>
          <p:cNvSpPr txBox="1"/>
          <p:nvPr/>
        </p:nvSpPr>
        <p:spPr>
          <a:xfrm>
            <a:off x="1532585" y="1455313"/>
            <a:ext cx="10019763" cy="4062651"/>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accent1">
                    <a:lumMod val="75000"/>
                  </a:schemeClr>
                </a:solidFill>
              </a:rPr>
              <a:t>Advantage of using social media</a:t>
            </a:r>
          </a:p>
          <a:p>
            <a:r>
              <a:rPr lang="en-GB" sz="1400" b="1" dirty="0">
                <a:solidFill>
                  <a:schemeClr val="accent1">
                    <a:lumMod val="75000"/>
                  </a:schemeClr>
                </a:solidFill>
              </a:rPr>
              <a:t> ‘The cost of a social media platform is typically lower than other marketing platforms such as face-to-face salespeople or middlemen or distributors. ‘ (</a:t>
            </a:r>
            <a:r>
              <a:rPr lang="en-GB" sz="1400" b="1" dirty="0" err="1">
                <a:solidFill>
                  <a:schemeClr val="accent1">
                    <a:lumMod val="75000"/>
                  </a:schemeClr>
                </a:solidFill>
              </a:rPr>
              <a:t>Nadaraja</a:t>
            </a:r>
            <a:r>
              <a:rPr lang="en-GB" sz="1400" b="1" dirty="0">
                <a:solidFill>
                  <a:schemeClr val="accent1">
                    <a:lumMod val="75000"/>
                  </a:schemeClr>
                </a:solidFill>
              </a:rPr>
              <a:t>, 2022, p.2).</a:t>
            </a:r>
          </a:p>
          <a:p>
            <a:endParaRPr lang="en-GB" b="1" dirty="0">
              <a:solidFill>
                <a:schemeClr val="accent1">
                  <a:lumMod val="75000"/>
                </a:schemeClr>
              </a:solidFill>
            </a:endParaRPr>
          </a:p>
          <a:p>
            <a:pPr marL="285750" indent="-285750">
              <a:buFont typeface="Arial" panose="020B0604020202020204" pitchFamily="34" charset="0"/>
              <a:buChar char="•"/>
            </a:pPr>
            <a:r>
              <a:rPr lang="en-GB" b="1" dirty="0">
                <a:solidFill>
                  <a:schemeClr val="accent1">
                    <a:lumMod val="75000"/>
                  </a:schemeClr>
                </a:solidFill>
              </a:rPr>
              <a:t> Disadvantage of using social media</a:t>
            </a:r>
          </a:p>
          <a:p>
            <a:r>
              <a:rPr lang="en-GB" sz="1400" b="1" dirty="0">
                <a:solidFill>
                  <a:schemeClr val="accent1">
                    <a:lumMod val="75000"/>
                  </a:schemeClr>
                </a:solidFill>
                <a:latin typeface="Arial" panose="020B0604020202020204" pitchFamily="34" charset="0"/>
                <a:cs typeface="Arial" panose="020B0604020202020204" pitchFamily="34" charset="0"/>
              </a:rPr>
              <a:t> ‘</a:t>
            </a:r>
            <a:r>
              <a:rPr lang="en-GB" sz="1400" b="1" i="0" dirty="0">
                <a:solidFill>
                  <a:schemeClr val="accent1">
                    <a:lumMod val="75000"/>
                  </a:schemeClr>
                </a:solidFill>
                <a:effectLst/>
                <a:latin typeface="Arial" panose="020B0604020202020204" pitchFamily="34" charset="0"/>
                <a:cs typeface="Arial" panose="020B0604020202020204" pitchFamily="34" charset="0"/>
              </a:rPr>
              <a:t>One of the biggest negatives of social media marketing is the security and privacy-related issues</a:t>
            </a:r>
            <a:r>
              <a:rPr lang="en-GB" sz="1400" b="0" i="0" dirty="0">
                <a:solidFill>
                  <a:schemeClr val="accent1">
                    <a:lumMod val="75000"/>
                  </a:schemeClr>
                </a:solidFill>
                <a:effectLst/>
                <a:latin typeface="Arial" panose="020B0604020202020204" pitchFamily="34" charset="0"/>
                <a:cs typeface="Arial" panose="020B0604020202020204" pitchFamily="34" charset="0"/>
              </a:rPr>
              <a:t>.</a:t>
            </a:r>
            <a:r>
              <a:rPr lang="en-GB" sz="1400" b="1" i="0" dirty="0">
                <a:solidFill>
                  <a:schemeClr val="accent1">
                    <a:lumMod val="75000"/>
                  </a:schemeClr>
                </a:solidFill>
                <a:effectLst/>
                <a:latin typeface="Arial" panose="020B0604020202020204" pitchFamily="34" charset="0"/>
                <a:cs typeface="Arial" panose="020B0604020202020204" pitchFamily="34" charset="0"/>
              </a:rPr>
              <a:t>’ (Owen, 2022).</a:t>
            </a:r>
          </a:p>
          <a:p>
            <a:endParaRPr lang="en-GB" sz="1400" b="1" dirty="0">
              <a:solidFill>
                <a:schemeClr val="accent1">
                  <a:lumMod val="75000"/>
                </a:schemeClr>
              </a:solidFill>
              <a:latin typeface="Arial" panose="020B0604020202020204" pitchFamily="34" charset="0"/>
              <a:cs typeface="Arial" panose="020B0604020202020204" pitchFamily="34" charset="0"/>
            </a:endParaRPr>
          </a:p>
          <a:p>
            <a:endParaRPr lang="en-GB" sz="1400" b="1" dirty="0">
              <a:solidFill>
                <a:schemeClr val="accent1">
                  <a:lumMod val="75000"/>
                </a:schemeClr>
              </a:solidFill>
            </a:endParaRPr>
          </a:p>
          <a:p>
            <a:pPr marL="285750" indent="-285750">
              <a:buFont typeface="Arial" panose="020B0604020202020204" pitchFamily="34" charset="0"/>
              <a:buChar char="•"/>
            </a:pPr>
            <a:r>
              <a:rPr lang="en-GB" b="1" dirty="0">
                <a:solidFill>
                  <a:schemeClr val="accent1">
                    <a:lumMod val="75000"/>
                  </a:schemeClr>
                </a:solidFill>
              </a:rPr>
              <a:t>Advantage of using digital marketing</a:t>
            </a:r>
          </a:p>
          <a:p>
            <a:r>
              <a:rPr lang="en-GB" sz="1400" b="1" dirty="0">
                <a:solidFill>
                  <a:schemeClr val="accent1">
                    <a:lumMod val="75000"/>
                  </a:schemeClr>
                </a:solidFill>
              </a:rPr>
              <a:t>‘</a:t>
            </a:r>
            <a:r>
              <a:rPr lang="en-GB" sz="1400" b="1" dirty="0">
                <a:solidFill>
                  <a:schemeClr val="accent1">
                    <a:lumMod val="75000"/>
                  </a:schemeClr>
                </a:solidFill>
                <a:latin typeface="Arial" panose="020B0604020202020204" pitchFamily="34" charset="0"/>
                <a:cs typeface="Arial" panose="020B0604020202020204" pitchFamily="34" charset="0"/>
              </a:rPr>
              <a:t>With traditional marketing, customers first watch the advertisement and then find relevant physical store to purchase the products or services. However, with digital marketing, customers can purchase the products or services instantly.’ (</a:t>
            </a:r>
            <a:r>
              <a:rPr lang="en-GB" sz="1400" b="1" dirty="0" err="1">
                <a:solidFill>
                  <a:schemeClr val="accent1">
                    <a:lumMod val="75000"/>
                  </a:schemeClr>
                </a:solidFill>
                <a:latin typeface="Arial" panose="020B0604020202020204" pitchFamily="34" charset="0"/>
                <a:cs typeface="Arial" panose="020B0604020202020204" pitchFamily="34" charset="0"/>
              </a:rPr>
              <a:t>Afrina</a:t>
            </a:r>
            <a:r>
              <a:rPr lang="en-GB" sz="1400" b="1" dirty="0">
                <a:solidFill>
                  <a:schemeClr val="accent1">
                    <a:lumMod val="75000"/>
                  </a:schemeClr>
                </a:solidFill>
                <a:latin typeface="Arial" panose="020B0604020202020204" pitchFamily="34" charset="0"/>
                <a:cs typeface="Arial" panose="020B0604020202020204" pitchFamily="34" charset="0"/>
              </a:rPr>
              <a:t> et al., 2015, p.6)</a:t>
            </a:r>
          </a:p>
          <a:p>
            <a:endParaRPr lang="en-GB" sz="1400" b="1" dirty="0">
              <a:solidFill>
                <a:schemeClr val="accent1">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solidFill>
                  <a:schemeClr val="accent1">
                    <a:lumMod val="75000"/>
                  </a:schemeClr>
                </a:solidFill>
              </a:rPr>
              <a:t>Disadvantage of using digital marketing</a:t>
            </a:r>
          </a:p>
          <a:p>
            <a:r>
              <a:rPr lang="en-GB" sz="1400" b="1" i="0" dirty="0">
                <a:solidFill>
                  <a:schemeClr val="accent1">
                    <a:lumMod val="75000"/>
                  </a:schemeClr>
                </a:solidFill>
                <a:effectLst/>
              </a:rPr>
              <a:t>‘Complaints and feedback - any negative feedback or criticism of your brand is can be visible to your audience through social media and review websites. Carrying out effective customer service online can be challenging. Negative comments or failure to respond effectively can damage your brand reputation.’ (NIBUSINESS, 2022).</a:t>
            </a:r>
            <a:endParaRPr lang="en-GB" sz="1400" b="1" dirty="0">
              <a:solidFill>
                <a:schemeClr val="accent1">
                  <a:lumMod val="75000"/>
                </a:schemeClr>
              </a:solidFill>
            </a:endParaRPr>
          </a:p>
        </p:txBody>
      </p:sp>
    </p:spTree>
    <p:extLst>
      <p:ext uri="{BB962C8B-B14F-4D97-AF65-F5344CB8AC3E}">
        <p14:creationId xmlns:p14="http://schemas.microsoft.com/office/powerpoint/2010/main" val="227092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29580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1870</TotalTime>
  <Words>247</Words>
  <Application>Microsoft Office PowerPoint</Application>
  <PresentationFormat>Widescreen</PresentationFormat>
  <Paragraphs>14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Constantin Polgar</dc:creator>
  <cp:lastModifiedBy>Constantin Polgar</cp:lastModifiedBy>
  <cp:revision>1</cp:revision>
  <dcterms:created xsi:type="dcterms:W3CDTF">2022-12-05T15:10:36Z</dcterms:created>
  <dcterms:modified xsi:type="dcterms:W3CDTF">2022-12-07T22:36:17Z</dcterms:modified>
</cp:coreProperties>
</file>