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</p:sldIdLst>
  <p:sldSz cx="12192000" cy="6858000"/>
  <p:notesSz cx="6858000" cy="9144000"/>
  <p:defaultTextStyle>
    <a:defPPr>
      <a:defRPr lang="es-E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0" d="100"/>
          <a:sy n="60" d="100"/>
        </p:scale>
        <p:origin x="908" y="-1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E671D6-5D5F-39CA-0B62-AC07BD5D8A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8EC16C-086A-67B1-FE22-64D66A2740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8C4E23-6041-EE10-A69B-17F7638A00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3C7BDA-4C83-17F6-AD1E-3AE86BDCCE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1252AD-D639-1647-B586-163DFD1CA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14634223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F81DBC-06ED-50DD-338F-5BBBA79FC5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95C50-E81A-E03D-B87C-16A58284AA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3AA44A-45DE-33AA-1E1F-8CF26EC74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80D5546-AE3A-06C6-1A3C-EE0183F5D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46B4B07-AC48-2AD6-0AA4-00FEB72EDB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4248298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6CAFF3-62F2-337F-A455-E8E7BF0644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1394DA-7CA4-B5AE-4BA8-1DD52093ABE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58CE1B-83D1-D643-128C-C53E0B8BC3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F61252-2092-EC9A-E968-2B306F32A4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A08EE13-00AD-58FF-FC5A-8776BBB93D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578037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2A8776-7369-F7C1-9939-BB603011760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584DEA-0943-FB6D-445D-C20ED4F6EA2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80F1B3-1082-AEDF-4001-9614EF8311A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CFE37E-EAE1-CC71-1B63-105076BDA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D2E40E-40D7-317B-FAF6-66FC4C4F14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3515AFD-6211-8909-4458-A3E5A8D772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5772129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C31268-BD93-D5B5-97D7-7872C3054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98984F-4000-EBC5-288C-5F96E1ED65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8AC4351-984F-045F-8FA3-3E16EAC170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7E3A04D5-82FF-6326-ECA5-7CBFB6463EA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941B7B2-BAF2-588D-C4BF-BF20CB7D816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FAB6140-33E4-33B1-30CA-82A024F519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CA5E30A-5D7D-292F-887D-8975D0DC06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35C59E-5103-B3E0-8F8F-4C735C46C2F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691358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9DAE9C-C271-0C13-70E0-E503119A04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261546-F034-0059-A771-F41EE6BFE2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361B51B-3370-123D-9712-E2FB68518C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B05722-7198-706A-006C-8BA1A2FFE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36804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F73E47B-AB61-A098-8A32-6103F12985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B472FDA-7CDC-0DA6-9A8F-396FD27F47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F1AED0-70B8-D7C0-FAB5-D3306AF32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999943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15EB3-5D55-7CCA-4C85-78F313BEB5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85ACFD-8661-C3F8-727E-B412616940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209E98-CF2A-BFE3-C851-1E0411BE7E4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A029AE-6B43-B45B-AD24-14232C58FD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C1CB59-4C27-D9D2-0536-FC5BC7E56A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4B5AB0-2044-908E-B9EF-8B07FFF4C4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2297768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4A7FA-1A92-4FBE-D378-3B660ADC4B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E1FE277-D7CC-4A6B-AF15-FB6CD4F502F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s-E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4347CFF-A977-DAAA-0CE9-3A5D15D3A1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FB4D4A-BA31-7AF7-D4C9-000C20BEDF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30FCC5-E994-8255-8D74-06C87DEC22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CCA523-DFD9-209C-5BA0-2C4C6F00DF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3352460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A9875-F701-4661-C11C-69522599E8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B1AD21F-9619-EA88-D85C-339E8E0E72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60883B-2B97-A333-DDE0-6B533C3C1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6E46EB-7FBF-D6D9-53FC-65A4EEA33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51368A-99D5-FEDF-04EA-E8585AF93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224629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A73608A-B253-6122-12F0-C46D04FA574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868BF6-C5B3-AC9D-6BAD-7C2CC14095D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344505-8F43-A9DA-0787-917038550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F46A40-1D8E-FD35-0279-05BDC83EFE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F18A793-73D1-E755-5885-B56870FE05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6657951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4ED1AA6-1604-B040-125B-87A1D1C233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s-E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D578DD-49EE-A6D5-6F49-FE146B80F6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s-E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B65A5-BA8D-5B24-7EDC-CA820C66F8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B60563B-D86E-4D4D-BA1E-025229B8AAD7}" type="datetimeFigureOut">
              <a:rPr lang="es-ES" smtClean="0"/>
              <a:t>08/03/2026</a:t>
            </a:fld>
            <a:endParaRPr lang="es-E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C546D-F6CE-5D97-A4EB-948EC57D865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s-E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B4962B-199F-4B7D-5730-1AD1B70B38B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30D1241-66ED-4E1B-94E2-8260F406F301}" type="slidenum">
              <a:rPr lang="es-ES" smtClean="0"/>
              <a:t>‹#›</a:t>
            </a:fld>
            <a:endParaRPr lang="es-ES"/>
          </a:p>
        </p:txBody>
      </p:sp>
    </p:spTree>
    <p:extLst>
      <p:ext uri="{BB962C8B-B14F-4D97-AF65-F5344CB8AC3E}">
        <p14:creationId xmlns:p14="http://schemas.microsoft.com/office/powerpoint/2010/main" val="41191899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s-E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psychology.psy.sunysb.edu/attachment/online/Sroufe%20articles/Sroufe%20A&amp;HD%202005%20Attachment%20and%20Dev-Prospective%20Long%20Study%20Birth%20to%20Adult.pdf" TargetMode="External"/><Relationship Id="rId2" Type="http://schemas.openxmlformats.org/officeDocument/2006/relationships/hyperlink" Target="https://books.google.co.uk/books?hl=es&amp;lr=&amp;id=1h89j7-Oe5kC&amp;oi=fnd&amp;pg=PR13&amp;dq=Attachment+and+Loss+Bowlby+1969+&amp;ots=8JKBkiCoMz&amp;sig=5FRxAOIUQI4EklB7x8lzEp0rMAk&amp;redir_esc=y#v=onepage&amp;q=Attachment%20and%20Loss%20Bowlby%201969&amp;f=false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file:///C:\Users\User\Downloads\10.4324_9781315879772_previewpdf.pdf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pmc.ncbi.nlm.nih.gov/articles/PMC3385858/" TargetMode="External"/><Relationship Id="rId2" Type="http://schemas.openxmlformats.org/officeDocument/2006/relationships/hyperlink" Target="file:///C:\Users\User\Downloads\10.4324_9780203758045_previewpdf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academia.edu/8845902/Attachment_Theory_in_Adolescence_and_its_Relevance_to_Developmental_Psychopathology_Lucy_Scott_Brown_and_John_Wrigh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" name="Freeform: Shape 81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A06CBEAB-49A3-3F30-B392-1E137BA306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643467"/>
            <a:ext cx="3888526" cy="180052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1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Bowlby’s attachment theory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8AC42D-C22D-BE44-2E05-16F3F5BB10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44278" y="2637217"/>
            <a:ext cx="5218507" cy="3553581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 fontAlgn="base">
              <a:buFont typeface="Arial" panose="020B0604020202020204" pitchFamily="34" charset="0"/>
              <a:buChar char="•"/>
            </a:pPr>
            <a:endParaRPr lang="en-US" sz="1100" b="1" dirty="0"/>
          </a:p>
          <a:p>
            <a:pPr indent="-228600" fontAlgn="base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name: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Mihaela Nina Achim</a:t>
            </a:r>
            <a:b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2435447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name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 Psychology in Health and Social Care </a:t>
            </a: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Module  code: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 fontAlgn="base">
              <a:buFont typeface="Arial" panose="020B0604020202020204" pitchFamily="34" charset="0"/>
              <a:buChar char="•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Lecture name: 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Farah Wiita</a:t>
            </a: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indent="-228600">
              <a:buFont typeface="Arial" panose="020B0604020202020204" pitchFamily="34" charset="0"/>
              <a:buChar char="•"/>
            </a:pPr>
            <a:endParaRPr lang="en-US" sz="1100" dirty="0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7508FD4F-6CBB-397E-5131-950DC661ED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00986" y="2511466"/>
            <a:ext cx="4747547" cy="1863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51632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36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0BD153-20FA-9260-269B-B3B05316F7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anchor="t">
            <a:normAutofit/>
          </a:bodyPr>
          <a:lstStyle/>
          <a:p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6A0507F-F88B-5979-089A-B25149B22A1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76" r="1" b="16552"/>
          <a:stretch>
            <a:fillRect/>
          </a:stretch>
        </p:blipFill>
        <p:spPr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779090-7059-3F7B-D616-3A0A2BFD6B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97004" y="670559"/>
            <a:ext cx="4555782" cy="5445076"/>
          </a:xfrm>
        </p:spPr>
        <p:txBody>
          <a:bodyPr anchor="t"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Jenny, 16 years old, has been caring for her mother for 5 years following the death of her father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Her mother has mobility, memory, and mood issues, requiring Jenny to take on significant responsibilities.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Selected theory: Bowlby’s Attachment Theory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Objective: To analyze the impact of these experiences on Jenny’s development and propose support strategies based on the theory.</a:t>
            </a:r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dirty="0"/>
              <a:t>(Parkes, 2013)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198241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081" name="Rectangle 3080">
            <a:extLst>
              <a:ext uri="{FF2B5EF4-FFF2-40B4-BE49-F238E27FC236}">
                <a16:creationId xmlns:a16="http://schemas.microsoft.com/office/drawing/2014/main" id="{F821940F-7A1D-4ACC-85B4-A932898ABB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83" name="Freeform: Shape 3082">
            <a:extLst>
              <a:ext uri="{FF2B5EF4-FFF2-40B4-BE49-F238E27FC236}">
                <a16:creationId xmlns:a16="http://schemas.microsoft.com/office/drawing/2014/main" id="{16674508-81D3-48CF-96BF-7FC60EAA57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741994" cy="6858000"/>
          </a:xfrm>
          <a:custGeom>
            <a:avLst/>
            <a:gdLst>
              <a:gd name="connsiteX0" fmla="*/ 0 w 6568309"/>
              <a:gd name="connsiteY0" fmla="*/ 0 h 6858000"/>
              <a:gd name="connsiteX1" fmla="*/ 362841 w 6568309"/>
              <a:gd name="connsiteY1" fmla="*/ 0 h 6858000"/>
              <a:gd name="connsiteX2" fmla="*/ 523269 w 6568309"/>
              <a:gd name="connsiteY2" fmla="*/ 0 h 6858000"/>
              <a:gd name="connsiteX3" fmla="*/ 1343025 w 6568309"/>
              <a:gd name="connsiteY3" fmla="*/ 0 h 6858000"/>
              <a:gd name="connsiteX4" fmla="*/ 1705866 w 6568309"/>
              <a:gd name="connsiteY4" fmla="*/ 0 h 6858000"/>
              <a:gd name="connsiteX5" fmla="*/ 1866294 w 6568309"/>
              <a:gd name="connsiteY5" fmla="*/ 0 h 6858000"/>
              <a:gd name="connsiteX6" fmla="*/ 5225154 w 6568309"/>
              <a:gd name="connsiteY6" fmla="*/ 0 h 6858000"/>
              <a:gd name="connsiteX7" fmla="*/ 6568179 w 6568309"/>
              <a:gd name="connsiteY7" fmla="*/ 0 h 6858000"/>
              <a:gd name="connsiteX8" fmla="*/ 6568309 w 6568309"/>
              <a:gd name="connsiteY8" fmla="*/ 1 h 6858000"/>
              <a:gd name="connsiteX9" fmla="*/ 6562951 w 6568309"/>
              <a:gd name="connsiteY9" fmla="*/ 30700 h 6858000"/>
              <a:gd name="connsiteX10" fmla="*/ 6547446 w 6568309"/>
              <a:gd name="connsiteY10" fmla="*/ 310025 h 6858000"/>
              <a:gd name="connsiteX11" fmla="*/ 6558316 w 6568309"/>
              <a:gd name="connsiteY11" fmla="*/ 443960 h 6858000"/>
              <a:gd name="connsiteX12" fmla="*/ 6528896 w 6568309"/>
              <a:gd name="connsiteY12" fmla="*/ 642659 h 6858000"/>
              <a:gd name="connsiteX13" fmla="*/ 6523095 w 6568309"/>
              <a:gd name="connsiteY13" fmla="*/ 673307 h 6858000"/>
              <a:gd name="connsiteX14" fmla="*/ 6496169 w 6568309"/>
              <a:gd name="connsiteY14" fmla="*/ 839641 h 6858000"/>
              <a:gd name="connsiteX15" fmla="*/ 6450789 w 6568309"/>
              <a:gd name="connsiteY15" fmla="*/ 958357 h 6858000"/>
              <a:gd name="connsiteX16" fmla="*/ 6453996 w 6568309"/>
              <a:gd name="connsiteY16" fmla="*/ 963398 h 6858000"/>
              <a:gd name="connsiteX17" fmla="*/ 6419467 w 6568309"/>
              <a:gd name="connsiteY17" fmla="*/ 1117169 h 6858000"/>
              <a:gd name="connsiteX18" fmla="*/ 6417348 w 6568309"/>
              <a:gd name="connsiteY18" fmla="*/ 1144352 h 6858000"/>
              <a:gd name="connsiteX19" fmla="*/ 6418473 w 6568309"/>
              <a:gd name="connsiteY19" fmla="*/ 1164484 h 6858000"/>
              <a:gd name="connsiteX20" fmla="*/ 6406979 w 6568309"/>
              <a:gd name="connsiteY20" fmla="*/ 1213829 h 6858000"/>
              <a:gd name="connsiteX21" fmla="*/ 6381928 w 6568309"/>
              <a:gd name="connsiteY21" fmla="*/ 1294823 h 6858000"/>
              <a:gd name="connsiteX22" fmla="*/ 6377948 w 6568309"/>
              <a:gd name="connsiteY22" fmla="*/ 1312193 h 6858000"/>
              <a:gd name="connsiteX23" fmla="*/ 6379894 w 6568309"/>
              <a:gd name="connsiteY23" fmla="*/ 1327626 h 6858000"/>
              <a:gd name="connsiteX24" fmla="*/ 6385024 w 6568309"/>
              <a:gd name="connsiteY24" fmla="*/ 1331644 h 6858000"/>
              <a:gd name="connsiteX25" fmla="*/ 6383696 w 6568309"/>
              <a:gd name="connsiteY25" fmla="*/ 1341276 h 6858000"/>
              <a:gd name="connsiteX26" fmla="*/ 6384464 w 6568309"/>
              <a:gd name="connsiteY26" fmla="*/ 1343945 h 6858000"/>
              <a:gd name="connsiteX27" fmla="*/ 6387748 w 6568309"/>
              <a:gd name="connsiteY27" fmla="*/ 1359134 h 6858000"/>
              <a:gd name="connsiteX28" fmla="*/ 6364157 w 6568309"/>
              <a:gd name="connsiteY28" fmla="*/ 1427803 h 6858000"/>
              <a:gd name="connsiteX29" fmla="*/ 6335874 w 6568309"/>
              <a:gd name="connsiteY29" fmla="*/ 1540278 h 6858000"/>
              <a:gd name="connsiteX30" fmla="*/ 6331892 w 6568309"/>
              <a:gd name="connsiteY30" fmla="*/ 1547262 h 6858000"/>
              <a:gd name="connsiteX31" fmla="*/ 6332744 w 6568309"/>
              <a:gd name="connsiteY31" fmla="*/ 1577056 h 6858000"/>
              <a:gd name="connsiteX32" fmla="*/ 6333604 w 6568309"/>
              <a:gd name="connsiteY32" fmla="*/ 1595898 h 6858000"/>
              <a:gd name="connsiteX33" fmla="*/ 6324749 w 6568309"/>
              <a:gd name="connsiteY33" fmla="*/ 1703726 h 6858000"/>
              <a:gd name="connsiteX34" fmla="*/ 6329594 w 6568309"/>
              <a:gd name="connsiteY34" fmla="*/ 1809535 h 6858000"/>
              <a:gd name="connsiteX35" fmla="*/ 6329062 w 6568309"/>
              <a:gd name="connsiteY35" fmla="*/ 2018310 h 6858000"/>
              <a:gd name="connsiteX36" fmla="*/ 6321735 w 6568309"/>
              <a:gd name="connsiteY36" fmla="*/ 2071355 h 6858000"/>
              <a:gd name="connsiteX37" fmla="*/ 6322678 w 6568309"/>
              <a:gd name="connsiteY37" fmla="*/ 2141166 h 6858000"/>
              <a:gd name="connsiteX38" fmla="*/ 6321340 w 6568309"/>
              <a:gd name="connsiteY38" fmla="*/ 2154548 h 6858000"/>
              <a:gd name="connsiteX39" fmla="*/ 6316582 w 6568309"/>
              <a:gd name="connsiteY39" fmla="*/ 2158153 h 6858000"/>
              <a:gd name="connsiteX40" fmla="*/ 6311428 w 6568309"/>
              <a:gd name="connsiteY40" fmla="*/ 2178174 h 6858000"/>
              <a:gd name="connsiteX41" fmla="*/ 6310192 w 6568309"/>
              <a:gd name="connsiteY41" fmla="*/ 2202858 h 6858000"/>
              <a:gd name="connsiteX42" fmla="*/ 6309211 w 6568309"/>
              <a:gd name="connsiteY42" fmla="*/ 2320214 h 6858000"/>
              <a:gd name="connsiteX43" fmla="*/ 6300151 w 6568309"/>
              <a:gd name="connsiteY43" fmla="*/ 2417011 h 6858000"/>
              <a:gd name="connsiteX44" fmla="*/ 6295176 w 6568309"/>
              <a:gd name="connsiteY44" fmla="*/ 2454207 h 6858000"/>
              <a:gd name="connsiteX45" fmla="*/ 6293727 w 6568309"/>
              <a:gd name="connsiteY45" fmla="*/ 2487203 h 6858000"/>
              <a:gd name="connsiteX46" fmla="*/ 6285477 w 6568309"/>
              <a:gd name="connsiteY46" fmla="*/ 2512282 h 6858000"/>
              <a:gd name="connsiteX47" fmla="*/ 6286205 w 6568309"/>
              <a:gd name="connsiteY47" fmla="*/ 2514318 h 6858000"/>
              <a:gd name="connsiteX48" fmla="*/ 6304629 w 6568309"/>
              <a:gd name="connsiteY48" fmla="*/ 2574334 h 6858000"/>
              <a:gd name="connsiteX49" fmla="*/ 6303842 w 6568309"/>
              <a:gd name="connsiteY49" fmla="*/ 2579877 h 6858000"/>
              <a:gd name="connsiteX50" fmla="*/ 6303953 w 6568309"/>
              <a:gd name="connsiteY50" fmla="*/ 2608928 h 6858000"/>
              <a:gd name="connsiteX51" fmla="*/ 6303530 w 6568309"/>
              <a:gd name="connsiteY51" fmla="*/ 2613111 h 6858000"/>
              <a:gd name="connsiteX52" fmla="*/ 6297474 w 6568309"/>
              <a:gd name="connsiteY52" fmla="*/ 2621996 h 6858000"/>
              <a:gd name="connsiteX53" fmla="*/ 6299263 w 6568309"/>
              <a:gd name="connsiteY53" fmla="*/ 2634265 h 6858000"/>
              <a:gd name="connsiteX54" fmla="*/ 6293065 w 6568309"/>
              <a:gd name="connsiteY54" fmla="*/ 2647237 h 6858000"/>
              <a:gd name="connsiteX55" fmla="*/ 6297496 w 6568309"/>
              <a:gd name="connsiteY55" fmla="*/ 2650786 h 6858000"/>
              <a:gd name="connsiteX56" fmla="*/ 6301708 w 6568309"/>
              <a:gd name="connsiteY56" fmla="*/ 2661993 h 6858000"/>
              <a:gd name="connsiteX57" fmla="*/ 6295884 w 6568309"/>
              <a:gd name="connsiteY57" fmla="*/ 2670949 h 6858000"/>
              <a:gd name="connsiteX58" fmla="*/ 6291714 w 6568309"/>
              <a:gd name="connsiteY58" fmla="*/ 2690255 h 6858000"/>
              <a:gd name="connsiteX59" fmla="*/ 6292327 w 6568309"/>
              <a:gd name="connsiteY59" fmla="*/ 2695683 h 6858000"/>
              <a:gd name="connsiteX60" fmla="*/ 6284410 w 6568309"/>
              <a:gd name="connsiteY60" fmla="*/ 2713964 h 6858000"/>
              <a:gd name="connsiteX61" fmla="*/ 6280410 w 6568309"/>
              <a:gd name="connsiteY61" fmla="*/ 2730175 h 6858000"/>
              <a:gd name="connsiteX62" fmla="*/ 6288082 w 6568309"/>
              <a:gd name="connsiteY62" fmla="*/ 2763497 h 6858000"/>
              <a:gd name="connsiteX63" fmla="*/ 6260924 w 6568309"/>
              <a:gd name="connsiteY63" fmla="*/ 3051539 h 6858000"/>
              <a:gd name="connsiteX64" fmla="*/ 6210151 w 6568309"/>
              <a:gd name="connsiteY64" fmla="*/ 3335396 h 6858000"/>
              <a:gd name="connsiteX65" fmla="*/ 6212034 w 6568309"/>
              <a:gd name="connsiteY65" fmla="*/ 3456509 h 6858000"/>
              <a:gd name="connsiteX66" fmla="*/ 6197490 w 6568309"/>
              <a:gd name="connsiteY66" fmla="*/ 3531827 h 6858000"/>
              <a:gd name="connsiteX67" fmla="*/ 6208018 w 6568309"/>
              <a:gd name="connsiteY67" fmla="*/ 3570877 h 6858000"/>
              <a:gd name="connsiteX68" fmla="*/ 6205920 w 6568309"/>
              <a:gd name="connsiteY68" fmla="*/ 3583849 h 6858000"/>
              <a:gd name="connsiteX69" fmla="*/ 6199616 w 6568309"/>
              <a:gd name="connsiteY69" fmla="*/ 3592763 h 6858000"/>
              <a:gd name="connsiteX70" fmla="*/ 6181288 w 6568309"/>
              <a:gd name="connsiteY70" fmla="*/ 3653485 h 6858000"/>
              <a:gd name="connsiteX71" fmla="*/ 6175963 w 6568309"/>
              <a:gd name="connsiteY71" fmla="*/ 3670528 h 6858000"/>
              <a:gd name="connsiteX72" fmla="*/ 6176722 w 6568309"/>
              <a:gd name="connsiteY72" fmla="*/ 3685990 h 6858000"/>
              <a:gd name="connsiteX73" fmla="*/ 6181549 w 6568309"/>
              <a:gd name="connsiteY73" fmla="*/ 3690283 h 6858000"/>
              <a:gd name="connsiteX74" fmla="*/ 6179476 w 6568309"/>
              <a:gd name="connsiteY74" fmla="*/ 3699787 h 6858000"/>
              <a:gd name="connsiteX75" fmla="*/ 6180040 w 6568309"/>
              <a:gd name="connsiteY75" fmla="*/ 3702486 h 6858000"/>
              <a:gd name="connsiteX76" fmla="*/ 6182155 w 6568309"/>
              <a:gd name="connsiteY76" fmla="*/ 3717784 h 6858000"/>
              <a:gd name="connsiteX77" fmla="*/ 6158980 w 6568309"/>
              <a:gd name="connsiteY77" fmla="*/ 3746229 h 6858000"/>
              <a:gd name="connsiteX78" fmla="*/ 6096049 w 6568309"/>
              <a:gd name="connsiteY78" fmla="*/ 3924910 h 6858000"/>
              <a:gd name="connsiteX79" fmla="*/ 6069712 w 6568309"/>
              <a:gd name="connsiteY79" fmla="*/ 3989353 h 6858000"/>
              <a:gd name="connsiteX80" fmla="*/ 6067330 w 6568309"/>
              <a:gd name="connsiteY80" fmla="*/ 4033899 h 6858000"/>
              <a:gd name="connsiteX81" fmla="*/ 6061081 w 6568309"/>
              <a:gd name="connsiteY81" fmla="*/ 4142250 h 6858000"/>
              <a:gd name="connsiteX82" fmla="*/ 6042858 w 6568309"/>
              <a:gd name="connsiteY82" fmla="*/ 4329442 h 6858000"/>
              <a:gd name="connsiteX83" fmla="*/ 6034182 w 6568309"/>
              <a:gd name="connsiteY83" fmla="*/ 4456184 h 6858000"/>
              <a:gd name="connsiteX84" fmla="*/ 6029178 w 6568309"/>
              <a:gd name="connsiteY84" fmla="*/ 4468478 h 6858000"/>
              <a:gd name="connsiteX85" fmla="*/ 6029974 w 6568309"/>
              <a:gd name="connsiteY85" fmla="*/ 4469862 h 6858000"/>
              <a:gd name="connsiteX86" fmla="*/ 6028340 w 6568309"/>
              <a:gd name="connsiteY86" fmla="*/ 4483797 h 6858000"/>
              <a:gd name="connsiteX87" fmla="*/ 6025168 w 6568309"/>
              <a:gd name="connsiteY87" fmla="*/ 4487091 h 6858000"/>
              <a:gd name="connsiteX88" fmla="*/ 6023164 w 6568309"/>
              <a:gd name="connsiteY88" fmla="*/ 4496728 h 6858000"/>
              <a:gd name="connsiteX89" fmla="*/ 6016839 w 6568309"/>
              <a:gd name="connsiteY89" fmla="*/ 4515918 h 6858000"/>
              <a:gd name="connsiteX90" fmla="*/ 6017886 w 6568309"/>
              <a:gd name="connsiteY90" fmla="*/ 4519316 h 6858000"/>
              <a:gd name="connsiteX91" fmla="*/ 6011819 w 6568309"/>
              <a:gd name="connsiteY91" fmla="*/ 4547957 h 6858000"/>
              <a:gd name="connsiteX92" fmla="*/ 6012791 w 6568309"/>
              <a:gd name="connsiteY92" fmla="*/ 4548262 h 6858000"/>
              <a:gd name="connsiteX93" fmla="*/ 6015703 w 6568309"/>
              <a:gd name="connsiteY93" fmla="*/ 4555939 h 6858000"/>
              <a:gd name="connsiteX94" fmla="*/ 6018854 w 6568309"/>
              <a:gd name="connsiteY94" fmla="*/ 4570815 h 6858000"/>
              <a:gd name="connsiteX95" fmla="*/ 6033000 w 6568309"/>
              <a:gd name="connsiteY95" fmla="*/ 4633846 h 6858000"/>
              <a:gd name="connsiteX96" fmla="*/ 6032325 w 6568309"/>
              <a:gd name="connsiteY96" fmla="*/ 4639816 h 6858000"/>
              <a:gd name="connsiteX97" fmla="*/ 6032549 w 6568309"/>
              <a:gd name="connsiteY97" fmla="*/ 4639923 h 6858000"/>
              <a:gd name="connsiteX98" fmla="*/ 6032309 w 6568309"/>
              <a:gd name="connsiteY98" fmla="*/ 4646192 h 6858000"/>
              <a:gd name="connsiteX99" fmla="*/ 6031095 w 6568309"/>
              <a:gd name="connsiteY99" fmla="*/ 4650706 h 6858000"/>
              <a:gd name="connsiteX100" fmla="*/ 6029786 w 6568309"/>
              <a:gd name="connsiteY100" fmla="*/ 4662290 h 6858000"/>
              <a:gd name="connsiteX101" fmla="*/ 6030911 w 6568309"/>
              <a:gd name="connsiteY101" fmla="*/ 4666180 h 6858000"/>
              <a:gd name="connsiteX102" fmla="*/ 6033630 w 6568309"/>
              <a:gd name="connsiteY102" fmla="*/ 4667585 h 6858000"/>
              <a:gd name="connsiteX103" fmla="*/ 6033189 w 6568309"/>
              <a:gd name="connsiteY103" fmla="*/ 4668660 h 6858000"/>
              <a:gd name="connsiteX104" fmla="*/ 6038764 w 6568309"/>
              <a:gd name="connsiteY104" fmla="*/ 4689807 h 6858000"/>
              <a:gd name="connsiteX105" fmla="*/ 6042217 w 6568309"/>
              <a:gd name="connsiteY105" fmla="*/ 4737890 h 6858000"/>
              <a:gd name="connsiteX106" fmla="*/ 6040543 w 6568309"/>
              <a:gd name="connsiteY106" fmla="*/ 4765657 h 6858000"/>
              <a:gd name="connsiteX107" fmla="*/ 6039956 w 6568309"/>
              <a:gd name="connsiteY107" fmla="*/ 4841463 h 6858000"/>
              <a:gd name="connsiteX108" fmla="*/ 6057123 w 6568309"/>
              <a:gd name="connsiteY108" fmla="*/ 4969863 h 6858000"/>
              <a:gd name="connsiteX109" fmla="*/ 6055039 w 6568309"/>
              <a:gd name="connsiteY109" fmla="*/ 4974028 h 6858000"/>
              <a:gd name="connsiteX110" fmla="*/ 6053462 w 6568309"/>
              <a:gd name="connsiteY110" fmla="*/ 4980318 h 6858000"/>
              <a:gd name="connsiteX111" fmla="*/ 6053643 w 6568309"/>
              <a:gd name="connsiteY111" fmla="*/ 4980501 h 6858000"/>
              <a:gd name="connsiteX112" fmla="*/ 6051733 w 6568309"/>
              <a:gd name="connsiteY112" fmla="*/ 4986338 h 6858000"/>
              <a:gd name="connsiteX113" fmla="*/ 6049602 w 6568309"/>
              <a:gd name="connsiteY113" fmla="*/ 4991296 h 6858000"/>
              <a:gd name="connsiteX114" fmla="*/ 6075165 w 6568309"/>
              <a:gd name="connsiteY114" fmla="*/ 5076895 h 6858000"/>
              <a:gd name="connsiteX115" fmla="*/ 6073751 w 6568309"/>
              <a:gd name="connsiteY115" fmla="*/ 5081568 h 6858000"/>
              <a:gd name="connsiteX116" fmla="*/ 6073150 w 6568309"/>
              <a:gd name="connsiteY116" fmla="*/ 5088173 h 6858000"/>
              <a:gd name="connsiteX117" fmla="*/ 6073355 w 6568309"/>
              <a:gd name="connsiteY117" fmla="*/ 5088300 h 6858000"/>
              <a:gd name="connsiteX118" fmla="*/ 6072362 w 6568309"/>
              <a:gd name="connsiteY118" fmla="*/ 5094558 h 6858000"/>
              <a:gd name="connsiteX119" fmla="*/ 6064726 w 6568309"/>
              <a:gd name="connsiteY119" fmla="*/ 5125620 h 6858000"/>
              <a:gd name="connsiteX120" fmla="*/ 6065415 w 6568309"/>
              <a:gd name="connsiteY120" fmla="*/ 5268004 h 6858000"/>
              <a:gd name="connsiteX121" fmla="*/ 6066081 w 6568309"/>
              <a:gd name="connsiteY121" fmla="*/ 5269530 h 6858000"/>
              <a:gd name="connsiteX122" fmla="*/ 6043407 w 6568309"/>
              <a:gd name="connsiteY122" fmla="*/ 5390941 h 6858000"/>
              <a:gd name="connsiteX123" fmla="*/ 6025377 w 6568309"/>
              <a:gd name="connsiteY123" fmla="*/ 5539927 h 6858000"/>
              <a:gd name="connsiteX124" fmla="*/ 6010052 w 6568309"/>
              <a:gd name="connsiteY124" fmla="*/ 5791594 h 6858000"/>
              <a:gd name="connsiteX125" fmla="*/ 5994220 w 6568309"/>
              <a:gd name="connsiteY125" fmla="*/ 5855206 h 6858000"/>
              <a:gd name="connsiteX126" fmla="*/ 5982580 w 6568309"/>
              <a:gd name="connsiteY126" fmla="*/ 5873582 h 6858000"/>
              <a:gd name="connsiteX127" fmla="*/ 5983608 w 6568309"/>
              <a:gd name="connsiteY127" fmla="*/ 5876037 h 6858000"/>
              <a:gd name="connsiteX128" fmla="*/ 5983535 w 6568309"/>
              <a:gd name="connsiteY128" fmla="*/ 5886534 h 6858000"/>
              <a:gd name="connsiteX129" fmla="*/ 5988737 w 6568309"/>
              <a:gd name="connsiteY129" fmla="*/ 5888644 h 6858000"/>
              <a:gd name="connsiteX130" fmla="*/ 5992371 w 6568309"/>
              <a:gd name="connsiteY130" fmla="*/ 5903832 h 6858000"/>
              <a:gd name="connsiteX131" fmla="*/ 5990780 w 6568309"/>
              <a:gd name="connsiteY131" fmla="*/ 5923391 h 6858000"/>
              <a:gd name="connsiteX132" fmla="*/ 5993870 w 6568309"/>
              <a:gd name="connsiteY132" fmla="*/ 6013205 h 6858000"/>
              <a:gd name="connsiteX133" fmla="*/ 5997673 w 6568309"/>
              <a:gd name="connsiteY133" fmla="*/ 6074018 h 6858000"/>
              <a:gd name="connsiteX134" fmla="*/ 6014840 w 6568309"/>
              <a:gd name="connsiteY134" fmla="*/ 6130837 h 6858000"/>
              <a:gd name="connsiteX135" fmla="*/ 6010704 w 6568309"/>
              <a:gd name="connsiteY135" fmla="*/ 6152982 h 6858000"/>
              <a:gd name="connsiteX136" fmla="*/ 6038294 w 6568309"/>
              <a:gd name="connsiteY136" fmla="*/ 6221100 h 6858000"/>
              <a:gd name="connsiteX137" fmla="*/ 6052331 w 6568309"/>
              <a:gd name="connsiteY137" fmla="*/ 6287550 h 6858000"/>
              <a:gd name="connsiteX138" fmla="*/ 6074143 w 6568309"/>
              <a:gd name="connsiteY138" fmla="*/ 6401595 h 6858000"/>
              <a:gd name="connsiteX139" fmla="*/ 6060199 w 6568309"/>
              <a:gd name="connsiteY139" fmla="*/ 6487110 h 6858000"/>
              <a:gd name="connsiteX140" fmla="*/ 6081156 w 6568309"/>
              <a:gd name="connsiteY140" fmla="*/ 6588589 h 6858000"/>
              <a:gd name="connsiteX141" fmla="*/ 6114944 w 6568309"/>
              <a:gd name="connsiteY141" fmla="*/ 6769963 h 6858000"/>
              <a:gd name="connsiteX142" fmla="*/ 6128950 w 6568309"/>
              <a:gd name="connsiteY142" fmla="*/ 6835814 h 6858000"/>
              <a:gd name="connsiteX143" fmla="*/ 6132536 w 6568309"/>
              <a:gd name="connsiteY143" fmla="*/ 6858000 h 6858000"/>
              <a:gd name="connsiteX144" fmla="*/ 4789511 w 6568309"/>
              <a:gd name="connsiteY144" fmla="*/ 6858000 h 6858000"/>
              <a:gd name="connsiteX145" fmla="*/ 1866294 w 6568309"/>
              <a:gd name="connsiteY145" fmla="*/ 6858000 h 6858000"/>
              <a:gd name="connsiteX146" fmla="*/ 1705866 w 6568309"/>
              <a:gd name="connsiteY146" fmla="*/ 6858000 h 6858000"/>
              <a:gd name="connsiteX147" fmla="*/ 1343025 w 6568309"/>
              <a:gd name="connsiteY147" fmla="*/ 6858000 h 6858000"/>
              <a:gd name="connsiteX148" fmla="*/ 523269 w 6568309"/>
              <a:gd name="connsiteY148" fmla="*/ 6858000 h 6858000"/>
              <a:gd name="connsiteX149" fmla="*/ 362841 w 6568309"/>
              <a:gd name="connsiteY149" fmla="*/ 6858000 h 6858000"/>
              <a:gd name="connsiteX150" fmla="*/ 0 w 6568309"/>
              <a:gd name="connsiteY15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</a:cxnLst>
            <a:rect l="l" t="t" r="r" b="b"/>
            <a:pathLst>
              <a:path w="6568309" h="6858000">
                <a:moveTo>
                  <a:pt x="0" y="0"/>
                </a:moveTo>
                <a:lnTo>
                  <a:pt x="362841" y="0"/>
                </a:lnTo>
                <a:lnTo>
                  <a:pt x="523269" y="0"/>
                </a:lnTo>
                <a:lnTo>
                  <a:pt x="1343025" y="0"/>
                </a:lnTo>
                <a:lnTo>
                  <a:pt x="1705866" y="0"/>
                </a:lnTo>
                <a:lnTo>
                  <a:pt x="1866294" y="0"/>
                </a:lnTo>
                <a:lnTo>
                  <a:pt x="5225154" y="0"/>
                </a:lnTo>
                <a:lnTo>
                  <a:pt x="6568179" y="0"/>
                </a:lnTo>
                <a:lnTo>
                  <a:pt x="6568309" y="1"/>
                </a:lnTo>
                <a:lnTo>
                  <a:pt x="6562951" y="30700"/>
                </a:lnTo>
                <a:cubicBezTo>
                  <a:pt x="6559126" y="84364"/>
                  <a:pt x="6548218" y="241149"/>
                  <a:pt x="6547446" y="310025"/>
                </a:cubicBezTo>
                <a:cubicBezTo>
                  <a:pt x="6550151" y="367544"/>
                  <a:pt x="6557712" y="408251"/>
                  <a:pt x="6558316" y="443960"/>
                </a:cubicBezTo>
                <a:cubicBezTo>
                  <a:pt x="6555224" y="499397"/>
                  <a:pt x="6534767" y="604434"/>
                  <a:pt x="6528896" y="642659"/>
                </a:cubicBezTo>
                <a:cubicBezTo>
                  <a:pt x="6535204" y="657287"/>
                  <a:pt x="6515365" y="658191"/>
                  <a:pt x="6523095" y="673307"/>
                </a:cubicBezTo>
                <a:cubicBezTo>
                  <a:pt x="6523388" y="693769"/>
                  <a:pt x="6506868" y="797295"/>
                  <a:pt x="6496169" y="839641"/>
                </a:cubicBezTo>
                <a:cubicBezTo>
                  <a:pt x="6484119" y="887148"/>
                  <a:pt x="6457817" y="937731"/>
                  <a:pt x="6450789" y="958357"/>
                </a:cubicBezTo>
                <a:cubicBezTo>
                  <a:pt x="6443760" y="978983"/>
                  <a:pt x="6459217" y="936930"/>
                  <a:pt x="6453996" y="963398"/>
                </a:cubicBezTo>
                <a:cubicBezTo>
                  <a:pt x="6448777" y="989867"/>
                  <a:pt x="6425575" y="1087010"/>
                  <a:pt x="6419467" y="1117169"/>
                </a:cubicBezTo>
                <a:cubicBezTo>
                  <a:pt x="6431540" y="1118586"/>
                  <a:pt x="6409651" y="1135372"/>
                  <a:pt x="6417348" y="1144352"/>
                </a:cubicBezTo>
                <a:cubicBezTo>
                  <a:pt x="6424109" y="1150681"/>
                  <a:pt x="6419047" y="1157251"/>
                  <a:pt x="6418473" y="1164484"/>
                </a:cubicBezTo>
                <a:cubicBezTo>
                  <a:pt x="6423767" y="1173524"/>
                  <a:pt x="6413947" y="1205209"/>
                  <a:pt x="6406979" y="1213829"/>
                </a:cubicBezTo>
                <a:cubicBezTo>
                  <a:pt x="6382818" y="1235037"/>
                  <a:pt x="6400452" y="1277327"/>
                  <a:pt x="6381928" y="1294823"/>
                </a:cubicBezTo>
                <a:cubicBezTo>
                  <a:pt x="6379195" y="1300845"/>
                  <a:pt x="6378069" y="1306615"/>
                  <a:pt x="6377948" y="1312193"/>
                </a:cubicBezTo>
                <a:lnTo>
                  <a:pt x="6379894" y="1327626"/>
                </a:lnTo>
                <a:lnTo>
                  <a:pt x="6385024" y="1331644"/>
                </a:lnTo>
                <a:lnTo>
                  <a:pt x="6383696" y="1341276"/>
                </a:lnTo>
                <a:cubicBezTo>
                  <a:pt x="6383952" y="1342166"/>
                  <a:pt x="6384208" y="1343055"/>
                  <a:pt x="6384464" y="1343945"/>
                </a:cubicBezTo>
                <a:cubicBezTo>
                  <a:pt x="6385957" y="1349040"/>
                  <a:pt x="6387253" y="1354080"/>
                  <a:pt x="6387748" y="1359134"/>
                </a:cubicBezTo>
                <a:cubicBezTo>
                  <a:pt x="6384363" y="1373109"/>
                  <a:pt x="6372802" y="1397612"/>
                  <a:pt x="6364157" y="1427803"/>
                </a:cubicBezTo>
                <a:cubicBezTo>
                  <a:pt x="6348141" y="1460349"/>
                  <a:pt x="6348362" y="1505076"/>
                  <a:pt x="6335874" y="1540278"/>
                </a:cubicBezTo>
                <a:lnTo>
                  <a:pt x="6331892" y="1547262"/>
                </a:lnTo>
                <a:lnTo>
                  <a:pt x="6332744" y="1577056"/>
                </a:lnTo>
                <a:cubicBezTo>
                  <a:pt x="6335859" y="1582205"/>
                  <a:pt x="6336674" y="1589568"/>
                  <a:pt x="6333604" y="1595898"/>
                </a:cubicBezTo>
                <a:lnTo>
                  <a:pt x="6324749" y="1703726"/>
                </a:lnTo>
                <a:cubicBezTo>
                  <a:pt x="6324080" y="1739332"/>
                  <a:pt x="6318019" y="1754453"/>
                  <a:pt x="6329594" y="1809535"/>
                </a:cubicBezTo>
                <a:cubicBezTo>
                  <a:pt x="6344930" y="1868036"/>
                  <a:pt x="6323725" y="1952670"/>
                  <a:pt x="6329062" y="2018310"/>
                </a:cubicBezTo>
                <a:cubicBezTo>
                  <a:pt x="6308075" y="2053162"/>
                  <a:pt x="6326925" y="2034561"/>
                  <a:pt x="6321735" y="2071355"/>
                </a:cubicBezTo>
                <a:lnTo>
                  <a:pt x="6322678" y="2141166"/>
                </a:lnTo>
                <a:lnTo>
                  <a:pt x="6321340" y="2154548"/>
                </a:lnTo>
                <a:lnTo>
                  <a:pt x="6316582" y="2158153"/>
                </a:lnTo>
                <a:lnTo>
                  <a:pt x="6311428" y="2178174"/>
                </a:lnTo>
                <a:cubicBezTo>
                  <a:pt x="6310177" y="2185696"/>
                  <a:pt x="6309622" y="2193828"/>
                  <a:pt x="6310192" y="2202858"/>
                </a:cubicBezTo>
                <a:cubicBezTo>
                  <a:pt x="6319667" y="2232772"/>
                  <a:pt x="6296459" y="2283357"/>
                  <a:pt x="6309211" y="2320214"/>
                </a:cubicBezTo>
                <a:cubicBezTo>
                  <a:pt x="6307537" y="2355906"/>
                  <a:pt x="6302490" y="2394678"/>
                  <a:pt x="6300151" y="2417011"/>
                </a:cubicBezTo>
                <a:cubicBezTo>
                  <a:pt x="6292303" y="2426377"/>
                  <a:pt x="6304439" y="2456509"/>
                  <a:pt x="6295176" y="2454207"/>
                </a:cubicBezTo>
                <a:cubicBezTo>
                  <a:pt x="6299335" y="2464947"/>
                  <a:pt x="6297305" y="2476105"/>
                  <a:pt x="6293727" y="2487203"/>
                </a:cubicBezTo>
                <a:lnTo>
                  <a:pt x="6285477" y="2512282"/>
                </a:lnTo>
                <a:cubicBezTo>
                  <a:pt x="6285720" y="2512961"/>
                  <a:pt x="6285962" y="2513640"/>
                  <a:pt x="6286205" y="2514318"/>
                </a:cubicBezTo>
                <a:cubicBezTo>
                  <a:pt x="6292347" y="2534324"/>
                  <a:pt x="6298487" y="2554328"/>
                  <a:pt x="6304629" y="2574334"/>
                </a:cubicBezTo>
                <a:lnTo>
                  <a:pt x="6303842" y="2579877"/>
                </a:lnTo>
                <a:cubicBezTo>
                  <a:pt x="6303729" y="2585644"/>
                  <a:pt x="6304006" y="2603388"/>
                  <a:pt x="6303953" y="2608928"/>
                </a:cubicBezTo>
                <a:lnTo>
                  <a:pt x="6303530" y="2613111"/>
                </a:lnTo>
                <a:lnTo>
                  <a:pt x="6297474" y="2621996"/>
                </a:lnTo>
                <a:lnTo>
                  <a:pt x="6299263" y="2634265"/>
                </a:lnTo>
                <a:lnTo>
                  <a:pt x="6293065" y="2647237"/>
                </a:lnTo>
                <a:cubicBezTo>
                  <a:pt x="6294685" y="2648158"/>
                  <a:pt x="6296180" y="2649356"/>
                  <a:pt x="6297496" y="2650786"/>
                </a:cubicBezTo>
                <a:lnTo>
                  <a:pt x="6301708" y="2661993"/>
                </a:lnTo>
                <a:lnTo>
                  <a:pt x="6295884" y="2670949"/>
                </a:lnTo>
                <a:cubicBezTo>
                  <a:pt x="6304913" y="2672007"/>
                  <a:pt x="6294429" y="2681695"/>
                  <a:pt x="6291714" y="2690255"/>
                </a:cubicBezTo>
                <a:lnTo>
                  <a:pt x="6292327" y="2695683"/>
                </a:lnTo>
                <a:lnTo>
                  <a:pt x="6284410" y="2713964"/>
                </a:lnTo>
                <a:lnTo>
                  <a:pt x="6280410" y="2730175"/>
                </a:lnTo>
                <a:lnTo>
                  <a:pt x="6288082" y="2763497"/>
                </a:lnTo>
                <a:lnTo>
                  <a:pt x="6260924" y="3051539"/>
                </a:lnTo>
                <a:cubicBezTo>
                  <a:pt x="6251455" y="3165645"/>
                  <a:pt x="6222174" y="3216611"/>
                  <a:pt x="6210151" y="3335396"/>
                </a:cubicBezTo>
                <a:lnTo>
                  <a:pt x="6212034" y="3456509"/>
                </a:lnTo>
                <a:lnTo>
                  <a:pt x="6197490" y="3531827"/>
                </a:lnTo>
                <a:lnTo>
                  <a:pt x="6208018" y="3570877"/>
                </a:lnTo>
                <a:lnTo>
                  <a:pt x="6205920" y="3583849"/>
                </a:lnTo>
                <a:lnTo>
                  <a:pt x="6199616" y="3592763"/>
                </a:lnTo>
                <a:cubicBezTo>
                  <a:pt x="6191839" y="3613948"/>
                  <a:pt x="6196204" y="3641245"/>
                  <a:pt x="6181288" y="3653485"/>
                </a:cubicBezTo>
                <a:cubicBezTo>
                  <a:pt x="6178087" y="3659316"/>
                  <a:pt x="6176516" y="3664985"/>
                  <a:pt x="6175963" y="3670528"/>
                </a:cubicBezTo>
                <a:lnTo>
                  <a:pt x="6176722" y="3685990"/>
                </a:lnTo>
                <a:lnTo>
                  <a:pt x="6181549" y="3690283"/>
                </a:lnTo>
                <a:lnTo>
                  <a:pt x="6179476" y="3699787"/>
                </a:lnTo>
                <a:cubicBezTo>
                  <a:pt x="6179664" y="3700686"/>
                  <a:pt x="6179852" y="3701586"/>
                  <a:pt x="6180040" y="3702486"/>
                </a:cubicBezTo>
                <a:cubicBezTo>
                  <a:pt x="6181140" y="3707637"/>
                  <a:pt x="6182047" y="3712728"/>
                  <a:pt x="6182155" y="3717784"/>
                </a:cubicBezTo>
                <a:cubicBezTo>
                  <a:pt x="6156678" y="3711701"/>
                  <a:pt x="6178864" y="3759789"/>
                  <a:pt x="6158980" y="3746229"/>
                </a:cubicBezTo>
                <a:cubicBezTo>
                  <a:pt x="6144630" y="3780750"/>
                  <a:pt x="6117520" y="3867558"/>
                  <a:pt x="6096049" y="3924910"/>
                </a:cubicBezTo>
                <a:lnTo>
                  <a:pt x="6069712" y="3989353"/>
                </a:lnTo>
                <a:lnTo>
                  <a:pt x="6067330" y="4033899"/>
                </a:lnTo>
                <a:cubicBezTo>
                  <a:pt x="6065506" y="4070470"/>
                  <a:pt x="6063599" y="4110146"/>
                  <a:pt x="6061081" y="4142250"/>
                </a:cubicBezTo>
                <a:cubicBezTo>
                  <a:pt x="6055260" y="4200007"/>
                  <a:pt x="6045907" y="4278998"/>
                  <a:pt x="6042858" y="4329442"/>
                </a:cubicBezTo>
                <a:cubicBezTo>
                  <a:pt x="6038376" y="4381764"/>
                  <a:pt x="6036461" y="4433012"/>
                  <a:pt x="6034182" y="4456184"/>
                </a:cubicBezTo>
                <a:lnTo>
                  <a:pt x="6029178" y="4468478"/>
                </a:lnTo>
                <a:lnTo>
                  <a:pt x="6029974" y="4469862"/>
                </a:lnTo>
                <a:cubicBezTo>
                  <a:pt x="6031287" y="4476321"/>
                  <a:pt x="6030316" y="4480555"/>
                  <a:pt x="6028340" y="4483797"/>
                </a:cubicBezTo>
                <a:lnTo>
                  <a:pt x="6025168" y="4487091"/>
                </a:lnTo>
                <a:lnTo>
                  <a:pt x="6023164" y="4496728"/>
                </a:lnTo>
                <a:lnTo>
                  <a:pt x="6016839" y="4515918"/>
                </a:lnTo>
                <a:cubicBezTo>
                  <a:pt x="6017189" y="4517049"/>
                  <a:pt x="6017537" y="4518182"/>
                  <a:pt x="6017886" y="4519316"/>
                </a:cubicBezTo>
                <a:lnTo>
                  <a:pt x="6011819" y="4547957"/>
                </a:lnTo>
                <a:lnTo>
                  <a:pt x="6012791" y="4548262"/>
                </a:lnTo>
                <a:cubicBezTo>
                  <a:pt x="6014837" y="4549595"/>
                  <a:pt x="6016087" y="4551811"/>
                  <a:pt x="6015703" y="4555939"/>
                </a:cubicBezTo>
                <a:cubicBezTo>
                  <a:pt x="6031790" y="4548276"/>
                  <a:pt x="6021405" y="4557977"/>
                  <a:pt x="6018854" y="4570815"/>
                </a:cubicBezTo>
                <a:cubicBezTo>
                  <a:pt x="6021736" y="4583801"/>
                  <a:pt x="6030754" y="4622347"/>
                  <a:pt x="6033000" y="4633846"/>
                </a:cubicBezTo>
                <a:lnTo>
                  <a:pt x="6032325" y="4639816"/>
                </a:lnTo>
                <a:lnTo>
                  <a:pt x="6032549" y="4639923"/>
                </a:lnTo>
                <a:cubicBezTo>
                  <a:pt x="6032911" y="4641190"/>
                  <a:pt x="6032878" y="4643141"/>
                  <a:pt x="6032309" y="4646192"/>
                </a:cubicBezTo>
                <a:lnTo>
                  <a:pt x="6031095" y="4650706"/>
                </a:lnTo>
                <a:lnTo>
                  <a:pt x="6029786" y="4662290"/>
                </a:lnTo>
                <a:cubicBezTo>
                  <a:pt x="6030161" y="4663587"/>
                  <a:pt x="6030536" y="4664883"/>
                  <a:pt x="6030911" y="4666180"/>
                </a:cubicBezTo>
                <a:lnTo>
                  <a:pt x="6033630" y="4667585"/>
                </a:lnTo>
                <a:lnTo>
                  <a:pt x="6033189" y="4668660"/>
                </a:lnTo>
                <a:cubicBezTo>
                  <a:pt x="6027286" y="4676831"/>
                  <a:pt x="6019767" y="4679345"/>
                  <a:pt x="6038764" y="4689807"/>
                </a:cubicBezTo>
                <a:cubicBezTo>
                  <a:pt x="6028616" y="4708535"/>
                  <a:pt x="6040474" y="4712235"/>
                  <a:pt x="6042217" y="4737890"/>
                </a:cubicBezTo>
                <a:cubicBezTo>
                  <a:pt x="6033362" y="4748600"/>
                  <a:pt x="6035273" y="4757223"/>
                  <a:pt x="6040543" y="4765657"/>
                </a:cubicBezTo>
                <a:cubicBezTo>
                  <a:pt x="6034416" y="4790618"/>
                  <a:pt x="6040696" y="4813399"/>
                  <a:pt x="6039956" y="4841463"/>
                </a:cubicBezTo>
                <a:lnTo>
                  <a:pt x="6057123" y="4969863"/>
                </a:lnTo>
                <a:lnTo>
                  <a:pt x="6055039" y="4974028"/>
                </a:lnTo>
                <a:cubicBezTo>
                  <a:pt x="6053860" y="4976933"/>
                  <a:pt x="6053409" y="4978909"/>
                  <a:pt x="6053462" y="4980318"/>
                </a:cubicBezTo>
                <a:lnTo>
                  <a:pt x="6053643" y="4980501"/>
                </a:lnTo>
                <a:lnTo>
                  <a:pt x="6051733" y="4986338"/>
                </a:lnTo>
                <a:lnTo>
                  <a:pt x="6049602" y="4991296"/>
                </a:lnTo>
                <a:cubicBezTo>
                  <a:pt x="6058123" y="5019829"/>
                  <a:pt x="6066643" y="5048361"/>
                  <a:pt x="6075165" y="5076895"/>
                </a:cubicBezTo>
                <a:lnTo>
                  <a:pt x="6073751" y="5081568"/>
                </a:lnTo>
                <a:cubicBezTo>
                  <a:pt x="6073034" y="5084748"/>
                  <a:pt x="6072888" y="5086810"/>
                  <a:pt x="6073150" y="5088173"/>
                </a:cubicBezTo>
                <a:lnTo>
                  <a:pt x="6073355" y="5088300"/>
                </a:lnTo>
                <a:lnTo>
                  <a:pt x="6072362" y="5094558"/>
                </a:lnTo>
                <a:cubicBezTo>
                  <a:pt x="6070184" y="5105196"/>
                  <a:pt x="6067588" y="5115626"/>
                  <a:pt x="6064726" y="5125620"/>
                </a:cubicBezTo>
                <a:cubicBezTo>
                  <a:pt x="6063568" y="5154527"/>
                  <a:pt x="6065189" y="5244020"/>
                  <a:pt x="6065415" y="5268004"/>
                </a:cubicBezTo>
                <a:cubicBezTo>
                  <a:pt x="6065637" y="5268513"/>
                  <a:pt x="6065860" y="5269021"/>
                  <a:pt x="6066081" y="5269530"/>
                </a:cubicBezTo>
                <a:lnTo>
                  <a:pt x="6043407" y="5390941"/>
                </a:lnTo>
                <a:cubicBezTo>
                  <a:pt x="6032545" y="5438194"/>
                  <a:pt x="6020942" y="5465286"/>
                  <a:pt x="6025377" y="5539927"/>
                </a:cubicBezTo>
                <a:cubicBezTo>
                  <a:pt x="6019787" y="5610775"/>
                  <a:pt x="6013913" y="5740573"/>
                  <a:pt x="6010052" y="5791594"/>
                </a:cubicBezTo>
                <a:cubicBezTo>
                  <a:pt x="5989401" y="5787060"/>
                  <a:pt x="6018524" y="5849672"/>
                  <a:pt x="5994220" y="5855206"/>
                </a:cubicBezTo>
                <a:cubicBezTo>
                  <a:pt x="5995282" y="5860240"/>
                  <a:pt x="5980598" y="5868910"/>
                  <a:pt x="5982580" y="5873582"/>
                </a:cubicBezTo>
                <a:cubicBezTo>
                  <a:pt x="5982922" y="5874401"/>
                  <a:pt x="5983265" y="5875218"/>
                  <a:pt x="5983608" y="5876037"/>
                </a:cubicBezTo>
                <a:lnTo>
                  <a:pt x="5983535" y="5886534"/>
                </a:lnTo>
                <a:lnTo>
                  <a:pt x="5988737" y="5888644"/>
                </a:lnTo>
                <a:cubicBezTo>
                  <a:pt x="5989948" y="5893707"/>
                  <a:pt x="5991159" y="5898769"/>
                  <a:pt x="5992371" y="5903832"/>
                </a:cubicBezTo>
                <a:cubicBezTo>
                  <a:pt x="5992924" y="5909651"/>
                  <a:pt x="5992578" y="5916068"/>
                  <a:pt x="5990780" y="5923391"/>
                </a:cubicBezTo>
                <a:cubicBezTo>
                  <a:pt x="5975822" y="5948880"/>
                  <a:pt x="6013580" y="5981626"/>
                  <a:pt x="5993870" y="6013205"/>
                </a:cubicBezTo>
                <a:cubicBezTo>
                  <a:pt x="5988486" y="6024901"/>
                  <a:pt x="5991718" y="6066777"/>
                  <a:pt x="5997673" y="6074018"/>
                </a:cubicBezTo>
                <a:cubicBezTo>
                  <a:pt x="5998007" y="6081731"/>
                  <a:pt x="6007861" y="6126985"/>
                  <a:pt x="6014840" y="6130837"/>
                </a:cubicBezTo>
                <a:cubicBezTo>
                  <a:pt x="6022998" y="6137057"/>
                  <a:pt x="5999420" y="6156330"/>
                  <a:pt x="6010704" y="6152982"/>
                </a:cubicBezTo>
                <a:cubicBezTo>
                  <a:pt x="6008682" y="6186619"/>
                  <a:pt x="6039938" y="6191636"/>
                  <a:pt x="6038294" y="6221100"/>
                </a:cubicBezTo>
                <a:cubicBezTo>
                  <a:pt x="6039643" y="6222126"/>
                  <a:pt x="6046356" y="6257468"/>
                  <a:pt x="6052331" y="6287550"/>
                </a:cubicBezTo>
                <a:cubicBezTo>
                  <a:pt x="6058307" y="6317632"/>
                  <a:pt x="6082079" y="6391312"/>
                  <a:pt x="6074143" y="6401595"/>
                </a:cubicBezTo>
                <a:cubicBezTo>
                  <a:pt x="6074931" y="6423902"/>
                  <a:pt x="6059614" y="6432919"/>
                  <a:pt x="6060199" y="6487110"/>
                </a:cubicBezTo>
                <a:cubicBezTo>
                  <a:pt x="6075583" y="6574474"/>
                  <a:pt x="6076150" y="6553611"/>
                  <a:pt x="6081156" y="6588589"/>
                </a:cubicBezTo>
                <a:cubicBezTo>
                  <a:pt x="6102088" y="6637976"/>
                  <a:pt x="6067660" y="6687723"/>
                  <a:pt x="6114944" y="6769963"/>
                </a:cubicBezTo>
                <a:cubicBezTo>
                  <a:pt x="6130462" y="6819284"/>
                  <a:pt x="6119243" y="6817955"/>
                  <a:pt x="6128950" y="6835814"/>
                </a:cubicBezTo>
                <a:lnTo>
                  <a:pt x="6132536" y="6858000"/>
                </a:lnTo>
                <a:lnTo>
                  <a:pt x="4789511" y="6858000"/>
                </a:lnTo>
                <a:lnTo>
                  <a:pt x="1866294" y="6858000"/>
                </a:lnTo>
                <a:lnTo>
                  <a:pt x="1705866" y="6858000"/>
                </a:lnTo>
                <a:lnTo>
                  <a:pt x="1343025" y="6858000"/>
                </a:lnTo>
                <a:lnTo>
                  <a:pt x="523269" y="6858000"/>
                </a:lnTo>
                <a:lnTo>
                  <a:pt x="362841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3B745D51-EDC9-CB9F-201C-D604A5F82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600"/>
            <a:ext cx="4784796" cy="1330840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Bowlby’s Attachment Theory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5888C016-80DF-F8AF-27A6-B1F96481E17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37033" y="2105248"/>
            <a:ext cx="4668855" cy="4537924"/>
          </a:xfrm>
        </p:spPr>
        <p:txBody>
          <a:bodyPr vert="horz" lIns="91440" tIns="45720" rIns="91440" bIns="45720" rtlCol="0">
            <a:noAutofit/>
          </a:bodyPr>
          <a:lstStyle/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Proposed by John Bowlby between 1958 and 1969.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Focuses on the importance of early emotional bonds for social and emotional development.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Key concepts: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Secure attachment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sense of safety that allows exploration.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Insecure attachment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: anxiety, dependence, or avoidance in relationships.</a:t>
            </a:r>
          </a:p>
          <a:p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Relevant for adolescents: early attachment quality can affect resilience, self-esteem, and stress management.</a:t>
            </a:r>
          </a:p>
          <a:p>
            <a:pPr marL="0" indent="0">
              <a:buNone/>
            </a:pPr>
            <a:r>
              <a:rPr lang="es-ES" sz="1800" dirty="0"/>
              <a:t>(Bowlby, 1969)</a:t>
            </a:r>
            <a:b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6" name="Picture 4" descr="El vínculo del Apego - Equipo de Orientación Educativa y Psicopedagógica de  La Rioja Baja">
            <a:extLst>
              <a:ext uri="{FF2B5EF4-FFF2-40B4-BE49-F238E27FC236}">
                <a16:creationId xmlns:a16="http://schemas.microsoft.com/office/drawing/2014/main" id="{6CD25F3A-BB6F-C5AC-EAD1-8B4238FDDA60}"/>
              </a:ext>
            </a:extLst>
          </p:cNvPr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269" r="12026" b="1"/>
          <a:stretch>
            <a:fillRect/>
          </a:stretch>
        </p:blipFill>
        <p:spPr bwMode="auto">
          <a:xfrm>
            <a:off x="6880610" y="1426142"/>
            <a:ext cx="4737650" cy="4027931"/>
          </a:xfrm>
          <a:prstGeom prst="rect">
            <a:avLst/>
          </a:prstGeom>
          <a:solidFill>
            <a:srgbClr val="FFFFFF">
              <a:shade val="85000"/>
            </a:srgbClr>
          </a:solidFill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549264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10" name="Rectangle 4109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12" name="Rectangle 4111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718B4C-2A30-A06B-5867-E03521D30A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0485" y="670559"/>
            <a:ext cx="5139870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 dirty="0"/>
              <a:t> </a:t>
            </a:r>
            <a:r>
              <a:rPr lang="en-US" sz="4400" dirty="0">
                <a:latin typeface="Arial" panose="020B0604020202020204" pitchFamily="34" charset="0"/>
                <a:cs typeface="Arial" panose="020B0604020202020204" pitchFamily="34" charset="0"/>
              </a:rPr>
              <a:t>Attachment and Early Development</a:t>
            </a:r>
          </a:p>
        </p:txBody>
      </p:sp>
      <p:pic>
        <p:nvPicPr>
          <p:cNvPr id="4098" name="Picture 2" descr="14.400+ Adolescente Estresado Ilustraciones de Stock, gráficos vectoriales  libres de derechos y clip art - iStock | Mujer triste, Pareja afecto,  Corazon herido">
            <a:extLst>
              <a:ext uri="{FF2B5EF4-FFF2-40B4-BE49-F238E27FC236}">
                <a16:creationId xmlns:a16="http://schemas.microsoft.com/office/drawing/2014/main" id="{CCB07FD7-B76A-3486-C0D7-7E453B28A28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031" r="1" b="5514"/>
          <a:stretch>
            <a:fillRect/>
          </a:stretch>
        </p:blipFill>
        <p:spPr bwMode="auto"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2BB9EC5-8184-720A-B25F-CABAA5A6B00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Secure attachment promotes: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Confidence and self-esteem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Social and empathy skills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Emotional and stress regulation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Insecure attachment can cause: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Anxiety and fear of abandonment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Difficulty forming healthy relationships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Low self-esteem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Jenny, taking on caring responsibilities from a young age, may experience insecure attachment effects due to prolonged stress.</a:t>
            </a:r>
          </a:p>
          <a:p>
            <a:endParaRPr lang="es-E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(Waters, 2005).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22013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37" name="Rectangle 5136">
            <a:extLst>
              <a:ext uri="{FF2B5EF4-FFF2-40B4-BE49-F238E27FC236}">
                <a16:creationId xmlns:a16="http://schemas.microsoft.com/office/drawing/2014/main" id="{0E3596DD-156A-473E-9BB3-C6A29F7574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138" name="Freeform: Shape 5128">
            <a:extLst>
              <a:ext uri="{FF2B5EF4-FFF2-40B4-BE49-F238E27FC236}">
                <a16:creationId xmlns:a16="http://schemas.microsoft.com/office/drawing/2014/main" id="{2C46C4D6-C474-4E92-B52E-944C1118F7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5962785" cy="6858000"/>
          </a:xfrm>
          <a:custGeom>
            <a:avLst/>
            <a:gdLst>
              <a:gd name="connsiteX0" fmla="*/ 1044839 w 5962785"/>
              <a:gd name="connsiteY0" fmla="*/ 0 h 6858000"/>
              <a:gd name="connsiteX1" fmla="*/ 5962785 w 5962785"/>
              <a:gd name="connsiteY1" fmla="*/ 0 h 6858000"/>
              <a:gd name="connsiteX2" fmla="*/ 5962785 w 5962785"/>
              <a:gd name="connsiteY2" fmla="*/ 6858000 h 6858000"/>
              <a:gd name="connsiteX3" fmla="*/ 1469886 w 5962785"/>
              <a:gd name="connsiteY3" fmla="*/ 6858000 h 6858000"/>
              <a:gd name="connsiteX4" fmla="*/ 1416006 w 5962785"/>
              <a:gd name="connsiteY4" fmla="*/ 6823984 h 6858000"/>
              <a:gd name="connsiteX5" fmla="*/ 1232473 w 5962785"/>
              <a:gd name="connsiteY5" fmla="*/ 6733873 h 6858000"/>
              <a:gd name="connsiteX6" fmla="*/ 1075471 w 5962785"/>
              <a:gd name="connsiteY6" fmla="*/ 6503186 h 6858000"/>
              <a:gd name="connsiteX7" fmla="*/ 1020229 w 5962785"/>
              <a:gd name="connsiteY7" fmla="*/ 6438306 h 6858000"/>
              <a:gd name="connsiteX8" fmla="*/ 883579 w 5962785"/>
              <a:gd name="connsiteY8" fmla="*/ 6351798 h 6858000"/>
              <a:gd name="connsiteX9" fmla="*/ 645167 w 5962785"/>
              <a:gd name="connsiteY9" fmla="*/ 6167969 h 6858000"/>
              <a:gd name="connsiteX10" fmla="*/ 732391 w 5962785"/>
              <a:gd name="connsiteY10" fmla="*/ 6124716 h 6858000"/>
              <a:gd name="connsiteX11" fmla="*/ 985339 w 5962785"/>
              <a:gd name="connsiteY11" fmla="*/ 6236455 h 6858000"/>
              <a:gd name="connsiteX12" fmla="*/ 1168509 w 5962785"/>
              <a:gd name="connsiteY12" fmla="*/ 6265291 h 6858000"/>
              <a:gd name="connsiteX13" fmla="*/ 909746 w 5962785"/>
              <a:gd name="connsiteY13" fmla="*/ 6070649 h 6858000"/>
              <a:gd name="connsiteX14" fmla="*/ 659704 w 5962785"/>
              <a:gd name="connsiteY14" fmla="*/ 5818335 h 6858000"/>
              <a:gd name="connsiteX15" fmla="*/ 851597 w 5962785"/>
              <a:gd name="connsiteY15" fmla="*/ 5865193 h 6858000"/>
              <a:gd name="connsiteX16" fmla="*/ 860319 w 5962785"/>
              <a:gd name="connsiteY16" fmla="*/ 5832753 h 6858000"/>
              <a:gd name="connsiteX17" fmla="*/ 691686 w 5962785"/>
              <a:gd name="connsiteY17" fmla="*/ 5533581 h 6858000"/>
              <a:gd name="connsiteX18" fmla="*/ 610278 w 5962785"/>
              <a:gd name="connsiteY18" fmla="*/ 5411029 h 6858000"/>
              <a:gd name="connsiteX19" fmla="*/ 238123 w 5962785"/>
              <a:gd name="connsiteY19" fmla="*/ 5046976 h 6858000"/>
              <a:gd name="connsiteX20" fmla="*/ 592833 w 5962785"/>
              <a:gd name="connsiteY20" fmla="*/ 5209177 h 6858000"/>
              <a:gd name="connsiteX21" fmla="*/ 226494 w 5962785"/>
              <a:gd name="connsiteY21" fmla="*/ 4855939 h 6858000"/>
              <a:gd name="connsiteX22" fmla="*/ 49139 w 5962785"/>
              <a:gd name="connsiteY22" fmla="*/ 4726177 h 6858000"/>
              <a:gd name="connsiteX23" fmla="*/ 5527 w 5962785"/>
              <a:gd name="connsiteY23" fmla="*/ 4650483 h 6858000"/>
              <a:gd name="connsiteX24" fmla="*/ 84029 w 5962785"/>
              <a:gd name="connsiteY24" fmla="*/ 4632460 h 6858000"/>
              <a:gd name="connsiteX25" fmla="*/ 325347 w 5962785"/>
              <a:gd name="connsiteY25" fmla="*/ 4661296 h 6858000"/>
              <a:gd name="connsiteX26" fmla="*/ 25879 w 5962785"/>
              <a:gd name="connsiteY26" fmla="*/ 4423401 h 6858000"/>
              <a:gd name="connsiteX27" fmla="*/ 249753 w 5962785"/>
              <a:gd name="connsiteY27" fmla="*/ 4459446 h 6858000"/>
              <a:gd name="connsiteX28" fmla="*/ 313718 w 5962785"/>
              <a:gd name="connsiteY28" fmla="*/ 4365729 h 6858000"/>
              <a:gd name="connsiteX29" fmla="*/ 418386 w 5962785"/>
              <a:gd name="connsiteY29" fmla="*/ 4214341 h 6858000"/>
              <a:gd name="connsiteX30" fmla="*/ 491072 w 5962785"/>
              <a:gd name="connsiteY30" fmla="*/ 4131438 h 6858000"/>
              <a:gd name="connsiteX31" fmla="*/ 520147 w 5962785"/>
              <a:gd name="connsiteY31" fmla="*/ 3864706 h 6858000"/>
              <a:gd name="connsiteX32" fmla="*/ 459090 w 5962785"/>
              <a:gd name="connsiteY32" fmla="*/ 3572743 h 6858000"/>
              <a:gd name="connsiteX33" fmla="*/ 290458 w 5962785"/>
              <a:gd name="connsiteY33" fmla="*/ 3424959 h 6858000"/>
              <a:gd name="connsiteX34" fmla="*/ 339884 w 5962785"/>
              <a:gd name="connsiteY34" fmla="*/ 3259153 h 6858000"/>
              <a:gd name="connsiteX35" fmla="*/ 697501 w 5962785"/>
              <a:gd name="connsiteY35" fmla="*/ 3360078 h 6858000"/>
              <a:gd name="connsiteX36" fmla="*/ 165437 w 5962785"/>
              <a:gd name="connsiteY36" fmla="*/ 2967190 h 6858000"/>
              <a:gd name="connsiteX37" fmla="*/ 255568 w 5962785"/>
              <a:gd name="connsiteY37" fmla="*/ 2949167 h 6858000"/>
              <a:gd name="connsiteX38" fmla="*/ 578296 w 5962785"/>
              <a:gd name="connsiteY38" fmla="*/ 2725691 h 6858000"/>
              <a:gd name="connsiteX39" fmla="*/ 595740 w 5962785"/>
              <a:gd name="connsiteY39" fmla="*/ 2714876 h 6858000"/>
              <a:gd name="connsiteX40" fmla="*/ 650982 w 5962785"/>
              <a:gd name="connsiteY40" fmla="*/ 2574301 h 6858000"/>
              <a:gd name="connsiteX41" fmla="*/ 825429 w 5962785"/>
              <a:gd name="connsiteY41" fmla="*/ 2552674 h 6858000"/>
              <a:gd name="connsiteX42" fmla="*/ 970802 w 5962785"/>
              <a:gd name="connsiteY42" fmla="*/ 2585115 h 6858000"/>
              <a:gd name="connsiteX43" fmla="*/ 1127805 w 5962785"/>
              <a:gd name="connsiteY43" fmla="*/ 2545465 h 6858000"/>
              <a:gd name="connsiteX44" fmla="*/ 1267362 w 5962785"/>
              <a:gd name="connsiteY44" fmla="*/ 2563488 h 6858000"/>
              <a:gd name="connsiteX45" fmla="*/ 1386568 w 5962785"/>
              <a:gd name="connsiteY45" fmla="*/ 2538257 h 6858000"/>
              <a:gd name="connsiteX46" fmla="*/ 1270270 w 5962785"/>
              <a:gd name="connsiteY46" fmla="*/ 2419309 h 6858000"/>
              <a:gd name="connsiteX47" fmla="*/ 1107453 w 5962785"/>
              <a:gd name="connsiteY47" fmla="*/ 2419309 h 6858000"/>
              <a:gd name="connsiteX48" fmla="*/ 991154 w 5962785"/>
              <a:gd name="connsiteY48" fmla="*/ 2343615 h 6858000"/>
              <a:gd name="connsiteX49" fmla="*/ 880671 w 5962785"/>
              <a:gd name="connsiteY49" fmla="*/ 2206645 h 6858000"/>
              <a:gd name="connsiteX50" fmla="*/ 491072 w 5962785"/>
              <a:gd name="connsiteY50" fmla="*/ 1986771 h 6858000"/>
              <a:gd name="connsiteX51" fmla="*/ 421293 w 5962785"/>
              <a:gd name="connsiteY51" fmla="*/ 1903868 h 6858000"/>
              <a:gd name="connsiteX52" fmla="*/ 1531941 w 5962785"/>
              <a:gd name="connsiteY52" fmla="*/ 2224667 h 6858000"/>
              <a:gd name="connsiteX53" fmla="*/ 1188861 w 5962785"/>
              <a:gd name="connsiteY53" fmla="*/ 2091301 h 6858000"/>
              <a:gd name="connsiteX54" fmla="*/ 1421458 w 5962785"/>
              <a:gd name="connsiteY54" fmla="*/ 2116532 h 6858000"/>
              <a:gd name="connsiteX55" fmla="*/ 1549386 w 5962785"/>
              <a:gd name="connsiteY55" fmla="*/ 2026420 h 6858000"/>
              <a:gd name="connsiteX56" fmla="*/ 1549386 w 5962785"/>
              <a:gd name="connsiteY56" fmla="*/ 1997584 h 6858000"/>
              <a:gd name="connsiteX57" fmla="*/ 1453440 w 5962785"/>
              <a:gd name="connsiteY57" fmla="*/ 1914682 h 6858000"/>
              <a:gd name="connsiteX58" fmla="*/ 1398198 w 5962785"/>
              <a:gd name="connsiteY58" fmla="*/ 1860614 h 6858000"/>
              <a:gd name="connsiteX59" fmla="*/ 1247011 w 5962785"/>
              <a:gd name="connsiteY59" fmla="*/ 1665972 h 6858000"/>
              <a:gd name="connsiteX60" fmla="*/ 1354586 w 5962785"/>
              <a:gd name="connsiteY60" fmla="*/ 1644345 h 6858000"/>
              <a:gd name="connsiteX61" fmla="*/ 1395290 w 5962785"/>
              <a:gd name="connsiteY61" fmla="*/ 1604696 h 6858000"/>
              <a:gd name="connsiteX62" fmla="*/ 1366216 w 5962785"/>
              <a:gd name="connsiteY62" fmla="*/ 1547025 h 6858000"/>
              <a:gd name="connsiteX63" fmla="*/ 1031858 w 5962785"/>
              <a:gd name="connsiteY63" fmla="*/ 1370405 h 6858000"/>
              <a:gd name="connsiteX64" fmla="*/ 1005692 w 5962785"/>
              <a:gd name="connsiteY64" fmla="*/ 1233435 h 6858000"/>
              <a:gd name="connsiteX65" fmla="*/ 1069655 w 5962785"/>
              <a:gd name="connsiteY65" fmla="*/ 1211808 h 6858000"/>
              <a:gd name="connsiteX66" fmla="*/ 1142342 w 5962785"/>
              <a:gd name="connsiteY66" fmla="*/ 1222621 h 6858000"/>
              <a:gd name="connsiteX67" fmla="*/ 1084193 w 5962785"/>
              <a:gd name="connsiteY67" fmla="*/ 1114487 h 6858000"/>
              <a:gd name="connsiteX68" fmla="*/ 848689 w 5962785"/>
              <a:gd name="connsiteY68" fmla="*/ 1006353 h 6858000"/>
              <a:gd name="connsiteX69" fmla="*/ 805077 w 5962785"/>
              <a:gd name="connsiteY69" fmla="*/ 948681 h 6858000"/>
              <a:gd name="connsiteX70" fmla="*/ 863226 w 5962785"/>
              <a:gd name="connsiteY70" fmla="*/ 919844 h 6858000"/>
              <a:gd name="connsiteX71" fmla="*/ 906838 w 5962785"/>
              <a:gd name="connsiteY71" fmla="*/ 909031 h 6858000"/>
              <a:gd name="connsiteX72" fmla="*/ 5527 w 5962785"/>
              <a:gd name="connsiteY72" fmla="*/ 458471 h 6858000"/>
              <a:gd name="connsiteX73" fmla="*/ 209049 w 5962785"/>
              <a:gd name="connsiteY73" fmla="*/ 454867 h 6858000"/>
              <a:gd name="connsiteX74" fmla="*/ 409664 w 5962785"/>
              <a:gd name="connsiteY74" fmla="*/ 526956 h 6858000"/>
              <a:gd name="connsiteX75" fmla="*/ 621908 w 5962785"/>
              <a:gd name="connsiteY75" fmla="*/ 516143 h 6858000"/>
              <a:gd name="connsiteX76" fmla="*/ 822522 w 5962785"/>
              <a:gd name="connsiteY76" fmla="*/ 552188 h 6858000"/>
              <a:gd name="connsiteX77" fmla="*/ 996969 w 5962785"/>
              <a:gd name="connsiteY77" fmla="*/ 552188 h 6858000"/>
              <a:gd name="connsiteX78" fmla="*/ 834151 w 5962785"/>
              <a:gd name="connsiteY78" fmla="*/ 498120 h 6858000"/>
              <a:gd name="connsiteX79" fmla="*/ 773095 w 5962785"/>
              <a:gd name="connsiteY79" fmla="*/ 408008 h 6858000"/>
              <a:gd name="connsiteX80" fmla="*/ 793447 w 5962785"/>
              <a:gd name="connsiteY80" fmla="*/ 325106 h 6858000"/>
              <a:gd name="connsiteX81" fmla="*/ 860319 w 5962785"/>
              <a:gd name="connsiteY81" fmla="*/ 350336 h 6858000"/>
              <a:gd name="connsiteX82" fmla="*/ 938820 w 5962785"/>
              <a:gd name="connsiteY82" fmla="*/ 444054 h 6858000"/>
              <a:gd name="connsiteX83" fmla="*/ 956265 w 5962785"/>
              <a:gd name="connsiteY83" fmla="*/ 386381 h 6858000"/>
              <a:gd name="connsiteX84" fmla="*/ 1002784 w 5962785"/>
              <a:gd name="connsiteY84" fmla="*/ 343127 h 6858000"/>
              <a:gd name="connsiteX85" fmla="*/ 1270270 w 5962785"/>
              <a:gd name="connsiteY85" fmla="*/ 364755 h 6858000"/>
              <a:gd name="connsiteX86" fmla="*/ 1092915 w 5962785"/>
              <a:gd name="connsiteY86" fmla="*/ 180926 h 6858000"/>
              <a:gd name="connsiteX87" fmla="*/ 979525 w 5962785"/>
              <a:gd name="connsiteY87" fmla="*/ 152090 h 6858000"/>
              <a:gd name="connsiteX88" fmla="*/ 953358 w 5962785"/>
              <a:gd name="connsiteY88" fmla="*/ 76396 h 6858000"/>
              <a:gd name="connsiteX89" fmla="*/ 1005692 w 5962785"/>
              <a:gd name="connsiteY89" fmla="*/ 58373 h 6858000"/>
              <a:gd name="connsiteX90" fmla="*/ 1267362 w 5962785"/>
              <a:gd name="connsiteY90" fmla="*/ 123254 h 6858000"/>
              <a:gd name="connsiteX91" fmla="*/ 1310975 w 5962785"/>
              <a:gd name="connsiteY91" fmla="*/ 98023 h 6858000"/>
              <a:gd name="connsiteX92" fmla="*/ 1159787 w 5962785"/>
              <a:gd name="connsiteY92" fmla="*/ 4350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</a:cxnLst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534D12-8A8F-422B-9E87-CBA40BBB49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43467"/>
            <a:ext cx="4616301" cy="1217231"/>
          </a:xfrm>
        </p:spPr>
        <p:txBody>
          <a:bodyPr vert="horz" lIns="91440" tIns="45720" rIns="91440" bIns="45720" rtlCol="0" anchor="ctr">
            <a:normAutofit fontScale="90000"/>
          </a:bodyPr>
          <a:lstStyle/>
          <a:p>
            <a:r>
              <a:rPr lang="en-US" sz="4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on Jenny</a:t>
            </a:r>
            <a:b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44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4D87D65-C02D-AFB2-EB5B-4538298347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8201" y="1594884"/>
            <a:ext cx="3888528" cy="4582079"/>
          </a:xfrm>
        </p:spPr>
        <p:txBody>
          <a:bodyPr vert="horz" lIns="91440" tIns="45720" rIns="91440" bIns="45720" rtlCol="0">
            <a:no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Possible effects of long-term caring: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Emotional and physical stress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Social isolation due to limited time for friends and activities</a:t>
            </a:r>
          </a:p>
          <a:p>
            <a:pPr lvl="1"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Risk of low self-esteem and anxiety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Jenny needs emotional, social, and practical support to balance responsibilities and personal development.</a:t>
            </a:r>
          </a:p>
          <a:p>
            <a:r>
              <a:rPr lang="es-ES" sz="2000" dirty="0"/>
              <a:t>(Zimmermann &amp; Becker-</a:t>
            </a:r>
            <a:r>
              <a:rPr lang="es-ES" sz="2000" dirty="0" err="1"/>
              <a:t>Stoll</a:t>
            </a:r>
            <a:r>
              <a:rPr lang="es-ES" sz="2000" dirty="0"/>
              <a:t>, 2012)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 descr="Girl stress: Más de 71,279 ilustraciones y dibujos de stock con licencia  libres de regalías | Shutterstock">
            <a:extLst>
              <a:ext uri="{FF2B5EF4-FFF2-40B4-BE49-F238E27FC236}">
                <a16:creationId xmlns:a16="http://schemas.microsoft.com/office/drawing/2014/main" id="{AA096D55-CCBE-ADF1-AF70-CECBA6E1985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800986" y="1015935"/>
            <a:ext cx="4747547" cy="48544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291128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161" name="Rectangle 616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62" name="Freeform: Shape 615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099CB0-A28D-A42D-FA6A-8DD05D5CD5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s-ES" sz="4400" dirty="0" err="1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  <a:r>
              <a:rPr lang="es-ES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sz="4400" dirty="0" err="1">
                <a:latin typeface="Arial" panose="020B0604020202020204" pitchFamily="34" charset="0"/>
                <a:cs typeface="Arial" panose="020B0604020202020204" pitchFamily="34" charset="0"/>
              </a:rPr>
              <a:t>Strategies</a:t>
            </a:r>
            <a:r>
              <a:rPr lang="es-ES" sz="4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s-ES" sz="4400" dirty="0" err="1">
                <a:latin typeface="Arial" panose="020B0604020202020204" pitchFamily="34" charset="0"/>
                <a:cs typeface="Arial" panose="020B0604020202020204" pitchFamily="34" charset="0"/>
              </a:rPr>
              <a:t>Interventions</a:t>
            </a:r>
            <a:endParaRPr lang="en-US" sz="4400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9BF571-4F83-2374-44C7-E09C760465A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37034" y="2198362"/>
            <a:ext cx="4958966" cy="3917773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Provide a “secure base”: mentor or trusted school counselor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Professional support: psychologist or social worker for regular emotional support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Community network: volunteers or support groups for young carers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Activities promoting autonomy and recreation, while maintaining trustful relationships.</a:t>
            </a:r>
          </a:p>
          <a:p>
            <a:r>
              <a:rPr lang="es-ES" sz="2000" dirty="0"/>
              <a:t>(Holmes, 2013)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Psicología Terapia Asesoramiento Vector Concepto. Ilustración De Dibujos  Animados De La Sesión De Terapia Práctica De Psicoterapia Ilustración del  Vector - Ilustración de siquiatra, comunicación: 214278294">
            <a:extLst>
              <a:ext uri="{FF2B5EF4-FFF2-40B4-BE49-F238E27FC236}">
                <a16:creationId xmlns:a16="http://schemas.microsoft.com/office/drawing/2014/main" id="{B4607C0E-A44A-8ACF-AF78-432C79202A7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639484"/>
            <a:ext cx="4788505" cy="28467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63" name="Freeform: Shape 615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8966244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238" name="Rectangle 7237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40" name="Rectangle 7239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Title 53">
            <a:extLst>
              <a:ext uri="{FF2B5EF4-FFF2-40B4-BE49-F238E27FC236}">
                <a16:creationId xmlns:a16="http://schemas.microsoft.com/office/drawing/2014/main" id="{134BE113-0380-6730-0933-C070AEB343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Biological and Environmental Factors</a:t>
            </a:r>
          </a:p>
        </p:txBody>
      </p:sp>
      <p:pic>
        <p:nvPicPr>
          <p:cNvPr id="7174" name="Picture 6" descr="The Impact of Chronic Stress on Child Br...">
            <a:extLst>
              <a:ext uri="{FF2B5EF4-FFF2-40B4-BE49-F238E27FC236}">
                <a16:creationId xmlns:a16="http://schemas.microsoft.com/office/drawing/2014/main" id="{E73453B4-FC2F-86F7-6189-E9644B3F1A1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2" r="1" b="6273"/>
          <a:stretch>
            <a:fillRect/>
          </a:stretch>
        </p:blipFill>
        <p:spPr bwMode="auto"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8" name="Text Placeholder 57">
            <a:extLst>
              <a:ext uri="{FF2B5EF4-FFF2-40B4-BE49-F238E27FC236}">
                <a16:creationId xmlns:a16="http://schemas.microsoft.com/office/drawing/2014/main" id="{6B2D1A67-E65B-805E-DC36-B3428652CE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Biological: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adolescent brain development, effects of chronic stress on cortisol and emotional regulation.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Environmental: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family responsibilities, limited social support, school environment, experiences of loss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Interaction of these factors influences Jenny’s psychological well-being and social development.</a:t>
            </a:r>
          </a:p>
          <a:p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(Scott-Brown &amp; Wright, 2013)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US" sz="2000" dirty="0"/>
            </a:b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168886570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201" name="Rectangle 8200">
            <a:extLst>
              <a:ext uri="{FF2B5EF4-FFF2-40B4-BE49-F238E27FC236}">
                <a16:creationId xmlns:a16="http://schemas.microsoft.com/office/drawing/2014/main" id="{7FF47CB7-972F-479F-A36D-9E72D26EC8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203" name="Freeform: Shape 8202">
            <a:extLst>
              <a:ext uri="{FF2B5EF4-FFF2-40B4-BE49-F238E27FC236}">
                <a16:creationId xmlns:a16="http://schemas.microsoft.com/office/drawing/2014/main" id="{0D153B68-5844-490D-8E67-F616D6D72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1766176" cy="2061837"/>
          </a:xfrm>
          <a:custGeom>
            <a:avLst/>
            <a:gdLst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13657 w 10768629"/>
              <a:gd name="connsiteY144" fmla="*/ 1730706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18446 w 10768629"/>
              <a:gd name="connsiteY143" fmla="*/ 1726895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45936 w 10768629"/>
              <a:gd name="connsiteY142" fmla="*/ 1713743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9437 w 10768629"/>
              <a:gd name="connsiteY140" fmla="*/ 1636968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40853 w 10768629"/>
              <a:gd name="connsiteY141" fmla="*/ 1657958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38835 w 10768629"/>
              <a:gd name="connsiteY164" fmla="*/ 1920210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32568 w 10768629"/>
              <a:gd name="connsiteY178" fmla="*/ 1793149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186881 w 10768629"/>
              <a:gd name="connsiteY179" fmla="*/ 1768613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1967996 w 10768629"/>
              <a:gd name="connsiteY173" fmla="*/ 1953187 h 1978172"/>
              <a:gd name="connsiteX174" fmla="*/ 1855805 w 10768629"/>
              <a:gd name="connsiteY174" fmla="*/ 1926082 h 1978172"/>
              <a:gd name="connsiteX175" fmla="*/ 1790957 w 10768629"/>
              <a:gd name="connsiteY175" fmla="*/ 1919460 h 1978172"/>
              <a:gd name="connsiteX176" fmla="*/ 1613978 w 10768629"/>
              <a:gd name="connsiteY176" fmla="*/ 1891581 h 1978172"/>
              <a:gd name="connsiteX177" fmla="*/ 1436831 w 10768629"/>
              <a:gd name="connsiteY177" fmla="*/ 1856201 h 1978172"/>
              <a:gd name="connsiteX178" fmla="*/ 1357365 w 10768629"/>
              <a:gd name="connsiteY178" fmla="*/ 1832140 h 1978172"/>
              <a:gd name="connsiteX179" fmla="*/ 1232341 w 10768629"/>
              <a:gd name="connsiteY179" fmla="*/ 1785942 h 1978172"/>
              <a:gd name="connsiteX180" fmla="*/ 1162595 w 10768629"/>
              <a:gd name="connsiteY180" fmla="*/ 1758337 h 1978172"/>
              <a:gd name="connsiteX181" fmla="*/ 1128523 w 10768629"/>
              <a:gd name="connsiteY181" fmla="*/ 1763621 h 1978172"/>
              <a:gd name="connsiteX182" fmla="*/ 991903 w 10768629"/>
              <a:gd name="connsiteY182" fmla="*/ 1786741 h 1978172"/>
              <a:gd name="connsiteX183" fmla="*/ 883960 w 10768629"/>
              <a:gd name="connsiteY183" fmla="*/ 1822386 h 1978172"/>
              <a:gd name="connsiteX184" fmla="*/ 766531 w 10768629"/>
              <a:gd name="connsiteY184" fmla="*/ 1805053 h 1978172"/>
              <a:gd name="connsiteX185" fmla="*/ 669779 w 10768629"/>
              <a:gd name="connsiteY185" fmla="*/ 1800537 h 1978172"/>
              <a:gd name="connsiteX186" fmla="*/ 523898 w 10768629"/>
              <a:gd name="connsiteY186" fmla="*/ 1811085 h 1978172"/>
              <a:gd name="connsiteX187" fmla="*/ 360251 w 10768629"/>
              <a:gd name="connsiteY187" fmla="*/ 1830735 h 1978172"/>
              <a:gd name="connsiteX188" fmla="*/ 255207 w 10768629"/>
              <a:gd name="connsiteY188" fmla="*/ 1818275 h 1978172"/>
              <a:gd name="connsiteX189" fmla="*/ 101803 w 10768629"/>
              <a:gd name="connsiteY189" fmla="*/ 1870647 h 1978172"/>
              <a:gd name="connsiteX190" fmla="*/ 25397 w 10768629"/>
              <a:gd name="connsiteY190" fmla="*/ 1888443 h 1978172"/>
              <a:gd name="connsiteX191" fmla="*/ 2370 w 10768629"/>
              <a:gd name="connsiteY191" fmla="*/ 1878311 h 1978172"/>
              <a:gd name="connsiteX192" fmla="*/ 0 w 10768629"/>
              <a:gd name="connsiteY192" fmla="*/ 1878785 h 1978172"/>
              <a:gd name="connsiteX193" fmla="*/ 0 w 10768629"/>
              <a:gd name="connsiteY193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115176 w 10768629"/>
              <a:gd name="connsiteY163" fmla="*/ 1943459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57504 w 10768629"/>
              <a:gd name="connsiteY162" fmla="*/ 1957276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90336 w 10768629"/>
              <a:gd name="connsiteY159" fmla="*/ 1925039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76289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407128 w 10768629"/>
              <a:gd name="connsiteY46" fmla="*/ 961344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69725 w 10768629"/>
              <a:gd name="connsiteY49" fmla="*/ 989186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9462 w 10768629"/>
              <a:gd name="connsiteY48" fmla="*/ 987106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79948 w 10768629"/>
              <a:gd name="connsiteY35" fmla="*/ 576062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316893 w 10768629"/>
              <a:gd name="connsiteY28" fmla="*/ 491390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69666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43525 w 10768629"/>
              <a:gd name="connsiteY78" fmla="*/ 1179064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85942 w 10768629"/>
              <a:gd name="connsiteY79" fmla="*/ 1233723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07190 w 10768629"/>
              <a:gd name="connsiteY82" fmla="*/ 1314737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5361 w 10768629"/>
              <a:gd name="connsiteY152" fmla="*/ 1894711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20200 w 10768629"/>
              <a:gd name="connsiteY151" fmla="*/ 1873173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22386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8523 w 10768629"/>
              <a:gd name="connsiteY182" fmla="*/ 1763621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58337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  <a:gd name="connsiteX0" fmla="*/ 0 w 10768629"/>
              <a:gd name="connsiteY0" fmla="*/ 0 h 1978172"/>
              <a:gd name="connsiteX1" fmla="*/ 10768629 w 10768629"/>
              <a:gd name="connsiteY1" fmla="*/ 0 h 1978172"/>
              <a:gd name="connsiteX2" fmla="*/ 10733254 w 10768629"/>
              <a:gd name="connsiteY2" fmla="*/ 31439 h 1978172"/>
              <a:gd name="connsiteX3" fmla="*/ 10727085 w 10768629"/>
              <a:gd name="connsiteY3" fmla="*/ 37910 h 1978172"/>
              <a:gd name="connsiteX4" fmla="*/ 10675953 w 10768629"/>
              <a:gd name="connsiteY4" fmla="*/ 68623 h 1978172"/>
              <a:gd name="connsiteX5" fmla="*/ 10637091 w 10768629"/>
              <a:gd name="connsiteY5" fmla="*/ 90361 h 1978172"/>
              <a:gd name="connsiteX6" fmla="*/ 10610971 w 10768629"/>
              <a:gd name="connsiteY6" fmla="*/ 110764 h 1978172"/>
              <a:gd name="connsiteX7" fmla="*/ 10532872 w 10768629"/>
              <a:gd name="connsiteY7" fmla="*/ 138028 h 1978172"/>
              <a:gd name="connsiteX8" fmla="*/ 10398558 w 10768629"/>
              <a:gd name="connsiteY8" fmla="*/ 172911 h 1978172"/>
              <a:gd name="connsiteX9" fmla="*/ 10371128 w 10768629"/>
              <a:gd name="connsiteY9" fmla="*/ 182609 h 1978172"/>
              <a:gd name="connsiteX10" fmla="*/ 10352178 w 10768629"/>
              <a:gd name="connsiteY10" fmla="*/ 199976 h 1978172"/>
              <a:gd name="connsiteX11" fmla="*/ 10351815 w 10768629"/>
              <a:gd name="connsiteY11" fmla="*/ 211879 h 1978172"/>
              <a:gd name="connsiteX12" fmla="*/ 10337471 w 10768629"/>
              <a:gd name="connsiteY12" fmla="*/ 218661 h 1978172"/>
              <a:gd name="connsiteX13" fmla="*/ 10334625 w 10768629"/>
              <a:gd name="connsiteY13" fmla="*/ 222351 h 1978172"/>
              <a:gd name="connsiteX14" fmla="*/ 10256365 w 10768629"/>
              <a:gd name="connsiteY14" fmla="*/ 235917 h 1978172"/>
              <a:gd name="connsiteX15" fmla="*/ 10201127 w 10768629"/>
              <a:gd name="connsiteY15" fmla="*/ 267448 h 1978172"/>
              <a:gd name="connsiteX16" fmla="*/ 9961218 w 10768629"/>
              <a:gd name="connsiteY16" fmla="*/ 326720 h 1978172"/>
              <a:gd name="connsiteX17" fmla="*/ 9859715 w 10768629"/>
              <a:gd name="connsiteY17" fmla="*/ 355698 h 1978172"/>
              <a:gd name="connsiteX18" fmla="*/ 9679867 w 10768629"/>
              <a:gd name="connsiteY18" fmla="*/ 399081 h 1978172"/>
              <a:gd name="connsiteX19" fmla="*/ 9490654 w 10768629"/>
              <a:gd name="connsiteY19" fmla="*/ 455225 h 1978172"/>
              <a:gd name="connsiteX20" fmla="*/ 9470837 w 10768629"/>
              <a:gd name="connsiteY20" fmla="*/ 452539 h 1978172"/>
              <a:gd name="connsiteX21" fmla="*/ 9469082 w 10768629"/>
              <a:gd name="connsiteY21" fmla="*/ 454891 h 1978172"/>
              <a:gd name="connsiteX22" fmla="*/ 9448038 w 10768629"/>
              <a:gd name="connsiteY22" fmla="*/ 459733 h 1978172"/>
              <a:gd name="connsiteX23" fmla="*/ 9396821 w 10768629"/>
              <a:gd name="connsiteY23" fmla="*/ 455795 h 1978172"/>
              <a:gd name="connsiteX24" fmla="*/ 9392197 w 10768629"/>
              <a:gd name="connsiteY24" fmla="*/ 459796 h 1978172"/>
              <a:gd name="connsiteX25" fmla="*/ 9347994 w 10768629"/>
              <a:gd name="connsiteY25" fmla="*/ 464462 h 1978172"/>
              <a:gd name="connsiteX26" fmla="*/ 9347889 w 10768629"/>
              <a:gd name="connsiteY26" fmla="*/ 466539 h 1978172"/>
              <a:gd name="connsiteX27" fmla="*/ 9337639 w 10768629"/>
              <a:gd name="connsiteY27" fmla="*/ 476654 h 1978172"/>
              <a:gd name="connsiteX28" fmla="*/ 9287964 w 10768629"/>
              <a:gd name="connsiteY28" fmla="*/ 513052 h 1978172"/>
              <a:gd name="connsiteX29" fmla="*/ 9229283 w 10768629"/>
              <a:gd name="connsiteY29" fmla="*/ 555377 h 1978172"/>
              <a:gd name="connsiteX30" fmla="*/ 9220274 w 10768629"/>
              <a:gd name="connsiteY30" fmla="*/ 557502 h 1978172"/>
              <a:gd name="connsiteX31" fmla="*/ 9220202 w 10768629"/>
              <a:gd name="connsiteY31" fmla="*/ 558001 h 1978172"/>
              <a:gd name="connsiteX32" fmla="*/ 9210908 w 10768629"/>
              <a:gd name="connsiteY32" fmla="*/ 561147 h 1978172"/>
              <a:gd name="connsiteX33" fmla="*/ 9186374 w 10768629"/>
              <a:gd name="connsiteY33" fmla="*/ 565502 h 1978172"/>
              <a:gd name="connsiteX34" fmla="*/ 9181058 w 10768629"/>
              <a:gd name="connsiteY34" fmla="*/ 569943 h 1978172"/>
              <a:gd name="connsiteX35" fmla="*/ 9167549 w 10768629"/>
              <a:gd name="connsiteY35" fmla="*/ 584727 h 1978172"/>
              <a:gd name="connsiteX36" fmla="*/ 9149110 w 10768629"/>
              <a:gd name="connsiteY36" fmla="*/ 598906 h 1978172"/>
              <a:gd name="connsiteX37" fmla="*/ 9078556 w 10768629"/>
              <a:gd name="connsiteY37" fmla="*/ 644039 h 1978172"/>
              <a:gd name="connsiteX38" fmla="*/ 8996399 w 10768629"/>
              <a:gd name="connsiteY38" fmla="*/ 690055 h 1978172"/>
              <a:gd name="connsiteX39" fmla="*/ 8803791 w 10768629"/>
              <a:gd name="connsiteY39" fmla="*/ 813860 h 1978172"/>
              <a:gd name="connsiteX40" fmla="*/ 8636202 w 10768629"/>
              <a:gd name="connsiteY40" fmla="*/ 848463 h 1978172"/>
              <a:gd name="connsiteX41" fmla="*/ 8555372 w 10768629"/>
              <a:gd name="connsiteY41" fmla="*/ 883171 h 1978172"/>
              <a:gd name="connsiteX42" fmla="*/ 8507229 w 10768629"/>
              <a:gd name="connsiteY42" fmla="*/ 901665 h 1978172"/>
              <a:gd name="connsiteX43" fmla="*/ 8428473 w 10768629"/>
              <a:gd name="connsiteY43" fmla="*/ 927985 h 1978172"/>
              <a:gd name="connsiteX44" fmla="*/ 8427914 w 10768629"/>
              <a:gd name="connsiteY44" fmla="*/ 933480 h 1978172"/>
              <a:gd name="connsiteX45" fmla="*/ 8420327 w 10768629"/>
              <a:gd name="connsiteY45" fmla="*/ 941984 h 1978172"/>
              <a:gd name="connsiteX46" fmla="*/ 8394729 w 10768629"/>
              <a:gd name="connsiteY46" fmla="*/ 948347 h 1978172"/>
              <a:gd name="connsiteX47" fmla="*/ 8380548 w 10768629"/>
              <a:gd name="connsiteY47" fmla="*/ 987916 h 1978172"/>
              <a:gd name="connsiteX48" fmla="*/ 8375330 w 10768629"/>
              <a:gd name="connsiteY48" fmla="*/ 965444 h 1978172"/>
              <a:gd name="connsiteX49" fmla="*/ 8340796 w 10768629"/>
              <a:gd name="connsiteY49" fmla="*/ 980522 h 1978172"/>
              <a:gd name="connsiteX50" fmla="*/ 8304438 w 10768629"/>
              <a:gd name="connsiteY50" fmla="*/ 996739 h 1978172"/>
              <a:gd name="connsiteX51" fmla="*/ 8280929 w 10768629"/>
              <a:gd name="connsiteY51" fmla="*/ 1023089 h 1978172"/>
              <a:gd name="connsiteX52" fmla="*/ 8275760 w 10768629"/>
              <a:gd name="connsiteY52" fmla="*/ 1027772 h 1978172"/>
              <a:gd name="connsiteX53" fmla="*/ 8275478 w 10768629"/>
              <a:gd name="connsiteY53" fmla="*/ 1027605 h 1978172"/>
              <a:gd name="connsiteX54" fmla="*/ 8249003 w 10768629"/>
              <a:gd name="connsiteY54" fmla="*/ 1032033 h 1978172"/>
              <a:gd name="connsiteX55" fmla="*/ 8203836 w 10768629"/>
              <a:gd name="connsiteY55" fmla="*/ 1037347 h 1978172"/>
              <a:gd name="connsiteX56" fmla="*/ 8122936 w 10768629"/>
              <a:gd name="connsiteY56" fmla="*/ 1063113 h 1978172"/>
              <a:gd name="connsiteX57" fmla="*/ 8043658 w 10768629"/>
              <a:gd name="connsiteY57" fmla="*/ 1092746 h 1978172"/>
              <a:gd name="connsiteX58" fmla="*/ 8015351 w 10768629"/>
              <a:gd name="connsiteY58" fmla="*/ 1105478 h 1978172"/>
              <a:gd name="connsiteX59" fmla="*/ 7963145 w 10768629"/>
              <a:gd name="connsiteY59" fmla="*/ 1119346 h 1978172"/>
              <a:gd name="connsiteX60" fmla="*/ 7938145 w 10768629"/>
              <a:gd name="connsiteY60" fmla="*/ 1120225 h 1978172"/>
              <a:gd name="connsiteX61" fmla="*/ 7937238 w 10768629"/>
              <a:gd name="connsiteY61" fmla="*/ 1121204 h 1978172"/>
              <a:gd name="connsiteX62" fmla="*/ 7934398 w 10768629"/>
              <a:gd name="connsiteY62" fmla="*/ 1118240 h 1978172"/>
              <a:gd name="connsiteX63" fmla="*/ 7918248 w 10768629"/>
              <a:gd name="connsiteY63" fmla="*/ 1124371 h 1978172"/>
              <a:gd name="connsiteX64" fmla="*/ 7914119 w 10768629"/>
              <a:gd name="connsiteY64" fmla="*/ 1127653 h 1978172"/>
              <a:gd name="connsiteX65" fmla="*/ 7907658 w 10768629"/>
              <a:gd name="connsiteY65" fmla="*/ 1130350 h 1978172"/>
              <a:gd name="connsiteX66" fmla="*/ 7907434 w 10768629"/>
              <a:gd name="connsiteY66" fmla="*/ 1130103 h 1978172"/>
              <a:gd name="connsiteX67" fmla="*/ 7901508 w 10768629"/>
              <a:gd name="connsiteY67" fmla="*/ 1133245 h 1978172"/>
              <a:gd name="connsiteX68" fmla="*/ 7873287 w 10768629"/>
              <a:gd name="connsiteY68" fmla="*/ 1152609 h 1978172"/>
              <a:gd name="connsiteX69" fmla="*/ 7834833 w 10768629"/>
              <a:gd name="connsiteY69" fmla="*/ 1153868 h 1978172"/>
              <a:gd name="connsiteX70" fmla="*/ 7828661 w 10768629"/>
              <a:gd name="connsiteY70" fmla="*/ 1139994 h 1978172"/>
              <a:gd name="connsiteX71" fmla="*/ 7823966 w 10768629"/>
              <a:gd name="connsiteY71" fmla="*/ 1143178 h 1978172"/>
              <a:gd name="connsiteX72" fmla="*/ 7815078 w 10768629"/>
              <a:gd name="connsiteY72" fmla="*/ 1151776 h 1978172"/>
              <a:gd name="connsiteX73" fmla="*/ 7812026 w 10768629"/>
              <a:gd name="connsiteY73" fmla="*/ 1151522 h 1978172"/>
              <a:gd name="connsiteX74" fmla="*/ 7782249 w 10768629"/>
              <a:gd name="connsiteY74" fmla="*/ 1160970 h 1978172"/>
              <a:gd name="connsiteX75" fmla="*/ 7773476 w 10768629"/>
              <a:gd name="connsiteY75" fmla="*/ 1157414 h 1978172"/>
              <a:gd name="connsiteX76" fmla="*/ 7769600 w 10768629"/>
              <a:gd name="connsiteY76" fmla="*/ 1157365 h 1978172"/>
              <a:gd name="connsiteX77" fmla="*/ 7752631 w 10768629"/>
              <a:gd name="connsiteY77" fmla="*/ 1172815 h 1978172"/>
              <a:gd name="connsiteX78" fmla="*/ 7739392 w 10768629"/>
              <a:gd name="connsiteY78" fmla="*/ 1192062 h 1978172"/>
              <a:gd name="connsiteX79" fmla="*/ 7677677 w 10768629"/>
              <a:gd name="connsiteY79" fmla="*/ 1216394 h 1978172"/>
              <a:gd name="connsiteX80" fmla="*/ 7586920 w 10768629"/>
              <a:gd name="connsiteY80" fmla="*/ 1261888 h 1978172"/>
              <a:gd name="connsiteX81" fmla="*/ 7486100 w 10768629"/>
              <a:gd name="connsiteY81" fmla="*/ 1292563 h 1978172"/>
              <a:gd name="connsiteX82" fmla="*/ 7411323 w 10768629"/>
              <a:gd name="connsiteY82" fmla="*/ 1340732 h 1978172"/>
              <a:gd name="connsiteX83" fmla="*/ 7240698 w 10768629"/>
              <a:gd name="connsiteY83" fmla="*/ 1438832 h 1978172"/>
              <a:gd name="connsiteX84" fmla="*/ 7197675 w 10768629"/>
              <a:gd name="connsiteY84" fmla="*/ 1447530 h 1978172"/>
              <a:gd name="connsiteX85" fmla="*/ 7164788 w 10768629"/>
              <a:gd name="connsiteY85" fmla="*/ 1480293 h 1978172"/>
              <a:gd name="connsiteX86" fmla="*/ 7147929 w 10768629"/>
              <a:gd name="connsiteY86" fmla="*/ 1477641 h 1978172"/>
              <a:gd name="connsiteX87" fmla="*/ 7144965 w 10768629"/>
              <a:gd name="connsiteY87" fmla="*/ 1476908 h 1978172"/>
              <a:gd name="connsiteX88" fmla="*/ 7134299 w 10768629"/>
              <a:gd name="connsiteY88" fmla="*/ 1479969 h 1978172"/>
              <a:gd name="connsiteX89" fmla="*/ 7129809 w 10768629"/>
              <a:gd name="connsiteY89" fmla="*/ 1473339 h 1978172"/>
              <a:gd name="connsiteX90" fmla="*/ 7112688 w 10768629"/>
              <a:gd name="connsiteY90" fmla="*/ 1472575 h 1978172"/>
              <a:gd name="connsiteX91" fmla="*/ 7093470 w 10768629"/>
              <a:gd name="connsiteY91" fmla="*/ 1480300 h 1978172"/>
              <a:gd name="connsiteX92" fmla="*/ 7025034 w 10768629"/>
              <a:gd name="connsiteY92" fmla="*/ 1506934 h 1978172"/>
              <a:gd name="connsiteX93" fmla="*/ 7014783 w 10768629"/>
              <a:gd name="connsiteY93" fmla="*/ 1515868 h 1978172"/>
              <a:gd name="connsiteX94" fmla="*/ 6979706 w 10768629"/>
              <a:gd name="connsiteY94" fmla="*/ 1523511 h 1978172"/>
              <a:gd name="connsiteX95" fmla="*/ 6977890 w 10768629"/>
              <a:gd name="connsiteY95" fmla="*/ 1525793 h 1978172"/>
              <a:gd name="connsiteX96" fmla="*/ 6944339 w 10768629"/>
              <a:gd name="connsiteY96" fmla="*/ 1536237 h 1978172"/>
              <a:gd name="connsiteX97" fmla="*/ 6886996 w 10768629"/>
              <a:gd name="connsiteY97" fmla="*/ 1563569 h 1978172"/>
              <a:gd name="connsiteX98" fmla="*/ 6874510 w 10768629"/>
              <a:gd name="connsiteY98" fmla="*/ 1558469 h 1978172"/>
              <a:gd name="connsiteX99" fmla="*/ 6871943 w 10768629"/>
              <a:gd name="connsiteY99" fmla="*/ 1554651 h 1978172"/>
              <a:gd name="connsiteX100" fmla="*/ 6856174 w 10768629"/>
              <a:gd name="connsiteY100" fmla="*/ 1562024 h 1978172"/>
              <a:gd name="connsiteX101" fmla="*/ 6842321 w 10768629"/>
              <a:gd name="connsiteY101" fmla="*/ 1560554 h 1978172"/>
              <a:gd name="connsiteX102" fmla="*/ 6832713 w 10768629"/>
              <a:gd name="connsiteY102" fmla="*/ 1569357 h 1978172"/>
              <a:gd name="connsiteX103" fmla="*/ 6816351 w 10768629"/>
              <a:gd name="connsiteY103" fmla="*/ 1571495 h 1978172"/>
              <a:gd name="connsiteX104" fmla="*/ 6795800 w 10768629"/>
              <a:gd name="connsiteY104" fmla="*/ 1572010 h 1978172"/>
              <a:gd name="connsiteX105" fmla="*/ 6777546 w 10768629"/>
              <a:gd name="connsiteY105" fmla="*/ 1568661 h 1978172"/>
              <a:gd name="connsiteX106" fmla="*/ 6751528 w 10768629"/>
              <a:gd name="connsiteY106" fmla="*/ 1574143 h 1978172"/>
              <a:gd name="connsiteX107" fmla="*/ 6691966 w 10768629"/>
              <a:gd name="connsiteY107" fmla="*/ 1582255 h 1978172"/>
              <a:gd name="connsiteX108" fmla="*/ 6646941 w 10768629"/>
              <a:gd name="connsiteY108" fmla="*/ 1588471 h 1978172"/>
              <a:gd name="connsiteX109" fmla="*/ 6568576 w 10768629"/>
              <a:gd name="connsiteY109" fmla="*/ 1606488 h 1978172"/>
              <a:gd name="connsiteX110" fmla="*/ 6554358 w 10768629"/>
              <a:gd name="connsiteY110" fmla="*/ 1621701 h 1978172"/>
              <a:gd name="connsiteX111" fmla="*/ 6516968 w 10768629"/>
              <a:gd name="connsiteY111" fmla="*/ 1617195 h 1978172"/>
              <a:gd name="connsiteX112" fmla="*/ 6506479 w 10768629"/>
              <a:gd name="connsiteY112" fmla="*/ 1602227 h 1978172"/>
              <a:gd name="connsiteX113" fmla="*/ 6458436 w 10768629"/>
              <a:gd name="connsiteY113" fmla="*/ 1607332 h 1978172"/>
              <a:gd name="connsiteX114" fmla="*/ 6414786 w 10768629"/>
              <a:gd name="connsiteY114" fmla="*/ 1628815 h 1978172"/>
              <a:gd name="connsiteX115" fmla="*/ 6357085 w 10768629"/>
              <a:gd name="connsiteY115" fmla="*/ 1640846 h 1978172"/>
              <a:gd name="connsiteX116" fmla="*/ 6322636 w 10768629"/>
              <a:gd name="connsiteY116" fmla="*/ 1648213 h 1978172"/>
              <a:gd name="connsiteX117" fmla="*/ 6226172 w 10768629"/>
              <a:gd name="connsiteY117" fmla="*/ 1654676 h 1978172"/>
              <a:gd name="connsiteX118" fmla="*/ 6221217 w 10768629"/>
              <a:gd name="connsiteY118" fmla="*/ 1654506 h 1978172"/>
              <a:gd name="connsiteX119" fmla="*/ 6204956 w 10768629"/>
              <a:gd name="connsiteY119" fmla="*/ 1664280 h 1978172"/>
              <a:gd name="connsiteX120" fmla="*/ 6204270 w 10768629"/>
              <a:gd name="connsiteY120" fmla="*/ 1666782 h 1978172"/>
              <a:gd name="connsiteX121" fmla="*/ 6143810 w 10768629"/>
              <a:gd name="connsiteY121" fmla="*/ 1661963 h 1978172"/>
              <a:gd name="connsiteX122" fmla="*/ 6136560 w 10768629"/>
              <a:gd name="connsiteY122" fmla="*/ 1665728 h 1978172"/>
              <a:gd name="connsiteX123" fmla="*/ 6096155 w 10768629"/>
              <a:gd name="connsiteY123" fmla="*/ 1656951 h 1978172"/>
              <a:gd name="connsiteX124" fmla="*/ 6075812 w 10768629"/>
              <a:gd name="connsiteY124" fmla="*/ 1655422 h 1978172"/>
              <a:gd name="connsiteX125" fmla="*/ 6039495 w 10768629"/>
              <a:gd name="connsiteY125" fmla="*/ 1649680 h 1978172"/>
              <a:gd name="connsiteX126" fmla="*/ 6036523 w 10768629"/>
              <a:gd name="connsiteY126" fmla="*/ 1652121 h 1978172"/>
              <a:gd name="connsiteX127" fmla="*/ 6029328 w 10768629"/>
              <a:gd name="connsiteY127" fmla="*/ 1649904 h 1978172"/>
              <a:gd name="connsiteX128" fmla="*/ 6024075 w 10768629"/>
              <a:gd name="connsiteY128" fmla="*/ 1652779 h 1978172"/>
              <a:gd name="connsiteX129" fmla="*/ 6018085 w 10768629"/>
              <a:gd name="connsiteY129" fmla="*/ 1652030 h 1978172"/>
              <a:gd name="connsiteX130" fmla="*/ 5955513 w 10768629"/>
              <a:gd name="connsiteY130" fmla="*/ 1663584 h 1978172"/>
              <a:gd name="connsiteX131" fmla="*/ 5941996 w 10768629"/>
              <a:gd name="connsiteY131" fmla="*/ 1661326 h 1978172"/>
              <a:gd name="connsiteX132" fmla="*/ 5931789 w 10768629"/>
              <a:gd name="connsiteY132" fmla="*/ 1669915 h 1978172"/>
              <a:gd name="connsiteX133" fmla="*/ 5888686 w 10768629"/>
              <a:gd name="connsiteY133" fmla="*/ 1672175 h 1978172"/>
              <a:gd name="connsiteX134" fmla="*/ 5873794 w 10768629"/>
              <a:gd name="connsiteY134" fmla="*/ 1665454 h 1978172"/>
              <a:gd name="connsiteX135" fmla="*/ 5860022 w 10768629"/>
              <a:gd name="connsiteY135" fmla="*/ 1660635 h 1978172"/>
              <a:gd name="connsiteX136" fmla="*/ 5858237 w 10768629"/>
              <a:gd name="connsiteY136" fmla="*/ 1660649 h 1978172"/>
              <a:gd name="connsiteX137" fmla="*/ 5840319 w 10768629"/>
              <a:gd name="connsiteY137" fmla="*/ 1660798 h 1978172"/>
              <a:gd name="connsiteX138" fmla="*/ 5806984 w 10768629"/>
              <a:gd name="connsiteY138" fmla="*/ 1661075 h 1978172"/>
              <a:gd name="connsiteX139" fmla="*/ 5742351 w 10768629"/>
              <a:gd name="connsiteY139" fmla="*/ 1667489 h 1978172"/>
              <a:gd name="connsiteX140" fmla="*/ 5521171 w 10768629"/>
              <a:gd name="connsiteY140" fmla="*/ 1671626 h 1978172"/>
              <a:gd name="connsiteX141" fmla="*/ 5457384 w 10768629"/>
              <a:gd name="connsiteY141" fmla="*/ 1683952 h 1978172"/>
              <a:gd name="connsiteX142" fmla="*/ 4950070 w 10768629"/>
              <a:gd name="connsiteY142" fmla="*/ 1748401 h 1978172"/>
              <a:gd name="connsiteX143" fmla="*/ 4872172 w 10768629"/>
              <a:gd name="connsiteY143" fmla="*/ 1757222 h 1978172"/>
              <a:gd name="connsiteX144" fmla="*/ 4809524 w 10768629"/>
              <a:gd name="connsiteY144" fmla="*/ 1761033 h 1978172"/>
              <a:gd name="connsiteX145" fmla="*/ 4759058 w 10768629"/>
              <a:gd name="connsiteY145" fmla="*/ 1766533 h 1978172"/>
              <a:gd name="connsiteX146" fmla="*/ 4719749 w 10768629"/>
              <a:gd name="connsiteY146" fmla="*/ 1771811 h 1978172"/>
              <a:gd name="connsiteX147" fmla="*/ 4568686 w 10768629"/>
              <a:gd name="connsiteY147" fmla="*/ 1786141 h 1978172"/>
              <a:gd name="connsiteX148" fmla="*/ 4418751 w 10768629"/>
              <a:gd name="connsiteY148" fmla="*/ 1796932 h 1978172"/>
              <a:gd name="connsiteX149" fmla="*/ 4378377 w 10768629"/>
              <a:gd name="connsiteY149" fmla="*/ 1815528 h 1978172"/>
              <a:gd name="connsiteX150" fmla="*/ 4320575 w 10768629"/>
              <a:gd name="connsiteY150" fmla="*/ 1832722 h 1978172"/>
              <a:gd name="connsiteX151" fmla="*/ 4211935 w 10768629"/>
              <a:gd name="connsiteY151" fmla="*/ 1860177 h 1978172"/>
              <a:gd name="connsiteX152" fmla="*/ 4101228 w 10768629"/>
              <a:gd name="connsiteY152" fmla="*/ 1868717 h 1978172"/>
              <a:gd name="connsiteX153" fmla="*/ 3973223 w 10768629"/>
              <a:gd name="connsiteY153" fmla="*/ 1881015 h 1978172"/>
              <a:gd name="connsiteX154" fmla="*/ 3900992 w 10768629"/>
              <a:gd name="connsiteY154" fmla="*/ 1880603 h 1978172"/>
              <a:gd name="connsiteX155" fmla="*/ 3662119 w 10768629"/>
              <a:gd name="connsiteY155" fmla="*/ 1889285 h 1978172"/>
              <a:gd name="connsiteX156" fmla="*/ 3496919 w 10768629"/>
              <a:gd name="connsiteY156" fmla="*/ 1873180 h 1978172"/>
              <a:gd name="connsiteX157" fmla="*/ 3449433 w 10768629"/>
              <a:gd name="connsiteY157" fmla="*/ 1889681 h 1978172"/>
              <a:gd name="connsiteX158" fmla="*/ 3369766 w 10768629"/>
              <a:gd name="connsiteY158" fmla="*/ 1916653 h 1978172"/>
              <a:gd name="connsiteX159" fmla="*/ 3269672 w 10768629"/>
              <a:gd name="connsiteY159" fmla="*/ 1938036 h 1978172"/>
              <a:gd name="connsiteX160" fmla="*/ 3224897 w 10768629"/>
              <a:gd name="connsiteY160" fmla="*/ 1943733 h 1978172"/>
              <a:gd name="connsiteX161" fmla="*/ 3161463 w 10768629"/>
              <a:gd name="connsiteY161" fmla="*/ 1946591 h 1978172"/>
              <a:gd name="connsiteX162" fmla="*/ 3112044 w 10768629"/>
              <a:gd name="connsiteY162" fmla="*/ 1935614 h 1978172"/>
              <a:gd name="connsiteX163" fmla="*/ 3069716 w 10768629"/>
              <a:gd name="connsiteY163" fmla="*/ 1930463 h 1978172"/>
              <a:gd name="connsiteX164" fmla="*/ 3005773 w 10768629"/>
              <a:gd name="connsiteY164" fmla="*/ 1915878 h 1978172"/>
              <a:gd name="connsiteX165" fmla="*/ 2897201 w 10768629"/>
              <a:gd name="connsiteY165" fmla="*/ 1926772 h 1978172"/>
              <a:gd name="connsiteX166" fmla="*/ 2783891 w 10768629"/>
              <a:gd name="connsiteY166" fmla="*/ 1931749 h 1978172"/>
              <a:gd name="connsiteX167" fmla="*/ 2712447 w 10768629"/>
              <a:gd name="connsiteY167" fmla="*/ 1933044 h 1978172"/>
              <a:gd name="connsiteX168" fmla="*/ 2560151 w 10768629"/>
              <a:gd name="connsiteY168" fmla="*/ 1963609 h 1978172"/>
              <a:gd name="connsiteX169" fmla="*/ 2367221 w 10768629"/>
              <a:gd name="connsiteY169" fmla="*/ 1971884 h 1978172"/>
              <a:gd name="connsiteX170" fmla="*/ 2272130 w 10768629"/>
              <a:gd name="connsiteY170" fmla="*/ 1961162 h 1978172"/>
              <a:gd name="connsiteX171" fmla="*/ 2189404 w 10768629"/>
              <a:gd name="connsiteY171" fmla="*/ 1978172 h 1978172"/>
              <a:gd name="connsiteX172" fmla="*/ 2077704 w 10768629"/>
              <a:gd name="connsiteY172" fmla="*/ 1965002 h 1978172"/>
              <a:gd name="connsiteX173" fmla="*/ 2033299 w 10768629"/>
              <a:gd name="connsiteY173" fmla="*/ 1969042 h 1978172"/>
              <a:gd name="connsiteX174" fmla="*/ 1967996 w 10768629"/>
              <a:gd name="connsiteY174" fmla="*/ 1953187 h 1978172"/>
              <a:gd name="connsiteX175" fmla="*/ 1855805 w 10768629"/>
              <a:gd name="connsiteY175" fmla="*/ 1926082 h 1978172"/>
              <a:gd name="connsiteX176" fmla="*/ 1790957 w 10768629"/>
              <a:gd name="connsiteY176" fmla="*/ 1919460 h 1978172"/>
              <a:gd name="connsiteX177" fmla="*/ 1613978 w 10768629"/>
              <a:gd name="connsiteY177" fmla="*/ 1891581 h 1978172"/>
              <a:gd name="connsiteX178" fmla="*/ 1436831 w 10768629"/>
              <a:gd name="connsiteY178" fmla="*/ 1856201 h 1978172"/>
              <a:gd name="connsiteX179" fmla="*/ 1357365 w 10768629"/>
              <a:gd name="connsiteY179" fmla="*/ 1832140 h 1978172"/>
              <a:gd name="connsiteX180" fmla="*/ 1232341 w 10768629"/>
              <a:gd name="connsiteY180" fmla="*/ 1785942 h 1978172"/>
              <a:gd name="connsiteX181" fmla="*/ 1162595 w 10768629"/>
              <a:gd name="connsiteY181" fmla="*/ 1784330 h 1978172"/>
              <a:gd name="connsiteX182" fmla="*/ 1120257 w 10768629"/>
              <a:gd name="connsiteY182" fmla="*/ 1789615 h 1978172"/>
              <a:gd name="connsiteX183" fmla="*/ 991903 w 10768629"/>
              <a:gd name="connsiteY183" fmla="*/ 1786741 h 1978172"/>
              <a:gd name="connsiteX184" fmla="*/ 883960 w 10768629"/>
              <a:gd name="connsiteY184" fmla="*/ 1809389 h 1978172"/>
              <a:gd name="connsiteX185" fmla="*/ 766531 w 10768629"/>
              <a:gd name="connsiteY185" fmla="*/ 1805053 h 1978172"/>
              <a:gd name="connsiteX186" fmla="*/ 669779 w 10768629"/>
              <a:gd name="connsiteY186" fmla="*/ 1800537 h 1978172"/>
              <a:gd name="connsiteX187" fmla="*/ 523898 w 10768629"/>
              <a:gd name="connsiteY187" fmla="*/ 1811085 h 1978172"/>
              <a:gd name="connsiteX188" fmla="*/ 360251 w 10768629"/>
              <a:gd name="connsiteY188" fmla="*/ 1830735 h 1978172"/>
              <a:gd name="connsiteX189" fmla="*/ 255207 w 10768629"/>
              <a:gd name="connsiteY189" fmla="*/ 1818275 h 1978172"/>
              <a:gd name="connsiteX190" fmla="*/ 101803 w 10768629"/>
              <a:gd name="connsiteY190" fmla="*/ 1870647 h 1978172"/>
              <a:gd name="connsiteX191" fmla="*/ 25397 w 10768629"/>
              <a:gd name="connsiteY191" fmla="*/ 1888443 h 1978172"/>
              <a:gd name="connsiteX192" fmla="*/ 2370 w 10768629"/>
              <a:gd name="connsiteY192" fmla="*/ 1878311 h 1978172"/>
              <a:gd name="connsiteX193" fmla="*/ 0 w 10768629"/>
              <a:gd name="connsiteY193" fmla="*/ 1878785 h 1978172"/>
              <a:gd name="connsiteX194" fmla="*/ 0 w 10768629"/>
              <a:gd name="connsiteY194" fmla="*/ 0 h 197817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</a:cxnLst>
            <a:rect l="l" t="t" r="r" b="b"/>
            <a:pathLst>
              <a:path w="10768629" h="1978172">
                <a:moveTo>
                  <a:pt x="0" y="0"/>
                </a:moveTo>
                <a:lnTo>
                  <a:pt x="10768629" y="0"/>
                </a:lnTo>
                <a:lnTo>
                  <a:pt x="10733254" y="31439"/>
                </a:lnTo>
                <a:lnTo>
                  <a:pt x="10727085" y="37910"/>
                </a:lnTo>
                <a:cubicBezTo>
                  <a:pt x="10712973" y="56080"/>
                  <a:pt x="10699457" y="78430"/>
                  <a:pt x="10675953" y="68623"/>
                </a:cubicBezTo>
                <a:cubicBezTo>
                  <a:pt x="10685972" y="89202"/>
                  <a:pt x="10641629" y="69781"/>
                  <a:pt x="10637091" y="90361"/>
                </a:cubicBezTo>
                <a:cubicBezTo>
                  <a:pt x="10635214" y="107005"/>
                  <a:pt x="10621323" y="104993"/>
                  <a:pt x="10610971" y="110764"/>
                </a:cubicBezTo>
                <a:cubicBezTo>
                  <a:pt x="10603980" y="127568"/>
                  <a:pt x="10551417" y="141180"/>
                  <a:pt x="10532872" y="138028"/>
                </a:cubicBezTo>
                <a:cubicBezTo>
                  <a:pt x="10480300" y="119072"/>
                  <a:pt x="10440532" y="186296"/>
                  <a:pt x="10398558" y="172911"/>
                </a:cubicBezTo>
                <a:cubicBezTo>
                  <a:pt x="10387708" y="174114"/>
                  <a:pt x="10378792" y="177646"/>
                  <a:pt x="10371128" y="182609"/>
                </a:cubicBezTo>
                <a:lnTo>
                  <a:pt x="10352178" y="199976"/>
                </a:lnTo>
                <a:lnTo>
                  <a:pt x="10351815" y="211879"/>
                </a:lnTo>
                <a:lnTo>
                  <a:pt x="10337471" y="218661"/>
                </a:lnTo>
                <a:lnTo>
                  <a:pt x="10334625" y="222351"/>
                </a:lnTo>
                <a:cubicBezTo>
                  <a:pt x="10321108" y="225227"/>
                  <a:pt x="10278615" y="228401"/>
                  <a:pt x="10256365" y="235917"/>
                </a:cubicBezTo>
                <a:cubicBezTo>
                  <a:pt x="10218136" y="258033"/>
                  <a:pt x="10224552" y="209685"/>
                  <a:pt x="10201127" y="267448"/>
                </a:cubicBezTo>
                <a:cubicBezTo>
                  <a:pt x="10121320" y="273476"/>
                  <a:pt x="10040763" y="345580"/>
                  <a:pt x="9961218" y="326720"/>
                </a:cubicBezTo>
                <a:cubicBezTo>
                  <a:pt x="9980173" y="341621"/>
                  <a:pt x="9883038" y="318484"/>
                  <a:pt x="9859715" y="355698"/>
                </a:cubicBezTo>
                <a:cubicBezTo>
                  <a:pt x="9812822" y="367758"/>
                  <a:pt x="9752089" y="383830"/>
                  <a:pt x="9679867" y="399081"/>
                </a:cubicBezTo>
                <a:cubicBezTo>
                  <a:pt x="9618357" y="415668"/>
                  <a:pt x="9525492" y="446315"/>
                  <a:pt x="9490654" y="455225"/>
                </a:cubicBezTo>
                <a:lnTo>
                  <a:pt x="9470837" y="452539"/>
                </a:lnTo>
                <a:lnTo>
                  <a:pt x="9469082" y="454891"/>
                </a:lnTo>
                <a:cubicBezTo>
                  <a:pt x="9460057" y="461184"/>
                  <a:pt x="9453495" y="461729"/>
                  <a:pt x="9448038" y="459733"/>
                </a:cubicBezTo>
                <a:lnTo>
                  <a:pt x="9396821" y="455795"/>
                </a:lnTo>
                <a:lnTo>
                  <a:pt x="9392197" y="459796"/>
                </a:lnTo>
                <a:lnTo>
                  <a:pt x="9347994" y="464462"/>
                </a:lnTo>
                <a:cubicBezTo>
                  <a:pt x="9347959" y="465155"/>
                  <a:pt x="9347925" y="465846"/>
                  <a:pt x="9347889" y="466539"/>
                </a:cubicBezTo>
                <a:cubicBezTo>
                  <a:pt x="9346648" y="471307"/>
                  <a:pt x="9343831" y="475025"/>
                  <a:pt x="9337639" y="476654"/>
                </a:cubicBezTo>
                <a:cubicBezTo>
                  <a:pt x="9354547" y="503661"/>
                  <a:pt x="9307720" y="510631"/>
                  <a:pt x="9287964" y="513052"/>
                </a:cubicBezTo>
                <a:cubicBezTo>
                  <a:pt x="9269905" y="526173"/>
                  <a:pt x="9245386" y="544358"/>
                  <a:pt x="9229283" y="555377"/>
                </a:cubicBezTo>
                <a:lnTo>
                  <a:pt x="9220274" y="557502"/>
                </a:lnTo>
                <a:cubicBezTo>
                  <a:pt x="9220250" y="557668"/>
                  <a:pt x="9220226" y="557835"/>
                  <a:pt x="9220202" y="558001"/>
                </a:cubicBezTo>
                <a:cubicBezTo>
                  <a:pt x="9218468" y="559434"/>
                  <a:pt x="9215591" y="560497"/>
                  <a:pt x="9210908" y="561147"/>
                </a:cubicBezTo>
                <a:lnTo>
                  <a:pt x="9186374" y="565502"/>
                </a:lnTo>
                <a:lnTo>
                  <a:pt x="9181058" y="569943"/>
                </a:lnTo>
                <a:lnTo>
                  <a:pt x="9167549" y="584727"/>
                </a:lnTo>
                <a:lnTo>
                  <a:pt x="9149110" y="598906"/>
                </a:lnTo>
                <a:cubicBezTo>
                  <a:pt x="9133575" y="594395"/>
                  <a:pt x="9087390" y="636567"/>
                  <a:pt x="9078556" y="644039"/>
                </a:cubicBezTo>
                <a:lnTo>
                  <a:pt x="8996399" y="690055"/>
                </a:lnTo>
                <a:cubicBezTo>
                  <a:pt x="8913147" y="777045"/>
                  <a:pt x="8867993" y="772591"/>
                  <a:pt x="8803791" y="813860"/>
                </a:cubicBezTo>
                <a:cubicBezTo>
                  <a:pt x="8745270" y="819906"/>
                  <a:pt x="8690049" y="823612"/>
                  <a:pt x="8636202" y="848463"/>
                </a:cubicBezTo>
                <a:cubicBezTo>
                  <a:pt x="8594799" y="860014"/>
                  <a:pt x="8568613" y="864779"/>
                  <a:pt x="8555372" y="883171"/>
                </a:cubicBezTo>
                <a:lnTo>
                  <a:pt x="8507229" y="901665"/>
                </a:lnTo>
                <a:lnTo>
                  <a:pt x="8428473" y="927985"/>
                </a:lnTo>
                <a:cubicBezTo>
                  <a:pt x="8428287" y="929817"/>
                  <a:pt x="8428100" y="931648"/>
                  <a:pt x="8427914" y="933480"/>
                </a:cubicBezTo>
                <a:lnTo>
                  <a:pt x="8420327" y="941984"/>
                </a:lnTo>
                <a:lnTo>
                  <a:pt x="8394729" y="948347"/>
                </a:lnTo>
                <a:lnTo>
                  <a:pt x="8380548" y="987916"/>
                </a:lnTo>
                <a:lnTo>
                  <a:pt x="8375330" y="965444"/>
                </a:lnTo>
                <a:cubicBezTo>
                  <a:pt x="8372375" y="964202"/>
                  <a:pt x="8344433" y="977378"/>
                  <a:pt x="8340796" y="980522"/>
                </a:cubicBezTo>
                <a:cubicBezTo>
                  <a:pt x="8328292" y="982128"/>
                  <a:pt x="8319237" y="991089"/>
                  <a:pt x="8304438" y="996739"/>
                </a:cubicBezTo>
                <a:cubicBezTo>
                  <a:pt x="8297193" y="1005683"/>
                  <a:pt x="8289328" y="1014568"/>
                  <a:pt x="8280929" y="1023089"/>
                </a:cubicBezTo>
                <a:lnTo>
                  <a:pt x="8275760" y="1027772"/>
                </a:lnTo>
                <a:lnTo>
                  <a:pt x="8275478" y="1027605"/>
                </a:lnTo>
                <a:cubicBezTo>
                  <a:pt x="8273970" y="1028076"/>
                  <a:pt x="8251461" y="1029408"/>
                  <a:pt x="8249003" y="1032033"/>
                </a:cubicBezTo>
                <a:lnTo>
                  <a:pt x="8203836" y="1037347"/>
                </a:lnTo>
                <a:cubicBezTo>
                  <a:pt x="8172789" y="1049890"/>
                  <a:pt x="8148166" y="1034625"/>
                  <a:pt x="8122936" y="1063113"/>
                </a:cubicBezTo>
                <a:cubicBezTo>
                  <a:pt x="8093850" y="1074757"/>
                  <a:pt x="8066781" y="1075350"/>
                  <a:pt x="8043658" y="1092746"/>
                </a:cubicBezTo>
                <a:cubicBezTo>
                  <a:pt x="8032157" y="1089174"/>
                  <a:pt x="8022145" y="1089998"/>
                  <a:pt x="8015351" y="1105478"/>
                </a:cubicBezTo>
                <a:cubicBezTo>
                  <a:pt x="7987544" y="1113006"/>
                  <a:pt x="7977708" y="1099152"/>
                  <a:pt x="7963145" y="1119346"/>
                </a:cubicBezTo>
                <a:cubicBezTo>
                  <a:pt x="7942622" y="1098880"/>
                  <a:pt x="7943760" y="1109516"/>
                  <a:pt x="7938145" y="1120225"/>
                </a:cubicBezTo>
                <a:lnTo>
                  <a:pt x="7937238" y="1121204"/>
                </a:lnTo>
                <a:lnTo>
                  <a:pt x="7934398" y="1118240"/>
                </a:lnTo>
                <a:lnTo>
                  <a:pt x="7918248" y="1124371"/>
                </a:lnTo>
                <a:lnTo>
                  <a:pt x="7914119" y="1127653"/>
                </a:lnTo>
                <a:cubicBezTo>
                  <a:pt x="7911201" y="1129547"/>
                  <a:pt x="7909169" y="1130331"/>
                  <a:pt x="7907658" y="1130350"/>
                </a:cubicBezTo>
                <a:lnTo>
                  <a:pt x="7907434" y="1130103"/>
                </a:lnTo>
                <a:lnTo>
                  <a:pt x="7901508" y="1133245"/>
                </a:lnTo>
                <a:cubicBezTo>
                  <a:pt x="7891644" y="1139271"/>
                  <a:pt x="7882185" y="1145815"/>
                  <a:pt x="7873287" y="1152609"/>
                </a:cubicBezTo>
                <a:cubicBezTo>
                  <a:pt x="7864672" y="1141906"/>
                  <a:pt x="7845199" y="1159242"/>
                  <a:pt x="7834833" y="1153868"/>
                </a:cubicBezTo>
                <a:lnTo>
                  <a:pt x="7828661" y="1139994"/>
                </a:lnTo>
                <a:lnTo>
                  <a:pt x="7823966" y="1143178"/>
                </a:lnTo>
                <a:lnTo>
                  <a:pt x="7815078" y="1151776"/>
                </a:lnTo>
                <a:cubicBezTo>
                  <a:pt x="7813692" y="1152943"/>
                  <a:pt x="7812687" y="1153116"/>
                  <a:pt x="7812026" y="1151522"/>
                </a:cubicBezTo>
                <a:cubicBezTo>
                  <a:pt x="7806555" y="1153054"/>
                  <a:pt x="7788673" y="1159989"/>
                  <a:pt x="7782249" y="1160970"/>
                </a:cubicBezTo>
                <a:lnTo>
                  <a:pt x="7773476" y="1157414"/>
                </a:lnTo>
                <a:lnTo>
                  <a:pt x="7769600" y="1157365"/>
                </a:lnTo>
                <a:lnTo>
                  <a:pt x="7752631" y="1172815"/>
                </a:lnTo>
                <a:lnTo>
                  <a:pt x="7739392" y="1192062"/>
                </a:lnTo>
                <a:lnTo>
                  <a:pt x="7677677" y="1216394"/>
                </a:lnTo>
                <a:lnTo>
                  <a:pt x="7586920" y="1261888"/>
                </a:lnTo>
                <a:cubicBezTo>
                  <a:pt x="7556723" y="1298911"/>
                  <a:pt x="7489187" y="1284518"/>
                  <a:pt x="7486100" y="1292563"/>
                </a:cubicBezTo>
                <a:cubicBezTo>
                  <a:pt x="7454875" y="1308356"/>
                  <a:pt x="7453335" y="1326361"/>
                  <a:pt x="7411323" y="1340732"/>
                </a:cubicBezTo>
                <a:cubicBezTo>
                  <a:pt x="7372519" y="1390006"/>
                  <a:pt x="7288617" y="1403664"/>
                  <a:pt x="7240698" y="1438832"/>
                </a:cubicBezTo>
                <a:cubicBezTo>
                  <a:pt x="7206467" y="1417136"/>
                  <a:pt x="7227555" y="1441678"/>
                  <a:pt x="7197675" y="1447530"/>
                </a:cubicBezTo>
                <a:cubicBezTo>
                  <a:pt x="7211601" y="1474927"/>
                  <a:pt x="7159483" y="1444981"/>
                  <a:pt x="7164788" y="1480293"/>
                </a:cubicBezTo>
                <a:cubicBezTo>
                  <a:pt x="7159184" y="1480240"/>
                  <a:pt x="7153584" y="1479075"/>
                  <a:pt x="7147929" y="1477641"/>
                </a:cubicBezTo>
                <a:lnTo>
                  <a:pt x="7144965" y="1476908"/>
                </a:lnTo>
                <a:lnTo>
                  <a:pt x="7134299" y="1479969"/>
                </a:lnTo>
                <a:lnTo>
                  <a:pt x="7129809" y="1473339"/>
                </a:lnTo>
                <a:lnTo>
                  <a:pt x="7112688" y="1472575"/>
                </a:lnTo>
                <a:cubicBezTo>
                  <a:pt x="7106506" y="1473449"/>
                  <a:pt x="7100123" y="1475741"/>
                  <a:pt x="7093470" y="1480300"/>
                </a:cubicBezTo>
                <a:cubicBezTo>
                  <a:pt x="7079039" y="1501274"/>
                  <a:pt x="7048991" y="1495718"/>
                  <a:pt x="7025034" y="1506934"/>
                </a:cubicBezTo>
                <a:lnTo>
                  <a:pt x="7014783" y="1515868"/>
                </a:lnTo>
                <a:lnTo>
                  <a:pt x="6979706" y="1523511"/>
                </a:lnTo>
                <a:lnTo>
                  <a:pt x="6977890" y="1525793"/>
                </a:lnTo>
                <a:cubicBezTo>
                  <a:pt x="6971996" y="1527914"/>
                  <a:pt x="6959488" y="1529941"/>
                  <a:pt x="6944339" y="1536237"/>
                </a:cubicBezTo>
                <a:lnTo>
                  <a:pt x="6886996" y="1563569"/>
                </a:lnTo>
                <a:lnTo>
                  <a:pt x="6874510" y="1558469"/>
                </a:lnTo>
                <a:lnTo>
                  <a:pt x="6871943" y="1554651"/>
                </a:lnTo>
                <a:lnTo>
                  <a:pt x="6856174" y="1562024"/>
                </a:lnTo>
                <a:lnTo>
                  <a:pt x="6842321" y="1560554"/>
                </a:lnTo>
                <a:lnTo>
                  <a:pt x="6832713" y="1569357"/>
                </a:lnTo>
                <a:lnTo>
                  <a:pt x="6816351" y="1571495"/>
                </a:lnTo>
                <a:cubicBezTo>
                  <a:pt x="6810216" y="1571510"/>
                  <a:pt x="6803310" y="1571324"/>
                  <a:pt x="6795800" y="1572010"/>
                </a:cubicBezTo>
                <a:lnTo>
                  <a:pt x="6777546" y="1568661"/>
                </a:lnTo>
                <a:lnTo>
                  <a:pt x="6751528" y="1574143"/>
                </a:lnTo>
                <a:cubicBezTo>
                  <a:pt x="6731455" y="1578562"/>
                  <a:pt x="6712054" y="1582098"/>
                  <a:pt x="6691966" y="1582255"/>
                </a:cubicBezTo>
                <a:cubicBezTo>
                  <a:pt x="6677921" y="1590738"/>
                  <a:pt x="6663787" y="1595441"/>
                  <a:pt x="6646941" y="1588471"/>
                </a:cubicBezTo>
                <a:cubicBezTo>
                  <a:pt x="6605135" y="1597971"/>
                  <a:pt x="6598373" y="1612583"/>
                  <a:pt x="6568576" y="1606488"/>
                </a:cubicBezTo>
                <a:cubicBezTo>
                  <a:pt x="6562510" y="1614734"/>
                  <a:pt x="6558067" y="1619360"/>
                  <a:pt x="6554358" y="1621701"/>
                </a:cubicBezTo>
                <a:cubicBezTo>
                  <a:pt x="6543227" y="1628727"/>
                  <a:pt x="6538724" y="1615196"/>
                  <a:pt x="6516968" y="1617195"/>
                </a:cubicBezTo>
                <a:cubicBezTo>
                  <a:pt x="6493173" y="1617368"/>
                  <a:pt x="6528193" y="1598652"/>
                  <a:pt x="6506479" y="1602227"/>
                </a:cubicBezTo>
                <a:cubicBezTo>
                  <a:pt x="6486674" y="1613929"/>
                  <a:pt x="6478484" y="1593997"/>
                  <a:pt x="6458436" y="1607332"/>
                </a:cubicBezTo>
                <a:cubicBezTo>
                  <a:pt x="6471168" y="1620800"/>
                  <a:pt x="6410323" y="1615478"/>
                  <a:pt x="6414786" y="1628815"/>
                </a:cubicBezTo>
                <a:cubicBezTo>
                  <a:pt x="6385942" y="1615041"/>
                  <a:pt x="6386569" y="1640238"/>
                  <a:pt x="6357085" y="1640846"/>
                </a:cubicBezTo>
                <a:cubicBezTo>
                  <a:pt x="6341163" y="1636809"/>
                  <a:pt x="6331497" y="1637754"/>
                  <a:pt x="6322636" y="1648213"/>
                </a:cubicBezTo>
                <a:cubicBezTo>
                  <a:pt x="6248448" y="1627802"/>
                  <a:pt x="6286748" y="1654976"/>
                  <a:pt x="6226172" y="1654676"/>
                </a:cubicBezTo>
                <a:lnTo>
                  <a:pt x="6221217" y="1654506"/>
                </a:lnTo>
                <a:lnTo>
                  <a:pt x="6204956" y="1664280"/>
                </a:lnTo>
                <a:cubicBezTo>
                  <a:pt x="6204728" y="1665114"/>
                  <a:pt x="6204498" y="1665947"/>
                  <a:pt x="6204270" y="1666782"/>
                </a:cubicBezTo>
                <a:lnTo>
                  <a:pt x="6143810" y="1661963"/>
                </a:lnTo>
                <a:lnTo>
                  <a:pt x="6136560" y="1665728"/>
                </a:lnTo>
                <a:lnTo>
                  <a:pt x="6096155" y="1656951"/>
                </a:lnTo>
                <a:lnTo>
                  <a:pt x="6075812" y="1655422"/>
                </a:lnTo>
                <a:lnTo>
                  <a:pt x="6039495" y="1649680"/>
                </a:lnTo>
                <a:lnTo>
                  <a:pt x="6036523" y="1652121"/>
                </a:lnTo>
                <a:lnTo>
                  <a:pt x="6029328" y="1649904"/>
                </a:lnTo>
                <a:lnTo>
                  <a:pt x="6024075" y="1652779"/>
                </a:lnTo>
                <a:lnTo>
                  <a:pt x="6018085" y="1652030"/>
                </a:lnTo>
                <a:cubicBezTo>
                  <a:pt x="6006658" y="1653831"/>
                  <a:pt x="5968194" y="1662035"/>
                  <a:pt x="5955513" y="1663584"/>
                </a:cubicBezTo>
                <a:lnTo>
                  <a:pt x="5941996" y="1661326"/>
                </a:lnTo>
                <a:lnTo>
                  <a:pt x="5931789" y="1669915"/>
                </a:lnTo>
                <a:lnTo>
                  <a:pt x="5888686" y="1672175"/>
                </a:lnTo>
                <a:lnTo>
                  <a:pt x="5873794" y="1665454"/>
                </a:lnTo>
                <a:lnTo>
                  <a:pt x="5860022" y="1660635"/>
                </a:lnTo>
                <a:lnTo>
                  <a:pt x="5858237" y="1660649"/>
                </a:lnTo>
                <a:lnTo>
                  <a:pt x="5840319" y="1660798"/>
                </a:lnTo>
                <a:lnTo>
                  <a:pt x="5806984" y="1661075"/>
                </a:lnTo>
                <a:cubicBezTo>
                  <a:pt x="5785708" y="1661533"/>
                  <a:pt x="5764126" y="1662974"/>
                  <a:pt x="5742351" y="1667489"/>
                </a:cubicBezTo>
                <a:cubicBezTo>
                  <a:pt x="5659069" y="1645168"/>
                  <a:pt x="5615134" y="1706361"/>
                  <a:pt x="5521171" y="1671626"/>
                </a:cubicBezTo>
                <a:cubicBezTo>
                  <a:pt x="5491803" y="1671296"/>
                  <a:pt x="5498089" y="1662666"/>
                  <a:pt x="5457384" y="1683952"/>
                </a:cubicBezTo>
                <a:cubicBezTo>
                  <a:pt x="5356959" y="1699287"/>
                  <a:pt x="5078905" y="1774579"/>
                  <a:pt x="4950070" y="1748401"/>
                </a:cubicBezTo>
                <a:cubicBezTo>
                  <a:pt x="4918276" y="1752255"/>
                  <a:pt x="4891043" y="1756936"/>
                  <a:pt x="4872172" y="1757222"/>
                </a:cubicBezTo>
                <a:lnTo>
                  <a:pt x="4809524" y="1761033"/>
                </a:lnTo>
                <a:cubicBezTo>
                  <a:pt x="4791324" y="1772975"/>
                  <a:pt x="4777258" y="1754591"/>
                  <a:pt x="4759058" y="1766533"/>
                </a:cubicBezTo>
                <a:cubicBezTo>
                  <a:pt x="4747481" y="1770744"/>
                  <a:pt x="4734604" y="1772921"/>
                  <a:pt x="4719749" y="1771811"/>
                </a:cubicBezTo>
                <a:cubicBezTo>
                  <a:pt x="4671168" y="1780243"/>
                  <a:pt x="4634134" y="1775931"/>
                  <a:pt x="4568686" y="1786141"/>
                </a:cubicBezTo>
                <a:cubicBezTo>
                  <a:pt x="4544667" y="1777910"/>
                  <a:pt x="4432547" y="1778168"/>
                  <a:pt x="4418751" y="1796932"/>
                </a:cubicBezTo>
                <a:cubicBezTo>
                  <a:pt x="4403360" y="1801488"/>
                  <a:pt x="4385278" y="1795746"/>
                  <a:pt x="4378377" y="1815528"/>
                </a:cubicBezTo>
                <a:cubicBezTo>
                  <a:pt x="4366870" y="1839461"/>
                  <a:pt x="4337372" y="1814003"/>
                  <a:pt x="4320575" y="1832722"/>
                </a:cubicBezTo>
                <a:cubicBezTo>
                  <a:pt x="4277898" y="1857053"/>
                  <a:pt x="4243945" y="1846759"/>
                  <a:pt x="4211935" y="1860177"/>
                </a:cubicBezTo>
                <a:cubicBezTo>
                  <a:pt x="4181519" y="1859584"/>
                  <a:pt x="4171342" y="1859762"/>
                  <a:pt x="4101228" y="1868717"/>
                </a:cubicBezTo>
                <a:cubicBezTo>
                  <a:pt x="4080159" y="1876188"/>
                  <a:pt x="4039427" y="1877381"/>
                  <a:pt x="3973223" y="1881015"/>
                </a:cubicBezTo>
                <a:cubicBezTo>
                  <a:pt x="3971330" y="1884974"/>
                  <a:pt x="3952843" y="1879225"/>
                  <a:pt x="3900992" y="1880603"/>
                </a:cubicBezTo>
                <a:cubicBezTo>
                  <a:pt x="3849141" y="1881981"/>
                  <a:pt x="3740060" y="1895686"/>
                  <a:pt x="3662119" y="1889285"/>
                </a:cubicBezTo>
                <a:cubicBezTo>
                  <a:pt x="3565155" y="1881322"/>
                  <a:pt x="3613412" y="1915150"/>
                  <a:pt x="3496919" y="1873180"/>
                </a:cubicBezTo>
                <a:cubicBezTo>
                  <a:pt x="3488062" y="1895719"/>
                  <a:pt x="3474293" y="1876288"/>
                  <a:pt x="3449433" y="1889681"/>
                </a:cubicBezTo>
                <a:cubicBezTo>
                  <a:pt x="3406553" y="1891629"/>
                  <a:pt x="3413217" y="1897797"/>
                  <a:pt x="3369766" y="1916653"/>
                </a:cubicBezTo>
                <a:cubicBezTo>
                  <a:pt x="3338805" y="1929531"/>
                  <a:pt x="3289487" y="1928617"/>
                  <a:pt x="3269672" y="1938036"/>
                </a:cubicBezTo>
                <a:lnTo>
                  <a:pt x="3224897" y="1943733"/>
                </a:lnTo>
                <a:cubicBezTo>
                  <a:pt x="3188693" y="1949271"/>
                  <a:pt x="3178540" y="1909145"/>
                  <a:pt x="3161463" y="1946591"/>
                </a:cubicBezTo>
                <a:lnTo>
                  <a:pt x="3112044" y="1935614"/>
                </a:lnTo>
                <a:lnTo>
                  <a:pt x="3069716" y="1930463"/>
                </a:lnTo>
                <a:cubicBezTo>
                  <a:pt x="3049937" y="1924285"/>
                  <a:pt x="3047816" y="1925644"/>
                  <a:pt x="3005773" y="1915878"/>
                </a:cubicBezTo>
                <a:cubicBezTo>
                  <a:pt x="2978838" y="1921092"/>
                  <a:pt x="2967972" y="1927319"/>
                  <a:pt x="2897201" y="1926772"/>
                </a:cubicBezTo>
                <a:lnTo>
                  <a:pt x="2783891" y="1931749"/>
                </a:lnTo>
                <a:cubicBezTo>
                  <a:pt x="2753098" y="1932794"/>
                  <a:pt x="2731621" y="1915151"/>
                  <a:pt x="2712447" y="1933044"/>
                </a:cubicBezTo>
                <a:cubicBezTo>
                  <a:pt x="2621923" y="1990472"/>
                  <a:pt x="2637976" y="1949546"/>
                  <a:pt x="2560151" y="1963609"/>
                </a:cubicBezTo>
                <a:cubicBezTo>
                  <a:pt x="2472084" y="1973456"/>
                  <a:pt x="2423631" y="1962133"/>
                  <a:pt x="2367221" y="1971884"/>
                </a:cubicBezTo>
                <a:cubicBezTo>
                  <a:pt x="2355331" y="1950582"/>
                  <a:pt x="2295649" y="1950006"/>
                  <a:pt x="2272130" y="1961162"/>
                </a:cubicBezTo>
                <a:cubicBezTo>
                  <a:pt x="2229336" y="1964326"/>
                  <a:pt x="2232627" y="1943953"/>
                  <a:pt x="2189404" y="1978172"/>
                </a:cubicBezTo>
                <a:cubicBezTo>
                  <a:pt x="2153824" y="1968017"/>
                  <a:pt x="2114605" y="1969166"/>
                  <a:pt x="2077704" y="1965002"/>
                </a:cubicBezTo>
                <a:cubicBezTo>
                  <a:pt x="2053064" y="1962036"/>
                  <a:pt x="2051584" y="1971011"/>
                  <a:pt x="2033299" y="1969042"/>
                </a:cubicBezTo>
                <a:cubicBezTo>
                  <a:pt x="2015014" y="1967073"/>
                  <a:pt x="1998956" y="1958903"/>
                  <a:pt x="1967996" y="1953187"/>
                </a:cubicBezTo>
                <a:cubicBezTo>
                  <a:pt x="1924117" y="1970917"/>
                  <a:pt x="1915668" y="1940297"/>
                  <a:pt x="1855805" y="1926082"/>
                </a:cubicBezTo>
                <a:cubicBezTo>
                  <a:pt x="1830663" y="1943732"/>
                  <a:pt x="1810564" y="1935694"/>
                  <a:pt x="1790957" y="1919460"/>
                </a:cubicBezTo>
                <a:cubicBezTo>
                  <a:pt x="1732588" y="1924884"/>
                  <a:pt x="1679506" y="1900619"/>
                  <a:pt x="1613978" y="1891581"/>
                </a:cubicBezTo>
                <a:cubicBezTo>
                  <a:pt x="1542961" y="1912227"/>
                  <a:pt x="1506863" y="1865666"/>
                  <a:pt x="1436831" y="1856201"/>
                </a:cubicBezTo>
                <a:cubicBezTo>
                  <a:pt x="1409149" y="1862955"/>
                  <a:pt x="1416370" y="1829853"/>
                  <a:pt x="1357365" y="1832140"/>
                </a:cubicBezTo>
                <a:cubicBezTo>
                  <a:pt x="1285880" y="1811785"/>
                  <a:pt x="1273193" y="1786872"/>
                  <a:pt x="1232341" y="1785942"/>
                </a:cubicBezTo>
                <a:cubicBezTo>
                  <a:pt x="1223903" y="1792798"/>
                  <a:pt x="1160576" y="1793911"/>
                  <a:pt x="1162595" y="1784330"/>
                </a:cubicBezTo>
                <a:cubicBezTo>
                  <a:pt x="1153167" y="1787110"/>
                  <a:pt x="1122206" y="1805077"/>
                  <a:pt x="1120257" y="1789615"/>
                </a:cubicBezTo>
                <a:cubicBezTo>
                  <a:pt x="1073149" y="1786750"/>
                  <a:pt x="1034361" y="1768718"/>
                  <a:pt x="991903" y="1786741"/>
                </a:cubicBezTo>
                <a:cubicBezTo>
                  <a:pt x="966383" y="1781126"/>
                  <a:pt x="949501" y="1800915"/>
                  <a:pt x="883960" y="1809389"/>
                </a:cubicBezTo>
                <a:cubicBezTo>
                  <a:pt x="836064" y="1808194"/>
                  <a:pt x="826980" y="1826610"/>
                  <a:pt x="766531" y="1805053"/>
                </a:cubicBezTo>
                <a:cubicBezTo>
                  <a:pt x="732778" y="1801141"/>
                  <a:pt x="694055" y="1787044"/>
                  <a:pt x="669779" y="1800537"/>
                </a:cubicBezTo>
                <a:cubicBezTo>
                  <a:pt x="645252" y="1794709"/>
                  <a:pt x="563495" y="1813232"/>
                  <a:pt x="523898" y="1811085"/>
                </a:cubicBezTo>
                <a:cubicBezTo>
                  <a:pt x="457555" y="1798530"/>
                  <a:pt x="395227" y="1824052"/>
                  <a:pt x="360251" y="1830735"/>
                </a:cubicBezTo>
                <a:cubicBezTo>
                  <a:pt x="313564" y="1825583"/>
                  <a:pt x="298281" y="1811622"/>
                  <a:pt x="255207" y="1818275"/>
                </a:cubicBezTo>
                <a:cubicBezTo>
                  <a:pt x="206572" y="1839769"/>
                  <a:pt x="160277" y="1836800"/>
                  <a:pt x="101803" y="1870647"/>
                </a:cubicBezTo>
                <a:cubicBezTo>
                  <a:pt x="85849" y="1910002"/>
                  <a:pt x="27997" y="1845258"/>
                  <a:pt x="25397" y="1888443"/>
                </a:cubicBezTo>
                <a:cubicBezTo>
                  <a:pt x="19096" y="1881154"/>
                  <a:pt x="11260" y="1878398"/>
                  <a:pt x="2370" y="1878311"/>
                </a:cubicBezTo>
                <a:lnTo>
                  <a:pt x="0" y="1878785"/>
                </a:lnTo>
                <a:lnTo>
                  <a:pt x="0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02579C7-7689-6144-B1E1-87ECB825B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4" y="609597"/>
            <a:ext cx="9392421" cy="1330841"/>
          </a:xfrm>
        </p:spPr>
        <p:txBody>
          <a:bodyPr>
            <a:normAutofit/>
          </a:bodyPr>
          <a:lstStyle/>
          <a:p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of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the</a:t>
            </a:r>
            <a:r>
              <a:rPr lang="es-E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dirty="0" err="1">
                <a:latin typeface="Arial" panose="020B0604020202020204" pitchFamily="34" charset="0"/>
                <a:cs typeface="Arial" panose="020B0604020202020204" pitchFamily="34" charset="0"/>
              </a:rPr>
              <a:t>Theory</a:t>
            </a:r>
            <a:endParaRPr lang="es-ES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87E1AB1-E817-CE03-93C5-47CF6F15CE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37034" y="2198362"/>
            <a:ext cx="4958966" cy="3917773"/>
          </a:xfrm>
        </p:spPr>
        <p:txBody>
          <a:bodyPr>
            <a:normAutofit/>
          </a:bodyPr>
          <a:lstStyle/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Explains the importance of early emotional relationships on psychological development.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Useful for planning interventions focused on bonds and emotional support.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Highlights the need for a “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secure base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” for healthy development.</a:t>
            </a:r>
          </a:p>
          <a:p>
            <a:pPr marL="0" indent="0">
              <a:buNone/>
            </a:pPr>
            <a:endParaRPr lang="es-ES" sz="2000" dirty="0"/>
          </a:p>
          <a:p>
            <a:pPr marL="0" indent="0">
              <a:buNone/>
            </a:pP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(Bowlby, 1969)</a:t>
            </a:r>
          </a:p>
        </p:txBody>
      </p:sp>
      <p:pic>
        <p:nvPicPr>
          <p:cNvPr id="8196" name="Picture 4" descr="La relación entre la autoestima y el apego seguro - Mariana Martínez">
            <a:extLst>
              <a:ext uri="{FF2B5EF4-FFF2-40B4-BE49-F238E27FC236}">
                <a16:creationId xmlns:a16="http://schemas.microsoft.com/office/drawing/2014/main" id="{8F3E1EDE-847A-89F4-3811-929E511054A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719367" y="2621349"/>
            <a:ext cx="4788505" cy="28830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205" name="Freeform: Shape 8204">
            <a:extLst>
              <a:ext uri="{FF2B5EF4-FFF2-40B4-BE49-F238E27FC236}">
                <a16:creationId xmlns:a16="http://schemas.microsoft.com/office/drawing/2014/main" id="{9A0D773F-7A7D-4DBB-9DEA-86BB8B8F4B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5381624" y="6209414"/>
            <a:ext cx="6810375" cy="648586"/>
          </a:xfrm>
          <a:custGeom>
            <a:avLst/>
            <a:gdLst>
              <a:gd name="connsiteX0" fmla="*/ 0 w 10753706"/>
              <a:gd name="connsiteY0" fmla="*/ 0 h 1027260"/>
              <a:gd name="connsiteX1" fmla="*/ 10753706 w 10753706"/>
              <a:gd name="connsiteY1" fmla="*/ 0 h 1027260"/>
              <a:gd name="connsiteX2" fmla="*/ 10748809 w 10753706"/>
              <a:gd name="connsiteY2" fmla="*/ 2522 h 1027260"/>
              <a:gd name="connsiteX3" fmla="*/ 10725330 w 10753706"/>
              <a:gd name="connsiteY3" fmla="*/ 11977 h 1027260"/>
              <a:gd name="connsiteX4" fmla="*/ 10615423 w 10753706"/>
              <a:gd name="connsiteY4" fmla="*/ 52967 h 1027260"/>
              <a:gd name="connsiteX5" fmla="*/ 10533936 w 10753706"/>
              <a:gd name="connsiteY5" fmla="*/ 53095 h 1027260"/>
              <a:gd name="connsiteX6" fmla="*/ 10466876 w 10753706"/>
              <a:gd name="connsiteY6" fmla="*/ 45180 h 1027260"/>
              <a:gd name="connsiteX7" fmla="*/ 10355090 w 10753706"/>
              <a:gd name="connsiteY7" fmla="*/ 89741 h 1027260"/>
              <a:gd name="connsiteX8" fmla="*/ 10087145 w 10753706"/>
              <a:gd name="connsiteY8" fmla="*/ 66115 h 1027260"/>
              <a:gd name="connsiteX9" fmla="*/ 10015902 w 10753706"/>
              <a:gd name="connsiteY9" fmla="*/ 76178 h 1027260"/>
              <a:gd name="connsiteX10" fmla="*/ 9806005 w 10753706"/>
              <a:gd name="connsiteY10" fmla="*/ 102435 h 1027260"/>
              <a:gd name="connsiteX11" fmla="*/ 9602583 w 10753706"/>
              <a:gd name="connsiteY11" fmla="*/ 179170 h 1027260"/>
              <a:gd name="connsiteX12" fmla="*/ 9469719 w 10753706"/>
              <a:gd name="connsiteY12" fmla="*/ 174721 h 1027260"/>
              <a:gd name="connsiteX13" fmla="*/ 9408692 w 10753706"/>
              <a:gd name="connsiteY13" fmla="*/ 189513 h 1027260"/>
              <a:gd name="connsiteX14" fmla="*/ 9364151 w 10753706"/>
              <a:gd name="connsiteY14" fmla="*/ 194072 h 1027260"/>
              <a:gd name="connsiteX15" fmla="*/ 9337751 w 10753706"/>
              <a:gd name="connsiteY15" fmla="*/ 197579 h 1027260"/>
              <a:gd name="connsiteX16" fmla="*/ 9297166 w 10753706"/>
              <a:gd name="connsiteY16" fmla="*/ 216558 h 1027260"/>
              <a:gd name="connsiteX17" fmla="*/ 9123859 w 10753706"/>
              <a:gd name="connsiteY17" fmla="*/ 237356 h 1027260"/>
              <a:gd name="connsiteX18" fmla="*/ 8950741 w 10753706"/>
              <a:gd name="connsiteY18" fmla="*/ 238020 h 1027260"/>
              <a:gd name="connsiteX19" fmla="*/ 8718236 w 10753706"/>
              <a:gd name="connsiteY19" fmla="*/ 303148 h 1027260"/>
              <a:gd name="connsiteX20" fmla="*/ 8694011 w 10753706"/>
              <a:gd name="connsiteY20" fmla="*/ 308812 h 1027260"/>
              <a:gd name="connsiteX21" fmla="*/ 8611976 w 10753706"/>
              <a:gd name="connsiteY21" fmla="*/ 324819 h 1027260"/>
              <a:gd name="connsiteX22" fmla="*/ 8562074 w 10753706"/>
              <a:gd name="connsiteY22" fmla="*/ 337971 h 1027260"/>
              <a:gd name="connsiteX23" fmla="*/ 8501724 w 10753706"/>
              <a:gd name="connsiteY23" fmla="*/ 360865 h 1027260"/>
              <a:gd name="connsiteX24" fmla="*/ 8504489 w 10753706"/>
              <a:gd name="connsiteY24" fmla="*/ 364790 h 1027260"/>
              <a:gd name="connsiteX25" fmla="*/ 8492774 w 10753706"/>
              <a:gd name="connsiteY25" fmla="*/ 366181 h 1027260"/>
              <a:gd name="connsiteX26" fmla="*/ 8466405 w 10753706"/>
              <a:gd name="connsiteY26" fmla="*/ 368724 h 1027260"/>
              <a:gd name="connsiteX27" fmla="*/ 8427069 w 10753706"/>
              <a:gd name="connsiteY27" fmla="*/ 387211 h 1027260"/>
              <a:gd name="connsiteX28" fmla="*/ 8387766 w 10753706"/>
              <a:gd name="connsiteY28" fmla="*/ 377161 h 1027260"/>
              <a:gd name="connsiteX29" fmla="*/ 8315874 w 10753706"/>
              <a:gd name="connsiteY29" fmla="*/ 395527 h 1027260"/>
              <a:gd name="connsiteX30" fmla="*/ 8274474 w 10753706"/>
              <a:gd name="connsiteY30" fmla="*/ 405112 h 1027260"/>
              <a:gd name="connsiteX31" fmla="*/ 8234664 w 10753706"/>
              <a:gd name="connsiteY31" fmla="*/ 410219 h 1027260"/>
              <a:gd name="connsiteX32" fmla="*/ 8211268 w 10753706"/>
              <a:gd name="connsiteY32" fmla="*/ 416791 h 1027260"/>
              <a:gd name="connsiteX33" fmla="*/ 8188615 w 10753706"/>
              <a:gd name="connsiteY33" fmla="*/ 421755 h 1027260"/>
              <a:gd name="connsiteX34" fmla="*/ 8179981 w 10753706"/>
              <a:gd name="connsiteY34" fmla="*/ 420402 h 1027260"/>
              <a:gd name="connsiteX35" fmla="*/ 8179307 w 10753706"/>
              <a:gd name="connsiteY35" fmla="*/ 422516 h 1027260"/>
              <a:gd name="connsiteX36" fmla="*/ 8147929 w 10753706"/>
              <a:gd name="connsiteY36" fmla="*/ 450302 h 1027260"/>
              <a:gd name="connsiteX37" fmla="*/ 8089136 w 10753706"/>
              <a:gd name="connsiteY37" fmla="*/ 465283 h 1027260"/>
              <a:gd name="connsiteX38" fmla="*/ 8049973 w 10753706"/>
              <a:gd name="connsiteY38" fmla="*/ 454121 h 1027260"/>
              <a:gd name="connsiteX39" fmla="*/ 7965913 w 10753706"/>
              <a:gd name="connsiteY39" fmla="*/ 464415 h 1027260"/>
              <a:gd name="connsiteX40" fmla="*/ 7945093 w 10753706"/>
              <a:gd name="connsiteY40" fmla="*/ 464798 h 1027260"/>
              <a:gd name="connsiteX41" fmla="*/ 7935335 w 10753706"/>
              <a:gd name="connsiteY41" fmla="*/ 462442 h 1027260"/>
              <a:gd name="connsiteX42" fmla="*/ 7904779 w 10753706"/>
              <a:gd name="connsiteY42" fmla="*/ 471429 h 1027260"/>
              <a:gd name="connsiteX43" fmla="*/ 7855604 w 10753706"/>
              <a:gd name="connsiteY43" fmla="*/ 480199 h 1027260"/>
              <a:gd name="connsiteX44" fmla="*/ 7832630 w 10753706"/>
              <a:gd name="connsiteY44" fmla="*/ 485371 h 1027260"/>
              <a:gd name="connsiteX45" fmla="*/ 7812438 w 10753706"/>
              <a:gd name="connsiteY45" fmla="*/ 485391 h 1027260"/>
              <a:gd name="connsiteX46" fmla="*/ 7701399 w 10753706"/>
              <a:gd name="connsiteY46" fmla="*/ 495197 h 1027260"/>
              <a:gd name="connsiteX47" fmla="*/ 7674778 w 10753706"/>
              <a:gd name="connsiteY47" fmla="*/ 494723 h 1027260"/>
              <a:gd name="connsiteX48" fmla="*/ 7660445 w 10753706"/>
              <a:gd name="connsiteY48" fmla="*/ 490194 h 1027260"/>
              <a:gd name="connsiteX49" fmla="*/ 7651781 w 10753706"/>
              <a:gd name="connsiteY49" fmla="*/ 493084 h 1027260"/>
              <a:gd name="connsiteX50" fmla="*/ 7584807 w 10753706"/>
              <a:gd name="connsiteY50" fmla="*/ 499490 h 1027260"/>
              <a:gd name="connsiteX51" fmla="*/ 7541324 w 10753706"/>
              <a:gd name="connsiteY51" fmla="*/ 504184 h 1027260"/>
              <a:gd name="connsiteX52" fmla="*/ 7541756 w 10753706"/>
              <a:gd name="connsiteY52" fmla="*/ 512184 h 1027260"/>
              <a:gd name="connsiteX53" fmla="*/ 7503906 w 10753706"/>
              <a:gd name="connsiteY53" fmla="*/ 518551 h 1027260"/>
              <a:gd name="connsiteX54" fmla="*/ 7460411 w 10753706"/>
              <a:gd name="connsiteY54" fmla="*/ 517415 h 1027260"/>
              <a:gd name="connsiteX55" fmla="*/ 7460116 w 10753706"/>
              <a:gd name="connsiteY55" fmla="*/ 517548 h 1027260"/>
              <a:gd name="connsiteX56" fmla="*/ 7297810 w 10753706"/>
              <a:gd name="connsiteY56" fmla="*/ 563947 h 1027260"/>
              <a:gd name="connsiteX57" fmla="*/ 6946388 w 10753706"/>
              <a:gd name="connsiteY57" fmla="*/ 665244 h 1027260"/>
              <a:gd name="connsiteX58" fmla="*/ 6741704 w 10753706"/>
              <a:gd name="connsiteY58" fmla="*/ 679365 h 1027260"/>
              <a:gd name="connsiteX59" fmla="*/ 6624680 w 10753706"/>
              <a:gd name="connsiteY59" fmla="*/ 677674 h 1027260"/>
              <a:gd name="connsiteX60" fmla="*/ 6605700 w 10753706"/>
              <a:gd name="connsiteY60" fmla="*/ 683566 h 1027260"/>
              <a:gd name="connsiteX61" fmla="*/ 6576922 w 10753706"/>
              <a:gd name="connsiteY61" fmla="*/ 683030 h 1027260"/>
              <a:gd name="connsiteX62" fmla="*/ 6405123 w 10753706"/>
              <a:gd name="connsiteY62" fmla="*/ 721946 h 1027260"/>
              <a:gd name="connsiteX63" fmla="*/ 6368938 w 10753706"/>
              <a:gd name="connsiteY63" fmla="*/ 717341 h 1027260"/>
              <a:gd name="connsiteX64" fmla="*/ 6295102 w 10753706"/>
              <a:gd name="connsiteY64" fmla="*/ 729508 h 1027260"/>
              <a:gd name="connsiteX65" fmla="*/ 6202084 w 10753706"/>
              <a:gd name="connsiteY65" fmla="*/ 767091 h 1027260"/>
              <a:gd name="connsiteX66" fmla="*/ 6067157 w 10753706"/>
              <a:gd name="connsiteY66" fmla="*/ 790339 h 1027260"/>
              <a:gd name="connsiteX67" fmla="*/ 6061443 w 10753706"/>
              <a:gd name="connsiteY67" fmla="*/ 796151 h 1027260"/>
              <a:gd name="connsiteX68" fmla="*/ 6051406 w 10753706"/>
              <a:gd name="connsiteY68" fmla="*/ 800684 h 1027260"/>
              <a:gd name="connsiteX69" fmla="*/ 6049097 w 10753706"/>
              <a:gd name="connsiteY69" fmla="*/ 800636 h 1027260"/>
              <a:gd name="connsiteX70" fmla="*/ 6034222 w 10753706"/>
              <a:gd name="connsiteY70" fmla="*/ 804110 h 1027260"/>
              <a:gd name="connsiteX71" fmla="*/ 6033121 w 10753706"/>
              <a:gd name="connsiteY71" fmla="*/ 806078 h 1027260"/>
              <a:gd name="connsiteX72" fmla="*/ 6023593 w 10753706"/>
              <a:gd name="connsiteY72" fmla="*/ 808842 h 1027260"/>
              <a:gd name="connsiteX73" fmla="*/ 6006639 w 10753706"/>
              <a:gd name="connsiteY73" fmla="*/ 815304 h 1027260"/>
              <a:gd name="connsiteX74" fmla="*/ 6001762 w 10753706"/>
              <a:gd name="connsiteY74" fmla="*/ 815557 h 1027260"/>
              <a:gd name="connsiteX75" fmla="*/ 5973534 w 10753706"/>
              <a:gd name="connsiteY75" fmla="*/ 823815 h 1027260"/>
              <a:gd name="connsiteX76" fmla="*/ 5972336 w 10753706"/>
              <a:gd name="connsiteY76" fmla="*/ 823476 h 1027260"/>
              <a:gd name="connsiteX77" fmla="*/ 5960841 w 10753706"/>
              <a:gd name="connsiteY77" fmla="*/ 823819 h 1027260"/>
              <a:gd name="connsiteX78" fmla="*/ 5940719 w 10753706"/>
              <a:gd name="connsiteY78" fmla="*/ 825514 h 1027260"/>
              <a:gd name="connsiteX79" fmla="*/ 5884298 w 10753706"/>
              <a:gd name="connsiteY79" fmla="*/ 823806 h 1027260"/>
              <a:gd name="connsiteX80" fmla="*/ 5854779 w 10753706"/>
              <a:gd name="connsiteY80" fmla="*/ 832365 h 1027260"/>
              <a:gd name="connsiteX81" fmla="*/ 5848382 w 10753706"/>
              <a:gd name="connsiteY81" fmla="*/ 833844 h 1027260"/>
              <a:gd name="connsiteX82" fmla="*/ 5848066 w 10753706"/>
              <a:gd name="connsiteY82" fmla="*/ 833772 h 1027260"/>
              <a:gd name="connsiteX83" fmla="*/ 5840944 w 10753706"/>
              <a:gd name="connsiteY83" fmla="*/ 835132 h 1027260"/>
              <a:gd name="connsiteX84" fmla="*/ 5836719 w 10753706"/>
              <a:gd name="connsiteY84" fmla="*/ 836539 h 1027260"/>
              <a:gd name="connsiteX85" fmla="*/ 5824311 w 10753706"/>
              <a:gd name="connsiteY85" fmla="*/ 839408 h 1027260"/>
              <a:gd name="connsiteX86" fmla="*/ 5818788 w 10753706"/>
              <a:gd name="connsiteY86" fmla="*/ 839727 h 1027260"/>
              <a:gd name="connsiteX87" fmla="*/ 5763953 w 10753706"/>
              <a:gd name="connsiteY87" fmla="*/ 834282 h 1027260"/>
              <a:gd name="connsiteX88" fmla="*/ 5667748 w 10753706"/>
              <a:gd name="connsiteY88" fmla="*/ 840211 h 1027260"/>
              <a:gd name="connsiteX89" fmla="*/ 5573108 w 10753706"/>
              <a:gd name="connsiteY89" fmla="*/ 847611 h 1027260"/>
              <a:gd name="connsiteX90" fmla="*/ 5539137 w 10753706"/>
              <a:gd name="connsiteY90" fmla="*/ 851033 h 1027260"/>
              <a:gd name="connsiteX91" fmla="*/ 5510651 w 10753706"/>
              <a:gd name="connsiteY91" fmla="*/ 844215 h 1027260"/>
              <a:gd name="connsiteX92" fmla="*/ 5457331 w 10753706"/>
              <a:gd name="connsiteY92" fmla="*/ 839159 h 1027260"/>
              <a:gd name="connsiteX93" fmla="*/ 5410613 w 10753706"/>
              <a:gd name="connsiteY93" fmla="*/ 834358 h 1027260"/>
              <a:gd name="connsiteX94" fmla="*/ 5370040 w 10753706"/>
              <a:gd name="connsiteY94" fmla="*/ 862127 h 1027260"/>
              <a:gd name="connsiteX95" fmla="*/ 5318778 w 10753706"/>
              <a:gd name="connsiteY95" fmla="*/ 855310 h 1027260"/>
              <a:gd name="connsiteX96" fmla="*/ 5298645 w 10753706"/>
              <a:gd name="connsiteY96" fmla="*/ 855171 h 1027260"/>
              <a:gd name="connsiteX97" fmla="*/ 5253828 w 10753706"/>
              <a:gd name="connsiteY97" fmla="*/ 859670 h 1027260"/>
              <a:gd name="connsiteX98" fmla="*/ 5216955 w 10753706"/>
              <a:gd name="connsiteY98" fmla="*/ 866245 h 1027260"/>
              <a:gd name="connsiteX99" fmla="*/ 5214344 w 10753706"/>
              <a:gd name="connsiteY99" fmla="*/ 868102 h 1027260"/>
              <a:gd name="connsiteX100" fmla="*/ 5195561 w 10753706"/>
              <a:gd name="connsiteY100" fmla="*/ 869949 h 1027260"/>
              <a:gd name="connsiteX101" fmla="*/ 5182555 w 10753706"/>
              <a:gd name="connsiteY101" fmla="*/ 873542 h 1027260"/>
              <a:gd name="connsiteX102" fmla="*/ 5172552 w 10753706"/>
              <a:gd name="connsiteY102" fmla="*/ 878801 h 1027260"/>
              <a:gd name="connsiteX103" fmla="*/ 5027993 w 10753706"/>
              <a:gd name="connsiteY103" fmla="*/ 889666 h 1027260"/>
              <a:gd name="connsiteX104" fmla="*/ 4939844 w 10753706"/>
              <a:gd name="connsiteY104" fmla="*/ 934802 h 1027260"/>
              <a:gd name="connsiteX105" fmla="*/ 4792576 w 10753706"/>
              <a:gd name="connsiteY105" fmla="*/ 934820 h 1027260"/>
              <a:gd name="connsiteX106" fmla="*/ 4602423 w 10753706"/>
              <a:gd name="connsiteY106" fmla="*/ 958063 h 1027260"/>
              <a:gd name="connsiteX107" fmla="*/ 4290656 w 10753706"/>
              <a:gd name="connsiteY107" fmla="*/ 969152 h 1027260"/>
              <a:gd name="connsiteX108" fmla="*/ 3952334 w 10753706"/>
              <a:gd name="connsiteY108" fmla="*/ 954043 h 1027260"/>
              <a:gd name="connsiteX109" fmla="*/ 3858560 w 10753706"/>
              <a:gd name="connsiteY109" fmla="*/ 948781 h 1027260"/>
              <a:gd name="connsiteX110" fmla="*/ 3846597 w 10753706"/>
              <a:gd name="connsiteY110" fmla="*/ 948382 h 1027260"/>
              <a:gd name="connsiteX111" fmla="*/ 3736044 w 10753706"/>
              <a:gd name="connsiteY111" fmla="*/ 947759 h 1027260"/>
              <a:gd name="connsiteX112" fmla="*/ 3713136 w 10753706"/>
              <a:gd name="connsiteY112" fmla="*/ 946963 h 1027260"/>
              <a:gd name="connsiteX113" fmla="*/ 3695939 w 10753706"/>
              <a:gd name="connsiteY113" fmla="*/ 943639 h 1027260"/>
              <a:gd name="connsiteX114" fmla="*/ 3694125 w 10753706"/>
              <a:gd name="connsiteY114" fmla="*/ 940567 h 1027260"/>
              <a:gd name="connsiteX115" fmla="*/ 3681925 w 10753706"/>
              <a:gd name="connsiteY115" fmla="*/ 939706 h 1027260"/>
              <a:gd name="connsiteX116" fmla="*/ 3679204 w 10753706"/>
              <a:gd name="connsiteY116" fmla="*/ 938926 h 1027260"/>
              <a:gd name="connsiteX117" fmla="*/ 3615656 w 10753706"/>
              <a:gd name="connsiteY117" fmla="*/ 940320 h 1027260"/>
              <a:gd name="connsiteX118" fmla="*/ 3567983 w 10753706"/>
              <a:gd name="connsiteY118" fmla="*/ 935596 h 1027260"/>
              <a:gd name="connsiteX119" fmla="*/ 3422423 w 10753706"/>
              <a:gd name="connsiteY119" fmla="*/ 932129 h 1027260"/>
              <a:gd name="connsiteX120" fmla="*/ 3310925 w 10753706"/>
              <a:gd name="connsiteY120" fmla="*/ 911072 h 1027260"/>
              <a:gd name="connsiteX121" fmla="*/ 3139421 w 10753706"/>
              <a:gd name="connsiteY121" fmla="*/ 934151 h 1027260"/>
              <a:gd name="connsiteX122" fmla="*/ 2996922 w 10753706"/>
              <a:gd name="connsiteY122" fmla="*/ 927537 h 1027260"/>
              <a:gd name="connsiteX123" fmla="*/ 2982785 w 10753706"/>
              <a:gd name="connsiteY123" fmla="*/ 931453 h 1027260"/>
              <a:gd name="connsiteX124" fmla="*/ 2967478 w 10753706"/>
              <a:gd name="connsiteY124" fmla="*/ 933397 h 1027260"/>
              <a:gd name="connsiteX125" fmla="*/ 2948552 w 10753706"/>
              <a:gd name="connsiteY125" fmla="*/ 932961 h 1027260"/>
              <a:gd name="connsiteX126" fmla="*/ 2944404 w 10753706"/>
              <a:gd name="connsiteY126" fmla="*/ 934452 h 1027260"/>
              <a:gd name="connsiteX127" fmla="*/ 2908608 w 10753706"/>
              <a:gd name="connsiteY127" fmla="*/ 937205 h 1027260"/>
              <a:gd name="connsiteX128" fmla="*/ 2904443 w 10753706"/>
              <a:gd name="connsiteY128" fmla="*/ 936455 h 1027260"/>
              <a:gd name="connsiteX129" fmla="*/ 2868935 w 10753706"/>
              <a:gd name="connsiteY129" fmla="*/ 938022 h 1027260"/>
              <a:gd name="connsiteX130" fmla="*/ 2868586 w 10753706"/>
              <a:gd name="connsiteY130" fmla="*/ 937487 h 1027260"/>
              <a:gd name="connsiteX131" fmla="*/ 2859191 w 10753706"/>
              <a:gd name="connsiteY131" fmla="*/ 935503 h 1027260"/>
              <a:gd name="connsiteX132" fmla="*/ 2840915 w 10753706"/>
              <a:gd name="connsiteY132" fmla="*/ 932977 h 1027260"/>
              <a:gd name="connsiteX133" fmla="*/ 2763509 w 10753706"/>
              <a:gd name="connsiteY133" fmla="*/ 921850 h 1027260"/>
              <a:gd name="connsiteX134" fmla="*/ 2756121 w 10753706"/>
              <a:gd name="connsiteY134" fmla="*/ 921864 h 1027260"/>
              <a:gd name="connsiteX135" fmla="*/ 2755998 w 10753706"/>
              <a:gd name="connsiteY135" fmla="*/ 921739 h 1027260"/>
              <a:gd name="connsiteX136" fmla="*/ 2748255 w 10753706"/>
              <a:gd name="connsiteY136" fmla="*/ 921505 h 1027260"/>
              <a:gd name="connsiteX137" fmla="*/ 2694601 w 10753706"/>
              <a:gd name="connsiteY137" fmla="*/ 915575 h 1027260"/>
              <a:gd name="connsiteX138" fmla="*/ 2635357 w 10753706"/>
              <a:gd name="connsiteY138" fmla="*/ 910976 h 1027260"/>
              <a:gd name="connsiteX139" fmla="*/ 2601047 w 10753706"/>
              <a:gd name="connsiteY139" fmla="*/ 910263 h 1027260"/>
              <a:gd name="connsiteX140" fmla="*/ 2507482 w 10753706"/>
              <a:gd name="connsiteY140" fmla="*/ 906211 h 1027260"/>
              <a:gd name="connsiteX141" fmla="*/ 2413884 w 10753706"/>
              <a:gd name="connsiteY141" fmla="*/ 900545 h 1027260"/>
              <a:gd name="connsiteX142" fmla="*/ 2368912 w 10753706"/>
              <a:gd name="connsiteY142" fmla="*/ 888755 h 1027260"/>
              <a:gd name="connsiteX143" fmla="*/ 2349490 w 10753706"/>
              <a:gd name="connsiteY143" fmla="*/ 889719 h 1027260"/>
              <a:gd name="connsiteX144" fmla="*/ 2344290 w 10753706"/>
              <a:gd name="connsiteY144" fmla="*/ 890584 h 1027260"/>
              <a:gd name="connsiteX145" fmla="*/ 2336488 w 10753706"/>
              <a:gd name="connsiteY145" fmla="*/ 891058 h 1027260"/>
              <a:gd name="connsiteX146" fmla="*/ 2329015 w 10753706"/>
              <a:gd name="connsiteY146" fmla="*/ 891627 h 1027260"/>
              <a:gd name="connsiteX147" fmla="*/ 2293898 w 10753706"/>
              <a:gd name="connsiteY147" fmla="*/ 896431 h 1027260"/>
              <a:gd name="connsiteX148" fmla="*/ 2243927 w 10753706"/>
              <a:gd name="connsiteY148" fmla="*/ 888076 h 1027260"/>
              <a:gd name="connsiteX149" fmla="*/ 2223920 w 10753706"/>
              <a:gd name="connsiteY149" fmla="*/ 887331 h 1027260"/>
              <a:gd name="connsiteX150" fmla="*/ 2213081 w 10753706"/>
              <a:gd name="connsiteY150" fmla="*/ 886302 h 1027260"/>
              <a:gd name="connsiteX151" fmla="*/ 2212307 w 10753706"/>
              <a:gd name="connsiteY151" fmla="*/ 885829 h 1027260"/>
              <a:gd name="connsiteX152" fmla="*/ 2152321 w 10753706"/>
              <a:gd name="connsiteY152" fmla="*/ 894418 h 1027260"/>
              <a:gd name="connsiteX153" fmla="*/ 2140985 w 10753706"/>
              <a:gd name="connsiteY153" fmla="*/ 895968 h 1027260"/>
              <a:gd name="connsiteX154" fmla="*/ 2121210 w 10753706"/>
              <a:gd name="connsiteY154" fmla="*/ 899354 h 1027260"/>
              <a:gd name="connsiteX155" fmla="*/ 2119146 w 10753706"/>
              <a:gd name="connsiteY155" fmla="*/ 899033 h 1027260"/>
              <a:gd name="connsiteX156" fmla="*/ 2105666 w 10753706"/>
              <a:gd name="connsiteY156" fmla="*/ 902240 h 1027260"/>
              <a:gd name="connsiteX157" fmla="*/ 2094924 w 10753706"/>
              <a:gd name="connsiteY157" fmla="*/ 907203 h 1027260"/>
              <a:gd name="connsiteX158" fmla="*/ 1949478 w 10753706"/>
              <a:gd name="connsiteY158" fmla="*/ 913748 h 1027260"/>
              <a:gd name="connsiteX159" fmla="*/ 1749684 w 10753706"/>
              <a:gd name="connsiteY159" fmla="*/ 942223 h 1027260"/>
              <a:gd name="connsiteX160" fmla="*/ 1585576 w 10753706"/>
              <a:gd name="connsiteY160" fmla="*/ 954170 h 1027260"/>
              <a:gd name="connsiteX161" fmla="*/ 1476250 w 10753706"/>
              <a:gd name="connsiteY161" fmla="*/ 950653 h 1027260"/>
              <a:gd name="connsiteX162" fmla="*/ 1433927 w 10753706"/>
              <a:gd name="connsiteY162" fmla="*/ 959926 h 1027260"/>
              <a:gd name="connsiteX163" fmla="*/ 1414893 w 10753706"/>
              <a:gd name="connsiteY163" fmla="*/ 957671 h 1027260"/>
              <a:gd name="connsiteX164" fmla="*/ 1411585 w 10753706"/>
              <a:gd name="connsiteY164" fmla="*/ 957179 h 1027260"/>
              <a:gd name="connsiteX165" fmla="*/ 1398896 w 10753706"/>
              <a:gd name="connsiteY165" fmla="*/ 957460 h 1027260"/>
              <a:gd name="connsiteX166" fmla="*/ 1394632 w 10753706"/>
              <a:gd name="connsiteY166" fmla="*/ 954725 h 1027260"/>
              <a:gd name="connsiteX167" fmla="*/ 1375043 w 10753706"/>
              <a:gd name="connsiteY167" fmla="*/ 953132 h 1027260"/>
              <a:gd name="connsiteX168" fmla="*/ 1351876 w 10753706"/>
              <a:gd name="connsiteY168" fmla="*/ 954436 h 1027260"/>
              <a:gd name="connsiteX169" fmla="*/ 1242676 w 10753706"/>
              <a:gd name="connsiteY169" fmla="*/ 963767 h 1027260"/>
              <a:gd name="connsiteX170" fmla="*/ 1205993 w 10753706"/>
              <a:gd name="connsiteY170" fmla="*/ 974080 h 1027260"/>
              <a:gd name="connsiteX171" fmla="*/ 1052221 w 10753706"/>
              <a:gd name="connsiteY171" fmla="*/ 963954 h 1027260"/>
              <a:gd name="connsiteX172" fmla="*/ 968270 w 10753706"/>
              <a:gd name="connsiteY172" fmla="*/ 964761 h 1027260"/>
              <a:gd name="connsiteX173" fmla="*/ 874493 w 10753706"/>
              <a:gd name="connsiteY173" fmla="*/ 998122 h 1027260"/>
              <a:gd name="connsiteX174" fmla="*/ 814411 w 10753706"/>
              <a:gd name="connsiteY174" fmla="*/ 1007391 h 1027260"/>
              <a:gd name="connsiteX175" fmla="*/ 688604 w 10753706"/>
              <a:gd name="connsiteY175" fmla="*/ 1015631 h 1027260"/>
              <a:gd name="connsiteX176" fmla="*/ 618171 w 10753706"/>
              <a:gd name="connsiteY176" fmla="*/ 1027260 h 1027260"/>
              <a:gd name="connsiteX177" fmla="*/ 570379 w 10753706"/>
              <a:gd name="connsiteY177" fmla="*/ 1023487 h 1027260"/>
              <a:gd name="connsiteX178" fmla="*/ 482519 w 10753706"/>
              <a:gd name="connsiteY178" fmla="*/ 1002108 h 1027260"/>
              <a:gd name="connsiteX179" fmla="*/ 475319 w 10753706"/>
              <a:gd name="connsiteY179" fmla="*/ 1009922 h 1027260"/>
              <a:gd name="connsiteX180" fmla="*/ 431104 w 10753706"/>
              <a:gd name="connsiteY180" fmla="*/ 1009317 h 1027260"/>
              <a:gd name="connsiteX181" fmla="*/ 363782 w 10753706"/>
              <a:gd name="connsiteY181" fmla="*/ 1007585 h 1027260"/>
              <a:gd name="connsiteX182" fmla="*/ 325533 w 10753706"/>
              <a:gd name="connsiteY182" fmla="*/ 1008502 h 1027260"/>
              <a:gd name="connsiteX183" fmla="*/ 220429 w 10753706"/>
              <a:gd name="connsiteY183" fmla="*/ 1008927 h 1027260"/>
              <a:gd name="connsiteX184" fmla="*/ 114676 w 10753706"/>
              <a:gd name="connsiteY184" fmla="*/ 1007765 h 1027260"/>
              <a:gd name="connsiteX185" fmla="*/ 13470 w 10753706"/>
              <a:gd name="connsiteY185" fmla="*/ 998544 h 1027260"/>
              <a:gd name="connsiteX186" fmla="*/ 0 w 10753706"/>
              <a:gd name="connsiteY186" fmla="*/ 997355 h 10272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</a:cxnLst>
            <a:rect l="l" t="t" r="r" b="b"/>
            <a:pathLst>
              <a:path w="10753706" h="1027260">
                <a:moveTo>
                  <a:pt x="0" y="0"/>
                </a:moveTo>
                <a:lnTo>
                  <a:pt x="10753706" y="0"/>
                </a:lnTo>
                <a:lnTo>
                  <a:pt x="10748809" y="2522"/>
                </a:lnTo>
                <a:cubicBezTo>
                  <a:pt x="10744031" y="4644"/>
                  <a:pt x="10737551" y="7204"/>
                  <a:pt x="10725330" y="11977"/>
                </a:cubicBezTo>
                <a:cubicBezTo>
                  <a:pt x="10700888" y="21523"/>
                  <a:pt x="10652058" y="39304"/>
                  <a:pt x="10615423" y="52967"/>
                </a:cubicBezTo>
                <a:cubicBezTo>
                  <a:pt x="10598524" y="49017"/>
                  <a:pt x="10550674" y="61360"/>
                  <a:pt x="10533936" y="53095"/>
                </a:cubicBezTo>
                <a:cubicBezTo>
                  <a:pt x="10519435" y="55674"/>
                  <a:pt x="10480156" y="49393"/>
                  <a:pt x="10466876" y="45180"/>
                </a:cubicBezTo>
                <a:cubicBezTo>
                  <a:pt x="10443145" y="68059"/>
                  <a:pt x="10382269" y="71294"/>
                  <a:pt x="10355090" y="89741"/>
                </a:cubicBezTo>
                <a:cubicBezTo>
                  <a:pt x="10286222" y="95376"/>
                  <a:pt x="10146285" y="63529"/>
                  <a:pt x="10087145" y="66115"/>
                </a:cubicBezTo>
                <a:cubicBezTo>
                  <a:pt x="10067575" y="79584"/>
                  <a:pt x="10043111" y="68921"/>
                  <a:pt x="10015902" y="76178"/>
                </a:cubicBezTo>
                <a:cubicBezTo>
                  <a:pt x="9952302" y="84628"/>
                  <a:pt x="9893286" y="103337"/>
                  <a:pt x="9806005" y="102435"/>
                </a:cubicBezTo>
                <a:cubicBezTo>
                  <a:pt x="9782247" y="141133"/>
                  <a:pt x="9674787" y="151643"/>
                  <a:pt x="9602583" y="179170"/>
                </a:cubicBezTo>
                <a:cubicBezTo>
                  <a:pt x="9557658" y="187584"/>
                  <a:pt x="9478290" y="154235"/>
                  <a:pt x="9469719" y="174721"/>
                </a:cubicBezTo>
                <a:cubicBezTo>
                  <a:pt x="9443779" y="165070"/>
                  <a:pt x="9431317" y="185692"/>
                  <a:pt x="9408692" y="189513"/>
                </a:cubicBezTo>
                <a:cubicBezTo>
                  <a:pt x="9387154" y="183843"/>
                  <a:pt x="9380475" y="191089"/>
                  <a:pt x="9364151" y="194072"/>
                </a:cubicBezTo>
                <a:cubicBezTo>
                  <a:pt x="9354686" y="190222"/>
                  <a:pt x="9340485" y="191782"/>
                  <a:pt x="9337751" y="197579"/>
                </a:cubicBezTo>
                <a:cubicBezTo>
                  <a:pt x="9349566" y="209270"/>
                  <a:pt x="9297468" y="207714"/>
                  <a:pt x="9297166" y="216558"/>
                </a:cubicBezTo>
                <a:cubicBezTo>
                  <a:pt x="9269057" y="220999"/>
                  <a:pt x="9139630" y="221783"/>
                  <a:pt x="9123859" y="237356"/>
                </a:cubicBezTo>
                <a:cubicBezTo>
                  <a:pt x="9068176" y="249209"/>
                  <a:pt x="8975349" y="235349"/>
                  <a:pt x="8950741" y="238020"/>
                </a:cubicBezTo>
                <a:cubicBezTo>
                  <a:pt x="8916265" y="215428"/>
                  <a:pt x="8822808" y="292026"/>
                  <a:pt x="8718236" y="303148"/>
                </a:cubicBezTo>
                <a:cubicBezTo>
                  <a:pt x="8703111" y="302060"/>
                  <a:pt x="8695551" y="302792"/>
                  <a:pt x="8694011" y="308812"/>
                </a:cubicBezTo>
                <a:cubicBezTo>
                  <a:pt x="8661810" y="312764"/>
                  <a:pt x="8637956" y="329628"/>
                  <a:pt x="8611976" y="324819"/>
                </a:cubicBezTo>
                <a:cubicBezTo>
                  <a:pt x="8621849" y="336388"/>
                  <a:pt x="8562809" y="325917"/>
                  <a:pt x="8562074" y="337971"/>
                </a:cubicBezTo>
                <a:cubicBezTo>
                  <a:pt x="8543699" y="343978"/>
                  <a:pt x="8511321" y="356396"/>
                  <a:pt x="8501724" y="360865"/>
                </a:cubicBezTo>
                <a:lnTo>
                  <a:pt x="8504489" y="364790"/>
                </a:lnTo>
                <a:lnTo>
                  <a:pt x="8492774" y="366181"/>
                </a:lnTo>
                <a:lnTo>
                  <a:pt x="8466405" y="368724"/>
                </a:lnTo>
                <a:cubicBezTo>
                  <a:pt x="8455454" y="372229"/>
                  <a:pt x="8440175" y="385805"/>
                  <a:pt x="8427069" y="387211"/>
                </a:cubicBezTo>
                <a:cubicBezTo>
                  <a:pt x="8400442" y="392215"/>
                  <a:pt x="8397079" y="382989"/>
                  <a:pt x="8387766" y="377161"/>
                </a:cubicBezTo>
                <a:cubicBezTo>
                  <a:pt x="8369233" y="378548"/>
                  <a:pt x="8334756" y="390869"/>
                  <a:pt x="8315874" y="395527"/>
                </a:cubicBezTo>
                <a:cubicBezTo>
                  <a:pt x="8306664" y="400500"/>
                  <a:pt x="8272845" y="393679"/>
                  <a:pt x="8274474" y="405112"/>
                </a:cubicBezTo>
                <a:cubicBezTo>
                  <a:pt x="8255483" y="406194"/>
                  <a:pt x="8244963" y="408376"/>
                  <a:pt x="8234664" y="410219"/>
                </a:cubicBezTo>
                <a:lnTo>
                  <a:pt x="8211268" y="416791"/>
                </a:lnTo>
                <a:cubicBezTo>
                  <a:pt x="8204720" y="419941"/>
                  <a:pt x="8197411" y="422004"/>
                  <a:pt x="8188615" y="421755"/>
                </a:cubicBezTo>
                <a:lnTo>
                  <a:pt x="8179981" y="420402"/>
                </a:lnTo>
                <a:lnTo>
                  <a:pt x="8179307" y="422516"/>
                </a:lnTo>
                <a:cubicBezTo>
                  <a:pt x="8179027" y="425797"/>
                  <a:pt x="8175790" y="448341"/>
                  <a:pt x="8147929" y="450302"/>
                </a:cubicBezTo>
                <a:cubicBezTo>
                  <a:pt x="8130300" y="457967"/>
                  <a:pt x="8114933" y="461015"/>
                  <a:pt x="8089136" y="465283"/>
                </a:cubicBezTo>
                <a:cubicBezTo>
                  <a:pt x="8072810" y="465920"/>
                  <a:pt x="8069376" y="451569"/>
                  <a:pt x="8049973" y="454121"/>
                </a:cubicBezTo>
                <a:cubicBezTo>
                  <a:pt x="7974508" y="471465"/>
                  <a:pt x="8006050" y="447139"/>
                  <a:pt x="7965913" y="464415"/>
                </a:cubicBezTo>
                <a:cubicBezTo>
                  <a:pt x="7958234" y="466025"/>
                  <a:pt x="7951405" y="465800"/>
                  <a:pt x="7945093" y="464798"/>
                </a:cubicBezTo>
                <a:lnTo>
                  <a:pt x="7935335" y="462442"/>
                </a:lnTo>
                <a:lnTo>
                  <a:pt x="7904779" y="471429"/>
                </a:lnTo>
                <a:cubicBezTo>
                  <a:pt x="7889387" y="474999"/>
                  <a:pt x="7872867" y="477951"/>
                  <a:pt x="7855604" y="480199"/>
                </a:cubicBezTo>
                <a:cubicBezTo>
                  <a:pt x="7850005" y="476378"/>
                  <a:pt x="7838628" y="483595"/>
                  <a:pt x="7832630" y="485371"/>
                </a:cubicBezTo>
                <a:cubicBezTo>
                  <a:pt x="7831473" y="482645"/>
                  <a:pt x="7816623" y="482661"/>
                  <a:pt x="7812438" y="485391"/>
                </a:cubicBezTo>
                <a:cubicBezTo>
                  <a:pt x="7709470" y="505049"/>
                  <a:pt x="7759426" y="473956"/>
                  <a:pt x="7701399" y="495197"/>
                </a:cubicBezTo>
                <a:cubicBezTo>
                  <a:pt x="7690986" y="496989"/>
                  <a:pt x="7682397" y="496365"/>
                  <a:pt x="7674778" y="494723"/>
                </a:cubicBezTo>
                <a:lnTo>
                  <a:pt x="7660445" y="490194"/>
                </a:lnTo>
                <a:lnTo>
                  <a:pt x="7651781" y="493084"/>
                </a:lnTo>
                <a:cubicBezTo>
                  <a:pt x="7616113" y="496548"/>
                  <a:pt x="7603273" y="491735"/>
                  <a:pt x="7584807" y="499490"/>
                </a:cubicBezTo>
                <a:cubicBezTo>
                  <a:pt x="7549256" y="490212"/>
                  <a:pt x="7563949" y="500167"/>
                  <a:pt x="7541324" y="504184"/>
                </a:cubicBezTo>
                <a:cubicBezTo>
                  <a:pt x="7523851" y="508307"/>
                  <a:pt x="7559546" y="509825"/>
                  <a:pt x="7541756" y="512184"/>
                </a:cubicBezTo>
                <a:cubicBezTo>
                  <a:pt x="7520963" y="510864"/>
                  <a:pt x="7525755" y="520497"/>
                  <a:pt x="7503906" y="518551"/>
                </a:cubicBezTo>
                <a:cubicBezTo>
                  <a:pt x="7505924" y="510774"/>
                  <a:pt x="7464361" y="523683"/>
                  <a:pt x="7460411" y="517415"/>
                </a:cubicBezTo>
                <a:lnTo>
                  <a:pt x="7460116" y="517548"/>
                </a:lnTo>
                <a:cubicBezTo>
                  <a:pt x="7447785" y="530928"/>
                  <a:pt x="7310141" y="550568"/>
                  <a:pt x="7297810" y="563947"/>
                </a:cubicBezTo>
                <a:cubicBezTo>
                  <a:pt x="7221791" y="605698"/>
                  <a:pt x="7039072" y="646008"/>
                  <a:pt x="6946388" y="665244"/>
                </a:cubicBezTo>
                <a:cubicBezTo>
                  <a:pt x="6853704" y="684480"/>
                  <a:pt x="6804875" y="677485"/>
                  <a:pt x="6741704" y="679365"/>
                </a:cubicBezTo>
                <a:lnTo>
                  <a:pt x="6624680" y="677674"/>
                </a:lnTo>
                <a:lnTo>
                  <a:pt x="6605700" y="683566"/>
                </a:lnTo>
                <a:cubicBezTo>
                  <a:pt x="6603309" y="685184"/>
                  <a:pt x="6599550" y="685647"/>
                  <a:pt x="6576922" y="683030"/>
                </a:cubicBezTo>
                <a:cubicBezTo>
                  <a:pt x="6527275" y="698355"/>
                  <a:pt x="6440981" y="702347"/>
                  <a:pt x="6405123" y="721946"/>
                </a:cubicBezTo>
                <a:cubicBezTo>
                  <a:pt x="6407963" y="715467"/>
                  <a:pt x="6383450" y="712913"/>
                  <a:pt x="6368938" y="717341"/>
                </a:cubicBezTo>
                <a:cubicBezTo>
                  <a:pt x="6377914" y="692119"/>
                  <a:pt x="6315316" y="744281"/>
                  <a:pt x="6295102" y="729508"/>
                </a:cubicBezTo>
                <a:cubicBezTo>
                  <a:pt x="6300358" y="744473"/>
                  <a:pt x="6240070" y="776254"/>
                  <a:pt x="6202084" y="767091"/>
                </a:cubicBezTo>
                <a:cubicBezTo>
                  <a:pt x="6152826" y="774744"/>
                  <a:pt x="6122010" y="790367"/>
                  <a:pt x="6067157" y="790339"/>
                </a:cubicBezTo>
                <a:cubicBezTo>
                  <a:pt x="6066310" y="792484"/>
                  <a:pt x="6064283" y="794403"/>
                  <a:pt x="6061443" y="796151"/>
                </a:cubicBezTo>
                <a:lnTo>
                  <a:pt x="6051406" y="800684"/>
                </a:lnTo>
                <a:lnTo>
                  <a:pt x="6049097" y="800636"/>
                </a:lnTo>
                <a:cubicBezTo>
                  <a:pt x="6040408" y="801393"/>
                  <a:pt x="6036299" y="802645"/>
                  <a:pt x="6034222" y="804110"/>
                </a:cubicBezTo>
                <a:lnTo>
                  <a:pt x="6033121" y="806078"/>
                </a:lnTo>
                <a:lnTo>
                  <a:pt x="6023593" y="808842"/>
                </a:lnTo>
                <a:lnTo>
                  <a:pt x="6006639" y="815304"/>
                </a:lnTo>
                <a:lnTo>
                  <a:pt x="6001762" y="815557"/>
                </a:lnTo>
                <a:lnTo>
                  <a:pt x="5973534" y="823815"/>
                </a:lnTo>
                <a:lnTo>
                  <a:pt x="5972336" y="823476"/>
                </a:lnTo>
                <a:cubicBezTo>
                  <a:pt x="5969004" y="822901"/>
                  <a:pt x="5965329" y="822833"/>
                  <a:pt x="5960841" y="823819"/>
                </a:cubicBezTo>
                <a:cubicBezTo>
                  <a:pt x="5955860" y="815655"/>
                  <a:pt x="5953515" y="821882"/>
                  <a:pt x="5940719" y="825514"/>
                </a:cubicBezTo>
                <a:cubicBezTo>
                  <a:pt x="5930130" y="813644"/>
                  <a:pt x="5900943" y="827979"/>
                  <a:pt x="5884298" y="823806"/>
                </a:cubicBezTo>
                <a:cubicBezTo>
                  <a:pt x="5875133" y="826741"/>
                  <a:pt x="5865250" y="829630"/>
                  <a:pt x="5854779" y="832365"/>
                </a:cubicBezTo>
                <a:lnTo>
                  <a:pt x="5848382" y="833844"/>
                </a:lnTo>
                <a:lnTo>
                  <a:pt x="5848066" y="833772"/>
                </a:lnTo>
                <a:cubicBezTo>
                  <a:pt x="5846273" y="833879"/>
                  <a:pt x="5844018" y="834284"/>
                  <a:pt x="5840944" y="835132"/>
                </a:cubicBezTo>
                <a:lnTo>
                  <a:pt x="5836719" y="836539"/>
                </a:lnTo>
                <a:lnTo>
                  <a:pt x="5824311" y="839408"/>
                </a:lnTo>
                <a:lnTo>
                  <a:pt x="5818788" y="839727"/>
                </a:lnTo>
                <a:cubicBezTo>
                  <a:pt x="5797008" y="838594"/>
                  <a:pt x="5786883" y="822081"/>
                  <a:pt x="5763953" y="834282"/>
                </a:cubicBezTo>
                <a:cubicBezTo>
                  <a:pt x="5726813" y="837521"/>
                  <a:pt x="5699446" y="830949"/>
                  <a:pt x="5667748" y="840211"/>
                </a:cubicBezTo>
                <a:cubicBezTo>
                  <a:pt x="5632959" y="843205"/>
                  <a:pt x="5601436" y="842280"/>
                  <a:pt x="5573108" y="847611"/>
                </a:cubicBezTo>
                <a:cubicBezTo>
                  <a:pt x="5560030" y="845832"/>
                  <a:pt x="5549547" y="851598"/>
                  <a:pt x="5539137" y="851033"/>
                </a:cubicBezTo>
                <a:cubicBezTo>
                  <a:pt x="5528728" y="850467"/>
                  <a:pt x="5529256" y="837509"/>
                  <a:pt x="5510651" y="844215"/>
                </a:cubicBezTo>
                <a:cubicBezTo>
                  <a:pt x="5494241" y="833607"/>
                  <a:pt x="5466101" y="839171"/>
                  <a:pt x="5457331" y="839159"/>
                </a:cubicBezTo>
                <a:lnTo>
                  <a:pt x="5410613" y="834358"/>
                </a:lnTo>
                <a:lnTo>
                  <a:pt x="5370040" y="862127"/>
                </a:lnTo>
                <a:cubicBezTo>
                  <a:pt x="5357863" y="856469"/>
                  <a:pt x="5319115" y="868069"/>
                  <a:pt x="5318778" y="855310"/>
                </a:cubicBezTo>
                <a:cubicBezTo>
                  <a:pt x="5303920" y="857760"/>
                  <a:pt x="5296727" y="863736"/>
                  <a:pt x="5298645" y="855171"/>
                </a:cubicBezTo>
                <a:cubicBezTo>
                  <a:pt x="5287819" y="855897"/>
                  <a:pt x="5267444" y="857825"/>
                  <a:pt x="5253828" y="859670"/>
                </a:cubicBezTo>
                <a:lnTo>
                  <a:pt x="5216955" y="866245"/>
                </a:lnTo>
                <a:lnTo>
                  <a:pt x="5214344" y="868102"/>
                </a:lnTo>
                <a:cubicBezTo>
                  <a:pt x="5210778" y="868719"/>
                  <a:pt x="5200859" y="869042"/>
                  <a:pt x="5195561" y="869949"/>
                </a:cubicBezTo>
                <a:lnTo>
                  <a:pt x="5182555" y="873542"/>
                </a:lnTo>
                <a:cubicBezTo>
                  <a:pt x="5178496" y="875023"/>
                  <a:pt x="5175066" y="876746"/>
                  <a:pt x="5172552" y="878801"/>
                </a:cubicBezTo>
                <a:cubicBezTo>
                  <a:pt x="5121406" y="873797"/>
                  <a:pt x="5080096" y="886529"/>
                  <a:pt x="5027993" y="889666"/>
                </a:cubicBezTo>
                <a:cubicBezTo>
                  <a:pt x="4999924" y="877115"/>
                  <a:pt x="4946973" y="919452"/>
                  <a:pt x="4939844" y="934802"/>
                </a:cubicBezTo>
                <a:cubicBezTo>
                  <a:pt x="4895154" y="940701"/>
                  <a:pt x="4844006" y="928240"/>
                  <a:pt x="4792576" y="934820"/>
                </a:cubicBezTo>
                <a:lnTo>
                  <a:pt x="4602423" y="958063"/>
                </a:lnTo>
                <a:cubicBezTo>
                  <a:pt x="4488530" y="967131"/>
                  <a:pt x="4399004" y="969822"/>
                  <a:pt x="4290656" y="969152"/>
                </a:cubicBezTo>
                <a:cubicBezTo>
                  <a:pt x="4182308" y="968482"/>
                  <a:pt x="4046938" y="971167"/>
                  <a:pt x="3952334" y="954043"/>
                </a:cubicBezTo>
                <a:lnTo>
                  <a:pt x="3858560" y="948781"/>
                </a:lnTo>
                <a:lnTo>
                  <a:pt x="3846597" y="948382"/>
                </a:lnTo>
                <a:cubicBezTo>
                  <a:pt x="3807516" y="956616"/>
                  <a:pt x="3767475" y="941640"/>
                  <a:pt x="3736044" y="947759"/>
                </a:cubicBezTo>
                <a:cubicBezTo>
                  <a:pt x="3727323" y="948128"/>
                  <a:pt x="3719828" y="947771"/>
                  <a:pt x="3713136" y="946963"/>
                </a:cubicBezTo>
                <a:lnTo>
                  <a:pt x="3695939" y="943639"/>
                </a:lnTo>
                <a:lnTo>
                  <a:pt x="3694125" y="940567"/>
                </a:lnTo>
                <a:lnTo>
                  <a:pt x="3681925" y="939706"/>
                </a:lnTo>
                <a:lnTo>
                  <a:pt x="3679204" y="938926"/>
                </a:lnTo>
                <a:cubicBezTo>
                  <a:pt x="3668160" y="939028"/>
                  <a:pt x="3634193" y="940875"/>
                  <a:pt x="3615656" y="940320"/>
                </a:cubicBezTo>
                <a:cubicBezTo>
                  <a:pt x="3582626" y="936974"/>
                  <a:pt x="3593904" y="949140"/>
                  <a:pt x="3567983" y="935596"/>
                </a:cubicBezTo>
                <a:cubicBezTo>
                  <a:pt x="3504185" y="939048"/>
                  <a:pt x="3482818" y="922224"/>
                  <a:pt x="3422423" y="932129"/>
                </a:cubicBezTo>
                <a:cubicBezTo>
                  <a:pt x="3369166" y="933413"/>
                  <a:pt x="3329486" y="910108"/>
                  <a:pt x="3310925" y="911072"/>
                </a:cubicBezTo>
                <a:cubicBezTo>
                  <a:pt x="3261363" y="909787"/>
                  <a:pt x="3198415" y="933574"/>
                  <a:pt x="3139421" y="934151"/>
                </a:cubicBezTo>
                <a:cubicBezTo>
                  <a:pt x="3088799" y="931012"/>
                  <a:pt x="3038941" y="938464"/>
                  <a:pt x="2996922" y="927537"/>
                </a:cubicBezTo>
                <a:cubicBezTo>
                  <a:pt x="2992673" y="929234"/>
                  <a:pt x="2987900" y="930498"/>
                  <a:pt x="2982785" y="931453"/>
                </a:cubicBezTo>
                <a:lnTo>
                  <a:pt x="2967478" y="933397"/>
                </a:lnTo>
                <a:lnTo>
                  <a:pt x="2948552" y="932961"/>
                </a:lnTo>
                <a:lnTo>
                  <a:pt x="2944404" y="934452"/>
                </a:lnTo>
                <a:lnTo>
                  <a:pt x="2908608" y="937205"/>
                </a:lnTo>
                <a:lnTo>
                  <a:pt x="2904443" y="936455"/>
                </a:lnTo>
                <a:lnTo>
                  <a:pt x="2868935" y="938022"/>
                </a:lnTo>
                <a:lnTo>
                  <a:pt x="2868586" y="937487"/>
                </a:lnTo>
                <a:cubicBezTo>
                  <a:pt x="2866994" y="936327"/>
                  <a:pt x="2864292" y="935538"/>
                  <a:pt x="2859191" y="935503"/>
                </a:cubicBezTo>
                <a:cubicBezTo>
                  <a:pt x="2869075" y="927418"/>
                  <a:pt x="2856828" y="932364"/>
                  <a:pt x="2840915" y="932977"/>
                </a:cubicBezTo>
                <a:lnTo>
                  <a:pt x="2763509" y="921850"/>
                </a:lnTo>
                <a:lnTo>
                  <a:pt x="2756121" y="921864"/>
                </a:lnTo>
                <a:cubicBezTo>
                  <a:pt x="2756081" y="921822"/>
                  <a:pt x="2756039" y="921781"/>
                  <a:pt x="2755998" y="921739"/>
                </a:cubicBezTo>
                <a:cubicBezTo>
                  <a:pt x="2754445" y="921476"/>
                  <a:pt x="2752036" y="921380"/>
                  <a:pt x="2748255" y="921505"/>
                </a:cubicBezTo>
                <a:lnTo>
                  <a:pt x="2694601" y="915575"/>
                </a:lnTo>
                <a:cubicBezTo>
                  <a:pt x="2671223" y="919874"/>
                  <a:pt x="2666972" y="913376"/>
                  <a:pt x="2635357" y="910976"/>
                </a:cubicBezTo>
                <a:cubicBezTo>
                  <a:pt x="2621906" y="915051"/>
                  <a:pt x="2611315" y="913542"/>
                  <a:pt x="2601047" y="910263"/>
                </a:cubicBezTo>
                <a:cubicBezTo>
                  <a:pt x="2570084" y="912074"/>
                  <a:pt x="2542135" y="907435"/>
                  <a:pt x="2507482" y="906211"/>
                </a:cubicBezTo>
                <a:cubicBezTo>
                  <a:pt x="2469706" y="911437"/>
                  <a:pt x="2450920" y="901812"/>
                  <a:pt x="2413884" y="900545"/>
                </a:cubicBezTo>
                <a:cubicBezTo>
                  <a:pt x="2381338" y="909664"/>
                  <a:pt x="2387753" y="892438"/>
                  <a:pt x="2368912" y="888755"/>
                </a:cubicBezTo>
                <a:lnTo>
                  <a:pt x="2349490" y="889719"/>
                </a:lnTo>
                <a:lnTo>
                  <a:pt x="2344290" y="890584"/>
                </a:lnTo>
                <a:cubicBezTo>
                  <a:pt x="2340673" y="891041"/>
                  <a:pt x="2338228" y="891167"/>
                  <a:pt x="2336488" y="891058"/>
                </a:cubicBezTo>
                <a:lnTo>
                  <a:pt x="2329015" y="891627"/>
                </a:lnTo>
                <a:cubicBezTo>
                  <a:pt x="2316843" y="893039"/>
                  <a:pt x="2305064" y="894669"/>
                  <a:pt x="2293898" y="896431"/>
                </a:cubicBezTo>
                <a:cubicBezTo>
                  <a:pt x="2282637" y="890404"/>
                  <a:pt x="2242346" y="900851"/>
                  <a:pt x="2243927" y="888076"/>
                </a:cubicBezTo>
                <a:cubicBezTo>
                  <a:pt x="2228778" y="890081"/>
                  <a:pt x="2220725" y="895845"/>
                  <a:pt x="2223920" y="887331"/>
                </a:cubicBezTo>
                <a:cubicBezTo>
                  <a:pt x="2218877" y="887756"/>
                  <a:pt x="2215583" y="887254"/>
                  <a:pt x="2213081" y="886302"/>
                </a:cubicBezTo>
                <a:lnTo>
                  <a:pt x="2212307" y="885829"/>
                </a:lnTo>
                <a:lnTo>
                  <a:pt x="2152321" y="894418"/>
                </a:lnTo>
                <a:lnTo>
                  <a:pt x="2140985" y="895968"/>
                </a:lnTo>
                <a:lnTo>
                  <a:pt x="2121210" y="899354"/>
                </a:lnTo>
                <a:lnTo>
                  <a:pt x="2119146" y="899033"/>
                </a:lnTo>
                <a:lnTo>
                  <a:pt x="2105666" y="902240"/>
                </a:lnTo>
                <a:cubicBezTo>
                  <a:pt x="2101407" y="903601"/>
                  <a:pt x="2097735" y="905221"/>
                  <a:pt x="2094924" y="907203"/>
                </a:cubicBezTo>
                <a:cubicBezTo>
                  <a:pt x="2044793" y="900664"/>
                  <a:pt x="2001785" y="912168"/>
                  <a:pt x="1949478" y="913748"/>
                </a:cubicBezTo>
                <a:cubicBezTo>
                  <a:pt x="1891937" y="919585"/>
                  <a:pt x="1810334" y="935486"/>
                  <a:pt x="1749684" y="942223"/>
                </a:cubicBezTo>
                <a:lnTo>
                  <a:pt x="1585576" y="954170"/>
                </a:lnTo>
                <a:cubicBezTo>
                  <a:pt x="1549165" y="943719"/>
                  <a:pt x="1511425" y="950847"/>
                  <a:pt x="1476250" y="950653"/>
                </a:cubicBezTo>
                <a:cubicBezTo>
                  <a:pt x="1488515" y="961596"/>
                  <a:pt x="1432660" y="946795"/>
                  <a:pt x="1433927" y="959926"/>
                </a:cubicBezTo>
                <a:cubicBezTo>
                  <a:pt x="1427485" y="959475"/>
                  <a:pt x="1421205" y="958623"/>
                  <a:pt x="1414893" y="957671"/>
                </a:cubicBezTo>
                <a:lnTo>
                  <a:pt x="1411585" y="957179"/>
                </a:lnTo>
                <a:lnTo>
                  <a:pt x="1398896" y="957460"/>
                </a:lnTo>
                <a:lnTo>
                  <a:pt x="1394632" y="954725"/>
                </a:lnTo>
                <a:lnTo>
                  <a:pt x="1375043" y="953132"/>
                </a:lnTo>
                <a:cubicBezTo>
                  <a:pt x="1367813" y="952970"/>
                  <a:pt x="1360155" y="953305"/>
                  <a:pt x="1351876" y="954436"/>
                </a:cubicBezTo>
                <a:cubicBezTo>
                  <a:pt x="1325912" y="963028"/>
                  <a:pt x="1274459" y="952492"/>
                  <a:pt x="1242676" y="963767"/>
                </a:cubicBezTo>
                <a:cubicBezTo>
                  <a:pt x="1230276" y="966918"/>
                  <a:pt x="1216715" y="977098"/>
                  <a:pt x="1205993" y="974080"/>
                </a:cubicBezTo>
                <a:cubicBezTo>
                  <a:pt x="1174251" y="974112"/>
                  <a:pt x="1086982" y="964420"/>
                  <a:pt x="1052221" y="963954"/>
                </a:cubicBezTo>
                <a:cubicBezTo>
                  <a:pt x="1038515" y="970622"/>
                  <a:pt x="1009522" y="962342"/>
                  <a:pt x="968270" y="964761"/>
                </a:cubicBezTo>
                <a:cubicBezTo>
                  <a:pt x="943437" y="973698"/>
                  <a:pt x="900136" y="991017"/>
                  <a:pt x="874493" y="998122"/>
                </a:cubicBezTo>
                <a:cubicBezTo>
                  <a:pt x="848849" y="1005226"/>
                  <a:pt x="853424" y="1009427"/>
                  <a:pt x="814411" y="1007391"/>
                </a:cubicBezTo>
                <a:cubicBezTo>
                  <a:pt x="765926" y="1022821"/>
                  <a:pt x="732885" y="1009859"/>
                  <a:pt x="688604" y="1015631"/>
                </a:cubicBezTo>
                <a:cubicBezTo>
                  <a:pt x="638045" y="1020877"/>
                  <a:pt x="677999" y="1011556"/>
                  <a:pt x="618171" y="1027260"/>
                </a:cubicBezTo>
                <a:cubicBezTo>
                  <a:pt x="609680" y="1023165"/>
                  <a:pt x="583253" y="1020277"/>
                  <a:pt x="570379" y="1023487"/>
                </a:cubicBezTo>
                <a:cubicBezTo>
                  <a:pt x="543992" y="1022523"/>
                  <a:pt x="505183" y="1001686"/>
                  <a:pt x="482519" y="1002108"/>
                </a:cubicBezTo>
                <a:cubicBezTo>
                  <a:pt x="464011" y="1002285"/>
                  <a:pt x="495211" y="1007995"/>
                  <a:pt x="475319" y="1009922"/>
                </a:cubicBezTo>
                <a:cubicBezTo>
                  <a:pt x="450818" y="1011135"/>
                  <a:pt x="454804" y="1022539"/>
                  <a:pt x="431104" y="1009317"/>
                </a:cubicBezTo>
                <a:cubicBezTo>
                  <a:pt x="406857" y="1014651"/>
                  <a:pt x="399686" y="1008456"/>
                  <a:pt x="363782" y="1007585"/>
                </a:cubicBezTo>
                <a:cubicBezTo>
                  <a:pt x="350440" y="1012231"/>
                  <a:pt x="338145" y="1011245"/>
                  <a:pt x="325533" y="1008502"/>
                </a:cubicBezTo>
                <a:cubicBezTo>
                  <a:pt x="291944" y="1011745"/>
                  <a:pt x="259251" y="1008497"/>
                  <a:pt x="220429" y="1008927"/>
                </a:cubicBezTo>
                <a:cubicBezTo>
                  <a:pt x="180594" y="1015852"/>
                  <a:pt x="156150" y="1007265"/>
                  <a:pt x="114676" y="1007765"/>
                </a:cubicBezTo>
                <a:cubicBezTo>
                  <a:pt x="85718" y="1006195"/>
                  <a:pt x="43316" y="1001491"/>
                  <a:pt x="13470" y="998544"/>
                </a:cubicBezTo>
                <a:lnTo>
                  <a:pt x="0" y="997355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9014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39" name="Rectangle 923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41" name="Rectangle 924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1FBF6DA3-221B-1B4B-81AD-F94491903C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Limitations of the Theory</a:t>
            </a:r>
          </a:p>
        </p:txBody>
      </p:sp>
      <p:pic>
        <p:nvPicPr>
          <p:cNvPr id="9218" name="Picture 2" descr="Young Carers and Safeguarding | Child Protection Company">
            <a:extLst>
              <a:ext uri="{FF2B5EF4-FFF2-40B4-BE49-F238E27FC236}">
                <a16:creationId xmlns:a16="http://schemas.microsoft.com/office/drawing/2014/main" id="{C12472FD-9820-829C-7144-4D90CA910D2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1426"/>
          <a:stretch>
            <a:fillRect/>
          </a:stretch>
        </p:blipFill>
        <p:spPr bwMode="auto"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F6B95941-5CA8-082A-7033-7D245C8C8E7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Does not directly address long-term caregiving in adolescents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Limited consideration of cultural and socioeconomic factors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Limited guidance on practical interventions for young carers.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(Scott-Brown &amp; Wright, 2013).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34961510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269" name="Rectangle 10268">
            <a:extLst>
              <a:ext uri="{FF2B5EF4-FFF2-40B4-BE49-F238E27FC236}">
                <a16:creationId xmlns:a16="http://schemas.microsoft.com/office/drawing/2014/main" id="{637B2035-1FCB-439A-B421-095E136C7E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71" name="Rectangle 10270">
            <a:extLst>
              <a:ext uri="{FF2B5EF4-FFF2-40B4-BE49-F238E27FC236}">
                <a16:creationId xmlns:a16="http://schemas.microsoft.com/office/drawing/2014/main" id="{676D6CDF-C512-4739-B158-55EE955EFA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5503" y="-1"/>
            <a:ext cx="12192000" cy="6857999"/>
          </a:xfrm>
          <a:prstGeom prst="rect">
            <a:avLst/>
          </a:pr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BA972-9F15-9519-E4C3-9F122C5988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3" y="670559"/>
            <a:ext cx="4683321" cy="214884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4400"/>
              <a:t>Conclusion</a:t>
            </a:r>
          </a:p>
        </p:txBody>
      </p:sp>
      <p:pic>
        <p:nvPicPr>
          <p:cNvPr id="10242" name="Picture 2" descr="Grupo de amigos felices jugando con los colores holi en un parque - Jóvenes  adultos divirtiéndose en un festival holi, conceptos sobre diversión,  diversión y generación joven stock photo">
            <a:extLst>
              <a:ext uri="{FF2B5EF4-FFF2-40B4-BE49-F238E27FC236}">
                <a16:creationId xmlns:a16="http://schemas.microsoft.com/office/drawing/2014/main" id="{DD2E5473-EB6D-DAF8-52B7-6F4B0CE63D4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272" r="1" b="6273"/>
          <a:stretch>
            <a:fillRect/>
          </a:stretch>
        </p:blipFill>
        <p:spPr bwMode="auto">
          <a:xfrm>
            <a:off x="1" y="3105151"/>
            <a:ext cx="6448424" cy="3752849"/>
          </a:xfrm>
          <a:custGeom>
            <a:avLst/>
            <a:gdLst/>
            <a:ahLst/>
            <a:cxnLst/>
            <a:rect l="l" t="t" r="r" b="b"/>
            <a:pathLst>
              <a:path w="6448424" h="3752849">
                <a:moveTo>
                  <a:pt x="0" y="0"/>
                </a:moveTo>
                <a:lnTo>
                  <a:pt x="137978" y="22215"/>
                </a:lnTo>
                <a:cubicBezTo>
                  <a:pt x="196046" y="32277"/>
                  <a:pt x="252469" y="42437"/>
                  <a:pt x="295660" y="49771"/>
                </a:cubicBezTo>
                <a:cubicBezTo>
                  <a:pt x="364885" y="66610"/>
                  <a:pt x="403214" y="32071"/>
                  <a:pt x="456941" y="65635"/>
                </a:cubicBezTo>
                <a:cubicBezTo>
                  <a:pt x="529612" y="69090"/>
                  <a:pt x="662508" y="71245"/>
                  <a:pt x="731691" y="70501"/>
                </a:cubicBezTo>
                <a:cubicBezTo>
                  <a:pt x="768741" y="62400"/>
                  <a:pt x="808263" y="64633"/>
                  <a:pt x="841820" y="61171"/>
                </a:cubicBezTo>
                <a:cubicBezTo>
                  <a:pt x="958973" y="43639"/>
                  <a:pt x="1009730" y="45863"/>
                  <a:pt x="1068219" y="39136"/>
                </a:cubicBezTo>
                <a:cubicBezTo>
                  <a:pt x="1104329" y="33447"/>
                  <a:pt x="1156536" y="44203"/>
                  <a:pt x="1174190" y="38808"/>
                </a:cubicBezTo>
                <a:cubicBezTo>
                  <a:pt x="1188943" y="36385"/>
                  <a:pt x="1213832" y="14880"/>
                  <a:pt x="1225923" y="34507"/>
                </a:cubicBezTo>
                <a:cubicBezTo>
                  <a:pt x="1305283" y="8501"/>
                  <a:pt x="1319617" y="30839"/>
                  <a:pt x="1385617" y="18003"/>
                </a:cubicBezTo>
                <a:cubicBezTo>
                  <a:pt x="1461876" y="-26747"/>
                  <a:pt x="1519510" y="56342"/>
                  <a:pt x="1563967" y="4638"/>
                </a:cubicBezTo>
                <a:lnTo>
                  <a:pt x="1676634" y="10582"/>
                </a:lnTo>
                <a:lnTo>
                  <a:pt x="1769429" y="20265"/>
                </a:lnTo>
                <a:cubicBezTo>
                  <a:pt x="1790625" y="23534"/>
                  <a:pt x="1880369" y="18448"/>
                  <a:pt x="1900584" y="27732"/>
                </a:cubicBezTo>
                <a:cubicBezTo>
                  <a:pt x="2072430" y="22762"/>
                  <a:pt x="2014935" y="5831"/>
                  <a:pt x="2127041" y="22101"/>
                </a:cubicBezTo>
                <a:cubicBezTo>
                  <a:pt x="2168847" y="65820"/>
                  <a:pt x="2153052" y="28773"/>
                  <a:pt x="2211644" y="44507"/>
                </a:cubicBezTo>
                <a:cubicBezTo>
                  <a:pt x="2211201" y="9921"/>
                  <a:pt x="2277596" y="73686"/>
                  <a:pt x="2299605" y="38004"/>
                </a:cubicBezTo>
                <a:cubicBezTo>
                  <a:pt x="2309570" y="41997"/>
                  <a:pt x="2318531" y="46991"/>
                  <a:pt x="2327359" y="52270"/>
                </a:cubicBezTo>
                <a:lnTo>
                  <a:pt x="2331995" y="55017"/>
                </a:lnTo>
                <a:lnTo>
                  <a:pt x="2353777" y="59755"/>
                </a:lnTo>
                <a:lnTo>
                  <a:pt x="2355893" y="68914"/>
                </a:lnTo>
                <a:lnTo>
                  <a:pt x="2385794" y="81650"/>
                </a:lnTo>
                <a:cubicBezTo>
                  <a:pt x="2397613" y="85211"/>
                  <a:pt x="2411061" y="87627"/>
                  <a:pt x="2427010" y="88184"/>
                </a:cubicBezTo>
                <a:cubicBezTo>
                  <a:pt x="2486314" y="76422"/>
                  <a:pt x="2553170" y="126870"/>
                  <a:pt x="2627153" y="110451"/>
                </a:cubicBezTo>
                <a:cubicBezTo>
                  <a:pt x="2653722" y="107383"/>
                  <a:pt x="2732043" y="116068"/>
                  <a:pt x="2744462" y="128780"/>
                </a:cubicBezTo>
                <a:cubicBezTo>
                  <a:pt x="2760299" y="132873"/>
                  <a:pt x="2780248" y="130843"/>
                  <a:pt x="2785202" y="143610"/>
                </a:cubicBezTo>
                <a:cubicBezTo>
                  <a:pt x="2794558" y="159316"/>
                  <a:pt x="2856498" y="142821"/>
                  <a:pt x="2844667" y="159029"/>
                </a:cubicBezTo>
                <a:cubicBezTo>
                  <a:pt x="2888530" y="147871"/>
                  <a:pt x="2914187" y="181391"/>
                  <a:pt x="2946649" y="192330"/>
                </a:cubicBezTo>
                <a:cubicBezTo>
                  <a:pt x="2981872" y="180417"/>
                  <a:pt x="3015239" y="215115"/>
                  <a:pt x="3088812" y="226485"/>
                </a:cubicBezTo>
                <a:cubicBezTo>
                  <a:pt x="3127734" y="212524"/>
                  <a:pt x="3138301" y="234381"/>
                  <a:pt x="3208669" y="217774"/>
                </a:cubicBezTo>
                <a:cubicBezTo>
                  <a:pt x="3242208" y="219284"/>
                  <a:pt x="3229623" y="233297"/>
                  <a:pt x="3290045" y="235553"/>
                </a:cubicBezTo>
                <a:cubicBezTo>
                  <a:pt x="3399655" y="215239"/>
                  <a:pt x="3444518" y="245862"/>
                  <a:pt x="3529335" y="249571"/>
                </a:cubicBezTo>
                <a:cubicBezTo>
                  <a:pt x="3623697" y="257405"/>
                  <a:pt x="3587652" y="268832"/>
                  <a:pt x="3716766" y="252690"/>
                </a:cubicBezTo>
                <a:cubicBezTo>
                  <a:pt x="3723469" y="267318"/>
                  <a:pt x="3737863" y="269842"/>
                  <a:pt x="3765333" y="266823"/>
                </a:cubicBezTo>
                <a:cubicBezTo>
                  <a:pt x="3810754" y="271601"/>
                  <a:pt x="3792745" y="303866"/>
                  <a:pt x="3846897" y="290090"/>
                </a:cubicBezTo>
                <a:cubicBezTo>
                  <a:pt x="3830941" y="306608"/>
                  <a:pt x="3929114" y="308026"/>
                  <a:pt x="3900217" y="323590"/>
                </a:cubicBezTo>
                <a:cubicBezTo>
                  <a:pt x="3922367" y="343425"/>
                  <a:pt x="3948574" y="318948"/>
                  <a:pt x="3971444" y="336662"/>
                </a:cubicBezTo>
                <a:cubicBezTo>
                  <a:pt x="4002781" y="344193"/>
                  <a:pt x="3960997" y="315419"/>
                  <a:pt x="3997868" y="318867"/>
                </a:cubicBezTo>
                <a:cubicBezTo>
                  <a:pt x="4041159" y="326219"/>
                  <a:pt x="4055435" y="293981"/>
                  <a:pt x="4070852" y="339615"/>
                </a:cubicBezTo>
                <a:cubicBezTo>
                  <a:pt x="4121286" y="335828"/>
                  <a:pt x="4121920" y="355506"/>
                  <a:pt x="4180483" y="373369"/>
                </a:cubicBezTo>
                <a:cubicBezTo>
                  <a:pt x="4211379" y="366707"/>
                  <a:pt x="4230171" y="374664"/>
                  <a:pt x="4246264" y="387458"/>
                </a:cubicBezTo>
                <a:cubicBezTo>
                  <a:pt x="4308508" y="393310"/>
                  <a:pt x="4357326" y="416142"/>
                  <a:pt x="4423169" y="431783"/>
                </a:cubicBezTo>
                <a:lnTo>
                  <a:pt x="4446752" y="435383"/>
                </a:lnTo>
                <a:lnTo>
                  <a:pt x="4446954" y="435566"/>
                </a:lnTo>
                <a:cubicBezTo>
                  <a:pt x="4508528" y="480137"/>
                  <a:pt x="4617740" y="529869"/>
                  <a:pt x="4662523" y="553169"/>
                </a:cubicBezTo>
                <a:cubicBezTo>
                  <a:pt x="4720320" y="547046"/>
                  <a:pt x="4678644" y="560102"/>
                  <a:pt x="4715641" y="575354"/>
                </a:cubicBezTo>
                <a:cubicBezTo>
                  <a:pt x="4682056" y="593278"/>
                  <a:pt x="4768370" y="586520"/>
                  <a:pt x="4742071" y="614016"/>
                </a:cubicBezTo>
                <a:cubicBezTo>
                  <a:pt x="4749637" y="615922"/>
                  <a:pt x="4757797" y="616899"/>
                  <a:pt x="4766183" y="617675"/>
                </a:cubicBezTo>
                <a:lnTo>
                  <a:pt x="4770562" y="618094"/>
                </a:lnTo>
                <a:lnTo>
                  <a:pt x="4783240" y="624350"/>
                </a:lnTo>
                <a:lnTo>
                  <a:pt x="4792882" y="620401"/>
                </a:lnTo>
                <a:lnTo>
                  <a:pt x="4816310" y="625721"/>
                </a:lnTo>
                <a:cubicBezTo>
                  <a:pt x="4824144" y="628595"/>
                  <a:pt x="4831482" y="632720"/>
                  <a:pt x="4837953" y="638824"/>
                </a:cubicBezTo>
                <a:cubicBezTo>
                  <a:pt x="4848645" y="668753"/>
                  <a:pt x="4922266" y="669148"/>
                  <a:pt x="4933914" y="707398"/>
                </a:cubicBezTo>
                <a:cubicBezTo>
                  <a:pt x="4940833" y="719653"/>
                  <a:pt x="4978358" y="746502"/>
                  <a:pt x="4995259" y="744825"/>
                </a:cubicBezTo>
                <a:cubicBezTo>
                  <a:pt x="5005107" y="749034"/>
                  <a:pt x="5010567" y="758092"/>
                  <a:pt x="5024744" y="753396"/>
                </a:cubicBezTo>
                <a:cubicBezTo>
                  <a:pt x="5047511" y="761361"/>
                  <a:pt x="5109162" y="783016"/>
                  <a:pt x="5131877" y="792613"/>
                </a:cubicBezTo>
                <a:cubicBezTo>
                  <a:pt x="5132671" y="802792"/>
                  <a:pt x="5144554" y="806683"/>
                  <a:pt x="5161031" y="810975"/>
                </a:cubicBezTo>
                <a:lnTo>
                  <a:pt x="5176815" y="815342"/>
                </a:lnTo>
                <a:lnTo>
                  <a:pt x="5180064" y="831233"/>
                </a:lnTo>
                <a:cubicBezTo>
                  <a:pt x="5202966" y="819270"/>
                  <a:pt x="5188976" y="863361"/>
                  <a:pt x="5215059" y="865080"/>
                </a:cubicBezTo>
                <a:cubicBezTo>
                  <a:pt x="5235765" y="864786"/>
                  <a:pt x="5236347" y="878098"/>
                  <a:pt x="5245643" y="887119"/>
                </a:cubicBezTo>
                <a:cubicBezTo>
                  <a:pt x="5267660" y="891609"/>
                  <a:pt x="5295742" y="939348"/>
                  <a:pt x="5295952" y="957174"/>
                </a:cubicBezTo>
                <a:cubicBezTo>
                  <a:pt x="5284322" y="1008946"/>
                  <a:pt x="5374979" y="1038019"/>
                  <a:pt x="5367826" y="1079140"/>
                </a:cubicBezTo>
                <a:cubicBezTo>
                  <a:pt x="5371668" y="1089190"/>
                  <a:pt x="5377921" y="1097135"/>
                  <a:pt x="5385646" y="1103730"/>
                </a:cubicBezTo>
                <a:lnTo>
                  <a:pt x="5410965" y="1119397"/>
                </a:lnTo>
                <a:lnTo>
                  <a:pt x="5436960" y="1130910"/>
                </a:lnTo>
                <a:lnTo>
                  <a:pt x="5442083" y="1133134"/>
                </a:lnTo>
                <a:cubicBezTo>
                  <a:pt x="5451910" y="1137346"/>
                  <a:pt x="5457170" y="1169188"/>
                  <a:pt x="5465219" y="1174479"/>
                </a:cubicBezTo>
                <a:cubicBezTo>
                  <a:pt x="5488744" y="1195184"/>
                  <a:pt x="5467141" y="1223401"/>
                  <a:pt x="5488171" y="1238604"/>
                </a:cubicBezTo>
                <a:cubicBezTo>
                  <a:pt x="5523491" y="1271811"/>
                  <a:pt x="5486623" y="1305961"/>
                  <a:pt x="5562172" y="1320840"/>
                </a:cubicBezTo>
                <a:cubicBezTo>
                  <a:pt x="5601634" y="1385316"/>
                  <a:pt x="5636528" y="1453139"/>
                  <a:pt x="5686905" y="1512529"/>
                </a:cubicBezTo>
                <a:cubicBezTo>
                  <a:pt x="5729049" y="1575678"/>
                  <a:pt x="5699691" y="1553768"/>
                  <a:pt x="5748726" y="1623716"/>
                </a:cubicBezTo>
                <a:cubicBezTo>
                  <a:pt x="5783098" y="1689734"/>
                  <a:pt x="5789710" y="1639740"/>
                  <a:pt x="5842593" y="1726595"/>
                </a:cubicBezTo>
                <a:cubicBezTo>
                  <a:pt x="5837824" y="1733043"/>
                  <a:pt x="5862023" y="1845188"/>
                  <a:pt x="5861042" y="1851837"/>
                </a:cubicBezTo>
                <a:cubicBezTo>
                  <a:pt x="5874156" y="1887981"/>
                  <a:pt x="5901790" y="1919218"/>
                  <a:pt x="5921290" y="1943460"/>
                </a:cubicBezTo>
                <a:lnTo>
                  <a:pt x="5978046" y="1997284"/>
                </a:lnTo>
                <a:lnTo>
                  <a:pt x="5992479" y="2056720"/>
                </a:lnTo>
                <a:cubicBezTo>
                  <a:pt x="6011078" y="2079033"/>
                  <a:pt x="6072687" y="2117397"/>
                  <a:pt x="6089639" y="2131171"/>
                </a:cubicBezTo>
                <a:lnTo>
                  <a:pt x="6094199" y="2139379"/>
                </a:lnTo>
                <a:lnTo>
                  <a:pt x="6094822" y="2139386"/>
                </a:lnTo>
                <a:cubicBezTo>
                  <a:pt x="6096947" y="2140841"/>
                  <a:pt x="6098876" y="2143416"/>
                  <a:pt x="6100692" y="2147736"/>
                </a:cubicBezTo>
                <a:lnTo>
                  <a:pt x="6102516" y="2154343"/>
                </a:lnTo>
                <a:lnTo>
                  <a:pt x="6111361" y="2170264"/>
                </a:lnTo>
                <a:lnTo>
                  <a:pt x="6215475" y="2270153"/>
                </a:lnTo>
                <a:lnTo>
                  <a:pt x="6255966" y="2335401"/>
                </a:lnTo>
                <a:lnTo>
                  <a:pt x="6272711" y="2385144"/>
                </a:lnTo>
                <a:cubicBezTo>
                  <a:pt x="6282320" y="2406495"/>
                  <a:pt x="6299066" y="2405139"/>
                  <a:pt x="6304347" y="2439388"/>
                </a:cubicBezTo>
                <a:cubicBezTo>
                  <a:pt x="6297131" y="2486231"/>
                  <a:pt x="6325530" y="2500962"/>
                  <a:pt x="6326729" y="2549400"/>
                </a:cubicBezTo>
                <a:cubicBezTo>
                  <a:pt x="6325926" y="2572066"/>
                  <a:pt x="6339111" y="2599957"/>
                  <a:pt x="6344663" y="2628839"/>
                </a:cubicBezTo>
                <a:lnTo>
                  <a:pt x="6375811" y="2639204"/>
                </a:lnTo>
                <a:cubicBezTo>
                  <a:pt x="6375427" y="2643533"/>
                  <a:pt x="6375041" y="2647863"/>
                  <a:pt x="6374657" y="2652193"/>
                </a:cubicBezTo>
                <a:cubicBezTo>
                  <a:pt x="6373555" y="2658134"/>
                  <a:pt x="6371943" y="2662665"/>
                  <a:pt x="6369740" y="2664642"/>
                </a:cubicBezTo>
                <a:cubicBezTo>
                  <a:pt x="6368032" y="2674540"/>
                  <a:pt x="6371528" y="2686899"/>
                  <a:pt x="6361964" y="2690172"/>
                </a:cubicBezTo>
                <a:cubicBezTo>
                  <a:pt x="6350507" y="2696218"/>
                  <a:pt x="6369375" y="2734440"/>
                  <a:pt x="6355511" y="2727335"/>
                </a:cubicBezTo>
                <a:cubicBezTo>
                  <a:pt x="6358746" y="2734104"/>
                  <a:pt x="6360434" y="2742096"/>
                  <a:pt x="6361058" y="2750592"/>
                </a:cubicBezTo>
                <a:cubicBezTo>
                  <a:pt x="6361013" y="2751998"/>
                  <a:pt x="6360970" y="2753408"/>
                  <a:pt x="6360926" y="2754814"/>
                </a:cubicBezTo>
                <a:lnTo>
                  <a:pt x="6339285" y="2810353"/>
                </a:lnTo>
                <a:cubicBezTo>
                  <a:pt x="6360091" y="2854187"/>
                  <a:pt x="6313103" y="2870086"/>
                  <a:pt x="6325672" y="2908809"/>
                </a:cubicBezTo>
                <a:cubicBezTo>
                  <a:pt x="6341563" y="2966972"/>
                  <a:pt x="6291836" y="2935388"/>
                  <a:pt x="6333498" y="3009772"/>
                </a:cubicBezTo>
                <a:cubicBezTo>
                  <a:pt x="6345476" y="3039254"/>
                  <a:pt x="6345955" y="3068963"/>
                  <a:pt x="6334947" y="3095405"/>
                </a:cubicBezTo>
                <a:lnTo>
                  <a:pt x="6344768" y="3155941"/>
                </a:lnTo>
                <a:cubicBezTo>
                  <a:pt x="6348643" y="3153663"/>
                  <a:pt x="6311793" y="3186588"/>
                  <a:pt x="6314754" y="3197987"/>
                </a:cubicBezTo>
                <a:cubicBezTo>
                  <a:pt x="6318695" y="3221971"/>
                  <a:pt x="6319257" y="3226752"/>
                  <a:pt x="6304230" y="3239690"/>
                </a:cubicBezTo>
                <a:cubicBezTo>
                  <a:pt x="6306321" y="3248567"/>
                  <a:pt x="6307305" y="3254005"/>
                  <a:pt x="6308837" y="3264003"/>
                </a:cubicBezTo>
                <a:cubicBezTo>
                  <a:pt x="6301812" y="3288243"/>
                  <a:pt x="6298529" y="3302527"/>
                  <a:pt x="6309285" y="3324103"/>
                </a:cubicBezTo>
                <a:cubicBezTo>
                  <a:pt x="6301188" y="3343007"/>
                  <a:pt x="6329285" y="3359307"/>
                  <a:pt x="6342503" y="3405661"/>
                </a:cubicBezTo>
                <a:cubicBezTo>
                  <a:pt x="6338012" y="3447477"/>
                  <a:pt x="6408325" y="3505721"/>
                  <a:pt x="6401531" y="3550593"/>
                </a:cubicBezTo>
                <a:cubicBezTo>
                  <a:pt x="6395655" y="3579549"/>
                  <a:pt x="6423437" y="3594758"/>
                  <a:pt x="6427705" y="3624684"/>
                </a:cubicBezTo>
                <a:cubicBezTo>
                  <a:pt x="6416402" y="3629199"/>
                  <a:pt x="6435787" y="3639516"/>
                  <a:pt x="6448424" y="3657106"/>
                </a:cubicBezTo>
                <a:lnTo>
                  <a:pt x="6444014" y="3752742"/>
                </a:lnTo>
                <a:cubicBezTo>
                  <a:pt x="6443990" y="3752777"/>
                  <a:pt x="6443967" y="3752813"/>
                  <a:pt x="6443946" y="3752849"/>
                </a:cubicBezTo>
                <a:lnTo>
                  <a:pt x="0" y="3752849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9792477-2BE7-4523-C521-D266407A87B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797004" y="670559"/>
            <a:ext cx="4555782" cy="5445076"/>
          </a:xfr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buFont typeface="Arial" panose="020B0604020202020204" pitchFamily="34" charset="0"/>
              <a:buChar char="•"/>
            </a:pPr>
            <a:endParaRPr lang="en-US" sz="2000" dirty="0"/>
          </a:p>
          <a:p>
            <a:endParaRPr lang="en-US" sz="2000" dirty="0"/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Analyzed how long-term caring affects Jenny’s emotional and social development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Applied attachment theory to understand her needs and guide support strategies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Proposed strategies: mentor, professional emotional support, and community networks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Key message: adolescent carers need a “secure base” to grow healthily. 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(Zimmermann &amp; Becker-</a:t>
            </a:r>
            <a:r>
              <a:rPr lang="es-ES" sz="2000" dirty="0" err="1">
                <a:latin typeface="Arial" panose="020B0604020202020204" pitchFamily="34" charset="0"/>
                <a:cs typeface="Arial" panose="020B0604020202020204" pitchFamily="34" charset="0"/>
              </a:rPr>
              <a:t>Stoll</a:t>
            </a:r>
            <a:r>
              <a:rPr lang="es-ES" sz="2000" dirty="0">
                <a:latin typeface="Arial" panose="020B0604020202020204" pitchFamily="34" charset="0"/>
                <a:cs typeface="Arial" panose="020B0604020202020204" pitchFamily="34" charset="0"/>
              </a:rPr>
              <a:t>, 2012).</a:t>
            </a: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195692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DC5FB7E8-B636-40FA-BE8D-48145C0F5C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"/>
            <a:ext cx="12192000" cy="2295238"/>
          </a:xfrm>
          <a:custGeom>
            <a:avLst/>
            <a:gdLst>
              <a:gd name="connsiteX0" fmla="*/ 12160143 w 12192000"/>
              <a:gd name="connsiteY0" fmla="*/ 831692 h 2079137"/>
              <a:gd name="connsiteX1" fmla="*/ 12159112 w 12192000"/>
              <a:gd name="connsiteY1" fmla="*/ 833361 h 2079137"/>
              <a:gd name="connsiteX2" fmla="*/ 12158912 w 12192000"/>
              <a:gd name="connsiteY2" fmla="*/ 832430 h 2079137"/>
              <a:gd name="connsiteX3" fmla="*/ 0 w 12192000"/>
              <a:gd name="connsiteY3" fmla="*/ 0 h 2079137"/>
              <a:gd name="connsiteX4" fmla="*/ 12192000 w 12192000"/>
              <a:gd name="connsiteY4" fmla="*/ 0 h 2079137"/>
              <a:gd name="connsiteX5" fmla="*/ 12192000 w 12192000"/>
              <a:gd name="connsiteY5" fmla="*/ 558063 h 2079137"/>
              <a:gd name="connsiteX6" fmla="*/ 12189259 w 12192000"/>
              <a:gd name="connsiteY6" fmla="*/ 810508 h 2079137"/>
              <a:gd name="connsiteX7" fmla="*/ 12170847 w 12192000"/>
              <a:gd name="connsiteY7" fmla="*/ 825280 h 2079137"/>
              <a:gd name="connsiteX8" fmla="*/ 12160143 w 12192000"/>
              <a:gd name="connsiteY8" fmla="*/ 831692 h 2079137"/>
              <a:gd name="connsiteX9" fmla="*/ 12163806 w 12192000"/>
              <a:gd name="connsiteY9" fmla="*/ 825759 h 2079137"/>
              <a:gd name="connsiteX10" fmla="*/ 12056557 w 12192000"/>
              <a:gd name="connsiteY10" fmla="*/ 810176 h 2079137"/>
              <a:gd name="connsiteX11" fmla="*/ 11900316 w 12192000"/>
              <a:gd name="connsiteY11" fmla="*/ 789618 h 2079137"/>
              <a:gd name="connsiteX12" fmla="*/ 11791206 w 12192000"/>
              <a:gd name="connsiteY12" fmla="*/ 824176 h 2079137"/>
              <a:gd name="connsiteX13" fmla="*/ 11659257 w 12192000"/>
              <a:gd name="connsiteY13" fmla="*/ 800841 h 2079137"/>
              <a:gd name="connsiteX14" fmla="*/ 11569789 w 12192000"/>
              <a:gd name="connsiteY14" fmla="*/ 797135 h 2079137"/>
              <a:gd name="connsiteX15" fmla="*/ 11367885 w 12192000"/>
              <a:gd name="connsiteY15" fmla="*/ 791985 h 2079137"/>
              <a:gd name="connsiteX16" fmla="*/ 11174663 w 12192000"/>
              <a:gd name="connsiteY16" fmla="*/ 788721 h 2079137"/>
              <a:gd name="connsiteX17" fmla="*/ 11068220 w 12192000"/>
              <a:gd name="connsiteY17" fmla="*/ 786994 h 2079137"/>
              <a:gd name="connsiteX18" fmla="*/ 10893266 w 12192000"/>
              <a:gd name="connsiteY18" fmla="*/ 794013 h 2079137"/>
              <a:gd name="connsiteX19" fmla="*/ 10844025 w 12192000"/>
              <a:gd name="connsiteY19" fmla="*/ 789857 h 2079137"/>
              <a:gd name="connsiteX20" fmla="*/ 10814353 w 12192000"/>
              <a:gd name="connsiteY20" fmla="*/ 789010 h 2079137"/>
              <a:gd name="connsiteX21" fmla="*/ 10748393 w 12192000"/>
              <a:gd name="connsiteY21" fmla="*/ 806738 h 2079137"/>
              <a:gd name="connsiteX22" fmla="*/ 10468256 w 12192000"/>
              <a:gd name="connsiteY22" fmla="*/ 778733 h 2079137"/>
              <a:gd name="connsiteX23" fmla="*/ 10256131 w 12192000"/>
              <a:gd name="connsiteY23" fmla="*/ 788332 h 2079137"/>
              <a:gd name="connsiteX24" fmla="*/ 10177442 w 12192000"/>
              <a:gd name="connsiteY24" fmla="*/ 777371 h 2079137"/>
              <a:gd name="connsiteX25" fmla="*/ 10006086 w 12192000"/>
              <a:gd name="connsiteY25" fmla="*/ 792651 h 2079137"/>
              <a:gd name="connsiteX26" fmla="*/ 9952382 w 12192000"/>
              <a:gd name="connsiteY26" fmla="*/ 815411 h 2079137"/>
              <a:gd name="connsiteX27" fmla="*/ 9926457 w 12192000"/>
              <a:gd name="connsiteY27" fmla="*/ 827295 h 2079137"/>
              <a:gd name="connsiteX28" fmla="*/ 9843405 w 12192000"/>
              <a:gd name="connsiteY28" fmla="*/ 867046 h 2079137"/>
              <a:gd name="connsiteX29" fmla="*/ 9830866 w 12192000"/>
              <a:gd name="connsiteY29" fmla="*/ 875047 h 2079137"/>
              <a:gd name="connsiteX30" fmla="*/ 9801807 w 12192000"/>
              <a:gd name="connsiteY30" fmla="*/ 872272 h 2079137"/>
              <a:gd name="connsiteX31" fmla="*/ 9785653 w 12192000"/>
              <a:gd name="connsiteY31" fmla="*/ 861743 h 2079137"/>
              <a:gd name="connsiteX32" fmla="*/ 9781177 w 12192000"/>
              <a:gd name="connsiteY32" fmla="*/ 864820 h 2079137"/>
              <a:gd name="connsiteX33" fmla="*/ 9768640 w 12192000"/>
              <a:gd name="connsiteY33" fmla="*/ 869379 h 2079137"/>
              <a:gd name="connsiteX34" fmla="*/ 9712211 w 12192000"/>
              <a:gd name="connsiteY34" fmla="*/ 900283 h 2079137"/>
              <a:gd name="connsiteX35" fmla="*/ 9689465 w 12192000"/>
              <a:gd name="connsiteY35" fmla="*/ 899268 h 2079137"/>
              <a:gd name="connsiteX36" fmla="*/ 9600339 w 12192000"/>
              <a:gd name="connsiteY36" fmla="*/ 922112 h 2079137"/>
              <a:gd name="connsiteX37" fmla="*/ 9582850 w 12192000"/>
              <a:gd name="connsiteY37" fmla="*/ 925510 h 2079137"/>
              <a:gd name="connsiteX38" fmla="*/ 9549638 w 12192000"/>
              <a:gd name="connsiteY38" fmla="*/ 940845 h 2079137"/>
              <a:gd name="connsiteX39" fmla="*/ 9539471 w 12192000"/>
              <a:gd name="connsiteY39" fmla="*/ 941799 h 2079137"/>
              <a:gd name="connsiteX40" fmla="*/ 9505592 w 12192000"/>
              <a:gd name="connsiteY40" fmla="*/ 955533 h 2079137"/>
              <a:gd name="connsiteX41" fmla="*/ 9432569 w 12192000"/>
              <a:gd name="connsiteY41" fmla="*/ 985377 h 2079137"/>
              <a:gd name="connsiteX42" fmla="*/ 9414216 w 12192000"/>
              <a:gd name="connsiteY42" fmla="*/ 992655 h 2079137"/>
              <a:gd name="connsiteX43" fmla="*/ 9397106 w 12192000"/>
              <a:gd name="connsiteY43" fmla="*/ 992980 h 2079137"/>
              <a:gd name="connsiteX44" fmla="*/ 9305108 w 12192000"/>
              <a:gd name="connsiteY44" fmla="*/ 1007767 h 2079137"/>
              <a:gd name="connsiteX45" fmla="*/ 9282434 w 12192000"/>
              <a:gd name="connsiteY45" fmla="*/ 1007523 h 2079137"/>
              <a:gd name="connsiteX46" fmla="*/ 9271941 w 12192000"/>
              <a:gd name="connsiteY46" fmla="*/ 1002839 h 2079137"/>
              <a:gd name="connsiteX47" fmla="*/ 9238227 w 12192000"/>
              <a:gd name="connsiteY47" fmla="*/ 1017668 h 2079137"/>
              <a:gd name="connsiteX48" fmla="*/ 9184265 w 12192000"/>
              <a:gd name="connsiteY48" fmla="*/ 1031275 h 2079137"/>
              <a:gd name="connsiteX49" fmla="*/ 9159000 w 12192000"/>
              <a:gd name="connsiteY49" fmla="*/ 1039569 h 2079137"/>
              <a:gd name="connsiteX50" fmla="*/ 9137031 w 12192000"/>
              <a:gd name="connsiteY50" fmla="*/ 1038699 h 2079137"/>
              <a:gd name="connsiteX51" fmla="*/ 9015702 w 12192000"/>
              <a:gd name="connsiteY51" fmla="*/ 1051400 h 2079137"/>
              <a:gd name="connsiteX52" fmla="*/ 8971403 w 12192000"/>
              <a:gd name="connsiteY52" fmla="*/ 1040542 h 2079137"/>
              <a:gd name="connsiteX53" fmla="*/ 8961826 w 12192000"/>
              <a:gd name="connsiteY53" fmla="*/ 1045364 h 2079137"/>
              <a:gd name="connsiteX54" fmla="*/ 8888623 w 12192000"/>
              <a:gd name="connsiteY54" fmla="*/ 1053908 h 2079137"/>
              <a:gd name="connsiteX55" fmla="*/ 8841066 w 12192000"/>
              <a:gd name="connsiteY55" fmla="*/ 1060421 h 2079137"/>
              <a:gd name="connsiteX56" fmla="*/ 8752342 w 12192000"/>
              <a:gd name="connsiteY56" fmla="*/ 1080646 h 2079137"/>
              <a:gd name="connsiteX57" fmla="*/ 8699139 w 12192000"/>
              <a:gd name="connsiteY57" fmla="*/ 1087885 h 2079137"/>
              <a:gd name="connsiteX58" fmla="*/ 8667273 w 12192000"/>
              <a:gd name="connsiteY58" fmla="*/ 1092062 h 2079137"/>
              <a:gd name="connsiteX59" fmla="*/ 8586064 w 12192000"/>
              <a:gd name="connsiteY59" fmla="*/ 1114603 h 2079137"/>
              <a:gd name="connsiteX60" fmla="*/ 8460312 w 12192000"/>
              <a:gd name="connsiteY60" fmla="*/ 1179878 h 2079137"/>
              <a:gd name="connsiteX61" fmla="*/ 8419023 w 12192000"/>
              <a:gd name="connsiteY61" fmla="*/ 1191748 h 2079137"/>
              <a:gd name="connsiteX62" fmla="*/ 8410939 w 12192000"/>
              <a:gd name="connsiteY62" fmla="*/ 1189696 h 2079137"/>
              <a:gd name="connsiteX63" fmla="*/ 8362040 w 12192000"/>
              <a:gd name="connsiteY63" fmla="*/ 1220820 h 2079137"/>
              <a:gd name="connsiteX64" fmla="*/ 8273677 w 12192000"/>
              <a:gd name="connsiteY64" fmla="*/ 1236495 h 2079137"/>
              <a:gd name="connsiteX65" fmla="*/ 8204283 w 12192000"/>
              <a:gd name="connsiteY65" fmla="*/ 1243537 h 2079137"/>
              <a:gd name="connsiteX66" fmla="*/ 8166550 w 12192000"/>
              <a:gd name="connsiteY66" fmla="*/ 1249551 h 2079137"/>
              <a:gd name="connsiteX67" fmla="*/ 8137785 w 12192000"/>
              <a:gd name="connsiteY67" fmla="*/ 1251636 h 2079137"/>
              <a:gd name="connsiteX68" fmla="*/ 8071596 w 12192000"/>
              <a:gd name="connsiteY68" fmla="*/ 1269274 h 2079137"/>
              <a:gd name="connsiteX69" fmla="*/ 7964816 w 12192000"/>
              <a:gd name="connsiteY69" fmla="*/ 1303668 h 2079137"/>
              <a:gd name="connsiteX70" fmla="*/ 7941495 w 12192000"/>
              <a:gd name="connsiteY70" fmla="*/ 1309821 h 2079137"/>
              <a:gd name="connsiteX71" fmla="*/ 7919123 w 12192000"/>
              <a:gd name="connsiteY71" fmla="*/ 1310466 h 2079137"/>
              <a:gd name="connsiteX72" fmla="*/ 7911902 w 12192000"/>
              <a:gd name="connsiteY72" fmla="*/ 1306569 h 2079137"/>
              <a:gd name="connsiteX73" fmla="*/ 7898703 w 12192000"/>
              <a:gd name="connsiteY73" fmla="*/ 1309208 h 2079137"/>
              <a:gd name="connsiteX74" fmla="*/ 7894703 w 12192000"/>
              <a:gd name="connsiteY74" fmla="*/ 1308939 h 2079137"/>
              <a:gd name="connsiteX75" fmla="*/ 7872267 w 12192000"/>
              <a:gd name="connsiteY75" fmla="*/ 1308370 h 2079137"/>
              <a:gd name="connsiteX76" fmla="*/ 7836454 w 12192000"/>
              <a:gd name="connsiteY76" fmla="*/ 1331265 h 2079137"/>
              <a:gd name="connsiteX77" fmla="*/ 7782451 w 12192000"/>
              <a:gd name="connsiteY77" fmla="*/ 1339601 h 2079137"/>
              <a:gd name="connsiteX78" fmla="*/ 7542969 w 12192000"/>
              <a:gd name="connsiteY78" fmla="*/ 1372495 h 2079137"/>
              <a:gd name="connsiteX79" fmla="*/ 7476832 w 12192000"/>
              <a:gd name="connsiteY79" fmla="*/ 1431655 h 2079137"/>
              <a:gd name="connsiteX80" fmla="*/ 7370237 w 12192000"/>
              <a:gd name="connsiteY80" fmla="*/ 1474339 h 2079137"/>
              <a:gd name="connsiteX81" fmla="*/ 7222223 w 12192000"/>
              <a:gd name="connsiteY81" fmla="*/ 1510199 h 2079137"/>
              <a:gd name="connsiteX82" fmla="*/ 7215703 w 12192000"/>
              <a:gd name="connsiteY82" fmla="*/ 1520424 h 2079137"/>
              <a:gd name="connsiteX83" fmla="*/ 7204548 w 12192000"/>
              <a:gd name="connsiteY83" fmla="*/ 1528145 h 2079137"/>
              <a:gd name="connsiteX84" fmla="*/ 7202038 w 12192000"/>
              <a:gd name="connsiteY84" fmla="*/ 1527954 h 2079137"/>
              <a:gd name="connsiteX85" fmla="*/ 7173860 w 12192000"/>
              <a:gd name="connsiteY85" fmla="*/ 1541605 h 2079137"/>
              <a:gd name="connsiteX86" fmla="*/ 7155079 w 12192000"/>
              <a:gd name="connsiteY86" fmla="*/ 1552495 h 2079137"/>
              <a:gd name="connsiteX87" fmla="*/ 7149757 w 12192000"/>
              <a:gd name="connsiteY87" fmla="*/ 1552732 h 2079137"/>
              <a:gd name="connsiteX88" fmla="*/ 7104804 w 12192000"/>
              <a:gd name="connsiteY88" fmla="*/ 1565792 h 2079137"/>
              <a:gd name="connsiteX89" fmla="*/ 7082824 w 12192000"/>
              <a:gd name="connsiteY89" fmla="*/ 1567947 h 2079137"/>
              <a:gd name="connsiteX90" fmla="*/ 7021520 w 12192000"/>
              <a:gd name="connsiteY90" fmla="*/ 1562334 h 2079137"/>
              <a:gd name="connsiteX91" fmla="*/ 6988956 w 12192000"/>
              <a:gd name="connsiteY91" fmla="*/ 1576442 h 2079137"/>
              <a:gd name="connsiteX92" fmla="*/ 6981922 w 12192000"/>
              <a:gd name="connsiteY92" fmla="*/ 1578821 h 2079137"/>
              <a:gd name="connsiteX93" fmla="*/ 6981583 w 12192000"/>
              <a:gd name="connsiteY93" fmla="*/ 1578678 h 2079137"/>
              <a:gd name="connsiteX94" fmla="*/ 6973762 w 12192000"/>
              <a:gd name="connsiteY94" fmla="*/ 1580811 h 2079137"/>
              <a:gd name="connsiteX95" fmla="*/ 6969093 w 12192000"/>
              <a:gd name="connsiteY95" fmla="*/ 1583157 h 2079137"/>
              <a:gd name="connsiteX96" fmla="*/ 6890037 w 12192000"/>
              <a:gd name="connsiteY96" fmla="*/ 1575825 h 2079137"/>
              <a:gd name="connsiteX97" fmla="*/ 6785054 w 12192000"/>
              <a:gd name="connsiteY97" fmla="*/ 1582200 h 2079137"/>
              <a:gd name="connsiteX98" fmla="*/ 6681692 w 12192000"/>
              <a:gd name="connsiteY98" fmla="*/ 1591296 h 2079137"/>
              <a:gd name="connsiteX99" fmla="*/ 6644556 w 12192000"/>
              <a:gd name="connsiteY99" fmla="*/ 1595940 h 2079137"/>
              <a:gd name="connsiteX100" fmla="*/ 6577106 w 12192000"/>
              <a:gd name="connsiteY100" fmla="*/ 1598261 h 2079137"/>
              <a:gd name="connsiteX101" fmla="*/ 6544183 w 12192000"/>
              <a:gd name="connsiteY101" fmla="*/ 1596149 h 2079137"/>
              <a:gd name="connsiteX102" fmla="*/ 6540921 w 12192000"/>
              <a:gd name="connsiteY102" fmla="*/ 1593857 h 2079137"/>
              <a:gd name="connsiteX103" fmla="*/ 6535046 w 12192000"/>
              <a:gd name="connsiteY103" fmla="*/ 1593283 h 2079137"/>
              <a:gd name="connsiteX104" fmla="*/ 6519853 w 12192000"/>
              <a:gd name="connsiteY104" fmla="*/ 1595771 h 2079137"/>
              <a:gd name="connsiteX105" fmla="*/ 6514280 w 12192000"/>
              <a:gd name="connsiteY105" fmla="*/ 1597376 h 2079137"/>
              <a:gd name="connsiteX106" fmla="*/ 6505824 w 12192000"/>
              <a:gd name="connsiteY106" fmla="*/ 1598298 h 2079137"/>
              <a:gd name="connsiteX107" fmla="*/ 6505573 w 12192000"/>
              <a:gd name="connsiteY107" fmla="*/ 1598109 h 2079137"/>
              <a:gd name="connsiteX108" fmla="*/ 6497741 w 12192000"/>
              <a:gd name="connsiteY108" fmla="*/ 1599392 h 2079137"/>
              <a:gd name="connsiteX109" fmla="*/ 6459992 w 12192000"/>
              <a:gd name="connsiteY109" fmla="*/ 1608358 h 2079137"/>
              <a:gd name="connsiteX110" fmla="*/ 6404572 w 12192000"/>
              <a:gd name="connsiteY110" fmla="*/ 1593771 h 2079137"/>
              <a:gd name="connsiteX111" fmla="*/ 6382671 w 12192000"/>
              <a:gd name="connsiteY111" fmla="*/ 1592612 h 2079137"/>
              <a:gd name="connsiteX112" fmla="*/ 6369843 w 12192000"/>
              <a:gd name="connsiteY112" fmla="*/ 1590015 h 2079137"/>
              <a:gd name="connsiteX113" fmla="*/ 6269740 w 12192000"/>
              <a:gd name="connsiteY113" fmla="*/ 1614633 h 2079137"/>
              <a:gd name="connsiteX114" fmla="*/ 6255405 w 12192000"/>
              <a:gd name="connsiteY114" fmla="*/ 1620529 h 2079137"/>
              <a:gd name="connsiteX115" fmla="*/ 6244248 w 12192000"/>
              <a:gd name="connsiteY115" fmla="*/ 1629561 h 2079137"/>
              <a:gd name="connsiteX116" fmla="*/ 6086396 w 12192000"/>
              <a:gd name="connsiteY116" fmla="*/ 1642666 h 2079137"/>
              <a:gd name="connsiteX117" fmla="*/ 5867429 w 12192000"/>
              <a:gd name="connsiteY117" fmla="*/ 1695554 h 2079137"/>
              <a:gd name="connsiteX118" fmla="*/ 5772864 w 12192000"/>
              <a:gd name="connsiteY118" fmla="*/ 1689002 h 2079137"/>
              <a:gd name="connsiteX119" fmla="*/ 5629833 w 12192000"/>
              <a:gd name="connsiteY119" fmla="*/ 1713273 h 2079137"/>
              <a:gd name="connsiteX120" fmla="*/ 5504771 w 12192000"/>
              <a:gd name="connsiteY120" fmla="*/ 1725744 h 2079137"/>
              <a:gd name="connsiteX121" fmla="*/ 5490967 w 12192000"/>
              <a:gd name="connsiteY121" fmla="*/ 1726367 h 2079137"/>
              <a:gd name="connsiteX122" fmla="*/ 5486015 w 12192000"/>
              <a:gd name="connsiteY122" fmla="*/ 1721481 h 2079137"/>
              <a:gd name="connsiteX123" fmla="*/ 5439364 w 12192000"/>
              <a:gd name="connsiteY123" fmla="*/ 1721349 h 2079137"/>
              <a:gd name="connsiteX124" fmla="*/ 5350025 w 12192000"/>
              <a:gd name="connsiteY124" fmla="*/ 1729885 h 2079137"/>
              <a:gd name="connsiteX125" fmla="*/ 5336104 w 12192000"/>
              <a:gd name="connsiteY125" fmla="*/ 1734377 h 2079137"/>
              <a:gd name="connsiteX126" fmla="*/ 5245234 w 12192000"/>
              <a:gd name="connsiteY126" fmla="*/ 1738520 h 2079137"/>
              <a:gd name="connsiteX127" fmla="*/ 5182955 w 12192000"/>
              <a:gd name="connsiteY127" fmla="*/ 1744622 h 2079137"/>
              <a:gd name="connsiteX128" fmla="*/ 5169506 w 12192000"/>
              <a:gd name="connsiteY128" fmla="*/ 1748993 h 2079137"/>
              <a:gd name="connsiteX129" fmla="*/ 5154299 w 12192000"/>
              <a:gd name="connsiteY129" fmla="*/ 1744080 h 2079137"/>
              <a:gd name="connsiteX130" fmla="*/ 5149917 w 12192000"/>
              <a:gd name="connsiteY130" fmla="*/ 1739727 h 2079137"/>
              <a:gd name="connsiteX131" fmla="*/ 5100319 w 12192000"/>
              <a:gd name="connsiteY131" fmla="*/ 1745797 h 2079137"/>
              <a:gd name="connsiteX132" fmla="*/ 5094361 w 12192000"/>
              <a:gd name="connsiteY132" fmla="*/ 1745767 h 2079137"/>
              <a:gd name="connsiteX133" fmla="*/ 5053410 w 12192000"/>
              <a:gd name="connsiteY133" fmla="*/ 1742790 h 2079137"/>
              <a:gd name="connsiteX134" fmla="*/ 4992711 w 12192000"/>
              <a:gd name="connsiteY134" fmla="*/ 1734075 h 2079137"/>
              <a:gd name="connsiteX135" fmla="*/ 4930098 w 12192000"/>
              <a:gd name="connsiteY135" fmla="*/ 1717312 h 2079137"/>
              <a:gd name="connsiteX136" fmla="*/ 4893834 w 12192000"/>
              <a:gd name="connsiteY136" fmla="*/ 1710028 h 2079137"/>
              <a:gd name="connsiteX137" fmla="*/ 4868730 w 12192000"/>
              <a:gd name="connsiteY137" fmla="*/ 1702384 h 2079137"/>
              <a:gd name="connsiteX138" fmla="*/ 4797925 w 12192000"/>
              <a:gd name="connsiteY138" fmla="*/ 1695535 h 2079137"/>
              <a:gd name="connsiteX139" fmla="*/ 4677670 w 12192000"/>
              <a:gd name="connsiteY139" fmla="*/ 1689453 h 2079137"/>
              <a:gd name="connsiteX140" fmla="*/ 4634248 w 12192000"/>
              <a:gd name="connsiteY140" fmla="*/ 1680227 h 2079137"/>
              <a:gd name="connsiteX141" fmla="*/ 4632434 w 12192000"/>
              <a:gd name="connsiteY141" fmla="*/ 1674607 h 2079137"/>
              <a:gd name="connsiteX142" fmla="*/ 4619204 w 12192000"/>
              <a:gd name="connsiteY142" fmla="*/ 1672507 h 2079137"/>
              <a:gd name="connsiteX143" fmla="*/ 4616283 w 12192000"/>
              <a:gd name="connsiteY143" fmla="*/ 1670977 h 2079137"/>
              <a:gd name="connsiteX144" fmla="*/ 4598926 w 12192000"/>
              <a:gd name="connsiteY144" fmla="*/ 1663178 h 2079137"/>
              <a:gd name="connsiteX145" fmla="*/ 4547069 w 12192000"/>
              <a:gd name="connsiteY145" fmla="*/ 1670642 h 2079137"/>
              <a:gd name="connsiteX146" fmla="*/ 4523516 w 12192000"/>
              <a:gd name="connsiteY146" fmla="*/ 1669785 h 2079137"/>
              <a:gd name="connsiteX147" fmla="*/ 4500586 w 12192000"/>
              <a:gd name="connsiteY147" fmla="*/ 1675912 h 2079137"/>
              <a:gd name="connsiteX148" fmla="*/ 4488196 w 12192000"/>
              <a:gd name="connsiteY148" fmla="*/ 1683463 h 2079137"/>
              <a:gd name="connsiteX149" fmla="*/ 4445463 w 12192000"/>
              <a:gd name="connsiteY149" fmla="*/ 1695634 h 2079137"/>
              <a:gd name="connsiteX150" fmla="*/ 4446550 w 12192000"/>
              <a:gd name="connsiteY150" fmla="*/ 1680538 h 2079137"/>
              <a:gd name="connsiteX151" fmla="*/ 4365375 w 12192000"/>
              <a:gd name="connsiteY151" fmla="*/ 1697935 h 2079137"/>
              <a:gd name="connsiteX152" fmla="*/ 4305123 w 12192000"/>
              <a:gd name="connsiteY152" fmla="*/ 1714185 h 2079137"/>
              <a:gd name="connsiteX153" fmla="*/ 4292665 w 12192000"/>
              <a:gd name="connsiteY153" fmla="*/ 1720703 h 2079137"/>
              <a:gd name="connsiteX154" fmla="*/ 4276789 w 12192000"/>
              <a:gd name="connsiteY154" fmla="*/ 1718367 h 2079137"/>
              <a:gd name="connsiteX155" fmla="*/ 4271683 w 12192000"/>
              <a:gd name="connsiteY155" fmla="*/ 1714801 h 2079137"/>
              <a:gd name="connsiteX156" fmla="*/ 4223918 w 12192000"/>
              <a:gd name="connsiteY156" fmla="*/ 1728936 h 2079137"/>
              <a:gd name="connsiteX157" fmla="*/ 4218039 w 12192000"/>
              <a:gd name="connsiteY157" fmla="*/ 1729885 h 2079137"/>
              <a:gd name="connsiteX158" fmla="*/ 4177153 w 12192000"/>
              <a:gd name="connsiteY158" fmla="*/ 1733691 h 2079137"/>
              <a:gd name="connsiteX159" fmla="*/ 4051032 w 12192000"/>
              <a:gd name="connsiteY159" fmla="*/ 1728886 h 2079137"/>
              <a:gd name="connsiteX160" fmla="*/ 4013978 w 12192000"/>
              <a:gd name="connsiteY160" fmla="*/ 1727679 h 2079137"/>
              <a:gd name="connsiteX161" fmla="*/ 3987857 w 12192000"/>
              <a:gd name="connsiteY161" fmla="*/ 1724282 h 2079137"/>
              <a:gd name="connsiteX162" fmla="*/ 3916852 w 12192000"/>
              <a:gd name="connsiteY162" fmla="*/ 1729184 h 2079137"/>
              <a:gd name="connsiteX163" fmla="*/ 3797263 w 12192000"/>
              <a:gd name="connsiteY163" fmla="*/ 1742976 h 2079137"/>
              <a:gd name="connsiteX164" fmla="*/ 3752806 w 12192000"/>
              <a:gd name="connsiteY164" fmla="*/ 1741033 h 2079137"/>
              <a:gd name="connsiteX165" fmla="*/ 3749997 w 12192000"/>
              <a:gd name="connsiteY165" fmla="*/ 1735799 h 2079137"/>
              <a:gd name="connsiteX166" fmla="*/ 3736582 w 12192000"/>
              <a:gd name="connsiteY166" fmla="*/ 1735907 h 2079137"/>
              <a:gd name="connsiteX167" fmla="*/ 3733428 w 12192000"/>
              <a:gd name="connsiteY167" fmla="*/ 1734881 h 2079137"/>
              <a:gd name="connsiteX168" fmla="*/ 3714911 w 12192000"/>
              <a:gd name="connsiteY168" fmla="*/ 1730056 h 2079137"/>
              <a:gd name="connsiteX169" fmla="*/ 3665172 w 12192000"/>
              <a:gd name="connsiteY169" fmla="*/ 1745936 h 2079137"/>
              <a:gd name="connsiteX170" fmla="*/ 3552006 w 12192000"/>
              <a:gd name="connsiteY170" fmla="*/ 1755220 h 2079137"/>
              <a:gd name="connsiteX171" fmla="*/ 3390301 w 12192000"/>
              <a:gd name="connsiteY171" fmla="*/ 1762546 h 2079137"/>
              <a:gd name="connsiteX172" fmla="*/ 3264312 w 12192000"/>
              <a:gd name="connsiteY172" fmla="*/ 1774620 h 2079137"/>
              <a:gd name="connsiteX173" fmla="*/ 3106901 w 12192000"/>
              <a:gd name="connsiteY173" fmla="*/ 1804264 h 2079137"/>
              <a:gd name="connsiteX174" fmla="*/ 2993303 w 12192000"/>
              <a:gd name="connsiteY174" fmla="*/ 1806542 h 2079137"/>
              <a:gd name="connsiteX175" fmla="*/ 2979115 w 12192000"/>
              <a:gd name="connsiteY175" fmla="*/ 1815432 h 2079137"/>
              <a:gd name="connsiteX176" fmla="*/ 2963118 w 12192000"/>
              <a:gd name="connsiteY176" fmla="*/ 1820962 h 2079137"/>
              <a:gd name="connsiteX177" fmla="*/ 2961156 w 12192000"/>
              <a:gd name="connsiteY177" fmla="*/ 1820297 h 2079137"/>
              <a:gd name="connsiteX178" fmla="*/ 2925719 w 12192000"/>
              <a:gd name="connsiteY178" fmla="*/ 1828468 h 2079137"/>
              <a:gd name="connsiteX179" fmla="*/ 2857951 w 12192000"/>
              <a:gd name="connsiteY179" fmla="*/ 1842496 h 2079137"/>
              <a:gd name="connsiteX180" fmla="*/ 2857427 w 12192000"/>
              <a:gd name="connsiteY180" fmla="*/ 1841591 h 2079137"/>
              <a:gd name="connsiteX181" fmla="*/ 2846731 w 12192000"/>
              <a:gd name="connsiteY181" fmla="*/ 1839316 h 2079137"/>
              <a:gd name="connsiteX182" fmla="*/ 2826290 w 12192000"/>
              <a:gd name="connsiteY182" fmla="*/ 1837274 h 2079137"/>
              <a:gd name="connsiteX183" fmla="*/ 2779146 w 12192000"/>
              <a:gd name="connsiteY183" fmla="*/ 1820071 h 2079137"/>
              <a:gd name="connsiteX184" fmla="*/ 2739608 w 12192000"/>
              <a:gd name="connsiteY184" fmla="*/ 1827861 h 2079137"/>
              <a:gd name="connsiteX185" fmla="*/ 2731631 w 12192000"/>
              <a:gd name="connsiteY185" fmla="*/ 1828881 h 2079137"/>
              <a:gd name="connsiteX186" fmla="*/ 2731464 w 12192000"/>
              <a:gd name="connsiteY186" fmla="*/ 1828677 h 2079137"/>
              <a:gd name="connsiteX187" fmla="*/ 2723037 w 12192000"/>
              <a:gd name="connsiteY187" fmla="*/ 1829303 h 2079137"/>
              <a:gd name="connsiteX188" fmla="*/ 2701616 w 12192000"/>
              <a:gd name="connsiteY188" fmla="*/ 1832725 h 2079137"/>
              <a:gd name="connsiteX189" fmla="*/ 2696239 w 12192000"/>
              <a:gd name="connsiteY189" fmla="*/ 1831904 h 2079137"/>
              <a:gd name="connsiteX190" fmla="*/ 2663445 w 12192000"/>
              <a:gd name="connsiteY190" fmla="*/ 1825958 h 2079137"/>
              <a:gd name="connsiteX191" fmla="*/ 2560925 w 12192000"/>
              <a:gd name="connsiteY191" fmla="*/ 1829094 h 2079137"/>
              <a:gd name="connsiteX192" fmla="*/ 2458739 w 12192000"/>
              <a:gd name="connsiteY192" fmla="*/ 1834479 h 2079137"/>
              <a:gd name="connsiteX193" fmla="*/ 2356074 w 12192000"/>
              <a:gd name="connsiteY193" fmla="*/ 1836991 h 2079137"/>
              <a:gd name="connsiteX194" fmla="*/ 2304241 w 12192000"/>
              <a:gd name="connsiteY194" fmla="*/ 1822021 h 2079137"/>
              <a:gd name="connsiteX195" fmla="*/ 2298362 w 12192000"/>
              <a:gd name="connsiteY195" fmla="*/ 1822125 h 2079137"/>
              <a:gd name="connsiteX196" fmla="*/ 2283527 w 12192000"/>
              <a:gd name="connsiteY196" fmla="*/ 1826361 h 2079137"/>
              <a:gd name="connsiteX197" fmla="*/ 2278150 w 12192000"/>
              <a:gd name="connsiteY197" fmla="*/ 1828604 h 2079137"/>
              <a:gd name="connsiteX198" fmla="*/ 2269853 w 12192000"/>
              <a:gd name="connsiteY198" fmla="*/ 1830502 h 2079137"/>
              <a:gd name="connsiteX199" fmla="*/ 2269585 w 12192000"/>
              <a:gd name="connsiteY199" fmla="*/ 1830341 h 2079137"/>
              <a:gd name="connsiteX200" fmla="*/ 2225332 w 12192000"/>
              <a:gd name="connsiteY200" fmla="*/ 1845825 h 2079137"/>
              <a:gd name="connsiteX201" fmla="*/ 2169048 w 12192000"/>
              <a:gd name="connsiteY201" fmla="*/ 1837658 h 2079137"/>
              <a:gd name="connsiteX202" fmla="*/ 2147231 w 12192000"/>
              <a:gd name="connsiteY202" fmla="*/ 1839027 h 2079137"/>
              <a:gd name="connsiteX203" fmla="*/ 2135241 w 12192000"/>
              <a:gd name="connsiteY203" fmla="*/ 1838652 h 2079137"/>
              <a:gd name="connsiteX204" fmla="*/ 2099215 w 12192000"/>
              <a:gd name="connsiteY204" fmla="*/ 1850768 h 2079137"/>
              <a:gd name="connsiteX205" fmla="*/ 2094046 w 12192000"/>
              <a:gd name="connsiteY205" fmla="*/ 1850806 h 2079137"/>
              <a:gd name="connsiteX206" fmla="*/ 2071850 w 12192000"/>
              <a:gd name="connsiteY206" fmla="*/ 1861319 h 2079137"/>
              <a:gd name="connsiteX207" fmla="*/ 2039607 w 12192000"/>
              <a:gd name="connsiteY207" fmla="*/ 1874318 h 2079137"/>
              <a:gd name="connsiteX208" fmla="*/ 2037289 w 12192000"/>
              <a:gd name="connsiteY208" fmla="*/ 1874025 h 2079137"/>
              <a:gd name="connsiteX209" fmla="*/ 2023615 w 12192000"/>
              <a:gd name="connsiteY209" fmla="*/ 1881562 h 2079137"/>
              <a:gd name="connsiteX210" fmla="*/ 1957176 w 12192000"/>
              <a:gd name="connsiteY210" fmla="*/ 1898709 h 2079137"/>
              <a:gd name="connsiteX211" fmla="*/ 1858081 w 12192000"/>
              <a:gd name="connsiteY211" fmla="*/ 1923144 h 2079137"/>
              <a:gd name="connsiteX212" fmla="*/ 1738865 w 12192000"/>
              <a:gd name="connsiteY212" fmla="*/ 1944965 h 2079137"/>
              <a:gd name="connsiteX213" fmla="*/ 1616692 w 12192000"/>
              <a:gd name="connsiteY213" fmla="*/ 1989107 h 2079137"/>
              <a:gd name="connsiteX214" fmla="*/ 1411898 w 12192000"/>
              <a:gd name="connsiteY214" fmla="*/ 2046254 h 2079137"/>
              <a:gd name="connsiteX215" fmla="*/ 1375780 w 12192000"/>
              <a:gd name="connsiteY215" fmla="*/ 2047961 h 2079137"/>
              <a:gd name="connsiteX216" fmla="*/ 1375707 w 12192000"/>
              <a:gd name="connsiteY216" fmla="*/ 2047981 h 2079137"/>
              <a:gd name="connsiteX217" fmla="*/ 1285585 w 12192000"/>
              <a:gd name="connsiteY217" fmla="*/ 2047113 h 2079137"/>
              <a:gd name="connsiteX218" fmla="*/ 1263658 w 12192000"/>
              <a:gd name="connsiteY218" fmla="*/ 2041397 h 2079137"/>
              <a:gd name="connsiteX219" fmla="*/ 1170403 w 12192000"/>
              <a:gd name="connsiteY219" fmla="*/ 2033399 h 2079137"/>
              <a:gd name="connsiteX220" fmla="*/ 1153718 w 12192000"/>
              <a:gd name="connsiteY220" fmla="*/ 2029576 h 2079137"/>
              <a:gd name="connsiteX221" fmla="*/ 1133937 w 12192000"/>
              <a:gd name="connsiteY221" fmla="*/ 2032149 h 2079137"/>
              <a:gd name="connsiteX222" fmla="*/ 1054999 w 12192000"/>
              <a:gd name="connsiteY222" fmla="*/ 2043242 h 2079137"/>
              <a:gd name="connsiteX223" fmla="*/ 1018405 w 12192000"/>
              <a:gd name="connsiteY223" fmla="*/ 2048281 h 2079137"/>
              <a:gd name="connsiteX224" fmla="*/ 1016563 w 12192000"/>
              <a:gd name="connsiteY224" fmla="*/ 2051718 h 2079137"/>
              <a:gd name="connsiteX225" fmla="*/ 1008284 w 12192000"/>
              <a:gd name="connsiteY225" fmla="*/ 2046742 h 2079137"/>
              <a:gd name="connsiteX226" fmla="*/ 981974 w 12192000"/>
              <a:gd name="connsiteY226" fmla="*/ 2048363 h 2079137"/>
              <a:gd name="connsiteX227" fmla="*/ 971903 w 12192000"/>
              <a:gd name="connsiteY227" fmla="*/ 2053484 h 2079137"/>
              <a:gd name="connsiteX228" fmla="*/ 954015 w 12192000"/>
              <a:gd name="connsiteY228" fmla="*/ 2052529 h 2079137"/>
              <a:gd name="connsiteX229" fmla="*/ 839571 w 12192000"/>
              <a:gd name="connsiteY229" fmla="*/ 2046509 h 2079137"/>
              <a:gd name="connsiteX230" fmla="*/ 823321 w 12192000"/>
              <a:gd name="connsiteY230" fmla="*/ 2054296 h 2079137"/>
              <a:gd name="connsiteX231" fmla="*/ 800990 w 12192000"/>
              <a:gd name="connsiteY231" fmla="*/ 2051523 h 2079137"/>
              <a:gd name="connsiteX232" fmla="*/ 776439 w 12192000"/>
              <a:gd name="connsiteY232" fmla="*/ 2062634 h 2079137"/>
              <a:gd name="connsiteX233" fmla="*/ 763041 w 12192000"/>
              <a:gd name="connsiteY233" fmla="*/ 2063995 h 2079137"/>
              <a:gd name="connsiteX234" fmla="*/ 757863 w 12192000"/>
              <a:gd name="connsiteY234" fmla="*/ 2065877 h 2079137"/>
              <a:gd name="connsiteX235" fmla="*/ 745053 w 12192000"/>
              <a:gd name="connsiteY235" fmla="*/ 2051831 h 2079137"/>
              <a:gd name="connsiteX236" fmla="*/ 722609 w 12192000"/>
              <a:gd name="connsiteY236" fmla="*/ 2049504 h 2079137"/>
              <a:gd name="connsiteX237" fmla="*/ 717618 w 12192000"/>
              <a:gd name="connsiteY237" fmla="*/ 2042131 h 2079137"/>
              <a:gd name="connsiteX238" fmla="*/ 703285 w 12192000"/>
              <a:gd name="connsiteY238" fmla="*/ 2046808 h 2079137"/>
              <a:gd name="connsiteX239" fmla="*/ 680199 w 12192000"/>
              <a:gd name="connsiteY239" fmla="*/ 2051947 h 2079137"/>
              <a:gd name="connsiteX240" fmla="*/ 667351 w 12192000"/>
              <a:gd name="connsiteY240" fmla="*/ 2054469 h 2079137"/>
              <a:gd name="connsiteX241" fmla="*/ 660961 w 12192000"/>
              <a:gd name="connsiteY241" fmla="*/ 2049404 h 2079137"/>
              <a:gd name="connsiteX242" fmla="*/ 638282 w 12192000"/>
              <a:gd name="connsiteY242" fmla="*/ 2060093 h 2079137"/>
              <a:gd name="connsiteX243" fmla="*/ 583551 w 12192000"/>
              <a:gd name="connsiteY243" fmla="*/ 2070197 h 2079137"/>
              <a:gd name="connsiteX244" fmla="*/ 525274 w 12192000"/>
              <a:gd name="connsiteY244" fmla="*/ 2079137 h 2079137"/>
              <a:gd name="connsiteX245" fmla="*/ 405635 w 12192000"/>
              <a:gd name="connsiteY245" fmla="*/ 2059339 h 2079137"/>
              <a:gd name="connsiteX246" fmla="*/ 281555 w 12192000"/>
              <a:gd name="connsiteY246" fmla="*/ 2022847 h 2079137"/>
              <a:gd name="connsiteX247" fmla="*/ 98513 w 12192000"/>
              <a:gd name="connsiteY247" fmla="*/ 1969504 h 2079137"/>
              <a:gd name="connsiteX248" fmla="*/ 56191 w 12192000"/>
              <a:gd name="connsiteY248" fmla="*/ 1950709 h 2079137"/>
              <a:gd name="connsiteX249" fmla="*/ 0 w 12192000"/>
              <a:gd name="connsiteY249" fmla="*/ 1935789 h 20791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</a:cxnLst>
            <a:rect l="l" t="t" r="r" b="b"/>
            <a:pathLst>
              <a:path w="12192000" h="2079137">
                <a:moveTo>
                  <a:pt x="12160143" y="831692"/>
                </a:moveTo>
                <a:lnTo>
                  <a:pt x="12159112" y="833361"/>
                </a:lnTo>
                <a:cubicBezTo>
                  <a:pt x="12157915" y="833832"/>
                  <a:pt x="12157402" y="833649"/>
                  <a:pt x="12158912" y="832430"/>
                </a:cubicBezTo>
                <a:close/>
                <a:moveTo>
                  <a:pt x="0" y="0"/>
                </a:moveTo>
                <a:lnTo>
                  <a:pt x="12192000" y="0"/>
                </a:lnTo>
                <a:lnTo>
                  <a:pt x="12192000" y="558063"/>
                </a:lnTo>
                <a:lnTo>
                  <a:pt x="12189259" y="810508"/>
                </a:lnTo>
                <a:lnTo>
                  <a:pt x="12170847" y="825280"/>
                </a:lnTo>
                <a:lnTo>
                  <a:pt x="12160143" y="831692"/>
                </a:lnTo>
                <a:lnTo>
                  <a:pt x="12163806" y="825759"/>
                </a:lnTo>
                <a:cubicBezTo>
                  <a:pt x="12125449" y="821525"/>
                  <a:pt x="12082203" y="824698"/>
                  <a:pt x="12056557" y="810176"/>
                </a:cubicBezTo>
                <a:cubicBezTo>
                  <a:pt x="12050902" y="790976"/>
                  <a:pt x="11923731" y="799312"/>
                  <a:pt x="11900316" y="789618"/>
                </a:cubicBezTo>
                <a:cubicBezTo>
                  <a:pt x="11841702" y="803374"/>
                  <a:pt x="11823963" y="832645"/>
                  <a:pt x="11791206" y="824176"/>
                </a:cubicBezTo>
                <a:cubicBezTo>
                  <a:pt x="11768977" y="817380"/>
                  <a:pt x="11683857" y="828947"/>
                  <a:pt x="11659257" y="800841"/>
                </a:cubicBezTo>
                <a:cubicBezTo>
                  <a:pt x="11617173" y="818107"/>
                  <a:pt x="11602556" y="790694"/>
                  <a:pt x="11569789" y="797135"/>
                </a:cubicBezTo>
                <a:cubicBezTo>
                  <a:pt x="11498310" y="795094"/>
                  <a:pt x="11458472" y="819882"/>
                  <a:pt x="11367885" y="791985"/>
                </a:cubicBezTo>
                <a:cubicBezTo>
                  <a:pt x="11325508" y="798158"/>
                  <a:pt x="11266580" y="755023"/>
                  <a:pt x="11174663" y="788721"/>
                </a:cubicBezTo>
                <a:cubicBezTo>
                  <a:pt x="11122703" y="792192"/>
                  <a:pt x="11150009" y="775410"/>
                  <a:pt x="11068220" y="786994"/>
                </a:cubicBezTo>
                <a:cubicBezTo>
                  <a:pt x="11046931" y="759861"/>
                  <a:pt x="10919185" y="793102"/>
                  <a:pt x="10893266" y="794013"/>
                </a:cubicBezTo>
                <a:cubicBezTo>
                  <a:pt x="10874184" y="776189"/>
                  <a:pt x="10862860" y="788743"/>
                  <a:pt x="10844025" y="789857"/>
                </a:cubicBezTo>
                <a:cubicBezTo>
                  <a:pt x="10836453" y="779294"/>
                  <a:pt x="10820690" y="778184"/>
                  <a:pt x="10814353" y="789010"/>
                </a:cubicBezTo>
                <a:cubicBezTo>
                  <a:pt x="10819669" y="816016"/>
                  <a:pt x="10754019" y="789067"/>
                  <a:pt x="10748393" y="806738"/>
                </a:cubicBezTo>
                <a:cubicBezTo>
                  <a:pt x="10687156" y="807873"/>
                  <a:pt x="10550299" y="781800"/>
                  <a:pt x="10468256" y="778733"/>
                </a:cubicBezTo>
                <a:cubicBezTo>
                  <a:pt x="10436666" y="770025"/>
                  <a:pt x="10371995" y="797252"/>
                  <a:pt x="10256131" y="788332"/>
                </a:cubicBezTo>
                <a:cubicBezTo>
                  <a:pt x="10240995" y="781626"/>
                  <a:pt x="10182664" y="765742"/>
                  <a:pt x="10177442" y="777371"/>
                </a:cubicBezTo>
                <a:cubicBezTo>
                  <a:pt x="10141447" y="775683"/>
                  <a:pt x="10030323" y="810071"/>
                  <a:pt x="10006086" y="792651"/>
                </a:cubicBezTo>
                <a:cubicBezTo>
                  <a:pt x="10009448" y="818833"/>
                  <a:pt x="9960389" y="791426"/>
                  <a:pt x="9952382" y="815411"/>
                </a:cubicBezTo>
                <a:lnTo>
                  <a:pt x="9926457" y="827295"/>
                </a:lnTo>
                <a:lnTo>
                  <a:pt x="9843405" y="867046"/>
                </a:lnTo>
                <a:lnTo>
                  <a:pt x="9830866" y="875047"/>
                </a:lnTo>
                <a:lnTo>
                  <a:pt x="9801807" y="872272"/>
                </a:lnTo>
                <a:lnTo>
                  <a:pt x="9785653" y="861743"/>
                </a:lnTo>
                <a:lnTo>
                  <a:pt x="9781177" y="864820"/>
                </a:lnTo>
                <a:cubicBezTo>
                  <a:pt x="9776153" y="871003"/>
                  <a:pt x="9773556" y="874842"/>
                  <a:pt x="9768640" y="869379"/>
                </a:cubicBezTo>
                <a:lnTo>
                  <a:pt x="9712211" y="900283"/>
                </a:lnTo>
                <a:cubicBezTo>
                  <a:pt x="9706243" y="902750"/>
                  <a:pt x="9698952" y="902954"/>
                  <a:pt x="9689465" y="899268"/>
                </a:cubicBezTo>
                <a:cubicBezTo>
                  <a:pt x="9670819" y="902906"/>
                  <a:pt x="9618108" y="917739"/>
                  <a:pt x="9600339" y="922112"/>
                </a:cubicBezTo>
                <a:lnTo>
                  <a:pt x="9582850" y="925510"/>
                </a:lnTo>
                <a:cubicBezTo>
                  <a:pt x="9574400" y="928631"/>
                  <a:pt x="9556868" y="938130"/>
                  <a:pt x="9549638" y="940845"/>
                </a:cubicBezTo>
                <a:cubicBezTo>
                  <a:pt x="9543792" y="942327"/>
                  <a:pt x="9546812" y="939351"/>
                  <a:pt x="9539471" y="941799"/>
                </a:cubicBezTo>
                <a:cubicBezTo>
                  <a:pt x="9538994" y="947702"/>
                  <a:pt x="9536009" y="953248"/>
                  <a:pt x="9505592" y="955533"/>
                </a:cubicBezTo>
                <a:cubicBezTo>
                  <a:pt x="9486013" y="968563"/>
                  <a:pt x="9460860" y="978842"/>
                  <a:pt x="9432569" y="985377"/>
                </a:cubicBezTo>
                <a:cubicBezTo>
                  <a:pt x="9426990" y="980335"/>
                  <a:pt x="9418918" y="990185"/>
                  <a:pt x="9414216" y="992655"/>
                </a:cubicBezTo>
                <a:cubicBezTo>
                  <a:pt x="9412644" y="989014"/>
                  <a:pt x="9400057" y="989255"/>
                  <a:pt x="9397106" y="992980"/>
                </a:cubicBezTo>
                <a:cubicBezTo>
                  <a:pt x="9314093" y="1020862"/>
                  <a:pt x="9349678" y="978420"/>
                  <a:pt x="9305108" y="1007767"/>
                </a:cubicBezTo>
                <a:cubicBezTo>
                  <a:pt x="9296670" y="1010324"/>
                  <a:pt x="9289251" y="1009612"/>
                  <a:pt x="9282434" y="1007523"/>
                </a:cubicBezTo>
                <a:lnTo>
                  <a:pt x="9271941" y="1002839"/>
                </a:lnTo>
                <a:lnTo>
                  <a:pt x="9238227" y="1017668"/>
                </a:lnTo>
                <a:cubicBezTo>
                  <a:pt x="9221294" y="1023415"/>
                  <a:pt x="9203166" y="1027997"/>
                  <a:pt x="9184265" y="1031275"/>
                </a:cubicBezTo>
                <a:cubicBezTo>
                  <a:pt x="9178371" y="1024135"/>
                  <a:pt x="9165618" y="1036637"/>
                  <a:pt x="9159000" y="1039569"/>
                </a:cubicBezTo>
                <a:cubicBezTo>
                  <a:pt x="9157881" y="1034602"/>
                  <a:pt x="9141725" y="1033964"/>
                  <a:pt x="9137031" y="1038699"/>
                </a:cubicBezTo>
                <a:cubicBezTo>
                  <a:pt x="9023973" y="1069523"/>
                  <a:pt x="9079946" y="1015706"/>
                  <a:pt x="9015702" y="1051400"/>
                </a:cubicBezTo>
                <a:lnTo>
                  <a:pt x="8971403" y="1040542"/>
                </a:lnTo>
                <a:lnTo>
                  <a:pt x="8961826" y="1045364"/>
                </a:lnTo>
                <a:cubicBezTo>
                  <a:pt x="8922837" y="1050010"/>
                  <a:pt x="8909116" y="1040754"/>
                  <a:pt x="8888623" y="1053908"/>
                </a:cubicBezTo>
                <a:cubicBezTo>
                  <a:pt x="8850424" y="1035587"/>
                  <a:pt x="8865892" y="1054194"/>
                  <a:pt x="8841066" y="1060421"/>
                </a:cubicBezTo>
                <a:cubicBezTo>
                  <a:pt x="8818353" y="1064878"/>
                  <a:pt x="8775995" y="1076068"/>
                  <a:pt x="8752342" y="1080646"/>
                </a:cubicBezTo>
                <a:cubicBezTo>
                  <a:pt x="8736966" y="1099406"/>
                  <a:pt x="8723186" y="1079948"/>
                  <a:pt x="8699139" y="1087885"/>
                </a:cubicBezTo>
                <a:cubicBezTo>
                  <a:pt x="8688630" y="1095506"/>
                  <a:pt x="8680324" y="1097539"/>
                  <a:pt x="8667273" y="1092062"/>
                </a:cubicBezTo>
                <a:cubicBezTo>
                  <a:pt x="8619205" y="1128818"/>
                  <a:pt x="8634590" y="1097116"/>
                  <a:pt x="8586064" y="1114603"/>
                </a:cubicBezTo>
                <a:cubicBezTo>
                  <a:pt x="8544721" y="1131913"/>
                  <a:pt x="8496602" y="1145520"/>
                  <a:pt x="8460312" y="1179878"/>
                </a:cubicBezTo>
                <a:cubicBezTo>
                  <a:pt x="8454266" y="1189140"/>
                  <a:pt x="8435781" y="1194455"/>
                  <a:pt x="8419023" y="1191748"/>
                </a:cubicBezTo>
                <a:cubicBezTo>
                  <a:pt x="8416138" y="1191283"/>
                  <a:pt x="8413416" y="1190591"/>
                  <a:pt x="8410939" y="1189696"/>
                </a:cubicBezTo>
                <a:cubicBezTo>
                  <a:pt x="8390077" y="1213458"/>
                  <a:pt x="8370324" y="1205397"/>
                  <a:pt x="8362040" y="1220820"/>
                </a:cubicBezTo>
                <a:cubicBezTo>
                  <a:pt x="8320616" y="1231942"/>
                  <a:pt x="8281663" y="1222882"/>
                  <a:pt x="8273677" y="1236495"/>
                </a:cubicBezTo>
                <a:cubicBezTo>
                  <a:pt x="8251358" y="1238573"/>
                  <a:pt x="8216738" y="1228341"/>
                  <a:pt x="8204283" y="1243537"/>
                </a:cubicBezTo>
                <a:cubicBezTo>
                  <a:pt x="8198634" y="1233135"/>
                  <a:pt x="8181550" y="1254947"/>
                  <a:pt x="8166550" y="1249551"/>
                </a:cubicBezTo>
                <a:cubicBezTo>
                  <a:pt x="8155570" y="1244572"/>
                  <a:pt x="8147825" y="1250027"/>
                  <a:pt x="8137785" y="1251636"/>
                </a:cubicBezTo>
                <a:cubicBezTo>
                  <a:pt x="8123427" y="1248361"/>
                  <a:pt x="8081662" y="1261833"/>
                  <a:pt x="8071596" y="1269274"/>
                </a:cubicBezTo>
                <a:cubicBezTo>
                  <a:pt x="8048949" y="1293759"/>
                  <a:pt x="7983924" y="1284712"/>
                  <a:pt x="7964816" y="1303668"/>
                </a:cubicBezTo>
                <a:cubicBezTo>
                  <a:pt x="7957137" y="1306992"/>
                  <a:pt x="7949335" y="1308861"/>
                  <a:pt x="7941495" y="1309821"/>
                </a:cubicBezTo>
                <a:lnTo>
                  <a:pt x="7919123" y="1310466"/>
                </a:lnTo>
                <a:lnTo>
                  <a:pt x="7911902" y="1306569"/>
                </a:lnTo>
                <a:lnTo>
                  <a:pt x="7898703" y="1309208"/>
                </a:lnTo>
                <a:lnTo>
                  <a:pt x="7894703" y="1308939"/>
                </a:lnTo>
                <a:lnTo>
                  <a:pt x="7872267" y="1308370"/>
                </a:lnTo>
                <a:cubicBezTo>
                  <a:pt x="7886550" y="1330359"/>
                  <a:pt x="7812648" y="1314851"/>
                  <a:pt x="7836454" y="1331265"/>
                </a:cubicBezTo>
                <a:cubicBezTo>
                  <a:pt x="7798907" y="1336933"/>
                  <a:pt x="7831419" y="1351068"/>
                  <a:pt x="7782451" y="1339601"/>
                </a:cubicBezTo>
                <a:cubicBezTo>
                  <a:pt x="7727636" y="1365002"/>
                  <a:pt x="7583002" y="1338768"/>
                  <a:pt x="7542969" y="1372495"/>
                </a:cubicBezTo>
                <a:cubicBezTo>
                  <a:pt x="7546396" y="1360942"/>
                  <a:pt x="7492851" y="1424323"/>
                  <a:pt x="7476832" y="1431655"/>
                </a:cubicBezTo>
                <a:cubicBezTo>
                  <a:pt x="7439619" y="1443703"/>
                  <a:pt x="7425596" y="1454661"/>
                  <a:pt x="7370237" y="1474339"/>
                </a:cubicBezTo>
                <a:cubicBezTo>
                  <a:pt x="7316246" y="1485928"/>
                  <a:pt x="7281903" y="1512712"/>
                  <a:pt x="7222223" y="1510199"/>
                </a:cubicBezTo>
                <a:cubicBezTo>
                  <a:pt x="7221190" y="1514030"/>
                  <a:pt x="7218885" y="1517398"/>
                  <a:pt x="7215703" y="1520424"/>
                </a:cubicBezTo>
                <a:lnTo>
                  <a:pt x="7204548" y="1528145"/>
                </a:lnTo>
                <a:lnTo>
                  <a:pt x="7202038" y="1527954"/>
                </a:lnTo>
                <a:lnTo>
                  <a:pt x="7173860" y="1541605"/>
                </a:lnTo>
                <a:lnTo>
                  <a:pt x="7155079" y="1552495"/>
                </a:lnTo>
                <a:lnTo>
                  <a:pt x="7149757" y="1552732"/>
                </a:lnTo>
                <a:cubicBezTo>
                  <a:pt x="7141378" y="1554948"/>
                  <a:pt x="7115959" y="1563256"/>
                  <a:pt x="7104804" y="1565792"/>
                </a:cubicBezTo>
                <a:cubicBezTo>
                  <a:pt x="7099811" y="1550850"/>
                  <a:pt x="7096935" y="1561973"/>
                  <a:pt x="7082824" y="1567947"/>
                </a:cubicBezTo>
                <a:cubicBezTo>
                  <a:pt x="7071919" y="1546070"/>
                  <a:pt x="7039417" y="1570606"/>
                  <a:pt x="7021520" y="1562334"/>
                </a:cubicBezTo>
                <a:cubicBezTo>
                  <a:pt x="7011400" y="1567217"/>
                  <a:pt x="7000495" y="1571981"/>
                  <a:pt x="6988956" y="1576442"/>
                </a:cubicBezTo>
                <a:lnTo>
                  <a:pt x="6981922" y="1578821"/>
                </a:lnTo>
                <a:lnTo>
                  <a:pt x="6981583" y="1578678"/>
                </a:lnTo>
                <a:cubicBezTo>
                  <a:pt x="6979627" y="1578791"/>
                  <a:pt x="6977153" y="1579421"/>
                  <a:pt x="6973762" y="1580811"/>
                </a:cubicBezTo>
                <a:lnTo>
                  <a:pt x="6969093" y="1583157"/>
                </a:lnTo>
                <a:lnTo>
                  <a:pt x="6890037" y="1575825"/>
                </a:lnTo>
                <a:cubicBezTo>
                  <a:pt x="6849459" y="1579997"/>
                  <a:pt x="6820022" y="1566922"/>
                  <a:pt x="6785054" y="1582200"/>
                </a:cubicBezTo>
                <a:cubicBezTo>
                  <a:pt x="6747047" y="1586037"/>
                  <a:pt x="6712794" y="1582954"/>
                  <a:pt x="6681692" y="1591296"/>
                </a:cubicBezTo>
                <a:cubicBezTo>
                  <a:pt x="6667557" y="1587501"/>
                  <a:pt x="6654822" y="1586753"/>
                  <a:pt x="6644556" y="1595940"/>
                </a:cubicBezTo>
                <a:cubicBezTo>
                  <a:pt x="6608615" y="1597269"/>
                  <a:pt x="6597697" y="1587005"/>
                  <a:pt x="6577106" y="1598261"/>
                </a:cubicBezTo>
                <a:lnTo>
                  <a:pt x="6544183" y="1596149"/>
                </a:lnTo>
                <a:lnTo>
                  <a:pt x="6540921" y="1593857"/>
                </a:lnTo>
                <a:lnTo>
                  <a:pt x="6535046" y="1593283"/>
                </a:lnTo>
                <a:lnTo>
                  <a:pt x="6519853" y="1595771"/>
                </a:lnTo>
                <a:lnTo>
                  <a:pt x="6514280" y="1597376"/>
                </a:lnTo>
                <a:cubicBezTo>
                  <a:pt x="6510385" y="1598232"/>
                  <a:pt x="6507735" y="1598481"/>
                  <a:pt x="6505824" y="1598298"/>
                </a:cubicBezTo>
                <a:lnTo>
                  <a:pt x="6505573" y="1598109"/>
                </a:lnTo>
                <a:lnTo>
                  <a:pt x="6497741" y="1599392"/>
                </a:lnTo>
                <a:cubicBezTo>
                  <a:pt x="6484628" y="1602044"/>
                  <a:pt x="6471968" y="1605085"/>
                  <a:pt x="6459992" y="1608358"/>
                </a:cubicBezTo>
                <a:cubicBezTo>
                  <a:pt x="6447037" y="1597612"/>
                  <a:pt x="6404274" y="1616787"/>
                  <a:pt x="6404572" y="1593771"/>
                </a:cubicBezTo>
                <a:cubicBezTo>
                  <a:pt x="6388277" y="1597519"/>
                  <a:pt x="6380141" y="1607970"/>
                  <a:pt x="6382671" y="1592612"/>
                </a:cubicBezTo>
                <a:lnTo>
                  <a:pt x="6369843" y="1590015"/>
                </a:lnTo>
                <a:lnTo>
                  <a:pt x="6269740" y="1614633"/>
                </a:lnTo>
                <a:lnTo>
                  <a:pt x="6255405" y="1620529"/>
                </a:lnTo>
                <a:cubicBezTo>
                  <a:pt x="6250911" y="1623016"/>
                  <a:pt x="6247090" y="1625968"/>
                  <a:pt x="6244248" y="1629561"/>
                </a:cubicBezTo>
                <a:cubicBezTo>
                  <a:pt x="6188859" y="1618246"/>
                  <a:pt x="6143250" y="1639346"/>
                  <a:pt x="6086396" y="1642666"/>
                </a:cubicBezTo>
                <a:cubicBezTo>
                  <a:pt x="6024311" y="1653696"/>
                  <a:pt x="5889522" y="1686499"/>
                  <a:pt x="5867429" y="1695554"/>
                </a:cubicBezTo>
                <a:cubicBezTo>
                  <a:pt x="5848669" y="1700350"/>
                  <a:pt x="5763994" y="1699795"/>
                  <a:pt x="5772864" y="1689002"/>
                </a:cubicBezTo>
                <a:cubicBezTo>
                  <a:pt x="5718480" y="1716048"/>
                  <a:pt x="5694188" y="1696562"/>
                  <a:pt x="5629833" y="1713273"/>
                </a:cubicBezTo>
                <a:lnTo>
                  <a:pt x="5504771" y="1725744"/>
                </a:lnTo>
                <a:lnTo>
                  <a:pt x="5490967" y="1726367"/>
                </a:lnTo>
                <a:lnTo>
                  <a:pt x="5486015" y="1721481"/>
                </a:lnTo>
                <a:lnTo>
                  <a:pt x="5439364" y="1721349"/>
                </a:lnTo>
                <a:cubicBezTo>
                  <a:pt x="5418850" y="1733129"/>
                  <a:pt x="5381503" y="1725668"/>
                  <a:pt x="5350025" y="1729885"/>
                </a:cubicBezTo>
                <a:lnTo>
                  <a:pt x="5336104" y="1734377"/>
                </a:lnTo>
                <a:lnTo>
                  <a:pt x="5245234" y="1738520"/>
                </a:lnTo>
                <a:lnTo>
                  <a:pt x="5182955" y="1744622"/>
                </a:lnTo>
                <a:lnTo>
                  <a:pt x="5169506" y="1748993"/>
                </a:lnTo>
                <a:lnTo>
                  <a:pt x="5154299" y="1744080"/>
                </a:lnTo>
                <a:cubicBezTo>
                  <a:pt x="5152463" y="1742751"/>
                  <a:pt x="5150989" y="1741283"/>
                  <a:pt x="5149917" y="1739727"/>
                </a:cubicBezTo>
                <a:lnTo>
                  <a:pt x="5100319" y="1745797"/>
                </a:lnTo>
                <a:lnTo>
                  <a:pt x="5094361" y="1745767"/>
                </a:lnTo>
                <a:lnTo>
                  <a:pt x="5053410" y="1742790"/>
                </a:lnTo>
                <a:lnTo>
                  <a:pt x="4992711" y="1734075"/>
                </a:lnTo>
                <a:cubicBezTo>
                  <a:pt x="4972764" y="1728527"/>
                  <a:pt x="4955480" y="1708667"/>
                  <a:pt x="4930098" y="1717312"/>
                </a:cubicBezTo>
                <a:cubicBezTo>
                  <a:pt x="4936142" y="1706767"/>
                  <a:pt x="4900350" y="1719438"/>
                  <a:pt x="4893834" y="1710028"/>
                </a:cubicBezTo>
                <a:cubicBezTo>
                  <a:pt x="4890113" y="1702277"/>
                  <a:pt x="4878389" y="1704314"/>
                  <a:pt x="4868730" y="1702384"/>
                </a:cubicBezTo>
                <a:cubicBezTo>
                  <a:pt x="4860577" y="1694955"/>
                  <a:pt x="4813519" y="1692594"/>
                  <a:pt x="4797925" y="1695535"/>
                </a:cubicBezTo>
                <a:cubicBezTo>
                  <a:pt x="4754973" y="1708626"/>
                  <a:pt x="4712186" y="1679830"/>
                  <a:pt x="4677670" y="1689453"/>
                </a:cubicBezTo>
                <a:cubicBezTo>
                  <a:pt x="4650390" y="1686902"/>
                  <a:pt x="4641786" y="1682702"/>
                  <a:pt x="4634248" y="1680227"/>
                </a:cubicBezTo>
                <a:lnTo>
                  <a:pt x="4632434" y="1674607"/>
                </a:lnTo>
                <a:lnTo>
                  <a:pt x="4619204" y="1672507"/>
                </a:lnTo>
                <a:lnTo>
                  <a:pt x="4616283" y="1670977"/>
                </a:lnTo>
                <a:cubicBezTo>
                  <a:pt x="4610716" y="1668036"/>
                  <a:pt x="4605090" y="1665277"/>
                  <a:pt x="4598926" y="1663178"/>
                </a:cubicBezTo>
                <a:cubicBezTo>
                  <a:pt x="4588025" y="1686237"/>
                  <a:pt x="4544698" y="1649138"/>
                  <a:pt x="4547069" y="1670642"/>
                </a:cubicBezTo>
                <a:lnTo>
                  <a:pt x="4523516" y="1669785"/>
                </a:lnTo>
                <a:lnTo>
                  <a:pt x="4500586" y="1675912"/>
                </a:lnTo>
                <a:lnTo>
                  <a:pt x="4488196" y="1683463"/>
                </a:lnTo>
                <a:lnTo>
                  <a:pt x="4445463" y="1695634"/>
                </a:lnTo>
                <a:lnTo>
                  <a:pt x="4446550" y="1680538"/>
                </a:lnTo>
                <a:lnTo>
                  <a:pt x="4365375" y="1697935"/>
                </a:lnTo>
                <a:lnTo>
                  <a:pt x="4305123" y="1714185"/>
                </a:lnTo>
                <a:lnTo>
                  <a:pt x="4292665" y="1720703"/>
                </a:lnTo>
                <a:lnTo>
                  <a:pt x="4276789" y="1718367"/>
                </a:lnTo>
                <a:cubicBezTo>
                  <a:pt x="4274740" y="1717359"/>
                  <a:pt x="4273021" y="1716157"/>
                  <a:pt x="4271683" y="1714801"/>
                </a:cubicBezTo>
                <a:lnTo>
                  <a:pt x="4223918" y="1728936"/>
                </a:lnTo>
                <a:lnTo>
                  <a:pt x="4218039" y="1729885"/>
                </a:lnTo>
                <a:lnTo>
                  <a:pt x="4177153" y="1733691"/>
                </a:lnTo>
                <a:lnTo>
                  <a:pt x="4051032" y="1728886"/>
                </a:lnTo>
                <a:cubicBezTo>
                  <a:pt x="4055072" y="1717510"/>
                  <a:pt x="4022108" y="1735873"/>
                  <a:pt x="4013978" y="1727679"/>
                </a:cubicBezTo>
                <a:cubicBezTo>
                  <a:pt x="4008905" y="1720660"/>
                  <a:pt x="3997723" y="1724594"/>
                  <a:pt x="3987857" y="1724282"/>
                </a:cubicBezTo>
                <a:cubicBezTo>
                  <a:pt x="3978476" y="1718309"/>
                  <a:pt x="3931683" y="1723723"/>
                  <a:pt x="3916852" y="1729184"/>
                </a:cubicBezTo>
                <a:cubicBezTo>
                  <a:pt x="3876910" y="1749138"/>
                  <a:pt x="3829523" y="1727824"/>
                  <a:pt x="3797263" y="1742976"/>
                </a:cubicBezTo>
                <a:cubicBezTo>
                  <a:pt x="3769922" y="1744951"/>
                  <a:pt x="3760682" y="1742230"/>
                  <a:pt x="3752806" y="1741033"/>
                </a:cubicBezTo>
                <a:lnTo>
                  <a:pt x="3749997" y="1735799"/>
                </a:lnTo>
                <a:lnTo>
                  <a:pt x="3736582" y="1735907"/>
                </a:lnTo>
                <a:lnTo>
                  <a:pt x="3733428" y="1734881"/>
                </a:lnTo>
                <a:cubicBezTo>
                  <a:pt x="3727408" y="1732899"/>
                  <a:pt x="3721365" y="1731108"/>
                  <a:pt x="3714911" y="1730056"/>
                </a:cubicBezTo>
                <a:cubicBezTo>
                  <a:pt x="3708355" y="1754554"/>
                  <a:pt x="3658933" y="1725152"/>
                  <a:pt x="3665172" y="1745936"/>
                </a:cubicBezTo>
                <a:cubicBezTo>
                  <a:pt x="3628569" y="1744420"/>
                  <a:pt x="3583742" y="1775884"/>
                  <a:pt x="3552006" y="1755220"/>
                </a:cubicBezTo>
                <a:cubicBezTo>
                  <a:pt x="3497522" y="1758390"/>
                  <a:pt x="3448310" y="1757433"/>
                  <a:pt x="3390301" y="1762546"/>
                </a:cubicBezTo>
                <a:cubicBezTo>
                  <a:pt x="3345266" y="1774524"/>
                  <a:pt x="3297039" y="1758531"/>
                  <a:pt x="3264312" y="1774620"/>
                </a:cubicBezTo>
                <a:cubicBezTo>
                  <a:pt x="3212634" y="1771139"/>
                  <a:pt x="3147905" y="1780248"/>
                  <a:pt x="3106901" y="1804264"/>
                </a:cubicBezTo>
                <a:cubicBezTo>
                  <a:pt x="3051355" y="1805490"/>
                  <a:pt x="3041708" y="1820368"/>
                  <a:pt x="2993303" y="1806542"/>
                </a:cubicBezTo>
                <a:cubicBezTo>
                  <a:pt x="2989182" y="1810139"/>
                  <a:pt x="2984377" y="1813039"/>
                  <a:pt x="2979115" y="1815432"/>
                </a:cubicBezTo>
                <a:lnTo>
                  <a:pt x="2963118" y="1820962"/>
                </a:lnTo>
                <a:lnTo>
                  <a:pt x="2961156" y="1820297"/>
                </a:lnTo>
                <a:lnTo>
                  <a:pt x="2925719" y="1828468"/>
                </a:lnTo>
                <a:lnTo>
                  <a:pt x="2857951" y="1842496"/>
                </a:lnTo>
                <a:lnTo>
                  <a:pt x="2857427" y="1841591"/>
                </a:lnTo>
                <a:cubicBezTo>
                  <a:pt x="2855386" y="1839734"/>
                  <a:pt x="2852250" y="1838690"/>
                  <a:pt x="2846731" y="1839316"/>
                </a:cubicBezTo>
                <a:cubicBezTo>
                  <a:pt x="2855175" y="1823564"/>
                  <a:pt x="2843311" y="1834035"/>
                  <a:pt x="2826290" y="1837274"/>
                </a:cubicBezTo>
                <a:cubicBezTo>
                  <a:pt x="2835609" y="1813530"/>
                  <a:pt x="2787284" y="1831665"/>
                  <a:pt x="2779146" y="1820071"/>
                </a:cubicBezTo>
                <a:cubicBezTo>
                  <a:pt x="2766432" y="1822985"/>
                  <a:pt x="2753158" y="1825635"/>
                  <a:pt x="2739608" y="1827861"/>
                </a:cubicBezTo>
                <a:lnTo>
                  <a:pt x="2731631" y="1828881"/>
                </a:lnTo>
                <a:cubicBezTo>
                  <a:pt x="2731575" y="1828813"/>
                  <a:pt x="2731521" y="1828744"/>
                  <a:pt x="2731464" y="1828677"/>
                </a:cubicBezTo>
                <a:cubicBezTo>
                  <a:pt x="2729715" y="1828415"/>
                  <a:pt x="2727085" y="1828569"/>
                  <a:pt x="2723037" y="1829303"/>
                </a:cubicBezTo>
                <a:lnTo>
                  <a:pt x="2701616" y="1832725"/>
                </a:lnTo>
                <a:lnTo>
                  <a:pt x="2696239" y="1831904"/>
                </a:lnTo>
                <a:lnTo>
                  <a:pt x="2663445" y="1825958"/>
                </a:lnTo>
                <a:cubicBezTo>
                  <a:pt x="2641260" y="1825904"/>
                  <a:pt x="2595040" y="1827674"/>
                  <a:pt x="2560925" y="1829094"/>
                </a:cubicBezTo>
                <a:cubicBezTo>
                  <a:pt x="2527977" y="1836499"/>
                  <a:pt x="2496507" y="1831991"/>
                  <a:pt x="2458739" y="1834479"/>
                </a:cubicBezTo>
                <a:cubicBezTo>
                  <a:pt x="2419379" y="1848893"/>
                  <a:pt x="2396428" y="1834257"/>
                  <a:pt x="2356074" y="1836991"/>
                </a:cubicBezTo>
                <a:cubicBezTo>
                  <a:pt x="2323435" y="1857644"/>
                  <a:pt x="2325610" y="1826053"/>
                  <a:pt x="2304241" y="1822021"/>
                </a:cubicBezTo>
                <a:lnTo>
                  <a:pt x="2298362" y="1822125"/>
                </a:lnTo>
                <a:lnTo>
                  <a:pt x="2283527" y="1826361"/>
                </a:lnTo>
                <a:lnTo>
                  <a:pt x="2278150" y="1828604"/>
                </a:lnTo>
                <a:cubicBezTo>
                  <a:pt x="2274371" y="1829907"/>
                  <a:pt x="2271762" y="1830461"/>
                  <a:pt x="2269853" y="1830502"/>
                </a:cubicBezTo>
                <a:lnTo>
                  <a:pt x="2269585" y="1830341"/>
                </a:lnTo>
                <a:lnTo>
                  <a:pt x="2225332" y="1845825"/>
                </a:lnTo>
                <a:cubicBezTo>
                  <a:pt x="2211505" y="1836594"/>
                  <a:pt x="2170867" y="1860661"/>
                  <a:pt x="2169048" y="1837658"/>
                </a:cubicBezTo>
                <a:cubicBezTo>
                  <a:pt x="2153238" y="1843278"/>
                  <a:pt x="2146132" y="1854645"/>
                  <a:pt x="2147231" y="1839027"/>
                </a:cubicBezTo>
                <a:cubicBezTo>
                  <a:pt x="2141901" y="1840465"/>
                  <a:pt x="2138205" y="1840014"/>
                  <a:pt x="2135241" y="1838652"/>
                </a:cubicBezTo>
                <a:lnTo>
                  <a:pt x="2099215" y="1850768"/>
                </a:lnTo>
                <a:lnTo>
                  <a:pt x="2094046" y="1850806"/>
                </a:lnTo>
                <a:lnTo>
                  <a:pt x="2071850" y="1861319"/>
                </a:lnTo>
                <a:lnTo>
                  <a:pt x="2039607" y="1874318"/>
                </a:lnTo>
                <a:lnTo>
                  <a:pt x="2037289" y="1874025"/>
                </a:lnTo>
                <a:lnTo>
                  <a:pt x="2023615" y="1881562"/>
                </a:lnTo>
                <a:cubicBezTo>
                  <a:pt x="2019390" y="1884562"/>
                  <a:pt x="1959668" y="1894795"/>
                  <a:pt x="1957176" y="1898709"/>
                </a:cubicBezTo>
                <a:cubicBezTo>
                  <a:pt x="1901224" y="1893805"/>
                  <a:pt x="1914145" y="1913274"/>
                  <a:pt x="1858081" y="1923144"/>
                </a:cubicBezTo>
                <a:cubicBezTo>
                  <a:pt x="1819487" y="1923227"/>
                  <a:pt x="1798952" y="1929741"/>
                  <a:pt x="1738865" y="1944965"/>
                </a:cubicBezTo>
                <a:cubicBezTo>
                  <a:pt x="1698633" y="1955957"/>
                  <a:pt x="1670491" y="1978862"/>
                  <a:pt x="1616692" y="1989107"/>
                </a:cubicBezTo>
                <a:cubicBezTo>
                  <a:pt x="1565257" y="2022368"/>
                  <a:pt x="1474172" y="2022156"/>
                  <a:pt x="1411898" y="2046254"/>
                </a:cubicBezTo>
                <a:cubicBezTo>
                  <a:pt x="1380237" y="2035952"/>
                  <a:pt x="1386648" y="2042292"/>
                  <a:pt x="1375780" y="2047961"/>
                </a:cubicBezTo>
                <a:cubicBezTo>
                  <a:pt x="1375756" y="2047968"/>
                  <a:pt x="1375731" y="2047974"/>
                  <a:pt x="1375707" y="2047981"/>
                </a:cubicBezTo>
                <a:lnTo>
                  <a:pt x="1285585" y="2047113"/>
                </a:lnTo>
                <a:cubicBezTo>
                  <a:pt x="1279541" y="2043453"/>
                  <a:pt x="1272537" y="2040974"/>
                  <a:pt x="1263658" y="2041397"/>
                </a:cubicBezTo>
                <a:cubicBezTo>
                  <a:pt x="1212454" y="2058890"/>
                  <a:pt x="1258499" y="2026611"/>
                  <a:pt x="1170403" y="2033399"/>
                </a:cubicBezTo>
                <a:cubicBezTo>
                  <a:pt x="1166530" y="2036274"/>
                  <a:pt x="1154254" y="2033463"/>
                  <a:pt x="1153718" y="2029576"/>
                </a:cubicBezTo>
                <a:cubicBezTo>
                  <a:pt x="1148486" y="2030819"/>
                  <a:pt x="1137980" y="2038354"/>
                  <a:pt x="1133937" y="2032149"/>
                </a:cubicBezTo>
                <a:cubicBezTo>
                  <a:pt x="1104720" y="2031606"/>
                  <a:pt x="1077532" y="2035424"/>
                  <a:pt x="1054999" y="2043242"/>
                </a:cubicBezTo>
                <a:cubicBezTo>
                  <a:pt x="1024875" y="2038090"/>
                  <a:pt x="1020473" y="2042711"/>
                  <a:pt x="1018405" y="2048281"/>
                </a:cubicBezTo>
                <a:lnTo>
                  <a:pt x="1016563" y="2051718"/>
                </a:lnTo>
                <a:lnTo>
                  <a:pt x="1008284" y="2046742"/>
                </a:lnTo>
                <a:cubicBezTo>
                  <a:pt x="999244" y="2043620"/>
                  <a:pt x="990505" y="2044937"/>
                  <a:pt x="981974" y="2048363"/>
                </a:cubicBezTo>
                <a:lnTo>
                  <a:pt x="971903" y="2053484"/>
                </a:lnTo>
                <a:lnTo>
                  <a:pt x="954015" y="2052529"/>
                </a:lnTo>
                <a:cubicBezTo>
                  <a:pt x="931960" y="2051365"/>
                  <a:pt x="861352" y="2046214"/>
                  <a:pt x="839571" y="2046509"/>
                </a:cubicBezTo>
                <a:lnTo>
                  <a:pt x="823321" y="2054296"/>
                </a:lnTo>
                <a:lnTo>
                  <a:pt x="800990" y="2051523"/>
                </a:lnTo>
                <a:cubicBezTo>
                  <a:pt x="790723" y="2052171"/>
                  <a:pt x="782268" y="2055403"/>
                  <a:pt x="776439" y="2062634"/>
                </a:cubicBezTo>
                <a:cubicBezTo>
                  <a:pt x="773155" y="2056184"/>
                  <a:pt x="769593" y="2059253"/>
                  <a:pt x="763041" y="2063995"/>
                </a:cubicBezTo>
                <a:lnTo>
                  <a:pt x="757863" y="2065877"/>
                </a:lnTo>
                <a:lnTo>
                  <a:pt x="745053" y="2051831"/>
                </a:lnTo>
                <a:lnTo>
                  <a:pt x="722609" y="2049504"/>
                </a:lnTo>
                <a:lnTo>
                  <a:pt x="717618" y="2042131"/>
                </a:lnTo>
                <a:lnTo>
                  <a:pt x="703285" y="2046808"/>
                </a:lnTo>
                <a:cubicBezTo>
                  <a:pt x="698219" y="2048137"/>
                  <a:pt x="690058" y="2049926"/>
                  <a:pt x="680199" y="2051947"/>
                </a:cubicBezTo>
                <a:lnTo>
                  <a:pt x="667351" y="2054469"/>
                </a:lnTo>
                <a:lnTo>
                  <a:pt x="660961" y="2049404"/>
                </a:lnTo>
                <a:lnTo>
                  <a:pt x="638282" y="2060093"/>
                </a:lnTo>
                <a:lnTo>
                  <a:pt x="583551" y="2070197"/>
                </a:lnTo>
                <a:cubicBezTo>
                  <a:pt x="569268" y="2091365"/>
                  <a:pt x="529124" y="2053106"/>
                  <a:pt x="525274" y="2079137"/>
                </a:cubicBezTo>
                <a:cubicBezTo>
                  <a:pt x="506495" y="2056498"/>
                  <a:pt x="440091" y="2069666"/>
                  <a:pt x="405635" y="2059339"/>
                </a:cubicBezTo>
                <a:cubicBezTo>
                  <a:pt x="397410" y="2069278"/>
                  <a:pt x="294416" y="2032966"/>
                  <a:pt x="281555" y="2022847"/>
                </a:cubicBezTo>
                <a:cubicBezTo>
                  <a:pt x="171589" y="1986245"/>
                  <a:pt x="126791" y="1985528"/>
                  <a:pt x="98513" y="1969504"/>
                </a:cubicBezTo>
                <a:cubicBezTo>
                  <a:pt x="85544" y="1965247"/>
                  <a:pt x="73324" y="1958000"/>
                  <a:pt x="56191" y="1950709"/>
                </a:cubicBezTo>
                <a:lnTo>
                  <a:pt x="0" y="1935789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Title 8">
            <a:extLst>
              <a:ext uri="{FF2B5EF4-FFF2-40B4-BE49-F238E27FC236}">
                <a16:creationId xmlns:a16="http://schemas.microsoft.com/office/drawing/2014/main" id="{5962BEDA-9780-89B3-6FD2-285F90F934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543405" cy="1188720"/>
          </a:xfrm>
        </p:spPr>
        <p:txBody>
          <a:bodyPr>
            <a:normAutofit/>
          </a:bodyPr>
          <a:lstStyle/>
          <a:p>
            <a:r>
              <a:rPr lang="es-ES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s-E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s-ES" dirty="0" err="1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list</a:t>
            </a:r>
            <a:r>
              <a:rPr lang="es-ES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1DE2A7ED-2CCD-7FC5-D7FF-5A57973411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5"/>
            <a:ext cx="8276026" cy="3320031"/>
          </a:xfrm>
        </p:spPr>
        <p:txBody>
          <a:bodyPr anchor="ctr">
            <a:normAutofit fontScale="92500" lnSpcReduction="20000"/>
          </a:bodyPr>
          <a:lstStyle/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Bowlby, J. (1969) </a:t>
            </a:r>
            <a:r>
              <a:rPr lang="en-GB" sz="1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 and Loss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London: Hogarth Press. Available at:</a:t>
            </a:r>
            <a:b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8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https://books.google.co.uk/books?hl=es&amp;lr=&amp;id=1h89j7-Oe5kC&amp;oi=fnd&amp;pg=PR13&amp;dq=Attachment+and+Loss+Bowlby+1969+&amp;ots=8JKBkiCoMz&amp;sig=5FRxAOIUQI4EklB7x8lzEp0rMAk&amp;redir_esc=y#v=onepage&amp;q=Attachment%20and%20Loss%20Bowlby%201969&amp;f=false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10 March 2026).</a:t>
            </a:r>
            <a:endParaRPr lang="es-ES" sz="1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Waters, E. (2005) ‘Attachment and Development’, </a:t>
            </a:r>
            <a:r>
              <a:rPr lang="en-GB" sz="1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Attachment &amp; Human Development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7(4), pp. 349–361. Available at: </a:t>
            </a:r>
            <a:r>
              <a:rPr lang="en-GB" sz="18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https://psychology.psy.sunysb.edu/attachment/online/Sroufe%20articles/Sroufe%20A&amp;HD%202005%20Attachment%20and%20Dev-Prospective%20Long%20Study%20Birth%20to%20Adult.pdf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10 March 2026).</a:t>
            </a:r>
            <a:endParaRPr lang="es-ES" sz="1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Holmes, J. (2013) </a:t>
            </a:r>
            <a:r>
              <a:rPr lang="en-GB" sz="1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John Bowlby and Attachment Theory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 action="ppaction://hlinkfile"/>
              </a:rPr>
              <a:t>file:///C:/Users/User/Downloads/10.4324_9781315879772_previewpdf.pdf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10 March 2026).</a:t>
            </a:r>
            <a:endParaRPr lang="es-ES" sz="1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s-ES" sz="1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42DCE2C-2863-46FA-9BE7-24365A24D9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24586" y="5970896"/>
            <a:ext cx="9967416" cy="887104"/>
          </a:xfrm>
          <a:custGeom>
            <a:avLst/>
            <a:gdLst>
              <a:gd name="connsiteX0" fmla="*/ 4686423 w 9517857"/>
              <a:gd name="connsiteY0" fmla="*/ 247919 h 918356"/>
              <a:gd name="connsiteX1" fmla="*/ 4689051 w 9517857"/>
              <a:gd name="connsiteY1" fmla="*/ 250968 h 918356"/>
              <a:gd name="connsiteX2" fmla="*/ 4687244 w 9517857"/>
              <a:gd name="connsiteY2" fmla="*/ 251298 h 918356"/>
              <a:gd name="connsiteX3" fmla="*/ 4685225 w 9517857"/>
              <a:gd name="connsiteY3" fmla="*/ 246530 h 918356"/>
              <a:gd name="connsiteX4" fmla="*/ 4686133 w 9517857"/>
              <a:gd name="connsiteY4" fmla="*/ 246727 h 918356"/>
              <a:gd name="connsiteX5" fmla="*/ 4686423 w 9517857"/>
              <a:gd name="connsiteY5" fmla="*/ 247919 h 918356"/>
              <a:gd name="connsiteX6" fmla="*/ 9517856 w 9517857"/>
              <a:gd name="connsiteY6" fmla="*/ 0 h 918356"/>
              <a:gd name="connsiteX7" fmla="*/ 9517857 w 9517857"/>
              <a:gd name="connsiteY7" fmla="*/ 12 h 918356"/>
              <a:gd name="connsiteX8" fmla="*/ 9517857 w 9517857"/>
              <a:gd name="connsiteY8" fmla="*/ 918356 h 918356"/>
              <a:gd name="connsiteX9" fmla="*/ 14604 w 9517857"/>
              <a:gd name="connsiteY9" fmla="*/ 918356 h 918356"/>
              <a:gd name="connsiteX10" fmla="*/ 12841 w 9517857"/>
              <a:gd name="connsiteY10" fmla="*/ 917763 h 918356"/>
              <a:gd name="connsiteX11" fmla="*/ 93 w 9517857"/>
              <a:gd name="connsiteY11" fmla="*/ 912471 h 918356"/>
              <a:gd name="connsiteX12" fmla="*/ 58674 w 9517857"/>
              <a:gd name="connsiteY12" fmla="*/ 890322 h 918356"/>
              <a:gd name="connsiteX13" fmla="*/ 275005 w 9517857"/>
              <a:gd name="connsiteY13" fmla="*/ 807229 h 918356"/>
              <a:gd name="connsiteX14" fmla="*/ 587824 w 9517857"/>
              <a:gd name="connsiteY14" fmla="*/ 798195 h 918356"/>
              <a:gd name="connsiteX15" fmla="*/ 651826 w 9517857"/>
              <a:gd name="connsiteY15" fmla="*/ 738338 h 918356"/>
              <a:gd name="connsiteX16" fmla="*/ 727985 w 9517857"/>
              <a:gd name="connsiteY16" fmla="*/ 719826 h 918356"/>
              <a:gd name="connsiteX17" fmla="*/ 778982 w 9517857"/>
              <a:gd name="connsiteY17" fmla="*/ 710142 h 918356"/>
              <a:gd name="connsiteX18" fmla="*/ 849944 w 9517857"/>
              <a:gd name="connsiteY18" fmla="*/ 717987 h 918356"/>
              <a:gd name="connsiteX19" fmla="*/ 921659 w 9517857"/>
              <a:gd name="connsiteY19" fmla="*/ 712695 h 918356"/>
              <a:gd name="connsiteX20" fmla="*/ 930946 w 9517857"/>
              <a:gd name="connsiteY20" fmla="*/ 734046 h 918356"/>
              <a:gd name="connsiteX21" fmla="*/ 986250 w 9517857"/>
              <a:gd name="connsiteY21" fmla="*/ 713530 h 918356"/>
              <a:gd name="connsiteX22" fmla="*/ 1013752 w 9517857"/>
              <a:gd name="connsiteY22" fmla="*/ 713361 h 918356"/>
              <a:gd name="connsiteX23" fmla="*/ 1023734 w 9517857"/>
              <a:gd name="connsiteY23" fmla="*/ 718571 h 918356"/>
              <a:gd name="connsiteX24" fmla="*/ 1063207 w 9517857"/>
              <a:gd name="connsiteY24" fmla="*/ 715651 h 918356"/>
              <a:gd name="connsiteX25" fmla="*/ 1081980 w 9517857"/>
              <a:gd name="connsiteY25" fmla="*/ 738455 h 918356"/>
              <a:gd name="connsiteX26" fmla="*/ 1218120 w 9517857"/>
              <a:gd name="connsiteY26" fmla="*/ 713280 h 918356"/>
              <a:gd name="connsiteX27" fmla="*/ 1397459 w 9517857"/>
              <a:gd name="connsiteY27" fmla="*/ 691190 h 918356"/>
              <a:gd name="connsiteX28" fmla="*/ 1580688 w 9517857"/>
              <a:gd name="connsiteY28" fmla="*/ 693697 h 918356"/>
              <a:gd name="connsiteX29" fmla="*/ 1772334 w 9517857"/>
              <a:gd name="connsiteY29" fmla="*/ 710640 h 918356"/>
              <a:gd name="connsiteX30" fmla="*/ 2002561 w 9517857"/>
              <a:gd name="connsiteY30" fmla="*/ 659917 h 918356"/>
              <a:gd name="connsiteX31" fmla="*/ 2135144 w 9517857"/>
              <a:gd name="connsiteY31" fmla="*/ 636501 h 918356"/>
              <a:gd name="connsiteX32" fmla="*/ 2440292 w 9517857"/>
              <a:gd name="connsiteY32" fmla="*/ 593862 h 918356"/>
              <a:gd name="connsiteX33" fmla="*/ 2547829 w 9517857"/>
              <a:gd name="connsiteY33" fmla="*/ 566150 h 918356"/>
              <a:gd name="connsiteX34" fmla="*/ 2658055 w 9517857"/>
              <a:gd name="connsiteY34" fmla="*/ 578727 h 918356"/>
              <a:gd name="connsiteX35" fmla="*/ 2693698 w 9517857"/>
              <a:gd name="connsiteY35" fmla="*/ 560029 h 918356"/>
              <a:gd name="connsiteX36" fmla="*/ 2699673 w 9517857"/>
              <a:gd name="connsiteY36" fmla="*/ 556400 h 918356"/>
              <a:gd name="connsiteX37" fmla="*/ 2727306 w 9517857"/>
              <a:gd name="connsiteY37" fmla="*/ 550698 h 918356"/>
              <a:gd name="connsiteX38" fmla="*/ 2730451 w 9517857"/>
              <a:gd name="connsiteY38" fmla="*/ 538058 h 918356"/>
              <a:gd name="connsiteX39" fmla="*/ 2768713 w 9517857"/>
              <a:gd name="connsiteY39" fmla="*/ 521575 h 918356"/>
              <a:gd name="connsiteX40" fmla="*/ 2820868 w 9517857"/>
              <a:gd name="connsiteY40" fmla="*/ 514160 h 918356"/>
              <a:gd name="connsiteX41" fmla="*/ 3073635 w 9517857"/>
              <a:gd name="connsiteY41" fmla="*/ 491294 h 918356"/>
              <a:gd name="connsiteX42" fmla="*/ 3222071 w 9517857"/>
              <a:gd name="connsiteY42" fmla="*/ 470559 h 918356"/>
              <a:gd name="connsiteX43" fmla="*/ 3274069 w 9517857"/>
              <a:gd name="connsiteY43" fmla="*/ 451605 h 918356"/>
              <a:gd name="connsiteX44" fmla="*/ 3349632 w 9517857"/>
              <a:gd name="connsiteY44" fmla="*/ 432583 h 918356"/>
              <a:gd name="connsiteX45" fmla="*/ 3479593 w 9517857"/>
              <a:gd name="connsiteY45" fmla="*/ 390437 h 918356"/>
              <a:gd name="connsiteX46" fmla="*/ 3660110 w 9517857"/>
              <a:gd name="connsiteY46" fmla="*/ 348726 h 918356"/>
              <a:gd name="connsiteX47" fmla="*/ 3750023 w 9517857"/>
              <a:gd name="connsiteY47" fmla="*/ 370678 h 918356"/>
              <a:gd name="connsiteX48" fmla="*/ 3844133 w 9517857"/>
              <a:gd name="connsiteY48" fmla="*/ 360648 h 918356"/>
              <a:gd name="connsiteX49" fmla="*/ 3913545 w 9517857"/>
              <a:gd name="connsiteY49" fmla="*/ 344235 h 918356"/>
              <a:gd name="connsiteX50" fmla="*/ 4266740 w 9517857"/>
              <a:gd name="connsiteY50" fmla="*/ 361454 h 918356"/>
              <a:gd name="connsiteX51" fmla="*/ 4430770 w 9517857"/>
              <a:gd name="connsiteY51" fmla="*/ 342643 h 918356"/>
              <a:gd name="connsiteX52" fmla="*/ 4512664 w 9517857"/>
              <a:gd name="connsiteY52" fmla="*/ 319948 h 918356"/>
              <a:gd name="connsiteX53" fmla="*/ 4616423 w 9517857"/>
              <a:gd name="connsiteY53" fmla="*/ 290914 h 918356"/>
              <a:gd name="connsiteX54" fmla="*/ 4691675 w 9517857"/>
              <a:gd name="connsiteY54" fmla="*/ 254011 h 918356"/>
              <a:gd name="connsiteX55" fmla="*/ 4689051 w 9517857"/>
              <a:gd name="connsiteY55" fmla="*/ 250968 h 918356"/>
              <a:gd name="connsiteX56" fmla="*/ 4719994 w 9517857"/>
              <a:gd name="connsiteY56" fmla="*/ 245307 h 918356"/>
              <a:gd name="connsiteX57" fmla="*/ 4752894 w 9517857"/>
              <a:gd name="connsiteY57" fmla="*/ 239875 h 918356"/>
              <a:gd name="connsiteX58" fmla="*/ 4769329 w 9517857"/>
              <a:gd name="connsiteY58" fmla="*/ 233585 h 918356"/>
              <a:gd name="connsiteX59" fmla="*/ 4775634 w 9517857"/>
              <a:gd name="connsiteY59" fmla="*/ 234063 h 918356"/>
              <a:gd name="connsiteX60" fmla="*/ 4790452 w 9517857"/>
              <a:gd name="connsiteY60" fmla="*/ 233572 h 918356"/>
              <a:gd name="connsiteX61" fmla="*/ 4789062 w 9517857"/>
              <a:gd name="connsiteY61" fmla="*/ 241924 h 918356"/>
              <a:gd name="connsiteX62" fmla="*/ 4827826 w 9517857"/>
              <a:gd name="connsiteY62" fmla="*/ 246977 h 918356"/>
              <a:gd name="connsiteX63" fmla="*/ 4892569 w 9517857"/>
              <a:gd name="connsiteY63" fmla="*/ 249933 h 918356"/>
              <a:gd name="connsiteX64" fmla="*/ 4896611 w 9517857"/>
              <a:gd name="connsiteY64" fmla="*/ 240448 h 918356"/>
              <a:gd name="connsiteX65" fmla="*/ 4917286 w 9517857"/>
              <a:gd name="connsiteY65" fmla="*/ 243659 h 918356"/>
              <a:gd name="connsiteX66" fmla="*/ 4981173 w 9517857"/>
              <a:gd name="connsiteY66" fmla="*/ 247103 h 918356"/>
              <a:gd name="connsiteX67" fmla="*/ 5060397 w 9517857"/>
              <a:gd name="connsiteY67" fmla="*/ 263688 h 918356"/>
              <a:gd name="connsiteX68" fmla="*/ 5252996 w 9517857"/>
              <a:gd name="connsiteY68" fmla="*/ 270655 h 918356"/>
              <a:gd name="connsiteX69" fmla="*/ 5358056 w 9517857"/>
              <a:gd name="connsiteY69" fmla="*/ 247248 h 918356"/>
              <a:gd name="connsiteX70" fmla="*/ 5426496 w 9517857"/>
              <a:gd name="connsiteY70" fmla="*/ 235142 h 918356"/>
              <a:gd name="connsiteX71" fmla="*/ 5497161 w 9517857"/>
              <a:gd name="connsiteY71" fmla="*/ 228808 h 918356"/>
              <a:gd name="connsiteX72" fmla="*/ 5826043 w 9517857"/>
              <a:gd name="connsiteY72" fmla="*/ 148073 h 918356"/>
              <a:gd name="connsiteX73" fmla="*/ 6013415 w 9517857"/>
              <a:gd name="connsiteY73" fmla="*/ 137316 h 918356"/>
              <a:gd name="connsiteX74" fmla="*/ 6080994 w 9517857"/>
              <a:gd name="connsiteY74" fmla="*/ 142938 h 918356"/>
              <a:gd name="connsiteX75" fmla="*/ 6194152 w 9517857"/>
              <a:gd name="connsiteY75" fmla="*/ 151772 h 918356"/>
              <a:gd name="connsiteX76" fmla="*/ 6281379 w 9517857"/>
              <a:gd name="connsiteY76" fmla="*/ 181626 h 918356"/>
              <a:gd name="connsiteX77" fmla="*/ 6374947 w 9517857"/>
              <a:gd name="connsiteY77" fmla="*/ 179799 h 918356"/>
              <a:gd name="connsiteX78" fmla="*/ 6448518 w 9517857"/>
              <a:gd name="connsiteY78" fmla="*/ 164378 h 918356"/>
              <a:gd name="connsiteX79" fmla="*/ 6544700 w 9517857"/>
              <a:gd name="connsiteY79" fmla="*/ 167161 h 918356"/>
              <a:gd name="connsiteX80" fmla="*/ 6648353 w 9517857"/>
              <a:gd name="connsiteY80" fmla="*/ 172250 h 918356"/>
              <a:gd name="connsiteX81" fmla="*/ 6736227 w 9517857"/>
              <a:gd name="connsiteY81" fmla="*/ 173216 h 918356"/>
              <a:gd name="connsiteX82" fmla="*/ 6977218 w 9517857"/>
              <a:gd name="connsiteY82" fmla="*/ 184289 h 918356"/>
              <a:gd name="connsiteX83" fmla="*/ 7065221 w 9517857"/>
              <a:gd name="connsiteY83" fmla="*/ 227531 h 918356"/>
              <a:gd name="connsiteX84" fmla="*/ 7366876 w 9517857"/>
              <a:gd name="connsiteY84" fmla="*/ 248468 h 918356"/>
              <a:gd name="connsiteX85" fmla="*/ 7565449 w 9517857"/>
              <a:gd name="connsiteY85" fmla="*/ 258950 h 918356"/>
              <a:gd name="connsiteX86" fmla="*/ 7599285 w 9517857"/>
              <a:gd name="connsiteY86" fmla="*/ 266021 h 918356"/>
              <a:gd name="connsiteX87" fmla="*/ 7644411 w 9517857"/>
              <a:gd name="connsiteY87" fmla="*/ 258986 h 918356"/>
              <a:gd name="connsiteX88" fmla="*/ 7825110 w 9517857"/>
              <a:gd name="connsiteY88" fmla="*/ 229109 h 918356"/>
              <a:gd name="connsiteX89" fmla="*/ 7965804 w 9517857"/>
              <a:gd name="connsiteY89" fmla="*/ 190545 h 918356"/>
              <a:gd name="connsiteX90" fmla="*/ 8147401 w 9517857"/>
              <a:gd name="connsiteY90" fmla="*/ 205617 h 918356"/>
              <a:gd name="connsiteX91" fmla="*/ 8256033 w 9517857"/>
              <a:gd name="connsiteY91" fmla="*/ 193713 h 918356"/>
              <a:gd name="connsiteX92" fmla="*/ 8410677 w 9517857"/>
              <a:gd name="connsiteY92" fmla="*/ 172167 h 918356"/>
              <a:gd name="connsiteX93" fmla="*/ 8617841 w 9517857"/>
              <a:gd name="connsiteY93" fmla="*/ 155167 h 918356"/>
              <a:gd name="connsiteX94" fmla="*/ 8715976 w 9517857"/>
              <a:gd name="connsiteY94" fmla="*/ 178374 h 918356"/>
              <a:gd name="connsiteX95" fmla="*/ 8778827 w 9517857"/>
              <a:gd name="connsiteY95" fmla="*/ 172936 h 918356"/>
              <a:gd name="connsiteX96" fmla="*/ 8840778 w 9517857"/>
              <a:gd name="connsiteY96" fmla="*/ 143149 h 918356"/>
              <a:gd name="connsiteX97" fmla="*/ 9010380 w 9517857"/>
              <a:gd name="connsiteY97" fmla="*/ 91891 h 918356"/>
              <a:gd name="connsiteX98" fmla="*/ 9110856 w 9517857"/>
              <a:gd name="connsiteY98" fmla="*/ 70997 h 918356"/>
              <a:gd name="connsiteX99" fmla="*/ 9268817 w 9517857"/>
              <a:gd name="connsiteY99" fmla="*/ 53082 h 918356"/>
              <a:gd name="connsiteX100" fmla="*/ 9316667 w 9517857"/>
              <a:gd name="connsiteY100" fmla="*/ 45047 h 918356"/>
              <a:gd name="connsiteX101" fmla="*/ 9428209 w 9517857"/>
              <a:gd name="connsiteY101" fmla="*/ 29923 h 9183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</a:cxnLst>
            <a:rect l="l" t="t" r="r" b="b"/>
            <a:pathLst>
              <a:path w="9517857" h="918356">
                <a:moveTo>
                  <a:pt x="4686423" y="247919"/>
                </a:moveTo>
                <a:lnTo>
                  <a:pt x="4689051" y="250968"/>
                </a:lnTo>
                <a:lnTo>
                  <a:pt x="4687244" y="251298"/>
                </a:lnTo>
                <a:close/>
                <a:moveTo>
                  <a:pt x="4685225" y="246530"/>
                </a:moveTo>
                <a:cubicBezTo>
                  <a:pt x="4688837" y="243198"/>
                  <a:pt x="4687468" y="244598"/>
                  <a:pt x="4686133" y="246727"/>
                </a:cubicBezTo>
                <a:lnTo>
                  <a:pt x="4686423" y="247919"/>
                </a:lnTo>
                <a:close/>
                <a:moveTo>
                  <a:pt x="9517856" y="0"/>
                </a:moveTo>
                <a:lnTo>
                  <a:pt x="9517857" y="12"/>
                </a:lnTo>
                <a:lnTo>
                  <a:pt x="9517857" y="918356"/>
                </a:lnTo>
                <a:lnTo>
                  <a:pt x="14604" y="918356"/>
                </a:lnTo>
                <a:lnTo>
                  <a:pt x="12841" y="917763"/>
                </a:lnTo>
                <a:cubicBezTo>
                  <a:pt x="4532" y="914864"/>
                  <a:pt x="-773" y="912807"/>
                  <a:pt x="93" y="912471"/>
                </a:cubicBezTo>
                <a:cubicBezTo>
                  <a:pt x="172" y="912298"/>
                  <a:pt x="58594" y="890495"/>
                  <a:pt x="58674" y="890322"/>
                </a:cubicBezTo>
                <a:cubicBezTo>
                  <a:pt x="127436" y="929614"/>
                  <a:pt x="206243" y="828226"/>
                  <a:pt x="275005" y="807229"/>
                </a:cubicBezTo>
                <a:cubicBezTo>
                  <a:pt x="303983" y="806087"/>
                  <a:pt x="504960" y="777375"/>
                  <a:pt x="587824" y="798195"/>
                </a:cubicBezTo>
                <a:cubicBezTo>
                  <a:pt x="598733" y="769348"/>
                  <a:pt x="682904" y="785924"/>
                  <a:pt x="651826" y="738338"/>
                </a:cubicBezTo>
                <a:cubicBezTo>
                  <a:pt x="688440" y="737862"/>
                  <a:pt x="753255" y="750396"/>
                  <a:pt x="727985" y="719826"/>
                </a:cubicBezTo>
                <a:cubicBezTo>
                  <a:pt x="739648" y="718749"/>
                  <a:pt x="775717" y="715087"/>
                  <a:pt x="778982" y="710142"/>
                </a:cubicBezTo>
                <a:cubicBezTo>
                  <a:pt x="779189" y="709407"/>
                  <a:pt x="849736" y="718721"/>
                  <a:pt x="849944" y="717987"/>
                </a:cubicBezTo>
                <a:lnTo>
                  <a:pt x="921659" y="712695"/>
                </a:lnTo>
                <a:lnTo>
                  <a:pt x="930946" y="734046"/>
                </a:lnTo>
                <a:lnTo>
                  <a:pt x="986250" y="713530"/>
                </a:lnTo>
                <a:lnTo>
                  <a:pt x="1013752" y="713361"/>
                </a:lnTo>
                <a:lnTo>
                  <a:pt x="1023734" y="718571"/>
                </a:lnTo>
                <a:cubicBezTo>
                  <a:pt x="1033291" y="721276"/>
                  <a:pt x="1045398" y="721394"/>
                  <a:pt x="1063207" y="715651"/>
                </a:cubicBezTo>
                <a:lnTo>
                  <a:pt x="1081980" y="738455"/>
                </a:lnTo>
                <a:lnTo>
                  <a:pt x="1218120" y="713280"/>
                </a:lnTo>
                <a:cubicBezTo>
                  <a:pt x="1230137" y="716162"/>
                  <a:pt x="1387179" y="685179"/>
                  <a:pt x="1397459" y="691190"/>
                </a:cubicBezTo>
                <a:cubicBezTo>
                  <a:pt x="1490025" y="704984"/>
                  <a:pt x="1465878" y="715604"/>
                  <a:pt x="1580688" y="693697"/>
                </a:cubicBezTo>
                <a:cubicBezTo>
                  <a:pt x="1607067" y="704379"/>
                  <a:pt x="1719477" y="658239"/>
                  <a:pt x="1772334" y="710640"/>
                </a:cubicBezTo>
                <a:cubicBezTo>
                  <a:pt x="1745536" y="644824"/>
                  <a:pt x="1976078" y="716436"/>
                  <a:pt x="2002561" y="659917"/>
                </a:cubicBezTo>
                <a:cubicBezTo>
                  <a:pt x="2045346" y="660357"/>
                  <a:pt x="2166676" y="654391"/>
                  <a:pt x="2135144" y="636501"/>
                </a:cubicBezTo>
                <a:cubicBezTo>
                  <a:pt x="2276591" y="665055"/>
                  <a:pt x="2293173" y="591792"/>
                  <a:pt x="2440292" y="593862"/>
                </a:cubicBezTo>
                <a:cubicBezTo>
                  <a:pt x="2495160" y="534824"/>
                  <a:pt x="2473343" y="585644"/>
                  <a:pt x="2547829" y="566150"/>
                </a:cubicBezTo>
                <a:cubicBezTo>
                  <a:pt x="2545438" y="614169"/>
                  <a:pt x="2632278" y="528280"/>
                  <a:pt x="2658055" y="578727"/>
                </a:cubicBezTo>
                <a:cubicBezTo>
                  <a:pt x="2670795" y="573581"/>
                  <a:pt x="2682322" y="567005"/>
                  <a:pt x="2693698" y="560029"/>
                </a:cubicBezTo>
                <a:lnTo>
                  <a:pt x="2699673" y="556400"/>
                </a:lnTo>
                <a:lnTo>
                  <a:pt x="2727306" y="550698"/>
                </a:lnTo>
                <a:lnTo>
                  <a:pt x="2730451" y="538058"/>
                </a:lnTo>
                <a:lnTo>
                  <a:pt x="2768713" y="521575"/>
                </a:lnTo>
                <a:cubicBezTo>
                  <a:pt x="2783756" y="517104"/>
                  <a:pt x="2800788" y="514291"/>
                  <a:pt x="2820868" y="514160"/>
                </a:cubicBezTo>
                <a:cubicBezTo>
                  <a:pt x="2894791" y="532885"/>
                  <a:pt x="2981506" y="465507"/>
                  <a:pt x="3073635" y="491294"/>
                </a:cubicBezTo>
                <a:cubicBezTo>
                  <a:pt x="3106872" y="496624"/>
                  <a:pt x="3205785" y="487718"/>
                  <a:pt x="3222071" y="470559"/>
                </a:cubicBezTo>
                <a:cubicBezTo>
                  <a:pt x="3242193" y="465514"/>
                  <a:pt x="3267163" y="469136"/>
                  <a:pt x="3274069" y="451605"/>
                </a:cubicBezTo>
                <a:cubicBezTo>
                  <a:pt x="3286659" y="430165"/>
                  <a:pt x="3363648" y="455571"/>
                  <a:pt x="3349632" y="432583"/>
                </a:cubicBezTo>
                <a:cubicBezTo>
                  <a:pt x="3404182" y="449847"/>
                  <a:pt x="3438210" y="404323"/>
                  <a:pt x="3479593" y="390437"/>
                </a:cubicBezTo>
                <a:cubicBezTo>
                  <a:pt x="3523240" y="408403"/>
                  <a:pt x="3567027" y="361554"/>
                  <a:pt x="3660110" y="348726"/>
                </a:cubicBezTo>
                <a:cubicBezTo>
                  <a:pt x="3708299" y="369683"/>
                  <a:pt x="3662447" y="344775"/>
                  <a:pt x="3750023" y="370678"/>
                </a:cubicBezTo>
                <a:cubicBezTo>
                  <a:pt x="3752092" y="367132"/>
                  <a:pt x="3816880" y="365055"/>
                  <a:pt x="3844133" y="360648"/>
                </a:cubicBezTo>
                <a:cubicBezTo>
                  <a:pt x="3871386" y="356240"/>
                  <a:pt x="3882848" y="332490"/>
                  <a:pt x="3913545" y="344235"/>
                </a:cubicBezTo>
                <a:cubicBezTo>
                  <a:pt x="4050255" y="376864"/>
                  <a:pt x="4159924" y="363190"/>
                  <a:pt x="4266740" y="361454"/>
                </a:cubicBezTo>
                <a:cubicBezTo>
                  <a:pt x="4385770" y="354374"/>
                  <a:pt x="4314535" y="340143"/>
                  <a:pt x="4430770" y="342643"/>
                </a:cubicBezTo>
                <a:cubicBezTo>
                  <a:pt x="4439969" y="322594"/>
                  <a:pt x="4478290" y="314645"/>
                  <a:pt x="4512664" y="319948"/>
                </a:cubicBezTo>
                <a:cubicBezTo>
                  <a:pt x="4570011" y="315138"/>
                  <a:pt x="4549085" y="269599"/>
                  <a:pt x="4616423" y="290914"/>
                </a:cubicBezTo>
                <a:cubicBezTo>
                  <a:pt x="4599641" y="270277"/>
                  <a:pt x="4692085" y="269216"/>
                  <a:pt x="4691675" y="254011"/>
                </a:cubicBezTo>
                <a:lnTo>
                  <a:pt x="4689051" y="250968"/>
                </a:lnTo>
                <a:lnTo>
                  <a:pt x="4719994" y="245307"/>
                </a:lnTo>
                <a:cubicBezTo>
                  <a:pt x="4732635" y="242775"/>
                  <a:pt x="4745300" y="240335"/>
                  <a:pt x="4752894" y="239875"/>
                </a:cubicBezTo>
                <a:lnTo>
                  <a:pt x="4769329" y="233585"/>
                </a:lnTo>
                <a:lnTo>
                  <a:pt x="4775634" y="234063"/>
                </a:lnTo>
                <a:lnTo>
                  <a:pt x="4790452" y="233572"/>
                </a:lnTo>
                <a:cubicBezTo>
                  <a:pt x="4789989" y="236356"/>
                  <a:pt x="4789525" y="239141"/>
                  <a:pt x="4789062" y="241924"/>
                </a:cubicBezTo>
                <a:cubicBezTo>
                  <a:pt x="4786342" y="249932"/>
                  <a:pt x="4804560" y="248631"/>
                  <a:pt x="4827826" y="246977"/>
                </a:cubicBezTo>
                <a:cubicBezTo>
                  <a:pt x="4875782" y="239569"/>
                  <a:pt x="4874112" y="283413"/>
                  <a:pt x="4892569" y="249933"/>
                </a:cubicBezTo>
                <a:lnTo>
                  <a:pt x="4896611" y="240448"/>
                </a:lnTo>
                <a:lnTo>
                  <a:pt x="4917286" y="243659"/>
                </a:lnTo>
                <a:cubicBezTo>
                  <a:pt x="4923060" y="243799"/>
                  <a:pt x="4981729" y="240979"/>
                  <a:pt x="4981173" y="247103"/>
                </a:cubicBezTo>
                <a:cubicBezTo>
                  <a:pt x="5024880" y="220690"/>
                  <a:pt x="5014146" y="257963"/>
                  <a:pt x="5060397" y="263688"/>
                </a:cubicBezTo>
                <a:cubicBezTo>
                  <a:pt x="5093356" y="238589"/>
                  <a:pt x="5157892" y="275351"/>
                  <a:pt x="5252996" y="270655"/>
                </a:cubicBezTo>
                <a:cubicBezTo>
                  <a:pt x="5288840" y="241872"/>
                  <a:pt x="5287005" y="287921"/>
                  <a:pt x="5358056" y="247248"/>
                </a:cubicBezTo>
                <a:cubicBezTo>
                  <a:pt x="5361752" y="250257"/>
                  <a:pt x="5403312" y="238215"/>
                  <a:pt x="5426496" y="235142"/>
                </a:cubicBezTo>
                <a:cubicBezTo>
                  <a:pt x="5449679" y="232069"/>
                  <a:pt x="5473549" y="245611"/>
                  <a:pt x="5497161" y="228808"/>
                </a:cubicBezTo>
                <a:cubicBezTo>
                  <a:pt x="5611861" y="172767"/>
                  <a:pt x="5723211" y="165860"/>
                  <a:pt x="5826043" y="148073"/>
                </a:cubicBezTo>
                <a:cubicBezTo>
                  <a:pt x="5943127" y="133166"/>
                  <a:pt x="5872659" y="193078"/>
                  <a:pt x="6013415" y="137316"/>
                </a:cubicBezTo>
                <a:cubicBezTo>
                  <a:pt x="6031924" y="154783"/>
                  <a:pt x="6050745" y="154258"/>
                  <a:pt x="6080994" y="142938"/>
                </a:cubicBezTo>
                <a:cubicBezTo>
                  <a:pt x="6138083" y="137090"/>
                  <a:pt x="6140195" y="184383"/>
                  <a:pt x="6194152" y="151772"/>
                </a:cubicBezTo>
                <a:cubicBezTo>
                  <a:pt x="6187280" y="177783"/>
                  <a:pt x="6304222" y="153410"/>
                  <a:pt x="6281379" y="181626"/>
                </a:cubicBezTo>
                <a:cubicBezTo>
                  <a:pt x="6321899" y="201819"/>
                  <a:pt x="6335111" y="162590"/>
                  <a:pt x="6374947" y="179799"/>
                </a:cubicBezTo>
                <a:cubicBezTo>
                  <a:pt x="6417404" y="181336"/>
                  <a:pt x="6402484" y="169694"/>
                  <a:pt x="6448518" y="164378"/>
                </a:cubicBezTo>
                <a:cubicBezTo>
                  <a:pt x="6504958" y="162488"/>
                  <a:pt x="6493438" y="111203"/>
                  <a:pt x="6544700" y="167161"/>
                </a:cubicBezTo>
                <a:cubicBezTo>
                  <a:pt x="6601507" y="148697"/>
                  <a:pt x="6566269" y="164386"/>
                  <a:pt x="6648353" y="172250"/>
                </a:cubicBezTo>
                <a:cubicBezTo>
                  <a:pt x="6680008" y="155223"/>
                  <a:pt x="6707960" y="160673"/>
                  <a:pt x="6736227" y="173216"/>
                </a:cubicBezTo>
                <a:cubicBezTo>
                  <a:pt x="6813963" y="164284"/>
                  <a:pt x="6888143" y="181296"/>
                  <a:pt x="6977218" y="184289"/>
                </a:cubicBezTo>
                <a:cubicBezTo>
                  <a:pt x="7040424" y="188318"/>
                  <a:pt x="7000278" y="216835"/>
                  <a:pt x="7065221" y="227531"/>
                </a:cubicBezTo>
                <a:cubicBezTo>
                  <a:pt x="7130163" y="238228"/>
                  <a:pt x="7291878" y="238208"/>
                  <a:pt x="7366876" y="248468"/>
                </a:cubicBezTo>
                <a:cubicBezTo>
                  <a:pt x="7491356" y="206752"/>
                  <a:pt x="7367734" y="280166"/>
                  <a:pt x="7565449" y="258950"/>
                </a:cubicBezTo>
                <a:cubicBezTo>
                  <a:pt x="7575959" y="252432"/>
                  <a:pt x="7600854" y="257628"/>
                  <a:pt x="7599285" y="266021"/>
                </a:cubicBezTo>
                <a:cubicBezTo>
                  <a:pt x="7611616" y="262940"/>
                  <a:pt x="7639946" y="245819"/>
                  <a:pt x="7644411" y="258986"/>
                </a:cubicBezTo>
                <a:cubicBezTo>
                  <a:pt x="7708015" y="258012"/>
                  <a:pt x="7770249" y="247724"/>
                  <a:pt x="7825110" y="229109"/>
                </a:cubicBezTo>
                <a:cubicBezTo>
                  <a:pt x="7949762" y="247028"/>
                  <a:pt x="7921956" y="197757"/>
                  <a:pt x="7965804" y="190545"/>
                </a:cubicBezTo>
                <a:cubicBezTo>
                  <a:pt x="8039439" y="213878"/>
                  <a:pt x="8063651" y="191475"/>
                  <a:pt x="8147401" y="205617"/>
                </a:cubicBezTo>
                <a:cubicBezTo>
                  <a:pt x="8166453" y="196610"/>
                  <a:pt x="8225048" y="207099"/>
                  <a:pt x="8256033" y="193713"/>
                </a:cubicBezTo>
                <a:cubicBezTo>
                  <a:pt x="8311388" y="242017"/>
                  <a:pt x="8350376" y="178592"/>
                  <a:pt x="8410677" y="172167"/>
                </a:cubicBezTo>
                <a:cubicBezTo>
                  <a:pt x="8470978" y="165743"/>
                  <a:pt x="8572470" y="206385"/>
                  <a:pt x="8617841" y="155167"/>
                </a:cubicBezTo>
                <a:cubicBezTo>
                  <a:pt x="8646050" y="160448"/>
                  <a:pt x="8664949" y="183631"/>
                  <a:pt x="8715976" y="178374"/>
                </a:cubicBezTo>
                <a:cubicBezTo>
                  <a:pt x="8737194" y="188216"/>
                  <a:pt x="8738009" y="189511"/>
                  <a:pt x="8778827" y="172936"/>
                </a:cubicBezTo>
                <a:cubicBezTo>
                  <a:pt x="8725277" y="146372"/>
                  <a:pt x="8850819" y="175612"/>
                  <a:pt x="8840778" y="143149"/>
                </a:cubicBezTo>
                <a:cubicBezTo>
                  <a:pt x="8903519" y="121096"/>
                  <a:pt x="9021861" y="150359"/>
                  <a:pt x="9010380" y="91891"/>
                </a:cubicBezTo>
                <a:cubicBezTo>
                  <a:pt x="9027103" y="56852"/>
                  <a:pt x="9112524" y="108357"/>
                  <a:pt x="9110856" y="70997"/>
                </a:cubicBezTo>
                <a:cubicBezTo>
                  <a:pt x="9148189" y="94250"/>
                  <a:pt x="9209809" y="53285"/>
                  <a:pt x="9268817" y="53082"/>
                </a:cubicBezTo>
                <a:cubicBezTo>
                  <a:pt x="9279135" y="35997"/>
                  <a:pt x="9292736" y="36520"/>
                  <a:pt x="9316667" y="45047"/>
                </a:cubicBezTo>
                <a:cubicBezTo>
                  <a:pt x="9352186" y="45862"/>
                  <a:pt x="9390008" y="39799"/>
                  <a:pt x="9428209" y="29923"/>
                </a:cubicBezTo>
                <a:close/>
              </a:path>
            </a:pathLst>
          </a:custGeom>
          <a:solidFill>
            <a:srgbClr val="82766A">
              <a:alpha val="15000"/>
            </a:srgb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02169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C9A36457-A5F4-4103-A443-02581C0918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9">
            <a:extLst>
              <a:ext uri="{FF2B5EF4-FFF2-40B4-BE49-F238E27FC236}">
                <a16:creationId xmlns:a16="http://schemas.microsoft.com/office/drawing/2014/main" id="{AA5CF486-D9E5-4A66-898A-F3D62B81B1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147" y="-5"/>
            <a:ext cx="12193149" cy="2200064"/>
          </a:xfrm>
          <a:custGeom>
            <a:avLst/>
            <a:gdLst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50277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810326 w 12192001"/>
              <a:gd name="connsiteY23" fmla="*/ 799074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57107 w 12192001"/>
              <a:gd name="connsiteY22" fmla="*/ 792050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94224 w 12192001"/>
              <a:gd name="connsiteY27" fmla="*/ 1283683 h 2344739"/>
              <a:gd name="connsiteX28" fmla="*/ 11245526 w 12192001"/>
              <a:gd name="connsiteY28" fmla="*/ 1274060 h 2344739"/>
              <a:gd name="connsiteX29" fmla="*/ 11227161 w 12192001"/>
              <a:gd name="connsiteY29" fmla="*/ 1276236 h 2344739"/>
              <a:gd name="connsiteX30" fmla="*/ 11216939 w 12192001"/>
              <a:gd name="connsiteY30" fmla="*/ 1275961 h 2344739"/>
              <a:gd name="connsiteX31" fmla="*/ 11216036 w 12192001"/>
              <a:gd name="connsiteY31" fmla="*/ 1275018 h 2344739"/>
              <a:gd name="connsiteX32" fmla="*/ 11187737 w 12192001"/>
              <a:gd name="connsiteY32" fmla="*/ 1292383 h 2344739"/>
              <a:gd name="connsiteX33" fmla="*/ 11183353 w 12192001"/>
              <a:gd name="connsiteY33" fmla="*/ 1292525 h 2344739"/>
              <a:gd name="connsiteX34" fmla="*/ 11165706 w 12192001"/>
              <a:gd name="connsiteY34" fmla="*/ 1306612 h 2344739"/>
              <a:gd name="connsiteX35" fmla="*/ 11156163 w 12192001"/>
              <a:gd name="connsiteY35" fmla="*/ 1312414 h 2344739"/>
              <a:gd name="connsiteX36" fmla="*/ 11154348 w 12192001"/>
              <a:gd name="connsiteY36" fmla="*/ 1317097 h 2344739"/>
              <a:gd name="connsiteX37" fmla="*/ 11139813 w 12192001"/>
              <a:gd name="connsiteY37" fmla="*/ 1324115 h 2344739"/>
              <a:gd name="connsiteX38" fmla="*/ 11137813 w 12192001"/>
              <a:gd name="connsiteY38" fmla="*/ 1323772 h 2344739"/>
              <a:gd name="connsiteX39" fmla="*/ 11127060 w 12192001"/>
              <a:gd name="connsiteY39" fmla="*/ 1333832 h 2344739"/>
              <a:gd name="connsiteX40" fmla="*/ 11119543 w 12192001"/>
              <a:gd name="connsiteY40" fmla="*/ 1347424 h 2344739"/>
              <a:gd name="connsiteX41" fmla="*/ 10893535 w 12192001"/>
              <a:gd name="connsiteY41" fmla="*/ 1473399 h 2344739"/>
              <a:gd name="connsiteX42" fmla="*/ 10772152 w 12192001"/>
              <a:gd name="connsiteY42" fmla="*/ 1523191 h 2344739"/>
              <a:gd name="connsiteX43" fmla="*/ 10626520 w 12192001"/>
              <a:gd name="connsiteY43" fmla="*/ 1559229 h 2344739"/>
              <a:gd name="connsiteX44" fmla="*/ 10580747 w 12192001"/>
              <a:gd name="connsiteY44" fmla="*/ 1568689 h 2344739"/>
              <a:gd name="connsiteX45" fmla="*/ 10546642 w 12192001"/>
              <a:gd name="connsiteY45" fmla="*/ 1598423 h 2344739"/>
              <a:gd name="connsiteX46" fmla="*/ 10528495 w 12192001"/>
              <a:gd name="connsiteY46" fmla="*/ 1596907 h 2344739"/>
              <a:gd name="connsiteX47" fmla="*/ 10525298 w 12192001"/>
              <a:gd name="connsiteY47" fmla="*/ 1596411 h 2344739"/>
              <a:gd name="connsiteX48" fmla="*/ 10513981 w 12192001"/>
              <a:gd name="connsiteY48" fmla="*/ 1599537 h 2344739"/>
              <a:gd name="connsiteX49" fmla="*/ 10490587 w 12192001"/>
              <a:gd name="connsiteY49" fmla="*/ 1594156 h 2344739"/>
              <a:gd name="connsiteX50" fmla="*/ 10470270 w 12192001"/>
              <a:gd name="connsiteY50" fmla="*/ 1601693 h 2344739"/>
              <a:gd name="connsiteX51" fmla="*/ 10375894 w 12192001"/>
              <a:gd name="connsiteY51" fmla="*/ 1644598 h 2344739"/>
              <a:gd name="connsiteX52" fmla="*/ 10318190 w 12192001"/>
              <a:gd name="connsiteY52" fmla="*/ 1666221 h 2344739"/>
              <a:gd name="connsiteX53" fmla="*/ 10294319 w 12192001"/>
              <a:gd name="connsiteY53" fmla="*/ 1668079 h 2344739"/>
              <a:gd name="connsiteX54" fmla="*/ 10262295 w 12192001"/>
              <a:gd name="connsiteY54" fmla="*/ 1674948 h 2344739"/>
              <a:gd name="connsiteX55" fmla="*/ 10204270 w 12192001"/>
              <a:gd name="connsiteY55" fmla="*/ 1682149 h 2344739"/>
              <a:gd name="connsiteX56" fmla="*/ 10176611 w 12192001"/>
              <a:gd name="connsiteY56" fmla="*/ 1692943 h 2344739"/>
              <a:gd name="connsiteX57" fmla="*/ 10163922 w 12192001"/>
              <a:gd name="connsiteY57" fmla="*/ 1693739 h 2344739"/>
              <a:gd name="connsiteX58" fmla="*/ 10155160 w 12192001"/>
              <a:gd name="connsiteY58" fmla="*/ 1707487 h 2344739"/>
              <a:gd name="connsiteX59" fmla="*/ 10117119 w 12192001"/>
              <a:gd name="connsiteY59" fmla="*/ 1731142 h 2344739"/>
              <a:gd name="connsiteX60" fmla="*/ 10100445 w 12192001"/>
              <a:gd name="connsiteY60" fmla="*/ 1742432 h 2344739"/>
              <a:gd name="connsiteX61" fmla="*/ 10082169 w 12192001"/>
              <a:gd name="connsiteY61" fmla="*/ 1743296 h 2344739"/>
              <a:gd name="connsiteX62" fmla="*/ 10039240 w 12192001"/>
              <a:gd name="connsiteY62" fmla="*/ 1741632 h 2344739"/>
              <a:gd name="connsiteX63" fmla="*/ 9960019 w 12192001"/>
              <a:gd name="connsiteY63" fmla="*/ 1757147 h 2344739"/>
              <a:gd name="connsiteX64" fmla="*/ 9847792 w 12192001"/>
              <a:gd name="connsiteY64" fmla="*/ 1763915 h 2344739"/>
              <a:gd name="connsiteX65" fmla="*/ 9728309 w 12192001"/>
              <a:gd name="connsiteY65" fmla="*/ 1784122 h 2344739"/>
              <a:gd name="connsiteX66" fmla="*/ 9584507 w 12192001"/>
              <a:gd name="connsiteY66" fmla="*/ 1795542 h 2344739"/>
              <a:gd name="connsiteX67" fmla="*/ 9343052 w 12192001"/>
              <a:gd name="connsiteY67" fmla="*/ 1841244 h 2344739"/>
              <a:gd name="connsiteX68" fmla="*/ 9231370 w 12192001"/>
              <a:gd name="connsiteY68" fmla="*/ 1893149 h 2344739"/>
              <a:gd name="connsiteX69" fmla="*/ 9194810 w 12192001"/>
              <a:gd name="connsiteY69" fmla="*/ 1903228 h 2344739"/>
              <a:gd name="connsiteX70" fmla="*/ 9189246 w 12192001"/>
              <a:gd name="connsiteY70" fmla="*/ 1912467 h 2344739"/>
              <a:gd name="connsiteX71" fmla="*/ 9151232 w 12192001"/>
              <a:gd name="connsiteY71" fmla="*/ 1923669 h 2344739"/>
              <a:gd name="connsiteX72" fmla="*/ 9150210 w 12192001"/>
              <a:gd name="connsiteY72" fmla="*/ 1922604 h 2344739"/>
              <a:gd name="connsiteX73" fmla="*/ 9137318 w 12192001"/>
              <a:gd name="connsiteY73" fmla="*/ 1920435 h 2344739"/>
              <a:gd name="connsiteX74" fmla="*/ 9113812 w 12192001"/>
              <a:gd name="connsiteY74" fmla="*/ 1919069 h 2344739"/>
              <a:gd name="connsiteX75" fmla="*/ 9053453 w 12192001"/>
              <a:gd name="connsiteY75" fmla="*/ 1910755 h 2344739"/>
              <a:gd name="connsiteX76" fmla="*/ 9005486 w 12192001"/>
              <a:gd name="connsiteY76" fmla="*/ 1914040 h 2344739"/>
              <a:gd name="connsiteX77" fmla="*/ 9005201 w 12192001"/>
              <a:gd name="connsiteY77" fmla="*/ 1913800 h 2344739"/>
              <a:gd name="connsiteX78" fmla="*/ 8996232 w 12192001"/>
              <a:gd name="connsiteY78" fmla="*/ 1915011 h 2344739"/>
              <a:gd name="connsiteX79" fmla="*/ 8990394 w 12192001"/>
              <a:gd name="connsiteY79" fmla="*/ 1917072 h 2344739"/>
              <a:gd name="connsiteX80" fmla="*/ 8974337 w 12192001"/>
              <a:gd name="connsiteY80" fmla="*/ 1920298 h 2344739"/>
              <a:gd name="connsiteX81" fmla="*/ 8968011 w 12192001"/>
              <a:gd name="connsiteY81" fmla="*/ 1919598 h 2344739"/>
              <a:gd name="connsiteX82" fmla="*/ 8963048 w 12192001"/>
              <a:gd name="connsiteY82" fmla="*/ 1917373 h 2344739"/>
              <a:gd name="connsiteX83" fmla="*/ 8928988 w 12192001"/>
              <a:gd name="connsiteY83" fmla="*/ 1914185 h 2344739"/>
              <a:gd name="connsiteX84" fmla="*/ 8752444 w 12192001"/>
              <a:gd name="connsiteY84" fmla="*/ 1933417 h 2344739"/>
              <a:gd name="connsiteX85" fmla="*/ 8707847 w 12192001"/>
              <a:gd name="connsiteY85" fmla="*/ 1935518 h 2344739"/>
              <a:gd name="connsiteX86" fmla="*/ 8596071 w 12192001"/>
              <a:gd name="connsiteY86" fmla="*/ 1944090 h 2344739"/>
              <a:gd name="connsiteX87" fmla="*/ 8525230 w 12192001"/>
              <a:gd name="connsiteY87" fmla="*/ 1929248 h 2344739"/>
              <a:gd name="connsiteX88" fmla="*/ 8510983 w 12192001"/>
              <a:gd name="connsiteY88" fmla="*/ 1935163 h 2344739"/>
              <a:gd name="connsiteX89" fmla="*/ 8506167 w 12192001"/>
              <a:gd name="connsiteY89" fmla="*/ 1938164 h 2344739"/>
              <a:gd name="connsiteX90" fmla="*/ 8497968 w 12192001"/>
              <a:gd name="connsiteY90" fmla="*/ 1940902 h 2344739"/>
              <a:gd name="connsiteX91" fmla="*/ 8497594 w 12192001"/>
              <a:gd name="connsiteY91" fmla="*/ 1940723 h 2344739"/>
              <a:gd name="connsiteX92" fmla="*/ 8490249 w 12192001"/>
              <a:gd name="connsiteY92" fmla="*/ 1943773 h 2344739"/>
              <a:gd name="connsiteX93" fmla="*/ 8367182 w 12192001"/>
              <a:gd name="connsiteY93" fmla="*/ 1957815 h 2344739"/>
              <a:gd name="connsiteX94" fmla="*/ 8353799 w 12192001"/>
              <a:gd name="connsiteY94" fmla="*/ 1958009 h 2344739"/>
              <a:gd name="connsiteX95" fmla="*/ 8352373 w 12192001"/>
              <a:gd name="connsiteY95" fmla="*/ 1957169 h 2344739"/>
              <a:gd name="connsiteX96" fmla="*/ 8320104 w 12192001"/>
              <a:gd name="connsiteY96" fmla="*/ 1974587 h 2344739"/>
              <a:gd name="connsiteX97" fmla="*/ 8314433 w 12192001"/>
              <a:gd name="connsiteY97" fmla="*/ 1974913 h 2344739"/>
              <a:gd name="connsiteX98" fmla="*/ 8295174 w 12192001"/>
              <a:gd name="connsiteY98" fmla="*/ 1988808 h 2344739"/>
              <a:gd name="connsiteX99" fmla="*/ 8284276 w 12192001"/>
              <a:gd name="connsiteY99" fmla="*/ 1994631 h 2344739"/>
              <a:gd name="connsiteX100" fmla="*/ 8283150 w 12192001"/>
              <a:gd name="connsiteY100" fmla="*/ 1999074 h 2344739"/>
              <a:gd name="connsiteX101" fmla="*/ 8266076 w 12192001"/>
              <a:gd name="connsiteY101" fmla="*/ 2006249 h 2344739"/>
              <a:gd name="connsiteX102" fmla="*/ 8263377 w 12192001"/>
              <a:gd name="connsiteY102" fmla="*/ 2006019 h 2344739"/>
              <a:gd name="connsiteX103" fmla="*/ 8252033 w 12192001"/>
              <a:gd name="connsiteY103" fmla="*/ 2015862 h 2344739"/>
              <a:gd name="connsiteX104" fmla="*/ 8245834 w 12192001"/>
              <a:gd name="connsiteY104" fmla="*/ 2028854 h 2344739"/>
              <a:gd name="connsiteX105" fmla="*/ 8090272 w 12192001"/>
              <a:gd name="connsiteY105" fmla="*/ 2075015 h 2344739"/>
              <a:gd name="connsiteX106" fmla="*/ 7905407 w 12192001"/>
              <a:gd name="connsiteY106" fmla="*/ 2116988 h 2344739"/>
              <a:gd name="connsiteX107" fmla="*/ 7718745 w 12192001"/>
              <a:gd name="connsiteY107" fmla="*/ 2142703 h 2344739"/>
              <a:gd name="connsiteX108" fmla="*/ 7614347 w 12192001"/>
              <a:gd name="connsiteY108" fmla="*/ 2139232 h 2344739"/>
              <a:gd name="connsiteX109" fmla="*/ 7527543 w 12192001"/>
              <a:gd name="connsiteY109" fmla="*/ 2145060 h 2344739"/>
              <a:gd name="connsiteX110" fmla="*/ 7519571 w 12192001"/>
              <a:gd name="connsiteY110" fmla="*/ 2147613 h 2344739"/>
              <a:gd name="connsiteX111" fmla="*/ 7507411 w 12192001"/>
              <a:gd name="connsiteY111" fmla="*/ 2148948 h 2344739"/>
              <a:gd name="connsiteX112" fmla="*/ 7507040 w 12192001"/>
              <a:gd name="connsiteY112" fmla="*/ 2148621 h 2344739"/>
              <a:gd name="connsiteX113" fmla="*/ 7495795 w 12192001"/>
              <a:gd name="connsiteY113" fmla="*/ 2150573 h 2344739"/>
              <a:gd name="connsiteX114" fmla="*/ 7405391 w 12192001"/>
              <a:gd name="connsiteY114" fmla="*/ 2142468 h 2344739"/>
              <a:gd name="connsiteX115" fmla="*/ 7312180 w 12192001"/>
              <a:gd name="connsiteY115" fmla="*/ 2132873 h 2344739"/>
              <a:gd name="connsiteX116" fmla="*/ 7310853 w 12192001"/>
              <a:gd name="connsiteY116" fmla="*/ 2131431 h 2344739"/>
              <a:gd name="connsiteX117" fmla="*/ 7218559 w 12192001"/>
              <a:gd name="connsiteY117" fmla="*/ 2156680 h 2344739"/>
              <a:gd name="connsiteX118" fmla="*/ 7201101 w 12192001"/>
              <a:gd name="connsiteY118" fmla="*/ 2161230 h 2344739"/>
              <a:gd name="connsiteX119" fmla="*/ 7197004 w 12192001"/>
              <a:gd name="connsiteY119" fmla="*/ 2166588 h 2344739"/>
              <a:gd name="connsiteX120" fmla="*/ 7170808 w 12192001"/>
              <a:gd name="connsiteY120" fmla="*/ 2171236 h 2344739"/>
              <a:gd name="connsiteX121" fmla="*/ 7096988 w 12192001"/>
              <a:gd name="connsiteY121" fmla="*/ 2183464 h 2344739"/>
              <a:gd name="connsiteX122" fmla="*/ 7018496 w 12192001"/>
              <a:gd name="connsiteY122" fmla="*/ 2183090 h 2344739"/>
              <a:gd name="connsiteX123" fmla="*/ 6904146 w 12192001"/>
              <a:gd name="connsiteY123" fmla="*/ 2212596 h 2344739"/>
              <a:gd name="connsiteX124" fmla="*/ 6708222 w 12192001"/>
              <a:gd name="connsiteY124" fmla="*/ 2240551 h 2344739"/>
              <a:gd name="connsiteX125" fmla="*/ 6549454 w 12192001"/>
              <a:gd name="connsiteY125" fmla="*/ 2269327 h 2344739"/>
              <a:gd name="connsiteX126" fmla="*/ 6317560 w 12192001"/>
              <a:gd name="connsiteY126" fmla="*/ 2316127 h 2344739"/>
              <a:gd name="connsiteX127" fmla="*/ 6168674 w 12192001"/>
              <a:gd name="connsiteY127" fmla="*/ 2318214 h 2344739"/>
              <a:gd name="connsiteX128" fmla="*/ 6073848 w 12192001"/>
              <a:gd name="connsiteY128" fmla="*/ 2338676 h 2344739"/>
              <a:gd name="connsiteX129" fmla="*/ 6068529 w 12192001"/>
              <a:gd name="connsiteY129" fmla="*/ 2337139 h 2344739"/>
              <a:gd name="connsiteX130" fmla="*/ 6048638 w 12192001"/>
              <a:gd name="connsiteY130" fmla="*/ 2337822 h 2344739"/>
              <a:gd name="connsiteX131" fmla="*/ 6041285 w 12192001"/>
              <a:gd name="connsiteY131" fmla="*/ 2329473 h 2344739"/>
              <a:gd name="connsiteX132" fmla="*/ 6010090 w 12192001"/>
              <a:gd name="connsiteY132" fmla="*/ 2324380 h 2344739"/>
              <a:gd name="connsiteX133" fmla="*/ 5957375 w 12192001"/>
              <a:gd name="connsiteY133" fmla="*/ 2328024 h 2344739"/>
              <a:gd name="connsiteX134" fmla="*/ 5758919 w 12192001"/>
              <a:gd name="connsiteY134" fmla="*/ 2343716 h 2344739"/>
              <a:gd name="connsiteX135" fmla="*/ 5626960 w 12192001"/>
              <a:gd name="connsiteY135" fmla="*/ 2344739 h 2344739"/>
              <a:gd name="connsiteX136" fmla="*/ 5470906 w 12192001"/>
              <a:gd name="connsiteY136" fmla="*/ 2330719 h 2344739"/>
              <a:gd name="connsiteX137" fmla="*/ 5432761 w 12192001"/>
              <a:gd name="connsiteY137" fmla="*/ 2319466 h 2344739"/>
              <a:gd name="connsiteX138" fmla="*/ 5381669 w 12192001"/>
              <a:gd name="connsiteY138" fmla="*/ 2301764 h 2344739"/>
              <a:gd name="connsiteX139" fmla="*/ 5261764 w 12192001"/>
              <a:gd name="connsiteY139" fmla="*/ 2281347 h 2344739"/>
              <a:gd name="connsiteX140" fmla="*/ 5222961 w 12192001"/>
              <a:gd name="connsiteY140" fmla="*/ 2270223 h 2344739"/>
              <a:gd name="connsiteX141" fmla="*/ 5174660 w 12192001"/>
              <a:gd name="connsiteY141" fmla="*/ 2267233 h 2344739"/>
              <a:gd name="connsiteX142" fmla="*/ 5156554 w 12192001"/>
              <a:gd name="connsiteY142" fmla="*/ 2260010 h 2344739"/>
              <a:gd name="connsiteX143" fmla="*/ 5142599 w 12192001"/>
              <a:gd name="connsiteY143" fmla="*/ 2256610 h 2344739"/>
              <a:gd name="connsiteX144" fmla="*/ 5139596 w 12192001"/>
              <a:gd name="connsiteY144" fmla="*/ 2254509 h 2344739"/>
              <a:gd name="connsiteX145" fmla="*/ 5121659 w 12192001"/>
              <a:gd name="connsiteY145" fmla="*/ 2243656 h 2344739"/>
              <a:gd name="connsiteX146" fmla="*/ 5065790 w 12192001"/>
              <a:gd name="connsiteY146" fmla="*/ 2250227 h 2344739"/>
              <a:gd name="connsiteX147" fmla="*/ 5011514 w 12192001"/>
              <a:gd name="connsiteY147" fmla="*/ 2233846 h 2344739"/>
              <a:gd name="connsiteX148" fmla="*/ 4840441 w 12192001"/>
              <a:gd name="connsiteY148" fmla="*/ 2209829 h 2344739"/>
              <a:gd name="connsiteX149" fmla="*/ 4762447 w 12192001"/>
              <a:gd name="connsiteY149" fmla="*/ 2182061 h 2344739"/>
              <a:gd name="connsiteX150" fmla="*/ 4723186 w 12192001"/>
              <a:gd name="connsiteY150" fmla="*/ 2173047 h 2344739"/>
              <a:gd name="connsiteX151" fmla="*/ 4721176 w 12192001"/>
              <a:gd name="connsiteY151" fmla="*/ 2172298 h 2344739"/>
              <a:gd name="connsiteX152" fmla="*/ 4722111 w 12192001"/>
              <a:gd name="connsiteY152" fmla="*/ 2172087 h 2344739"/>
              <a:gd name="connsiteX153" fmla="*/ 4717202 w 12192001"/>
              <a:gd name="connsiteY153" fmla="*/ 2170817 h 2344739"/>
              <a:gd name="connsiteX154" fmla="*/ 4721176 w 12192001"/>
              <a:gd name="connsiteY154" fmla="*/ 2172298 h 2344739"/>
              <a:gd name="connsiteX155" fmla="*/ 4715526 w 12192001"/>
              <a:gd name="connsiteY155" fmla="*/ 2173573 h 2344739"/>
              <a:gd name="connsiteX156" fmla="*/ 4515814 w 12192001"/>
              <a:gd name="connsiteY156" fmla="*/ 2163671 h 2344739"/>
              <a:gd name="connsiteX157" fmla="*/ 4428543 w 12192001"/>
              <a:gd name="connsiteY157" fmla="*/ 2153020 h 2344739"/>
              <a:gd name="connsiteX158" fmla="*/ 4362875 w 12192001"/>
              <a:gd name="connsiteY158" fmla="*/ 2151674 h 2344739"/>
              <a:gd name="connsiteX159" fmla="*/ 4316966 w 12192001"/>
              <a:gd name="connsiteY159" fmla="*/ 2158289 h 2344739"/>
              <a:gd name="connsiteX160" fmla="*/ 4315110 w 12192001"/>
              <a:gd name="connsiteY160" fmla="*/ 2156948 h 2344739"/>
              <a:gd name="connsiteX161" fmla="*/ 4295144 w 12192001"/>
              <a:gd name="connsiteY161" fmla="*/ 2155069 h 2344739"/>
              <a:gd name="connsiteX162" fmla="*/ 4290064 w 12192001"/>
              <a:gd name="connsiteY162" fmla="*/ 2157986 h 2344739"/>
              <a:gd name="connsiteX163" fmla="*/ 4276142 w 12192001"/>
              <a:gd name="connsiteY163" fmla="*/ 2157740 h 2344739"/>
              <a:gd name="connsiteX164" fmla="*/ 4248117 w 12192001"/>
              <a:gd name="connsiteY164" fmla="*/ 2160064 h 2344739"/>
              <a:gd name="connsiteX165" fmla="*/ 4202051 w 12192001"/>
              <a:gd name="connsiteY165" fmla="*/ 2157269 h 2344739"/>
              <a:gd name="connsiteX166" fmla="*/ 4201745 w 12192001"/>
              <a:gd name="connsiteY166" fmla="*/ 2156010 h 2344739"/>
              <a:gd name="connsiteX167" fmla="*/ 4191248 w 12192001"/>
              <a:gd name="connsiteY167" fmla="*/ 2150376 h 2344739"/>
              <a:gd name="connsiteX168" fmla="*/ 4142745 w 12192001"/>
              <a:gd name="connsiteY168" fmla="*/ 2134511 h 2344739"/>
              <a:gd name="connsiteX169" fmla="*/ 4083097 w 12192001"/>
              <a:gd name="connsiteY169" fmla="*/ 2107978 h 2344739"/>
              <a:gd name="connsiteX170" fmla="*/ 4074546 w 12192001"/>
              <a:gd name="connsiteY170" fmla="*/ 2107143 h 2344739"/>
              <a:gd name="connsiteX171" fmla="*/ 4074427 w 12192001"/>
              <a:gd name="connsiteY171" fmla="*/ 2106844 h 2344739"/>
              <a:gd name="connsiteX172" fmla="*/ 4065510 w 12192001"/>
              <a:gd name="connsiteY172" fmla="*/ 2105400 h 2344739"/>
              <a:gd name="connsiteX173" fmla="*/ 4058954 w 12192001"/>
              <a:gd name="connsiteY173" fmla="*/ 2105618 h 2344739"/>
              <a:gd name="connsiteX174" fmla="*/ 4042364 w 12192001"/>
              <a:gd name="connsiteY174" fmla="*/ 2103997 h 2344739"/>
              <a:gd name="connsiteX175" fmla="*/ 4036997 w 12192001"/>
              <a:gd name="connsiteY175" fmla="*/ 2101563 h 2344739"/>
              <a:gd name="connsiteX176" fmla="*/ 4035363 w 12192001"/>
              <a:gd name="connsiteY176" fmla="*/ 2097896 h 2344739"/>
              <a:gd name="connsiteX177" fmla="*/ 4033778 w 12192001"/>
              <a:gd name="connsiteY177" fmla="*/ 2098131 h 2344739"/>
              <a:gd name="connsiteX178" fmla="*/ 4004538 w 12192001"/>
              <a:gd name="connsiteY178" fmla="*/ 2085563 h 2344739"/>
              <a:gd name="connsiteX179" fmla="*/ 3936846 w 12192001"/>
              <a:gd name="connsiteY179" fmla="*/ 2068106 h 2344739"/>
              <a:gd name="connsiteX180" fmla="*/ 3897275 w 12192001"/>
              <a:gd name="connsiteY180" fmla="*/ 2062451 h 2344739"/>
              <a:gd name="connsiteX181" fmla="*/ 3789760 w 12192001"/>
              <a:gd name="connsiteY181" fmla="*/ 2042213 h 2344739"/>
              <a:gd name="connsiteX182" fmla="*/ 3682513 w 12192001"/>
              <a:gd name="connsiteY182" fmla="*/ 2018290 h 2344739"/>
              <a:gd name="connsiteX183" fmla="*/ 3610035 w 12192001"/>
              <a:gd name="connsiteY183" fmla="*/ 1986019 h 2344739"/>
              <a:gd name="connsiteX184" fmla="*/ 3603855 w 12192001"/>
              <a:gd name="connsiteY184" fmla="*/ 1987381 h 2344739"/>
              <a:gd name="connsiteX185" fmla="*/ 3594736 w 12192001"/>
              <a:gd name="connsiteY185" fmla="*/ 1987545 h 2344739"/>
              <a:gd name="connsiteX186" fmla="*/ 3594501 w 12192001"/>
              <a:gd name="connsiteY186" fmla="*/ 1987276 h 2344739"/>
              <a:gd name="connsiteX187" fmla="*/ 3585978 w 12192001"/>
              <a:gd name="connsiteY187" fmla="*/ 1987966 h 2344739"/>
              <a:gd name="connsiteX188" fmla="*/ 3536135 w 12192001"/>
              <a:gd name="connsiteY188" fmla="*/ 1978267 h 2344739"/>
              <a:gd name="connsiteX189" fmla="*/ 3473223 w 12192001"/>
              <a:gd name="connsiteY189" fmla="*/ 1974606 h 2344739"/>
              <a:gd name="connsiteX190" fmla="*/ 3400728 w 12192001"/>
              <a:gd name="connsiteY190" fmla="*/ 1962558 h 2344739"/>
              <a:gd name="connsiteX191" fmla="*/ 3363888 w 12192001"/>
              <a:gd name="connsiteY191" fmla="*/ 1979510 h 2344739"/>
              <a:gd name="connsiteX192" fmla="*/ 3344026 w 12192001"/>
              <a:gd name="connsiteY192" fmla="*/ 1981192 h 2344739"/>
              <a:gd name="connsiteX193" fmla="*/ 3341698 w 12192001"/>
              <a:gd name="connsiteY193" fmla="*/ 1980217 h 2344739"/>
              <a:gd name="connsiteX194" fmla="*/ 3262356 w 12192001"/>
              <a:gd name="connsiteY194" fmla="*/ 1986094 h 2344739"/>
              <a:gd name="connsiteX195" fmla="*/ 3142556 w 12192001"/>
              <a:gd name="connsiteY195" fmla="*/ 1993869 h 2344739"/>
              <a:gd name="connsiteX196" fmla="*/ 3030291 w 12192001"/>
              <a:gd name="connsiteY196" fmla="*/ 1996512 h 2344739"/>
              <a:gd name="connsiteX197" fmla="*/ 2781569 w 12192001"/>
              <a:gd name="connsiteY197" fmla="*/ 2018333 h 2344739"/>
              <a:gd name="connsiteX198" fmla="*/ 2646527 w 12192001"/>
              <a:gd name="connsiteY198" fmla="*/ 2028869 h 2344739"/>
              <a:gd name="connsiteX199" fmla="*/ 2568028 w 12192001"/>
              <a:gd name="connsiteY199" fmla="*/ 2002628 h 2344739"/>
              <a:gd name="connsiteX200" fmla="*/ 2443255 w 12192001"/>
              <a:gd name="connsiteY200" fmla="*/ 2016529 h 2344739"/>
              <a:gd name="connsiteX201" fmla="*/ 2315112 w 12192001"/>
              <a:gd name="connsiteY201" fmla="*/ 2024996 h 2344739"/>
              <a:gd name="connsiteX202" fmla="*/ 2208578 w 12192001"/>
              <a:gd name="connsiteY202" fmla="*/ 2019763 h 2344739"/>
              <a:gd name="connsiteX203" fmla="*/ 2094665 w 12192001"/>
              <a:gd name="connsiteY203" fmla="*/ 2003052 h 2344739"/>
              <a:gd name="connsiteX204" fmla="*/ 1997356 w 12192001"/>
              <a:gd name="connsiteY204" fmla="*/ 1995032 h 2344739"/>
              <a:gd name="connsiteX205" fmla="*/ 1928172 w 12192001"/>
              <a:gd name="connsiteY205" fmla="*/ 2016977 h 2344739"/>
              <a:gd name="connsiteX206" fmla="*/ 1921650 w 12192001"/>
              <a:gd name="connsiteY206" fmla="*/ 2012146 h 2344739"/>
              <a:gd name="connsiteX207" fmla="*/ 1873080 w 12192001"/>
              <a:gd name="connsiteY207" fmla="*/ 2013741 h 2344739"/>
              <a:gd name="connsiteX208" fmla="*/ 1786655 w 12192001"/>
              <a:gd name="connsiteY208" fmla="*/ 2041363 h 2344739"/>
              <a:gd name="connsiteX209" fmla="*/ 1738204 w 12192001"/>
              <a:gd name="connsiteY209" fmla="*/ 2036312 h 2344739"/>
              <a:gd name="connsiteX210" fmla="*/ 1675071 w 12192001"/>
              <a:gd name="connsiteY210" fmla="*/ 2019963 h 2344739"/>
              <a:gd name="connsiteX211" fmla="*/ 1608669 w 12192001"/>
              <a:gd name="connsiteY211" fmla="*/ 2013066 h 2344739"/>
              <a:gd name="connsiteX212" fmla="*/ 1496110 w 12192001"/>
              <a:gd name="connsiteY212" fmla="*/ 1987476 h 2344739"/>
              <a:gd name="connsiteX213" fmla="*/ 1149979 w 12192001"/>
              <a:gd name="connsiteY213" fmla="*/ 1938041 h 2344739"/>
              <a:gd name="connsiteX214" fmla="*/ 858269 w 12192001"/>
              <a:gd name="connsiteY214" fmla="*/ 1928608 h 2344739"/>
              <a:gd name="connsiteX215" fmla="*/ 837540 w 12192001"/>
              <a:gd name="connsiteY215" fmla="*/ 1929821 h 2344739"/>
              <a:gd name="connsiteX216" fmla="*/ 816809 w 12192001"/>
              <a:gd name="connsiteY216" fmla="*/ 1927857 h 2344739"/>
              <a:gd name="connsiteX217" fmla="*/ 811506 w 12192001"/>
              <a:gd name="connsiteY217" fmla="*/ 1930751 h 2344739"/>
              <a:gd name="connsiteX218" fmla="*/ 797041 w 12192001"/>
              <a:gd name="connsiteY218" fmla="*/ 1930446 h 2344739"/>
              <a:gd name="connsiteX219" fmla="*/ 767901 w 12192001"/>
              <a:gd name="connsiteY219" fmla="*/ 1932653 h 2344739"/>
              <a:gd name="connsiteX220" fmla="*/ 763053 w 12192001"/>
              <a:gd name="connsiteY220" fmla="*/ 1930432 h 2344739"/>
              <a:gd name="connsiteX221" fmla="*/ 720047 w 12192001"/>
              <a:gd name="connsiteY221" fmla="*/ 1929661 h 2344739"/>
              <a:gd name="connsiteX222" fmla="*/ 719742 w 12192001"/>
              <a:gd name="connsiteY222" fmla="*/ 1928399 h 2344739"/>
              <a:gd name="connsiteX223" fmla="*/ 708875 w 12192001"/>
              <a:gd name="connsiteY223" fmla="*/ 1922722 h 2344739"/>
              <a:gd name="connsiteX224" fmla="*/ 596792 w 12192001"/>
              <a:gd name="connsiteY224" fmla="*/ 1879864 h 2344739"/>
              <a:gd name="connsiteX225" fmla="*/ 578535 w 12192001"/>
              <a:gd name="connsiteY225" fmla="*/ 1877212 h 2344739"/>
              <a:gd name="connsiteX226" fmla="*/ 571717 w 12192001"/>
              <a:gd name="connsiteY226" fmla="*/ 1877401 h 2344739"/>
              <a:gd name="connsiteX227" fmla="*/ 445099 w 12192001"/>
              <a:gd name="connsiteY227" fmla="*/ 1839371 h 2344739"/>
              <a:gd name="connsiteX228" fmla="*/ 404015 w 12192001"/>
              <a:gd name="connsiteY228" fmla="*/ 1833548 h 2344739"/>
              <a:gd name="connsiteX229" fmla="*/ 292435 w 12192001"/>
              <a:gd name="connsiteY229" fmla="*/ 1812852 h 2344739"/>
              <a:gd name="connsiteX230" fmla="*/ 118381 w 12192001"/>
              <a:gd name="connsiteY230" fmla="*/ 1761047 h 2344739"/>
              <a:gd name="connsiteX231" fmla="*/ 15526 w 12192001"/>
              <a:gd name="connsiteY231" fmla="*/ 1758191 h 2344739"/>
              <a:gd name="connsiteX232" fmla="*/ 2 w 12192001"/>
              <a:gd name="connsiteY232" fmla="*/ 1752722 h 2344739"/>
              <a:gd name="connsiteX233" fmla="*/ 1 w 12192001"/>
              <a:gd name="connsiteY233" fmla="*/ 762497 h 2344739"/>
              <a:gd name="connsiteX234" fmla="*/ 0 w 12192001"/>
              <a:gd name="connsiteY234" fmla="*/ 762497 h 2344739"/>
              <a:gd name="connsiteX235" fmla="*/ 0 w 12192001"/>
              <a:gd name="connsiteY235" fmla="*/ 222213 h 2344739"/>
              <a:gd name="connsiteX236" fmla="*/ 0 w 12192001"/>
              <a:gd name="connsiteY23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309326 w 12192001"/>
              <a:gd name="connsiteY26" fmla="*/ 1274846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415912 w 12192001"/>
              <a:gd name="connsiteY26" fmla="*/ 1173869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306392 w 12192001"/>
              <a:gd name="connsiteY25" fmla="*/ 1272239 h 2344739"/>
              <a:gd name="connsiteX26" fmla="*/ 11522499 w 12192001"/>
              <a:gd name="connsiteY26" fmla="*/ 1207528 h 2344739"/>
              <a:gd name="connsiteX27" fmla="*/ 11245526 w 12192001"/>
              <a:gd name="connsiteY27" fmla="*/ 1274060 h 2344739"/>
              <a:gd name="connsiteX28" fmla="*/ 11227161 w 12192001"/>
              <a:gd name="connsiteY28" fmla="*/ 1276236 h 2344739"/>
              <a:gd name="connsiteX29" fmla="*/ 11216939 w 12192001"/>
              <a:gd name="connsiteY29" fmla="*/ 1275961 h 2344739"/>
              <a:gd name="connsiteX30" fmla="*/ 11216036 w 12192001"/>
              <a:gd name="connsiteY30" fmla="*/ 1275018 h 2344739"/>
              <a:gd name="connsiteX31" fmla="*/ 11187737 w 12192001"/>
              <a:gd name="connsiteY31" fmla="*/ 1292383 h 2344739"/>
              <a:gd name="connsiteX32" fmla="*/ 11183353 w 12192001"/>
              <a:gd name="connsiteY32" fmla="*/ 1292525 h 2344739"/>
              <a:gd name="connsiteX33" fmla="*/ 11165706 w 12192001"/>
              <a:gd name="connsiteY33" fmla="*/ 1306612 h 2344739"/>
              <a:gd name="connsiteX34" fmla="*/ 11156163 w 12192001"/>
              <a:gd name="connsiteY34" fmla="*/ 1312414 h 2344739"/>
              <a:gd name="connsiteX35" fmla="*/ 11154348 w 12192001"/>
              <a:gd name="connsiteY35" fmla="*/ 1317097 h 2344739"/>
              <a:gd name="connsiteX36" fmla="*/ 11139813 w 12192001"/>
              <a:gd name="connsiteY36" fmla="*/ 1324115 h 2344739"/>
              <a:gd name="connsiteX37" fmla="*/ 11137813 w 12192001"/>
              <a:gd name="connsiteY37" fmla="*/ 1323772 h 2344739"/>
              <a:gd name="connsiteX38" fmla="*/ 11127060 w 12192001"/>
              <a:gd name="connsiteY38" fmla="*/ 1333832 h 2344739"/>
              <a:gd name="connsiteX39" fmla="*/ 11119543 w 12192001"/>
              <a:gd name="connsiteY39" fmla="*/ 1347424 h 2344739"/>
              <a:gd name="connsiteX40" fmla="*/ 10893535 w 12192001"/>
              <a:gd name="connsiteY40" fmla="*/ 1473399 h 2344739"/>
              <a:gd name="connsiteX41" fmla="*/ 10772152 w 12192001"/>
              <a:gd name="connsiteY41" fmla="*/ 1523191 h 2344739"/>
              <a:gd name="connsiteX42" fmla="*/ 10626520 w 12192001"/>
              <a:gd name="connsiteY42" fmla="*/ 1559229 h 2344739"/>
              <a:gd name="connsiteX43" fmla="*/ 10580747 w 12192001"/>
              <a:gd name="connsiteY43" fmla="*/ 1568689 h 2344739"/>
              <a:gd name="connsiteX44" fmla="*/ 10546642 w 12192001"/>
              <a:gd name="connsiteY44" fmla="*/ 1598423 h 2344739"/>
              <a:gd name="connsiteX45" fmla="*/ 10528495 w 12192001"/>
              <a:gd name="connsiteY45" fmla="*/ 1596907 h 2344739"/>
              <a:gd name="connsiteX46" fmla="*/ 10525298 w 12192001"/>
              <a:gd name="connsiteY46" fmla="*/ 1596411 h 2344739"/>
              <a:gd name="connsiteX47" fmla="*/ 10513981 w 12192001"/>
              <a:gd name="connsiteY47" fmla="*/ 1599537 h 2344739"/>
              <a:gd name="connsiteX48" fmla="*/ 10490587 w 12192001"/>
              <a:gd name="connsiteY48" fmla="*/ 1594156 h 2344739"/>
              <a:gd name="connsiteX49" fmla="*/ 10470270 w 12192001"/>
              <a:gd name="connsiteY49" fmla="*/ 1601693 h 2344739"/>
              <a:gd name="connsiteX50" fmla="*/ 10375894 w 12192001"/>
              <a:gd name="connsiteY50" fmla="*/ 1644598 h 2344739"/>
              <a:gd name="connsiteX51" fmla="*/ 10318190 w 12192001"/>
              <a:gd name="connsiteY51" fmla="*/ 1666221 h 2344739"/>
              <a:gd name="connsiteX52" fmla="*/ 10294319 w 12192001"/>
              <a:gd name="connsiteY52" fmla="*/ 1668079 h 2344739"/>
              <a:gd name="connsiteX53" fmla="*/ 10262295 w 12192001"/>
              <a:gd name="connsiteY53" fmla="*/ 1674948 h 2344739"/>
              <a:gd name="connsiteX54" fmla="*/ 10204270 w 12192001"/>
              <a:gd name="connsiteY54" fmla="*/ 1682149 h 2344739"/>
              <a:gd name="connsiteX55" fmla="*/ 10176611 w 12192001"/>
              <a:gd name="connsiteY55" fmla="*/ 1692943 h 2344739"/>
              <a:gd name="connsiteX56" fmla="*/ 10163922 w 12192001"/>
              <a:gd name="connsiteY56" fmla="*/ 1693739 h 2344739"/>
              <a:gd name="connsiteX57" fmla="*/ 10155160 w 12192001"/>
              <a:gd name="connsiteY57" fmla="*/ 1707487 h 2344739"/>
              <a:gd name="connsiteX58" fmla="*/ 10117119 w 12192001"/>
              <a:gd name="connsiteY58" fmla="*/ 1731142 h 2344739"/>
              <a:gd name="connsiteX59" fmla="*/ 10100445 w 12192001"/>
              <a:gd name="connsiteY59" fmla="*/ 1742432 h 2344739"/>
              <a:gd name="connsiteX60" fmla="*/ 10082169 w 12192001"/>
              <a:gd name="connsiteY60" fmla="*/ 1743296 h 2344739"/>
              <a:gd name="connsiteX61" fmla="*/ 10039240 w 12192001"/>
              <a:gd name="connsiteY61" fmla="*/ 1741632 h 2344739"/>
              <a:gd name="connsiteX62" fmla="*/ 9960019 w 12192001"/>
              <a:gd name="connsiteY62" fmla="*/ 1757147 h 2344739"/>
              <a:gd name="connsiteX63" fmla="*/ 9847792 w 12192001"/>
              <a:gd name="connsiteY63" fmla="*/ 1763915 h 2344739"/>
              <a:gd name="connsiteX64" fmla="*/ 9728309 w 12192001"/>
              <a:gd name="connsiteY64" fmla="*/ 1784122 h 2344739"/>
              <a:gd name="connsiteX65" fmla="*/ 9584507 w 12192001"/>
              <a:gd name="connsiteY65" fmla="*/ 1795542 h 2344739"/>
              <a:gd name="connsiteX66" fmla="*/ 9343052 w 12192001"/>
              <a:gd name="connsiteY66" fmla="*/ 1841244 h 2344739"/>
              <a:gd name="connsiteX67" fmla="*/ 9231370 w 12192001"/>
              <a:gd name="connsiteY67" fmla="*/ 1893149 h 2344739"/>
              <a:gd name="connsiteX68" fmla="*/ 9194810 w 12192001"/>
              <a:gd name="connsiteY68" fmla="*/ 1903228 h 2344739"/>
              <a:gd name="connsiteX69" fmla="*/ 9189246 w 12192001"/>
              <a:gd name="connsiteY69" fmla="*/ 1912467 h 2344739"/>
              <a:gd name="connsiteX70" fmla="*/ 9151232 w 12192001"/>
              <a:gd name="connsiteY70" fmla="*/ 1923669 h 2344739"/>
              <a:gd name="connsiteX71" fmla="*/ 9150210 w 12192001"/>
              <a:gd name="connsiteY71" fmla="*/ 1922604 h 2344739"/>
              <a:gd name="connsiteX72" fmla="*/ 9137318 w 12192001"/>
              <a:gd name="connsiteY72" fmla="*/ 1920435 h 2344739"/>
              <a:gd name="connsiteX73" fmla="*/ 9113812 w 12192001"/>
              <a:gd name="connsiteY73" fmla="*/ 1919069 h 2344739"/>
              <a:gd name="connsiteX74" fmla="*/ 9053453 w 12192001"/>
              <a:gd name="connsiteY74" fmla="*/ 1910755 h 2344739"/>
              <a:gd name="connsiteX75" fmla="*/ 9005486 w 12192001"/>
              <a:gd name="connsiteY75" fmla="*/ 1914040 h 2344739"/>
              <a:gd name="connsiteX76" fmla="*/ 9005201 w 12192001"/>
              <a:gd name="connsiteY76" fmla="*/ 1913800 h 2344739"/>
              <a:gd name="connsiteX77" fmla="*/ 8996232 w 12192001"/>
              <a:gd name="connsiteY77" fmla="*/ 1915011 h 2344739"/>
              <a:gd name="connsiteX78" fmla="*/ 8990394 w 12192001"/>
              <a:gd name="connsiteY78" fmla="*/ 1917072 h 2344739"/>
              <a:gd name="connsiteX79" fmla="*/ 8974337 w 12192001"/>
              <a:gd name="connsiteY79" fmla="*/ 1920298 h 2344739"/>
              <a:gd name="connsiteX80" fmla="*/ 8968011 w 12192001"/>
              <a:gd name="connsiteY80" fmla="*/ 1919598 h 2344739"/>
              <a:gd name="connsiteX81" fmla="*/ 8963048 w 12192001"/>
              <a:gd name="connsiteY81" fmla="*/ 1917373 h 2344739"/>
              <a:gd name="connsiteX82" fmla="*/ 8928988 w 12192001"/>
              <a:gd name="connsiteY82" fmla="*/ 1914185 h 2344739"/>
              <a:gd name="connsiteX83" fmla="*/ 8752444 w 12192001"/>
              <a:gd name="connsiteY83" fmla="*/ 1933417 h 2344739"/>
              <a:gd name="connsiteX84" fmla="*/ 8707847 w 12192001"/>
              <a:gd name="connsiteY84" fmla="*/ 1935518 h 2344739"/>
              <a:gd name="connsiteX85" fmla="*/ 8596071 w 12192001"/>
              <a:gd name="connsiteY85" fmla="*/ 1944090 h 2344739"/>
              <a:gd name="connsiteX86" fmla="*/ 8525230 w 12192001"/>
              <a:gd name="connsiteY86" fmla="*/ 1929248 h 2344739"/>
              <a:gd name="connsiteX87" fmla="*/ 8510983 w 12192001"/>
              <a:gd name="connsiteY87" fmla="*/ 1935163 h 2344739"/>
              <a:gd name="connsiteX88" fmla="*/ 8506167 w 12192001"/>
              <a:gd name="connsiteY88" fmla="*/ 1938164 h 2344739"/>
              <a:gd name="connsiteX89" fmla="*/ 8497968 w 12192001"/>
              <a:gd name="connsiteY89" fmla="*/ 1940902 h 2344739"/>
              <a:gd name="connsiteX90" fmla="*/ 8497594 w 12192001"/>
              <a:gd name="connsiteY90" fmla="*/ 1940723 h 2344739"/>
              <a:gd name="connsiteX91" fmla="*/ 8490249 w 12192001"/>
              <a:gd name="connsiteY91" fmla="*/ 1943773 h 2344739"/>
              <a:gd name="connsiteX92" fmla="*/ 8367182 w 12192001"/>
              <a:gd name="connsiteY92" fmla="*/ 1957815 h 2344739"/>
              <a:gd name="connsiteX93" fmla="*/ 8353799 w 12192001"/>
              <a:gd name="connsiteY93" fmla="*/ 1958009 h 2344739"/>
              <a:gd name="connsiteX94" fmla="*/ 8352373 w 12192001"/>
              <a:gd name="connsiteY94" fmla="*/ 1957169 h 2344739"/>
              <a:gd name="connsiteX95" fmla="*/ 8320104 w 12192001"/>
              <a:gd name="connsiteY95" fmla="*/ 1974587 h 2344739"/>
              <a:gd name="connsiteX96" fmla="*/ 8314433 w 12192001"/>
              <a:gd name="connsiteY96" fmla="*/ 1974913 h 2344739"/>
              <a:gd name="connsiteX97" fmla="*/ 8295174 w 12192001"/>
              <a:gd name="connsiteY97" fmla="*/ 1988808 h 2344739"/>
              <a:gd name="connsiteX98" fmla="*/ 8284276 w 12192001"/>
              <a:gd name="connsiteY98" fmla="*/ 1994631 h 2344739"/>
              <a:gd name="connsiteX99" fmla="*/ 8283150 w 12192001"/>
              <a:gd name="connsiteY99" fmla="*/ 1999074 h 2344739"/>
              <a:gd name="connsiteX100" fmla="*/ 8266076 w 12192001"/>
              <a:gd name="connsiteY100" fmla="*/ 2006249 h 2344739"/>
              <a:gd name="connsiteX101" fmla="*/ 8263377 w 12192001"/>
              <a:gd name="connsiteY101" fmla="*/ 2006019 h 2344739"/>
              <a:gd name="connsiteX102" fmla="*/ 8252033 w 12192001"/>
              <a:gd name="connsiteY102" fmla="*/ 2015862 h 2344739"/>
              <a:gd name="connsiteX103" fmla="*/ 8245834 w 12192001"/>
              <a:gd name="connsiteY103" fmla="*/ 2028854 h 2344739"/>
              <a:gd name="connsiteX104" fmla="*/ 8090272 w 12192001"/>
              <a:gd name="connsiteY104" fmla="*/ 2075015 h 2344739"/>
              <a:gd name="connsiteX105" fmla="*/ 7905407 w 12192001"/>
              <a:gd name="connsiteY105" fmla="*/ 2116988 h 2344739"/>
              <a:gd name="connsiteX106" fmla="*/ 7718745 w 12192001"/>
              <a:gd name="connsiteY106" fmla="*/ 2142703 h 2344739"/>
              <a:gd name="connsiteX107" fmla="*/ 7614347 w 12192001"/>
              <a:gd name="connsiteY107" fmla="*/ 2139232 h 2344739"/>
              <a:gd name="connsiteX108" fmla="*/ 7527543 w 12192001"/>
              <a:gd name="connsiteY108" fmla="*/ 2145060 h 2344739"/>
              <a:gd name="connsiteX109" fmla="*/ 7519571 w 12192001"/>
              <a:gd name="connsiteY109" fmla="*/ 2147613 h 2344739"/>
              <a:gd name="connsiteX110" fmla="*/ 7507411 w 12192001"/>
              <a:gd name="connsiteY110" fmla="*/ 2148948 h 2344739"/>
              <a:gd name="connsiteX111" fmla="*/ 7507040 w 12192001"/>
              <a:gd name="connsiteY111" fmla="*/ 2148621 h 2344739"/>
              <a:gd name="connsiteX112" fmla="*/ 7495795 w 12192001"/>
              <a:gd name="connsiteY112" fmla="*/ 2150573 h 2344739"/>
              <a:gd name="connsiteX113" fmla="*/ 7405391 w 12192001"/>
              <a:gd name="connsiteY113" fmla="*/ 2142468 h 2344739"/>
              <a:gd name="connsiteX114" fmla="*/ 7312180 w 12192001"/>
              <a:gd name="connsiteY114" fmla="*/ 2132873 h 2344739"/>
              <a:gd name="connsiteX115" fmla="*/ 7310853 w 12192001"/>
              <a:gd name="connsiteY115" fmla="*/ 2131431 h 2344739"/>
              <a:gd name="connsiteX116" fmla="*/ 7218559 w 12192001"/>
              <a:gd name="connsiteY116" fmla="*/ 2156680 h 2344739"/>
              <a:gd name="connsiteX117" fmla="*/ 7201101 w 12192001"/>
              <a:gd name="connsiteY117" fmla="*/ 2161230 h 2344739"/>
              <a:gd name="connsiteX118" fmla="*/ 7197004 w 12192001"/>
              <a:gd name="connsiteY118" fmla="*/ 2166588 h 2344739"/>
              <a:gd name="connsiteX119" fmla="*/ 7170808 w 12192001"/>
              <a:gd name="connsiteY119" fmla="*/ 2171236 h 2344739"/>
              <a:gd name="connsiteX120" fmla="*/ 7096988 w 12192001"/>
              <a:gd name="connsiteY120" fmla="*/ 2183464 h 2344739"/>
              <a:gd name="connsiteX121" fmla="*/ 7018496 w 12192001"/>
              <a:gd name="connsiteY121" fmla="*/ 2183090 h 2344739"/>
              <a:gd name="connsiteX122" fmla="*/ 6904146 w 12192001"/>
              <a:gd name="connsiteY122" fmla="*/ 2212596 h 2344739"/>
              <a:gd name="connsiteX123" fmla="*/ 6708222 w 12192001"/>
              <a:gd name="connsiteY123" fmla="*/ 2240551 h 2344739"/>
              <a:gd name="connsiteX124" fmla="*/ 6549454 w 12192001"/>
              <a:gd name="connsiteY124" fmla="*/ 2269327 h 2344739"/>
              <a:gd name="connsiteX125" fmla="*/ 6317560 w 12192001"/>
              <a:gd name="connsiteY125" fmla="*/ 2316127 h 2344739"/>
              <a:gd name="connsiteX126" fmla="*/ 6168674 w 12192001"/>
              <a:gd name="connsiteY126" fmla="*/ 2318214 h 2344739"/>
              <a:gd name="connsiteX127" fmla="*/ 6073848 w 12192001"/>
              <a:gd name="connsiteY127" fmla="*/ 2338676 h 2344739"/>
              <a:gd name="connsiteX128" fmla="*/ 6068529 w 12192001"/>
              <a:gd name="connsiteY128" fmla="*/ 2337139 h 2344739"/>
              <a:gd name="connsiteX129" fmla="*/ 6048638 w 12192001"/>
              <a:gd name="connsiteY129" fmla="*/ 2337822 h 2344739"/>
              <a:gd name="connsiteX130" fmla="*/ 6041285 w 12192001"/>
              <a:gd name="connsiteY130" fmla="*/ 2329473 h 2344739"/>
              <a:gd name="connsiteX131" fmla="*/ 6010090 w 12192001"/>
              <a:gd name="connsiteY131" fmla="*/ 2324380 h 2344739"/>
              <a:gd name="connsiteX132" fmla="*/ 5957375 w 12192001"/>
              <a:gd name="connsiteY132" fmla="*/ 2328024 h 2344739"/>
              <a:gd name="connsiteX133" fmla="*/ 5758919 w 12192001"/>
              <a:gd name="connsiteY133" fmla="*/ 2343716 h 2344739"/>
              <a:gd name="connsiteX134" fmla="*/ 5626960 w 12192001"/>
              <a:gd name="connsiteY134" fmla="*/ 2344739 h 2344739"/>
              <a:gd name="connsiteX135" fmla="*/ 5470906 w 12192001"/>
              <a:gd name="connsiteY135" fmla="*/ 2330719 h 2344739"/>
              <a:gd name="connsiteX136" fmla="*/ 5432761 w 12192001"/>
              <a:gd name="connsiteY136" fmla="*/ 2319466 h 2344739"/>
              <a:gd name="connsiteX137" fmla="*/ 5381669 w 12192001"/>
              <a:gd name="connsiteY137" fmla="*/ 2301764 h 2344739"/>
              <a:gd name="connsiteX138" fmla="*/ 5261764 w 12192001"/>
              <a:gd name="connsiteY138" fmla="*/ 2281347 h 2344739"/>
              <a:gd name="connsiteX139" fmla="*/ 5222961 w 12192001"/>
              <a:gd name="connsiteY139" fmla="*/ 2270223 h 2344739"/>
              <a:gd name="connsiteX140" fmla="*/ 5174660 w 12192001"/>
              <a:gd name="connsiteY140" fmla="*/ 2267233 h 2344739"/>
              <a:gd name="connsiteX141" fmla="*/ 5156554 w 12192001"/>
              <a:gd name="connsiteY141" fmla="*/ 2260010 h 2344739"/>
              <a:gd name="connsiteX142" fmla="*/ 5142599 w 12192001"/>
              <a:gd name="connsiteY142" fmla="*/ 2256610 h 2344739"/>
              <a:gd name="connsiteX143" fmla="*/ 5139596 w 12192001"/>
              <a:gd name="connsiteY143" fmla="*/ 2254509 h 2344739"/>
              <a:gd name="connsiteX144" fmla="*/ 5121659 w 12192001"/>
              <a:gd name="connsiteY144" fmla="*/ 2243656 h 2344739"/>
              <a:gd name="connsiteX145" fmla="*/ 5065790 w 12192001"/>
              <a:gd name="connsiteY145" fmla="*/ 2250227 h 2344739"/>
              <a:gd name="connsiteX146" fmla="*/ 5011514 w 12192001"/>
              <a:gd name="connsiteY146" fmla="*/ 2233846 h 2344739"/>
              <a:gd name="connsiteX147" fmla="*/ 4840441 w 12192001"/>
              <a:gd name="connsiteY147" fmla="*/ 2209829 h 2344739"/>
              <a:gd name="connsiteX148" fmla="*/ 4762447 w 12192001"/>
              <a:gd name="connsiteY148" fmla="*/ 2182061 h 2344739"/>
              <a:gd name="connsiteX149" fmla="*/ 4723186 w 12192001"/>
              <a:gd name="connsiteY149" fmla="*/ 2173047 h 2344739"/>
              <a:gd name="connsiteX150" fmla="*/ 4721176 w 12192001"/>
              <a:gd name="connsiteY150" fmla="*/ 2172298 h 2344739"/>
              <a:gd name="connsiteX151" fmla="*/ 4722111 w 12192001"/>
              <a:gd name="connsiteY151" fmla="*/ 2172087 h 2344739"/>
              <a:gd name="connsiteX152" fmla="*/ 4717202 w 12192001"/>
              <a:gd name="connsiteY152" fmla="*/ 2170817 h 2344739"/>
              <a:gd name="connsiteX153" fmla="*/ 4721176 w 12192001"/>
              <a:gd name="connsiteY153" fmla="*/ 2172298 h 2344739"/>
              <a:gd name="connsiteX154" fmla="*/ 4715526 w 12192001"/>
              <a:gd name="connsiteY154" fmla="*/ 2173573 h 2344739"/>
              <a:gd name="connsiteX155" fmla="*/ 4515814 w 12192001"/>
              <a:gd name="connsiteY155" fmla="*/ 2163671 h 2344739"/>
              <a:gd name="connsiteX156" fmla="*/ 4428543 w 12192001"/>
              <a:gd name="connsiteY156" fmla="*/ 2153020 h 2344739"/>
              <a:gd name="connsiteX157" fmla="*/ 4362875 w 12192001"/>
              <a:gd name="connsiteY157" fmla="*/ 2151674 h 2344739"/>
              <a:gd name="connsiteX158" fmla="*/ 4316966 w 12192001"/>
              <a:gd name="connsiteY158" fmla="*/ 2158289 h 2344739"/>
              <a:gd name="connsiteX159" fmla="*/ 4315110 w 12192001"/>
              <a:gd name="connsiteY159" fmla="*/ 2156948 h 2344739"/>
              <a:gd name="connsiteX160" fmla="*/ 4295144 w 12192001"/>
              <a:gd name="connsiteY160" fmla="*/ 2155069 h 2344739"/>
              <a:gd name="connsiteX161" fmla="*/ 4290064 w 12192001"/>
              <a:gd name="connsiteY161" fmla="*/ 2157986 h 2344739"/>
              <a:gd name="connsiteX162" fmla="*/ 4276142 w 12192001"/>
              <a:gd name="connsiteY162" fmla="*/ 2157740 h 2344739"/>
              <a:gd name="connsiteX163" fmla="*/ 4248117 w 12192001"/>
              <a:gd name="connsiteY163" fmla="*/ 2160064 h 2344739"/>
              <a:gd name="connsiteX164" fmla="*/ 4202051 w 12192001"/>
              <a:gd name="connsiteY164" fmla="*/ 2157269 h 2344739"/>
              <a:gd name="connsiteX165" fmla="*/ 4201745 w 12192001"/>
              <a:gd name="connsiteY165" fmla="*/ 2156010 h 2344739"/>
              <a:gd name="connsiteX166" fmla="*/ 4191248 w 12192001"/>
              <a:gd name="connsiteY166" fmla="*/ 2150376 h 2344739"/>
              <a:gd name="connsiteX167" fmla="*/ 4142745 w 12192001"/>
              <a:gd name="connsiteY167" fmla="*/ 2134511 h 2344739"/>
              <a:gd name="connsiteX168" fmla="*/ 4083097 w 12192001"/>
              <a:gd name="connsiteY168" fmla="*/ 2107978 h 2344739"/>
              <a:gd name="connsiteX169" fmla="*/ 4074546 w 12192001"/>
              <a:gd name="connsiteY169" fmla="*/ 2107143 h 2344739"/>
              <a:gd name="connsiteX170" fmla="*/ 4074427 w 12192001"/>
              <a:gd name="connsiteY170" fmla="*/ 2106844 h 2344739"/>
              <a:gd name="connsiteX171" fmla="*/ 4065510 w 12192001"/>
              <a:gd name="connsiteY171" fmla="*/ 2105400 h 2344739"/>
              <a:gd name="connsiteX172" fmla="*/ 4058954 w 12192001"/>
              <a:gd name="connsiteY172" fmla="*/ 2105618 h 2344739"/>
              <a:gd name="connsiteX173" fmla="*/ 4042364 w 12192001"/>
              <a:gd name="connsiteY173" fmla="*/ 2103997 h 2344739"/>
              <a:gd name="connsiteX174" fmla="*/ 4036997 w 12192001"/>
              <a:gd name="connsiteY174" fmla="*/ 2101563 h 2344739"/>
              <a:gd name="connsiteX175" fmla="*/ 4035363 w 12192001"/>
              <a:gd name="connsiteY175" fmla="*/ 2097896 h 2344739"/>
              <a:gd name="connsiteX176" fmla="*/ 4033778 w 12192001"/>
              <a:gd name="connsiteY176" fmla="*/ 2098131 h 2344739"/>
              <a:gd name="connsiteX177" fmla="*/ 4004538 w 12192001"/>
              <a:gd name="connsiteY177" fmla="*/ 2085563 h 2344739"/>
              <a:gd name="connsiteX178" fmla="*/ 3936846 w 12192001"/>
              <a:gd name="connsiteY178" fmla="*/ 2068106 h 2344739"/>
              <a:gd name="connsiteX179" fmla="*/ 3897275 w 12192001"/>
              <a:gd name="connsiteY179" fmla="*/ 2062451 h 2344739"/>
              <a:gd name="connsiteX180" fmla="*/ 3789760 w 12192001"/>
              <a:gd name="connsiteY180" fmla="*/ 2042213 h 2344739"/>
              <a:gd name="connsiteX181" fmla="*/ 3682513 w 12192001"/>
              <a:gd name="connsiteY181" fmla="*/ 2018290 h 2344739"/>
              <a:gd name="connsiteX182" fmla="*/ 3610035 w 12192001"/>
              <a:gd name="connsiteY182" fmla="*/ 1986019 h 2344739"/>
              <a:gd name="connsiteX183" fmla="*/ 3603855 w 12192001"/>
              <a:gd name="connsiteY183" fmla="*/ 1987381 h 2344739"/>
              <a:gd name="connsiteX184" fmla="*/ 3594736 w 12192001"/>
              <a:gd name="connsiteY184" fmla="*/ 1987545 h 2344739"/>
              <a:gd name="connsiteX185" fmla="*/ 3594501 w 12192001"/>
              <a:gd name="connsiteY185" fmla="*/ 1987276 h 2344739"/>
              <a:gd name="connsiteX186" fmla="*/ 3585978 w 12192001"/>
              <a:gd name="connsiteY186" fmla="*/ 1987966 h 2344739"/>
              <a:gd name="connsiteX187" fmla="*/ 3536135 w 12192001"/>
              <a:gd name="connsiteY187" fmla="*/ 1978267 h 2344739"/>
              <a:gd name="connsiteX188" fmla="*/ 3473223 w 12192001"/>
              <a:gd name="connsiteY188" fmla="*/ 1974606 h 2344739"/>
              <a:gd name="connsiteX189" fmla="*/ 3400728 w 12192001"/>
              <a:gd name="connsiteY189" fmla="*/ 1962558 h 2344739"/>
              <a:gd name="connsiteX190" fmla="*/ 3363888 w 12192001"/>
              <a:gd name="connsiteY190" fmla="*/ 1979510 h 2344739"/>
              <a:gd name="connsiteX191" fmla="*/ 3344026 w 12192001"/>
              <a:gd name="connsiteY191" fmla="*/ 1981192 h 2344739"/>
              <a:gd name="connsiteX192" fmla="*/ 3341698 w 12192001"/>
              <a:gd name="connsiteY192" fmla="*/ 1980217 h 2344739"/>
              <a:gd name="connsiteX193" fmla="*/ 3262356 w 12192001"/>
              <a:gd name="connsiteY193" fmla="*/ 1986094 h 2344739"/>
              <a:gd name="connsiteX194" fmla="*/ 3142556 w 12192001"/>
              <a:gd name="connsiteY194" fmla="*/ 1993869 h 2344739"/>
              <a:gd name="connsiteX195" fmla="*/ 3030291 w 12192001"/>
              <a:gd name="connsiteY195" fmla="*/ 1996512 h 2344739"/>
              <a:gd name="connsiteX196" fmla="*/ 2781569 w 12192001"/>
              <a:gd name="connsiteY196" fmla="*/ 2018333 h 2344739"/>
              <a:gd name="connsiteX197" fmla="*/ 2646527 w 12192001"/>
              <a:gd name="connsiteY197" fmla="*/ 2028869 h 2344739"/>
              <a:gd name="connsiteX198" fmla="*/ 2568028 w 12192001"/>
              <a:gd name="connsiteY198" fmla="*/ 2002628 h 2344739"/>
              <a:gd name="connsiteX199" fmla="*/ 2443255 w 12192001"/>
              <a:gd name="connsiteY199" fmla="*/ 2016529 h 2344739"/>
              <a:gd name="connsiteX200" fmla="*/ 2315112 w 12192001"/>
              <a:gd name="connsiteY200" fmla="*/ 2024996 h 2344739"/>
              <a:gd name="connsiteX201" fmla="*/ 2208578 w 12192001"/>
              <a:gd name="connsiteY201" fmla="*/ 2019763 h 2344739"/>
              <a:gd name="connsiteX202" fmla="*/ 2094665 w 12192001"/>
              <a:gd name="connsiteY202" fmla="*/ 2003052 h 2344739"/>
              <a:gd name="connsiteX203" fmla="*/ 1997356 w 12192001"/>
              <a:gd name="connsiteY203" fmla="*/ 1995032 h 2344739"/>
              <a:gd name="connsiteX204" fmla="*/ 1928172 w 12192001"/>
              <a:gd name="connsiteY204" fmla="*/ 2016977 h 2344739"/>
              <a:gd name="connsiteX205" fmla="*/ 1921650 w 12192001"/>
              <a:gd name="connsiteY205" fmla="*/ 2012146 h 2344739"/>
              <a:gd name="connsiteX206" fmla="*/ 1873080 w 12192001"/>
              <a:gd name="connsiteY206" fmla="*/ 2013741 h 2344739"/>
              <a:gd name="connsiteX207" fmla="*/ 1786655 w 12192001"/>
              <a:gd name="connsiteY207" fmla="*/ 2041363 h 2344739"/>
              <a:gd name="connsiteX208" fmla="*/ 1738204 w 12192001"/>
              <a:gd name="connsiteY208" fmla="*/ 2036312 h 2344739"/>
              <a:gd name="connsiteX209" fmla="*/ 1675071 w 12192001"/>
              <a:gd name="connsiteY209" fmla="*/ 2019963 h 2344739"/>
              <a:gd name="connsiteX210" fmla="*/ 1608669 w 12192001"/>
              <a:gd name="connsiteY210" fmla="*/ 2013066 h 2344739"/>
              <a:gd name="connsiteX211" fmla="*/ 1496110 w 12192001"/>
              <a:gd name="connsiteY211" fmla="*/ 1987476 h 2344739"/>
              <a:gd name="connsiteX212" fmla="*/ 1149979 w 12192001"/>
              <a:gd name="connsiteY212" fmla="*/ 1938041 h 2344739"/>
              <a:gd name="connsiteX213" fmla="*/ 858269 w 12192001"/>
              <a:gd name="connsiteY213" fmla="*/ 1928608 h 2344739"/>
              <a:gd name="connsiteX214" fmla="*/ 837540 w 12192001"/>
              <a:gd name="connsiteY214" fmla="*/ 1929821 h 2344739"/>
              <a:gd name="connsiteX215" fmla="*/ 816809 w 12192001"/>
              <a:gd name="connsiteY215" fmla="*/ 1927857 h 2344739"/>
              <a:gd name="connsiteX216" fmla="*/ 811506 w 12192001"/>
              <a:gd name="connsiteY216" fmla="*/ 1930751 h 2344739"/>
              <a:gd name="connsiteX217" fmla="*/ 797041 w 12192001"/>
              <a:gd name="connsiteY217" fmla="*/ 1930446 h 2344739"/>
              <a:gd name="connsiteX218" fmla="*/ 767901 w 12192001"/>
              <a:gd name="connsiteY218" fmla="*/ 1932653 h 2344739"/>
              <a:gd name="connsiteX219" fmla="*/ 763053 w 12192001"/>
              <a:gd name="connsiteY219" fmla="*/ 1930432 h 2344739"/>
              <a:gd name="connsiteX220" fmla="*/ 720047 w 12192001"/>
              <a:gd name="connsiteY220" fmla="*/ 1929661 h 2344739"/>
              <a:gd name="connsiteX221" fmla="*/ 719742 w 12192001"/>
              <a:gd name="connsiteY221" fmla="*/ 1928399 h 2344739"/>
              <a:gd name="connsiteX222" fmla="*/ 708875 w 12192001"/>
              <a:gd name="connsiteY222" fmla="*/ 1922722 h 2344739"/>
              <a:gd name="connsiteX223" fmla="*/ 596792 w 12192001"/>
              <a:gd name="connsiteY223" fmla="*/ 1879864 h 2344739"/>
              <a:gd name="connsiteX224" fmla="*/ 578535 w 12192001"/>
              <a:gd name="connsiteY224" fmla="*/ 1877212 h 2344739"/>
              <a:gd name="connsiteX225" fmla="*/ 571717 w 12192001"/>
              <a:gd name="connsiteY225" fmla="*/ 1877401 h 2344739"/>
              <a:gd name="connsiteX226" fmla="*/ 445099 w 12192001"/>
              <a:gd name="connsiteY226" fmla="*/ 1839371 h 2344739"/>
              <a:gd name="connsiteX227" fmla="*/ 404015 w 12192001"/>
              <a:gd name="connsiteY227" fmla="*/ 1833548 h 2344739"/>
              <a:gd name="connsiteX228" fmla="*/ 292435 w 12192001"/>
              <a:gd name="connsiteY228" fmla="*/ 1812852 h 2344739"/>
              <a:gd name="connsiteX229" fmla="*/ 118381 w 12192001"/>
              <a:gd name="connsiteY229" fmla="*/ 1761047 h 2344739"/>
              <a:gd name="connsiteX230" fmla="*/ 15526 w 12192001"/>
              <a:gd name="connsiteY230" fmla="*/ 1758191 h 2344739"/>
              <a:gd name="connsiteX231" fmla="*/ 2 w 12192001"/>
              <a:gd name="connsiteY231" fmla="*/ 1752722 h 2344739"/>
              <a:gd name="connsiteX232" fmla="*/ 1 w 12192001"/>
              <a:gd name="connsiteY232" fmla="*/ 762497 h 2344739"/>
              <a:gd name="connsiteX233" fmla="*/ 0 w 12192001"/>
              <a:gd name="connsiteY233" fmla="*/ 762497 h 2344739"/>
              <a:gd name="connsiteX234" fmla="*/ 0 w 12192001"/>
              <a:gd name="connsiteY234" fmla="*/ 222213 h 2344739"/>
              <a:gd name="connsiteX235" fmla="*/ 0 w 12192001"/>
              <a:gd name="connsiteY235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1207528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95155 w 12192001"/>
              <a:gd name="connsiteY24" fmla="*/ 918898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45526 w 12192001"/>
              <a:gd name="connsiteY26" fmla="*/ 1274060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50210 w 12192001"/>
              <a:gd name="connsiteY70" fmla="*/ 1922604 h 2344739"/>
              <a:gd name="connsiteX71" fmla="*/ 9137318 w 12192001"/>
              <a:gd name="connsiteY71" fmla="*/ 1920435 h 2344739"/>
              <a:gd name="connsiteX72" fmla="*/ 9113812 w 12192001"/>
              <a:gd name="connsiteY72" fmla="*/ 1919069 h 2344739"/>
              <a:gd name="connsiteX73" fmla="*/ 9053453 w 12192001"/>
              <a:gd name="connsiteY73" fmla="*/ 1910755 h 2344739"/>
              <a:gd name="connsiteX74" fmla="*/ 9005486 w 12192001"/>
              <a:gd name="connsiteY74" fmla="*/ 1914040 h 2344739"/>
              <a:gd name="connsiteX75" fmla="*/ 9005201 w 12192001"/>
              <a:gd name="connsiteY75" fmla="*/ 1913800 h 2344739"/>
              <a:gd name="connsiteX76" fmla="*/ 8996232 w 12192001"/>
              <a:gd name="connsiteY76" fmla="*/ 1915011 h 2344739"/>
              <a:gd name="connsiteX77" fmla="*/ 8990394 w 12192001"/>
              <a:gd name="connsiteY77" fmla="*/ 1917072 h 2344739"/>
              <a:gd name="connsiteX78" fmla="*/ 8974337 w 12192001"/>
              <a:gd name="connsiteY78" fmla="*/ 1920298 h 2344739"/>
              <a:gd name="connsiteX79" fmla="*/ 8968011 w 12192001"/>
              <a:gd name="connsiteY79" fmla="*/ 1919598 h 2344739"/>
              <a:gd name="connsiteX80" fmla="*/ 8963048 w 12192001"/>
              <a:gd name="connsiteY80" fmla="*/ 1917373 h 2344739"/>
              <a:gd name="connsiteX81" fmla="*/ 8928988 w 12192001"/>
              <a:gd name="connsiteY81" fmla="*/ 1914185 h 2344739"/>
              <a:gd name="connsiteX82" fmla="*/ 8752444 w 12192001"/>
              <a:gd name="connsiteY82" fmla="*/ 1933417 h 2344739"/>
              <a:gd name="connsiteX83" fmla="*/ 8707847 w 12192001"/>
              <a:gd name="connsiteY83" fmla="*/ 1935518 h 2344739"/>
              <a:gd name="connsiteX84" fmla="*/ 8596071 w 12192001"/>
              <a:gd name="connsiteY84" fmla="*/ 1944090 h 2344739"/>
              <a:gd name="connsiteX85" fmla="*/ 8525230 w 12192001"/>
              <a:gd name="connsiteY85" fmla="*/ 1929248 h 2344739"/>
              <a:gd name="connsiteX86" fmla="*/ 8510983 w 12192001"/>
              <a:gd name="connsiteY86" fmla="*/ 1935163 h 2344739"/>
              <a:gd name="connsiteX87" fmla="*/ 8506167 w 12192001"/>
              <a:gd name="connsiteY87" fmla="*/ 1938164 h 2344739"/>
              <a:gd name="connsiteX88" fmla="*/ 8497968 w 12192001"/>
              <a:gd name="connsiteY88" fmla="*/ 1940902 h 2344739"/>
              <a:gd name="connsiteX89" fmla="*/ 8497594 w 12192001"/>
              <a:gd name="connsiteY89" fmla="*/ 1940723 h 2344739"/>
              <a:gd name="connsiteX90" fmla="*/ 8490249 w 12192001"/>
              <a:gd name="connsiteY90" fmla="*/ 1943773 h 2344739"/>
              <a:gd name="connsiteX91" fmla="*/ 8367182 w 12192001"/>
              <a:gd name="connsiteY91" fmla="*/ 1957815 h 2344739"/>
              <a:gd name="connsiteX92" fmla="*/ 8353799 w 12192001"/>
              <a:gd name="connsiteY92" fmla="*/ 1958009 h 2344739"/>
              <a:gd name="connsiteX93" fmla="*/ 8352373 w 12192001"/>
              <a:gd name="connsiteY93" fmla="*/ 1957169 h 2344739"/>
              <a:gd name="connsiteX94" fmla="*/ 8320104 w 12192001"/>
              <a:gd name="connsiteY94" fmla="*/ 1974587 h 2344739"/>
              <a:gd name="connsiteX95" fmla="*/ 8314433 w 12192001"/>
              <a:gd name="connsiteY95" fmla="*/ 1974913 h 2344739"/>
              <a:gd name="connsiteX96" fmla="*/ 8295174 w 12192001"/>
              <a:gd name="connsiteY96" fmla="*/ 1988808 h 2344739"/>
              <a:gd name="connsiteX97" fmla="*/ 8284276 w 12192001"/>
              <a:gd name="connsiteY97" fmla="*/ 1994631 h 2344739"/>
              <a:gd name="connsiteX98" fmla="*/ 8283150 w 12192001"/>
              <a:gd name="connsiteY98" fmla="*/ 1999074 h 2344739"/>
              <a:gd name="connsiteX99" fmla="*/ 8266076 w 12192001"/>
              <a:gd name="connsiteY99" fmla="*/ 2006249 h 2344739"/>
              <a:gd name="connsiteX100" fmla="*/ 8263377 w 12192001"/>
              <a:gd name="connsiteY100" fmla="*/ 2006019 h 2344739"/>
              <a:gd name="connsiteX101" fmla="*/ 8252033 w 12192001"/>
              <a:gd name="connsiteY101" fmla="*/ 2015862 h 2344739"/>
              <a:gd name="connsiteX102" fmla="*/ 8245834 w 12192001"/>
              <a:gd name="connsiteY102" fmla="*/ 2028854 h 2344739"/>
              <a:gd name="connsiteX103" fmla="*/ 8090272 w 12192001"/>
              <a:gd name="connsiteY103" fmla="*/ 2075015 h 2344739"/>
              <a:gd name="connsiteX104" fmla="*/ 7905407 w 12192001"/>
              <a:gd name="connsiteY104" fmla="*/ 2116988 h 2344739"/>
              <a:gd name="connsiteX105" fmla="*/ 7718745 w 12192001"/>
              <a:gd name="connsiteY105" fmla="*/ 2142703 h 2344739"/>
              <a:gd name="connsiteX106" fmla="*/ 7614347 w 12192001"/>
              <a:gd name="connsiteY106" fmla="*/ 2139232 h 2344739"/>
              <a:gd name="connsiteX107" fmla="*/ 7527543 w 12192001"/>
              <a:gd name="connsiteY107" fmla="*/ 2145060 h 2344739"/>
              <a:gd name="connsiteX108" fmla="*/ 7519571 w 12192001"/>
              <a:gd name="connsiteY108" fmla="*/ 2147613 h 2344739"/>
              <a:gd name="connsiteX109" fmla="*/ 7507411 w 12192001"/>
              <a:gd name="connsiteY109" fmla="*/ 2148948 h 2344739"/>
              <a:gd name="connsiteX110" fmla="*/ 7507040 w 12192001"/>
              <a:gd name="connsiteY110" fmla="*/ 2148621 h 2344739"/>
              <a:gd name="connsiteX111" fmla="*/ 7495795 w 12192001"/>
              <a:gd name="connsiteY111" fmla="*/ 2150573 h 2344739"/>
              <a:gd name="connsiteX112" fmla="*/ 7405391 w 12192001"/>
              <a:gd name="connsiteY112" fmla="*/ 2142468 h 2344739"/>
              <a:gd name="connsiteX113" fmla="*/ 7312180 w 12192001"/>
              <a:gd name="connsiteY113" fmla="*/ 2132873 h 2344739"/>
              <a:gd name="connsiteX114" fmla="*/ 7310853 w 12192001"/>
              <a:gd name="connsiteY114" fmla="*/ 2131431 h 2344739"/>
              <a:gd name="connsiteX115" fmla="*/ 7218559 w 12192001"/>
              <a:gd name="connsiteY115" fmla="*/ 2156680 h 2344739"/>
              <a:gd name="connsiteX116" fmla="*/ 7201101 w 12192001"/>
              <a:gd name="connsiteY116" fmla="*/ 2161230 h 2344739"/>
              <a:gd name="connsiteX117" fmla="*/ 7197004 w 12192001"/>
              <a:gd name="connsiteY117" fmla="*/ 2166588 h 2344739"/>
              <a:gd name="connsiteX118" fmla="*/ 7170808 w 12192001"/>
              <a:gd name="connsiteY118" fmla="*/ 2171236 h 2344739"/>
              <a:gd name="connsiteX119" fmla="*/ 7096988 w 12192001"/>
              <a:gd name="connsiteY119" fmla="*/ 2183464 h 2344739"/>
              <a:gd name="connsiteX120" fmla="*/ 7018496 w 12192001"/>
              <a:gd name="connsiteY120" fmla="*/ 2183090 h 2344739"/>
              <a:gd name="connsiteX121" fmla="*/ 6904146 w 12192001"/>
              <a:gd name="connsiteY121" fmla="*/ 2212596 h 2344739"/>
              <a:gd name="connsiteX122" fmla="*/ 6708222 w 12192001"/>
              <a:gd name="connsiteY122" fmla="*/ 2240551 h 2344739"/>
              <a:gd name="connsiteX123" fmla="*/ 6549454 w 12192001"/>
              <a:gd name="connsiteY123" fmla="*/ 2269327 h 2344739"/>
              <a:gd name="connsiteX124" fmla="*/ 6317560 w 12192001"/>
              <a:gd name="connsiteY124" fmla="*/ 2316127 h 2344739"/>
              <a:gd name="connsiteX125" fmla="*/ 6168674 w 12192001"/>
              <a:gd name="connsiteY125" fmla="*/ 2318214 h 2344739"/>
              <a:gd name="connsiteX126" fmla="*/ 6073848 w 12192001"/>
              <a:gd name="connsiteY126" fmla="*/ 2338676 h 2344739"/>
              <a:gd name="connsiteX127" fmla="*/ 6068529 w 12192001"/>
              <a:gd name="connsiteY127" fmla="*/ 2337139 h 2344739"/>
              <a:gd name="connsiteX128" fmla="*/ 6048638 w 12192001"/>
              <a:gd name="connsiteY128" fmla="*/ 2337822 h 2344739"/>
              <a:gd name="connsiteX129" fmla="*/ 6041285 w 12192001"/>
              <a:gd name="connsiteY129" fmla="*/ 2329473 h 2344739"/>
              <a:gd name="connsiteX130" fmla="*/ 6010090 w 12192001"/>
              <a:gd name="connsiteY130" fmla="*/ 2324380 h 2344739"/>
              <a:gd name="connsiteX131" fmla="*/ 5957375 w 12192001"/>
              <a:gd name="connsiteY131" fmla="*/ 2328024 h 2344739"/>
              <a:gd name="connsiteX132" fmla="*/ 5758919 w 12192001"/>
              <a:gd name="connsiteY132" fmla="*/ 2343716 h 2344739"/>
              <a:gd name="connsiteX133" fmla="*/ 5626960 w 12192001"/>
              <a:gd name="connsiteY133" fmla="*/ 2344739 h 2344739"/>
              <a:gd name="connsiteX134" fmla="*/ 5470906 w 12192001"/>
              <a:gd name="connsiteY134" fmla="*/ 2330719 h 2344739"/>
              <a:gd name="connsiteX135" fmla="*/ 5432761 w 12192001"/>
              <a:gd name="connsiteY135" fmla="*/ 2319466 h 2344739"/>
              <a:gd name="connsiteX136" fmla="*/ 5381669 w 12192001"/>
              <a:gd name="connsiteY136" fmla="*/ 2301764 h 2344739"/>
              <a:gd name="connsiteX137" fmla="*/ 5261764 w 12192001"/>
              <a:gd name="connsiteY137" fmla="*/ 2281347 h 2344739"/>
              <a:gd name="connsiteX138" fmla="*/ 5222961 w 12192001"/>
              <a:gd name="connsiteY138" fmla="*/ 2270223 h 2344739"/>
              <a:gd name="connsiteX139" fmla="*/ 5174660 w 12192001"/>
              <a:gd name="connsiteY139" fmla="*/ 2267233 h 2344739"/>
              <a:gd name="connsiteX140" fmla="*/ 5156554 w 12192001"/>
              <a:gd name="connsiteY140" fmla="*/ 2260010 h 2344739"/>
              <a:gd name="connsiteX141" fmla="*/ 5142599 w 12192001"/>
              <a:gd name="connsiteY141" fmla="*/ 2256610 h 2344739"/>
              <a:gd name="connsiteX142" fmla="*/ 5139596 w 12192001"/>
              <a:gd name="connsiteY142" fmla="*/ 2254509 h 2344739"/>
              <a:gd name="connsiteX143" fmla="*/ 5121659 w 12192001"/>
              <a:gd name="connsiteY143" fmla="*/ 2243656 h 2344739"/>
              <a:gd name="connsiteX144" fmla="*/ 5065790 w 12192001"/>
              <a:gd name="connsiteY144" fmla="*/ 2250227 h 2344739"/>
              <a:gd name="connsiteX145" fmla="*/ 5011514 w 12192001"/>
              <a:gd name="connsiteY145" fmla="*/ 2233846 h 2344739"/>
              <a:gd name="connsiteX146" fmla="*/ 4840441 w 12192001"/>
              <a:gd name="connsiteY146" fmla="*/ 2209829 h 2344739"/>
              <a:gd name="connsiteX147" fmla="*/ 4762447 w 12192001"/>
              <a:gd name="connsiteY147" fmla="*/ 2182061 h 2344739"/>
              <a:gd name="connsiteX148" fmla="*/ 4723186 w 12192001"/>
              <a:gd name="connsiteY148" fmla="*/ 2173047 h 2344739"/>
              <a:gd name="connsiteX149" fmla="*/ 4721176 w 12192001"/>
              <a:gd name="connsiteY149" fmla="*/ 2172298 h 2344739"/>
              <a:gd name="connsiteX150" fmla="*/ 4722111 w 12192001"/>
              <a:gd name="connsiteY150" fmla="*/ 2172087 h 2344739"/>
              <a:gd name="connsiteX151" fmla="*/ 4717202 w 12192001"/>
              <a:gd name="connsiteY151" fmla="*/ 2170817 h 2344739"/>
              <a:gd name="connsiteX152" fmla="*/ 4721176 w 12192001"/>
              <a:gd name="connsiteY152" fmla="*/ 2172298 h 2344739"/>
              <a:gd name="connsiteX153" fmla="*/ 4715526 w 12192001"/>
              <a:gd name="connsiteY153" fmla="*/ 2173573 h 2344739"/>
              <a:gd name="connsiteX154" fmla="*/ 4515814 w 12192001"/>
              <a:gd name="connsiteY154" fmla="*/ 2163671 h 2344739"/>
              <a:gd name="connsiteX155" fmla="*/ 4428543 w 12192001"/>
              <a:gd name="connsiteY155" fmla="*/ 2153020 h 2344739"/>
              <a:gd name="connsiteX156" fmla="*/ 4362875 w 12192001"/>
              <a:gd name="connsiteY156" fmla="*/ 2151674 h 2344739"/>
              <a:gd name="connsiteX157" fmla="*/ 4316966 w 12192001"/>
              <a:gd name="connsiteY157" fmla="*/ 2158289 h 2344739"/>
              <a:gd name="connsiteX158" fmla="*/ 4315110 w 12192001"/>
              <a:gd name="connsiteY158" fmla="*/ 2156948 h 2344739"/>
              <a:gd name="connsiteX159" fmla="*/ 4295144 w 12192001"/>
              <a:gd name="connsiteY159" fmla="*/ 2155069 h 2344739"/>
              <a:gd name="connsiteX160" fmla="*/ 4290064 w 12192001"/>
              <a:gd name="connsiteY160" fmla="*/ 2157986 h 2344739"/>
              <a:gd name="connsiteX161" fmla="*/ 4276142 w 12192001"/>
              <a:gd name="connsiteY161" fmla="*/ 2157740 h 2344739"/>
              <a:gd name="connsiteX162" fmla="*/ 4248117 w 12192001"/>
              <a:gd name="connsiteY162" fmla="*/ 2160064 h 2344739"/>
              <a:gd name="connsiteX163" fmla="*/ 4202051 w 12192001"/>
              <a:gd name="connsiteY163" fmla="*/ 2157269 h 2344739"/>
              <a:gd name="connsiteX164" fmla="*/ 4201745 w 12192001"/>
              <a:gd name="connsiteY164" fmla="*/ 2156010 h 2344739"/>
              <a:gd name="connsiteX165" fmla="*/ 4191248 w 12192001"/>
              <a:gd name="connsiteY165" fmla="*/ 2150376 h 2344739"/>
              <a:gd name="connsiteX166" fmla="*/ 4142745 w 12192001"/>
              <a:gd name="connsiteY166" fmla="*/ 2134511 h 2344739"/>
              <a:gd name="connsiteX167" fmla="*/ 4083097 w 12192001"/>
              <a:gd name="connsiteY167" fmla="*/ 2107978 h 2344739"/>
              <a:gd name="connsiteX168" fmla="*/ 4074546 w 12192001"/>
              <a:gd name="connsiteY168" fmla="*/ 2107143 h 2344739"/>
              <a:gd name="connsiteX169" fmla="*/ 4074427 w 12192001"/>
              <a:gd name="connsiteY169" fmla="*/ 2106844 h 2344739"/>
              <a:gd name="connsiteX170" fmla="*/ 4065510 w 12192001"/>
              <a:gd name="connsiteY170" fmla="*/ 2105400 h 2344739"/>
              <a:gd name="connsiteX171" fmla="*/ 4058954 w 12192001"/>
              <a:gd name="connsiteY171" fmla="*/ 2105618 h 2344739"/>
              <a:gd name="connsiteX172" fmla="*/ 4042364 w 12192001"/>
              <a:gd name="connsiteY172" fmla="*/ 2103997 h 2344739"/>
              <a:gd name="connsiteX173" fmla="*/ 4036997 w 12192001"/>
              <a:gd name="connsiteY173" fmla="*/ 2101563 h 2344739"/>
              <a:gd name="connsiteX174" fmla="*/ 4035363 w 12192001"/>
              <a:gd name="connsiteY174" fmla="*/ 2097896 h 2344739"/>
              <a:gd name="connsiteX175" fmla="*/ 4033778 w 12192001"/>
              <a:gd name="connsiteY175" fmla="*/ 2098131 h 2344739"/>
              <a:gd name="connsiteX176" fmla="*/ 4004538 w 12192001"/>
              <a:gd name="connsiteY176" fmla="*/ 2085563 h 2344739"/>
              <a:gd name="connsiteX177" fmla="*/ 3936846 w 12192001"/>
              <a:gd name="connsiteY177" fmla="*/ 2068106 h 2344739"/>
              <a:gd name="connsiteX178" fmla="*/ 3897275 w 12192001"/>
              <a:gd name="connsiteY178" fmla="*/ 2062451 h 2344739"/>
              <a:gd name="connsiteX179" fmla="*/ 3789760 w 12192001"/>
              <a:gd name="connsiteY179" fmla="*/ 2042213 h 2344739"/>
              <a:gd name="connsiteX180" fmla="*/ 3682513 w 12192001"/>
              <a:gd name="connsiteY180" fmla="*/ 2018290 h 2344739"/>
              <a:gd name="connsiteX181" fmla="*/ 3610035 w 12192001"/>
              <a:gd name="connsiteY181" fmla="*/ 1986019 h 2344739"/>
              <a:gd name="connsiteX182" fmla="*/ 3603855 w 12192001"/>
              <a:gd name="connsiteY182" fmla="*/ 1987381 h 2344739"/>
              <a:gd name="connsiteX183" fmla="*/ 3594736 w 12192001"/>
              <a:gd name="connsiteY183" fmla="*/ 1987545 h 2344739"/>
              <a:gd name="connsiteX184" fmla="*/ 3594501 w 12192001"/>
              <a:gd name="connsiteY184" fmla="*/ 1987276 h 2344739"/>
              <a:gd name="connsiteX185" fmla="*/ 3585978 w 12192001"/>
              <a:gd name="connsiteY185" fmla="*/ 1987966 h 2344739"/>
              <a:gd name="connsiteX186" fmla="*/ 3536135 w 12192001"/>
              <a:gd name="connsiteY186" fmla="*/ 1978267 h 2344739"/>
              <a:gd name="connsiteX187" fmla="*/ 3473223 w 12192001"/>
              <a:gd name="connsiteY187" fmla="*/ 1974606 h 2344739"/>
              <a:gd name="connsiteX188" fmla="*/ 3400728 w 12192001"/>
              <a:gd name="connsiteY188" fmla="*/ 1962558 h 2344739"/>
              <a:gd name="connsiteX189" fmla="*/ 3363888 w 12192001"/>
              <a:gd name="connsiteY189" fmla="*/ 1979510 h 2344739"/>
              <a:gd name="connsiteX190" fmla="*/ 3344026 w 12192001"/>
              <a:gd name="connsiteY190" fmla="*/ 1981192 h 2344739"/>
              <a:gd name="connsiteX191" fmla="*/ 3341698 w 12192001"/>
              <a:gd name="connsiteY191" fmla="*/ 1980217 h 2344739"/>
              <a:gd name="connsiteX192" fmla="*/ 3262356 w 12192001"/>
              <a:gd name="connsiteY192" fmla="*/ 1986094 h 2344739"/>
              <a:gd name="connsiteX193" fmla="*/ 3142556 w 12192001"/>
              <a:gd name="connsiteY193" fmla="*/ 1993869 h 2344739"/>
              <a:gd name="connsiteX194" fmla="*/ 3030291 w 12192001"/>
              <a:gd name="connsiteY194" fmla="*/ 1996512 h 2344739"/>
              <a:gd name="connsiteX195" fmla="*/ 2781569 w 12192001"/>
              <a:gd name="connsiteY195" fmla="*/ 2018333 h 2344739"/>
              <a:gd name="connsiteX196" fmla="*/ 2646527 w 12192001"/>
              <a:gd name="connsiteY196" fmla="*/ 2028869 h 2344739"/>
              <a:gd name="connsiteX197" fmla="*/ 2568028 w 12192001"/>
              <a:gd name="connsiteY197" fmla="*/ 2002628 h 2344739"/>
              <a:gd name="connsiteX198" fmla="*/ 2443255 w 12192001"/>
              <a:gd name="connsiteY198" fmla="*/ 2016529 h 2344739"/>
              <a:gd name="connsiteX199" fmla="*/ 2315112 w 12192001"/>
              <a:gd name="connsiteY199" fmla="*/ 2024996 h 2344739"/>
              <a:gd name="connsiteX200" fmla="*/ 2208578 w 12192001"/>
              <a:gd name="connsiteY200" fmla="*/ 2019763 h 2344739"/>
              <a:gd name="connsiteX201" fmla="*/ 2094665 w 12192001"/>
              <a:gd name="connsiteY201" fmla="*/ 2003052 h 2344739"/>
              <a:gd name="connsiteX202" fmla="*/ 1997356 w 12192001"/>
              <a:gd name="connsiteY202" fmla="*/ 1995032 h 2344739"/>
              <a:gd name="connsiteX203" fmla="*/ 1928172 w 12192001"/>
              <a:gd name="connsiteY203" fmla="*/ 2016977 h 2344739"/>
              <a:gd name="connsiteX204" fmla="*/ 1921650 w 12192001"/>
              <a:gd name="connsiteY204" fmla="*/ 2012146 h 2344739"/>
              <a:gd name="connsiteX205" fmla="*/ 1873080 w 12192001"/>
              <a:gd name="connsiteY205" fmla="*/ 2013741 h 2344739"/>
              <a:gd name="connsiteX206" fmla="*/ 1786655 w 12192001"/>
              <a:gd name="connsiteY206" fmla="*/ 2041363 h 2344739"/>
              <a:gd name="connsiteX207" fmla="*/ 1738204 w 12192001"/>
              <a:gd name="connsiteY207" fmla="*/ 2036312 h 2344739"/>
              <a:gd name="connsiteX208" fmla="*/ 1675071 w 12192001"/>
              <a:gd name="connsiteY208" fmla="*/ 2019963 h 2344739"/>
              <a:gd name="connsiteX209" fmla="*/ 1608669 w 12192001"/>
              <a:gd name="connsiteY209" fmla="*/ 2013066 h 2344739"/>
              <a:gd name="connsiteX210" fmla="*/ 1496110 w 12192001"/>
              <a:gd name="connsiteY210" fmla="*/ 1987476 h 2344739"/>
              <a:gd name="connsiteX211" fmla="*/ 1149979 w 12192001"/>
              <a:gd name="connsiteY211" fmla="*/ 1938041 h 2344739"/>
              <a:gd name="connsiteX212" fmla="*/ 858269 w 12192001"/>
              <a:gd name="connsiteY212" fmla="*/ 1928608 h 2344739"/>
              <a:gd name="connsiteX213" fmla="*/ 837540 w 12192001"/>
              <a:gd name="connsiteY213" fmla="*/ 1929821 h 2344739"/>
              <a:gd name="connsiteX214" fmla="*/ 816809 w 12192001"/>
              <a:gd name="connsiteY214" fmla="*/ 1927857 h 2344739"/>
              <a:gd name="connsiteX215" fmla="*/ 811506 w 12192001"/>
              <a:gd name="connsiteY215" fmla="*/ 1930751 h 2344739"/>
              <a:gd name="connsiteX216" fmla="*/ 797041 w 12192001"/>
              <a:gd name="connsiteY216" fmla="*/ 1930446 h 2344739"/>
              <a:gd name="connsiteX217" fmla="*/ 767901 w 12192001"/>
              <a:gd name="connsiteY217" fmla="*/ 1932653 h 2344739"/>
              <a:gd name="connsiteX218" fmla="*/ 763053 w 12192001"/>
              <a:gd name="connsiteY218" fmla="*/ 1930432 h 2344739"/>
              <a:gd name="connsiteX219" fmla="*/ 720047 w 12192001"/>
              <a:gd name="connsiteY219" fmla="*/ 1929661 h 2344739"/>
              <a:gd name="connsiteX220" fmla="*/ 719742 w 12192001"/>
              <a:gd name="connsiteY220" fmla="*/ 1928399 h 2344739"/>
              <a:gd name="connsiteX221" fmla="*/ 708875 w 12192001"/>
              <a:gd name="connsiteY221" fmla="*/ 1922722 h 2344739"/>
              <a:gd name="connsiteX222" fmla="*/ 596792 w 12192001"/>
              <a:gd name="connsiteY222" fmla="*/ 1879864 h 2344739"/>
              <a:gd name="connsiteX223" fmla="*/ 578535 w 12192001"/>
              <a:gd name="connsiteY223" fmla="*/ 1877212 h 2344739"/>
              <a:gd name="connsiteX224" fmla="*/ 571717 w 12192001"/>
              <a:gd name="connsiteY224" fmla="*/ 1877401 h 2344739"/>
              <a:gd name="connsiteX225" fmla="*/ 445099 w 12192001"/>
              <a:gd name="connsiteY225" fmla="*/ 1839371 h 2344739"/>
              <a:gd name="connsiteX226" fmla="*/ 404015 w 12192001"/>
              <a:gd name="connsiteY226" fmla="*/ 1833548 h 2344739"/>
              <a:gd name="connsiteX227" fmla="*/ 292435 w 12192001"/>
              <a:gd name="connsiteY227" fmla="*/ 1812852 h 2344739"/>
              <a:gd name="connsiteX228" fmla="*/ 118381 w 12192001"/>
              <a:gd name="connsiteY228" fmla="*/ 1761047 h 2344739"/>
              <a:gd name="connsiteX229" fmla="*/ 15526 w 12192001"/>
              <a:gd name="connsiteY229" fmla="*/ 1758191 h 2344739"/>
              <a:gd name="connsiteX230" fmla="*/ 2 w 12192001"/>
              <a:gd name="connsiteY230" fmla="*/ 1752722 h 2344739"/>
              <a:gd name="connsiteX231" fmla="*/ 1 w 12192001"/>
              <a:gd name="connsiteY231" fmla="*/ 762497 h 2344739"/>
              <a:gd name="connsiteX232" fmla="*/ 0 w 12192001"/>
              <a:gd name="connsiteY232" fmla="*/ 762497 h 2344739"/>
              <a:gd name="connsiteX233" fmla="*/ 0 w 12192001"/>
              <a:gd name="connsiteY233" fmla="*/ 222213 h 2344739"/>
              <a:gd name="connsiteX234" fmla="*/ 0 w 12192001"/>
              <a:gd name="connsiteY234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37318 w 12192001"/>
              <a:gd name="connsiteY70" fmla="*/ 1920435 h 2344739"/>
              <a:gd name="connsiteX71" fmla="*/ 9113812 w 12192001"/>
              <a:gd name="connsiteY71" fmla="*/ 1919069 h 2344739"/>
              <a:gd name="connsiteX72" fmla="*/ 9053453 w 12192001"/>
              <a:gd name="connsiteY72" fmla="*/ 1910755 h 2344739"/>
              <a:gd name="connsiteX73" fmla="*/ 9005486 w 12192001"/>
              <a:gd name="connsiteY73" fmla="*/ 1914040 h 2344739"/>
              <a:gd name="connsiteX74" fmla="*/ 9005201 w 12192001"/>
              <a:gd name="connsiteY74" fmla="*/ 1913800 h 2344739"/>
              <a:gd name="connsiteX75" fmla="*/ 8996232 w 12192001"/>
              <a:gd name="connsiteY75" fmla="*/ 1915011 h 2344739"/>
              <a:gd name="connsiteX76" fmla="*/ 8990394 w 12192001"/>
              <a:gd name="connsiteY76" fmla="*/ 1917072 h 2344739"/>
              <a:gd name="connsiteX77" fmla="*/ 8974337 w 12192001"/>
              <a:gd name="connsiteY77" fmla="*/ 1920298 h 2344739"/>
              <a:gd name="connsiteX78" fmla="*/ 8968011 w 12192001"/>
              <a:gd name="connsiteY78" fmla="*/ 1919598 h 2344739"/>
              <a:gd name="connsiteX79" fmla="*/ 8963048 w 12192001"/>
              <a:gd name="connsiteY79" fmla="*/ 1917373 h 2344739"/>
              <a:gd name="connsiteX80" fmla="*/ 8928988 w 12192001"/>
              <a:gd name="connsiteY80" fmla="*/ 1914185 h 2344739"/>
              <a:gd name="connsiteX81" fmla="*/ 8752444 w 12192001"/>
              <a:gd name="connsiteY81" fmla="*/ 1933417 h 2344739"/>
              <a:gd name="connsiteX82" fmla="*/ 8707847 w 12192001"/>
              <a:gd name="connsiteY82" fmla="*/ 1935518 h 2344739"/>
              <a:gd name="connsiteX83" fmla="*/ 8596071 w 12192001"/>
              <a:gd name="connsiteY83" fmla="*/ 1944090 h 2344739"/>
              <a:gd name="connsiteX84" fmla="*/ 8525230 w 12192001"/>
              <a:gd name="connsiteY84" fmla="*/ 1929248 h 2344739"/>
              <a:gd name="connsiteX85" fmla="*/ 8510983 w 12192001"/>
              <a:gd name="connsiteY85" fmla="*/ 1935163 h 2344739"/>
              <a:gd name="connsiteX86" fmla="*/ 8506167 w 12192001"/>
              <a:gd name="connsiteY86" fmla="*/ 1938164 h 2344739"/>
              <a:gd name="connsiteX87" fmla="*/ 8497968 w 12192001"/>
              <a:gd name="connsiteY87" fmla="*/ 1940902 h 2344739"/>
              <a:gd name="connsiteX88" fmla="*/ 8497594 w 12192001"/>
              <a:gd name="connsiteY88" fmla="*/ 1940723 h 2344739"/>
              <a:gd name="connsiteX89" fmla="*/ 8490249 w 12192001"/>
              <a:gd name="connsiteY89" fmla="*/ 1943773 h 2344739"/>
              <a:gd name="connsiteX90" fmla="*/ 8367182 w 12192001"/>
              <a:gd name="connsiteY90" fmla="*/ 1957815 h 2344739"/>
              <a:gd name="connsiteX91" fmla="*/ 8353799 w 12192001"/>
              <a:gd name="connsiteY91" fmla="*/ 1958009 h 2344739"/>
              <a:gd name="connsiteX92" fmla="*/ 8352373 w 12192001"/>
              <a:gd name="connsiteY92" fmla="*/ 1957169 h 2344739"/>
              <a:gd name="connsiteX93" fmla="*/ 8320104 w 12192001"/>
              <a:gd name="connsiteY93" fmla="*/ 1974587 h 2344739"/>
              <a:gd name="connsiteX94" fmla="*/ 8314433 w 12192001"/>
              <a:gd name="connsiteY94" fmla="*/ 1974913 h 2344739"/>
              <a:gd name="connsiteX95" fmla="*/ 8295174 w 12192001"/>
              <a:gd name="connsiteY95" fmla="*/ 1988808 h 2344739"/>
              <a:gd name="connsiteX96" fmla="*/ 8284276 w 12192001"/>
              <a:gd name="connsiteY96" fmla="*/ 1994631 h 2344739"/>
              <a:gd name="connsiteX97" fmla="*/ 8283150 w 12192001"/>
              <a:gd name="connsiteY97" fmla="*/ 1999074 h 2344739"/>
              <a:gd name="connsiteX98" fmla="*/ 8266076 w 12192001"/>
              <a:gd name="connsiteY98" fmla="*/ 2006249 h 2344739"/>
              <a:gd name="connsiteX99" fmla="*/ 8263377 w 12192001"/>
              <a:gd name="connsiteY99" fmla="*/ 2006019 h 2344739"/>
              <a:gd name="connsiteX100" fmla="*/ 8252033 w 12192001"/>
              <a:gd name="connsiteY100" fmla="*/ 2015862 h 2344739"/>
              <a:gd name="connsiteX101" fmla="*/ 8245834 w 12192001"/>
              <a:gd name="connsiteY101" fmla="*/ 2028854 h 2344739"/>
              <a:gd name="connsiteX102" fmla="*/ 8090272 w 12192001"/>
              <a:gd name="connsiteY102" fmla="*/ 2075015 h 2344739"/>
              <a:gd name="connsiteX103" fmla="*/ 7905407 w 12192001"/>
              <a:gd name="connsiteY103" fmla="*/ 2116988 h 2344739"/>
              <a:gd name="connsiteX104" fmla="*/ 7718745 w 12192001"/>
              <a:gd name="connsiteY104" fmla="*/ 2142703 h 2344739"/>
              <a:gd name="connsiteX105" fmla="*/ 7614347 w 12192001"/>
              <a:gd name="connsiteY105" fmla="*/ 2139232 h 2344739"/>
              <a:gd name="connsiteX106" fmla="*/ 7527543 w 12192001"/>
              <a:gd name="connsiteY106" fmla="*/ 2145060 h 2344739"/>
              <a:gd name="connsiteX107" fmla="*/ 7519571 w 12192001"/>
              <a:gd name="connsiteY107" fmla="*/ 2147613 h 2344739"/>
              <a:gd name="connsiteX108" fmla="*/ 7507411 w 12192001"/>
              <a:gd name="connsiteY108" fmla="*/ 2148948 h 2344739"/>
              <a:gd name="connsiteX109" fmla="*/ 7507040 w 12192001"/>
              <a:gd name="connsiteY109" fmla="*/ 2148621 h 2344739"/>
              <a:gd name="connsiteX110" fmla="*/ 7495795 w 12192001"/>
              <a:gd name="connsiteY110" fmla="*/ 2150573 h 2344739"/>
              <a:gd name="connsiteX111" fmla="*/ 7405391 w 12192001"/>
              <a:gd name="connsiteY111" fmla="*/ 2142468 h 2344739"/>
              <a:gd name="connsiteX112" fmla="*/ 7312180 w 12192001"/>
              <a:gd name="connsiteY112" fmla="*/ 2132873 h 2344739"/>
              <a:gd name="connsiteX113" fmla="*/ 7310853 w 12192001"/>
              <a:gd name="connsiteY113" fmla="*/ 2131431 h 2344739"/>
              <a:gd name="connsiteX114" fmla="*/ 7218559 w 12192001"/>
              <a:gd name="connsiteY114" fmla="*/ 2156680 h 2344739"/>
              <a:gd name="connsiteX115" fmla="*/ 7201101 w 12192001"/>
              <a:gd name="connsiteY115" fmla="*/ 2161230 h 2344739"/>
              <a:gd name="connsiteX116" fmla="*/ 7197004 w 12192001"/>
              <a:gd name="connsiteY116" fmla="*/ 2166588 h 2344739"/>
              <a:gd name="connsiteX117" fmla="*/ 7170808 w 12192001"/>
              <a:gd name="connsiteY117" fmla="*/ 2171236 h 2344739"/>
              <a:gd name="connsiteX118" fmla="*/ 7096988 w 12192001"/>
              <a:gd name="connsiteY118" fmla="*/ 2183464 h 2344739"/>
              <a:gd name="connsiteX119" fmla="*/ 7018496 w 12192001"/>
              <a:gd name="connsiteY119" fmla="*/ 2183090 h 2344739"/>
              <a:gd name="connsiteX120" fmla="*/ 6904146 w 12192001"/>
              <a:gd name="connsiteY120" fmla="*/ 2212596 h 2344739"/>
              <a:gd name="connsiteX121" fmla="*/ 6708222 w 12192001"/>
              <a:gd name="connsiteY121" fmla="*/ 2240551 h 2344739"/>
              <a:gd name="connsiteX122" fmla="*/ 6549454 w 12192001"/>
              <a:gd name="connsiteY122" fmla="*/ 2269327 h 2344739"/>
              <a:gd name="connsiteX123" fmla="*/ 6317560 w 12192001"/>
              <a:gd name="connsiteY123" fmla="*/ 2316127 h 2344739"/>
              <a:gd name="connsiteX124" fmla="*/ 6168674 w 12192001"/>
              <a:gd name="connsiteY124" fmla="*/ 2318214 h 2344739"/>
              <a:gd name="connsiteX125" fmla="*/ 6073848 w 12192001"/>
              <a:gd name="connsiteY125" fmla="*/ 2338676 h 2344739"/>
              <a:gd name="connsiteX126" fmla="*/ 6068529 w 12192001"/>
              <a:gd name="connsiteY126" fmla="*/ 2337139 h 2344739"/>
              <a:gd name="connsiteX127" fmla="*/ 6048638 w 12192001"/>
              <a:gd name="connsiteY127" fmla="*/ 2337822 h 2344739"/>
              <a:gd name="connsiteX128" fmla="*/ 6041285 w 12192001"/>
              <a:gd name="connsiteY128" fmla="*/ 2329473 h 2344739"/>
              <a:gd name="connsiteX129" fmla="*/ 6010090 w 12192001"/>
              <a:gd name="connsiteY129" fmla="*/ 2324380 h 2344739"/>
              <a:gd name="connsiteX130" fmla="*/ 5957375 w 12192001"/>
              <a:gd name="connsiteY130" fmla="*/ 2328024 h 2344739"/>
              <a:gd name="connsiteX131" fmla="*/ 5758919 w 12192001"/>
              <a:gd name="connsiteY131" fmla="*/ 2343716 h 2344739"/>
              <a:gd name="connsiteX132" fmla="*/ 5626960 w 12192001"/>
              <a:gd name="connsiteY132" fmla="*/ 2344739 h 2344739"/>
              <a:gd name="connsiteX133" fmla="*/ 5470906 w 12192001"/>
              <a:gd name="connsiteY133" fmla="*/ 2330719 h 2344739"/>
              <a:gd name="connsiteX134" fmla="*/ 5432761 w 12192001"/>
              <a:gd name="connsiteY134" fmla="*/ 2319466 h 2344739"/>
              <a:gd name="connsiteX135" fmla="*/ 5381669 w 12192001"/>
              <a:gd name="connsiteY135" fmla="*/ 2301764 h 2344739"/>
              <a:gd name="connsiteX136" fmla="*/ 5261764 w 12192001"/>
              <a:gd name="connsiteY136" fmla="*/ 2281347 h 2344739"/>
              <a:gd name="connsiteX137" fmla="*/ 5222961 w 12192001"/>
              <a:gd name="connsiteY137" fmla="*/ 2270223 h 2344739"/>
              <a:gd name="connsiteX138" fmla="*/ 5174660 w 12192001"/>
              <a:gd name="connsiteY138" fmla="*/ 2267233 h 2344739"/>
              <a:gd name="connsiteX139" fmla="*/ 5156554 w 12192001"/>
              <a:gd name="connsiteY139" fmla="*/ 2260010 h 2344739"/>
              <a:gd name="connsiteX140" fmla="*/ 5142599 w 12192001"/>
              <a:gd name="connsiteY140" fmla="*/ 2256610 h 2344739"/>
              <a:gd name="connsiteX141" fmla="*/ 5139596 w 12192001"/>
              <a:gd name="connsiteY141" fmla="*/ 2254509 h 2344739"/>
              <a:gd name="connsiteX142" fmla="*/ 5121659 w 12192001"/>
              <a:gd name="connsiteY142" fmla="*/ 2243656 h 2344739"/>
              <a:gd name="connsiteX143" fmla="*/ 5065790 w 12192001"/>
              <a:gd name="connsiteY143" fmla="*/ 2250227 h 2344739"/>
              <a:gd name="connsiteX144" fmla="*/ 5011514 w 12192001"/>
              <a:gd name="connsiteY144" fmla="*/ 2233846 h 2344739"/>
              <a:gd name="connsiteX145" fmla="*/ 4840441 w 12192001"/>
              <a:gd name="connsiteY145" fmla="*/ 2209829 h 2344739"/>
              <a:gd name="connsiteX146" fmla="*/ 4762447 w 12192001"/>
              <a:gd name="connsiteY146" fmla="*/ 2182061 h 2344739"/>
              <a:gd name="connsiteX147" fmla="*/ 4723186 w 12192001"/>
              <a:gd name="connsiteY147" fmla="*/ 2173047 h 2344739"/>
              <a:gd name="connsiteX148" fmla="*/ 4721176 w 12192001"/>
              <a:gd name="connsiteY148" fmla="*/ 2172298 h 2344739"/>
              <a:gd name="connsiteX149" fmla="*/ 4722111 w 12192001"/>
              <a:gd name="connsiteY149" fmla="*/ 2172087 h 2344739"/>
              <a:gd name="connsiteX150" fmla="*/ 4717202 w 12192001"/>
              <a:gd name="connsiteY150" fmla="*/ 2170817 h 2344739"/>
              <a:gd name="connsiteX151" fmla="*/ 4721176 w 12192001"/>
              <a:gd name="connsiteY151" fmla="*/ 2172298 h 2344739"/>
              <a:gd name="connsiteX152" fmla="*/ 4715526 w 12192001"/>
              <a:gd name="connsiteY152" fmla="*/ 2173573 h 2344739"/>
              <a:gd name="connsiteX153" fmla="*/ 4515814 w 12192001"/>
              <a:gd name="connsiteY153" fmla="*/ 2163671 h 2344739"/>
              <a:gd name="connsiteX154" fmla="*/ 4428543 w 12192001"/>
              <a:gd name="connsiteY154" fmla="*/ 2153020 h 2344739"/>
              <a:gd name="connsiteX155" fmla="*/ 4362875 w 12192001"/>
              <a:gd name="connsiteY155" fmla="*/ 2151674 h 2344739"/>
              <a:gd name="connsiteX156" fmla="*/ 4316966 w 12192001"/>
              <a:gd name="connsiteY156" fmla="*/ 2158289 h 2344739"/>
              <a:gd name="connsiteX157" fmla="*/ 4315110 w 12192001"/>
              <a:gd name="connsiteY157" fmla="*/ 2156948 h 2344739"/>
              <a:gd name="connsiteX158" fmla="*/ 4295144 w 12192001"/>
              <a:gd name="connsiteY158" fmla="*/ 2155069 h 2344739"/>
              <a:gd name="connsiteX159" fmla="*/ 4290064 w 12192001"/>
              <a:gd name="connsiteY159" fmla="*/ 2157986 h 2344739"/>
              <a:gd name="connsiteX160" fmla="*/ 4276142 w 12192001"/>
              <a:gd name="connsiteY160" fmla="*/ 2157740 h 2344739"/>
              <a:gd name="connsiteX161" fmla="*/ 4248117 w 12192001"/>
              <a:gd name="connsiteY161" fmla="*/ 2160064 h 2344739"/>
              <a:gd name="connsiteX162" fmla="*/ 4202051 w 12192001"/>
              <a:gd name="connsiteY162" fmla="*/ 2157269 h 2344739"/>
              <a:gd name="connsiteX163" fmla="*/ 4201745 w 12192001"/>
              <a:gd name="connsiteY163" fmla="*/ 2156010 h 2344739"/>
              <a:gd name="connsiteX164" fmla="*/ 4191248 w 12192001"/>
              <a:gd name="connsiteY164" fmla="*/ 2150376 h 2344739"/>
              <a:gd name="connsiteX165" fmla="*/ 4142745 w 12192001"/>
              <a:gd name="connsiteY165" fmla="*/ 2134511 h 2344739"/>
              <a:gd name="connsiteX166" fmla="*/ 4083097 w 12192001"/>
              <a:gd name="connsiteY166" fmla="*/ 2107978 h 2344739"/>
              <a:gd name="connsiteX167" fmla="*/ 4074546 w 12192001"/>
              <a:gd name="connsiteY167" fmla="*/ 2107143 h 2344739"/>
              <a:gd name="connsiteX168" fmla="*/ 4074427 w 12192001"/>
              <a:gd name="connsiteY168" fmla="*/ 2106844 h 2344739"/>
              <a:gd name="connsiteX169" fmla="*/ 4065510 w 12192001"/>
              <a:gd name="connsiteY169" fmla="*/ 2105400 h 2344739"/>
              <a:gd name="connsiteX170" fmla="*/ 4058954 w 12192001"/>
              <a:gd name="connsiteY170" fmla="*/ 2105618 h 2344739"/>
              <a:gd name="connsiteX171" fmla="*/ 4042364 w 12192001"/>
              <a:gd name="connsiteY171" fmla="*/ 2103997 h 2344739"/>
              <a:gd name="connsiteX172" fmla="*/ 4036997 w 12192001"/>
              <a:gd name="connsiteY172" fmla="*/ 2101563 h 2344739"/>
              <a:gd name="connsiteX173" fmla="*/ 4035363 w 12192001"/>
              <a:gd name="connsiteY173" fmla="*/ 2097896 h 2344739"/>
              <a:gd name="connsiteX174" fmla="*/ 4033778 w 12192001"/>
              <a:gd name="connsiteY174" fmla="*/ 2098131 h 2344739"/>
              <a:gd name="connsiteX175" fmla="*/ 4004538 w 12192001"/>
              <a:gd name="connsiteY175" fmla="*/ 2085563 h 2344739"/>
              <a:gd name="connsiteX176" fmla="*/ 3936846 w 12192001"/>
              <a:gd name="connsiteY176" fmla="*/ 2068106 h 2344739"/>
              <a:gd name="connsiteX177" fmla="*/ 3897275 w 12192001"/>
              <a:gd name="connsiteY177" fmla="*/ 2062451 h 2344739"/>
              <a:gd name="connsiteX178" fmla="*/ 3789760 w 12192001"/>
              <a:gd name="connsiteY178" fmla="*/ 2042213 h 2344739"/>
              <a:gd name="connsiteX179" fmla="*/ 3682513 w 12192001"/>
              <a:gd name="connsiteY179" fmla="*/ 2018290 h 2344739"/>
              <a:gd name="connsiteX180" fmla="*/ 3610035 w 12192001"/>
              <a:gd name="connsiteY180" fmla="*/ 1986019 h 2344739"/>
              <a:gd name="connsiteX181" fmla="*/ 3603855 w 12192001"/>
              <a:gd name="connsiteY181" fmla="*/ 1987381 h 2344739"/>
              <a:gd name="connsiteX182" fmla="*/ 3594736 w 12192001"/>
              <a:gd name="connsiteY182" fmla="*/ 1987545 h 2344739"/>
              <a:gd name="connsiteX183" fmla="*/ 3594501 w 12192001"/>
              <a:gd name="connsiteY183" fmla="*/ 1987276 h 2344739"/>
              <a:gd name="connsiteX184" fmla="*/ 3585978 w 12192001"/>
              <a:gd name="connsiteY184" fmla="*/ 1987966 h 2344739"/>
              <a:gd name="connsiteX185" fmla="*/ 3536135 w 12192001"/>
              <a:gd name="connsiteY185" fmla="*/ 1978267 h 2344739"/>
              <a:gd name="connsiteX186" fmla="*/ 3473223 w 12192001"/>
              <a:gd name="connsiteY186" fmla="*/ 1974606 h 2344739"/>
              <a:gd name="connsiteX187" fmla="*/ 3400728 w 12192001"/>
              <a:gd name="connsiteY187" fmla="*/ 1962558 h 2344739"/>
              <a:gd name="connsiteX188" fmla="*/ 3363888 w 12192001"/>
              <a:gd name="connsiteY188" fmla="*/ 1979510 h 2344739"/>
              <a:gd name="connsiteX189" fmla="*/ 3344026 w 12192001"/>
              <a:gd name="connsiteY189" fmla="*/ 1981192 h 2344739"/>
              <a:gd name="connsiteX190" fmla="*/ 3341698 w 12192001"/>
              <a:gd name="connsiteY190" fmla="*/ 1980217 h 2344739"/>
              <a:gd name="connsiteX191" fmla="*/ 3262356 w 12192001"/>
              <a:gd name="connsiteY191" fmla="*/ 1986094 h 2344739"/>
              <a:gd name="connsiteX192" fmla="*/ 3142556 w 12192001"/>
              <a:gd name="connsiteY192" fmla="*/ 1993869 h 2344739"/>
              <a:gd name="connsiteX193" fmla="*/ 3030291 w 12192001"/>
              <a:gd name="connsiteY193" fmla="*/ 1996512 h 2344739"/>
              <a:gd name="connsiteX194" fmla="*/ 2781569 w 12192001"/>
              <a:gd name="connsiteY194" fmla="*/ 2018333 h 2344739"/>
              <a:gd name="connsiteX195" fmla="*/ 2646527 w 12192001"/>
              <a:gd name="connsiteY195" fmla="*/ 2028869 h 2344739"/>
              <a:gd name="connsiteX196" fmla="*/ 2568028 w 12192001"/>
              <a:gd name="connsiteY196" fmla="*/ 2002628 h 2344739"/>
              <a:gd name="connsiteX197" fmla="*/ 2443255 w 12192001"/>
              <a:gd name="connsiteY197" fmla="*/ 2016529 h 2344739"/>
              <a:gd name="connsiteX198" fmla="*/ 2315112 w 12192001"/>
              <a:gd name="connsiteY198" fmla="*/ 2024996 h 2344739"/>
              <a:gd name="connsiteX199" fmla="*/ 2208578 w 12192001"/>
              <a:gd name="connsiteY199" fmla="*/ 2019763 h 2344739"/>
              <a:gd name="connsiteX200" fmla="*/ 2094665 w 12192001"/>
              <a:gd name="connsiteY200" fmla="*/ 2003052 h 2344739"/>
              <a:gd name="connsiteX201" fmla="*/ 1997356 w 12192001"/>
              <a:gd name="connsiteY201" fmla="*/ 1995032 h 2344739"/>
              <a:gd name="connsiteX202" fmla="*/ 1928172 w 12192001"/>
              <a:gd name="connsiteY202" fmla="*/ 2016977 h 2344739"/>
              <a:gd name="connsiteX203" fmla="*/ 1921650 w 12192001"/>
              <a:gd name="connsiteY203" fmla="*/ 2012146 h 2344739"/>
              <a:gd name="connsiteX204" fmla="*/ 1873080 w 12192001"/>
              <a:gd name="connsiteY204" fmla="*/ 2013741 h 2344739"/>
              <a:gd name="connsiteX205" fmla="*/ 1786655 w 12192001"/>
              <a:gd name="connsiteY205" fmla="*/ 2041363 h 2344739"/>
              <a:gd name="connsiteX206" fmla="*/ 1738204 w 12192001"/>
              <a:gd name="connsiteY206" fmla="*/ 2036312 h 2344739"/>
              <a:gd name="connsiteX207" fmla="*/ 1675071 w 12192001"/>
              <a:gd name="connsiteY207" fmla="*/ 2019963 h 2344739"/>
              <a:gd name="connsiteX208" fmla="*/ 1608669 w 12192001"/>
              <a:gd name="connsiteY208" fmla="*/ 2013066 h 2344739"/>
              <a:gd name="connsiteX209" fmla="*/ 1496110 w 12192001"/>
              <a:gd name="connsiteY209" fmla="*/ 1987476 h 2344739"/>
              <a:gd name="connsiteX210" fmla="*/ 1149979 w 12192001"/>
              <a:gd name="connsiteY210" fmla="*/ 1938041 h 2344739"/>
              <a:gd name="connsiteX211" fmla="*/ 858269 w 12192001"/>
              <a:gd name="connsiteY211" fmla="*/ 1928608 h 2344739"/>
              <a:gd name="connsiteX212" fmla="*/ 837540 w 12192001"/>
              <a:gd name="connsiteY212" fmla="*/ 1929821 h 2344739"/>
              <a:gd name="connsiteX213" fmla="*/ 816809 w 12192001"/>
              <a:gd name="connsiteY213" fmla="*/ 1927857 h 2344739"/>
              <a:gd name="connsiteX214" fmla="*/ 811506 w 12192001"/>
              <a:gd name="connsiteY214" fmla="*/ 1930751 h 2344739"/>
              <a:gd name="connsiteX215" fmla="*/ 797041 w 12192001"/>
              <a:gd name="connsiteY215" fmla="*/ 1930446 h 2344739"/>
              <a:gd name="connsiteX216" fmla="*/ 767901 w 12192001"/>
              <a:gd name="connsiteY216" fmla="*/ 1932653 h 2344739"/>
              <a:gd name="connsiteX217" fmla="*/ 763053 w 12192001"/>
              <a:gd name="connsiteY217" fmla="*/ 1930432 h 2344739"/>
              <a:gd name="connsiteX218" fmla="*/ 720047 w 12192001"/>
              <a:gd name="connsiteY218" fmla="*/ 1929661 h 2344739"/>
              <a:gd name="connsiteX219" fmla="*/ 719742 w 12192001"/>
              <a:gd name="connsiteY219" fmla="*/ 1928399 h 2344739"/>
              <a:gd name="connsiteX220" fmla="*/ 708875 w 12192001"/>
              <a:gd name="connsiteY220" fmla="*/ 1922722 h 2344739"/>
              <a:gd name="connsiteX221" fmla="*/ 596792 w 12192001"/>
              <a:gd name="connsiteY221" fmla="*/ 1879864 h 2344739"/>
              <a:gd name="connsiteX222" fmla="*/ 578535 w 12192001"/>
              <a:gd name="connsiteY222" fmla="*/ 1877212 h 2344739"/>
              <a:gd name="connsiteX223" fmla="*/ 571717 w 12192001"/>
              <a:gd name="connsiteY223" fmla="*/ 1877401 h 2344739"/>
              <a:gd name="connsiteX224" fmla="*/ 445099 w 12192001"/>
              <a:gd name="connsiteY224" fmla="*/ 1839371 h 2344739"/>
              <a:gd name="connsiteX225" fmla="*/ 404015 w 12192001"/>
              <a:gd name="connsiteY225" fmla="*/ 1833548 h 2344739"/>
              <a:gd name="connsiteX226" fmla="*/ 292435 w 12192001"/>
              <a:gd name="connsiteY226" fmla="*/ 1812852 h 2344739"/>
              <a:gd name="connsiteX227" fmla="*/ 118381 w 12192001"/>
              <a:gd name="connsiteY227" fmla="*/ 1761047 h 2344739"/>
              <a:gd name="connsiteX228" fmla="*/ 15526 w 12192001"/>
              <a:gd name="connsiteY228" fmla="*/ 1758191 h 2344739"/>
              <a:gd name="connsiteX229" fmla="*/ 2 w 12192001"/>
              <a:gd name="connsiteY229" fmla="*/ 1752722 h 2344739"/>
              <a:gd name="connsiteX230" fmla="*/ 1 w 12192001"/>
              <a:gd name="connsiteY230" fmla="*/ 762497 h 2344739"/>
              <a:gd name="connsiteX231" fmla="*/ 0 w 12192001"/>
              <a:gd name="connsiteY231" fmla="*/ 762497 h 2344739"/>
              <a:gd name="connsiteX232" fmla="*/ 0 w 12192001"/>
              <a:gd name="connsiteY232" fmla="*/ 222213 h 2344739"/>
              <a:gd name="connsiteX233" fmla="*/ 0 w 12192001"/>
              <a:gd name="connsiteY233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51232 w 12192001"/>
              <a:gd name="connsiteY69" fmla="*/ 1923669 h 2344739"/>
              <a:gd name="connsiteX70" fmla="*/ 9113812 w 12192001"/>
              <a:gd name="connsiteY70" fmla="*/ 1919069 h 2344739"/>
              <a:gd name="connsiteX71" fmla="*/ 9053453 w 12192001"/>
              <a:gd name="connsiteY71" fmla="*/ 1910755 h 2344739"/>
              <a:gd name="connsiteX72" fmla="*/ 9005486 w 12192001"/>
              <a:gd name="connsiteY72" fmla="*/ 1914040 h 2344739"/>
              <a:gd name="connsiteX73" fmla="*/ 9005201 w 12192001"/>
              <a:gd name="connsiteY73" fmla="*/ 1913800 h 2344739"/>
              <a:gd name="connsiteX74" fmla="*/ 8996232 w 12192001"/>
              <a:gd name="connsiteY74" fmla="*/ 1915011 h 2344739"/>
              <a:gd name="connsiteX75" fmla="*/ 8990394 w 12192001"/>
              <a:gd name="connsiteY75" fmla="*/ 1917072 h 2344739"/>
              <a:gd name="connsiteX76" fmla="*/ 8974337 w 12192001"/>
              <a:gd name="connsiteY76" fmla="*/ 1920298 h 2344739"/>
              <a:gd name="connsiteX77" fmla="*/ 8968011 w 12192001"/>
              <a:gd name="connsiteY77" fmla="*/ 1919598 h 2344739"/>
              <a:gd name="connsiteX78" fmla="*/ 8963048 w 12192001"/>
              <a:gd name="connsiteY78" fmla="*/ 1917373 h 2344739"/>
              <a:gd name="connsiteX79" fmla="*/ 8928988 w 12192001"/>
              <a:gd name="connsiteY79" fmla="*/ 1914185 h 2344739"/>
              <a:gd name="connsiteX80" fmla="*/ 8752444 w 12192001"/>
              <a:gd name="connsiteY80" fmla="*/ 1933417 h 2344739"/>
              <a:gd name="connsiteX81" fmla="*/ 8707847 w 12192001"/>
              <a:gd name="connsiteY81" fmla="*/ 1935518 h 2344739"/>
              <a:gd name="connsiteX82" fmla="*/ 8596071 w 12192001"/>
              <a:gd name="connsiteY82" fmla="*/ 1944090 h 2344739"/>
              <a:gd name="connsiteX83" fmla="*/ 8525230 w 12192001"/>
              <a:gd name="connsiteY83" fmla="*/ 1929248 h 2344739"/>
              <a:gd name="connsiteX84" fmla="*/ 8510983 w 12192001"/>
              <a:gd name="connsiteY84" fmla="*/ 1935163 h 2344739"/>
              <a:gd name="connsiteX85" fmla="*/ 8506167 w 12192001"/>
              <a:gd name="connsiteY85" fmla="*/ 1938164 h 2344739"/>
              <a:gd name="connsiteX86" fmla="*/ 8497968 w 12192001"/>
              <a:gd name="connsiteY86" fmla="*/ 1940902 h 2344739"/>
              <a:gd name="connsiteX87" fmla="*/ 8497594 w 12192001"/>
              <a:gd name="connsiteY87" fmla="*/ 1940723 h 2344739"/>
              <a:gd name="connsiteX88" fmla="*/ 8490249 w 12192001"/>
              <a:gd name="connsiteY88" fmla="*/ 1943773 h 2344739"/>
              <a:gd name="connsiteX89" fmla="*/ 8367182 w 12192001"/>
              <a:gd name="connsiteY89" fmla="*/ 1957815 h 2344739"/>
              <a:gd name="connsiteX90" fmla="*/ 8353799 w 12192001"/>
              <a:gd name="connsiteY90" fmla="*/ 1958009 h 2344739"/>
              <a:gd name="connsiteX91" fmla="*/ 8352373 w 12192001"/>
              <a:gd name="connsiteY91" fmla="*/ 1957169 h 2344739"/>
              <a:gd name="connsiteX92" fmla="*/ 8320104 w 12192001"/>
              <a:gd name="connsiteY92" fmla="*/ 1974587 h 2344739"/>
              <a:gd name="connsiteX93" fmla="*/ 8314433 w 12192001"/>
              <a:gd name="connsiteY93" fmla="*/ 1974913 h 2344739"/>
              <a:gd name="connsiteX94" fmla="*/ 8295174 w 12192001"/>
              <a:gd name="connsiteY94" fmla="*/ 1988808 h 2344739"/>
              <a:gd name="connsiteX95" fmla="*/ 8284276 w 12192001"/>
              <a:gd name="connsiteY95" fmla="*/ 1994631 h 2344739"/>
              <a:gd name="connsiteX96" fmla="*/ 8283150 w 12192001"/>
              <a:gd name="connsiteY96" fmla="*/ 1999074 h 2344739"/>
              <a:gd name="connsiteX97" fmla="*/ 8266076 w 12192001"/>
              <a:gd name="connsiteY97" fmla="*/ 2006249 h 2344739"/>
              <a:gd name="connsiteX98" fmla="*/ 8263377 w 12192001"/>
              <a:gd name="connsiteY98" fmla="*/ 2006019 h 2344739"/>
              <a:gd name="connsiteX99" fmla="*/ 8252033 w 12192001"/>
              <a:gd name="connsiteY99" fmla="*/ 2015862 h 2344739"/>
              <a:gd name="connsiteX100" fmla="*/ 8245834 w 12192001"/>
              <a:gd name="connsiteY100" fmla="*/ 2028854 h 2344739"/>
              <a:gd name="connsiteX101" fmla="*/ 8090272 w 12192001"/>
              <a:gd name="connsiteY101" fmla="*/ 2075015 h 2344739"/>
              <a:gd name="connsiteX102" fmla="*/ 7905407 w 12192001"/>
              <a:gd name="connsiteY102" fmla="*/ 2116988 h 2344739"/>
              <a:gd name="connsiteX103" fmla="*/ 7718745 w 12192001"/>
              <a:gd name="connsiteY103" fmla="*/ 2142703 h 2344739"/>
              <a:gd name="connsiteX104" fmla="*/ 7614347 w 12192001"/>
              <a:gd name="connsiteY104" fmla="*/ 2139232 h 2344739"/>
              <a:gd name="connsiteX105" fmla="*/ 7527543 w 12192001"/>
              <a:gd name="connsiteY105" fmla="*/ 2145060 h 2344739"/>
              <a:gd name="connsiteX106" fmla="*/ 7519571 w 12192001"/>
              <a:gd name="connsiteY106" fmla="*/ 2147613 h 2344739"/>
              <a:gd name="connsiteX107" fmla="*/ 7507411 w 12192001"/>
              <a:gd name="connsiteY107" fmla="*/ 2148948 h 2344739"/>
              <a:gd name="connsiteX108" fmla="*/ 7507040 w 12192001"/>
              <a:gd name="connsiteY108" fmla="*/ 2148621 h 2344739"/>
              <a:gd name="connsiteX109" fmla="*/ 7495795 w 12192001"/>
              <a:gd name="connsiteY109" fmla="*/ 2150573 h 2344739"/>
              <a:gd name="connsiteX110" fmla="*/ 7405391 w 12192001"/>
              <a:gd name="connsiteY110" fmla="*/ 2142468 h 2344739"/>
              <a:gd name="connsiteX111" fmla="*/ 7312180 w 12192001"/>
              <a:gd name="connsiteY111" fmla="*/ 2132873 h 2344739"/>
              <a:gd name="connsiteX112" fmla="*/ 7310853 w 12192001"/>
              <a:gd name="connsiteY112" fmla="*/ 2131431 h 2344739"/>
              <a:gd name="connsiteX113" fmla="*/ 7218559 w 12192001"/>
              <a:gd name="connsiteY113" fmla="*/ 2156680 h 2344739"/>
              <a:gd name="connsiteX114" fmla="*/ 7201101 w 12192001"/>
              <a:gd name="connsiteY114" fmla="*/ 2161230 h 2344739"/>
              <a:gd name="connsiteX115" fmla="*/ 7197004 w 12192001"/>
              <a:gd name="connsiteY115" fmla="*/ 2166588 h 2344739"/>
              <a:gd name="connsiteX116" fmla="*/ 7170808 w 12192001"/>
              <a:gd name="connsiteY116" fmla="*/ 2171236 h 2344739"/>
              <a:gd name="connsiteX117" fmla="*/ 7096988 w 12192001"/>
              <a:gd name="connsiteY117" fmla="*/ 2183464 h 2344739"/>
              <a:gd name="connsiteX118" fmla="*/ 7018496 w 12192001"/>
              <a:gd name="connsiteY118" fmla="*/ 2183090 h 2344739"/>
              <a:gd name="connsiteX119" fmla="*/ 6904146 w 12192001"/>
              <a:gd name="connsiteY119" fmla="*/ 2212596 h 2344739"/>
              <a:gd name="connsiteX120" fmla="*/ 6708222 w 12192001"/>
              <a:gd name="connsiteY120" fmla="*/ 2240551 h 2344739"/>
              <a:gd name="connsiteX121" fmla="*/ 6549454 w 12192001"/>
              <a:gd name="connsiteY121" fmla="*/ 2269327 h 2344739"/>
              <a:gd name="connsiteX122" fmla="*/ 6317560 w 12192001"/>
              <a:gd name="connsiteY122" fmla="*/ 2316127 h 2344739"/>
              <a:gd name="connsiteX123" fmla="*/ 6168674 w 12192001"/>
              <a:gd name="connsiteY123" fmla="*/ 2318214 h 2344739"/>
              <a:gd name="connsiteX124" fmla="*/ 6073848 w 12192001"/>
              <a:gd name="connsiteY124" fmla="*/ 2338676 h 2344739"/>
              <a:gd name="connsiteX125" fmla="*/ 6068529 w 12192001"/>
              <a:gd name="connsiteY125" fmla="*/ 2337139 h 2344739"/>
              <a:gd name="connsiteX126" fmla="*/ 6048638 w 12192001"/>
              <a:gd name="connsiteY126" fmla="*/ 2337822 h 2344739"/>
              <a:gd name="connsiteX127" fmla="*/ 6041285 w 12192001"/>
              <a:gd name="connsiteY127" fmla="*/ 2329473 h 2344739"/>
              <a:gd name="connsiteX128" fmla="*/ 6010090 w 12192001"/>
              <a:gd name="connsiteY128" fmla="*/ 2324380 h 2344739"/>
              <a:gd name="connsiteX129" fmla="*/ 5957375 w 12192001"/>
              <a:gd name="connsiteY129" fmla="*/ 2328024 h 2344739"/>
              <a:gd name="connsiteX130" fmla="*/ 5758919 w 12192001"/>
              <a:gd name="connsiteY130" fmla="*/ 2343716 h 2344739"/>
              <a:gd name="connsiteX131" fmla="*/ 5626960 w 12192001"/>
              <a:gd name="connsiteY131" fmla="*/ 2344739 h 2344739"/>
              <a:gd name="connsiteX132" fmla="*/ 5470906 w 12192001"/>
              <a:gd name="connsiteY132" fmla="*/ 2330719 h 2344739"/>
              <a:gd name="connsiteX133" fmla="*/ 5432761 w 12192001"/>
              <a:gd name="connsiteY133" fmla="*/ 2319466 h 2344739"/>
              <a:gd name="connsiteX134" fmla="*/ 5381669 w 12192001"/>
              <a:gd name="connsiteY134" fmla="*/ 2301764 h 2344739"/>
              <a:gd name="connsiteX135" fmla="*/ 5261764 w 12192001"/>
              <a:gd name="connsiteY135" fmla="*/ 2281347 h 2344739"/>
              <a:gd name="connsiteX136" fmla="*/ 5222961 w 12192001"/>
              <a:gd name="connsiteY136" fmla="*/ 2270223 h 2344739"/>
              <a:gd name="connsiteX137" fmla="*/ 5174660 w 12192001"/>
              <a:gd name="connsiteY137" fmla="*/ 2267233 h 2344739"/>
              <a:gd name="connsiteX138" fmla="*/ 5156554 w 12192001"/>
              <a:gd name="connsiteY138" fmla="*/ 2260010 h 2344739"/>
              <a:gd name="connsiteX139" fmla="*/ 5142599 w 12192001"/>
              <a:gd name="connsiteY139" fmla="*/ 2256610 h 2344739"/>
              <a:gd name="connsiteX140" fmla="*/ 5139596 w 12192001"/>
              <a:gd name="connsiteY140" fmla="*/ 2254509 h 2344739"/>
              <a:gd name="connsiteX141" fmla="*/ 5121659 w 12192001"/>
              <a:gd name="connsiteY141" fmla="*/ 2243656 h 2344739"/>
              <a:gd name="connsiteX142" fmla="*/ 5065790 w 12192001"/>
              <a:gd name="connsiteY142" fmla="*/ 2250227 h 2344739"/>
              <a:gd name="connsiteX143" fmla="*/ 5011514 w 12192001"/>
              <a:gd name="connsiteY143" fmla="*/ 2233846 h 2344739"/>
              <a:gd name="connsiteX144" fmla="*/ 4840441 w 12192001"/>
              <a:gd name="connsiteY144" fmla="*/ 2209829 h 2344739"/>
              <a:gd name="connsiteX145" fmla="*/ 4762447 w 12192001"/>
              <a:gd name="connsiteY145" fmla="*/ 2182061 h 2344739"/>
              <a:gd name="connsiteX146" fmla="*/ 4723186 w 12192001"/>
              <a:gd name="connsiteY146" fmla="*/ 2173047 h 2344739"/>
              <a:gd name="connsiteX147" fmla="*/ 4721176 w 12192001"/>
              <a:gd name="connsiteY147" fmla="*/ 2172298 h 2344739"/>
              <a:gd name="connsiteX148" fmla="*/ 4722111 w 12192001"/>
              <a:gd name="connsiteY148" fmla="*/ 2172087 h 2344739"/>
              <a:gd name="connsiteX149" fmla="*/ 4717202 w 12192001"/>
              <a:gd name="connsiteY149" fmla="*/ 2170817 h 2344739"/>
              <a:gd name="connsiteX150" fmla="*/ 4721176 w 12192001"/>
              <a:gd name="connsiteY150" fmla="*/ 2172298 h 2344739"/>
              <a:gd name="connsiteX151" fmla="*/ 4715526 w 12192001"/>
              <a:gd name="connsiteY151" fmla="*/ 2173573 h 2344739"/>
              <a:gd name="connsiteX152" fmla="*/ 4515814 w 12192001"/>
              <a:gd name="connsiteY152" fmla="*/ 2163671 h 2344739"/>
              <a:gd name="connsiteX153" fmla="*/ 4428543 w 12192001"/>
              <a:gd name="connsiteY153" fmla="*/ 2153020 h 2344739"/>
              <a:gd name="connsiteX154" fmla="*/ 4362875 w 12192001"/>
              <a:gd name="connsiteY154" fmla="*/ 2151674 h 2344739"/>
              <a:gd name="connsiteX155" fmla="*/ 4316966 w 12192001"/>
              <a:gd name="connsiteY155" fmla="*/ 2158289 h 2344739"/>
              <a:gd name="connsiteX156" fmla="*/ 4315110 w 12192001"/>
              <a:gd name="connsiteY156" fmla="*/ 2156948 h 2344739"/>
              <a:gd name="connsiteX157" fmla="*/ 4295144 w 12192001"/>
              <a:gd name="connsiteY157" fmla="*/ 2155069 h 2344739"/>
              <a:gd name="connsiteX158" fmla="*/ 4290064 w 12192001"/>
              <a:gd name="connsiteY158" fmla="*/ 2157986 h 2344739"/>
              <a:gd name="connsiteX159" fmla="*/ 4276142 w 12192001"/>
              <a:gd name="connsiteY159" fmla="*/ 2157740 h 2344739"/>
              <a:gd name="connsiteX160" fmla="*/ 4248117 w 12192001"/>
              <a:gd name="connsiteY160" fmla="*/ 2160064 h 2344739"/>
              <a:gd name="connsiteX161" fmla="*/ 4202051 w 12192001"/>
              <a:gd name="connsiteY161" fmla="*/ 2157269 h 2344739"/>
              <a:gd name="connsiteX162" fmla="*/ 4201745 w 12192001"/>
              <a:gd name="connsiteY162" fmla="*/ 2156010 h 2344739"/>
              <a:gd name="connsiteX163" fmla="*/ 4191248 w 12192001"/>
              <a:gd name="connsiteY163" fmla="*/ 2150376 h 2344739"/>
              <a:gd name="connsiteX164" fmla="*/ 4142745 w 12192001"/>
              <a:gd name="connsiteY164" fmla="*/ 2134511 h 2344739"/>
              <a:gd name="connsiteX165" fmla="*/ 4083097 w 12192001"/>
              <a:gd name="connsiteY165" fmla="*/ 2107978 h 2344739"/>
              <a:gd name="connsiteX166" fmla="*/ 4074546 w 12192001"/>
              <a:gd name="connsiteY166" fmla="*/ 2107143 h 2344739"/>
              <a:gd name="connsiteX167" fmla="*/ 4074427 w 12192001"/>
              <a:gd name="connsiteY167" fmla="*/ 2106844 h 2344739"/>
              <a:gd name="connsiteX168" fmla="*/ 4065510 w 12192001"/>
              <a:gd name="connsiteY168" fmla="*/ 2105400 h 2344739"/>
              <a:gd name="connsiteX169" fmla="*/ 4058954 w 12192001"/>
              <a:gd name="connsiteY169" fmla="*/ 2105618 h 2344739"/>
              <a:gd name="connsiteX170" fmla="*/ 4042364 w 12192001"/>
              <a:gd name="connsiteY170" fmla="*/ 2103997 h 2344739"/>
              <a:gd name="connsiteX171" fmla="*/ 4036997 w 12192001"/>
              <a:gd name="connsiteY171" fmla="*/ 2101563 h 2344739"/>
              <a:gd name="connsiteX172" fmla="*/ 4035363 w 12192001"/>
              <a:gd name="connsiteY172" fmla="*/ 2097896 h 2344739"/>
              <a:gd name="connsiteX173" fmla="*/ 4033778 w 12192001"/>
              <a:gd name="connsiteY173" fmla="*/ 2098131 h 2344739"/>
              <a:gd name="connsiteX174" fmla="*/ 4004538 w 12192001"/>
              <a:gd name="connsiteY174" fmla="*/ 2085563 h 2344739"/>
              <a:gd name="connsiteX175" fmla="*/ 3936846 w 12192001"/>
              <a:gd name="connsiteY175" fmla="*/ 2068106 h 2344739"/>
              <a:gd name="connsiteX176" fmla="*/ 3897275 w 12192001"/>
              <a:gd name="connsiteY176" fmla="*/ 2062451 h 2344739"/>
              <a:gd name="connsiteX177" fmla="*/ 3789760 w 12192001"/>
              <a:gd name="connsiteY177" fmla="*/ 2042213 h 2344739"/>
              <a:gd name="connsiteX178" fmla="*/ 3682513 w 12192001"/>
              <a:gd name="connsiteY178" fmla="*/ 2018290 h 2344739"/>
              <a:gd name="connsiteX179" fmla="*/ 3610035 w 12192001"/>
              <a:gd name="connsiteY179" fmla="*/ 1986019 h 2344739"/>
              <a:gd name="connsiteX180" fmla="*/ 3603855 w 12192001"/>
              <a:gd name="connsiteY180" fmla="*/ 1987381 h 2344739"/>
              <a:gd name="connsiteX181" fmla="*/ 3594736 w 12192001"/>
              <a:gd name="connsiteY181" fmla="*/ 1987545 h 2344739"/>
              <a:gd name="connsiteX182" fmla="*/ 3594501 w 12192001"/>
              <a:gd name="connsiteY182" fmla="*/ 1987276 h 2344739"/>
              <a:gd name="connsiteX183" fmla="*/ 3585978 w 12192001"/>
              <a:gd name="connsiteY183" fmla="*/ 1987966 h 2344739"/>
              <a:gd name="connsiteX184" fmla="*/ 3536135 w 12192001"/>
              <a:gd name="connsiteY184" fmla="*/ 1978267 h 2344739"/>
              <a:gd name="connsiteX185" fmla="*/ 3473223 w 12192001"/>
              <a:gd name="connsiteY185" fmla="*/ 1974606 h 2344739"/>
              <a:gd name="connsiteX186" fmla="*/ 3400728 w 12192001"/>
              <a:gd name="connsiteY186" fmla="*/ 1962558 h 2344739"/>
              <a:gd name="connsiteX187" fmla="*/ 3363888 w 12192001"/>
              <a:gd name="connsiteY187" fmla="*/ 1979510 h 2344739"/>
              <a:gd name="connsiteX188" fmla="*/ 3344026 w 12192001"/>
              <a:gd name="connsiteY188" fmla="*/ 1981192 h 2344739"/>
              <a:gd name="connsiteX189" fmla="*/ 3341698 w 12192001"/>
              <a:gd name="connsiteY189" fmla="*/ 1980217 h 2344739"/>
              <a:gd name="connsiteX190" fmla="*/ 3262356 w 12192001"/>
              <a:gd name="connsiteY190" fmla="*/ 1986094 h 2344739"/>
              <a:gd name="connsiteX191" fmla="*/ 3142556 w 12192001"/>
              <a:gd name="connsiteY191" fmla="*/ 1993869 h 2344739"/>
              <a:gd name="connsiteX192" fmla="*/ 3030291 w 12192001"/>
              <a:gd name="connsiteY192" fmla="*/ 1996512 h 2344739"/>
              <a:gd name="connsiteX193" fmla="*/ 2781569 w 12192001"/>
              <a:gd name="connsiteY193" fmla="*/ 2018333 h 2344739"/>
              <a:gd name="connsiteX194" fmla="*/ 2646527 w 12192001"/>
              <a:gd name="connsiteY194" fmla="*/ 2028869 h 2344739"/>
              <a:gd name="connsiteX195" fmla="*/ 2568028 w 12192001"/>
              <a:gd name="connsiteY195" fmla="*/ 2002628 h 2344739"/>
              <a:gd name="connsiteX196" fmla="*/ 2443255 w 12192001"/>
              <a:gd name="connsiteY196" fmla="*/ 2016529 h 2344739"/>
              <a:gd name="connsiteX197" fmla="*/ 2315112 w 12192001"/>
              <a:gd name="connsiteY197" fmla="*/ 2024996 h 2344739"/>
              <a:gd name="connsiteX198" fmla="*/ 2208578 w 12192001"/>
              <a:gd name="connsiteY198" fmla="*/ 2019763 h 2344739"/>
              <a:gd name="connsiteX199" fmla="*/ 2094665 w 12192001"/>
              <a:gd name="connsiteY199" fmla="*/ 2003052 h 2344739"/>
              <a:gd name="connsiteX200" fmla="*/ 1997356 w 12192001"/>
              <a:gd name="connsiteY200" fmla="*/ 1995032 h 2344739"/>
              <a:gd name="connsiteX201" fmla="*/ 1928172 w 12192001"/>
              <a:gd name="connsiteY201" fmla="*/ 2016977 h 2344739"/>
              <a:gd name="connsiteX202" fmla="*/ 1921650 w 12192001"/>
              <a:gd name="connsiteY202" fmla="*/ 2012146 h 2344739"/>
              <a:gd name="connsiteX203" fmla="*/ 1873080 w 12192001"/>
              <a:gd name="connsiteY203" fmla="*/ 2013741 h 2344739"/>
              <a:gd name="connsiteX204" fmla="*/ 1786655 w 12192001"/>
              <a:gd name="connsiteY204" fmla="*/ 2041363 h 2344739"/>
              <a:gd name="connsiteX205" fmla="*/ 1738204 w 12192001"/>
              <a:gd name="connsiteY205" fmla="*/ 2036312 h 2344739"/>
              <a:gd name="connsiteX206" fmla="*/ 1675071 w 12192001"/>
              <a:gd name="connsiteY206" fmla="*/ 2019963 h 2344739"/>
              <a:gd name="connsiteX207" fmla="*/ 1608669 w 12192001"/>
              <a:gd name="connsiteY207" fmla="*/ 2013066 h 2344739"/>
              <a:gd name="connsiteX208" fmla="*/ 1496110 w 12192001"/>
              <a:gd name="connsiteY208" fmla="*/ 1987476 h 2344739"/>
              <a:gd name="connsiteX209" fmla="*/ 1149979 w 12192001"/>
              <a:gd name="connsiteY209" fmla="*/ 1938041 h 2344739"/>
              <a:gd name="connsiteX210" fmla="*/ 858269 w 12192001"/>
              <a:gd name="connsiteY210" fmla="*/ 1928608 h 2344739"/>
              <a:gd name="connsiteX211" fmla="*/ 837540 w 12192001"/>
              <a:gd name="connsiteY211" fmla="*/ 1929821 h 2344739"/>
              <a:gd name="connsiteX212" fmla="*/ 816809 w 12192001"/>
              <a:gd name="connsiteY212" fmla="*/ 1927857 h 2344739"/>
              <a:gd name="connsiteX213" fmla="*/ 811506 w 12192001"/>
              <a:gd name="connsiteY213" fmla="*/ 1930751 h 2344739"/>
              <a:gd name="connsiteX214" fmla="*/ 797041 w 12192001"/>
              <a:gd name="connsiteY214" fmla="*/ 1930446 h 2344739"/>
              <a:gd name="connsiteX215" fmla="*/ 767901 w 12192001"/>
              <a:gd name="connsiteY215" fmla="*/ 1932653 h 2344739"/>
              <a:gd name="connsiteX216" fmla="*/ 763053 w 12192001"/>
              <a:gd name="connsiteY216" fmla="*/ 1930432 h 2344739"/>
              <a:gd name="connsiteX217" fmla="*/ 720047 w 12192001"/>
              <a:gd name="connsiteY217" fmla="*/ 1929661 h 2344739"/>
              <a:gd name="connsiteX218" fmla="*/ 719742 w 12192001"/>
              <a:gd name="connsiteY218" fmla="*/ 1928399 h 2344739"/>
              <a:gd name="connsiteX219" fmla="*/ 708875 w 12192001"/>
              <a:gd name="connsiteY219" fmla="*/ 1922722 h 2344739"/>
              <a:gd name="connsiteX220" fmla="*/ 596792 w 12192001"/>
              <a:gd name="connsiteY220" fmla="*/ 1879864 h 2344739"/>
              <a:gd name="connsiteX221" fmla="*/ 578535 w 12192001"/>
              <a:gd name="connsiteY221" fmla="*/ 1877212 h 2344739"/>
              <a:gd name="connsiteX222" fmla="*/ 571717 w 12192001"/>
              <a:gd name="connsiteY222" fmla="*/ 1877401 h 2344739"/>
              <a:gd name="connsiteX223" fmla="*/ 445099 w 12192001"/>
              <a:gd name="connsiteY223" fmla="*/ 1839371 h 2344739"/>
              <a:gd name="connsiteX224" fmla="*/ 404015 w 12192001"/>
              <a:gd name="connsiteY224" fmla="*/ 1833548 h 2344739"/>
              <a:gd name="connsiteX225" fmla="*/ 292435 w 12192001"/>
              <a:gd name="connsiteY225" fmla="*/ 1812852 h 2344739"/>
              <a:gd name="connsiteX226" fmla="*/ 118381 w 12192001"/>
              <a:gd name="connsiteY226" fmla="*/ 1761047 h 2344739"/>
              <a:gd name="connsiteX227" fmla="*/ 15526 w 12192001"/>
              <a:gd name="connsiteY227" fmla="*/ 1758191 h 2344739"/>
              <a:gd name="connsiteX228" fmla="*/ 2 w 12192001"/>
              <a:gd name="connsiteY228" fmla="*/ 1752722 h 2344739"/>
              <a:gd name="connsiteX229" fmla="*/ 1 w 12192001"/>
              <a:gd name="connsiteY229" fmla="*/ 762497 h 2344739"/>
              <a:gd name="connsiteX230" fmla="*/ 0 w 12192001"/>
              <a:gd name="connsiteY230" fmla="*/ 762497 h 2344739"/>
              <a:gd name="connsiteX231" fmla="*/ 0 w 12192001"/>
              <a:gd name="connsiteY231" fmla="*/ 222213 h 2344739"/>
              <a:gd name="connsiteX232" fmla="*/ 0 w 12192001"/>
              <a:gd name="connsiteY232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310853 w 12192001"/>
              <a:gd name="connsiteY111" fmla="*/ 2131431 h 2344739"/>
              <a:gd name="connsiteX112" fmla="*/ 7218559 w 12192001"/>
              <a:gd name="connsiteY112" fmla="*/ 2156680 h 2344739"/>
              <a:gd name="connsiteX113" fmla="*/ 7201101 w 12192001"/>
              <a:gd name="connsiteY113" fmla="*/ 2161230 h 2344739"/>
              <a:gd name="connsiteX114" fmla="*/ 7197004 w 12192001"/>
              <a:gd name="connsiteY114" fmla="*/ 2166588 h 2344739"/>
              <a:gd name="connsiteX115" fmla="*/ 7170808 w 12192001"/>
              <a:gd name="connsiteY115" fmla="*/ 2171236 h 2344739"/>
              <a:gd name="connsiteX116" fmla="*/ 7096988 w 12192001"/>
              <a:gd name="connsiteY116" fmla="*/ 2183464 h 2344739"/>
              <a:gd name="connsiteX117" fmla="*/ 7018496 w 12192001"/>
              <a:gd name="connsiteY117" fmla="*/ 2183090 h 2344739"/>
              <a:gd name="connsiteX118" fmla="*/ 6904146 w 12192001"/>
              <a:gd name="connsiteY118" fmla="*/ 2212596 h 2344739"/>
              <a:gd name="connsiteX119" fmla="*/ 6708222 w 12192001"/>
              <a:gd name="connsiteY119" fmla="*/ 2240551 h 2344739"/>
              <a:gd name="connsiteX120" fmla="*/ 6549454 w 12192001"/>
              <a:gd name="connsiteY120" fmla="*/ 2269327 h 2344739"/>
              <a:gd name="connsiteX121" fmla="*/ 6317560 w 12192001"/>
              <a:gd name="connsiteY121" fmla="*/ 2316127 h 2344739"/>
              <a:gd name="connsiteX122" fmla="*/ 6168674 w 12192001"/>
              <a:gd name="connsiteY122" fmla="*/ 2318214 h 2344739"/>
              <a:gd name="connsiteX123" fmla="*/ 6073848 w 12192001"/>
              <a:gd name="connsiteY123" fmla="*/ 2338676 h 2344739"/>
              <a:gd name="connsiteX124" fmla="*/ 6068529 w 12192001"/>
              <a:gd name="connsiteY124" fmla="*/ 2337139 h 2344739"/>
              <a:gd name="connsiteX125" fmla="*/ 6048638 w 12192001"/>
              <a:gd name="connsiteY125" fmla="*/ 2337822 h 2344739"/>
              <a:gd name="connsiteX126" fmla="*/ 6041285 w 12192001"/>
              <a:gd name="connsiteY126" fmla="*/ 2329473 h 2344739"/>
              <a:gd name="connsiteX127" fmla="*/ 6010090 w 12192001"/>
              <a:gd name="connsiteY127" fmla="*/ 2324380 h 2344739"/>
              <a:gd name="connsiteX128" fmla="*/ 5957375 w 12192001"/>
              <a:gd name="connsiteY128" fmla="*/ 2328024 h 2344739"/>
              <a:gd name="connsiteX129" fmla="*/ 5758919 w 12192001"/>
              <a:gd name="connsiteY129" fmla="*/ 2343716 h 2344739"/>
              <a:gd name="connsiteX130" fmla="*/ 5626960 w 12192001"/>
              <a:gd name="connsiteY130" fmla="*/ 2344739 h 2344739"/>
              <a:gd name="connsiteX131" fmla="*/ 5470906 w 12192001"/>
              <a:gd name="connsiteY131" fmla="*/ 2330719 h 2344739"/>
              <a:gd name="connsiteX132" fmla="*/ 5432761 w 12192001"/>
              <a:gd name="connsiteY132" fmla="*/ 2319466 h 2344739"/>
              <a:gd name="connsiteX133" fmla="*/ 5381669 w 12192001"/>
              <a:gd name="connsiteY133" fmla="*/ 2301764 h 2344739"/>
              <a:gd name="connsiteX134" fmla="*/ 5261764 w 12192001"/>
              <a:gd name="connsiteY134" fmla="*/ 2281347 h 2344739"/>
              <a:gd name="connsiteX135" fmla="*/ 5222961 w 12192001"/>
              <a:gd name="connsiteY135" fmla="*/ 2270223 h 2344739"/>
              <a:gd name="connsiteX136" fmla="*/ 5174660 w 12192001"/>
              <a:gd name="connsiteY136" fmla="*/ 2267233 h 2344739"/>
              <a:gd name="connsiteX137" fmla="*/ 5156554 w 12192001"/>
              <a:gd name="connsiteY137" fmla="*/ 2260010 h 2344739"/>
              <a:gd name="connsiteX138" fmla="*/ 5142599 w 12192001"/>
              <a:gd name="connsiteY138" fmla="*/ 2256610 h 2344739"/>
              <a:gd name="connsiteX139" fmla="*/ 5139596 w 12192001"/>
              <a:gd name="connsiteY139" fmla="*/ 2254509 h 2344739"/>
              <a:gd name="connsiteX140" fmla="*/ 5121659 w 12192001"/>
              <a:gd name="connsiteY140" fmla="*/ 2243656 h 2344739"/>
              <a:gd name="connsiteX141" fmla="*/ 5065790 w 12192001"/>
              <a:gd name="connsiteY141" fmla="*/ 2250227 h 2344739"/>
              <a:gd name="connsiteX142" fmla="*/ 5011514 w 12192001"/>
              <a:gd name="connsiteY142" fmla="*/ 2233846 h 2344739"/>
              <a:gd name="connsiteX143" fmla="*/ 4840441 w 12192001"/>
              <a:gd name="connsiteY143" fmla="*/ 2209829 h 2344739"/>
              <a:gd name="connsiteX144" fmla="*/ 4762447 w 12192001"/>
              <a:gd name="connsiteY144" fmla="*/ 2182061 h 2344739"/>
              <a:gd name="connsiteX145" fmla="*/ 4723186 w 12192001"/>
              <a:gd name="connsiteY145" fmla="*/ 2173047 h 2344739"/>
              <a:gd name="connsiteX146" fmla="*/ 4721176 w 12192001"/>
              <a:gd name="connsiteY146" fmla="*/ 2172298 h 2344739"/>
              <a:gd name="connsiteX147" fmla="*/ 4722111 w 12192001"/>
              <a:gd name="connsiteY147" fmla="*/ 2172087 h 2344739"/>
              <a:gd name="connsiteX148" fmla="*/ 4717202 w 12192001"/>
              <a:gd name="connsiteY148" fmla="*/ 2170817 h 2344739"/>
              <a:gd name="connsiteX149" fmla="*/ 4721176 w 12192001"/>
              <a:gd name="connsiteY149" fmla="*/ 2172298 h 2344739"/>
              <a:gd name="connsiteX150" fmla="*/ 4715526 w 12192001"/>
              <a:gd name="connsiteY150" fmla="*/ 2173573 h 2344739"/>
              <a:gd name="connsiteX151" fmla="*/ 4515814 w 12192001"/>
              <a:gd name="connsiteY151" fmla="*/ 2163671 h 2344739"/>
              <a:gd name="connsiteX152" fmla="*/ 4428543 w 12192001"/>
              <a:gd name="connsiteY152" fmla="*/ 2153020 h 2344739"/>
              <a:gd name="connsiteX153" fmla="*/ 4362875 w 12192001"/>
              <a:gd name="connsiteY153" fmla="*/ 2151674 h 2344739"/>
              <a:gd name="connsiteX154" fmla="*/ 4316966 w 12192001"/>
              <a:gd name="connsiteY154" fmla="*/ 2158289 h 2344739"/>
              <a:gd name="connsiteX155" fmla="*/ 4315110 w 12192001"/>
              <a:gd name="connsiteY155" fmla="*/ 2156948 h 2344739"/>
              <a:gd name="connsiteX156" fmla="*/ 4295144 w 12192001"/>
              <a:gd name="connsiteY156" fmla="*/ 2155069 h 2344739"/>
              <a:gd name="connsiteX157" fmla="*/ 4290064 w 12192001"/>
              <a:gd name="connsiteY157" fmla="*/ 2157986 h 2344739"/>
              <a:gd name="connsiteX158" fmla="*/ 4276142 w 12192001"/>
              <a:gd name="connsiteY158" fmla="*/ 2157740 h 2344739"/>
              <a:gd name="connsiteX159" fmla="*/ 4248117 w 12192001"/>
              <a:gd name="connsiteY159" fmla="*/ 2160064 h 2344739"/>
              <a:gd name="connsiteX160" fmla="*/ 4202051 w 12192001"/>
              <a:gd name="connsiteY160" fmla="*/ 2157269 h 2344739"/>
              <a:gd name="connsiteX161" fmla="*/ 4201745 w 12192001"/>
              <a:gd name="connsiteY161" fmla="*/ 2156010 h 2344739"/>
              <a:gd name="connsiteX162" fmla="*/ 4191248 w 12192001"/>
              <a:gd name="connsiteY162" fmla="*/ 2150376 h 2344739"/>
              <a:gd name="connsiteX163" fmla="*/ 4142745 w 12192001"/>
              <a:gd name="connsiteY163" fmla="*/ 2134511 h 2344739"/>
              <a:gd name="connsiteX164" fmla="*/ 4083097 w 12192001"/>
              <a:gd name="connsiteY164" fmla="*/ 2107978 h 2344739"/>
              <a:gd name="connsiteX165" fmla="*/ 4074546 w 12192001"/>
              <a:gd name="connsiteY165" fmla="*/ 2107143 h 2344739"/>
              <a:gd name="connsiteX166" fmla="*/ 4074427 w 12192001"/>
              <a:gd name="connsiteY166" fmla="*/ 2106844 h 2344739"/>
              <a:gd name="connsiteX167" fmla="*/ 4065510 w 12192001"/>
              <a:gd name="connsiteY167" fmla="*/ 2105400 h 2344739"/>
              <a:gd name="connsiteX168" fmla="*/ 4058954 w 12192001"/>
              <a:gd name="connsiteY168" fmla="*/ 2105618 h 2344739"/>
              <a:gd name="connsiteX169" fmla="*/ 4042364 w 12192001"/>
              <a:gd name="connsiteY169" fmla="*/ 2103997 h 2344739"/>
              <a:gd name="connsiteX170" fmla="*/ 4036997 w 12192001"/>
              <a:gd name="connsiteY170" fmla="*/ 2101563 h 2344739"/>
              <a:gd name="connsiteX171" fmla="*/ 4035363 w 12192001"/>
              <a:gd name="connsiteY171" fmla="*/ 2097896 h 2344739"/>
              <a:gd name="connsiteX172" fmla="*/ 4033778 w 12192001"/>
              <a:gd name="connsiteY172" fmla="*/ 2098131 h 2344739"/>
              <a:gd name="connsiteX173" fmla="*/ 4004538 w 12192001"/>
              <a:gd name="connsiteY173" fmla="*/ 2085563 h 2344739"/>
              <a:gd name="connsiteX174" fmla="*/ 3936846 w 12192001"/>
              <a:gd name="connsiteY174" fmla="*/ 2068106 h 2344739"/>
              <a:gd name="connsiteX175" fmla="*/ 3897275 w 12192001"/>
              <a:gd name="connsiteY175" fmla="*/ 2062451 h 2344739"/>
              <a:gd name="connsiteX176" fmla="*/ 3789760 w 12192001"/>
              <a:gd name="connsiteY176" fmla="*/ 2042213 h 2344739"/>
              <a:gd name="connsiteX177" fmla="*/ 3682513 w 12192001"/>
              <a:gd name="connsiteY177" fmla="*/ 2018290 h 2344739"/>
              <a:gd name="connsiteX178" fmla="*/ 3610035 w 12192001"/>
              <a:gd name="connsiteY178" fmla="*/ 1986019 h 2344739"/>
              <a:gd name="connsiteX179" fmla="*/ 3603855 w 12192001"/>
              <a:gd name="connsiteY179" fmla="*/ 1987381 h 2344739"/>
              <a:gd name="connsiteX180" fmla="*/ 3594736 w 12192001"/>
              <a:gd name="connsiteY180" fmla="*/ 1987545 h 2344739"/>
              <a:gd name="connsiteX181" fmla="*/ 3594501 w 12192001"/>
              <a:gd name="connsiteY181" fmla="*/ 1987276 h 2344739"/>
              <a:gd name="connsiteX182" fmla="*/ 3585978 w 12192001"/>
              <a:gd name="connsiteY182" fmla="*/ 1987966 h 2344739"/>
              <a:gd name="connsiteX183" fmla="*/ 3536135 w 12192001"/>
              <a:gd name="connsiteY183" fmla="*/ 1978267 h 2344739"/>
              <a:gd name="connsiteX184" fmla="*/ 3473223 w 12192001"/>
              <a:gd name="connsiteY184" fmla="*/ 1974606 h 2344739"/>
              <a:gd name="connsiteX185" fmla="*/ 3400728 w 12192001"/>
              <a:gd name="connsiteY185" fmla="*/ 1962558 h 2344739"/>
              <a:gd name="connsiteX186" fmla="*/ 3363888 w 12192001"/>
              <a:gd name="connsiteY186" fmla="*/ 1979510 h 2344739"/>
              <a:gd name="connsiteX187" fmla="*/ 3344026 w 12192001"/>
              <a:gd name="connsiteY187" fmla="*/ 1981192 h 2344739"/>
              <a:gd name="connsiteX188" fmla="*/ 3341698 w 12192001"/>
              <a:gd name="connsiteY188" fmla="*/ 1980217 h 2344739"/>
              <a:gd name="connsiteX189" fmla="*/ 3262356 w 12192001"/>
              <a:gd name="connsiteY189" fmla="*/ 1986094 h 2344739"/>
              <a:gd name="connsiteX190" fmla="*/ 3142556 w 12192001"/>
              <a:gd name="connsiteY190" fmla="*/ 1993869 h 2344739"/>
              <a:gd name="connsiteX191" fmla="*/ 3030291 w 12192001"/>
              <a:gd name="connsiteY191" fmla="*/ 1996512 h 2344739"/>
              <a:gd name="connsiteX192" fmla="*/ 2781569 w 12192001"/>
              <a:gd name="connsiteY192" fmla="*/ 2018333 h 2344739"/>
              <a:gd name="connsiteX193" fmla="*/ 2646527 w 12192001"/>
              <a:gd name="connsiteY193" fmla="*/ 2028869 h 2344739"/>
              <a:gd name="connsiteX194" fmla="*/ 2568028 w 12192001"/>
              <a:gd name="connsiteY194" fmla="*/ 2002628 h 2344739"/>
              <a:gd name="connsiteX195" fmla="*/ 2443255 w 12192001"/>
              <a:gd name="connsiteY195" fmla="*/ 2016529 h 2344739"/>
              <a:gd name="connsiteX196" fmla="*/ 2315112 w 12192001"/>
              <a:gd name="connsiteY196" fmla="*/ 2024996 h 2344739"/>
              <a:gd name="connsiteX197" fmla="*/ 2208578 w 12192001"/>
              <a:gd name="connsiteY197" fmla="*/ 2019763 h 2344739"/>
              <a:gd name="connsiteX198" fmla="*/ 2094665 w 12192001"/>
              <a:gd name="connsiteY198" fmla="*/ 2003052 h 2344739"/>
              <a:gd name="connsiteX199" fmla="*/ 1997356 w 12192001"/>
              <a:gd name="connsiteY199" fmla="*/ 1995032 h 2344739"/>
              <a:gd name="connsiteX200" fmla="*/ 1928172 w 12192001"/>
              <a:gd name="connsiteY200" fmla="*/ 2016977 h 2344739"/>
              <a:gd name="connsiteX201" fmla="*/ 1921650 w 12192001"/>
              <a:gd name="connsiteY201" fmla="*/ 2012146 h 2344739"/>
              <a:gd name="connsiteX202" fmla="*/ 1873080 w 12192001"/>
              <a:gd name="connsiteY202" fmla="*/ 2013741 h 2344739"/>
              <a:gd name="connsiteX203" fmla="*/ 1786655 w 12192001"/>
              <a:gd name="connsiteY203" fmla="*/ 2041363 h 2344739"/>
              <a:gd name="connsiteX204" fmla="*/ 1738204 w 12192001"/>
              <a:gd name="connsiteY204" fmla="*/ 2036312 h 2344739"/>
              <a:gd name="connsiteX205" fmla="*/ 1675071 w 12192001"/>
              <a:gd name="connsiteY205" fmla="*/ 2019963 h 2344739"/>
              <a:gd name="connsiteX206" fmla="*/ 1608669 w 12192001"/>
              <a:gd name="connsiteY206" fmla="*/ 2013066 h 2344739"/>
              <a:gd name="connsiteX207" fmla="*/ 1496110 w 12192001"/>
              <a:gd name="connsiteY207" fmla="*/ 1987476 h 2344739"/>
              <a:gd name="connsiteX208" fmla="*/ 1149979 w 12192001"/>
              <a:gd name="connsiteY208" fmla="*/ 1938041 h 2344739"/>
              <a:gd name="connsiteX209" fmla="*/ 858269 w 12192001"/>
              <a:gd name="connsiteY209" fmla="*/ 1928608 h 2344739"/>
              <a:gd name="connsiteX210" fmla="*/ 837540 w 12192001"/>
              <a:gd name="connsiteY210" fmla="*/ 1929821 h 2344739"/>
              <a:gd name="connsiteX211" fmla="*/ 816809 w 12192001"/>
              <a:gd name="connsiteY211" fmla="*/ 1927857 h 2344739"/>
              <a:gd name="connsiteX212" fmla="*/ 811506 w 12192001"/>
              <a:gd name="connsiteY212" fmla="*/ 1930751 h 2344739"/>
              <a:gd name="connsiteX213" fmla="*/ 797041 w 12192001"/>
              <a:gd name="connsiteY213" fmla="*/ 1930446 h 2344739"/>
              <a:gd name="connsiteX214" fmla="*/ 767901 w 12192001"/>
              <a:gd name="connsiteY214" fmla="*/ 1932653 h 2344739"/>
              <a:gd name="connsiteX215" fmla="*/ 763053 w 12192001"/>
              <a:gd name="connsiteY215" fmla="*/ 1930432 h 2344739"/>
              <a:gd name="connsiteX216" fmla="*/ 720047 w 12192001"/>
              <a:gd name="connsiteY216" fmla="*/ 1929661 h 2344739"/>
              <a:gd name="connsiteX217" fmla="*/ 719742 w 12192001"/>
              <a:gd name="connsiteY217" fmla="*/ 1928399 h 2344739"/>
              <a:gd name="connsiteX218" fmla="*/ 708875 w 12192001"/>
              <a:gd name="connsiteY218" fmla="*/ 1922722 h 2344739"/>
              <a:gd name="connsiteX219" fmla="*/ 596792 w 12192001"/>
              <a:gd name="connsiteY219" fmla="*/ 1879864 h 2344739"/>
              <a:gd name="connsiteX220" fmla="*/ 578535 w 12192001"/>
              <a:gd name="connsiteY220" fmla="*/ 1877212 h 2344739"/>
              <a:gd name="connsiteX221" fmla="*/ 571717 w 12192001"/>
              <a:gd name="connsiteY221" fmla="*/ 1877401 h 2344739"/>
              <a:gd name="connsiteX222" fmla="*/ 445099 w 12192001"/>
              <a:gd name="connsiteY222" fmla="*/ 1839371 h 2344739"/>
              <a:gd name="connsiteX223" fmla="*/ 404015 w 12192001"/>
              <a:gd name="connsiteY223" fmla="*/ 1833548 h 2344739"/>
              <a:gd name="connsiteX224" fmla="*/ 292435 w 12192001"/>
              <a:gd name="connsiteY224" fmla="*/ 1812852 h 2344739"/>
              <a:gd name="connsiteX225" fmla="*/ 118381 w 12192001"/>
              <a:gd name="connsiteY225" fmla="*/ 1761047 h 2344739"/>
              <a:gd name="connsiteX226" fmla="*/ 15526 w 12192001"/>
              <a:gd name="connsiteY226" fmla="*/ 1758191 h 2344739"/>
              <a:gd name="connsiteX227" fmla="*/ 2 w 12192001"/>
              <a:gd name="connsiteY227" fmla="*/ 1752722 h 2344739"/>
              <a:gd name="connsiteX228" fmla="*/ 1 w 12192001"/>
              <a:gd name="connsiteY228" fmla="*/ 762497 h 2344739"/>
              <a:gd name="connsiteX229" fmla="*/ 0 w 12192001"/>
              <a:gd name="connsiteY229" fmla="*/ 762497 h 2344739"/>
              <a:gd name="connsiteX230" fmla="*/ 0 w 12192001"/>
              <a:gd name="connsiteY230" fmla="*/ 222213 h 2344739"/>
              <a:gd name="connsiteX231" fmla="*/ 0 w 12192001"/>
              <a:gd name="connsiteY231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312180 w 12192001"/>
              <a:gd name="connsiteY110" fmla="*/ 2132873 h 2344739"/>
              <a:gd name="connsiteX111" fmla="*/ 7218559 w 12192001"/>
              <a:gd name="connsiteY111" fmla="*/ 2156680 h 2344739"/>
              <a:gd name="connsiteX112" fmla="*/ 7201101 w 12192001"/>
              <a:gd name="connsiteY112" fmla="*/ 2161230 h 2344739"/>
              <a:gd name="connsiteX113" fmla="*/ 7197004 w 12192001"/>
              <a:gd name="connsiteY113" fmla="*/ 2166588 h 2344739"/>
              <a:gd name="connsiteX114" fmla="*/ 7170808 w 12192001"/>
              <a:gd name="connsiteY114" fmla="*/ 2171236 h 2344739"/>
              <a:gd name="connsiteX115" fmla="*/ 7096988 w 12192001"/>
              <a:gd name="connsiteY115" fmla="*/ 2183464 h 2344739"/>
              <a:gd name="connsiteX116" fmla="*/ 7018496 w 12192001"/>
              <a:gd name="connsiteY116" fmla="*/ 2183090 h 2344739"/>
              <a:gd name="connsiteX117" fmla="*/ 6904146 w 12192001"/>
              <a:gd name="connsiteY117" fmla="*/ 2212596 h 2344739"/>
              <a:gd name="connsiteX118" fmla="*/ 6708222 w 12192001"/>
              <a:gd name="connsiteY118" fmla="*/ 2240551 h 2344739"/>
              <a:gd name="connsiteX119" fmla="*/ 6549454 w 12192001"/>
              <a:gd name="connsiteY119" fmla="*/ 2269327 h 2344739"/>
              <a:gd name="connsiteX120" fmla="*/ 6317560 w 12192001"/>
              <a:gd name="connsiteY120" fmla="*/ 2316127 h 2344739"/>
              <a:gd name="connsiteX121" fmla="*/ 6168674 w 12192001"/>
              <a:gd name="connsiteY121" fmla="*/ 2318214 h 2344739"/>
              <a:gd name="connsiteX122" fmla="*/ 6073848 w 12192001"/>
              <a:gd name="connsiteY122" fmla="*/ 2338676 h 2344739"/>
              <a:gd name="connsiteX123" fmla="*/ 6068529 w 12192001"/>
              <a:gd name="connsiteY123" fmla="*/ 2337139 h 2344739"/>
              <a:gd name="connsiteX124" fmla="*/ 6048638 w 12192001"/>
              <a:gd name="connsiteY124" fmla="*/ 2337822 h 2344739"/>
              <a:gd name="connsiteX125" fmla="*/ 6041285 w 12192001"/>
              <a:gd name="connsiteY125" fmla="*/ 2329473 h 2344739"/>
              <a:gd name="connsiteX126" fmla="*/ 6010090 w 12192001"/>
              <a:gd name="connsiteY126" fmla="*/ 2324380 h 2344739"/>
              <a:gd name="connsiteX127" fmla="*/ 5957375 w 12192001"/>
              <a:gd name="connsiteY127" fmla="*/ 2328024 h 2344739"/>
              <a:gd name="connsiteX128" fmla="*/ 5758919 w 12192001"/>
              <a:gd name="connsiteY128" fmla="*/ 2343716 h 2344739"/>
              <a:gd name="connsiteX129" fmla="*/ 5626960 w 12192001"/>
              <a:gd name="connsiteY129" fmla="*/ 2344739 h 2344739"/>
              <a:gd name="connsiteX130" fmla="*/ 5470906 w 12192001"/>
              <a:gd name="connsiteY130" fmla="*/ 2330719 h 2344739"/>
              <a:gd name="connsiteX131" fmla="*/ 5432761 w 12192001"/>
              <a:gd name="connsiteY131" fmla="*/ 2319466 h 2344739"/>
              <a:gd name="connsiteX132" fmla="*/ 5381669 w 12192001"/>
              <a:gd name="connsiteY132" fmla="*/ 2301764 h 2344739"/>
              <a:gd name="connsiteX133" fmla="*/ 5261764 w 12192001"/>
              <a:gd name="connsiteY133" fmla="*/ 2281347 h 2344739"/>
              <a:gd name="connsiteX134" fmla="*/ 5222961 w 12192001"/>
              <a:gd name="connsiteY134" fmla="*/ 2270223 h 2344739"/>
              <a:gd name="connsiteX135" fmla="*/ 5174660 w 12192001"/>
              <a:gd name="connsiteY135" fmla="*/ 2267233 h 2344739"/>
              <a:gd name="connsiteX136" fmla="*/ 5156554 w 12192001"/>
              <a:gd name="connsiteY136" fmla="*/ 2260010 h 2344739"/>
              <a:gd name="connsiteX137" fmla="*/ 5142599 w 12192001"/>
              <a:gd name="connsiteY137" fmla="*/ 2256610 h 2344739"/>
              <a:gd name="connsiteX138" fmla="*/ 5139596 w 12192001"/>
              <a:gd name="connsiteY138" fmla="*/ 2254509 h 2344739"/>
              <a:gd name="connsiteX139" fmla="*/ 5121659 w 12192001"/>
              <a:gd name="connsiteY139" fmla="*/ 2243656 h 2344739"/>
              <a:gd name="connsiteX140" fmla="*/ 5065790 w 12192001"/>
              <a:gd name="connsiteY140" fmla="*/ 2250227 h 2344739"/>
              <a:gd name="connsiteX141" fmla="*/ 5011514 w 12192001"/>
              <a:gd name="connsiteY141" fmla="*/ 2233846 h 2344739"/>
              <a:gd name="connsiteX142" fmla="*/ 4840441 w 12192001"/>
              <a:gd name="connsiteY142" fmla="*/ 2209829 h 2344739"/>
              <a:gd name="connsiteX143" fmla="*/ 4762447 w 12192001"/>
              <a:gd name="connsiteY143" fmla="*/ 2182061 h 2344739"/>
              <a:gd name="connsiteX144" fmla="*/ 4723186 w 12192001"/>
              <a:gd name="connsiteY144" fmla="*/ 2173047 h 2344739"/>
              <a:gd name="connsiteX145" fmla="*/ 4721176 w 12192001"/>
              <a:gd name="connsiteY145" fmla="*/ 2172298 h 2344739"/>
              <a:gd name="connsiteX146" fmla="*/ 4722111 w 12192001"/>
              <a:gd name="connsiteY146" fmla="*/ 2172087 h 2344739"/>
              <a:gd name="connsiteX147" fmla="*/ 4717202 w 12192001"/>
              <a:gd name="connsiteY147" fmla="*/ 2170817 h 2344739"/>
              <a:gd name="connsiteX148" fmla="*/ 4721176 w 12192001"/>
              <a:gd name="connsiteY148" fmla="*/ 2172298 h 2344739"/>
              <a:gd name="connsiteX149" fmla="*/ 4715526 w 12192001"/>
              <a:gd name="connsiteY149" fmla="*/ 2173573 h 2344739"/>
              <a:gd name="connsiteX150" fmla="*/ 4515814 w 12192001"/>
              <a:gd name="connsiteY150" fmla="*/ 2163671 h 2344739"/>
              <a:gd name="connsiteX151" fmla="*/ 4428543 w 12192001"/>
              <a:gd name="connsiteY151" fmla="*/ 2153020 h 2344739"/>
              <a:gd name="connsiteX152" fmla="*/ 4362875 w 12192001"/>
              <a:gd name="connsiteY152" fmla="*/ 2151674 h 2344739"/>
              <a:gd name="connsiteX153" fmla="*/ 4316966 w 12192001"/>
              <a:gd name="connsiteY153" fmla="*/ 2158289 h 2344739"/>
              <a:gd name="connsiteX154" fmla="*/ 4315110 w 12192001"/>
              <a:gd name="connsiteY154" fmla="*/ 2156948 h 2344739"/>
              <a:gd name="connsiteX155" fmla="*/ 4295144 w 12192001"/>
              <a:gd name="connsiteY155" fmla="*/ 2155069 h 2344739"/>
              <a:gd name="connsiteX156" fmla="*/ 4290064 w 12192001"/>
              <a:gd name="connsiteY156" fmla="*/ 2157986 h 2344739"/>
              <a:gd name="connsiteX157" fmla="*/ 4276142 w 12192001"/>
              <a:gd name="connsiteY157" fmla="*/ 2157740 h 2344739"/>
              <a:gd name="connsiteX158" fmla="*/ 4248117 w 12192001"/>
              <a:gd name="connsiteY158" fmla="*/ 2160064 h 2344739"/>
              <a:gd name="connsiteX159" fmla="*/ 4202051 w 12192001"/>
              <a:gd name="connsiteY159" fmla="*/ 2157269 h 2344739"/>
              <a:gd name="connsiteX160" fmla="*/ 4201745 w 12192001"/>
              <a:gd name="connsiteY160" fmla="*/ 2156010 h 2344739"/>
              <a:gd name="connsiteX161" fmla="*/ 4191248 w 12192001"/>
              <a:gd name="connsiteY161" fmla="*/ 2150376 h 2344739"/>
              <a:gd name="connsiteX162" fmla="*/ 4142745 w 12192001"/>
              <a:gd name="connsiteY162" fmla="*/ 2134511 h 2344739"/>
              <a:gd name="connsiteX163" fmla="*/ 4083097 w 12192001"/>
              <a:gd name="connsiteY163" fmla="*/ 2107978 h 2344739"/>
              <a:gd name="connsiteX164" fmla="*/ 4074546 w 12192001"/>
              <a:gd name="connsiteY164" fmla="*/ 2107143 h 2344739"/>
              <a:gd name="connsiteX165" fmla="*/ 4074427 w 12192001"/>
              <a:gd name="connsiteY165" fmla="*/ 2106844 h 2344739"/>
              <a:gd name="connsiteX166" fmla="*/ 4065510 w 12192001"/>
              <a:gd name="connsiteY166" fmla="*/ 2105400 h 2344739"/>
              <a:gd name="connsiteX167" fmla="*/ 4058954 w 12192001"/>
              <a:gd name="connsiteY167" fmla="*/ 2105618 h 2344739"/>
              <a:gd name="connsiteX168" fmla="*/ 4042364 w 12192001"/>
              <a:gd name="connsiteY168" fmla="*/ 2103997 h 2344739"/>
              <a:gd name="connsiteX169" fmla="*/ 4036997 w 12192001"/>
              <a:gd name="connsiteY169" fmla="*/ 2101563 h 2344739"/>
              <a:gd name="connsiteX170" fmla="*/ 4035363 w 12192001"/>
              <a:gd name="connsiteY170" fmla="*/ 2097896 h 2344739"/>
              <a:gd name="connsiteX171" fmla="*/ 4033778 w 12192001"/>
              <a:gd name="connsiteY171" fmla="*/ 2098131 h 2344739"/>
              <a:gd name="connsiteX172" fmla="*/ 4004538 w 12192001"/>
              <a:gd name="connsiteY172" fmla="*/ 2085563 h 2344739"/>
              <a:gd name="connsiteX173" fmla="*/ 3936846 w 12192001"/>
              <a:gd name="connsiteY173" fmla="*/ 2068106 h 2344739"/>
              <a:gd name="connsiteX174" fmla="*/ 3897275 w 12192001"/>
              <a:gd name="connsiteY174" fmla="*/ 2062451 h 2344739"/>
              <a:gd name="connsiteX175" fmla="*/ 3789760 w 12192001"/>
              <a:gd name="connsiteY175" fmla="*/ 2042213 h 2344739"/>
              <a:gd name="connsiteX176" fmla="*/ 3682513 w 12192001"/>
              <a:gd name="connsiteY176" fmla="*/ 2018290 h 2344739"/>
              <a:gd name="connsiteX177" fmla="*/ 3610035 w 12192001"/>
              <a:gd name="connsiteY177" fmla="*/ 1986019 h 2344739"/>
              <a:gd name="connsiteX178" fmla="*/ 3603855 w 12192001"/>
              <a:gd name="connsiteY178" fmla="*/ 1987381 h 2344739"/>
              <a:gd name="connsiteX179" fmla="*/ 3594736 w 12192001"/>
              <a:gd name="connsiteY179" fmla="*/ 1987545 h 2344739"/>
              <a:gd name="connsiteX180" fmla="*/ 3594501 w 12192001"/>
              <a:gd name="connsiteY180" fmla="*/ 1987276 h 2344739"/>
              <a:gd name="connsiteX181" fmla="*/ 3585978 w 12192001"/>
              <a:gd name="connsiteY181" fmla="*/ 1987966 h 2344739"/>
              <a:gd name="connsiteX182" fmla="*/ 3536135 w 12192001"/>
              <a:gd name="connsiteY182" fmla="*/ 1978267 h 2344739"/>
              <a:gd name="connsiteX183" fmla="*/ 3473223 w 12192001"/>
              <a:gd name="connsiteY183" fmla="*/ 1974606 h 2344739"/>
              <a:gd name="connsiteX184" fmla="*/ 3400728 w 12192001"/>
              <a:gd name="connsiteY184" fmla="*/ 1962558 h 2344739"/>
              <a:gd name="connsiteX185" fmla="*/ 3363888 w 12192001"/>
              <a:gd name="connsiteY185" fmla="*/ 1979510 h 2344739"/>
              <a:gd name="connsiteX186" fmla="*/ 3344026 w 12192001"/>
              <a:gd name="connsiteY186" fmla="*/ 1981192 h 2344739"/>
              <a:gd name="connsiteX187" fmla="*/ 3341698 w 12192001"/>
              <a:gd name="connsiteY187" fmla="*/ 1980217 h 2344739"/>
              <a:gd name="connsiteX188" fmla="*/ 3262356 w 12192001"/>
              <a:gd name="connsiteY188" fmla="*/ 1986094 h 2344739"/>
              <a:gd name="connsiteX189" fmla="*/ 3142556 w 12192001"/>
              <a:gd name="connsiteY189" fmla="*/ 1993869 h 2344739"/>
              <a:gd name="connsiteX190" fmla="*/ 3030291 w 12192001"/>
              <a:gd name="connsiteY190" fmla="*/ 1996512 h 2344739"/>
              <a:gd name="connsiteX191" fmla="*/ 2781569 w 12192001"/>
              <a:gd name="connsiteY191" fmla="*/ 2018333 h 2344739"/>
              <a:gd name="connsiteX192" fmla="*/ 2646527 w 12192001"/>
              <a:gd name="connsiteY192" fmla="*/ 2028869 h 2344739"/>
              <a:gd name="connsiteX193" fmla="*/ 2568028 w 12192001"/>
              <a:gd name="connsiteY193" fmla="*/ 2002628 h 2344739"/>
              <a:gd name="connsiteX194" fmla="*/ 2443255 w 12192001"/>
              <a:gd name="connsiteY194" fmla="*/ 2016529 h 2344739"/>
              <a:gd name="connsiteX195" fmla="*/ 2315112 w 12192001"/>
              <a:gd name="connsiteY195" fmla="*/ 2024996 h 2344739"/>
              <a:gd name="connsiteX196" fmla="*/ 2208578 w 12192001"/>
              <a:gd name="connsiteY196" fmla="*/ 2019763 h 2344739"/>
              <a:gd name="connsiteX197" fmla="*/ 2094665 w 12192001"/>
              <a:gd name="connsiteY197" fmla="*/ 2003052 h 2344739"/>
              <a:gd name="connsiteX198" fmla="*/ 1997356 w 12192001"/>
              <a:gd name="connsiteY198" fmla="*/ 1995032 h 2344739"/>
              <a:gd name="connsiteX199" fmla="*/ 1928172 w 12192001"/>
              <a:gd name="connsiteY199" fmla="*/ 2016977 h 2344739"/>
              <a:gd name="connsiteX200" fmla="*/ 1921650 w 12192001"/>
              <a:gd name="connsiteY200" fmla="*/ 2012146 h 2344739"/>
              <a:gd name="connsiteX201" fmla="*/ 1873080 w 12192001"/>
              <a:gd name="connsiteY201" fmla="*/ 2013741 h 2344739"/>
              <a:gd name="connsiteX202" fmla="*/ 1786655 w 12192001"/>
              <a:gd name="connsiteY202" fmla="*/ 2041363 h 2344739"/>
              <a:gd name="connsiteX203" fmla="*/ 1738204 w 12192001"/>
              <a:gd name="connsiteY203" fmla="*/ 2036312 h 2344739"/>
              <a:gd name="connsiteX204" fmla="*/ 1675071 w 12192001"/>
              <a:gd name="connsiteY204" fmla="*/ 2019963 h 2344739"/>
              <a:gd name="connsiteX205" fmla="*/ 1608669 w 12192001"/>
              <a:gd name="connsiteY205" fmla="*/ 2013066 h 2344739"/>
              <a:gd name="connsiteX206" fmla="*/ 1496110 w 12192001"/>
              <a:gd name="connsiteY206" fmla="*/ 1987476 h 2344739"/>
              <a:gd name="connsiteX207" fmla="*/ 1149979 w 12192001"/>
              <a:gd name="connsiteY207" fmla="*/ 1938041 h 2344739"/>
              <a:gd name="connsiteX208" fmla="*/ 858269 w 12192001"/>
              <a:gd name="connsiteY208" fmla="*/ 1928608 h 2344739"/>
              <a:gd name="connsiteX209" fmla="*/ 837540 w 12192001"/>
              <a:gd name="connsiteY209" fmla="*/ 1929821 h 2344739"/>
              <a:gd name="connsiteX210" fmla="*/ 816809 w 12192001"/>
              <a:gd name="connsiteY210" fmla="*/ 1927857 h 2344739"/>
              <a:gd name="connsiteX211" fmla="*/ 811506 w 12192001"/>
              <a:gd name="connsiteY211" fmla="*/ 1930751 h 2344739"/>
              <a:gd name="connsiteX212" fmla="*/ 797041 w 12192001"/>
              <a:gd name="connsiteY212" fmla="*/ 1930446 h 2344739"/>
              <a:gd name="connsiteX213" fmla="*/ 767901 w 12192001"/>
              <a:gd name="connsiteY213" fmla="*/ 1932653 h 2344739"/>
              <a:gd name="connsiteX214" fmla="*/ 763053 w 12192001"/>
              <a:gd name="connsiteY214" fmla="*/ 1930432 h 2344739"/>
              <a:gd name="connsiteX215" fmla="*/ 720047 w 12192001"/>
              <a:gd name="connsiteY215" fmla="*/ 1929661 h 2344739"/>
              <a:gd name="connsiteX216" fmla="*/ 719742 w 12192001"/>
              <a:gd name="connsiteY216" fmla="*/ 1928399 h 2344739"/>
              <a:gd name="connsiteX217" fmla="*/ 708875 w 12192001"/>
              <a:gd name="connsiteY217" fmla="*/ 1922722 h 2344739"/>
              <a:gd name="connsiteX218" fmla="*/ 596792 w 12192001"/>
              <a:gd name="connsiteY218" fmla="*/ 1879864 h 2344739"/>
              <a:gd name="connsiteX219" fmla="*/ 578535 w 12192001"/>
              <a:gd name="connsiteY219" fmla="*/ 1877212 h 2344739"/>
              <a:gd name="connsiteX220" fmla="*/ 571717 w 12192001"/>
              <a:gd name="connsiteY220" fmla="*/ 1877401 h 2344739"/>
              <a:gd name="connsiteX221" fmla="*/ 445099 w 12192001"/>
              <a:gd name="connsiteY221" fmla="*/ 1839371 h 2344739"/>
              <a:gd name="connsiteX222" fmla="*/ 404015 w 12192001"/>
              <a:gd name="connsiteY222" fmla="*/ 1833548 h 2344739"/>
              <a:gd name="connsiteX223" fmla="*/ 292435 w 12192001"/>
              <a:gd name="connsiteY223" fmla="*/ 1812852 h 2344739"/>
              <a:gd name="connsiteX224" fmla="*/ 118381 w 12192001"/>
              <a:gd name="connsiteY224" fmla="*/ 1761047 h 2344739"/>
              <a:gd name="connsiteX225" fmla="*/ 15526 w 12192001"/>
              <a:gd name="connsiteY225" fmla="*/ 1758191 h 2344739"/>
              <a:gd name="connsiteX226" fmla="*/ 2 w 12192001"/>
              <a:gd name="connsiteY226" fmla="*/ 1752722 h 2344739"/>
              <a:gd name="connsiteX227" fmla="*/ 1 w 12192001"/>
              <a:gd name="connsiteY227" fmla="*/ 762497 h 2344739"/>
              <a:gd name="connsiteX228" fmla="*/ 0 w 12192001"/>
              <a:gd name="connsiteY228" fmla="*/ 762497 h 2344739"/>
              <a:gd name="connsiteX229" fmla="*/ 0 w 12192001"/>
              <a:gd name="connsiteY229" fmla="*/ 222213 h 2344739"/>
              <a:gd name="connsiteX230" fmla="*/ 0 w 12192001"/>
              <a:gd name="connsiteY230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22499 w 12192001"/>
              <a:gd name="connsiteY25" fmla="*/ 999965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63053 w 12192001"/>
              <a:gd name="connsiteY213" fmla="*/ 1930432 h 2344739"/>
              <a:gd name="connsiteX214" fmla="*/ 720047 w 12192001"/>
              <a:gd name="connsiteY214" fmla="*/ 1929661 h 2344739"/>
              <a:gd name="connsiteX215" fmla="*/ 719742 w 12192001"/>
              <a:gd name="connsiteY215" fmla="*/ 1928399 h 2344739"/>
              <a:gd name="connsiteX216" fmla="*/ 708875 w 12192001"/>
              <a:gd name="connsiteY216" fmla="*/ 1922722 h 2344739"/>
              <a:gd name="connsiteX217" fmla="*/ 596792 w 12192001"/>
              <a:gd name="connsiteY217" fmla="*/ 1879864 h 2344739"/>
              <a:gd name="connsiteX218" fmla="*/ 578535 w 12192001"/>
              <a:gd name="connsiteY218" fmla="*/ 1877212 h 2344739"/>
              <a:gd name="connsiteX219" fmla="*/ 571717 w 12192001"/>
              <a:gd name="connsiteY219" fmla="*/ 1877401 h 2344739"/>
              <a:gd name="connsiteX220" fmla="*/ 445099 w 12192001"/>
              <a:gd name="connsiteY220" fmla="*/ 1839371 h 2344739"/>
              <a:gd name="connsiteX221" fmla="*/ 404015 w 12192001"/>
              <a:gd name="connsiteY221" fmla="*/ 1833548 h 2344739"/>
              <a:gd name="connsiteX222" fmla="*/ 292435 w 12192001"/>
              <a:gd name="connsiteY222" fmla="*/ 1812852 h 2344739"/>
              <a:gd name="connsiteX223" fmla="*/ 118381 w 12192001"/>
              <a:gd name="connsiteY223" fmla="*/ 1761047 h 2344739"/>
              <a:gd name="connsiteX224" fmla="*/ 15526 w 12192001"/>
              <a:gd name="connsiteY224" fmla="*/ 1758191 h 2344739"/>
              <a:gd name="connsiteX225" fmla="*/ 2 w 12192001"/>
              <a:gd name="connsiteY225" fmla="*/ 1752722 h 2344739"/>
              <a:gd name="connsiteX226" fmla="*/ 1 w 12192001"/>
              <a:gd name="connsiteY226" fmla="*/ 762497 h 2344739"/>
              <a:gd name="connsiteX227" fmla="*/ 0 w 12192001"/>
              <a:gd name="connsiteY227" fmla="*/ 762497 h 2344739"/>
              <a:gd name="connsiteX228" fmla="*/ 0 w 12192001"/>
              <a:gd name="connsiteY228" fmla="*/ 222213 h 2344739"/>
              <a:gd name="connsiteX229" fmla="*/ 0 w 12192001"/>
              <a:gd name="connsiteY229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97041 w 12192001"/>
              <a:gd name="connsiteY211" fmla="*/ 1930446 h 2344739"/>
              <a:gd name="connsiteX212" fmla="*/ 767901 w 12192001"/>
              <a:gd name="connsiteY212" fmla="*/ 1932653 h 2344739"/>
              <a:gd name="connsiteX213" fmla="*/ 720047 w 12192001"/>
              <a:gd name="connsiteY213" fmla="*/ 1929661 h 2344739"/>
              <a:gd name="connsiteX214" fmla="*/ 719742 w 12192001"/>
              <a:gd name="connsiteY214" fmla="*/ 1928399 h 2344739"/>
              <a:gd name="connsiteX215" fmla="*/ 708875 w 12192001"/>
              <a:gd name="connsiteY215" fmla="*/ 1922722 h 2344739"/>
              <a:gd name="connsiteX216" fmla="*/ 596792 w 12192001"/>
              <a:gd name="connsiteY216" fmla="*/ 1879864 h 2344739"/>
              <a:gd name="connsiteX217" fmla="*/ 578535 w 12192001"/>
              <a:gd name="connsiteY217" fmla="*/ 1877212 h 2344739"/>
              <a:gd name="connsiteX218" fmla="*/ 571717 w 12192001"/>
              <a:gd name="connsiteY218" fmla="*/ 1877401 h 2344739"/>
              <a:gd name="connsiteX219" fmla="*/ 445099 w 12192001"/>
              <a:gd name="connsiteY219" fmla="*/ 1839371 h 2344739"/>
              <a:gd name="connsiteX220" fmla="*/ 404015 w 12192001"/>
              <a:gd name="connsiteY220" fmla="*/ 1833548 h 2344739"/>
              <a:gd name="connsiteX221" fmla="*/ 292435 w 12192001"/>
              <a:gd name="connsiteY221" fmla="*/ 1812852 h 2344739"/>
              <a:gd name="connsiteX222" fmla="*/ 118381 w 12192001"/>
              <a:gd name="connsiteY222" fmla="*/ 1761047 h 2344739"/>
              <a:gd name="connsiteX223" fmla="*/ 15526 w 12192001"/>
              <a:gd name="connsiteY223" fmla="*/ 1758191 h 2344739"/>
              <a:gd name="connsiteX224" fmla="*/ 2 w 12192001"/>
              <a:gd name="connsiteY224" fmla="*/ 1752722 h 2344739"/>
              <a:gd name="connsiteX225" fmla="*/ 1 w 12192001"/>
              <a:gd name="connsiteY225" fmla="*/ 762497 h 2344739"/>
              <a:gd name="connsiteX226" fmla="*/ 0 w 12192001"/>
              <a:gd name="connsiteY226" fmla="*/ 762497 h 2344739"/>
              <a:gd name="connsiteX227" fmla="*/ 0 w 12192001"/>
              <a:gd name="connsiteY227" fmla="*/ 222213 h 2344739"/>
              <a:gd name="connsiteX228" fmla="*/ 0 w 12192001"/>
              <a:gd name="connsiteY228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67901 w 12192001"/>
              <a:gd name="connsiteY211" fmla="*/ 1932653 h 2344739"/>
              <a:gd name="connsiteX212" fmla="*/ 720047 w 12192001"/>
              <a:gd name="connsiteY212" fmla="*/ 1929661 h 2344739"/>
              <a:gd name="connsiteX213" fmla="*/ 719742 w 12192001"/>
              <a:gd name="connsiteY213" fmla="*/ 1928399 h 2344739"/>
              <a:gd name="connsiteX214" fmla="*/ 708875 w 12192001"/>
              <a:gd name="connsiteY214" fmla="*/ 1922722 h 2344739"/>
              <a:gd name="connsiteX215" fmla="*/ 596792 w 12192001"/>
              <a:gd name="connsiteY215" fmla="*/ 1879864 h 2344739"/>
              <a:gd name="connsiteX216" fmla="*/ 578535 w 12192001"/>
              <a:gd name="connsiteY216" fmla="*/ 1877212 h 2344739"/>
              <a:gd name="connsiteX217" fmla="*/ 571717 w 12192001"/>
              <a:gd name="connsiteY217" fmla="*/ 1877401 h 2344739"/>
              <a:gd name="connsiteX218" fmla="*/ 445099 w 12192001"/>
              <a:gd name="connsiteY218" fmla="*/ 1839371 h 2344739"/>
              <a:gd name="connsiteX219" fmla="*/ 404015 w 12192001"/>
              <a:gd name="connsiteY219" fmla="*/ 1833548 h 2344739"/>
              <a:gd name="connsiteX220" fmla="*/ 292435 w 12192001"/>
              <a:gd name="connsiteY220" fmla="*/ 1812852 h 2344739"/>
              <a:gd name="connsiteX221" fmla="*/ 118381 w 12192001"/>
              <a:gd name="connsiteY221" fmla="*/ 1761047 h 2344739"/>
              <a:gd name="connsiteX222" fmla="*/ 15526 w 12192001"/>
              <a:gd name="connsiteY222" fmla="*/ 1758191 h 2344739"/>
              <a:gd name="connsiteX223" fmla="*/ 2 w 12192001"/>
              <a:gd name="connsiteY223" fmla="*/ 1752722 h 2344739"/>
              <a:gd name="connsiteX224" fmla="*/ 1 w 12192001"/>
              <a:gd name="connsiteY224" fmla="*/ 762497 h 2344739"/>
              <a:gd name="connsiteX225" fmla="*/ 0 w 12192001"/>
              <a:gd name="connsiteY225" fmla="*/ 762497 h 2344739"/>
              <a:gd name="connsiteX226" fmla="*/ 0 w 12192001"/>
              <a:gd name="connsiteY226" fmla="*/ 222213 h 2344739"/>
              <a:gd name="connsiteX227" fmla="*/ 0 w 12192001"/>
              <a:gd name="connsiteY227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762497 h 2344739"/>
              <a:gd name="connsiteX225" fmla="*/ 0 w 12192001"/>
              <a:gd name="connsiteY225" fmla="*/ 222213 h 2344739"/>
              <a:gd name="connsiteX226" fmla="*/ 0 w 12192001"/>
              <a:gd name="connsiteY226" fmla="*/ 0 h 2344739"/>
              <a:gd name="connsiteX0" fmla="*/ 0 w 12192001"/>
              <a:gd name="connsiteY0" fmla="*/ 0 h 2344739"/>
              <a:gd name="connsiteX1" fmla="*/ 12192000 w 12192001"/>
              <a:gd name="connsiteY1" fmla="*/ 0 h 2344739"/>
              <a:gd name="connsiteX2" fmla="*/ 12192000 w 12192001"/>
              <a:gd name="connsiteY2" fmla="*/ 222213 h 2344739"/>
              <a:gd name="connsiteX3" fmla="*/ 12192000 w 12192001"/>
              <a:gd name="connsiteY3" fmla="*/ 389190 h 2344739"/>
              <a:gd name="connsiteX4" fmla="*/ 12192001 w 12192001"/>
              <a:gd name="connsiteY4" fmla="*/ 579739 h 2344739"/>
              <a:gd name="connsiteX5" fmla="*/ 12184838 w 12192001"/>
              <a:gd name="connsiteY5" fmla="*/ 584189 h 2344739"/>
              <a:gd name="connsiteX6" fmla="*/ 12155215 w 12192001"/>
              <a:gd name="connsiteY6" fmla="*/ 597366 h 2344739"/>
              <a:gd name="connsiteX7" fmla="*/ 12138067 w 12192001"/>
              <a:gd name="connsiteY7" fmla="*/ 623179 h 2344739"/>
              <a:gd name="connsiteX8" fmla="*/ 12125179 w 12192001"/>
              <a:gd name="connsiteY8" fmla="*/ 624690 h 2344739"/>
              <a:gd name="connsiteX9" fmla="*/ 12122859 w 12192001"/>
              <a:gd name="connsiteY9" fmla="*/ 624794 h 2344739"/>
              <a:gd name="connsiteX10" fmla="*/ 12115706 w 12192001"/>
              <a:gd name="connsiteY10" fmla="*/ 628608 h 2344739"/>
              <a:gd name="connsiteX11" fmla="*/ 12098349 w 12192001"/>
              <a:gd name="connsiteY11" fmla="*/ 628139 h 2344739"/>
              <a:gd name="connsiteX12" fmla="*/ 12085925 w 12192001"/>
              <a:gd name="connsiteY12" fmla="*/ 636341 h 2344739"/>
              <a:gd name="connsiteX13" fmla="*/ 12029925 w 12192001"/>
              <a:gd name="connsiteY13" fmla="*/ 680009 h 2344739"/>
              <a:gd name="connsiteX14" fmla="*/ 11994685 w 12192001"/>
              <a:gd name="connsiteY14" fmla="*/ 703458 h 2344739"/>
              <a:gd name="connsiteX15" fmla="*/ 11978569 w 12192001"/>
              <a:gd name="connsiteY15" fmla="*/ 708161 h 2344739"/>
              <a:gd name="connsiteX16" fmla="*/ 11957898 w 12192001"/>
              <a:gd name="connsiteY16" fmla="*/ 717558 h 2344739"/>
              <a:gd name="connsiteX17" fmla="*/ 11919306 w 12192001"/>
              <a:gd name="connsiteY17" fmla="*/ 730883 h 2344739"/>
              <a:gd name="connsiteX18" fmla="*/ 11902508 w 12192001"/>
              <a:gd name="connsiteY18" fmla="*/ 742426 h 2344739"/>
              <a:gd name="connsiteX19" fmla="*/ 11893900 w 12192001"/>
              <a:gd name="connsiteY19" fmla="*/ 744791 h 2344739"/>
              <a:gd name="connsiteX20" fmla="*/ 11890820 w 12192001"/>
              <a:gd name="connsiteY20" fmla="*/ 755729 h 2344739"/>
              <a:gd name="connsiteX21" fmla="*/ 11869628 w 12192001"/>
              <a:gd name="connsiteY21" fmla="*/ 777816 h 2344739"/>
              <a:gd name="connsiteX22" fmla="*/ 11812228 w 12192001"/>
              <a:gd name="connsiteY22" fmla="*/ 797659 h 2344739"/>
              <a:gd name="connsiteX23" fmla="*/ 11748619 w 12192001"/>
              <a:gd name="connsiteY23" fmla="*/ 872002 h 2344739"/>
              <a:gd name="connsiteX24" fmla="*/ 11589545 w 12192001"/>
              <a:gd name="connsiteY24" fmla="*/ 963777 h 2344739"/>
              <a:gd name="connsiteX25" fmla="*/ 11505669 w 12192001"/>
              <a:gd name="connsiteY25" fmla="*/ 1033623 h 2344739"/>
              <a:gd name="connsiteX26" fmla="*/ 11279184 w 12192001"/>
              <a:gd name="connsiteY26" fmla="*/ 1223571 h 2344739"/>
              <a:gd name="connsiteX27" fmla="*/ 11227161 w 12192001"/>
              <a:gd name="connsiteY27" fmla="*/ 1276236 h 2344739"/>
              <a:gd name="connsiteX28" fmla="*/ 11216939 w 12192001"/>
              <a:gd name="connsiteY28" fmla="*/ 1275961 h 2344739"/>
              <a:gd name="connsiteX29" fmla="*/ 11216036 w 12192001"/>
              <a:gd name="connsiteY29" fmla="*/ 1275018 h 2344739"/>
              <a:gd name="connsiteX30" fmla="*/ 11187737 w 12192001"/>
              <a:gd name="connsiteY30" fmla="*/ 1292383 h 2344739"/>
              <a:gd name="connsiteX31" fmla="*/ 11183353 w 12192001"/>
              <a:gd name="connsiteY31" fmla="*/ 1292525 h 2344739"/>
              <a:gd name="connsiteX32" fmla="*/ 11165706 w 12192001"/>
              <a:gd name="connsiteY32" fmla="*/ 1306612 h 2344739"/>
              <a:gd name="connsiteX33" fmla="*/ 11156163 w 12192001"/>
              <a:gd name="connsiteY33" fmla="*/ 1312414 h 2344739"/>
              <a:gd name="connsiteX34" fmla="*/ 11154348 w 12192001"/>
              <a:gd name="connsiteY34" fmla="*/ 1317097 h 2344739"/>
              <a:gd name="connsiteX35" fmla="*/ 11139813 w 12192001"/>
              <a:gd name="connsiteY35" fmla="*/ 1324115 h 2344739"/>
              <a:gd name="connsiteX36" fmla="*/ 11137813 w 12192001"/>
              <a:gd name="connsiteY36" fmla="*/ 1323772 h 2344739"/>
              <a:gd name="connsiteX37" fmla="*/ 11127060 w 12192001"/>
              <a:gd name="connsiteY37" fmla="*/ 1333832 h 2344739"/>
              <a:gd name="connsiteX38" fmla="*/ 11119543 w 12192001"/>
              <a:gd name="connsiteY38" fmla="*/ 1347424 h 2344739"/>
              <a:gd name="connsiteX39" fmla="*/ 10893535 w 12192001"/>
              <a:gd name="connsiteY39" fmla="*/ 1473399 h 2344739"/>
              <a:gd name="connsiteX40" fmla="*/ 10772152 w 12192001"/>
              <a:gd name="connsiteY40" fmla="*/ 1523191 h 2344739"/>
              <a:gd name="connsiteX41" fmla="*/ 10626520 w 12192001"/>
              <a:gd name="connsiteY41" fmla="*/ 1559229 h 2344739"/>
              <a:gd name="connsiteX42" fmla="*/ 10580747 w 12192001"/>
              <a:gd name="connsiteY42" fmla="*/ 1568689 h 2344739"/>
              <a:gd name="connsiteX43" fmla="*/ 10546642 w 12192001"/>
              <a:gd name="connsiteY43" fmla="*/ 1598423 h 2344739"/>
              <a:gd name="connsiteX44" fmla="*/ 10528495 w 12192001"/>
              <a:gd name="connsiteY44" fmla="*/ 1596907 h 2344739"/>
              <a:gd name="connsiteX45" fmla="*/ 10525298 w 12192001"/>
              <a:gd name="connsiteY45" fmla="*/ 1596411 h 2344739"/>
              <a:gd name="connsiteX46" fmla="*/ 10513981 w 12192001"/>
              <a:gd name="connsiteY46" fmla="*/ 1599537 h 2344739"/>
              <a:gd name="connsiteX47" fmla="*/ 10490587 w 12192001"/>
              <a:gd name="connsiteY47" fmla="*/ 1594156 h 2344739"/>
              <a:gd name="connsiteX48" fmla="*/ 10470270 w 12192001"/>
              <a:gd name="connsiteY48" fmla="*/ 1601693 h 2344739"/>
              <a:gd name="connsiteX49" fmla="*/ 10375894 w 12192001"/>
              <a:gd name="connsiteY49" fmla="*/ 1644598 h 2344739"/>
              <a:gd name="connsiteX50" fmla="*/ 10318190 w 12192001"/>
              <a:gd name="connsiteY50" fmla="*/ 1666221 h 2344739"/>
              <a:gd name="connsiteX51" fmla="*/ 10294319 w 12192001"/>
              <a:gd name="connsiteY51" fmla="*/ 1668079 h 2344739"/>
              <a:gd name="connsiteX52" fmla="*/ 10262295 w 12192001"/>
              <a:gd name="connsiteY52" fmla="*/ 1674948 h 2344739"/>
              <a:gd name="connsiteX53" fmla="*/ 10204270 w 12192001"/>
              <a:gd name="connsiteY53" fmla="*/ 1682149 h 2344739"/>
              <a:gd name="connsiteX54" fmla="*/ 10176611 w 12192001"/>
              <a:gd name="connsiteY54" fmla="*/ 1692943 h 2344739"/>
              <a:gd name="connsiteX55" fmla="*/ 10163922 w 12192001"/>
              <a:gd name="connsiteY55" fmla="*/ 1693739 h 2344739"/>
              <a:gd name="connsiteX56" fmla="*/ 10155160 w 12192001"/>
              <a:gd name="connsiteY56" fmla="*/ 1707487 h 2344739"/>
              <a:gd name="connsiteX57" fmla="*/ 10117119 w 12192001"/>
              <a:gd name="connsiteY57" fmla="*/ 1731142 h 2344739"/>
              <a:gd name="connsiteX58" fmla="*/ 10100445 w 12192001"/>
              <a:gd name="connsiteY58" fmla="*/ 1742432 h 2344739"/>
              <a:gd name="connsiteX59" fmla="*/ 10082169 w 12192001"/>
              <a:gd name="connsiteY59" fmla="*/ 1743296 h 2344739"/>
              <a:gd name="connsiteX60" fmla="*/ 10039240 w 12192001"/>
              <a:gd name="connsiteY60" fmla="*/ 1741632 h 2344739"/>
              <a:gd name="connsiteX61" fmla="*/ 9960019 w 12192001"/>
              <a:gd name="connsiteY61" fmla="*/ 1757147 h 2344739"/>
              <a:gd name="connsiteX62" fmla="*/ 9847792 w 12192001"/>
              <a:gd name="connsiteY62" fmla="*/ 1763915 h 2344739"/>
              <a:gd name="connsiteX63" fmla="*/ 9728309 w 12192001"/>
              <a:gd name="connsiteY63" fmla="*/ 1784122 h 2344739"/>
              <a:gd name="connsiteX64" fmla="*/ 9584507 w 12192001"/>
              <a:gd name="connsiteY64" fmla="*/ 1795542 h 2344739"/>
              <a:gd name="connsiteX65" fmla="*/ 9343052 w 12192001"/>
              <a:gd name="connsiteY65" fmla="*/ 1841244 h 2344739"/>
              <a:gd name="connsiteX66" fmla="*/ 9231370 w 12192001"/>
              <a:gd name="connsiteY66" fmla="*/ 1893149 h 2344739"/>
              <a:gd name="connsiteX67" fmla="*/ 9194810 w 12192001"/>
              <a:gd name="connsiteY67" fmla="*/ 1903228 h 2344739"/>
              <a:gd name="connsiteX68" fmla="*/ 9189246 w 12192001"/>
              <a:gd name="connsiteY68" fmla="*/ 1912467 h 2344739"/>
              <a:gd name="connsiteX69" fmla="*/ 9113812 w 12192001"/>
              <a:gd name="connsiteY69" fmla="*/ 1919069 h 2344739"/>
              <a:gd name="connsiteX70" fmla="*/ 9053453 w 12192001"/>
              <a:gd name="connsiteY70" fmla="*/ 1910755 h 2344739"/>
              <a:gd name="connsiteX71" fmla="*/ 9005486 w 12192001"/>
              <a:gd name="connsiteY71" fmla="*/ 1914040 h 2344739"/>
              <a:gd name="connsiteX72" fmla="*/ 9005201 w 12192001"/>
              <a:gd name="connsiteY72" fmla="*/ 1913800 h 2344739"/>
              <a:gd name="connsiteX73" fmla="*/ 8996232 w 12192001"/>
              <a:gd name="connsiteY73" fmla="*/ 1915011 h 2344739"/>
              <a:gd name="connsiteX74" fmla="*/ 8990394 w 12192001"/>
              <a:gd name="connsiteY74" fmla="*/ 1917072 h 2344739"/>
              <a:gd name="connsiteX75" fmla="*/ 8974337 w 12192001"/>
              <a:gd name="connsiteY75" fmla="*/ 1920298 h 2344739"/>
              <a:gd name="connsiteX76" fmla="*/ 8968011 w 12192001"/>
              <a:gd name="connsiteY76" fmla="*/ 1919598 h 2344739"/>
              <a:gd name="connsiteX77" fmla="*/ 8963048 w 12192001"/>
              <a:gd name="connsiteY77" fmla="*/ 1917373 h 2344739"/>
              <a:gd name="connsiteX78" fmla="*/ 8928988 w 12192001"/>
              <a:gd name="connsiteY78" fmla="*/ 1914185 h 2344739"/>
              <a:gd name="connsiteX79" fmla="*/ 8752444 w 12192001"/>
              <a:gd name="connsiteY79" fmla="*/ 1933417 h 2344739"/>
              <a:gd name="connsiteX80" fmla="*/ 8707847 w 12192001"/>
              <a:gd name="connsiteY80" fmla="*/ 1935518 h 2344739"/>
              <a:gd name="connsiteX81" fmla="*/ 8596071 w 12192001"/>
              <a:gd name="connsiteY81" fmla="*/ 1944090 h 2344739"/>
              <a:gd name="connsiteX82" fmla="*/ 8525230 w 12192001"/>
              <a:gd name="connsiteY82" fmla="*/ 1929248 h 2344739"/>
              <a:gd name="connsiteX83" fmla="*/ 8510983 w 12192001"/>
              <a:gd name="connsiteY83" fmla="*/ 1935163 h 2344739"/>
              <a:gd name="connsiteX84" fmla="*/ 8506167 w 12192001"/>
              <a:gd name="connsiteY84" fmla="*/ 1938164 h 2344739"/>
              <a:gd name="connsiteX85" fmla="*/ 8497968 w 12192001"/>
              <a:gd name="connsiteY85" fmla="*/ 1940902 h 2344739"/>
              <a:gd name="connsiteX86" fmla="*/ 8497594 w 12192001"/>
              <a:gd name="connsiteY86" fmla="*/ 1940723 h 2344739"/>
              <a:gd name="connsiteX87" fmla="*/ 8490249 w 12192001"/>
              <a:gd name="connsiteY87" fmla="*/ 1943773 h 2344739"/>
              <a:gd name="connsiteX88" fmla="*/ 8367182 w 12192001"/>
              <a:gd name="connsiteY88" fmla="*/ 1957815 h 2344739"/>
              <a:gd name="connsiteX89" fmla="*/ 8353799 w 12192001"/>
              <a:gd name="connsiteY89" fmla="*/ 1958009 h 2344739"/>
              <a:gd name="connsiteX90" fmla="*/ 8352373 w 12192001"/>
              <a:gd name="connsiteY90" fmla="*/ 1957169 h 2344739"/>
              <a:gd name="connsiteX91" fmla="*/ 8320104 w 12192001"/>
              <a:gd name="connsiteY91" fmla="*/ 1974587 h 2344739"/>
              <a:gd name="connsiteX92" fmla="*/ 8314433 w 12192001"/>
              <a:gd name="connsiteY92" fmla="*/ 1974913 h 2344739"/>
              <a:gd name="connsiteX93" fmla="*/ 8295174 w 12192001"/>
              <a:gd name="connsiteY93" fmla="*/ 1988808 h 2344739"/>
              <a:gd name="connsiteX94" fmla="*/ 8284276 w 12192001"/>
              <a:gd name="connsiteY94" fmla="*/ 1994631 h 2344739"/>
              <a:gd name="connsiteX95" fmla="*/ 8283150 w 12192001"/>
              <a:gd name="connsiteY95" fmla="*/ 1999074 h 2344739"/>
              <a:gd name="connsiteX96" fmla="*/ 8266076 w 12192001"/>
              <a:gd name="connsiteY96" fmla="*/ 2006249 h 2344739"/>
              <a:gd name="connsiteX97" fmla="*/ 8263377 w 12192001"/>
              <a:gd name="connsiteY97" fmla="*/ 2006019 h 2344739"/>
              <a:gd name="connsiteX98" fmla="*/ 8252033 w 12192001"/>
              <a:gd name="connsiteY98" fmla="*/ 2015862 h 2344739"/>
              <a:gd name="connsiteX99" fmla="*/ 8245834 w 12192001"/>
              <a:gd name="connsiteY99" fmla="*/ 2028854 h 2344739"/>
              <a:gd name="connsiteX100" fmla="*/ 8090272 w 12192001"/>
              <a:gd name="connsiteY100" fmla="*/ 2075015 h 2344739"/>
              <a:gd name="connsiteX101" fmla="*/ 7905407 w 12192001"/>
              <a:gd name="connsiteY101" fmla="*/ 2116988 h 2344739"/>
              <a:gd name="connsiteX102" fmla="*/ 7718745 w 12192001"/>
              <a:gd name="connsiteY102" fmla="*/ 2142703 h 2344739"/>
              <a:gd name="connsiteX103" fmla="*/ 7614347 w 12192001"/>
              <a:gd name="connsiteY103" fmla="*/ 2139232 h 2344739"/>
              <a:gd name="connsiteX104" fmla="*/ 7527543 w 12192001"/>
              <a:gd name="connsiteY104" fmla="*/ 2145060 h 2344739"/>
              <a:gd name="connsiteX105" fmla="*/ 7519571 w 12192001"/>
              <a:gd name="connsiteY105" fmla="*/ 2147613 h 2344739"/>
              <a:gd name="connsiteX106" fmla="*/ 7507411 w 12192001"/>
              <a:gd name="connsiteY106" fmla="*/ 2148948 h 2344739"/>
              <a:gd name="connsiteX107" fmla="*/ 7507040 w 12192001"/>
              <a:gd name="connsiteY107" fmla="*/ 2148621 h 2344739"/>
              <a:gd name="connsiteX108" fmla="*/ 7495795 w 12192001"/>
              <a:gd name="connsiteY108" fmla="*/ 2150573 h 2344739"/>
              <a:gd name="connsiteX109" fmla="*/ 7405391 w 12192001"/>
              <a:gd name="connsiteY109" fmla="*/ 2142468 h 2344739"/>
              <a:gd name="connsiteX110" fmla="*/ 7218559 w 12192001"/>
              <a:gd name="connsiteY110" fmla="*/ 2156680 h 2344739"/>
              <a:gd name="connsiteX111" fmla="*/ 7201101 w 12192001"/>
              <a:gd name="connsiteY111" fmla="*/ 2161230 h 2344739"/>
              <a:gd name="connsiteX112" fmla="*/ 7197004 w 12192001"/>
              <a:gd name="connsiteY112" fmla="*/ 2166588 h 2344739"/>
              <a:gd name="connsiteX113" fmla="*/ 7170808 w 12192001"/>
              <a:gd name="connsiteY113" fmla="*/ 2171236 h 2344739"/>
              <a:gd name="connsiteX114" fmla="*/ 7096988 w 12192001"/>
              <a:gd name="connsiteY114" fmla="*/ 2183464 h 2344739"/>
              <a:gd name="connsiteX115" fmla="*/ 7018496 w 12192001"/>
              <a:gd name="connsiteY115" fmla="*/ 2183090 h 2344739"/>
              <a:gd name="connsiteX116" fmla="*/ 6904146 w 12192001"/>
              <a:gd name="connsiteY116" fmla="*/ 2212596 h 2344739"/>
              <a:gd name="connsiteX117" fmla="*/ 6708222 w 12192001"/>
              <a:gd name="connsiteY117" fmla="*/ 2240551 h 2344739"/>
              <a:gd name="connsiteX118" fmla="*/ 6549454 w 12192001"/>
              <a:gd name="connsiteY118" fmla="*/ 2269327 h 2344739"/>
              <a:gd name="connsiteX119" fmla="*/ 6317560 w 12192001"/>
              <a:gd name="connsiteY119" fmla="*/ 2316127 h 2344739"/>
              <a:gd name="connsiteX120" fmla="*/ 6168674 w 12192001"/>
              <a:gd name="connsiteY120" fmla="*/ 2318214 h 2344739"/>
              <a:gd name="connsiteX121" fmla="*/ 6073848 w 12192001"/>
              <a:gd name="connsiteY121" fmla="*/ 2338676 h 2344739"/>
              <a:gd name="connsiteX122" fmla="*/ 6068529 w 12192001"/>
              <a:gd name="connsiteY122" fmla="*/ 2337139 h 2344739"/>
              <a:gd name="connsiteX123" fmla="*/ 6048638 w 12192001"/>
              <a:gd name="connsiteY123" fmla="*/ 2337822 h 2344739"/>
              <a:gd name="connsiteX124" fmla="*/ 6041285 w 12192001"/>
              <a:gd name="connsiteY124" fmla="*/ 2329473 h 2344739"/>
              <a:gd name="connsiteX125" fmla="*/ 6010090 w 12192001"/>
              <a:gd name="connsiteY125" fmla="*/ 2324380 h 2344739"/>
              <a:gd name="connsiteX126" fmla="*/ 5957375 w 12192001"/>
              <a:gd name="connsiteY126" fmla="*/ 2328024 h 2344739"/>
              <a:gd name="connsiteX127" fmla="*/ 5758919 w 12192001"/>
              <a:gd name="connsiteY127" fmla="*/ 2343716 h 2344739"/>
              <a:gd name="connsiteX128" fmla="*/ 5626960 w 12192001"/>
              <a:gd name="connsiteY128" fmla="*/ 2344739 h 2344739"/>
              <a:gd name="connsiteX129" fmla="*/ 5470906 w 12192001"/>
              <a:gd name="connsiteY129" fmla="*/ 2330719 h 2344739"/>
              <a:gd name="connsiteX130" fmla="*/ 5432761 w 12192001"/>
              <a:gd name="connsiteY130" fmla="*/ 2319466 h 2344739"/>
              <a:gd name="connsiteX131" fmla="*/ 5381669 w 12192001"/>
              <a:gd name="connsiteY131" fmla="*/ 2301764 h 2344739"/>
              <a:gd name="connsiteX132" fmla="*/ 5261764 w 12192001"/>
              <a:gd name="connsiteY132" fmla="*/ 2281347 h 2344739"/>
              <a:gd name="connsiteX133" fmla="*/ 5222961 w 12192001"/>
              <a:gd name="connsiteY133" fmla="*/ 2270223 h 2344739"/>
              <a:gd name="connsiteX134" fmla="*/ 5174660 w 12192001"/>
              <a:gd name="connsiteY134" fmla="*/ 2267233 h 2344739"/>
              <a:gd name="connsiteX135" fmla="*/ 5156554 w 12192001"/>
              <a:gd name="connsiteY135" fmla="*/ 2260010 h 2344739"/>
              <a:gd name="connsiteX136" fmla="*/ 5142599 w 12192001"/>
              <a:gd name="connsiteY136" fmla="*/ 2256610 h 2344739"/>
              <a:gd name="connsiteX137" fmla="*/ 5139596 w 12192001"/>
              <a:gd name="connsiteY137" fmla="*/ 2254509 h 2344739"/>
              <a:gd name="connsiteX138" fmla="*/ 5121659 w 12192001"/>
              <a:gd name="connsiteY138" fmla="*/ 2243656 h 2344739"/>
              <a:gd name="connsiteX139" fmla="*/ 5065790 w 12192001"/>
              <a:gd name="connsiteY139" fmla="*/ 2250227 h 2344739"/>
              <a:gd name="connsiteX140" fmla="*/ 5011514 w 12192001"/>
              <a:gd name="connsiteY140" fmla="*/ 2233846 h 2344739"/>
              <a:gd name="connsiteX141" fmla="*/ 4840441 w 12192001"/>
              <a:gd name="connsiteY141" fmla="*/ 2209829 h 2344739"/>
              <a:gd name="connsiteX142" fmla="*/ 4762447 w 12192001"/>
              <a:gd name="connsiteY142" fmla="*/ 2182061 h 2344739"/>
              <a:gd name="connsiteX143" fmla="*/ 4723186 w 12192001"/>
              <a:gd name="connsiteY143" fmla="*/ 2173047 h 2344739"/>
              <a:gd name="connsiteX144" fmla="*/ 4721176 w 12192001"/>
              <a:gd name="connsiteY144" fmla="*/ 2172298 h 2344739"/>
              <a:gd name="connsiteX145" fmla="*/ 4722111 w 12192001"/>
              <a:gd name="connsiteY145" fmla="*/ 2172087 h 2344739"/>
              <a:gd name="connsiteX146" fmla="*/ 4717202 w 12192001"/>
              <a:gd name="connsiteY146" fmla="*/ 2170817 h 2344739"/>
              <a:gd name="connsiteX147" fmla="*/ 4721176 w 12192001"/>
              <a:gd name="connsiteY147" fmla="*/ 2172298 h 2344739"/>
              <a:gd name="connsiteX148" fmla="*/ 4715526 w 12192001"/>
              <a:gd name="connsiteY148" fmla="*/ 2173573 h 2344739"/>
              <a:gd name="connsiteX149" fmla="*/ 4515814 w 12192001"/>
              <a:gd name="connsiteY149" fmla="*/ 2163671 h 2344739"/>
              <a:gd name="connsiteX150" fmla="*/ 4428543 w 12192001"/>
              <a:gd name="connsiteY150" fmla="*/ 2153020 h 2344739"/>
              <a:gd name="connsiteX151" fmla="*/ 4362875 w 12192001"/>
              <a:gd name="connsiteY151" fmla="*/ 2151674 h 2344739"/>
              <a:gd name="connsiteX152" fmla="*/ 4316966 w 12192001"/>
              <a:gd name="connsiteY152" fmla="*/ 2158289 h 2344739"/>
              <a:gd name="connsiteX153" fmla="*/ 4315110 w 12192001"/>
              <a:gd name="connsiteY153" fmla="*/ 2156948 h 2344739"/>
              <a:gd name="connsiteX154" fmla="*/ 4295144 w 12192001"/>
              <a:gd name="connsiteY154" fmla="*/ 2155069 h 2344739"/>
              <a:gd name="connsiteX155" fmla="*/ 4290064 w 12192001"/>
              <a:gd name="connsiteY155" fmla="*/ 2157986 h 2344739"/>
              <a:gd name="connsiteX156" fmla="*/ 4276142 w 12192001"/>
              <a:gd name="connsiteY156" fmla="*/ 2157740 h 2344739"/>
              <a:gd name="connsiteX157" fmla="*/ 4248117 w 12192001"/>
              <a:gd name="connsiteY157" fmla="*/ 2160064 h 2344739"/>
              <a:gd name="connsiteX158" fmla="*/ 4202051 w 12192001"/>
              <a:gd name="connsiteY158" fmla="*/ 2157269 h 2344739"/>
              <a:gd name="connsiteX159" fmla="*/ 4201745 w 12192001"/>
              <a:gd name="connsiteY159" fmla="*/ 2156010 h 2344739"/>
              <a:gd name="connsiteX160" fmla="*/ 4191248 w 12192001"/>
              <a:gd name="connsiteY160" fmla="*/ 2150376 h 2344739"/>
              <a:gd name="connsiteX161" fmla="*/ 4142745 w 12192001"/>
              <a:gd name="connsiteY161" fmla="*/ 2134511 h 2344739"/>
              <a:gd name="connsiteX162" fmla="*/ 4083097 w 12192001"/>
              <a:gd name="connsiteY162" fmla="*/ 2107978 h 2344739"/>
              <a:gd name="connsiteX163" fmla="*/ 4074546 w 12192001"/>
              <a:gd name="connsiteY163" fmla="*/ 2107143 h 2344739"/>
              <a:gd name="connsiteX164" fmla="*/ 4074427 w 12192001"/>
              <a:gd name="connsiteY164" fmla="*/ 2106844 h 2344739"/>
              <a:gd name="connsiteX165" fmla="*/ 4065510 w 12192001"/>
              <a:gd name="connsiteY165" fmla="*/ 2105400 h 2344739"/>
              <a:gd name="connsiteX166" fmla="*/ 4058954 w 12192001"/>
              <a:gd name="connsiteY166" fmla="*/ 2105618 h 2344739"/>
              <a:gd name="connsiteX167" fmla="*/ 4042364 w 12192001"/>
              <a:gd name="connsiteY167" fmla="*/ 2103997 h 2344739"/>
              <a:gd name="connsiteX168" fmla="*/ 4036997 w 12192001"/>
              <a:gd name="connsiteY168" fmla="*/ 2101563 h 2344739"/>
              <a:gd name="connsiteX169" fmla="*/ 4035363 w 12192001"/>
              <a:gd name="connsiteY169" fmla="*/ 2097896 h 2344739"/>
              <a:gd name="connsiteX170" fmla="*/ 4033778 w 12192001"/>
              <a:gd name="connsiteY170" fmla="*/ 2098131 h 2344739"/>
              <a:gd name="connsiteX171" fmla="*/ 4004538 w 12192001"/>
              <a:gd name="connsiteY171" fmla="*/ 2085563 h 2344739"/>
              <a:gd name="connsiteX172" fmla="*/ 3936846 w 12192001"/>
              <a:gd name="connsiteY172" fmla="*/ 2068106 h 2344739"/>
              <a:gd name="connsiteX173" fmla="*/ 3897275 w 12192001"/>
              <a:gd name="connsiteY173" fmla="*/ 2062451 h 2344739"/>
              <a:gd name="connsiteX174" fmla="*/ 3789760 w 12192001"/>
              <a:gd name="connsiteY174" fmla="*/ 2042213 h 2344739"/>
              <a:gd name="connsiteX175" fmla="*/ 3682513 w 12192001"/>
              <a:gd name="connsiteY175" fmla="*/ 2018290 h 2344739"/>
              <a:gd name="connsiteX176" fmla="*/ 3610035 w 12192001"/>
              <a:gd name="connsiteY176" fmla="*/ 1986019 h 2344739"/>
              <a:gd name="connsiteX177" fmla="*/ 3603855 w 12192001"/>
              <a:gd name="connsiteY177" fmla="*/ 1987381 h 2344739"/>
              <a:gd name="connsiteX178" fmla="*/ 3594736 w 12192001"/>
              <a:gd name="connsiteY178" fmla="*/ 1987545 h 2344739"/>
              <a:gd name="connsiteX179" fmla="*/ 3594501 w 12192001"/>
              <a:gd name="connsiteY179" fmla="*/ 1987276 h 2344739"/>
              <a:gd name="connsiteX180" fmla="*/ 3585978 w 12192001"/>
              <a:gd name="connsiteY180" fmla="*/ 1987966 h 2344739"/>
              <a:gd name="connsiteX181" fmla="*/ 3536135 w 12192001"/>
              <a:gd name="connsiteY181" fmla="*/ 1978267 h 2344739"/>
              <a:gd name="connsiteX182" fmla="*/ 3473223 w 12192001"/>
              <a:gd name="connsiteY182" fmla="*/ 1974606 h 2344739"/>
              <a:gd name="connsiteX183" fmla="*/ 3400728 w 12192001"/>
              <a:gd name="connsiteY183" fmla="*/ 1962558 h 2344739"/>
              <a:gd name="connsiteX184" fmla="*/ 3363888 w 12192001"/>
              <a:gd name="connsiteY184" fmla="*/ 1979510 h 2344739"/>
              <a:gd name="connsiteX185" fmla="*/ 3344026 w 12192001"/>
              <a:gd name="connsiteY185" fmla="*/ 1981192 h 2344739"/>
              <a:gd name="connsiteX186" fmla="*/ 3341698 w 12192001"/>
              <a:gd name="connsiteY186" fmla="*/ 1980217 h 2344739"/>
              <a:gd name="connsiteX187" fmla="*/ 3262356 w 12192001"/>
              <a:gd name="connsiteY187" fmla="*/ 1986094 h 2344739"/>
              <a:gd name="connsiteX188" fmla="*/ 3142556 w 12192001"/>
              <a:gd name="connsiteY188" fmla="*/ 1993869 h 2344739"/>
              <a:gd name="connsiteX189" fmla="*/ 3030291 w 12192001"/>
              <a:gd name="connsiteY189" fmla="*/ 1996512 h 2344739"/>
              <a:gd name="connsiteX190" fmla="*/ 2781569 w 12192001"/>
              <a:gd name="connsiteY190" fmla="*/ 2018333 h 2344739"/>
              <a:gd name="connsiteX191" fmla="*/ 2646527 w 12192001"/>
              <a:gd name="connsiteY191" fmla="*/ 2028869 h 2344739"/>
              <a:gd name="connsiteX192" fmla="*/ 2568028 w 12192001"/>
              <a:gd name="connsiteY192" fmla="*/ 2002628 h 2344739"/>
              <a:gd name="connsiteX193" fmla="*/ 2443255 w 12192001"/>
              <a:gd name="connsiteY193" fmla="*/ 2016529 h 2344739"/>
              <a:gd name="connsiteX194" fmla="*/ 2315112 w 12192001"/>
              <a:gd name="connsiteY194" fmla="*/ 2024996 h 2344739"/>
              <a:gd name="connsiteX195" fmla="*/ 2208578 w 12192001"/>
              <a:gd name="connsiteY195" fmla="*/ 2019763 h 2344739"/>
              <a:gd name="connsiteX196" fmla="*/ 2094665 w 12192001"/>
              <a:gd name="connsiteY196" fmla="*/ 2003052 h 2344739"/>
              <a:gd name="connsiteX197" fmla="*/ 1997356 w 12192001"/>
              <a:gd name="connsiteY197" fmla="*/ 1995032 h 2344739"/>
              <a:gd name="connsiteX198" fmla="*/ 1928172 w 12192001"/>
              <a:gd name="connsiteY198" fmla="*/ 2016977 h 2344739"/>
              <a:gd name="connsiteX199" fmla="*/ 1921650 w 12192001"/>
              <a:gd name="connsiteY199" fmla="*/ 2012146 h 2344739"/>
              <a:gd name="connsiteX200" fmla="*/ 1873080 w 12192001"/>
              <a:gd name="connsiteY200" fmla="*/ 2013741 h 2344739"/>
              <a:gd name="connsiteX201" fmla="*/ 1786655 w 12192001"/>
              <a:gd name="connsiteY201" fmla="*/ 2041363 h 2344739"/>
              <a:gd name="connsiteX202" fmla="*/ 1738204 w 12192001"/>
              <a:gd name="connsiteY202" fmla="*/ 2036312 h 2344739"/>
              <a:gd name="connsiteX203" fmla="*/ 1675071 w 12192001"/>
              <a:gd name="connsiteY203" fmla="*/ 2019963 h 2344739"/>
              <a:gd name="connsiteX204" fmla="*/ 1608669 w 12192001"/>
              <a:gd name="connsiteY204" fmla="*/ 2013066 h 2344739"/>
              <a:gd name="connsiteX205" fmla="*/ 1496110 w 12192001"/>
              <a:gd name="connsiteY205" fmla="*/ 1987476 h 2344739"/>
              <a:gd name="connsiteX206" fmla="*/ 1149979 w 12192001"/>
              <a:gd name="connsiteY206" fmla="*/ 1938041 h 2344739"/>
              <a:gd name="connsiteX207" fmla="*/ 858269 w 12192001"/>
              <a:gd name="connsiteY207" fmla="*/ 1928608 h 2344739"/>
              <a:gd name="connsiteX208" fmla="*/ 837540 w 12192001"/>
              <a:gd name="connsiteY208" fmla="*/ 1929821 h 2344739"/>
              <a:gd name="connsiteX209" fmla="*/ 816809 w 12192001"/>
              <a:gd name="connsiteY209" fmla="*/ 1927857 h 2344739"/>
              <a:gd name="connsiteX210" fmla="*/ 811506 w 12192001"/>
              <a:gd name="connsiteY210" fmla="*/ 1930751 h 2344739"/>
              <a:gd name="connsiteX211" fmla="*/ 720047 w 12192001"/>
              <a:gd name="connsiteY211" fmla="*/ 1929661 h 2344739"/>
              <a:gd name="connsiteX212" fmla="*/ 719742 w 12192001"/>
              <a:gd name="connsiteY212" fmla="*/ 1928399 h 2344739"/>
              <a:gd name="connsiteX213" fmla="*/ 708875 w 12192001"/>
              <a:gd name="connsiteY213" fmla="*/ 1922722 h 2344739"/>
              <a:gd name="connsiteX214" fmla="*/ 596792 w 12192001"/>
              <a:gd name="connsiteY214" fmla="*/ 1879864 h 2344739"/>
              <a:gd name="connsiteX215" fmla="*/ 578535 w 12192001"/>
              <a:gd name="connsiteY215" fmla="*/ 1877212 h 2344739"/>
              <a:gd name="connsiteX216" fmla="*/ 571717 w 12192001"/>
              <a:gd name="connsiteY216" fmla="*/ 1877401 h 2344739"/>
              <a:gd name="connsiteX217" fmla="*/ 445099 w 12192001"/>
              <a:gd name="connsiteY217" fmla="*/ 1839371 h 2344739"/>
              <a:gd name="connsiteX218" fmla="*/ 404015 w 12192001"/>
              <a:gd name="connsiteY218" fmla="*/ 1833548 h 2344739"/>
              <a:gd name="connsiteX219" fmla="*/ 292435 w 12192001"/>
              <a:gd name="connsiteY219" fmla="*/ 1812852 h 2344739"/>
              <a:gd name="connsiteX220" fmla="*/ 118381 w 12192001"/>
              <a:gd name="connsiteY220" fmla="*/ 1761047 h 2344739"/>
              <a:gd name="connsiteX221" fmla="*/ 15526 w 12192001"/>
              <a:gd name="connsiteY221" fmla="*/ 1758191 h 2344739"/>
              <a:gd name="connsiteX222" fmla="*/ 2 w 12192001"/>
              <a:gd name="connsiteY222" fmla="*/ 1752722 h 2344739"/>
              <a:gd name="connsiteX223" fmla="*/ 1 w 12192001"/>
              <a:gd name="connsiteY223" fmla="*/ 762497 h 2344739"/>
              <a:gd name="connsiteX224" fmla="*/ 0 w 12192001"/>
              <a:gd name="connsiteY224" fmla="*/ 222213 h 2344739"/>
              <a:gd name="connsiteX225" fmla="*/ 0 w 12192001"/>
              <a:gd name="connsiteY225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53521 w 12193149"/>
              <a:gd name="connsiteY90" fmla="*/ 1957169 h 2344739"/>
              <a:gd name="connsiteX91" fmla="*/ 8321252 w 12193149"/>
              <a:gd name="connsiteY91" fmla="*/ 1974587 h 2344739"/>
              <a:gd name="connsiteX92" fmla="*/ 8315581 w 12193149"/>
              <a:gd name="connsiteY92" fmla="*/ 1974913 h 2344739"/>
              <a:gd name="connsiteX93" fmla="*/ 8296322 w 12193149"/>
              <a:gd name="connsiteY93" fmla="*/ 1988808 h 2344739"/>
              <a:gd name="connsiteX94" fmla="*/ 8285424 w 12193149"/>
              <a:gd name="connsiteY94" fmla="*/ 1994631 h 2344739"/>
              <a:gd name="connsiteX95" fmla="*/ 8284298 w 12193149"/>
              <a:gd name="connsiteY95" fmla="*/ 1999074 h 2344739"/>
              <a:gd name="connsiteX96" fmla="*/ 8267224 w 12193149"/>
              <a:gd name="connsiteY96" fmla="*/ 2006249 h 2344739"/>
              <a:gd name="connsiteX97" fmla="*/ 8264525 w 12193149"/>
              <a:gd name="connsiteY97" fmla="*/ 2006019 h 2344739"/>
              <a:gd name="connsiteX98" fmla="*/ 8253181 w 12193149"/>
              <a:gd name="connsiteY98" fmla="*/ 2015862 h 2344739"/>
              <a:gd name="connsiteX99" fmla="*/ 8246982 w 12193149"/>
              <a:gd name="connsiteY99" fmla="*/ 2028854 h 2344739"/>
              <a:gd name="connsiteX100" fmla="*/ 8091420 w 12193149"/>
              <a:gd name="connsiteY100" fmla="*/ 2075015 h 2344739"/>
              <a:gd name="connsiteX101" fmla="*/ 7906555 w 12193149"/>
              <a:gd name="connsiteY101" fmla="*/ 2116988 h 2344739"/>
              <a:gd name="connsiteX102" fmla="*/ 7719893 w 12193149"/>
              <a:gd name="connsiteY102" fmla="*/ 2142703 h 2344739"/>
              <a:gd name="connsiteX103" fmla="*/ 7615495 w 12193149"/>
              <a:gd name="connsiteY103" fmla="*/ 2139232 h 2344739"/>
              <a:gd name="connsiteX104" fmla="*/ 7528691 w 12193149"/>
              <a:gd name="connsiteY104" fmla="*/ 2145060 h 2344739"/>
              <a:gd name="connsiteX105" fmla="*/ 7520719 w 12193149"/>
              <a:gd name="connsiteY105" fmla="*/ 2147613 h 2344739"/>
              <a:gd name="connsiteX106" fmla="*/ 7508559 w 12193149"/>
              <a:gd name="connsiteY106" fmla="*/ 2148948 h 2344739"/>
              <a:gd name="connsiteX107" fmla="*/ 7508188 w 12193149"/>
              <a:gd name="connsiteY107" fmla="*/ 2148621 h 2344739"/>
              <a:gd name="connsiteX108" fmla="*/ 7496943 w 12193149"/>
              <a:gd name="connsiteY108" fmla="*/ 2150573 h 2344739"/>
              <a:gd name="connsiteX109" fmla="*/ 7406539 w 12193149"/>
              <a:gd name="connsiteY109" fmla="*/ 2142468 h 2344739"/>
              <a:gd name="connsiteX110" fmla="*/ 7219707 w 12193149"/>
              <a:gd name="connsiteY110" fmla="*/ 2156680 h 2344739"/>
              <a:gd name="connsiteX111" fmla="*/ 7202249 w 12193149"/>
              <a:gd name="connsiteY111" fmla="*/ 2161230 h 2344739"/>
              <a:gd name="connsiteX112" fmla="*/ 7198152 w 12193149"/>
              <a:gd name="connsiteY112" fmla="*/ 2166588 h 2344739"/>
              <a:gd name="connsiteX113" fmla="*/ 7171956 w 12193149"/>
              <a:gd name="connsiteY113" fmla="*/ 2171236 h 2344739"/>
              <a:gd name="connsiteX114" fmla="*/ 7098136 w 12193149"/>
              <a:gd name="connsiteY114" fmla="*/ 2183464 h 2344739"/>
              <a:gd name="connsiteX115" fmla="*/ 7019644 w 12193149"/>
              <a:gd name="connsiteY115" fmla="*/ 2183090 h 2344739"/>
              <a:gd name="connsiteX116" fmla="*/ 6905294 w 12193149"/>
              <a:gd name="connsiteY116" fmla="*/ 2212596 h 2344739"/>
              <a:gd name="connsiteX117" fmla="*/ 6709370 w 12193149"/>
              <a:gd name="connsiteY117" fmla="*/ 2240551 h 2344739"/>
              <a:gd name="connsiteX118" fmla="*/ 6550602 w 12193149"/>
              <a:gd name="connsiteY118" fmla="*/ 2269327 h 2344739"/>
              <a:gd name="connsiteX119" fmla="*/ 6318708 w 12193149"/>
              <a:gd name="connsiteY119" fmla="*/ 2316127 h 2344739"/>
              <a:gd name="connsiteX120" fmla="*/ 6169822 w 12193149"/>
              <a:gd name="connsiteY120" fmla="*/ 2318214 h 2344739"/>
              <a:gd name="connsiteX121" fmla="*/ 6074996 w 12193149"/>
              <a:gd name="connsiteY121" fmla="*/ 2338676 h 2344739"/>
              <a:gd name="connsiteX122" fmla="*/ 6069677 w 12193149"/>
              <a:gd name="connsiteY122" fmla="*/ 2337139 h 2344739"/>
              <a:gd name="connsiteX123" fmla="*/ 6049786 w 12193149"/>
              <a:gd name="connsiteY123" fmla="*/ 2337822 h 2344739"/>
              <a:gd name="connsiteX124" fmla="*/ 6042433 w 12193149"/>
              <a:gd name="connsiteY124" fmla="*/ 2329473 h 2344739"/>
              <a:gd name="connsiteX125" fmla="*/ 6011238 w 12193149"/>
              <a:gd name="connsiteY125" fmla="*/ 2324380 h 2344739"/>
              <a:gd name="connsiteX126" fmla="*/ 5958523 w 12193149"/>
              <a:gd name="connsiteY126" fmla="*/ 2328024 h 2344739"/>
              <a:gd name="connsiteX127" fmla="*/ 5760067 w 12193149"/>
              <a:gd name="connsiteY127" fmla="*/ 2343716 h 2344739"/>
              <a:gd name="connsiteX128" fmla="*/ 5628108 w 12193149"/>
              <a:gd name="connsiteY128" fmla="*/ 2344739 h 2344739"/>
              <a:gd name="connsiteX129" fmla="*/ 5472054 w 12193149"/>
              <a:gd name="connsiteY129" fmla="*/ 2330719 h 2344739"/>
              <a:gd name="connsiteX130" fmla="*/ 5433909 w 12193149"/>
              <a:gd name="connsiteY130" fmla="*/ 2319466 h 2344739"/>
              <a:gd name="connsiteX131" fmla="*/ 5382817 w 12193149"/>
              <a:gd name="connsiteY131" fmla="*/ 2301764 h 2344739"/>
              <a:gd name="connsiteX132" fmla="*/ 5262912 w 12193149"/>
              <a:gd name="connsiteY132" fmla="*/ 2281347 h 2344739"/>
              <a:gd name="connsiteX133" fmla="*/ 5224109 w 12193149"/>
              <a:gd name="connsiteY133" fmla="*/ 2270223 h 2344739"/>
              <a:gd name="connsiteX134" fmla="*/ 5175808 w 12193149"/>
              <a:gd name="connsiteY134" fmla="*/ 2267233 h 2344739"/>
              <a:gd name="connsiteX135" fmla="*/ 5157702 w 12193149"/>
              <a:gd name="connsiteY135" fmla="*/ 2260010 h 2344739"/>
              <a:gd name="connsiteX136" fmla="*/ 5143747 w 12193149"/>
              <a:gd name="connsiteY136" fmla="*/ 2256610 h 2344739"/>
              <a:gd name="connsiteX137" fmla="*/ 5140744 w 12193149"/>
              <a:gd name="connsiteY137" fmla="*/ 2254509 h 2344739"/>
              <a:gd name="connsiteX138" fmla="*/ 5122807 w 12193149"/>
              <a:gd name="connsiteY138" fmla="*/ 2243656 h 2344739"/>
              <a:gd name="connsiteX139" fmla="*/ 5066938 w 12193149"/>
              <a:gd name="connsiteY139" fmla="*/ 2250227 h 2344739"/>
              <a:gd name="connsiteX140" fmla="*/ 5012662 w 12193149"/>
              <a:gd name="connsiteY140" fmla="*/ 2233846 h 2344739"/>
              <a:gd name="connsiteX141" fmla="*/ 4841589 w 12193149"/>
              <a:gd name="connsiteY141" fmla="*/ 2209829 h 2344739"/>
              <a:gd name="connsiteX142" fmla="*/ 4763595 w 12193149"/>
              <a:gd name="connsiteY142" fmla="*/ 2182061 h 2344739"/>
              <a:gd name="connsiteX143" fmla="*/ 4724334 w 12193149"/>
              <a:gd name="connsiteY143" fmla="*/ 2173047 h 2344739"/>
              <a:gd name="connsiteX144" fmla="*/ 4722324 w 12193149"/>
              <a:gd name="connsiteY144" fmla="*/ 2172298 h 2344739"/>
              <a:gd name="connsiteX145" fmla="*/ 4723259 w 12193149"/>
              <a:gd name="connsiteY145" fmla="*/ 2172087 h 2344739"/>
              <a:gd name="connsiteX146" fmla="*/ 4718350 w 12193149"/>
              <a:gd name="connsiteY146" fmla="*/ 2170817 h 2344739"/>
              <a:gd name="connsiteX147" fmla="*/ 4722324 w 12193149"/>
              <a:gd name="connsiteY147" fmla="*/ 2172298 h 2344739"/>
              <a:gd name="connsiteX148" fmla="*/ 4716674 w 12193149"/>
              <a:gd name="connsiteY148" fmla="*/ 2173573 h 2344739"/>
              <a:gd name="connsiteX149" fmla="*/ 4516962 w 12193149"/>
              <a:gd name="connsiteY149" fmla="*/ 2163671 h 2344739"/>
              <a:gd name="connsiteX150" fmla="*/ 4429691 w 12193149"/>
              <a:gd name="connsiteY150" fmla="*/ 2153020 h 2344739"/>
              <a:gd name="connsiteX151" fmla="*/ 4364023 w 12193149"/>
              <a:gd name="connsiteY151" fmla="*/ 2151674 h 2344739"/>
              <a:gd name="connsiteX152" fmla="*/ 4318114 w 12193149"/>
              <a:gd name="connsiteY152" fmla="*/ 2158289 h 2344739"/>
              <a:gd name="connsiteX153" fmla="*/ 4316258 w 12193149"/>
              <a:gd name="connsiteY153" fmla="*/ 2156948 h 2344739"/>
              <a:gd name="connsiteX154" fmla="*/ 4296292 w 12193149"/>
              <a:gd name="connsiteY154" fmla="*/ 2155069 h 2344739"/>
              <a:gd name="connsiteX155" fmla="*/ 4291212 w 12193149"/>
              <a:gd name="connsiteY155" fmla="*/ 2157986 h 2344739"/>
              <a:gd name="connsiteX156" fmla="*/ 4277290 w 12193149"/>
              <a:gd name="connsiteY156" fmla="*/ 2157740 h 2344739"/>
              <a:gd name="connsiteX157" fmla="*/ 4249265 w 12193149"/>
              <a:gd name="connsiteY157" fmla="*/ 2160064 h 2344739"/>
              <a:gd name="connsiteX158" fmla="*/ 4203199 w 12193149"/>
              <a:gd name="connsiteY158" fmla="*/ 2157269 h 2344739"/>
              <a:gd name="connsiteX159" fmla="*/ 4202893 w 12193149"/>
              <a:gd name="connsiteY159" fmla="*/ 2156010 h 2344739"/>
              <a:gd name="connsiteX160" fmla="*/ 4192396 w 12193149"/>
              <a:gd name="connsiteY160" fmla="*/ 2150376 h 2344739"/>
              <a:gd name="connsiteX161" fmla="*/ 4143893 w 12193149"/>
              <a:gd name="connsiteY161" fmla="*/ 2134511 h 2344739"/>
              <a:gd name="connsiteX162" fmla="*/ 4084245 w 12193149"/>
              <a:gd name="connsiteY162" fmla="*/ 2107978 h 2344739"/>
              <a:gd name="connsiteX163" fmla="*/ 4075694 w 12193149"/>
              <a:gd name="connsiteY163" fmla="*/ 2107143 h 2344739"/>
              <a:gd name="connsiteX164" fmla="*/ 4075575 w 12193149"/>
              <a:gd name="connsiteY164" fmla="*/ 2106844 h 2344739"/>
              <a:gd name="connsiteX165" fmla="*/ 4066658 w 12193149"/>
              <a:gd name="connsiteY165" fmla="*/ 2105400 h 2344739"/>
              <a:gd name="connsiteX166" fmla="*/ 4060102 w 12193149"/>
              <a:gd name="connsiteY166" fmla="*/ 2105618 h 2344739"/>
              <a:gd name="connsiteX167" fmla="*/ 4043512 w 12193149"/>
              <a:gd name="connsiteY167" fmla="*/ 2103997 h 2344739"/>
              <a:gd name="connsiteX168" fmla="*/ 4038145 w 12193149"/>
              <a:gd name="connsiteY168" fmla="*/ 2101563 h 2344739"/>
              <a:gd name="connsiteX169" fmla="*/ 4036511 w 12193149"/>
              <a:gd name="connsiteY169" fmla="*/ 2097896 h 2344739"/>
              <a:gd name="connsiteX170" fmla="*/ 4034926 w 12193149"/>
              <a:gd name="connsiteY170" fmla="*/ 2098131 h 2344739"/>
              <a:gd name="connsiteX171" fmla="*/ 4005686 w 12193149"/>
              <a:gd name="connsiteY171" fmla="*/ 2085563 h 2344739"/>
              <a:gd name="connsiteX172" fmla="*/ 3937994 w 12193149"/>
              <a:gd name="connsiteY172" fmla="*/ 2068106 h 2344739"/>
              <a:gd name="connsiteX173" fmla="*/ 3898423 w 12193149"/>
              <a:gd name="connsiteY173" fmla="*/ 2062451 h 2344739"/>
              <a:gd name="connsiteX174" fmla="*/ 3790908 w 12193149"/>
              <a:gd name="connsiteY174" fmla="*/ 2042213 h 2344739"/>
              <a:gd name="connsiteX175" fmla="*/ 3683661 w 12193149"/>
              <a:gd name="connsiteY175" fmla="*/ 2018290 h 2344739"/>
              <a:gd name="connsiteX176" fmla="*/ 3611183 w 12193149"/>
              <a:gd name="connsiteY176" fmla="*/ 1986019 h 2344739"/>
              <a:gd name="connsiteX177" fmla="*/ 3605003 w 12193149"/>
              <a:gd name="connsiteY177" fmla="*/ 1987381 h 2344739"/>
              <a:gd name="connsiteX178" fmla="*/ 3595884 w 12193149"/>
              <a:gd name="connsiteY178" fmla="*/ 1987545 h 2344739"/>
              <a:gd name="connsiteX179" fmla="*/ 3595649 w 12193149"/>
              <a:gd name="connsiteY179" fmla="*/ 1987276 h 2344739"/>
              <a:gd name="connsiteX180" fmla="*/ 3587126 w 12193149"/>
              <a:gd name="connsiteY180" fmla="*/ 1987966 h 2344739"/>
              <a:gd name="connsiteX181" fmla="*/ 3537283 w 12193149"/>
              <a:gd name="connsiteY181" fmla="*/ 1978267 h 2344739"/>
              <a:gd name="connsiteX182" fmla="*/ 3474371 w 12193149"/>
              <a:gd name="connsiteY182" fmla="*/ 1974606 h 2344739"/>
              <a:gd name="connsiteX183" fmla="*/ 3401876 w 12193149"/>
              <a:gd name="connsiteY183" fmla="*/ 1962558 h 2344739"/>
              <a:gd name="connsiteX184" fmla="*/ 3365036 w 12193149"/>
              <a:gd name="connsiteY184" fmla="*/ 1979510 h 2344739"/>
              <a:gd name="connsiteX185" fmla="*/ 3345174 w 12193149"/>
              <a:gd name="connsiteY185" fmla="*/ 1981192 h 2344739"/>
              <a:gd name="connsiteX186" fmla="*/ 3342846 w 12193149"/>
              <a:gd name="connsiteY186" fmla="*/ 1980217 h 2344739"/>
              <a:gd name="connsiteX187" fmla="*/ 3263504 w 12193149"/>
              <a:gd name="connsiteY187" fmla="*/ 1986094 h 2344739"/>
              <a:gd name="connsiteX188" fmla="*/ 3143704 w 12193149"/>
              <a:gd name="connsiteY188" fmla="*/ 1993869 h 2344739"/>
              <a:gd name="connsiteX189" fmla="*/ 3031439 w 12193149"/>
              <a:gd name="connsiteY189" fmla="*/ 1996512 h 2344739"/>
              <a:gd name="connsiteX190" fmla="*/ 2782717 w 12193149"/>
              <a:gd name="connsiteY190" fmla="*/ 2018333 h 2344739"/>
              <a:gd name="connsiteX191" fmla="*/ 2647675 w 12193149"/>
              <a:gd name="connsiteY191" fmla="*/ 2028869 h 2344739"/>
              <a:gd name="connsiteX192" fmla="*/ 2569176 w 12193149"/>
              <a:gd name="connsiteY192" fmla="*/ 2002628 h 2344739"/>
              <a:gd name="connsiteX193" fmla="*/ 2444403 w 12193149"/>
              <a:gd name="connsiteY193" fmla="*/ 2016529 h 2344739"/>
              <a:gd name="connsiteX194" fmla="*/ 2316260 w 12193149"/>
              <a:gd name="connsiteY194" fmla="*/ 2024996 h 2344739"/>
              <a:gd name="connsiteX195" fmla="*/ 2209726 w 12193149"/>
              <a:gd name="connsiteY195" fmla="*/ 2019763 h 2344739"/>
              <a:gd name="connsiteX196" fmla="*/ 2095813 w 12193149"/>
              <a:gd name="connsiteY196" fmla="*/ 2003052 h 2344739"/>
              <a:gd name="connsiteX197" fmla="*/ 1998504 w 12193149"/>
              <a:gd name="connsiteY197" fmla="*/ 1995032 h 2344739"/>
              <a:gd name="connsiteX198" fmla="*/ 1929320 w 12193149"/>
              <a:gd name="connsiteY198" fmla="*/ 2016977 h 2344739"/>
              <a:gd name="connsiteX199" fmla="*/ 1922798 w 12193149"/>
              <a:gd name="connsiteY199" fmla="*/ 2012146 h 2344739"/>
              <a:gd name="connsiteX200" fmla="*/ 1874228 w 12193149"/>
              <a:gd name="connsiteY200" fmla="*/ 2013741 h 2344739"/>
              <a:gd name="connsiteX201" fmla="*/ 1787803 w 12193149"/>
              <a:gd name="connsiteY201" fmla="*/ 2041363 h 2344739"/>
              <a:gd name="connsiteX202" fmla="*/ 1739352 w 12193149"/>
              <a:gd name="connsiteY202" fmla="*/ 2036312 h 2344739"/>
              <a:gd name="connsiteX203" fmla="*/ 1676219 w 12193149"/>
              <a:gd name="connsiteY203" fmla="*/ 2019963 h 2344739"/>
              <a:gd name="connsiteX204" fmla="*/ 1609817 w 12193149"/>
              <a:gd name="connsiteY204" fmla="*/ 2013066 h 2344739"/>
              <a:gd name="connsiteX205" fmla="*/ 1497258 w 12193149"/>
              <a:gd name="connsiteY205" fmla="*/ 1987476 h 2344739"/>
              <a:gd name="connsiteX206" fmla="*/ 1151127 w 12193149"/>
              <a:gd name="connsiteY206" fmla="*/ 1938041 h 2344739"/>
              <a:gd name="connsiteX207" fmla="*/ 859417 w 12193149"/>
              <a:gd name="connsiteY207" fmla="*/ 1928608 h 2344739"/>
              <a:gd name="connsiteX208" fmla="*/ 838688 w 12193149"/>
              <a:gd name="connsiteY208" fmla="*/ 1929821 h 2344739"/>
              <a:gd name="connsiteX209" fmla="*/ 817957 w 12193149"/>
              <a:gd name="connsiteY209" fmla="*/ 1927857 h 2344739"/>
              <a:gd name="connsiteX210" fmla="*/ 812654 w 12193149"/>
              <a:gd name="connsiteY210" fmla="*/ 1930751 h 2344739"/>
              <a:gd name="connsiteX211" fmla="*/ 721195 w 12193149"/>
              <a:gd name="connsiteY211" fmla="*/ 1929661 h 2344739"/>
              <a:gd name="connsiteX212" fmla="*/ 720890 w 12193149"/>
              <a:gd name="connsiteY212" fmla="*/ 1928399 h 2344739"/>
              <a:gd name="connsiteX213" fmla="*/ 710023 w 12193149"/>
              <a:gd name="connsiteY213" fmla="*/ 1922722 h 2344739"/>
              <a:gd name="connsiteX214" fmla="*/ 597940 w 12193149"/>
              <a:gd name="connsiteY214" fmla="*/ 1879864 h 2344739"/>
              <a:gd name="connsiteX215" fmla="*/ 579683 w 12193149"/>
              <a:gd name="connsiteY215" fmla="*/ 1877212 h 2344739"/>
              <a:gd name="connsiteX216" fmla="*/ 572865 w 12193149"/>
              <a:gd name="connsiteY216" fmla="*/ 1877401 h 2344739"/>
              <a:gd name="connsiteX217" fmla="*/ 446247 w 12193149"/>
              <a:gd name="connsiteY217" fmla="*/ 1839371 h 2344739"/>
              <a:gd name="connsiteX218" fmla="*/ 405163 w 12193149"/>
              <a:gd name="connsiteY218" fmla="*/ 1833548 h 2344739"/>
              <a:gd name="connsiteX219" fmla="*/ 293583 w 12193149"/>
              <a:gd name="connsiteY219" fmla="*/ 1812852 h 2344739"/>
              <a:gd name="connsiteX220" fmla="*/ 119529 w 12193149"/>
              <a:gd name="connsiteY220" fmla="*/ 1761047 h 2344739"/>
              <a:gd name="connsiteX221" fmla="*/ 16674 w 12193149"/>
              <a:gd name="connsiteY221" fmla="*/ 1758191 h 2344739"/>
              <a:gd name="connsiteX222" fmla="*/ 1150 w 12193149"/>
              <a:gd name="connsiteY222" fmla="*/ 1752722 h 2344739"/>
              <a:gd name="connsiteX223" fmla="*/ 1148 w 12193149"/>
              <a:gd name="connsiteY223" fmla="*/ 222213 h 2344739"/>
              <a:gd name="connsiteX224" fmla="*/ 1148 w 12193149"/>
              <a:gd name="connsiteY224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90394 w 12193149"/>
              <a:gd name="connsiteY68" fmla="*/ 1912467 h 2344739"/>
              <a:gd name="connsiteX69" fmla="*/ 9114960 w 12193149"/>
              <a:gd name="connsiteY69" fmla="*/ 1919069 h 2344739"/>
              <a:gd name="connsiteX70" fmla="*/ 9054601 w 12193149"/>
              <a:gd name="connsiteY70" fmla="*/ 1910755 h 2344739"/>
              <a:gd name="connsiteX71" fmla="*/ 9006634 w 12193149"/>
              <a:gd name="connsiteY71" fmla="*/ 1914040 h 2344739"/>
              <a:gd name="connsiteX72" fmla="*/ 9006349 w 12193149"/>
              <a:gd name="connsiteY72" fmla="*/ 1913800 h 2344739"/>
              <a:gd name="connsiteX73" fmla="*/ 8997380 w 12193149"/>
              <a:gd name="connsiteY73" fmla="*/ 1915011 h 2344739"/>
              <a:gd name="connsiteX74" fmla="*/ 8991542 w 12193149"/>
              <a:gd name="connsiteY74" fmla="*/ 1917072 h 2344739"/>
              <a:gd name="connsiteX75" fmla="*/ 8975485 w 12193149"/>
              <a:gd name="connsiteY75" fmla="*/ 1920298 h 2344739"/>
              <a:gd name="connsiteX76" fmla="*/ 8969159 w 12193149"/>
              <a:gd name="connsiteY76" fmla="*/ 1919598 h 2344739"/>
              <a:gd name="connsiteX77" fmla="*/ 8964196 w 12193149"/>
              <a:gd name="connsiteY77" fmla="*/ 1917373 h 2344739"/>
              <a:gd name="connsiteX78" fmla="*/ 8930136 w 12193149"/>
              <a:gd name="connsiteY78" fmla="*/ 1914185 h 2344739"/>
              <a:gd name="connsiteX79" fmla="*/ 8753592 w 12193149"/>
              <a:gd name="connsiteY79" fmla="*/ 1933417 h 2344739"/>
              <a:gd name="connsiteX80" fmla="*/ 8708995 w 12193149"/>
              <a:gd name="connsiteY80" fmla="*/ 1935518 h 2344739"/>
              <a:gd name="connsiteX81" fmla="*/ 8597219 w 12193149"/>
              <a:gd name="connsiteY81" fmla="*/ 1944090 h 2344739"/>
              <a:gd name="connsiteX82" fmla="*/ 8526378 w 12193149"/>
              <a:gd name="connsiteY82" fmla="*/ 1929248 h 2344739"/>
              <a:gd name="connsiteX83" fmla="*/ 8512131 w 12193149"/>
              <a:gd name="connsiteY83" fmla="*/ 1935163 h 2344739"/>
              <a:gd name="connsiteX84" fmla="*/ 8507315 w 12193149"/>
              <a:gd name="connsiteY84" fmla="*/ 1938164 h 2344739"/>
              <a:gd name="connsiteX85" fmla="*/ 8499116 w 12193149"/>
              <a:gd name="connsiteY85" fmla="*/ 1940902 h 2344739"/>
              <a:gd name="connsiteX86" fmla="*/ 8498742 w 12193149"/>
              <a:gd name="connsiteY86" fmla="*/ 1940723 h 2344739"/>
              <a:gd name="connsiteX87" fmla="*/ 8491397 w 12193149"/>
              <a:gd name="connsiteY87" fmla="*/ 1943773 h 2344739"/>
              <a:gd name="connsiteX88" fmla="*/ 8368330 w 12193149"/>
              <a:gd name="connsiteY88" fmla="*/ 1957815 h 2344739"/>
              <a:gd name="connsiteX89" fmla="*/ 8354947 w 12193149"/>
              <a:gd name="connsiteY89" fmla="*/ 1958009 h 2344739"/>
              <a:gd name="connsiteX90" fmla="*/ 8321252 w 12193149"/>
              <a:gd name="connsiteY90" fmla="*/ 1974587 h 2344739"/>
              <a:gd name="connsiteX91" fmla="*/ 8315581 w 12193149"/>
              <a:gd name="connsiteY91" fmla="*/ 1974913 h 2344739"/>
              <a:gd name="connsiteX92" fmla="*/ 8296322 w 12193149"/>
              <a:gd name="connsiteY92" fmla="*/ 1988808 h 2344739"/>
              <a:gd name="connsiteX93" fmla="*/ 8285424 w 12193149"/>
              <a:gd name="connsiteY93" fmla="*/ 1994631 h 2344739"/>
              <a:gd name="connsiteX94" fmla="*/ 8284298 w 12193149"/>
              <a:gd name="connsiteY94" fmla="*/ 1999074 h 2344739"/>
              <a:gd name="connsiteX95" fmla="*/ 8267224 w 12193149"/>
              <a:gd name="connsiteY95" fmla="*/ 2006249 h 2344739"/>
              <a:gd name="connsiteX96" fmla="*/ 8264525 w 12193149"/>
              <a:gd name="connsiteY96" fmla="*/ 2006019 h 2344739"/>
              <a:gd name="connsiteX97" fmla="*/ 8253181 w 12193149"/>
              <a:gd name="connsiteY97" fmla="*/ 2015862 h 2344739"/>
              <a:gd name="connsiteX98" fmla="*/ 8246982 w 12193149"/>
              <a:gd name="connsiteY98" fmla="*/ 2028854 h 2344739"/>
              <a:gd name="connsiteX99" fmla="*/ 8091420 w 12193149"/>
              <a:gd name="connsiteY99" fmla="*/ 2075015 h 2344739"/>
              <a:gd name="connsiteX100" fmla="*/ 7906555 w 12193149"/>
              <a:gd name="connsiteY100" fmla="*/ 2116988 h 2344739"/>
              <a:gd name="connsiteX101" fmla="*/ 7719893 w 12193149"/>
              <a:gd name="connsiteY101" fmla="*/ 2142703 h 2344739"/>
              <a:gd name="connsiteX102" fmla="*/ 7615495 w 12193149"/>
              <a:gd name="connsiteY102" fmla="*/ 2139232 h 2344739"/>
              <a:gd name="connsiteX103" fmla="*/ 7528691 w 12193149"/>
              <a:gd name="connsiteY103" fmla="*/ 2145060 h 2344739"/>
              <a:gd name="connsiteX104" fmla="*/ 7520719 w 12193149"/>
              <a:gd name="connsiteY104" fmla="*/ 2147613 h 2344739"/>
              <a:gd name="connsiteX105" fmla="*/ 7508559 w 12193149"/>
              <a:gd name="connsiteY105" fmla="*/ 2148948 h 2344739"/>
              <a:gd name="connsiteX106" fmla="*/ 7508188 w 12193149"/>
              <a:gd name="connsiteY106" fmla="*/ 2148621 h 2344739"/>
              <a:gd name="connsiteX107" fmla="*/ 7496943 w 12193149"/>
              <a:gd name="connsiteY107" fmla="*/ 2150573 h 2344739"/>
              <a:gd name="connsiteX108" fmla="*/ 7406539 w 12193149"/>
              <a:gd name="connsiteY108" fmla="*/ 2142468 h 2344739"/>
              <a:gd name="connsiteX109" fmla="*/ 7219707 w 12193149"/>
              <a:gd name="connsiteY109" fmla="*/ 2156680 h 2344739"/>
              <a:gd name="connsiteX110" fmla="*/ 7202249 w 12193149"/>
              <a:gd name="connsiteY110" fmla="*/ 2161230 h 2344739"/>
              <a:gd name="connsiteX111" fmla="*/ 7198152 w 12193149"/>
              <a:gd name="connsiteY111" fmla="*/ 2166588 h 2344739"/>
              <a:gd name="connsiteX112" fmla="*/ 7171956 w 12193149"/>
              <a:gd name="connsiteY112" fmla="*/ 2171236 h 2344739"/>
              <a:gd name="connsiteX113" fmla="*/ 7098136 w 12193149"/>
              <a:gd name="connsiteY113" fmla="*/ 2183464 h 2344739"/>
              <a:gd name="connsiteX114" fmla="*/ 7019644 w 12193149"/>
              <a:gd name="connsiteY114" fmla="*/ 2183090 h 2344739"/>
              <a:gd name="connsiteX115" fmla="*/ 6905294 w 12193149"/>
              <a:gd name="connsiteY115" fmla="*/ 2212596 h 2344739"/>
              <a:gd name="connsiteX116" fmla="*/ 6709370 w 12193149"/>
              <a:gd name="connsiteY116" fmla="*/ 2240551 h 2344739"/>
              <a:gd name="connsiteX117" fmla="*/ 6550602 w 12193149"/>
              <a:gd name="connsiteY117" fmla="*/ 2269327 h 2344739"/>
              <a:gd name="connsiteX118" fmla="*/ 6318708 w 12193149"/>
              <a:gd name="connsiteY118" fmla="*/ 2316127 h 2344739"/>
              <a:gd name="connsiteX119" fmla="*/ 6169822 w 12193149"/>
              <a:gd name="connsiteY119" fmla="*/ 2318214 h 2344739"/>
              <a:gd name="connsiteX120" fmla="*/ 6074996 w 12193149"/>
              <a:gd name="connsiteY120" fmla="*/ 2338676 h 2344739"/>
              <a:gd name="connsiteX121" fmla="*/ 6069677 w 12193149"/>
              <a:gd name="connsiteY121" fmla="*/ 2337139 h 2344739"/>
              <a:gd name="connsiteX122" fmla="*/ 6049786 w 12193149"/>
              <a:gd name="connsiteY122" fmla="*/ 2337822 h 2344739"/>
              <a:gd name="connsiteX123" fmla="*/ 6042433 w 12193149"/>
              <a:gd name="connsiteY123" fmla="*/ 2329473 h 2344739"/>
              <a:gd name="connsiteX124" fmla="*/ 6011238 w 12193149"/>
              <a:gd name="connsiteY124" fmla="*/ 2324380 h 2344739"/>
              <a:gd name="connsiteX125" fmla="*/ 5958523 w 12193149"/>
              <a:gd name="connsiteY125" fmla="*/ 2328024 h 2344739"/>
              <a:gd name="connsiteX126" fmla="*/ 5760067 w 12193149"/>
              <a:gd name="connsiteY126" fmla="*/ 2343716 h 2344739"/>
              <a:gd name="connsiteX127" fmla="*/ 5628108 w 12193149"/>
              <a:gd name="connsiteY127" fmla="*/ 2344739 h 2344739"/>
              <a:gd name="connsiteX128" fmla="*/ 5472054 w 12193149"/>
              <a:gd name="connsiteY128" fmla="*/ 2330719 h 2344739"/>
              <a:gd name="connsiteX129" fmla="*/ 5433909 w 12193149"/>
              <a:gd name="connsiteY129" fmla="*/ 2319466 h 2344739"/>
              <a:gd name="connsiteX130" fmla="*/ 5382817 w 12193149"/>
              <a:gd name="connsiteY130" fmla="*/ 2301764 h 2344739"/>
              <a:gd name="connsiteX131" fmla="*/ 5262912 w 12193149"/>
              <a:gd name="connsiteY131" fmla="*/ 2281347 h 2344739"/>
              <a:gd name="connsiteX132" fmla="*/ 5224109 w 12193149"/>
              <a:gd name="connsiteY132" fmla="*/ 2270223 h 2344739"/>
              <a:gd name="connsiteX133" fmla="*/ 5175808 w 12193149"/>
              <a:gd name="connsiteY133" fmla="*/ 2267233 h 2344739"/>
              <a:gd name="connsiteX134" fmla="*/ 5157702 w 12193149"/>
              <a:gd name="connsiteY134" fmla="*/ 2260010 h 2344739"/>
              <a:gd name="connsiteX135" fmla="*/ 5143747 w 12193149"/>
              <a:gd name="connsiteY135" fmla="*/ 2256610 h 2344739"/>
              <a:gd name="connsiteX136" fmla="*/ 5140744 w 12193149"/>
              <a:gd name="connsiteY136" fmla="*/ 2254509 h 2344739"/>
              <a:gd name="connsiteX137" fmla="*/ 5122807 w 12193149"/>
              <a:gd name="connsiteY137" fmla="*/ 2243656 h 2344739"/>
              <a:gd name="connsiteX138" fmla="*/ 5066938 w 12193149"/>
              <a:gd name="connsiteY138" fmla="*/ 2250227 h 2344739"/>
              <a:gd name="connsiteX139" fmla="*/ 5012662 w 12193149"/>
              <a:gd name="connsiteY139" fmla="*/ 2233846 h 2344739"/>
              <a:gd name="connsiteX140" fmla="*/ 4841589 w 12193149"/>
              <a:gd name="connsiteY140" fmla="*/ 2209829 h 2344739"/>
              <a:gd name="connsiteX141" fmla="*/ 4763595 w 12193149"/>
              <a:gd name="connsiteY141" fmla="*/ 2182061 h 2344739"/>
              <a:gd name="connsiteX142" fmla="*/ 4724334 w 12193149"/>
              <a:gd name="connsiteY142" fmla="*/ 2173047 h 2344739"/>
              <a:gd name="connsiteX143" fmla="*/ 4722324 w 12193149"/>
              <a:gd name="connsiteY143" fmla="*/ 2172298 h 2344739"/>
              <a:gd name="connsiteX144" fmla="*/ 4723259 w 12193149"/>
              <a:gd name="connsiteY144" fmla="*/ 2172087 h 2344739"/>
              <a:gd name="connsiteX145" fmla="*/ 4718350 w 12193149"/>
              <a:gd name="connsiteY145" fmla="*/ 2170817 h 2344739"/>
              <a:gd name="connsiteX146" fmla="*/ 4722324 w 12193149"/>
              <a:gd name="connsiteY146" fmla="*/ 2172298 h 2344739"/>
              <a:gd name="connsiteX147" fmla="*/ 4716674 w 12193149"/>
              <a:gd name="connsiteY147" fmla="*/ 2173573 h 2344739"/>
              <a:gd name="connsiteX148" fmla="*/ 4516962 w 12193149"/>
              <a:gd name="connsiteY148" fmla="*/ 2163671 h 2344739"/>
              <a:gd name="connsiteX149" fmla="*/ 4429691 w 12193149"/>
              <a:gd name="connsiteY149" fmla="*/ 2153020 h 2344739"/>
              <a:gd name="connsiteX150" fmla="*/ 4364023 w 12193149"/>
              <a:gd name="connsiteY150" fmla="*/ 2151674 h 2344739"/>
              <a:gd name="connsiteX151" fmla="*/ 4318114 w 12193149"/>
              <a:gd name="connsiteY151" fmla="*/ 2158289 h 2344739"/>
              <a:gd name="connsiteX152" fmla="*/ 4316258 w 12193149"/>
              <a:gd name="connsiteY152" fmla="*/ 2156948 h 2344739"/>
              <a:gd name="connsiteX153" fmla="*/ 4296292 w 12193149"/>
              <a:gd name="connsiteY153" fmla="*/ 2155069 h 2344739"/>
              <a:gd name="connsiteX154" fmla="*/ 4291212 w 12193149"/>
              <a:gd name="connsiteY154" fmla="*/ 2157986 h 2344739"/>
              <a:gd name="connsiteX155" fmla="*/ 4277290 w 12193149"/>
              <a:gd name="connsiteY155" fmla="*/ 2157740 h 2344739"/>
              <a:gd name="connsiteX156" fmla="*/ 4249265 w 12193149"/>
              <a:gd name="connsiteY156" fmla="*/ 2160064 h 2344739"/>
              <a:gd name="connsiteX157" fmla="*/ 4203199 w 12193149"/>
              <a:gd name="connsiteY157" fmla="*/ 2157269 h 2344739"/>
              <a:gd name="connsiteX158" fmla="*/ 4202893 w 12193149"/>
              <a:gd name="connsiteY158" fmla="*/ 2156010 h 2344739"/>
              <a:gd name="connsiteX159" fmla="*/ 4192396 w 12193149"/>
              <a:gd name="connsiteY159" fmla="*/ 2150376 h 2344739"/>
              <a:gd name="connsiteX160" fmla="*/ 4143893 w 12193149"/>
              <a:gd name="connsiteY160" fmla="*/ 2134511 h 2344739"/>
              <a:gd name="connsiteX161" fmla="*/ 4084245 w 12193149"/>
              <a:gd name="connsiteY161" fmla="*/ 2107978 h 2344739"/>
              <a:gd name="connsiteX162" fmla="*/ 4075694 w 12193149"/>
              <a:gd name="connsiteY162" fmla="*/ 2107143 h 2344739"/>
              <a:gd name="connsiteX163" fmla="*/ 4075575 w 12193149"/>
              <a:gd name="connsiteY163" fmla="*/ 2106844 h 2344739"/>
              <a:gd name="connsiteX164" fmla="*/ 4066658 w 12193149"/>
              <a:gd name="connsiteY164" fmla="*/ 2105400 h 2344739"/>
              <a:gd name="connsiteX165" fmla="*/ 4060102 w 12193149"/>
              <a:gd name="connsiteY165" fmla="*/ 2105618 h 2344739"/>
              <a:gd name="connsiteX166" fmla="*/ 4043512 w 12193149"/>
              <a:gd name="connsiteY166" fmla="*/ 2103997 h 2344739"/>
              <a:gd name="connsiteX167" fmla="*/ 4038145 w 12193149"/>
              <a:gd name="connsiteY167" fmla="*/ 2101563 h 2344739"/>
              <a:gd name="connsiteX168" fmla="*/ 4036511 w 12193149"/>
              <a:gd name="connsiteY168" fmla="*/ 2097896 h 2344739"/>
              <a:gd name="connsiteX169" fmla="*/ 4034926 w 12193149"/>
              <a:gd name="connsiteY169" fmla="*/ 2098131 h 2344739"/>
              <a:gd name="connsiteX170" fmla="*/ 4005686 w 12193149"/>
              <a:gd name="connsiteY170" fmla="*/ 2085563 h 2344739"/>
              <a:gd name="connsiteX171" fmla="*/ 3937994 w 12193149"/>
              <a:gd name="connsiteY171" fmla="*/ 2068106 h 2344739"/>
              <a:gd name="connsiteX172" fmla="*/ 3898423 w 12193149"/>
              <a:gd name="connsiteY172" fmla="*/ 2062451 h 2344739"/>
              <a:gd name="connsiteX173" fmla="*/ 3790908 w 12193149"/>
              <a:gd name="connsiteY173" fmla="*/ 2042213 h 2344739"/>
              <a:gd name="connsiteX174" fmla="*/ 3683661 w 12193149"/>
              <a:gd name="connsiteY174" fmla="*/ 2018290 h 2344739"/>
              <a:gd name="connsiteX175" fmla="*/ 3611183 w 12193149"/>
              <a:gd name="connsiteY175" fmla="*/ 1986019 h 2344739"/>
              <a:gd name="connsiteX176" fmla="*/ 3605003 w 12193149"/>
              <a:gd name="connsiteY176" fmla="*/ 1987381 h 2344739"/>
              <a:gd name="connsiteX177" fmla="*/ 3595884 w 12193149"/>
              <a:gd name="connsiteY177" fmla="*/ 1987545 h 2344739"/>
              <a:gd name="connsiteX178" fmla="*/ 3595649 w 12193149"/>
              <a:gd name="connsiteY178" fmla="*/ 1987276 h 2344739"/>
              <a:gd name="connsiteX179" fmla="*/ 3587126 w 12193149"/>
              <a:gd name="connsiteY179" fmla="*/ 1987966 h 2344739"/>
              <a:gd name="connsiteX180" fmla="*/ 3537283 w 12193149"/>
              <a:gd name="connsiteY180" fmla="*/ 1978267 h 2344739"/>
              <a:gd name="connsiteX181" fmla="*/ 3474371 w 12193149"/>
              <a:gd name="connsiteY181" fmla="*/ 1974606 h 2344739"/>
              <a:gd name="connsiteX182" fmla="*/ 3401876 w 12193149"/>
              <a:gd name="connsiteY182" fmla="*/ 1962558 h 2344739"/>
              <a:gd name="connsiteX183" fmla="*/ 3365036 w 12193149"/>
              <a:gd name="connsiteY183" fmla="*/ 1979510 h 2344739"/>
              <a:gd name="connsiteX184" fmla="*/ 3345174 w 12193149"/>
              <a:gd name="connsiteY184" fmla="*/ 1981192 h 2344739"/>
              <a:gd name="connsiteX185" fmla="*/ 3342846 w 12193149"/>
              <a:gd name="connsiteY185" fmla="*/ 1980217 h 2344739"/>
              <a:gd name="connsiteX186" fmla="*/ 3263504 w 12193149"/>
              <a:gd name="connsiteY186" fmla="*/ 1986094 h 2344739"/>
              <a:gd name="connsiteX187" fmla="*/ 3143704 w 12193149"/>
              <a:gd name="connsiteY187" fmla="*/ 1993869 h 2344739"/>
              <a:gd name="connsiteX188" fmla="*/ 3031439 w 12193149"/>
              <a:gd name="connsiteY188" fmla="*/ 1996512 h 2344739"/>
              <a:gd name="connsiteX189" fmla="*/ 2782717 w 12193149"/>
              <a:gd name="connsiteY189" fmla="*/ 2018333 h 2344739"/>
              <a:gd name="connsiteX190" fmla="*/ 2647675 w 12193149"/>
              <a:gd name="connsiteY190" fmla="*/ 2028869 h 2344739"/>
              <a:gd name="connsiteX191" fmla="*/ 2569176 w 12193149"/>
              <a:gd name="connsiteY191" fmla="*/ 2002628 h 2344739"/>
              <a:gd name="connsiteX192" fmla="*/ 2444403 w 12193149"/>
              <a:gd name="connsiteY192" fmla="*/ 2016529 h 2344739"/>
              <a:gd name="connsiteX193" fmla="*/ 2316260 w 12193149"/>
              <a:gd name="connsiteY193" fmla="*/ 2024996 h 2344739"/>
              <a:gd name="connsiteX194" fmla="*/ 2209726 w 12193149"/>
              <a:gd name="connsiteY194" fmla="*/ 2019763 h 2344739"/>
              <a:gd name="connsiteX195" fmla="*/ 2095813 w 12193149"/>
              <a:gd name="connsiteY195" fmla="*/ 2003052 h 2344739"/>
              <a:gd name="connsiteX196" fmla="*/ 1998504 w 12193149"/>
              <a:gd name="connsiteY196" fmla="*/ 1995032 h 2344739"/>
              <a:gd name="connsiteX197" fmla="*/ 1929320 w 12193149"/>
              <a:gd name="connsiteY197" fmla="*/ 2016977 h 2344739"/>
              <a:gd name="connsiteX198" fmla="*/ 1922798 w 12193149"/>
              <a:gd name="connsiteY198" fmla="*/ 2012146 h 2344739"/>
              <a:gd name="connsiteX199" fmla="*/ 1874228 w 12193149"/>
              <a:gd name="connsiteY199" fmla="*/ 2013741 h 2344739"/>
              <a:gd name="connsiteX200" fmla="*/ 1787803 w 12193149"/>
              <a:gd name="connsiteY200" fmla="*/ 2041363 h 2344739"/>
              <a:gd name="connsiteX201" fmla="*/ 1739352 w 12193149"/>
              <a:gd name="connsiteY201" fmla="*/ 2036312 h 2344739"/>
              <a:gd name="connsiteX202" fmla="*/ 1676219 w 12193149"/>
              <a:gd name="connsiteY202" fmla="*/ 2019963 h 2344739"/>
              <a:gd name="connsiteX203" fmla="*/ 1609817 w 12193149"/>
              <a:gd name="connsiteY203" fmla="*/ 2013066 h 2344739"/>
              <a:gd name="connsiteX204" fmla="*/ 1497258 w 12193149"/>
              <a:gd name="connsiteY204" fmla="*/ 1987476 h 2344739"/>
              <a:gd name="connsiteX205" fmla="*/ 1151127 w 12193149"/>
              <a:gd name="connsiteY205" fmla="*/ 1938041 h 2344739"/>
              <a:gd name="connsiteX206" fmla="*/ 859417 w 12193149"/>
              <a:gd name="connsiteY206" fmla="*/ 1928608 h 2344739"/>
              <a:gd name="connsiteX207" fmla="*/ 838688 w 12193149"/>
              <a:gd name="connsiteY207" fmla="*/ 1929821 h 2344739"/>
              <a:gd name="connsiteX208" fmla="*/ 817957 w 12193149"/>
              <a:gd name="connsiteY208" fmla="*/ 1927857 h 2344739"/>
              <a:gd name="connsiteX209" fmla="*/ 812654 w 12193149"/>
              <a:gd name="connsiteY209" fmla="*/ 1930751 h 2344739"/>
              <a:gd name="connsiteX210" fmla="*/ 721195 w 12193149"/>
              <a:gd name="connsiteY210" fmla="*/ 1929661 h 2344739"/>
              <a:gd name="connsiteX211" fmla="*/ 720890 w 12193149"/>
              <a:gd name="connsiteY211" fmla="*/ 1928399 h 2344739"/>
              <a:gd name="connsiteX212" fmla="*/ 710023 w 12193149"/>
              <a:gd name="connsiteY212" fmla="*/ 1922722 h 2344739"/>
              <a:gd name="connsiteX213" fmla="*/ 597940 w 12193149"/>
              <a:gd name="connsiteY213" fmla="*/ 1879864 h 2344739"/>
              <a:gd name="connsiteX214" fmla="*/ 579683 w 12193149"/>
              <a:gd name="connsiteY214" fmla="*/ 1877212 h 2344739"/>
              <a:gd name="connsiteX215" fmla="*/ 572865 w 12193149"/>
              <a:gd name="connsiteY215" fmla="*/ 1877401 h 2344739"/>
              <a:gd name="connsiteX216" fmla="*/ 446247 w 12193149"/>
              <a:gd name="connsiteY216" fmla="*/ 1839371 h 2344739"/>
              <a:gd name="connsiteX217" fmla="*/ 405163 w 12193149"/>
              <a:gd name="connsiteY217" fmla="*/ 1833548 h 2344739"/>
              <a:gd name="connsiteX218" fmla="*/ 293583 w 12193149"/>
              <a:gd name="connsiteY218" fmla="*/ 1812852 h 2344739"/>
              <a:gd name="connsiteX219" fmla="*/ 119529 w 12193149"/>
              <a:gd name="connsiteY219" fmla="*/ 1761047 h 2344739"/>
              <a:gd name="connsiteX220" fmla="*/ 16674 w 12193149"/>
              <a:gd name="connsiteY220" fmla="*/ 1758191 h 2344739"/>
              <a:gd name="connsiteX221" fmla="*/ 1150 w 12193149"/>
              <a:gd name="connsiteY221" fmla="*/ 1752722 h 2344739"/>
              <a:gd name="connsiteX222" fmla="*/ 1148 w 12193149"/>
              <a:gd name="connsiteY222" fmla="*/ 222213 h 2344739"/>
              <a:gd name="connsiteX223" fmla="*/ 1148 w 12193149"/>
              <a:gd name="connsiteY223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114960 w 12193149"/>
              <a:gd name="connsiteY68" fmla="*/ 1919069 h 2344739"/>
              <a:gd name="connsiteX69" fmla="*/ 9054601 w 12193149"/>
              <a:gd name="connsiteY69" fmla="*/ 1910755 h 2344739"/>
              <a:gd name="connsiteX70" fmla="*/ 9006634 w 12193149"/>
              <a:gd name="connsiteY70" fmla="*/ 1914040 h 2344739"/>
              <a:gd name="connsiteX71" fmla="*/ 9006349 w 12193149"/>
              <a:gd name="connsiteY71" fmla="*/ 1913800 h 2344739"/>
              <a:gd name="connsiteX72" fmla="*/ 8997380 w 12193149"/>
              <a:gd name="connsiteY72" fmla="*/ 1915011 h 2344739"/>
              <a:gd name="connsiteX73" fmla="*/ 8991542 w 12193149"/>
              <a:gd name="connsiteY73" fmla="*/ 1917072 h 2344739"/>
              <a:gd name="connsiteX74" fmla="*/ 8975485 w 12193149"/>
              <a:gd name="connsiteY74" fmla="*/ 1920298 h 2344739"/>
              <a:gd name="connsiteX75" fmla="*/ 8969159 w 12193149"/>
              <a:gd name="connsiteY75" fmla="*/ 1919598 h 2344739"/>
              <a:gd name="connsiteX76" fmla="*/ 8964196 w 12193149"/>
              <a:gd name="connsiteY76" fmla="*/ 1917373 h 2344739"/>
              <a:gd name="connsiteX77" fmla="*/ 8930136 w 12193149"/>
              <a:gd name="connsiteY77" fmla="*/ 1914185 h 2344739"/>
              <a:gd name="connsiteX78" fmla="*/ 8753592 w 12193149"/>
              <a:gd name="connsiteY78" fmla="*/ 1933417 h 2344739"/>
              <a:gd name="connsiteX79" fmla="*/ 8708995 w 12193149"/>
              <a:gd name="connsiteY79" fmla="*/ 1935518 h 2344739"/>
              <a:gd name="connsiteX80" fmla="*/ 8597219 w 12193149"/>
              <a:gd name="connsiteY80" fmla="*/ 1944090 h 2344739"/>
              <a:gd name="connsiteX81" fmla="*/ 8526378 w 12193149"/>
              <a:gd name="connsiteY81" fmla="*/ 1929248 h 2344739"/>
              <a:gd name="connsiteX82" fmla="*/ 8512131 w 12193149"/>
              <a:gd name="connsiteY82" fmla="*/ 1935163 h 2344739"/>
              <a:gd name="connsiteX83" fmla="*/ 8507315 w 12193149"/>
              <a:gd name="connsiteY83" fmla="*/ 1938164 h 2344739"/>
              <a:gd name="connsiteX84" fmla="*/ 8499116 w 12193149"/>
              <a:gd name="connsiteY84" fmla="*/ 1940902 h 2344739"/>
              <a:gd name="connsiteX85" fmla="*/ 8498742 w 12193149"/>
              <a:gd name="connsiteY85" fmla="*/ 1940723 h 2344739"/>
              <a:gd name="connsiteX86" fmla="*/ 8491397 w 12193149"/>
              <a:gd name="connsiteY86" fmla="*/ 1943773 h 2344739"/>
              <a:gd name="connsiteX87" fmla="*/ 8368330 w 12193149"/>
              <a:gd name="connsiteY87" fmla="*/ 1957815 h 2344739"/>
              <a:gd name="connsiteX88" fmla="*/ 8354947 w 12193149"/>
              <a:gd name="connsiteY88" fmla="*/ 1958009 h 2344739"/>
              <a:gd name="connsiteX89" fmla="*/ 8321252 w 12193149"/>
              <a:gd name="connsiteY89" fmla="*/ 1974587 h 2344739"/>
              <a:gd name="connsiteX90" fmla="*/ 8315581 w 12193149"/>
              <a:gd name="connsiteY90" fmla="*/ 1974913 h 2344739"/>
              <a:gd name="connsiteX91" fmla="*/ 8296322 w 12193149"/>
              <a:gd name="connsiteY91" fmla="*/ 1988808 h 2344739"/>
              <a:gd name="connsiteX92" fmla="*/ 8285424 w 12193149"/>
              <a:gd name="connsiteY92" fmla="*/ 1994631 h 2344739"/>
              <a:gd name="connsiteX93" fmla="*/ 8284298 w 12193149"/>
              <a:gd name="connsiteY93" fmla="*/ 1999074 h 2344739"/>
              <a:gd name="connsiteX94" fmla="*/ 8267224 w 12193149"/>
              <a:gd name="connsiteY94" fmla="*/ 2006249 h 2344739"/>
              <a:gd name="connsiteX95" fmla="*/ 8264525 w 12193149"/>
              <a:gd name="connsiteY95" fmla="*/ 2006019 h 2344739"/>
              <a:gd name="connsiteX96" fmla="*/ 8253181 w 12193149"/>
              <a:gd name="connsiteY96" fmla="*/ 2015862 h 2344739"/>
              <a:gd name="connsiteX97" fmla="*/ 8246982 w 12193149"/>
              <a:gd name="connsiteY97" fmla="*/ 2028854 h 2344739"/>
              <a:gd name="connsiteX98" fmla="*/ 8091420 w 12193149"/>
              <a:gd name="connsiteY98" fmla="*/ 2075015 h 2344739"/>
              <a:gd name="connsiteX99" fmla="*/ 7906555 w 12193149"/>
              <a:gd name="connsiteY99" fmla="*/ 2116988 h 2344739"/>
              <a:gd name="connsiteX100" fmla="*/ 7719893 w 12193149"/>
              <a:gd name="connsiteY100" fmla="*/ 2142703 h 2344739"/>
              <a:gd name="connsiteX101" fmla="*/ 7615495 w 12193149"/>
              <a:gd name="connsiteY101" fmla="*/ 2139232 h 2344739"/>
              <a:gd name="connsiteX102" fmla="*/ 7528691 w 12193149"/>
              <a:gd name="connsiteY102" fmla="*/ 2145060 h 2344739"/>
              <a:gd name="connsiteX103" fmla="*/ 7520719 w 12193149"/>
              <a:gd name="connsiteY103" fmla="*/ 2147613 h 2344739"/>
              <a:gd name="connsiteX104" fmla="*/ 7508559 w 12193149"/>
              <a:gd name="connsiteY104" fmla="*/ 2148948 h 2344739"/>
              <a:gd name="connsiteX105" fmla="*/ 7508188 w 12193149"/>
              <a:gd name="connsiteY105" fmla="*/ 2148621 h 2344739"/>
              <a:gd name="connsiteX106" fmla="*/ 7496943 w 12193149"/>
              <a:gd name="connsiteY106" fmla="*/ 2150573 h 2344739"/>
              <a:gd name="connsiteX107" fmla="*/ 7406539 w 12193149"/>
              <a:gd name="connsiteY107" fmla="*/ 2142468 h 2344739"/>
              <a:gd name="connsiteX108" fmla="*/ 7219707 w 12193149"/>
              <a:gd name="connsiteY108" fmla="*/ 2156680 h 2344739"/>
              <a:gd name="connsiteX109" fmla="*/ 7202249 w 12193149"/>
              <a:gd name="connsiteY109" fmla="*/ 2161230 h 2344739"/>
              <a:gd name="connsiteX110" fmla="*/ 7198152 w 12193149"/>
              <a:gd name="connsiteY110" fmla="*/ 2166588 h 2344739"/>
              <a:gd name="connsiteX111" fmla="*/ 7171956 w 12193149"/>
              <a:gd name="connsiteY111" fmla="*/ 2171236 h 2344739"/>
              <a:gd name="connsiteX112" fmla="*/ 7098136 w 12193149"/>
              <a:gd name="connsiteY112" fmla="*/ 2183464 h 2344739"/>
              <a:gd name="connsiteX113" fmla="*/ 7019644 w 12193149"/>
              <a:gd name="connsiteY113" fmla="*/ 2183090 h 2344739"/>
              <a:gd name="connsiteX114" fmla="*/ 6905294 w 12193149"/>
              <a:gd name="connsiteY114" fmla="*/ 2212596 h 2344739"/>
              <a:gd name="connsiteX115" fmla="*/ 6709370 w 12193149"/>
              <a:gd name="connsiteY115" fmla="*/ 2240551 h 2344739"/>
              <a:gd name="connsiteX116" fmla="*/ 6550602 w 12193149"/>
              <a:gd name="connsiteY116" fmla="*/ 2269327 h 2344739"/>
              <a:gd name="connsiteX117" fmla="*/ 6318708 w 12193149"/>
              <a:gd name="connsiteY117" fmla="*/ 2316127 h 2344739"/>
              <a:gd name="connsiteX118" fmla="*/ 6169822 w 12193149"/>
              <a:gd name="connsiteY118" fmla="*/ 2318214 h 2344739"/>
              <a:gd name="connsiteX119" fmla="*/ 6074996 w 12193149"/>
              <a:gd name="connsiteY119" fmla="*/ 2338676 h 2344739"/>
              <a:gd name="connsiteX120" fmla="*/ 6069677 w 12193149"/>
              <a:gd name="connsiteY120" fmla="*/ 2337139 h 2344739"/>
              <a:gd name="connsiteX121" fmla="*/ 6049786 w 12193149"/>
              <a:gd name="connsiteY121" fmla="*/ 2337822 h 2344739"/>
              <a:gd name="connsiteX122" fmla="*/ 6042433 w 12193149"/>
              <a:gd name="connsiteY122" fmla="*/ 2329473 h 2344739"/>
              <a:gd name="connsiteX123" fmla="*/ 6011238 w 12193149"/>
              <a:gd name="connsiteY123" fmla="*/ 2324380 h 2344739"/>
              <a:gd name="connsiteX124" fmla="*/ 5958523 w 12193149"/>
              <a:gd name="connsiteY124" fmla="*/ 2328024 h 2344739"/>
              <a:gd name="connsiteX125" fmla="*/ 5760067 w 12193149"/>
              <a:gd name="connsiteY125" fmla="*/ 2343716 h 2344739"/>
              <a:gd name="connsiteX126" fmla="*/ 5628108 w 12193149"/>
              <a:gd name="connsiteY126" fmla="*/ 2344739 h 2344739"/>
              <a:gd name="connsiteX127" fmla="*/ 5472054 w 12193149"/>
              <a:gd name="connsiteY127" fmla="*/ 2330719 h 2344739"/>
              <a:gd name="connsiteX128" fmla="*/ 5433909 w 12193149"/>
              <a:gd name="connsiteY128" fmla="*/ 2319466 h 2344739"/>
              <a:gd name="connsiteX129" fmla="*/ 5382817 w 12193149"/>
              <a:gd name="connsiteY129" fmla="*/ 2301764 h 2344739"/>
              <a:gd name="connsiteX130" fmla="*/ 5262912 w 12193149"/>
              <a:gd name="connsiteY130" fmla="*/ 2281347 h 2344739"/>
              <a:gd name="connsiteX131" fmla="*/ 5224109 w 12193149"/>
              <a:gd name="connsiteY131" fmla="*/ 2270223 h 2344739"/>
              <a:gd name="connsiteX132" fmla="*/ 5175808 w 12193149"/>
              <a:gd name="connsiteY132" fmla="*/ 2267233 h 2344739"/>
              <a:gd name="connsiteX133" fmla="*/ 5157702 w 12193149"/>
              <a:gd name="connsiteY133" fmla="*/ 2260010 h 2344739"/>
              <a:gd name="connsiteX134" fmla="*/ 5143747 w 12193149"/>
              <a:gd name="connsiteY134" fmla="*/ 2256610 h 2344739"/>
              <a:gd name="connsiteX135" fmla="*/ 5140744 w 12193149"/>
              <a:gd name="connsiteY135" fmla="*/ 2254509 h 2344739"/>
              <a:gd name="connsiteX136" fmla="*/ 5122807 w 12193149"/>
              <a:gd name="connsiteY136" fmla="*/ 2243656 h 2344739"/>
              <a:gd name="connsiteX137" fmla="*/ 5066938 w 12193149"/>
              <a:gd name="connsiteY137" fmla="*/ 2250227 h 2344739"/>
              <a:gd name="connsiteX138" fmla="*/ 5012662 w 12193149"/>
              <a:gd name="connsiteY138" fmla="*/ 2233846 h 2344739"/>
              <a:gd name="connsiteX139" fmla="*/ 4841589 w 12193149"/>
              <a:gd name="connsiteY139" fmla="*/ 2209829 h 2344739"/>
              <a:gd name="connsiteX140" fmla="*/ 4763595 w 12193149"/>
              <a:gd name="connsiteY140" fmla="*/ 2182061 h 2344739"/>
              <a:gd name="connsiteX141" fmla="*/ 4724334 w 12193149"/>
              <a:gd name="connsiteY141" fmla="*/ 2173047 h 2344739"/>
              <a:gd name="connsiteX142" fmla="*/ 4722324 w 12193149"/>
              <a:gd name="connsiteY142" fmla="*/ 2172298 h 2344739"/>
              <a:gd name="connsiteX143" fmla="*/ 4723259 w 12193149"/>
              <a:gd name="connsiteY143" fmla="*/ 2172087 h 2344739"/>
              <a:gd name="connsiteX144" fmla="*/ 4718350 w 12193149"/>
              <a:gd name="connsiteY144" fmla="*/ 2170817 h 2344739"/>
              <a:gd name="connsiteX145" fmla="*/ 4722324 w 12193149"/>
              <a:gd name="connsiteY145" fmla="*/ 2172298 h 2344739"/>
              <a:gd name="connsiteX146" fmla="*/ 4716674 w 12193149"/>
              <a:gd name="connsiteY146" fmla="*/ 2173573 h 2344739"/>
              <a:gd name="connsiteX147" fmla="*/ 4516962 w 12193149"/>
              <a:gd name="connsiteY147" fmla="*/ 2163671 h 2344739"/>
              <a:gd name="connsiteX148" fmla="*/ 4429691 w 12193149"/>
              <a:gd name="connsiteY148" fmla="*/ 2153020 h 2344739"/>
              <a:gd name="connsiteX149" fmla="*/ 4364023 w 12193149"/>
              <a:gd name="connsiteY149" fmla="*/ 2151674 h 2344739"/>
              <a:gd name="connsiteX150" fmla="*/ 4318114 w 12193149"/>
              <a:gd name="connsiteY150" fmla="*/ 2158289 h 2344739"/>
              <a:gd name="connsiteX151" fmla="*/ 4316258 w 12193149"/>
              <a:gd name="connsiteY151" fmla="*/ 2156948 h 2344739"/>
              <a:gd name="connsiteX152" fmla="*/ 4296292 w 12193149"/>
              <a:gd name="connsiteY152" fmla="*/ 2155069 h 2344739"/>
              <a:gd name="connsiteX153" fmla="*/ 4291212 w 12193149"/>
              <a:gd name="connsiteY153" fmla="*/ 2157986 h 2344739"/>
              <a:gd name="connsiteX154" fmla="*/ 4277290 w 12193149"/>
              <a:gd name="connsiteY154" fmla="*/ 2157740 h 2344739"/>
              <a:gd name="connsiteX155" fmla="*/ 4249265 w 12193149"/>
              <a:gd name="connsiteY155" fmla="*/ 2160064 h 2344739"/>
              <a:gd name="connsiteX156" fmla="*/ 4203199 w 12193149"/>
              <a:gd name="connsiteY156" fmla="*/ 2157269 h 2344739"/>
              <a:gd name="connsiteX157" fmla="*/ 4202893 w 12193149"/>
              <a:gd name="connsiteY157" fmla="*/ 2156010 h 2344739"/>
              <a:gd name="connsiteX158" fmla="*/ 4192396 w 12193149"/>
              <a:gd name="connsiteY158" fmla="*/ 2150376 h 2344739"/>
              <a:gd name="connsiteX159" fmla="*/ 4143893 w 12193149"/>
              <a:gd name="connsiteY159" fmla="*/ 2134511 h 2344739"/>
              <a:gd name="connsiteX160" fmla="*/ 4084245 w 12193149"/>
              <a:gd name="connsiteY160" fmla="*/ 2107978 h 2344739"/>
              <a:gd name="connsiteX161" fmla="*/ 4075694 w 12193149"/>
              <a:gd name="connsiteY161" fmla="*/ 2107143 h 2344739"/>
              <a:gd name="connsiteX162" fmla="*/ 4075575 w 12193149"/>
              <a:gd name="connsiteY162" fmla="*/ 2106844 h 2344739"/>
              <a:gd name="connsiteX163" fmla="*/ 4066658 w 12193149"/>
              <a:gd name="connsiteY163" fmla="*/ 2105400 h 2344739"/>
              <a:gd name="connsiteX164" fmla="*/ 4060102 w 12193149"/>
              <a:gd name="connsiteY164" fmla="*/ 2105618 h 2344739"/>
              <a:gd name="connsiteX165" fmla="*/ 4043512 w 12193149"/>
              <a:gd name="connsiteY165" fmla="*/ 2103997 h 2344739"/>
              <a:gd name="connsiteX166" fmla="*/ 4038145 w 12193149"/>
              <a:gd name="connsiteY166" fmla="*/ 2101563 h 2344739"/>
              <a:gd name="connsiteX167" fmla="*/ 4036511 w 12193149"/>
              <a:gd name="connsiteY167" fmla="*/ 2097896 h 2344739"/>
              <a:gd name="connsiteX168" fmla="*/ 4034926 w 12193149"/>
              <a:gd name="connsiteY168" fmla="*/ 2098131 h 2344739"/>
              <a:gd name="connsiteX169" fmla="*/ 4005686 w 12193149"/>
              <a:gd name="connsiteY169" fmla="*/ 2085563 h 2344739"/>
              <a:gd name="connsiteX170" fmla="*/ 3937994 w 12193149"/>
              <a:gd name="connsiteY170" fmla="*/ 2068106 h 2344739"/>
              <a:gd name="connsiteX171" fmla="*/ 3898423 w 12193149"/>
              <a:gd name="connsiteY171" fmla="*/ 2062451 h 2344739"/>
              <a:gd name="connsiteX172" fmla="*/ 3790908 w 12193149"/>
              <a:gd name="connsiteY172" fmla="*/ 2042213 h 2344739"/>
              <a:gd name="connsiteX173" fmla="*/ 3683661 w 12193149"/>
              <a:gd name="connsiteY173" fmla="*/ 2018290 h 2344739"/>
              <a:gd name="connsiteX174" fmla="*/ 3611183 w 12193149"/>
              <a:gd name="connsiteY174" fmla="*/ 1986019 h 2344739"/>
              <a:gd name="connsiteX175" fmla="*/ 3605003 w 12193149"/>
              <a:gd name="connsiteY175" fmla="*/ 1987381 h 2344739"/>
              <a:gd name="connsiteX176" fmla="*/ 3595884 w 12193149"/>
              <a:gd name="connsiteY176" fmla="*/ 1987545 h 2344739"/>
              <a:gd name="connsiteX177" fmla="*/ 3595649 w 12193149"/>
              <a:gd name="connsiteY177" fmla="*/ 1987276 h 2344739"/>
              <a:gd name="connsiteX178" fmla="*/ 3587126 w 12193149"/>
              <a:gd name="connsiteY178" fmla="*/ 1987966 h 2344739"/>
              <a:gd name="connsiteX179" fmla="*/ 3537283 w 12193149"/>
              <a:gd name="connsiteY179" fmla="*/ 1978267 h 2344739"/>
              <a:gd name="connsiteX180" fmla="*/ 3474371 w 12193149"/>
              <a:gd name="connsiteY180" fmla="*/ 1974606 h 2344739"/>
              <a:gd name="connsiteX181" fmla="*/ 3401876 w 12193149"/>
              <a:gd name="connsiteY181" fmla="*/ 1962558 h 2344739"/>
              <a:gd name="connsiteX182" fmla="*/ 3365036 w 12193149"/>
              <a:gd name="connsiteY182" fmla="*/ 1979510 h 2344739"/>
              <a:gd name="connsiteX183" fmla="*/ 3345174 w 12193149"/>
              <a:gd name="connsiteY183" fmla="*/ 1981192 h 2344739"/>
              <a:gd name="connsiteX184" fmla="*/ 3342846 w 12193149"/>
              <a:gd name="connsiteY184" fmla="*/ 1980217 h 2344739"/>
              <a:gd name="connsiteX185" fmla="*/ 3263504 w 12193149"/>
              <a:gd name="connsiteY185" fmla="*/ 1986094 h 2344739"/>
              <a:gd name="connsiteX186" fmla="*/ 3143704 w 12193149"/>
              <a:gd name="connsiteY186" fmla="*/ 1993869 h 2344739"/>
              <a:gd name="connsiteX187" fmla="*/ 3031439 w 12193149"/>
              <a:gd name="connsiteY187" fmla="*/ 1996512 h 2344739"/>
              <a:gd name="connsiteX188" fmla="*/ 2782717 w 12193149"/>
              <a:gd name="connsiteY188" fmla="*/ 2018333 h 2344739"/>
              <a:gd name="connsiteX189" fmla="*/ 2647675 w 12193149"/>
              <a:gd name="connsiteY189" fmla="*/ 2028869 h 2344739"/>
              <a:gd name="connsiteX190" fmla="*/ 2569176 w 12193149"/>
              <a:gd name="connsiteY190" fmla="*/ 2002628 h 2344739"/>
              <a:gd name="connsiteX191" fmla="*/ 2444403 w 12193149"/>
              <a:gd name="connsiteY191" fmla="*/ 2016529 h 2344739"/>
              <a:gd name="connsiteX192" fmla="*/ 2316260 w 12193149"/>
              <a:gd name="connsiteY192" fmla="*/ 2024996 h 2344739"/>
              <a:gd name="connsiteX193" fmla="*/ 2209726 w 12193149"/>
              <a:gd name="connsiteY193" fmla="*/ 2019763 h 2344739"/>
              <a:gd name="connsiteX194" fmla="*/ 2095813 w 12193149"/>
              <a:gd name="connsiteY194" fmla="*/ 2003052 h 2344739"/>
              <a:gd name="connsiteX195" fmla="*/ 1998504 w 12193149"/>
              <a:gd name="connsiteY195" fmla="*/ 1995032 h 2344739"/>
              <a:gd name="connsiteX196" fmla="*/ 1929320 w 12193149"/>
              <a:gd name="connsiteY196" fmla="*/ 2016977 h 2344739"/>
              <a:gd name="connsiteX197" fmla="*/ 1922798 w 12193149"/>
              <a:gd name="connsiteY197" fmla="*/ 2012146 h 2344739"/>
              <a:gd name="connsiteX198" fmla="*/ 1874228 w 12193149"/>
              <a:gd name="connsiteY198" fmla="*/ 2013741 h 2344739"/>
              <a:gd name="connsiteX199" fmla="*/ 1787803 w 12193149"/>
              <a:gd name="connsiteY199" fmla="*/ 2041363 h 2344739"/>
              <a:gd name="connsiteX200" fmla="*/ 1739352 w 12193149"/>
              <a:gd name="connsiteY200" fmla="*/ 2036312 h 2344739"/>
              <a:gd name="connsiteX201" fmla="*/ 1676219 w 12193149"/>
              <a:gd name="connsiteY201" fmla="*/ 2019963 h 2344739"/>
              <a:gd name="connsiteX202" fmla="*/ 1609817 w 12193149"/>
              <a:gd name="connsiteY202" fmla="*/ 2013066 h 2344739"/>
              <a:gd name="connsiteX203" fmla="*/ 1497258 w 12193149"/>
              <a:gd name="connsiteY203" fmla="*/ 1987476 h 2344739"/>
              <a:gd name="connsiteX204" fmla="*/ 1151127 w 12193149"/>
              <a:gd name="connsiteY204" fmla="*/ 1938041 h 2344739"/>
              <a:gd name="connsiteX205" fmla="*/ 859417 w 12193149"/>
              <a:gd name="connsiteY205" fmla="*/ 1928608 h 2344739"/>
              <a:gd name="connsiteX206" fmla="*/ 838688 w 12193149"/>
              <a:gd name="connsiteY206" fmla="*/ 1929821 h 2344739"/>
              <a:gd name="connsiteX207" fmla="*/ 817957 w 12193149"/>
              <a:gd name="connsiteY207" fmla="*/ 1927857 h 2344739"/>
              <a:gd name="connsiteX208" fmla="*/ 812654 w 12193149"/>
              <a:gd name="connsiteY208" fmla="*/ 1930751 h 2344739"/>
              <a:gd name="connsiteX209" fmla="*/ 721195 w 12193149"/>
              <a:gd name="connsiteY209" fmla="*/ 1929661 h 2344739"/>
              <a:gd name="connsiteX210" fmla="*/ 720890 w 12193149"/>
              <a:gd name="connsiteY210" fmla="*/ 1928399 h 2344739"/>
              <a:gd name="connsiteX211" fmla="*/ 710023 w 12193149"/>
              <a:gd name="connsiteY211" fmla="*/ 1922722 h 2344739"/>
              <a:gd name="connsiteX212" fmla="*/ 597940 w 12193149"/>
              <a:gd name="connsiteY212" fmla="*/ 1879864 h 2344739"/>
              <a:gd name="connsiteX213" fmla="*/ 579683 w 12193149"/>
              <a:gd name="connsiteY213" fmla="*/ 1877212 h 2344739"/>
              <a:gd name="connsiteX214" fmla="*/ 572865 w 12193149"/>
              <a:gd name="connsiteY214" fmla="*/ 1877401 h 2344739"/>
              <a:gd name="connsiteX215" fmla="*/ 446247 w 12193149"/>
              <a:gd name="connsiteY215" fmla="*/ 1839371 h 2344739"/>
              <a:gd name="connsiteX216" fmla="*/ 405163 w 12193149"/>
              <a:gd name="connsiteY216" fmla="*/ 1833548 h 2344739"/>
              <a:gd name="connsiteX217" fmla="*/ 293583 w 12193149"/>
              <a:gd name="connsiteY217" fmla="*/ 1812852 h 2344739"/>
              <a:gd name="connsiteX218" fmla="*/ 119529 w 12193149"/>
              <a:gd name="connsiteY218" fmla="*/ 1761047 h 2344739"/>
              <a:gd name="connsiteX219" fmla="*/ 16674 w 12193149"/>
              <a:gd name="connsiteY219" fmla="*/ 1758191 h 2344739"/>
              <a:gd name="connsiteX220" fmla="*/ 1150 w 12193149"/>
              <a:gd name="connsiteY220" fmla="*/ 1752722 h 2344739"/>
              <a:gd name="connsiteX221" fmla="*/ 1148 w 12193149"/>
              <a:gd name="connsiteY221" fmla="*/ 222213 h 2344739"/>
              <a:gd name="connsiteX222" fmla="*/ 1148 w 12193149"/>
              <a:gd name="connsiteY222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95958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44200 w 12193149"/>
              <a:gd name="connsiteY65" fmla="*/ 1841244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101593 w 12193149"/>
              <a:gd name="connsiteY58" fmla="*/ 1742432 h 2344739"/>
              <a:gd name="connsiteX59" fmla="*/ 10083317 w 12193149"/>
              <a:gd name="connsiteY59" fmla="*/ 1743296 h 2344739"/>
              <a:gd name="connsiteX60" fmla="*/ 10040388 w 12193149"/>
              <a:gd name="connsiteY60" fmla="*/ 1741632 h 2344739"/>
              <a:gd name="connsiteX61" fmla="*/ 9961167 w 12193149"/>
              <a:gd name="connsiteY61" fmla="*/ 1757147 h 2344739"/>
              <a:gd name="connsiteX62" fmla="*/ 9848940 w 12193149"/>
              <a:gd name="connsiteY62" fmla="*/ 1763915 h 2344739"/>
              <a:gd name="connsiteX63" fmla="*/ 9729457 w 12193149"/>
              <a:gd name="connsiteY63" fmla="*/ 1784122 h 2344739"/>
              <a:gd name="connsiteX64" fmla="*/ 9585655 w 12193149"/>
              <a:gd name="connsiteY64" fmla="*/ 1795542 h 2344739"/>
              <a:gd name="connsiteX65" fmla="*/ 9338590 w 12193149"/>
              <a:gd name="connsiteY65" fmla="*/ 1869293 h 2344739"/>
              <a:gd name="connsiteX66" fmla="*/ 9232518 w 12193149"/>
              <a:gd name="connsiteY66" fmla="*/ 1893149 h 2344739"/>
              <a:gd name="connsiteX67" fmla="*/ 9156690 w 12193149"/>
              <a:gd name="connsiteY67" fmla="*/ 1903228 h 2344739"/>
              <a:gd name="connsiteX68" fmla="*/ 9054601 w 12193149"/>
              <a:gd name="connsiteY68" fmla="*/ 1910755 h 2344739"/>
              <a:gd name="connsiteX69" fmla="*/ 9006634 w 12193149"/>
              <a:gd name="connsiteY69" fmla="*/ 1914040 h 2344739"/>
              <a:gd name="connsiteX70" fmla="*/ 9006349 w 12193149"/>
              <a:gd name="connsiteY70" fmla="*/ 1913800 h 2344739"/>
              <a:gd name="connsiteX71" fmla="*/ 8997380 w 12193149"/>
              <a:gd name="connsiteY71" fmla="*/ 1915011 h 2344739"/>
              <a:gd name="connsiteX72" fmla="*/ 8991542 w 12193149"/>
              <a:gd name="connsiteY72" fmla="*/ 1917072 h 2344739"/>
              <a:gd name="connsiteX73" fmla="*/ 8975485 w 12193149"/>
              <a:gd name="connsiteY73" fmla="*/ 1920298 h 2344739"/>
              <a:gd name="connsiteX74" fmla="*/ 8969159 w 12193149"/>
              <a:gd name="connsiteY74" fmla="*/ 1919598 h 2344739"/>
              <a:gd name="connsiteX75" fmla="*/ 8964196 w 12193149"/>
              <a:gd name="connsiteY75" fmla="*/ 1917373 h 2344739"/>
              <a:gd name="connsiteX76" fmla="*/ 8930136 w 12193149"/>
              <a:gd name="connsiteY76" fmla="*/ 1914185 h 2344739"/>
              <a:gd name="connsiteX77" fmla="*/ 8753592 w 12193149"/>
              <a:gd name="connsiteY77" fmla="*/ 1933417 h 2344739"/>
              <a:gd name="connsiteX78" fmla="*/ 8708995 w 12193149"/>
              <a:gd name="connsiteY78" fmla="*/ 1935518 h 2344739"/>
              <a:gd name="connsiteX79" fmla="*/ 8597219 w 12193149"/>
              <a:gd name="connsiteY79" fmla="*/ 1944090 h 2344739"/>
              <a:gd name="connsiteX80" fmla="*/ 8526378 w 12193149"/>
              <a:gd name="connsiteY80" fmla="*/ 1929248 h 2344739"/>
              <a:gd name="connsiteX81" fmla="*/ 8512131 w 12193149"/>
              <a:gd name="connsiteY81" fmla="*/ 1935163 h 2344739"/>
              <a:gd name="connsiteX82" fmla="*/ 8507315 w 12193149"/>
              <a:gd name="connsiteY82" fmla="*/ 1938164 h 2344739"/>
              <a:gd name="connsiteX83" fmla="*/ 8499116 w 12193149"/>
              <a:gd name="connsiteY83" fmla="*/ 1940902 h 2344739"/>
              <a:gd name="connsiteX84" fmla="*/ 8498742 w 12193149"/>
              <a:gd name="connsiteY84" fmla="*/ 1940723 h 2344739"/>
              <a:gd name="connsiteX85" fmla="*/ 8491397 w 12193149"/>
              <a:gd name="connsiteY85" fmla="*/ 1943773 h 2344739"/>
              <a:gd name="connsiteX86" fmla="*/ 8368330 w 12193149"/>
              <a:gd name="connsiteY86" fmla="*/ 1957815 h 2344739"/>
              <a:gd name="connsiteX87" fmla="*/ 8354947 w 12193149"/>
              <a:gd name="connsiteY87" fmla="*/ 1958009 h 2344739"/>
              <a:gd name="connsiteX88" fmla="*/ 8321252 w 12193149"/>
              <a:gd name="connsiteY88" fmla="*/ 1974587 h 2344739"/>
              <a:gd name="connsiteX89" fmla="*/ 8315581 w 12193149"/>
              <a:gd name="connsiteY89" fmla="*/ 1974913 h 2344739"/>
              <a:gd name="connsiteX90" fmla="*/ 8296322 w 12193149"/>
              <a:gd name="connsiteY90" fmla="*/ 1988808 h 2344739"/>
              <a:gd name="connsiteX91" fmla="*/ 8285424 w 12193149"/>
              <a:gd name="connsiteY91" fmla="*/ 1994631 h 2344739"/>
              <a:gd name="connsiteX92" fmla="*/ 8284298 w 12193149"/>
              <a:gd name="connsiteY92" fmla="*/ 1999074 h 2344739"/>
              <a:gd name="connsiteX93" fmla="*/ 8267224 w 12193149"/>
              <a:gd name="connsiteY93" fmla="*/ 2006249 h 2344739"/>
              <a:gd name="connsiteX94" fmla="*/ 8264525 w 12193149"/>
              <a:gd name="connsiteY94" fmla="*/ 2006019 h 2344739"/>
              <a:gd name="connsiteX95" fmla="*/ 8253181 w 12193149"/>
              <a:gd name="connsiteY95" fmla="*/ 2015862 h 2344739"/>
              <a:gd name="connsiteX96" fmla="*/ 8246982 w 12193149"/>
              <a:gd name="connsiteY96" fmla="*/ 2028854 h 2344739"/>
              <a:gd name="connsiteX97" fmla="*/ 8091420 w 12193149"/>
              <a:gd name="connsiteY97" fmla="*/ 2075015 h 2344739"/>
              <a:gd name="connsiteX98" fmla="*/ 7906555 w 12193149"/>
              <a:gd name="connsiteY98" fmla="*/ 2116988 h 2344739"/>
              <a:gd name="connsiteX99" fmla="*/ 7719893 w 12193149"/>
              <a:gd name="connsiteY99" fmla="*/ 2142703 h 2344739"/>
              <a:gd name="connsiteX100" fmla="*/ 7615495 w 12193149"/>
              <a:gd name="connsiteY100" fmla="*/ 2139232 h 2344739"/>
              <a:gd name="connsiteX101" fmla="*/ 7528691 w 12193149"/>
              <a:gd name="connsiteY101" fmla="*/ 2145060 h 2344739"/>
              <a:gd name="connsiteX102" fmla="*/ 7520719 w 12193149"/>
              <a:gd name="connsiteY102" fmla="*/ 2147613 h 2344739"/>
              <a:gd name="connsiteX103" fmla="*/ 7508559 w 12193149"/>
              <a:gd name="connsiteY103" fmla="*/ 2148948 h 2344739"/>
              <a:gd name="connsiteX104" fmla="*/ 7508188 w 12193149"/>
              <a:gd name="connsiteY104" fmla="*/ 2148621 h 2344739"/>
              <a:gd name="connsiteX105" fmla="*/ 7496943 w 12193149"/>
              <a:gd name="connsiteY105" fmla="*/ 2150573 h 2344739"/>
              <a:gd name="connsiteX106" fmla="*/ 7406539 w 12193149"/>
              <a:gd name="connsiteY106" fmla="*/ 2142468 h 2344739"/>
              <a:gd name="connsiteX107" fmla="*/ 7219707 w 12193149"/>
              <a:gd name="connsiteY107" fmla="*/ 2156680 h 2344739"/>
              <a:gd name="connsiteX108" fmla="*/ 7202249 w 12193149"/>
              <a:gd name="connsiteY108" fmla="*/ 2161230 h 2344739"/>
              <a:gd name="connsiteX109" fmla="*/ 7198152 w 12193149"/>
              <a:gd name="connsiteY109" fmla="*/ 2166588 h 2344739"/>
              <a:gd name="connsiteX110" fmla="*/ 7171956 w 12193149"/>
              <a:gd name="connsiteY110" fmla="*/ 2171236 h 2344739"/>
              <a:gd name="connsiteX111" fmla="*/ 7098136 w 12193149"/>
              <a:gd name="connsiteY111" fmla="*/ 2183464 h 2344739"/>
              <a:gd name="connsiteX112" fmla="*/ 7019644 w 12193149"/>
              <a:gd name="connsiteY112" fmla="*/ 2183090 h 2344739"/>
              <a:gd name="connsiteX113" fmla="*/ 6905294 w 12193149"/>
              <a:gd name="connsiteY113" fmla="*/ 2212596 h 2344739"/>
              <a:gd name="connsiteX114" fmla="*/ 6709370 w 12193149"/>
              <a:gd name="connsiteY114" fmla="*/ 2240551 h 2344739"/>
              <a:gd name="connsiteX115" fmla="*/ 6550602 w 12193149"/>
              <a:gd name="connsiteY115" fmla="*/ 2269327 h 2344739"/>
              <a:gd name="connsiteX116" fmla="*/ 6318708 w 12193149"/>
              <a:gd name="connsiteY116" fmla="*/ 2316127 h 2344739"/>
              <a:gd name="connsiteX117" fmla="*/ 6169822 w 12193149"/>
              <a:gd name="connsiteY117" fmla="*/ 2318214 h 2344739"/>
              <a:gd name="connsiteX118" fmla="*/ 6074996 w 12193149"/>
              <a:gd name="connsiteY118" fmla="*/ 2338676 h 2344739"/>
              <a:gd name="connsiteX119" fmla="*/ 6069677 w 12193149"/>
              <a:gd name="connsiteY119" fmla="*/ 2337139 h 2344739"/>
              <a:gd name="connsiteX120" fmla="*/ 6049786 w 12193149"/>
              <a:gd name="connsiteY120" fmla="*/ 2337822 h 2344739"/>
              <a:gd name="connsiteX121" fmla="*/ 6042433 w 12193149"/>
              <a:gd name="connsiteY121" fmla="*/ 2329473 h 2344739"/>
              <a:gd name="connsiteX122" fmla="*/ 6011238 w 12193149"/>
              <a:gd name="connsiteY122" fmla="*/ 2324380 h 2344739"/>
              <a:gd name="connsiteX123" fmla="*/ 5958523 w 12193149"/>
              <a:gd name="connsiteY123" fmla="*/ 2328024 h 2344739"/>
              <a:gd name="connsiteX124" fmla="*/ 5760067 w 12193149"/>
              <a:gd name="connsiteY124" fmla="*/ 2343716 h 2344739"/>
              <a:gd name="connsiteX125" fmla="*/ 5628108 w 12193149"/>
              <a:gd name="connsiteY125" fmla="*/ 2344739 h 2344739"/>
              <a:gd name="connsiteX126" fmla="*/ 5472054 w 12193149"/>
              <a:gd name="connsiteY126" fmla="*/ 2330719 h 2344739"/>
              <a:gd name="connsiteX127" fmla="*/ 5433909 w 12193149"/>
              <a:gd name="connsiteY127" fmla="*/ 2319466 h 2344739"/>
              <a:gd name="connsiteX128" fmla="*/ 5382817 w 12193149"/>
              <a:gd name="connsiteY128" fmla="*/ 2301764 h 2344739"/>
              <a:gd name="connsiteX129" fmla="*/ 5262912 w 12193149"/>
              <a:gd name="connsiteY129" fmla="*/ 2281347 h 2344739"/>
              <a:gd name="connsiteX130" fmla="*/ 5224109 w 12193149"/>
              <a:gd name="connsiteY130" fmla="*/ 2270223 h 2344739"/>
              <a:gd name="connsiteX131" fmla="*/ 5175808 w 12193149"/>
              <a:gd name="connsiteY131" fmla="*/ 2267233 h 2344739"/>
              <a:gd name="connsiteX132" fmla="*/ 5157702 w 12193149"/>
              <a:gd name="connsiteY132" fmla="*/ 2260010 h 2344739"/>
              <a:gd name="connsiteX133" fmla="*/ 5143747 w 12193149"/>
              <a:gd name="connsiteY133" fmla="*/ 2256610 h 2344739"/>
              <a:gd name="connsiteX134" fmla="*/ 5140744 w 12193149"/>
              <a:gd name="connsiteY134" fmla="*/ 2254509 h 2344739"/>
              <a:gd name="connsiteX135" fmla="*/ 5122807 w 12193149"/>
              <a:gd name="connsiteY135" fmla="*/ 2243656 h 2344739"/>
              <a:gd name="connsiteX136" fmla="*/ 5066938 w 12193149"/>
              <a:gd name="connsiteY136" fmla="*/ 2250227 h 2344739"/>
              <a:gd name="connsiteX137" fmla="*/ 5012662 w 12193149"/>
              <a:gd name="connsiteY137" fmla="*/ 2233846 h 2344739"/>
              <a:gd name="connsiteX138" fmla="*/ 4841589 w 12193149"/>
              <a:gd name="connsiteY138" fmla="*/ 2209829 h 2344739"/>
              <a:gd name="connsiteX139" fmla="*/ 4763595 w 12193149"/>
              <a:gd name="connsiteY139" fmla="*/ 2182061 h 2344739"/>
              <a:gd name="connsiteX140" fmla="*/ 4724334 w 12193149"/>
              <a:gd name="connsiteY140" fmla="*/ 2173047 h 2344739"/>
              <a:gd name="connsiteX141" fmla="*/ 4722324 w 12193149"/>
              <a:gd name="connsiteY141" fmla="*/ 2172298 h 2344739"/>
              <a:gd name="connsiteX142" fmla="*/ 4723259 w 12193149"/>
              <a:gd name="connsiteY142" fmla="*/ 2172087 h 2344739"/>
              <a:gd name="connsiteX143" fmla="*/ 4718350 w 12193149"/>
              <a:gd name="connsiteY143" fmla="*/ 2170817 h 2344739"/>
              <a:gd name="connsiteX144" fmla="*/ 4722324 w 12193149"/>
              <a:gd name="connsiteY144" fmla="*/ 2172298 h 2344739"/>
              <a:gd name="connsiteX145" fmla="*/ 4716674 w 12193149"/>
              <a:gd name="connsiteY145" fmla="*/ 2173573 h 2344739"/>
              <a:gd name="connsiteX146" fmla="*/ 4516962 w 12193149"/>
              <a:gd name="connsiteY146" fmla="*/ 2163671 h 2344739"/>
              <a:gd name="connsiteX147" fmla="*/ 4429691 w 12193149"/>
              <a:gd name="connsiteY147" fmla="*/ 2153020 h 2344739"/>
              <a:gd name="connsiteX148" fmla="*/ 4364023 w 12193149"/>
              <a:gd name="connsiteY148" fmla="*/ 2151674 h 2344739"/>
              <a:gd name="connsiteX149" fmla="*/ 4318114 w 12193149"/>
              <a:gd name="connsiteY149" fmla="*/ 2158289 h 2344739"/>
              <a:gd name="connsiteX150" fmla="*/ 4316258 w 12193149"/>
              <a:gd name="connsiteY150" fmla="*/ 2156948 h 2344739"/>
              <a:gd name="connsiteX151" fmla="*/ 4296292 w 12193149"/>
              <a:gd name="connsiteY151" fmla="*/ 2155069 h 2344739"/>
              <a:gd name="connsiteX152" fmla="*/ 4291212 w 12193149"/>
              <a:gd name="connsiteY152" fmla="*/ 2157986 h 2344739"/>
              <a:gd name="connsiteX153" fmla="*/ 4277290 w 12193149"/>
              <a:gd name="connsiteY153" fmla="*/ 2157740 h 2344739"/>
              <a:gd name="connsiteX154" fmla="*/ 4249265 w 12193149"/>
              <a:gd name="connsiteY154" fmla="*/ 2160064 h 2344739"/>
              <a:gd name="connsiteX155" fmla="*/ 4203199 w 12193149"/>
              <a:gd name="connsiteY155" fmla="*/ 2157269 h 2344739"/>
              <a:gd name="connsiteX156" fmla="*/ 4202893 w 12193149"/>
              <a:gd name="connsiteY156" fmla="*/ 2156010 h 2344739"/>
              <a:gd name="connsiteX157" fmla="*/ 4192396 w 12193149"/>
              <a:gd name="connsiteY157" fmla="*/ 2150376 h 2344739"/>
              <a:gd name="connsiteX158" fmla="*/ 4143893 w 12193149"/>
              <a:gd name="connsiteY158" fmla="*/ 2134511 h 2344739"/>
              <a:gd name="connsiteX159" fmla="*/ 4084245 w 12193149"/>
              <a:gd name="connsiteY159" fmla="*/ 2107978 h 2344739"/>
              <a:gd name="connsiteX160" fmla="*/ 4075694 w 12193149"/>
              <a:gd name="connsiteY160" fmla="*/ 2107143 h 2344739"/>
              <a:gd name="connsiteX161" fmla="*/ 4075575 w 12193149"/>
              <a:gd name="connsiteY161" fmla="*/ 2106844 h 2344739"/>
              <a:gd name="connsiteX162" fmla="*/ 4066658 w 12193149"/>
              <a:gd name="connsiteY162" fmla="*/ 2105400 h 2344739"/>
              <a:gd name="connsiteX163" fmla="*/ 4060102 w 12193149"/>
              <a:gd name="connsiteY163" fmla="*/ 2105618 h 2344739"/>
              <a:gd name="connsiteX164" fmla="*/ 4043512 w 12193149"/>
              <a:gd name="connsiteY164" fmla="*/ 2103997 h 2344739"/>
              <a:gd name="connsiteX165" fmla="*/ 4038145 w 12193149"/>
              <a:gd name="connsiteY165" fmla="*/ 2101563 h 2344739"/>
              <a:gd name="connsiteX166" fmla="*/ 4036511 w 12193149"/>
              <a:gd name="connsiteY166" fmla="*/ 2097896 h 2344739"/>
              <a:gd name="connsiteX167" fmla="*/ 4034926 w 12193149"/>
              <a:gd name="connsiteY167" fmla="*/ 2098131 h 2344739"/>
              <a:gd name="connsiteX168" fmla="*/ 4005686 w 12193149"/>
              <a:gd name="connsiteY168" fmla="*/ 2085563 h 2344739"/>
              <a:gd name="connsiteX169" fmla="*/ 3937994 w 12193149"/>
              <a:gd name="connsiteY169" fmla="*/ 2068106 h 2344739"/>
              <a:gd name="connsiteX170" fmla="*/ 3898423 w 12193149"/>
              <a:gd name="connsiteY170" fmla="*/ 2062451 h 2344739"/>
              <a:gd name="connsiteX171" fmla="*/ 3790908 w 12193149"/>
              <a:gd name="connsiteY171" fmla="*/ 2042213 h 2344739"/>
              <a:gd name="connsiteX172" fmla="*/ 3683661 w 12193149"/>
              <a:gd name="connsiteY172" fmla="*/ 2018290 h 2344739"/>
              <a:gd name="connsiteX173" fmla="*/ 3611183 w 12193149"/>
              <a:gd name="connsiteY173" fmla="*/ 1986019 h 2344739"/>
              <a:gd name="connsiteX174" fmla="*/ 3605003 w 12193149"/>
              <a:gd name="connsiteY174" fmla="*/ 1987381 h 2344739"/>
              <a:gd name="connsiteX175" fmla="*/ 3595884 w 12193149"/>
              <a:gd name="connsiteY175" fmla="*/ 1987545 h 2344739"/>
              <a:gd name="connsiteX176" fmla="*/ 3595649 w 12193149"/>
              <a:gd name="connsiteY176" fmla="*/ 1987276 h 2344739"/>
              <a:gd name="connsiteX177" fmla="*/ 3587126 w 12193149"/>
              <a:gd name="connsiteY177" fmla="*/ 1987966 h 2344739"/>
              <a:gd name="connsiteX178" fmla="*/ 3537283 w 12193149"/>
              <a:gd name="connsiteY178" fmla="*/ 1978267 h 2344739"/>
              <a:gd name="connsiteX179" fmla="*/ 3474371 w 12193149"/>
              <a:gd name="connsiteY179" fmla="*/ 1974606 h 2344739"/>
              <a:gd name="connsiteX180" fmla="*/ 3401876 w 12193149"/>
              <a:gd name="connsiteY180" fmla="*/ 1962558 h 2344739"/>
              <a:gd name="connsiteX181" fmla="*/ 3365036 w 12193149"/>
              <a:gd name="connsiteY181" fmla="*/ 1979510 h 2344739"/>
              <a:gd name="connsiteX182" fmla="*/ 3345174 w 12193149"/>
              <a:gd name="connsiteY182" fmla="*/ 1981192 h 2344739"/>
              <a:gd name="connsiteX183" fmla="*/ 3342846 w 12193149"/>
              <a:gd name="connsiteY183" fmla="*/ 1980217 h 2344739"/>
              <a:gd name="connsiteX184" fmla="*/ 3263504 w 12193149"/>
              <a:gd name="connsiteY184" fmla="*/ 1986094 h 2344739"/>
              <a:gd name="connsiteX185" fmla="*/ 3143704 w 12193149"/>
              <a:gd name="connsiteY185" fmla="*/ 1993869 h 2344739"/>
              <a:gd name="connsiteX186" fmla="*/ 3031439 w 12193149"/>
              <a:gd name="connsiteY186" fmla="*/ 1996512 h 2344739"/>
              <a:gd name="connsiteX187" fmla="*/ 2782717 w 12193149"/>
              <a:gd name="connsiteY187" fmla="*/ 2018333 h 2344739"/>
              <a:gd name="connsiteX188" fmla="*/ 2647675 w 12193149"/>
              <a:gd name="connsiteY188" fmla="*/ 2028869 h 2344739"/>
              <a:gd name="connsiteX189" fmla="*/ 2569176 w 12193149"/>
              <a:gd name="connsiteY189" fmla="*/ 2002628 h 2344739"/>
              <a:gd name="connsiteX190" fmla="*/ 2444403 w 12193149"/>
              <a:gd name="connsiteY190" fmla="*/ 2016529 h 2344739"/>
              <a:gd name="connsiteX191" fmla="*/ 2316260 w 12193149"/>
              <a:gd name="connsiteY191" fmla="*/ 2024996 h 2344739"/>
              <a:gd name="connsiteX192" fmla="*/ 2209726 w 12193149"/>
              <a:gd name="connsiteY192" fmla="*/ 2019763 h 2344739"/>
              <a:gd name="connsiteX193" fmla="*/ 2095813 w 12193149"/>
              <a:gd name="connsiteY193" fmla="*/ 2003052 h 2344739"/>
              <a:gd name="connsiteX194" fmla="*/ 1998504 w 12193149"/>
              <a:gd name="connsiteY194" fmla="*/ 1995032 h 2344739"/>
              <a:gd name="connsiteX195" fmla="*/ 1929320 w 12193149"/>
              <a:gd name="connsiteY195" fmla="*/ 2016977 h 2344739"/>
              <a:gd name="connsiteX196" fmla="*/ 1922798 w 12193149"/>
              <a:gd name="connsiteY196" fmla="*/ 2012146 h 2344739"/>
              <a:gd name="connsiteX197" fmla="*/ 1874228 w 12193149"/>
              <a:gd name="connsiteY197" fmla="*/ 2013741 h 2344739"/>
              <a:gd name="connsiteX198" fmla="*/ 1787803 w 12193149"/>
              <a:gd name="connsiteY198" fmla="*/ 2041363 h 2344739"/>
              <a:gd name="connsiteX199" fmla="*/ 1739352 w 12193149"/>
              <a:gd name="connsiteY199" fmla="*/ 2036312 h 2344739"/>
              <a:gd name="connsiteX200" fmla="*/ 1676219 w 12193149"/>
              <a:gd name="connsiteY200" fmla="*/ 2019963 h 2344739"/>
              <a:gd name="connsiteX201" fmla="*/ 1609817 w 12193149"/>
              <a:gd name="connsiteY201" fmla="*/ 2013066 h 2344739"/>
              <a:gd name="connsiteX202" fmla="*/ 1497258 w 12193149"/>
              <a:gd name="connsiteY202" fmla="*/ 1987476 h 2344739"/>
              <a:gd name="connsiteX203" fmla="*/ 1151127 w 12193149"/>
              <a:gd name="connsiteY203" fmla="*/ 1938041 h 2344739"/>
              <a:gd name="connsiteX204" fmla="*/ 859417 w 12193149"/>
              <a:gd name="connsiteY204" fmla="*/ 1928608 h 2344739"/>
              <a:gd name="connsiteX205" fmla="*/ 838688 w 12193149"/>
              <a:gd name="connsiteY205" fmla="*/ 1929821 h 2344739"/>
              <a:gd name="connsiteX206" fmla="*/ 817957 w 12193149"/>
              <a:gd name="connsiteY206" fmla="*/ 1927857 h 2344739"/>
              <a:gd name="connsiteX207" fmla="*/ 812654 w 12193149"/>
              <a:gd name="connsiteY207" fmla="*/ 1930751 h 2344739"/>
              <a:gd name="connsiteX208" fmla="*/ 721195 w 12193149"/>
              <a:gd name="connsiteY208" fmla="*/ 1929661 h 2344739"/>
              <a:gd name="connsiteX209" fmla="*/ 720890 w 12193149"/>
              <a:gd name="connsiteY209" fmla="*/ 1928399 h 2344739"/>
              <a:gd name="connsiteX210" fmla="*/ 710023 w 12193149"/>
              <a:gd name="connsiteY210" fmla="*/ 1922722 h 2344739"/>
              <a:gd name="connsiteX211" fmla="*/ 597940 w 12193149"/>
              <a:gd name="connsiteY211" fmla="*/ 1879864 h 2344739"/>
              <a:gd name="connsiteX212" fmla="*/ 579683 w 12193149"/>
              <a:gd name="connsiteY212" fmla="*/ 1877212 h 2344739"/>
              <a:gd name="connsiteX213" fmla="*/ 572865 w 12193149"/>
              <a:gd name="connsiteY213" fmla="*/ 1877401 h 2344739"/>
              <a:gd name="connsiteX214" fmla="*/ 446247 w 12193149"/>
              <a:gd name="connsiteY214" fmla="*/ 1839371 h 2344739"/>
              <a:gd name="connsiteX215" fmla="*/ 405163 w 12193149"/>
              <a:gd name="connsiteY215" fmla="*/ 1833548 h 2344739"/>
              <a:gd name="connsiteX216" fmla="*/ 293583 w 12193149"/>
              <a:gd name="connsiteY216" fmla="*/ 1812852 h 2344739"/>
              <a:gd name="connsiteX217" fmla="*/ 119529 w 12193149"/>
              <a:gd name="connsiteY217" fmla="*/ 1761047 h 2344739"/>
              <a:gd name="connsiteX218" fmla="*/ 16674 w 12193149"/>
              <a:gd name="connsiteY218" fmla="*/ 1758191 h 2344739"/>
              <a:gd name="connsiteX219" fmla="*/ 1150 w 12193149"/>
              <a:gd name="connsiteY219" fmla="*/ 1752722 h 2344739"/>
              <a:gd name="connsiteX220" fmla="*/ 1148 w 12193149"/>
              <a:gd name="connsiteY220" fmla="*/ 222213 h 2344739"/>
              <a:gd name="connsiteX221" fmla="*/ 1148 w 12193149"/>
              <a:gd name="connsiteY221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585655 w 12193149"/>
              <a:gd name="connsiteY63" fmla="*/ 1795542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406539 w 12193149"/>
              <a:gd name="connsiteY105" fmla="*/ 2142468 h 2344739"/>
              <a:gd name="connsiteX106" fmla="*/ 7219707 w 12193149"/>
              <a:gd name="connsiteY106" fmla="*/ 2156680 h 2344739"/>
              <a:gd name="connsiteX107" fmla="*/ 7202249 w 12193149"/>
              <a:gd name="connsiteY107" fmla="*/ 2161230 h 2344739"/>
              <a:gd name="connsiteX108" fmla="*/ 7198152 w 12193149"/>
              <a:gd name="connsiteY108" fmla="*/ 2166588 h 2344739"/>
              <a:gd name="connsiteX109" fmla="*/ 7171956 w 12193149"/>
              <a:gd name="connsiteY109" fmla="*/ 2171236 h 2344739"/>
              <a:gd name="connsiteX110" fmla="*/ 7098136 w 12193149"/>
              <a:gd name="connsiteY110" fmla="*/ 2183464 h 2344739"/>
              <a:gd name="connsiteX111" fmla="*/ 7019644 w 12193149"/>
              <a:gd name="connsiteY111" fmla="*/ 2183090 h 2344739"/>
              <a:gd name="connsiteX112" fmla="*/ 6905294 w 12193149"/>
              <a:gd name="connsiteY112" fmla="*/ 2212596 h 2344739"/>
              <a:gd name="connsiteX113" fmla="*/ 6709370 w 12193149"/>
              <a:gd name="connsiteY113" fmla="*/ 2240551 h 2344739"/>
              <a:gd name="connsiteX114" fmla="*/ 6550602 w 12193149"/>
              <a:gd name="connsiteY114" fmla="*/ 2269327 h 2344739"/>
              <a:gd name="connsiteX115" fmla="*/ 6318708 w 12193149"/>
              <a:gd name="connsiteY115" fmla="*/ 2316127 h 2344739"/>
              <a:gd name="connsiteX116" fmla="*/ 6169822 w 12193149"/>
              <a:gd name="connsiteY116" fmla="*/ 2318214 h 2344739"/>
              <a:gd name="connsiteX117" fmla="*/ 6074996 w 12193149"/>
              <a:gd name="connsiteY117" fmla="*/ 2338676 h 2344739"/>
              <a:gd name="connsiteX118" fmla="*/ 6069677 w 12193149"/>
              <a:gd name="connsiteY118" fmla="*/ 2337139 h 2344739"/>
              <a:gd name="connsiteX119" fmla="*/ 6049786 w 12193149"/>
              <a:gd name="connsiteY119" fmla="*/ 2337822 h 2344739"/>
              <a:gd name="connsiteX120" fmla="*/ 6042433 w 12193149"/>
              <a:gd name="connsiteY120" fmla="*/ 2329473 h 2344739"/>
              <a:gd name="connsiteX121" fmla="*/ 6011238 w 12193149"/>
              <a:gd name="connsiteY121" fmla="*/ 2324380 h 2344739"/>
              <a:gd name="connsiteX122" fmla="*/ 5958523 w 12193149"/>
              <a:gd name="connsiteY122" fmla="*/ 2328024 h 2344739"/>
              <a:gd name="connsiteX123" fmla="*/ 5760067 w 12193149"/>
              <a:gd name="connsiteY123" fmla="*/ 2343716 h 2344739"/>
              <a:gd name="connsiteX124" fmla="*/ 5628108 w 12193149"/>
              <a:gd name="connsiteY124" fmla="*/ 2344739 h 2344739"/>
              <a:gd name="connsiteX125" fmla="*/ 5472054 w 12193149"/>
              <a:gd name="connsiteY125" fmla="*/ 2330719 h 2344739"/>
              <a:gd name="connsiteX126" fmla="*/ 5433909 w 12193149"/>
              <a:gd name="connsiteY126" fmla="*/ 2319466 h 2344739"/>
              <a:gd name="connsiteX127" fmla="*/ 5382817 w 12193149"/>
              <a:gd name="connsiteY127" fmla="*/ 2301764 h 2344739"/>
              <a:gd name="connsiteX128" fmla="*/ 5262912 w 12193149"/>
              <a:gd name="connsiteY128" fmla="*/ 2281347 h 2344739"/>
              <a:gd name="connsiteX129" fmla="*/ 5224109 w 12193149"/>
              <a:gd name="connsiteY129" fmla="*/ 2270223 h 2344739"/>
              <a:gd name="connsiteX130" fmla="*/ 5175808 w 12193149"/>
              <a:gd name="connsiteY130" fmla="*/ 2267233 h 2344739"/>
              <a:gd name="connsiteX131" fmla="*/ 5157702 w 12193149"/>
              <a:gd name="connsiteY131" fmla="*/ 2260010 h 2344739"/>
              <a:gd name="connsiteX132" fmla="*/ 5143747 w 12193149"/>
              <a:gd name="connsiteY132" fmla="*/ 2256610 h 2344739"/>
              <a:gd name="connsiteX133" fmla="*/ 5140744 w 12193149"/>
              <a:gd name="connsiteY133" fmla="*/ 2254509 h 2344739"/>
              <a:gd name="connsiteX134" fmla="*/ 5122807 w 12193149"/>
              <a:gd name="connsiteY134" fmla="*/ 2243656 h 2344739"/>
              <a:gd name="connsiteX135" fmla="*/ 5066938 w 12193149"/>
              <a:gd name="connsiteY135" fmla="*/ 2250227 h 2344739"/>
              <a:gd name="connsiteX136" fmla="*/ 5012662 w 12193149"/>
              <a:gd name="connsiteY136" fmla="*/ 2233846 h 2344739"/>
              <a:gd name="connsiteX137" fmla="*/ 4841589 w 12193149"/>
              <a:gd name="connsiteY137" fmla="*/ 2209829 h 2344739"/>
              <a:gd name="connsiteX138" fmla="*/ 4763595 w 12193149"/>
              <a:gd name="connsiteY138" fmla="*/ 2182061 h 2344739"/>
              <a:gd name="connsiteX139" fmla="*/ 4724334 w 12193149"/>
              <a:gd name="connsiteY139" fmla="*/ 2173047 h 2344739"/>
              <a:gd name="connsiteX140" fmla="*/ 4722324 w 12193149"/>
              <a:gd name="connsiteY140" fmla="*/ 2172298 h 2344739"/>
              <a:gd name="connsiteX141" fmla="*/ 4723259 w 12193149"/>
              <a:gd name="connsiteY141" fmla="*/ 2172087 h 2344739"/>
              <a:gd name="connsiteX142" fmla="*/ 4718350 w 12193149"/>
              <a:gd name="connsiteY142" fmla="*/ 2170817 h 2344739"/>
              <a:gd name="connsiteX143" fmla="*/ 4722324 w 12193149"/>
              <a:gd name="connsiteY143" fmla="*/ 2172298 h 2344739"/>
              <a:gd name="connsiteX144" fmla="*/ 4716674 w 12193149"/>
              <a:gd name="connsiteY144" fmla="*/ 2173573 h 2344739"/>
              <a:gd name="connsiteX145" fmla="*/ 4516962 w 12193149"/>
              <a:gd name="connsiteY145" fmla="*/ 2163671 h 2344739"/>
              <a:gd name="connsiteX146" fmla="*/ 4429691 w 12193149"/>
              <a:gd name="connsiteY146" fmla="*/ 2153020 h 2344739"/>
              <a:gd name="connsiteX147" fmla="*/ 4364023 w 12193149"/>
              <a:gd name="connsiteY147" fmla="*/ 2151674 h 2344739"/>
              <a:gd name="connsiteX148" fmla="*/ 4318114 w 12193149"/>
              <a:gd name="connsiteY148" fmla="*/ 2158289 h 2344739"/>
              <a:gd name="connsiteX149" fmla="*/ 4316258 w 12193149"/>
              <a:gd name="connsiteY149" fmla="*/ 2156948 h 2344739"/>
              <a:gd name="connsiteX150" fmla="*/ 4296292 w 12193149"/>
              <a:gd name="connsiteY150" fmla="*/ 2155069 h 2344739"/>
              <a:gd name="connsiteX151" fmla="*/ 4291212 w 12193149"/>
              <a:gd name="connsiteY151" fmla="*/ 2157986 h 2344739"/>
              <a:gd name="connsiteX152" fmla="*/ 4277290 w 12193149"/>
              <a:gd name="connsiteY152" fmla="*/ 2157740 h 2344739"/>
              <a:gd name="connsiteX153" fmla="*/ 4249265 w 12193149"/>
              <a:gd name="connsiteY153" fmla="*/ 2160064 h 2344739"/>
              <a:gd name="connsiteX154" fmla="*/ 4203199 w 12193149"/>
              <a:gd name="connsiteY154" fmla="*/ 2157269 h 2344739"/>
              <a:gd name="connsiteX155" fmla="*/ 4202893 w 12193149"/>
              <a:gd name="connsiteY155" fmla="*/ 2156010 h 2344739"/>
              <a:gd name="connsiteX156" fmla="*/ 4192396 w 12193149"/>
              <a:gd name="connsiteY156" fmla="*/ 2150376 h 2344739"/>
              <a:gd name="connsiteX157" fmla="*/ 4143893 w 12193149"/>
              <a:gd name="connsiteY157" fmla="*/ 2134511 h 2344739"/>
              <a:gd name="connsiteX158" fmla="*/ 4084245 w 12193149"/>
              <a:gd name="connsiteY158" fmla="*/ 2107978 h 2344739"/>
              <a:gd name="connsiteX159" fmla="*/ 4075694 w 12193149"/>
              <a:gd name="connsiteY159" fmla="*/ 2107143 h 2344739"/>
              <a:gd name="connsiteX160" fmla="*/ 4075575 w 12193149"/>
              <a:gd name="connsiteY160" fmla="*/ 2106844 h 2344739"/>
              <a:gd name="connsiteX161" fmla="*/ 4066658 w 12193149"/>
              <a:gd name="connsiteY161" fmla="*/ 2105400 h 2344739"/>
              <a:gd name="connsiteX162" fmla="*/ 4060102 w 12193149"/>
              <a:gd name="connsiteY162" fmla="*/ 2105618 h 2344739"/>
              <a:gd name="connsiteX163" fmla="*/ 4043512 w 12193149"/>
              <a:gd name="connsiteY163" fmla="*/ 2103997 h 2344739"/>
              <a:gd name="connsiteX164" fmla="*/ 4038145 w 12193149"/>
              <a:gd name="connsiteY164" fmla="*/ 2101563 h 2344739"/>
              <a:gd name="connsiteX165" fmla="*/ 4036511 w 12193149"/>
              <a:gd name="connsiteY165" fmla="*/ 2097896 h 2344739"/>
              <a:gd name="connsiteX166" fmla="*/ 4034926 w 12193149"/>
              <a:gd name="connsiteY166" fmla="*/ 2098131 h 2344739"/>
              <a:gd name="connsiteX167" fmla="*/ 4005686 w 12193149"/>
              <a:gd name="connsiteY167" fmla="*/ 2085563 h 2344739"/>
              <a:gd name="connsiteX168" fmla="*/ 3937994 w 12193149"/>
              <a:gd name="connsiteY168" fmla="*/ 2068106 h 2344739"/>
              <a:gd name="connsiteX169" fmla="*/ 3898423 w 12193149"/>
              <a:gd name="connsiteY169" fmla="*/ 2062451 h 2344739"/>
              <a:gd name="connsiteX170" fmla="*/ 3790908 w 12193149"/>
              <a:gd name="connsiteY170" fmla="*/ 2042213 h 2344739"/>
              <a:gd name="connsiteX171" fmla="*/ 3683661 w 12193149"/>
              <a:gd name="connsiteY171" fmla="*/ 2018290 h 2344739"/>
              <a:gd name="connsiteX172" fmla="*/ 3611183 w 12193149"/>
              <a:gd name="connsiteY172" fmla="*/ 1986019 h 2344739"/>
              <a:gd name="connsiteX173" fmla="*/ 3605003 w 12193149"/>
              <a:gd name="connsiteY173" fmla="*/ 1987381 h 2344739"/>
              <a:gd name="connsiteX174" fmla="*/ 3595884 w 12193149"/>
              <a:gd name="connsiteY174" fmla="*/ 1987545 h 2344739"/>
              <a:gd name="connsiteX175" fmla="*/ 3595649 w 12193149"/>
              <a:gd name="connsiteY175" fmla="*/ 1987276 h 2344739"/>
              <a:gd name="connsiteX176" fmla="*/ 3587126 w 12193149"/>
              <a:gd name="connsiteY176" fmla="*/ 1987966 h 2344739"/>
              <a:gd name="connsiteX177" fmla="*/ 3537283 w 12193149"/>
              <a:gd name="connsiteY177" fmla="*/ 1978267 h 2344739"/>
              <a:gd name="connsiteX178" fmla="*/ 3474371 w 12193149"/>
              <a:gd name="connsiteY178" fmla="*/ 1974606 h 2344739"/>
              <a:gd name="connsiteX179" fmla="*/ 3401876 w 12193149"/>
              <a:gd name="connsiteY179" fmla="*/ 1962558 h 2344739"/>
              <a:gd name="connsiteX180" fmla="*/ 3365036 w 12193149"/>
              <a:gd name="connsiteY180" fmla="*/ 1979510 h 2344739"/>
              <a:gd name="connsiteX181" fmla="*/ 3345174 w 12193149"/>
              <a:gd name="connsiteY181" fmla="*/ 1981192 h 2344739"/>
              <a:gd name="connsiteX182" fmla="*/ 3342846 w 12193149"/>
              <a:gd name="connsiteY182" fmla="*/ 1980217 h 2344739"/>
              <a:gd name="connsiteX183" fmla="*/ 3263504 w 12193149"/>
              <a:gd name="connsiteY183" fmla="*/ 1986094 h 2344739"/>
              <a:gd name="connsiteX184" fmla="*/ 3143704 w 12193149"/>
              <a:gd name="connsiteY184" fmla="*/ 1993869 h 2344739"/>
              <a:gd name="connsiteX185" fmla="*/ 3031439 w 12193149"/>
              <a:gd name="connsiteY185" fmla="*/ 1996512 h 2344739"/>
              <a:gd name="connsiteX186" fmla="*/ 2782717 w 12193149"/>
              <a:gd name="connsiteY186" fmla="*/ 2018333 h 2344739"/>
              <a:gd name="connsiteX187" fmla="*/ 2647675 w 12193149"/>
              <a:gd name="connsiteY187" fmla="*/ 2028869 h 2344739"/>
              <a:gd name="connsiteX188" fmla="*/ 2569176 w 12193149"/>
              <a:gd name="connsiteY188" fmla="*/ 2002628 h 2344739"/>
              <a:gd name="connsiteX189" fmla="*/ 2444403 w 12193149"/>
              <a:gd name="connsiteY189" fmla="*/ 2016529 h 2344739"/>
              <a:gd name="connsiteX190" fmla="*/ 2316260 w 12193149"/>
              <a:gd name="connsiteY190" fmla="*/ 2024996 h 2344739"/>
              <a:gd name="connsiteX191" fmla="*/ 2209726 w 12193149"/>
              <a:gd name="connsiteY191" fmla="*/ 2019763 h 2344739"/>
              <a:gd name="connsiteX192" fmla="*/ 2095813 w 12193149"/>
              <a:gd name="connsiteY192" fmla="*/ 2003052 h 2344739"/>
              <a:gd name="connsiteX193" fmla="*/ 1998504 w 12193149"/>
              <a:gd name="connsiteY193" fmla="*/ 1995032 h 2344739"/>
              <a:gd name="connsiteX194" fmla="*/ 1929320 w 12193149"/>
              <a:gd name="connsiteY194" fmla="*/ 2016977 h 2344739"/>
              <a:gd name="connsiteX195" fmla="*/ 1922798 w 12193149"/>
              <a:gd name="connsiteY195" fmla="*/ 2012146 h 2344739"/>
              <a:gd name="connsiteX196" fmla="*/ 1874228 w 12193149"/>
              <a:gd name="connsiteY196" fmla="*/ 2013741 h 2344739"/>
              <a:gd name="connsiteX197" fmla="*/ 1787803 w 12193149"/>
              <a:gd name="connsiteY197" fmla="*/ 2041363 h 2344739"/>
              <a:gd name="connsiteX198" fmla="*/ 1739352 w 12193149"/>
              <a:gd name="connsiteY198" fmla="*/ 2036312 h 2344739"/>
              <a:gd name="connsiteX199" fmla="*/ 1676219 w 12193149"/>
              <a:gd name="connsiteY199" fmla="*/ 2019963 h 2344739"/>
              <a:gd name="connsiteX200" fmla="*/ 1609817 w 12193149"/>
              <a:gd name="connsiteY200" fmla="*/ 2013066 h 2344739"/>
              <a:gd name="connsiteX201" fmla="*/ 1497258 w 12193149"/>
              <a:gd name="connsiteY201" fmla="*/ 1987476 h 2344739"/>
              <a:gd name="connsiteX202" fmla="*/ 1151127 w 12193149"/>
              <a:gd name="connsiteY202" fmla="*/ 1938041 h 2344739"/>
              <a:gd name="connsiteX203" fmla="*/ 859417 w 12193149"/>
              <a:gd name="connsiteY203" fmla="*/ 1928608 h 2344739"/>
              <a:gd name="connsiteX204" fmla="*/ 838688 w 12193149"/>
              <a:gd name="connsiteY204" fmla="*/ 1929821 h 2344739"/>
              <a:gd name="connsiteX205" fmla="*/ 817957 w 12193149"/>
              <a:gd name="connsiteY205" fmla="*/ 1927857 h 2344739"/>
              <a:gd name="connsiteX206" fmla="*/ 812654 w 12193149"/>
              <a:gd name="connsiteY206" fmla="*/ 1930751 h 2344739"/>
              <a:gd name="connsiteX207" fmla="*/ 721195 w 12193149"/>
              <a:gd name="connsiteY207" fmla="*/ 1929661 h 2344739"/>
              <a:gd name="connsiteX208" fmla="*/ 720890 w 12193149"/>
              <a:gd name="connsiteY208" fmla="*/ 1928399 h 2344739"/>
              <a:gd name="connsiteX209" fmla="*/ 710023 w 12193149"/>
              <a:gd name="connsiteY209" fmla="*/ 1922722 h 2344739"/>
              <a:gd name="connsiteX210" fmla="*/ 597940 w 12193149"/>
              <a:gd name="connsiteY210" fmla="*/ 1879864 h 2344739"/>
              <a:gd name="connsiteX211" fmla="*/ 579683 w 12193149"/>
              <a:gd name="connsiteY211" fmla="*/ 1877212 h 2344739"/>
              <a:gd name="connsiteX212" fmla="*/ 572865 w 12193149"/>
              <a:gd name="connsiteY212" fmla="*/ 1877401 h 2344739"/>
              <a:gd name="connsiteX213" fmla="*/ 446247 w 12193149"/>
              <a:gd name="connsiteY213" fmla="*/ 1839371 h 2344739"/>
              <a:gd name="connsiteX214" fmla="*/ 405163 w 12193149"/>
              <a:gd name="connsiteY214" fmla="*/ 1833548 h 2344739"/>
              <a:gd name="connsiteX215" fmla="*/ 293583 w 12193149"/>
              <a:gd name="connsiteY215" fmla="*/ 1812852 h 2344739"/>
              <a:gd name="connsiteX216" fmla="*/ 119529 w 12193149"/>
              <a:gd name="connsiteY216" fmla="*/ 1761047 h 2344739"/>
              <a:gd name="connsiteX217" fmla="*/ 16674 w 12193149"/>
              <a:gd name="connsiteY217" fmla="*/ 1758191 h 2344739"/>
              <a:gd name="connsiteX218" fmla="*/ 1150 w 12193149"/>
              <a:gd name="connsiteY218" fmla="*/ 1752722 h 2344739"/>
              <a:gd name="connsiteX219" fmla="*/ 1148 w 12193149"/>
              <a:gd name="connsiteY219" fmla="*/ 222213 h 2344739"/>
              <a:gd name="connsiteX220" fmla="*/ 1148 w 12193149"/>
              <a:gd name="connsiteY220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749767 w 12193149"/>
              <a:gd name="connsiteY23" fmla="*/ 872002 h 2344739"/>
              <a:gd name="connsiteX24" fmla="*/ 11590693 w 12193149"/>
              <a:gd name="connsiteY24" fmla="*/ 963777 h 2344739"/>
              <a:gd name="connsiteX25" fmla="*/ 11506817 w 12193149"/>
              <a:gd name="connsiteY25" fmla="*/ 1033623 h 2344739"/>
              <a:gd name="connsiteX26" fmla="*/ 11280332 w 12193149"/>
              <a:gd name="connsiteY26" fmla="*/ 1223571 h 2344739"/>
              <a:gd name="connsiteX27" fmla="*/ 11228309 w 12193149"/>
              <a:gd name="connsiteY27" fmla="*/ 1276236 h 2344739"/>
              <a:gd name="connsiteX28" fmla="*/ 11218087 w 12193149"/>
              <a:gd name="connsiteY28" fmla="*/ 1275961 h 2344739"/>
              <a:gd name="connsiteX29" fmla="*/ 11217184 w 12193149"/>
              <a:gd name="connsiteY29" fmla="*/ 1275018 h 2344739"/>
              <a:gd name="connsiteX30" fmla="*/ 11188885 w 12193149"/>
              <a:gd name="connsiteY30" fmla="*/ 1292383 h 2344739"/>
              <a:gd name="connsiteX31" fmla="*/ 11184501 w 12193149"/>
              <a:gd name="connsiteY31" fmla="*/ 1292525 h 2344739"/>
              <a:gd name="connsiteX32" fmla="*/ 11166854 w 12193149"/>
              <a:gd name="connsiteY32" fmla="*/ 1306612 h 2344739"/>
              <a:gd name="connsiteX33" fmla="*/ 11157311 w 12193149"/>
              <a:gd name="connsiteY33" fmla="*/ 1312414 h 2344739"/>
              <a:gd name="connsiteX34" fmla="*/ 11155496 w 12193149"/>
              <a:gd name="connsiteY34" fmla="*/ 1317097 h 2344739"/>
              <a:gd name="connsiteX35" fmla="*/ 11140961 w 12193149"/>
              <a:gd name="connsiteY35" fmla="*/ 1324115 h 2344739"/>
              <a:gd name="connsiteX36" fmla="*/ 11138961 w 12193149"/>
              <a:gd name="connsiteY36" fmla="*/ 1323772 h 2344739"/>
              <a:gd name="connsiteX37" fmla="*/ 11128208 w 12193149"/>
              <a:gd name="connsiteY37" fmla="*/ 1333832 h 2344739"/>
              <a:gd name="connsiteX38" fmla="*/ 11120691 w 12193149"/>
              <a:gd name="connsiteY38" fmla="*/ 1347424 h 2344739"/>
              <a:gd name="connsiteX39" fmla="*/ 10894683 w 12193149"/>
              <a:gd name="connsiteY39" fmla="*/ 1473399 h 2344739"/>
              <a:gd name="connsiteX40" fmla="*/ 10773300 w 12193149"/>
              <a:gd name="connsiteY40" fmla="*/ 1523191 h 2344739"/>
              <a:gd name="connsiteX41" fmla="*/ 10627668 w 12193149"/>
              <a:gd name="connsiteY41" fmla="*/ 1559229 h 2344739"/>
              <a:gd name="connsiteX42" fmla="*/ 10581895 w 12193149"/>
              <a:gd name="connsiteY42" fmla="*/ 1568689 h 2344739"/>
              <a:gd name="connsiteX43" fmla="*/ 10547790 w 12193149"/>
              <a:gd name="connsiteY43" fmla="*/ 1598423 h 2344739"/>
              <a:gd name="connsiteX44" fmla="*/ 10529643 w 12193149"/>
              <a:gd name="connsiteY44" fmla="*/ 1596907 h 2344739"/>
              <a:gd name="connsiteX45" fmla="*/ 10526446 w 12193149"/>
              <a:gd name="connsiteY45" fmla="*/ 1596411 h 2344739"/>
              <a:gd name="connsiteX46" fmla="*/ 10515129 w 12193149"/>
              <a:gd name="connsiteY46" fmla="*/ 1599537 h 2344739"/>
              <a:gd name="connsiteX47" fmla="*/ 10491735 w 12193149"/>
              <a:gd name="connsiteY47" fmla="*/ 1594156 h 2344739"/>
              <a:gd name="connsiteX48" fmla="*/ 10471418 w 12193149"/>
              <a:gd name="connsiteY48" fmla="*/ 1601693 h 2344739"/>
              <a:gd name="connsiteX49" fmla="*/ 10377042 w 12193149"/>
              <a:gd name="connsiteY49" fmla="*/ 1644598 h 2344739"/>
              <a:gd name="connsiteX50" fmla="*/ 10319338 w 12193149"/>
              <a:gd name="connsiteY50" fmla="*/ 1666221 h 2344739"/>
              <a:gd name="connsiteX51" fmla="*/ 10295467 w 12193149"/>
              <a:gd name="connsiteY51" fmla="*/ 1668079 h 2344739"/>
              <a:gd name="connsiteX52" fmla="*/ 10263443 w 12193149"/>
              <a:gd name="connsiteY52" fmla="*/ 1674948 h 2344739"/>
              <a:gd name="connsiteX53" fmla="*/ 10205418 w 12193149"/>
              <a:gd name="connsiteY53" fmla="*/ 1682149 h 2344739"/>
              <a:gd name="connsiteX54" fmla="*/ 10177759 w 12193149"/>
              <a:gd name="connsiteY54" fmla="*/ 1692943 h 2344739"/>
              <a:gd name="connsiteX55" fmla="*/ 10165070 w 12193149"/>
              <a:gd name="connsiteY55" fmla="*/ 1693739 h 2344739"/>
              <a:gd name="connsiteX56" fmla="*/ 10156308 w 12193149"/>
              <a:gd name="connsiteY56" fmla="*/ 1707487 h 2344739"/>
              <a:gd name="connsiteX57" fmla="*/ 10118267 w 12193149"/>
              <a:gd name="connsiteY57" fmla="*/ 1731142 h 2344739"/>
              <a:gd name="connsiteX58" fmla="*/ 10083317 w 12193149"/>
              <a:gd name="connsiteY58" fmla="*/ 1743296 h 2344739"/>
              <a:gd name="connsiteX59" fmla="*/ 10040388 w 12193149"/>
              <a:gd name="connsiteY59" fmla="*/ 1741632 h 2344739"/>
              <a:gd name="connsiteX60" fmla="*/ 9961167 w 12193149"/>
              <a:gd name="connsiteY60" fmla="*/ 1757147 h 2344739"/>
              <a:gd name="connsiteX61" fmla="*/ 9848940 w 12193149"/>
              <a:gd name="connsiteY61" fmla="*/ 1763915 h 2344739"/>
              <a:gd name="connsiteX62" fmla="*/ 9729457 w 12193149"/>
              <a:gd name="connsiteY62" fmla="*/ 1784122 h 2344739"/>
              <a:gd name="connsiteX63" fmla="*/ 9613704 w 12193149"/>
              <a:gd name="connsiteY63" fmla="*/ 1812371 h 2344739"/>
              <a:gd name="connsiteX64" fmla="*/ 9338590 w 12193149"/>
              <a:gd name="connsiteY64" fmla="*/ 1869293 h 2344739"/>
              <a:gd name="connsiteX65" fmla="*/ 9232518 w 12193149"/>
              <a:gd name="connsiteY65" fmla="*/ 1893149 h 2344739"/>
              <a:gd name="connsiteX66" fmla="*/ 9156690 w 12193149"/>
              <a:gd name="connsiteY66" fmla="*/ 1903228 h 2344739"/>
              <a:gd name="connsiteX67" fmla="*/ 9054601 w 12193149"/>
              <a:gd name="connsiteY67" fmla="*/ 1910755 h 2344739"/>
              <a:gd name="connsiteX68" fmla="*/ 9006634 w 12193149"/>
              <a:gd name="connsiteY68" fmla="*/ 1914040 h 2344739"/>
              <a:gd name="connsiteX69" fmla="*/ 9006349 w 12193149"/>
              <a:gd name="connsiteY69" fmla="*/ 1913800 h 2344739"/>
              <a:gd name="connsiteX70" fmla="*/ 8997380 w 12193149"/>
              <a:gd name="connsiteY70" fmla="*/ 1915011 h 2344739"/>
              <a:gd name="connsiteX71" fmla="*/ 8991542 w 12193149"/>
              <a:gd name="connsiteY71" fmla="*/ 1917072 h 2344739"/>
              <a:gd name="connsiteX72" fmla="*/ 8975485 w 12193149"/>
              <a:gd name="connsiteY72" fmla="*/ 1920298 h 2344739"/>
              <a:gd name="connsiteX73" fmla="*/ 8969159 w 12193149"/>
              <a:gd name="connsiteY73" fmla="*/ 1919598 h 2344739"/>
              <a:gd name="connsiteX74" fmla="*/ 8964196 w 12193149"/>
              <a:gd name="connsiteY74" fmla="*/ 1917373 h 2344739"/>
              <a:gd name="connsiteX75" fmla="*/ 8930136 w 12193149"/>
              <a:gd name="connsiteY75" fmla="*/ 1914185 h 2344739"/>
              <a:gd name="connsiteX76" fmla="*/ 8753592 w 12193149"/>
              <a:gd name="connsiteY76" fmla="*/ 1933417 h 2344739"/>
              <a:gd name="connsiteX77" fmla="*/ 8708995 w 12193149"/>
              <a:gd name="connsiteY77" fmla="*/ 1935518 h 2344739"/>
              <a:gd name="connsiteX78" fmla="*/ 8597219 w 12193149"/>
              <a:gd name="connsiteY78" fmla="*/ 1944090 h 2344739"/>
              <a:gd name="connsiteX79" fmla="*/ 8526378 w 12193149"/>
              <a:gd name="connsiteY79" fmla="*/ 1929248 h 2344739"/>
              <a:gd name="connsiteX80" fmla="*/ 8512131 w 12193149"/>
              <a:gd name="connsiteY80" fmla="*/ 1935163 h 2344739"/>
              <a:gd name="connsiteX81" fmla="*/ 8507315 w 12193149"/>
              <a:gd name="connsiteY81" fmla="*/ 1938164 h 2344739"/>
              <a:gd name="connsiteX82" fmla="*/ 8499116 w 12193149"/>
              <a:gd name="connsiteY82" fmla="*/ 1940902 h 2344739"/>
              <a:gd name="connsiteX83" fmla="*/ 8498742 w 12193149"/>
              <a:gd name="connsiteY83" fmla="*/ 1940723 h 2344739"/>
              <a:gd name="connsiteX84" fmla="*/ 8491397 w 12193149"/>
              <a:gd name="connsiteY84" fmla="*/ 1943773 h 2344739"/>
              <a:gd name="connsiteX85" fmla="*/ 8368330 w 12193149"/>
              <a:gd name="connsiteY85" fmla="*/ 1957815 h 2344739"/>
              <a:gd name="connsiteX86" fmla="*/ 8354947 w 12193149"/>
              <a:gd name="connsiteY86" fmla="*/ 1958009 h 2344739"/>
              <a:gd name="connsiteX87" fmla="*/ 8321252 w 12193149"/>
              <a:gd name="connsiteY87" fmla="*/ 1974587 h 2344739"/>
              <a:gd name="connsiteX88" fmla="*/ 8315581 w 12193149"/>
              <a:gd name="connsiteY88" fmla="*/ 1974913 h 2344739"/>
              <a:gd name="connsiteX89" fmla="*/ 8296322 w 12193149"/>
              <a:gd name="connsiteY89" fmla="*/ 1988808 h 2344739"/>
              <a:gd name="connsiteX90" fmla="*/ 8285424 w 12193149"/>
              <a:gd name="connsiteY90" fmla="*/ 1994631 h 2344739"/>
              <a:gd name="connsiteX91" fmla="*/ 8284298 w 12193149"/>
              <a:gd name="connsiteY91" fmla="*/ 1999074 h 2344739"/>
              <a:gd name="connsiteX92" fmla="*/ 8267224 w 12193149"/>
              <a:gd name="connsiteY92" fmla="*/ 2006249 h 2344739"/>
              <a:gd name="connsiteX93" fmla="*/ 8264525 w 12193149"/>
              <a:gd name="connsiteY93" fmla="*/ 2006019 h 2344739"/>
              <a:gd name="connsiteX94" fmla="*/ 8253181 w 12193149"/>
              <a:gd name="connsiteY94" fmla="*/ 2015862 h 2344739"/>
              <a:gd name="connsiteX95" fmla="*/ 8246982 w 12193149"/>
              <a:gd name="connsiteY95" fmla="*/ 2028854 h 2344739"/>
              <a:gd name="connsiteX96" fmla="*/ 8091420 w 12193149"/>
              <a:gd name="connsiteY96" fmla="*/ 2075015 h 2344739"/>
              <a:gd name="connsiteX97" fmla="*/ 7906555 w 12193149"/>
              <a:gd name="connsiteY97" fmla="*/ 2116988 h 2344739"/>
              <a:gd name="connsiteX98" fmla="*/ 7719893 w 12193149"/>
              <a:gd name="connsiteY98" fmla="*/ 2142703 h 2344739"/>
              <a:gd name="connsiteX99" fmla="*/ 7615495 w 12193149"/>
              <a:gd name="connsiteY99" fmla="*/ 2139232 h 2344739"/>
              <a:gd name="connsiteX100" fmla="*/ 7528691 w 12193149"/>
              <a:gd name="connsiteY100" fmla="*/ 2145060 h 2344739"/>
              <a:gd name="connsiteX101" fmla="*/ 7520719 w 12193149"/>
              <a:gd name="connsiteY101" fmla="*/ 2147613 h 2344739"/>
              <a:gd name="connsiteX102" fmla="*/ 7508559 w 12193149"/>
              <a:gd name="connsiteY102" fmla="*/ 2148948 h 2344739"/>
              <a:gd name="connsiteX103" fmla="*/ 7508188 w 12193149"/>
              <a:gd name="connsiteY103" fmla="*/ 2148621 h 2344739"/>
              <a:gd name="connsiteX104" fmla="*/ 7496943 w 12193149"/>
              <a:gd name="connsiteY104" fmla="*/ 2150573 h 2344739"/>
              <a:gd name="connsiteX105" fmla="*/ 7219707 w 12193149"/>
              <a:gd name="connsiteY105" fmla="*/ 2156680 h 2344739"/>
              <a:gd name="connsiteX106" fmla="*/ 7202249 w 12193149"/>
              <a:gd name="connsiteY106" fmla="*/ 2161230 h 2344739"/>
              <a:gd name="connsiteX107" fmla="*/ 7198152 w 12193149"/>
              <a:gd name="connsiteY107" fmla="*/ 2166588 h 2344739"/>
              <a:gd name="connsiteX108" fmla="*/ 7171956 w 12193149"/>
              <a:gd name="connsiteY108" fmla="*/ 2171236 h 2344739"/>
              <a:gd name="connsiteX109" fmla="*/ 7098136 w 12193149"/>
              <a:gd name="connsiteY109" fmla="*/ 2183464 h 2344739"/>
              <a:gd name="connsiteX110" fmla="*/ 7019644 w 12193149"/>
              <a:gd name="connsiteY110" fmla="*/ 2183090 h 2344739"/>
              <a:gd name="connsiteX111" fmla="*/ 6905294 w 12193149"/>
              <a:gd name="connsiteY111" fmla="*/ 2212596 h 2344739"/>
              <a:gd name="connsiteX112" fmla="*/ 6709370 w 12193149"/>
              <a:gd name="connsiteY112" fmla="*/ 2240551 h 2344739"/>
              <a:gd name="connsiteX113" fmla="*/ 6550602 w 12193149"/>
              <a:gd name="connsiteY113" fmla="*/ 2269327 h 2344739"/>
              <a:gd name="connsiteX114" fmla="*/ 6318708 w 12193149"/>
              <a:gd name="connsiteY114" fmla="*/ 2316127 h 2344739"/>
              <a:gd name="connsiteX115" fmla="*/ 6169822 w 12193149"/>
              <a:gd name="connsiteY115" fmla="*/ 2318214 h 2344739"/>
              <a:gd name="connsiteX116" fmla="*/ 6074996 w 12193149"/>
              <a:gd name="connsiteY116" fmla="*/ 2338676 h 2344739"/>
              <a:gd name="connsiteX117" fmla="*/ 6069677 w 12193149"/>
              <a:gd name="connsiteY117" fmla="*/ 2337139 h 2344739"/>
              <a:gd name="connsiteX118" fmla="*/ 6049786 w 12193149"/>
              <a:gd name="connsiteY118" fmla="*/ 2337822 h 2344739"/>
              <a:gd name="connsiteX119" fmla="*/ 6042433 w 12193149"/>
              <a:gd name="connsiteY119" fmla="*/ 2329473 h 2344739"/>
              <a:gd name="connsiteX120" fmla="*/ 6011238 w 12193149"/>
              <a:gd name="connsiteY120" fmla="*/ 2324380 h 2344739"/>
              <a:gd name="connsiteX121" fmla="*/ 5958523 w 12193149"/>
              <a:gd name="connsiteY121" fmla="*/ 2328024 h 2344739"/>
              <a:gd name="connsiteX122" fmla="*/ 5760067 w 12193149"/>
              <a:gd name="connsiteY122" fmla="*/ 2343716 h 2344739"/>
              <a:gd name="connsiteX123" fmla="*/ 5628108 w 12193149"/>
              <a:gd name="connsiteY123" fmla="*/ 2344739 h 2344739"/>
              <a:gd name="connsiteX124" fmla="*/ 5472054 w 12193149"/>
              <a:gd name="connsiteY124" fmla="*/ 2330719 h 2344739"/>
              <a:gd name="connsiteX125" fmla="*/ 5433909 w 12193149"/>
              <a:gd name="connsiteY125" fmla="*/ 2319466 h 2344739"/>
              <a:gd name="connsiteX126" fmla="*/ 5382817 w 12193149"/>
              <a:gd name="connsiteY126" fmla="*/ 2301764 h 2344739"/>
              <a:gd name="connsiteX127" fmla="*/ 5262912 w 12193149"/>
              <a:gd name="connsiteY127" fmla="*/ 2281347 h 2344739"/>
              <a:gd name="connsiteX128" fmla="*/ 5224109 w 12193149"/>
              <a:gd name="connsiteY128" fmla="*/ 2270223 h 2344739"/>
              <a:gd name="connsiteX129" fmla="*/ 5175808 w 12193149"/>
              <a:gd name="connsiteY129" fmla="*/ 2267233 h 2344739"/>
              <a:gd name="connsiteX130" fmla="*/ 5157702 w 12193149"/>
              <a:gd name="connsiteY130" fmla="*/ 2260010 h 2344739"/>
              <a:gd name="connsiteX131" fmla="*/ 5143747 w 12193149"/>
              <a:gd name="connsiteY131" fmla="*/ 2256610 h 2344739"/>
              <a:gd name="connsiteX132" fmla="*/ 5140744 w 12193149"/>
              <a:gd name="connsiteY132" fmla="*/ 2254509 h 2344739"/>
              <a:gd name="connsiteX133" fmla="*/ 5122807 w 12193149"/>
              <a:gd name="connsiteY133" fmla="*/ 2243656 h 2344739"/>
              <a:gd name="connsiteX134" fmla="*/ 5066938 w 12193149"/>
              <a:gd name="connsiteY134" fmla="*/ 2250227 h 2344739"/>
              <a:gd name="connsiteX135" fmla="*/ 5012662 w 12193149"/>
              <a:gd name="connsiteY135" fmla="*/ 2233846 h 2344739"/>
              <a:gd name="connsiteX136" fmla="*/ 4841589 w 12193149"/>
              <a:gd name="connsiteY136" fmla="*/ 2209829 h 2344739"/>
              <a:gd name="connsiteX137" fmla="*/ 4763595 w 12193149"/>
              <a:gd name="connsiteY137" fmla="*/ 2182061 h 2344739"/>
              <a:gd name="connsiteX138" fmla="*/ 4724334 w 12193149"/>
              <a:gd name="connsiteY138" fmla="*/ 2173047 h 2344739"/>
              <a:gd name="connsiteX139" fmla="*/ 4722324 w 12193149"/>
              <a:gd name="connsiteY139" fmla="*/ 2172298 h 2344739"/>
              <a:gd name="connsiteX140" fmla="*/ 4723259 w 12193149"/>
              <a:gd name="connsiteY140" fmla="*/ 2172087 h 2344739"/>
              <a:gd name="connsiteX141" fmla="*/ 4718350 w 12193149"/>
              <a:gd name="connsiteY141" fmla="*/ 2170817 h 2344739"/>
              <a:gd name="connsiteX142" fmla="*/ 4722324 w 12193149"/>
              <a:gd name="connsiteY142" fmla="*/ 2172298 h 2344739"/>
              <a:gd name="connsiteX143" fmla="*/ 4716674 w 12193149"/>
              <a:gd name="connsiteY143" fmla="*/ 2173573 h 2344739"/>
              <a:gd name="connsiteX144" fmla="*/ 4516962 w 12193149"/>
              <a:gd name="connsiteY144" fmla="*/ 2163671 h 2344739"/>
              <a:gd name="connsiteX145" fmla="*/ 4429691 w 12193149"/>
              <a:gd name="connsiteY145" fmla="*/ 2153020 h 2344739"/>
              <a:gd name="connsiteX146" fmla="*/ 4364023 w 12193149"/>
              <a:gd name="connsiteY146" fmla="*/ 2151674 h 2344739"/>
              <a:gd name="connsiteX147" fmla="*/ 4318114 w 12193149"/>
              <a:gd name="connsiteY147" fmla="*/ 2158289 h 2344739"/>
              <a:gd name="connsiteX148" fmla="*/ 4316258 w 12193149"/>
              <a:gd name="connsiteY148" fmla="*/ 2156948 h 2344739"/>
              <a:gd name="connsiteX149" fmla="*/ 4296292 w 12193149"/>
              <a:gd name="connsiteY149" fmla="*/ 2155069 h 2344739"/>
              <a:gd name="connsiteX150" fmla="*/ 4291212 w 12193149"/>
              <a:gd name="connsiteY150" fmla="*/ 2157986 h 2344739"/>
              <a:gd name="connsiteX151" fmla="*/ 4277290 w 12193149"/>
              <a:gd name="connsiteY151" fmla="*/ 2157740 h 2344739"/>
              <a:gd name="connsiteX152" fmla="*/ 4249265 w 12193149"/>
              <a:gd name="connsiteY152" fmla="*/ 2160064 h 2344739"/>
              <a:gd name="connsiteX153" fmla="*/ 4203199 w 12193149"/>
              <a:gd name="connsiteY153" fmla="*/ 2157269 h 2344739"/>
              <a:gd name="connsiteX154" fmla="*/ 4202893 w 12193149"/>
              <a:gd name="connsiteY154" fmla="*/ 2156010 h 2344739"/>
              <a:gd name="connsiteX155" fmla="*/ 4192396 w 12193149"/>
              <a:gd name="connsiteY155" fmla="*/ 2150376 h 2344739"/>
              <a:gd name="connsiteX156" fmla="*/ 4143893 w 12193149"/>
              <a:gd name="connsiteY156" fmla="*/ 2134511 h 2344739"/>
              <a:gd name="connsiteX157" fmla="*/ 4084245 w 12193149"/>
              <a:gd name="connsiteY157" fmla="*/ 2107978 h 2344739"/>
              <a:gd name="connsiteX158" fmla="*/ 4075694 w 12193149"/>
              <a:gd name="connsiteY158" fmla="*/ 2107143 h 2344739"/>
              <a:gd name="connsiteX159" fmla="*/ 4075575 w 12193149"/>
              <a:gd name="connsiteY159" fmla="*/ 2106844 h 2344739"/>
              <a:gd name="connsiteX160" fmla="*/ 4066658 w 12193149"/>
              <a:gd name="connsiteY160" fmla="*/ 2105400 h 2344739"/>
              <a:gd name="connsiteX161" fmla="*/ 4060102 w 12193149"/>
              <a:gd name="connsiteY161" fmla="*/ 2105618 h 2344739"/>
              <a:gd name="connsiteX162" fmla="*/ 4043512 w 12193149"/>
              <a:gd name="connsiteY162" fmla="*/ 2103997 h 2344739"/>
              <a:gd name="connsiteX163" fmla="*/ 4038145 w 12193149"/>
              <a:gd name="connsiteY163" fmla="*/ 2101563 h 2344739"/>
              <a:gd name="connsiteX164" fmla="*/ 4036511 w 12193149"/>
              <a:gd name="connsiteY164" fmla="*/ 2097896 h 2344739"/>
              <a:gd name="connsiteX165" fmla="*/ 4034926 w 12193149"/>
              <a:gd name="connsiteY165" fmla="*/ 2098131 h 2344739"/>
              <a:gd name="connsiteX166" fmla="*/ 4005686 w 12193149"/>
              <a:gd name="connsiteY166" fmla="*/ 2085563 h 2344739"/>
              <a:gd name="connsiteX167" fmla="*/ 3937994 w 12193149"/>
              <a:gd name="connsiteY167" fmla="*/ 2068106 h 2344739"/>
              <a:gd name="connsiteX168" fmla="*/ 3898423 w 12193149"/>
              <a:gd name="connsiteY168" fmla="*/ 2062451 h 2344739"/>
              <a:gd name="connsiteX169" fmla="*/ 3790908 w 12193149"/>
              <a:gd name="connsiteY169" fmla="*/ 2042213 h 2344739"/>
              <a:gd name="connsiteX170" fmla="*/ 3683661 w 12193149"/>
              <a:gd name="connsiteY170" fmla="*/ 2018290 h 2344739"/>
              <a:gd name="connsiteX171" fmla="*/ 3611183 w 12193149"/>
              <a:gd name="connsiteY171" fmla="*/ 1986019 h 2344739"/>
              <a:gd name="connsiteX172" fmla="*/ 3605003 w 12193149"/>
              <a:gd name="connsiteY172" fmla="*/ 1987381 h 2344739"/>
              <a:gd name="connsiteX173" fmla="*/ 3595884 w 12193149"/>
              <a:gd name="connsiteY173" fmla="*/ 1987545 h 2344739"/>
              <a:gd name="connsiteX174" fmla="*/ 3595649 w 12193149"/>
              <a:gd name="connsiteY174" fmla="*/ 1987276 h 2344739"/>
              <a:gd name="connsiteX175" fmla="*/ 3587126 w 12193149"/>
              <a:gd name="connsiteY175" fmla="*/ 1987966 h 2344739"/>
              <a:gd name="connsiteX176" fmla="*/ 3537283 w 12193149"/>
              <a:gd name="connsiteY176" fmla="*/ 1978267 h 2344739"/>
              <a:gd name="connsiteX177" fmla="*/ 3474371 w 12193149"/>
              <a:gd name="connsiteY177" fmla="*/ 1974606 h 2344739"/>
              <a:gd name="connsiteX178" fmla="*/ 3401876 w 12193149"/>
              <a:gd name="connsiteY178" fmla="*/ 1962558 h 2344739"/>
              <a:gd name="connsiteX179" fmla="*/ 3365036 w 12193149"/>
              <a:gd name="connsiteY179" fmla="*/ 1979510 h 2344739"/>
              <a:gd name="connsiteX180" fmla="*/ 3345174 w 12193149"/>
              <a:gd name="connsiteY180" fmla="*/ 1981192 h 2344739"/>
              <a:gd name="connsiteX181" fmla="*/ 3342846 w 12193149"/>
              <a:gd name="connsiteY181" fmla="*/ 1980217 h 2344739"/>
              <a:gd name="connsiteX182" fmla="*/ 3263504 w 12193149"/>
              <a:gd name="connsiteY182" fmla="*/ 1986094 h 2344739"/>
              <a:gd name="connsiteX183" fmla="*/ 3143704 w 12193149"/>
              <a:gd name="connsiteY183" fmla="*/ 1993869 h 2344739"/>
              <a:gd name="connsiteX184" fmla="*/ 3031439 w 12193149"/>
              <a:gd name="connsiteY184" fmla="*/ 1996512 h 2344739"/>
              <a:gd name="connsiteX185" fmla="*/ 2782717 w 12193149"/>
              <a:gd name="connsiteY185" fmla="*/ 2018333 h 2344739"/>
              <a:gd name="connsiteX186" fmla="*/ 2647675 w 12193149"/>
              <a:gd name="connsiteY186" fmla="*/ 2028869 h 2344739"/>
              <a:gd name="connsiteX187" fmla="*/ 2569176 w 12193149"/>
              <a:gd name="connsiteY187" fmla="*/ 2002628 h 2344739"/>
              <a:gd name="connsiteX188" fmla="*/ 2444403 w 12193149"/>
              <a:gd name="connsiteY188" fmla="*/ 2016529 h 2344739"/>
              <a:gd name="connsiteX189" fmla="*/ 2316260 w 12193149"/>
              <a:gd name="connsiteY189" fmla="*/ 2024996 h 2344739"/>
              <a:gd name="connsiteX190" fmla="*/ 2209726 w 12193149"/>
              <a:gd name="connsiteY190" fmla="*/ 2019763 h 2344739"/>
              <a:gd name="connsiteX191" fmla="*/ 2095813 w 12193149"/>
              <a:gd name="connsiteY191" fmla="*/ 2003052 h 2344739"/>
              <a:gd name="connsiteX192" fmla="*/ 1998504 w 12193149"/>
              <a:gd name="connsiteY192" fmla="*/ 1995032 h 2344739"/>
              <a:gd name="connsiteX193" fmla="*/ 1929320 w 12193149"/>
              <a:gd name="connsiteY193" fmla="*/ 2016977 h 2344739"/>
              <a:gd name="connsiteX194" fmla="*/ 1922798 w 12193149"/>
              <a:gd name="connsiteY194" fmla="*/ 2012146 h 2344739"/>
              <a:gd name="connsiteX195" fmla="*/ 1874228 w 12193149"/>
              <a:gd name="connsiteY195" fmla="*/ 2013741 h 2344739"/>
              <a:gd name="connsiteX196" fmla="*/ 1787803 w 12193149"/>
              <a:gd name="connsiteY196" fmla="*/ 2041363 h 2344739"/>
              <a:gd name="connsiteX197" fmla="*/ 1739352 w 12193149"/>
              <a:gd name="connsiteY197" fmla="*/ 2036312 h 2344739"/>
              <a:gd name="connsiteX198" fmla="*/ 1676219 w 12193149"/>
              <a:gd name="connsiteY198" fmla="*/ 2019963 h 2344739"/>
              <a:gd name="connsiteX199" fmla="*/ 1609817 w 12193149"/>
              <a:gd name="connsiteY199" fmla="*/ 2013066 h 2344739"/>
              <a:gd name="connsiteX200" fmla="*/ 1497258 w 12193149"/>
              <a:gd name="connsiteY200" fmla="*/ 1987476 h 2344739"/>
              <a:gd name="connsiteX201" fmla="*/ 1151127 w 12193149"/>
              <a:gd name="connsiteY201" fmla="*/ 1938041 h 2344739"/>
              <a:gd name="connsiteX202" fmla="*/ 859417 w 12193149"/>
              <a:gd name="connsiteY202" fmla="*/ 1928608 h 2344739"/>
              <a:gd name="connsiteX203" fmla="*/ 838688 w 12193149"/>
              <a:gd name="connsiteY203" fmla="*/ 1929821 h 2344739"/>
              <a:gd name="connsiteX204" fmla="*/ 817957 w 12193149"/>
              <a:gd name="connsiteY204" fmla="*/ 1927857 h 2344739"/>
              <a:gd name="connsiteX205" fmla="*/ 812654 w 12193149"/>
              <a:gd name="connsiteY205" fmla="*/ 1930751 h 2344739"/>
              <a:gd name="connsiteX206" fmla="*/ 721195 w 12193149"/>
              <a:gd name="connsiteY206" fmla="*/ 1929661 h 2344739"/>
              <a:gd name="connsiteX207" fmla="*/ 720890 w 12193149"/>
              <a:gd name="connsiteY207" fmla="*/ 1928399 h 2344739"/>
              <a:gd name="connsiteX208" fmla="*/ 710023 w 12193149"/>
              <a:gd name="connsiteY208" fmla="*/ 1922722 h 2344739"/>
              <a:gd name="connsiteX209" fmla="*/ 597940 w 12193149"/>
              <a:gd name="connsiteY209" fmla="*/ 1879864 h 2344739"/>
              <a:gd name="connsiteX210" fmla="*/ 579683 w 12193149"/>
              <a:gd name="connsiteY210" fmla="*/ 1877212 h 2344739"/>
              <a:gd name="connsiteX211" fmla="*/ 572865 w 12193149"/>
              <a:gd name="connsiteY211" fmla="*/ 1877401 h 2344739"/>
              <a:gd name="connsiteX212" fmla="*/ 446247 w 12193149"/>
              <a:gd name="connsiteY212" fmla="*/ 1839371 h 2344739"/>
              <a:gd name="connsiteX213" fmla="*/ 405163 w 12193149"/>
              <a:gd name="connsiteY213" fmla="*/ 1833548 h 2344739"/>
              <a:gd name="connsiteX214" fmla="*/ 293583 w 12193149"/>
              <a:gd name="connsiteY214" fmla="*/ 1812852 h 2344739"/>
              <a:gd name="connsiteX215" fmla="*/ 119529 w 12193149"/>
              <a:gd name="connsiteY215" fmla="*/ 1761047 h 2344739"/>
              <a:gd name="connsiteX216" fmla="*/ 16674 w 12193149"/>
              <a:gd name="connsiteY216" fmla="*/ 1758191 h 2344739"/>
              <a:gd name="connsiteX217" fmla="*/ 1150 w 12193149"/>
              <a:gd name="connsiteY217" fmla="*/ 1752722 h 2344739"/>
              <a:gd name="connsiteX218" fmla="*/ 1148 w 12193149"/>
              <a:gd name="connsiteY218" fmla="*/ 222213 h 2344739"/>
              <a:gd name="connsiteX219" fmla="*/ 1148 w 12193149"/>
              <a:gd name="connsiteY219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8 w 12193149"/>
              <a:gd name="connsiteY3" fmla="*/ 389190 h 2344739"/>
              <a:gd name="connsiteX4" fmla="*/ 12193149 w 12193149"/>
              <a:gd name="connsiteY4" fmla="*/ 579739 h 2344739"/>
              <a:gd name="connsiteX5" fmla="*/ 12185986 w 12193149"/>
              <a:gd name="connsiteY5" fmla="*/ 584189 h 2344739"/>
              <a:gd name="connsiteX6" fmla="*/ 12156363 w 12193149"/>
              <a:gd name="connsiteY6" fmla="*/ 597366 h 2344739"/>
              <a:gd name="connsiteX7" fmla="*/ 12139215 w 12193149"/>
              <a:gd name="connsiteY7" fmla="*/ 623179 h 2344739"/>
              <a:gd name="connsiteX8" fmla="*/ 12126327 w 12193149"/>
              <a:gd name="connsiteY8" fmla="*/ 624690 h 2344739"/>
              <a:gd name="connsiteX9" fmla="*/ 12124007 w 12193149"/>
              <a:gd name="connsiteY9" fmla="*/ 624794 h 2344739"/>
              <a:gd name="connsiteX10" fmla="*/ 12116854 w 12193149"/>
              <a:gd name="connsiteY10" fmla="*/ 628608 h 2344739"/>
              <a:gd name="connsiteX11" fmla="*/ 12099497 w 12193149"/>
              <a:gd name="connsiteY11" fmla="*/ 628139 h 2344739"/>
              <a:gd name="connsiteX12" fmla="*/ 12087073 w 12193149"/>
              <a:gd name="connsiteY12" fmla="*/ 636341 h 2344739"/>
              <a:gd name="connsiteX13" fmla="*/ 12031073 w 12193149"/>
              <a:gd name="connsiteY13" fmla="*/ 680009 h 2344739"/>
              <a:gd name="connsiteX14" fmla="*/ 11995833 w 12193149"/>
              <a:gd name="connsiteY14" fmla="*/ 703458 h 2344739"/>
              <a:gd name="connsiteX15" fmla="*/ 11979717 w 12193149"/>
              <a:gd name="connsiteY15" fmla="*/ 708161 h 2344739"/>
              <a:gd name="connsiteX16" fmla="*/ 11959046 w 12193149"/>
              <a:gd name="connsiteY16" fmla="*/ 717558 h 2344739"/>
              <a:gd name="connsiteX17" fmla="*/ 11920454 w 12193149"/>
              <a:gd name="connsiteY17" fmla="*/ 730883 h 2344739"/>
              <a:gd name="connsiteX18" fmla="*/ 11903656 w 12193149"/>
              <a:gd name="connsiteY18" fmla="*/ 742426 h 2344739"/>
              <a:gd name="connsiteX19" fmla="*/ 11895048 w 12193149"/>
              <a:gd name="connsiteY19" fmla="*/ 744791 h 2344739"/>
              <a:gd name="connsiteX20" fmla="*/ 11891968 w 12193149"/>
              <a:gd name="connsiteY20" fmla="*/ 755729 h 2344739"/>
              <a:gd name="connsiteX21" fmla="*/ 11870776 w 12193149"/>
              <a:gd name="connsiteY21" fmla="*/ 777816 h 2344739"/>
              <a:gd name="connsiteX22" fmla="*/ 11813376 w 12193149"/>
              <a:gd name="connsiteY22" fmla="*/ 797659 h 2344739"/>
              <a:gd name="connsiteX23" fmla="*/ 11590693 w 12193149"/>
              <a:gd name="connsiteY23" fmla="*/ 963777 h 2344739"/>
              <a:gd name="connsiteX24" fmla="*/ 11506817 w 12193149"/>
              <a:gd name="connsiteY24" fmla="*/ 1033623 h 2344739"/>
              <a:gd name="connsiteX25" fmla="*/ 11280332 w 12193149"/>
              <a:gd name="connsiteY25" fmla="*/ 1223571 h 2344739"/>
              <a:gd name="connsiteX26" fmla="*/ 11228309 w 12193149"/>
              <a:gd name="connsiteY26" fmla="*/ 1276236 h 2344739"/>
              <a:gd name="connsiteX27" fmla="*/ 11218087 w 12193149"/>
              <a:gd name="connsiteY27" fmla="*/ 1275961 h 2344739"/>
              <a:gd name="connsiteX28" fmla="*/ 11217184 w 12193149"/>
              <a:gd name="connsiteY28" fmla="*/ 1275018 h 2344739"/>
              <a:gd name="connsiteX29" fmla="*/ 11188885 w 12193149"/>
              <a:gd name="connsiteY29" fmla="*/ 1292383 h 2344739"/>
              <a:gd name="connsiteX30" fmla="*/ 11184501 w 12193149"/>
              <a:gd name="connsiteY30" fmla="*/ 1292525 h 2344739"/>
              <a:gd name="connsiteX31" fmla="*/ 11166854 w 12193149"/>
              <a:gd name="connsiteY31" fmla="*/ 1306612 h 2344739"/>
              <a:gd name="connsiteX32" fmla="*/ 11157311 w 12193149"/>
              <a:gd name="connsiteY32" fmla="*/ 1312414 h 2344739"/>
              <a:gd name="connsiteX33" fmla="*/ 11155496 w 12193149"/>
              <a:gd name="connsiteY33" fmla="*/ 1317097 h 2344739"/>
              <a:gd name="connsiteX34" fmla="*/ 11140961 w 12193149"/>
              <a:gd name="connsiteY34" fmla="*/ 1324115 h 2344739"/>
              <a:gd name="connsiteX35" fmla="*/ 11138961 w 12193149"/>
              <a:gd name="connsiteY35" fmla="*/ 1323772 h 2344739"/>
              <a:gd name="connsiteX36" fmla="*/ 11128208 w 12193149"/>
              <a:gd name="connsiteY36" fmla="*/ 1333832 h 2344739"/>
              <a:gd name="connsiteX37" fmla="*/ 11120691 w 12193149"/>
              <a:gd name="connsiteY37" fmla="*/ 1347424 h 2344739"/>
              <a:gd name="connsiteX38" fmla="*/ 10894683 w 12193149"/>
              <a:gd name="connsiteY38" fmla="*/ 1473399 h 2344739"/>
              <a:gd name="connsiteX39" fmla="*/ 10773300 w 12193149"/>
              <a:gd name="connsiteY39" fmla="*/ 1523191 h 2344739"/>
              <a:gd name="connsiteX40" fmla="*/ 10627668 w 12193149"/>
              <a:gd name="connsiteY40" fmla="*/ 1559229 h 2344739"/>
              <a:gd name="connsiteX41" fmla="*/ 10581895 w 12193149"/>
              <a:gd name="connsiteY41" fmla="*/ 1568689 h 2344739"/>
              <a:gd name="connsiteX42" fmla="*/ 10547790 w 12193149"/>
              <a:gd name="connsiteY42" fmla="*/ 1598423 h 2344739"/>
              <a:gd name="connsiteX43" fmla="*/ 10529643 w 12193149"/>
              <a:gd name="connsiteY43" fmla="*/ 1596907 h 2344739"/>
              <a:gd name="connsiteX44" fmla="*/ 10526446 w 12193149"/>
              <a:gd name="connsiteY44" fmla="*/ 1596411 h 2344739"/>
              <a:gd name="connsiteX45" fmla="*/ 10515129 w 12193149"/>
              <a:gd name="connsiteY45" fmla="*/ 1599537 h 2344739"/>
              <a:gd name="connsiteX46" fmla="*/ 10491735 w 12193149"/>
              <a:gd name="connsiteY46" fmla="*/ 1594156 h 2344739"/>
              <a:gd name="connsiteX47" fmla="*/ 10471418 w 12193149"/>
              <a:gd name="connsiteY47" fmla="*/ 1601693 h 2344739"/>
              <a:gd name="connsiteX48" fmla="*/ 10377042 w 12193149"/>
              <a:gd name="connsiteY48" fmla="*/ 1644598 h 2344739"/>
              <a:gd name="connsiteX49" fmla="*/ 10319338 w 12193149"/>
              <a:gd name="connsiteY49" fmla="*/ 1666221 h 2344739"/>
              <a:gd name="connsiteX50" fmla="*/ 10295467 w 12193149"/>
              <a:gd name="connsiteY50" fmla="*/ 1668079 h 2344739"/>
              <a:gd name="connsiteX51" fmla="*/ 10263443 w 12193149"/>
              <a:gd name="connsiteY51" fmla="*/ 1674948 h 2344739"/>
              <a:gd name="connsiteX52" fmla="*/ 10205418 w 12193149"/>
              <a:gd name="connsiteY52" fmla="*/ 1682149 h 2344739"/>
              <a:gd name="connsiteX53" fmla="*/ 10177759 w 12193149"/>
              <a:gd name="connsiteY53" fmla="*/ 1692943 h 2344739"/>
              <a:gd name="connsiteX54" fmla="*/ 10165070 w 12193149"/>
              <a:gd name="connsiteY54" fmla="*/ 1693739 h 2344739"/>
              <a:gd name="connsiteX55" fmla="*/ 10156308 w 12193149"/>
              <a:gd name="connsiteY55" fmla="*/ 1707487 h 2344739"/>
              <a:gd name="connsiteX56" fmla="*/ 10118267 w 12193149"/>
              <a:gd name="connsiteY56" fmla="*/ 1731142 h 2344739"/>
              <a:gd name="connsiteX57" fmla="*/ 10083317 w 12193149"/>
              <a:gd name="connsiteY57" fmla="*/ 1743296 h 2344739"/>
              <a:gd name="connsiteX58" fmla="*/ 10040388 w 12193149"/>
              <a:gd name="connsiteY58" fmla="*/ 1741632 h 2344739"/>
              <a:gd name="connsiteX59" fmla="*/ 9961167 w 12193149"/>
              <a:gd name="connsiteY59" fmla="*/ 1757147 h 2344739"/>
              <a:gd name="connsiteX60" fmla="*/ 9848940 w 12193149"/>
              <a:gd name="connsiteY60" fmla="*/ 1763915 h 2344739"/>
              <a:gd name="connsiteX61" fmla="*/ 9729457 w 12193149"/>
              <a:gd name="connsiteY61" fmla="*/ 1784122 h 2344739"/>
              <a:gd name="connsiteX62" fmla="*/ 9613704 w 12193149"/>
              <a:gd name="connsiteY62" fmla="*/ 1812371 h 2344739"/>
              <a:gd name="connsiteX63" fmla="*/ 9338590 w 12193149"/>
              <a:gd name="connsiteY63" fmla="*/ 1869293 h 2344739"/>
              <a:gd name="connsiteX64" fmla="*/ 9232518 w 12193149"/>
              <a:gd name="connsiteY64" fmla="*/ 1893149 h 2344739"/>
              <a:gd name="connsiteX65" fmla="*/ 9156690 w 12193149"/>
              <a:gd name="connsiteY65" fmla="*/ 1903228 h 2344739"/>
              <a:gd name="connsiteX66" fmla="*/ 9054601 w 12193149"/>
              <a:gd name="connsiteY66" fmla="*/ 1910755 h 2344739"/>
              <a:gd name="connsiteX67" fmla="*/ 9006634 w 12193149"/>
              <a:gd name="connsiteY67" fmla="*/ 1914040 h 2344739"/>
              <a:gd name="connsiteX68" fmla="*/ 9006349 w 12193149"/>
              <a:gd name="connsiteY68" fmla="*/ 1913800 h 2344739"/>
              <a:gd name="connsiteX69" fmla="*/ 8997380 w 12193149"/>
              <a:gd name="connsiteY69" fmla="*/ 1915011 h 2344739"/>
              <a:gd name="connsiteX70" fmla="*/ 8991542 w 12193149"/>
              <a:gd name="connsiteY70" fmla="*/ 1917072 h 2344739"/>
              <a:gd name="connsiteX71" fmla="*/ 8975485 w 12193149"/>
              <a:gd name="connsiteY71" fmla="*/ 1920298 h 2344739"/>
              <a:gd name="connsiteX72" fmla="*/ 8969159 w 12193149"/>
              <a:gd name="connsiteY72" fmla="*/ 1919598 h 2344739"/>
              <a:gd name="connsiteX73" fmla="*/ 8964196 w 12193149"/>
              <a:gd name="connsiteY73" fmla="*/ 1917373 h 2344739"/>
              <a:gd name="connsiteX74" fmla="*/ 8930136 w 12193149"/>
              <a:gd name="connsiteY74" fmla="*/ 1914185 h 2344739"/>
              <a:gd name="connsiteX75" fmla="*/ 8753592 w 12193149"/>
              <a:gd name="connsiteY75" fmla="*/ 1933417 h 2344739"/>
              <a:gd name="connsiteX76" fmla="*/ 8708995 w 12193149"/>
              <a:gd name="connsiteY76" fmla="*/ 1935518 h 2344739"/>
              <a:gd name="connsiteX77" fmla="*/ 8597219 w 12193149"/>
              <a:gd name="connsiteY77" fmla="*/ 1944090 h 2344739"/>
              <a:gd name="connsiteX78" fmla="*/ 8526378 w 12193149"/>
              <a:gd name="connsiteY78" fmla="*/ 1929248 h 2344739"/>
              <a:gd name="connsiteX79" fmla="*/ 8512131 w 12193149"/>
              <a:gd name="connsiteY79" fmla="*/ 1935163 h 2344739"/>
              <a:gd name="connsiteX80" fmla="*/ 8507315 w 12193149"/>
              <a:gd name="connsiteY80" fmla="*/ 1938164 h 2344739"/>
              <a:gd name="connsiteX81" fmla="*/ 8499116 w 12193149"/>
              <a:gd name="connsiteY81" fmla="*/ 1940902 h 2344739"/>
              <a:gd name="connsiteX82" fmla="*/ 8498742 w 12193149"/>
              <a:gd name="connsiteY82" fmla="*/ 1940723 h 2344739"/>
              <a:gd name="connsiteX83" fmla="*/ 8491397 w 12193149"/>
              <a:gd name="connsiteY83" fmla="*/ 1943773 h 2344739"/>
              <a:gd name="connsiteX84" fmla="*/ 8368330 w 12193149"/>
              <a:gd name="connsiteY84" fmla="*/ 1957815 h 2344739"/>
              <a:gd name="connsiteX85" fmla="*/ 8354947 w 12193149"/>
              <a:gd name="connsiteY85" fmla="*/ 1958009 h 2344739"/>
              <a:gd name="connsiteX86" fmla="*/ 8321252 w 12193149"/>
              <a:gd name="connsiteY86" fmla="*/ 1974587 h 2344739"/>
              <a:gd name="connsiteX87" fmla="*/ 8315581 w 12193149"/>
              <a:gd name="connsiteY87" fmla="*/ 1974913 h 2344739"/>
              <a:gd name="connsiteX88" fmla="*/ 8296322 w 12193149"/>
              <a:gd name="connsiteY88" fmla="*/ 1988808 h 2344739"/>
              <a:gd name="connsiteX89" fmla="*/ 8285424 w 12193149"/>
              <a:gd name="connsiteY89" fmla="*/ 1994631 h 2344739"/>
              <a:gd name="connsiteX90" fmla="*/ 8284298 w 12193149"/>
              <a:gd name="connsiteY90" fmla="*/ 1999074 h 2344739"/>
              <a:gd name="connsiteX91" fmla="*/ 8267224 w 12193149"/>
              <a:gd name="connsiteY91" fmla="*/ 2006249 h 2344739"/>
              <a:gd name="connsiteX92" fmla="*/ 8264525 w 12193149"/>
              <a:gd name="connsiteY92" fmla="*/ 2006019 h 2344739"/>
              <a:gd name="connsiteX93" fmla="*/ 8253181 w 12193149"/>
              <a:gd name="connsiteY93" fmla="*/ 2015862 h 2344739"/>
              <a:gd name="connsiteX94" fmla="*/ 8246982 w 12193149"/>
              <a:gd name="connsiteY94" fmla="*/ 2028854 h 2344739"/>
              <a:gd name="connsiteX95" fmla="*/ 8091420 w 12193149"/>
              <a:gd name="connsiteY95" fmla="*/ 2075015 h 2344739"/>
              <a:gd name="connsiteX96" fmla="*/ 7906555 w 12193149"/>
              <a:gd name="connsiteY96" fmla="*/ 2116988 h 2344739"/>
              <a:gd name="connsiteX97" fmla="*/ 7719893 w 12193149"/>
              <a:gd name="connsiteY97" fmla="*/ 2142703 h 2344739"/>
              <a:gd name="connsiteX98" fmla="*/ 7615495 w 12193149"/>
              <a:gd name="connsiteY98" fmla="*/ 2139232 h 2344739"/>
              <a:gd name="connsiteX99" fmla="*/ 7528691 w 12193149"/>
              <a:gd name="connsiteY99" fmla="*/ 2145060 h 2344739"/>
              <a:gd name="connsiteX100" fmla="*/ 7520719 w 12193149"/>
              <a:gd name="connsiteY100" fmla="*/ 2147613 h 2344739"/>
              <a:gd name="connsiteX101" fmla="*/ 7508559 w 12193149"/>
              <a:gd name="connsiteY101" fmla="*/ 2148948 h 2344739"/>
              <a:gd name="connsiteX102" fmla="*/ 7508188 w 12193149"/>
              <a:gd name="connsiteY102" fmla="*/ 2148621 h 2344739"/>
              <a:gd name="connsiteX103" fmla="*/ 7496943 w 12193149"/>
              <a:gd name="connsiteY103" fmla="*/ 2150573 h 2344739"/>
              <a:gd name="connsiteX104" fmla="*/ 7219707 w 12193149"/>
              <a:gd name="connsiteY104" fmla="*/ 2156680 h 2344739"/>
              <a:gd name="connsiteX105" fmla="*/ 7202249 w 12193149"/>
              <a:gd name="connsiteY105" fmla="*/ 2161230 h 2344739"/>
              <a:gd name="connsiteX106" fmla="*/ 7198152 w 12193149"/>
              <a:gd name="connsiteY106" fmla="*/ 2166588 h 2344739"/>
              <a:gd name="connsiteX107" fmla="*/ 7171956 w 12193149"/>
              <a:gd name="connsiteY107" fmla="*/ 2171236 h 2344739"/>
              <a:gd name="connsiteX108" fmla="*/ 7098136 w 12193149"/>
              <a:gd name="connsiteY108" fmla="*/ 2183464 h 2344739"/>
              <a:gd name="connsiteX109" fmla="*/ 7019644 w 12193149"/>
              <a:gd name="connsiteY109" fmla="*/ 2183090 h 2344739"/>
              <a:gd name="connsiteX110" fmla="*/ 6905294 w 12193149"/>
              <a:gd name="connsiteY110" fmla="*/ 2212596 h 2344739"/>
              <a:gd name="connsiteX111" fmla="*/ 6709370 w 12193149"/>
              <a:gd name="connsiteY111" fmla="*/ 2240551 h 2344739"/>
              <a:gd name="connsiteX112" fmla="*/ 6550602 w 12193149"/>
              <a:gd name="connsiteY112" fmla="*/ 2269327 h 2344739"/>
              <a:gd name="connsiteX113" fmla="*/ 6318708 w 12193149"/>
              <a:gd name="connsiteY113" fmla="*/ 2316127 h 2344739"/>
              <a:gd name="connsiteX114" fmla="*/ 6169822 w 12193149"/>
              <a:gd name="connsiteY114" fmla="*/ 2318214 h 2344739"/>
              <a:gd name="connsiteX115" fmla="*/ 6074996 w 12193149"/>
              <a:gd name="connsiteY115" fmla="*/ 2338676 h 2344739"/>
              <a:gd name="connsiteX116" fmla="*/ 6069677 w 12193149"/>
              <a:gd name="connsiteY116" fmla="*/ 2337139 h 2344739"/>
              <a:gd name="connsiteX117" fmla="*/ 6049786 w 12193149"/>
              <a:gd name="connsiteY117" fmla="*/ 2337822 h 2344739"/>
              <a:gd name="connsiteX118" fmla="*/ 6042433 w 12193149"/>
              <a:gd name="connsiteY118" fmla="*/ 2329473 h 2344739"/>
              <a:gd name="connsiteX119" fmla="*/ 6011238 w 12193149"/>
              <a:gd name="connsiteY119" fmla="*/ 2324380 h 2344739"/>
              <a:gd name="connsiteX120" fmla="*/ 5958523 w 12193149"/>
              <a:gd name="connsiteY120" fmla="*/ 2328024 h 2344739"/>
              <a:gd name="connsiteX121" fmla="*/ 5760067 w 12193149"/>
              <a:gd name="connsiteY121" fmla="*/ 2343716 h 2344739"/>
              <a:gd name="connsiteX122" fmla="*/ 5628108 w 12193149"/>
              <a:gd name="connsiteY122" fmla="*/ 2344739 h 2344739"/>
              <a:gd name="connsiteX123" fmla="*/ 5472054 w 12193149"/>
              <a:gd name="connsiteY123" fmla="*/ 2330719 h 2344739"/>
              <a:gd name="connsiteX124" fmla="*/ 5433909 w 12193149"/>
              <a:gd name="connsiteY124" fmla="*/ 2319466 h 2344739"/>
              <a:gd name="connsiteX125" fmla="*/ 5382817 w 12193149"/>
              <a:gd name="connsiteY125" fmla="*/ 2301764 h 2344739"/>
              <a:gd name="connsiteX126" fmla="*/ 5262912 w 12193149"/>
              <a:gd name="connsiteY126" fmla="*/ 2281347 h 2344739"/>
              <a:gd name="connsiteX127" fmla="*/ 5224109 w 12193149"/>
              <a:gd name="connsiteY127" fmla="*/ 2270223 h 2344739"/>
              <a:gd name="connsiteX128" fmla="*/ 5175808 w 12193149"/>
              <a:gd name="connsiteY128" fmla="*/ 2267233 h 2344739"/>
              <a:gd name="connsiteX129" fmla="*/ 5157702 w 12193149"/>
              <a:gd name="connsiteY129" fmla="*/ 2260010 h 2344739"/>
              <a:gd name="connsiteX130" fmla="*/ 5143747 w 12193149"/>
              <a:gd name="connsiteY130" fmla="*/ 2256610 h 2344739"/>
              <a:gd name="connsiteX131" fmla="*/ 5140744 w 12193149"/>
              <a:gd name="connsiteY131" fmla="*/ 2254509 h 2344739"/>
              <a:gd name="connsiteX132" fmla="*/ 5122807 w 12193149"/>
              <a:gd name="connsiteY132" fmla="*/ 2243656 h 2344739"/>
              <a:gd name="connsiteX133" fmla="*/ 5066938 w 12193149"/>
              <a:gd name="connsiteY133" fmla="*/ 2250227 h 2344739"/>
              <a:gd name="connsiteX134" fmla="*/ 5012662 w 12193149"/>
              <a:gd name="connsiteY134" fmla="*/ 2233846 h 2344739"/>
              <a:gd name="connsiteX135" fmla="*/ 4841589 w 12193149"/>
              <a:gd name="connsiteY135" fmla="*/ 2209829 h 2344739"/>
              <a:gd name="connsiteX136" fmla="*/ 4763595 w 12193149"/>
              <a:gd name="connsiteY136" fmla="*/ 2182061 h 2344739"/>
              <a:gd name="connsiteX137" fmla="*/ 4724334 w 12193149"/>
              <a:gd name="connsiteY137" fmla="*/ 2173047 h 2344739"/>
              <a:gd name="connsiteX138" fmla="*/ 4722324 w 12193149"/>
              <a:gd name="connsiteY138" fmla="*/ 2172298 h 2344739"/>
              <a:gd name="connsiteX139" fmla="*/ 4723259 w 12193149"/>
              <a:gd name="connsiteY139" fmla="*/ 2172087 h 2344739"/>
              <a:gd name="connsiteX140" fmla="*/ 4718350 w 12193149"/>
              <a:gd name="connsiteY140" fmla="*/ 2170817 h 2344739"/>
              <a:gd name="connsiteX141" fmla="*/ 4722324 w 12193149"/>
              <a:gd name="connsiteY141" fmla="*/ 2172298 h 2344739"/>
              <a:gd name="connsiteX142" fmla="*/ 4716674 w 12193149"/>
              <a:gd name="connsiteY142" fmla="*/ 2173573 h 2344739"/>
              <a:gd name="connsiteX143" fmla="*/ 4516962 w 12193149"/>
              <a:gd name="connsiteY143" fmla="*/ 2163671 h 2344739"/>
              <a:gd name="connsiteX144" fmla="*/ 4429691 w 12193149"/>
              <a:gd name="connsiteY144" fmla="*/ 2153020 h 2344739"/>
              <a:gd name="connsiteX145" fmla="*/ 4364023 w 12193149"/>
              <a:gd name="connsiteY145" fmla="*/ 2151674 h 2344739"/>
              <a:gd name="connsiteX146" fmla="*/ 4318114 w 12193149"/>
              <a:gd name="connsiteY146" fmla="*/ 2158289 h 2344739"/>
              <a:gd name="connsiteX147" fmla="*/ 4316258 w 12193149"/>
              <a:gd name="connsiteY147" fmla="*/ 2156948 h 2344739"/>
              <a:gd name="connsiteX148" fmla="*/ 4296292 w 12193149"/>
              <a:gd name="connsiteY148" fmla="*/ 2155069 h 2344739"/>
              <a:gd name="connsiteX149" fmla="*/ 4291212 w 12193149"/>
              <a:gd name="connsiteY149" fmla="*/ 2157986 h 2344739"/>
              <a:gd name="connsiteX150" fmla="*/ 4277290 w 12193149"/>
              <a:gd name="connsiteY150" fmla="*/ 2157740 h 2344739"/>
              <a:gd name="connsiteX151" fmla="*/ 4249265 w 12193149"/>
              <a:gd name="connsiteY151" fmla="*/ 2160064 h 2344739"/>
              <a:gd name="connsiteX152" fmla="*/ 4203199 w 12193149"/>
              <a:gd name="connsiteY152" fmla="*/ 2157269 h 2344739"/>
              <a:gd name="connsiteX153" fmla="*/ 4202893 w 12193149"/>
              <a:gd name="connsiteY153" fmla="*/ 2156010 h 2344739"/>
              <a:gd name="connsiteX154" fmla="*/ 4192396 w 12193149"/>
              <a:gd name="connsiteY154" fmla="*/ 2150376 h 2344739"/>
              <a:gd name="connsiteX155" fmla="*/ 4143893 w 12193149"/>
              <a:gd name="connsiteY155" fmla="*/ 2134511 h 2344739"/>
              <a:gd name="connsiteX156" fmla="*/ 4084245 w 12193149"/>
              <a:gd name="connsiteY156" fmla="*/ 2107978 h 2344739"/>
              <a:gd name="connsiteX157" fmla="*/ 4075694 w 12193149"/>
              <a:gd name="connsiteY157" fmla="*/ 2107143 h 2344739"/>
              <a:gd name="connsiteX158" fmla="*/ 4075575 w 12193149"/>
              <a:gd name="connsiteY158" fmla="*/ 2106844 h 2344739"/>
              <a:gd name="connsiteX159" fmla="*/ 4066658 w 12193149"/>
              <a:gd name="connsiteY159" fmla="*/ 2105400 h 2344739"/>
              <a:gd name="connsiteX160" fmla="*/ 4060102 w 12193149"/>
              <a:gd name="connsiteY160" fmla="*/ 2105618 h 2344739"/>
              <a:gd name="connsiteX161" fmla="*/ 4043512 w 12193149"/>
              <a:gd name="connsiteY161" fmla="*/ 2103997 h 2344739"/>
              <a:gd name="connsiteX162" fmla="*/ 4038145 w 12193149"/>
              <a:gd name="connsiteY162" fmla="*/ 2101563 h 2344739"/>
              <a:gd name="connsiteX163" fmla="*/ 4036511 w 12193149"/>
              <a:gd name="connsiteY163" fmla="*/ 2097896 h 2344739"/>
              <a:gd name="connsiteX164" fmla="*/ 4034926 w 12193149"/>
              <a:gd name="connsiteY164" fmla="*/ 2098131 h 2344739"/>
              <a:gd name="connsiteX165" fmla="*/ 4005686 w 12193149"/>
              <a:gd name="connsiteY165" fmla="*/ 2085563 h 2344739"/>
              <a:gd name="connsiteX166" fmla="*/ 3937994 w 12193149"/>
              <a:gd name="connsiteY166" fmla="*/ 2068106 h 2344739"/>
              <a:gd name="connsiteX167" fmla="*/ 3898423 w 12193149"/>
              <a:gd name="connsiteY167" fmla="*/ 2062451 h 2344739"/>
              <a:gd name="connsiteX168" fmla="*/ 3790908 w 12193149"/>
              <a:gd name="connsiteY168" fmla="*/ 2042213 h 2344739"/>
              <a:gd name="connsiteX169" fmla="*/ 3683661 w 12193149"/>
              <a:gd name="connsiteY169" fmla="*/ 2018290 h 2344739"/>
              <a:gd name="connsiteX170" fmla="*/ 3611183 w 12193149"/>
              <a:gd name="connsiteY170" fmla="*/ 1986019 h 2344739"/>
              <a:gd name="connsiteX171" fmla="*/ 3605003 w 12193149"/>
              <a:gd name="connsiteY171" fmla="*/ 1987381 h 2344739"/>
              <a:gd name="connsiteX172" fmla="*/ 3595884 w 12193149"/>
              <a:gd name="connsiteY172" fmla="*/ 1987545 h 2344739"/>
              <a:gd name="connsiteX173" fmla="*/ 3595649 w 12193149"/>
              <a:gd name="connsiteY173" fmla="*/ 1987276 h 2344739"/>
              <a:gd name="connsiteX174" fmla="*/ 3587126 w 12193149"/>
              <a:gd name="connsiteY174" fmla="*/ 1987966 h 2344739"/>
              <a:gd name="connsiteX175" fmla="*/ 3537283 w 12193149"/>
              <a:gd name="connsiteY175" fmla="*/ 1978267 h 2344739"/>
              <a:gd name="connsiteX176" fmla="*/ 3474371 w 12193149"/>
              <a:gd name="connsiteY176" fmla="*/ 1974606 h 2344739"/>
              <a:gd name="connsiteX177" fmla="*/ 3401876 w 12193149"/>
              <a:gd name="connsiteY177" fmla="*/ 1962558 h 2344739"/>
              <a:gd name="connsiteX178" fmla="*/ 3365036 w 12193149"/>
              <a:gd name="connsiteY178" fmla="*/ 1979510 h 2344739"/>
              <a:gd name="connsiteX179" fmla="*/ 3345174 w 12193149"/>
              <a:gd name="connsiteY179" fmla="*/ 1981192 h 2344739"/>
              <a:gd name="connsiteX180" fmla="*/ 3342846 w 12193149"/>
              <a:gd name="connsiteY180" fmla="*/ 1980217 h 2344739"/>
              <a:gd name="connsiteX181" fmla="*/ 3263504 w 12193149"/>
              <a:gd name="connsiteY181" fmla="*/ 1986094 h 2344739"/>
              <a:gd name="connsiteX182" fmla="*/ 3143704 w 12193149"/>
              <a:gd name="connsiteY182" fmla="*/ 1993869 h 2344739"/>
              <a:gd name="connsiteX183" fmla="*/ 3031439 w 12193149"/>
              <a:gd name="connsiteY183" fmla="*/ 1996512 h 2344739"/>
              <a:gd name="connsiteX184" fmla="*/ 2782717 w 12193149"/>
              <a:gd name="connsiteY184" fmla="*/ 2018333 h 2344739"/>
              <a:gd name="connsiteX185" fmla="*/ 2647675 w 12193149"/>
              <a:gd name="connsiteY185" fmla="*/ 2028869 h 2344739"/>
              <a:gd name="connsiteX186" fmla="*/ 2569176 w 12193149"/>
              <a:gd name="connsiteY186" fmla="*/ 2002628 h 2344739"/>
              <a:gd name="connsiteX187" fmla="*/ 2444403 w 12193149"/>
              <a:gd name="connsiteY187" fmla="*/ 2016529 h 2344739"/>
              <a:gd name="connsiteX188" fmla="*/ 2316260 w 12193149"/>
              <a:gd name="connsiteY188" fmla="*/ 2024996 h 2344739"/>
              <a:gd name="connsiteX189" fmla="*/ 2209726 w 12193149"/>
              <a:gd name="connsiteY189" fmla="*/ 2019763 h 2344739"/>
              <a:gd name="connsiteX190" fmla="*/ 2095813 w 12193149"/>
              <a:gd name="connsiteY190" fmla="*/ 2003052 h 2344739"/>
              <a:gd name="connsiteX191" fmla="*/ 1998504 w 12193149"/>
              <a:gd name="connsiteY191" fmla="*/ 1995032 h 2344739"/>
              <a:gd name="connsiteX192" fmla="*/ 1929320 w 12193149"/>
              <a:gd name="connsiteY192" fmla="*/ 2016977 h 2344739"/>
              <a:gd name="connsiteX193" fmla="*/ 1922798 w 12193149"/>
              <a:gd name="connsiteY193" fmla="*/ 2012146 h 2344739"/>
              <a:gd name="connsiteX194" fmla="*/ 1874228 w 12193149"/>
              <a:gd name="connsiteY194" fmla="*/ 2013741 h 2344739"/>
              <a:gd name="connsiteX195" fmla="*/ 1787803 w 12193149"/>
              <a:gd name="connsiteY195" fmla="*/ 2041363 h 2344739"/>
              <a:gd name="connsiteX196" fmla="*/ 1739352 w 12193149"/>
              <a:gd name="connsiteY196" fmla="*/ 2036312 h 2344739"/>
              <a:gd name="connsiteX197" fmla="*/ 1676219 w 12193149"/>
              <a:gd name="connsiteY197" fmla="*/ 2019963 h 2344739"/>
              <a:gd name="connsiteX198" fmla="*/ 1609817 w 12193149"/>
              <a:gd name="connsiteY198" fmla="*/ 2013066 h 2344739"/>
              <a:gd name="connsiteX199" fmla="*/ 1497258 w 12193149"/>
              <a:gd name="connsiteY199" fmla="*/ 1987476 h 2344739"/>
              <a:gd name="connsiteX200" fmla="*/ 1151127 w 12193149"/>
              <a:gd name="connsiteY200" fmla="*/ 1938041 h 2344739"/>
              <a:gd name="connsiteX201" fmla="*/ 859417 w 12193149"/>
              <a:gd name="connsiteY201" fmla="*/ 1928608 h 2344739"/>
              <a:gd name="connsiteX202" fmla="*/ 838688 w 12193149"/>
              <a:gd name="connsiteY202" fmla="*/ 1929821 h 2344739"/>
              <a:gd name="connsiteX203" fmla="*/ 817957 w 12193149"/>
              <a:gd name="connsiteY203" fmla="*/ 1927857 h 2344739"/>
              <a:gd name="connsiteX204" fmla="*/ 812654 w 12193149"/>
              <a:gd name="connsiteY204" fmla="*/ 1930751 h 2344739"/>
              <a:gd name="connsiteX205" fmla="*/ 721195 w 12193149"/>
              <a:gd name="connsiteY205" fmla="*/ 1929661 h 2344739"/>
              <a:gd name="connsiteX206" fmla="*/ 720890 w 12193149"/>
              <a:gd name="connsiteY206" fmla="*/ 1928399 h 2344739"/>
              <a:gd name="connsiteX207" fmla="*/ 710023 w 12193149"/>
              <a:gd name="connsiteY207" fmla="*/ 1922722 h 2344739"/>
              <a:gd name="connsiteX208" fmla="*/ 597940 w 12193149"/>
              <a:gd name="connsiteY208" fmla="*/ 1879864 h 2344739"/>
              <a:gd name="connsiteX209" fmla="*/ 579683 w 12193149"/>
              <a:gd name="connsiteY209" fmla="*/ 1877212 h 2344739"/>
              <a:gd name="connsiteX210" fmla="*/ 572865 w 12193149"/>
              <a:gd name="connsiteY210" fmla="*/ 1877401 h 2344739"/>
              <a:gd name="connsiteX211" fmla="*/ 446247 w 12193149"/>
              <a:gd name="connsiteY211" fmla="*/ 1839371 h 2344739"/>
              <a:gd name="connsiteX212" fmla="*/ 405163 w 12193149"/>
              <a:gd name="connsiteY212" fmla="*/ 1833548 h 2344739"/>
              <a:gd name="connsiteX213" fmla="*/ 293583 w 12193149"/>
              <a:gd name="connsiteY213" fmla="*/ 1812852 h 2344739"/>
              <a:gd name="connsiteX214" fmla="*/ 119529 w 12193149"/>
              <a:gd name="connsiteY214" fmla="*/ 1761047 h 2344739"/>
              <a:gd name="connsiteX215" fmla="*/ 16674 w 12193149"/>
              <a:gd name="connsiteY215" fmla="*/ 1758191 h 2344739"/>
              <a:gd name="connsiteX216" fmla="*/ 1150 w 12193149"/>
              <a:gd name="connsiteY216" fmla="*/ 1752722 h 2344739"/>
              <a:gd name="connsiteX217" fmla="*/ 1148 w 12193149"/>
              <a:gd name="connsiteY217" fmla="*/ 222213 h 2344739"/>
              <a:gd name="connsiteX218" fmla="*/ 1148 w 12193149"/>
              <a:gd name="connsiteY218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8 w 12193149"/>
              <a:gd name="connsiteY2" fmla="*/ 222213 h 2344739"/>
              <a:gd name="connsiteX3" fmla="*/ 12193149 w 12193149"/>
              <a:gd name="connsiteY3" fmla="*/ 579739 h 2344739"/>
              <a:gd name="connsiteX4" fmla="*/ 12185986 w 12193149"/>
              <a:gd name="connsiteY4" fmla="*/ 584189 h 2344739"/>
              <a:gd name="connsiteX5" fmla="*/ 12156363 w 12193149"/>
              <a:gd name="connsiteY5" fmla="*/ 597366 h 2344739"/>
              <a:gd name="connsiteX6" fmla="*/ 12139215 w 12193149"/>
              <a:gd name="connsiteY6" fmla="*/ 623179 h 2344739"/>
              <a:gd name="connsiteX7" fmla="*/ 12126327 w 12193149"/>
              <a:gd name="connsiteY7" fmla="*/ 624690 h 2344739"/>
              <a:gd name="connsiteX8" fmla="*/ 12124007 w 12193149"/>
              <a:gd name="connsiteY8" fmla="*/ 624794 h 2344739"/>
              <a:gd name="connsiteX9" fmla="*/ 12116854 w 12193149"/>
              <a:gd name="connsiteY9" fmla="*/ 628608 h 2344739"/>
              <a:gd name="connsiteX10" fmla="*/ 12099497 w 12193149"/>
              <a:gd name="connsiteY10" fmla="*/ 628139 h 2344739"/>
              <a:gd name="connsiteX11" fmla="*/ 12087073 w 12193149"/>
              <a:gd name="connsiteY11" fmla="*/ 636341 h 2344739"/>
              <a:gd name="connsiteX12" fmla="*/ 12031073 w 12193149"/>
              <a:gd name="connsiteY12" fmla="*/ 680009 h 2344739"/>
              <a:gd name="connsiteX13" fmla="*/ 11995833 w 12193149"/>
              <a:gd name="connsiteY13" fmla="*/ 703458 h 2344739"/>
              <a:gd name="connsiteX14" fmla="*/ 11979717 w 12193149"/>
              <a:gd name="connsiteY14" fmla="*/ 708161 h 2344739"/>
              <a:gd name="connsiteX15" fmla="*/ 11959046 w 12193149"/>
              <a:gd name="connsiteY15" fmla="*/ 717558 h 2344739"/>
              <a:gd name="connsiteX16" fmla="*/ 11920454 w 12193149"/>
              <a:gd name="connsiteY16" fmla="*/ 730883 h 2344739"/>
              <a:gd name="connsiteX17" fmla="*/ 11903656 w 12193149"/>
              <a:gd name="connsiteY17" fmla="*/ 742426 h 2344739"/>
              <a:gd name="connsiteX18" fmla="*/ 11895048 w 12193149"/>
              <a:gd name="connsiteY18" fmla="*/ 744791 h 2344739"/>
              <a:gd name="connsiteX19" fmla="*/ 11891968 w 12193149"/>
              <a:gd name="connsiteY19" fmla="*/ 755729 h 2344739"/>
              <a:gd name="connsiteX20" fmla="*/ 11870776 w 12193149"/>
              <a:gd name="connsiteY20" fmla="*/ 777816 h 2344739"/>
              <a:gd name="connsiteX21" fmla="*/ 11813376 w 12193149"/>
              <a:gd name="connsiteY21" fmla="*/ 797659 h 2344739"/>
              <a:gd name="connsiteX22" fmla="*/ 11590693 w 12193149"/>
              <a:gd name="connsiteY22" fmla="*/ 963777 h 2344739"/>
              <a:gd name="connsiteX23" fmla="*/ 11506817 w 12193149"/>
              <a:gd name="connsiteY23" fmla="*/ 1033623 h 2344739"/>
              <a:gd name="connsiteX24" fmla="*/ 11280332 w 12193149"/>
              <a:gd name="connsiteY24" fmla="*/ 1223571 h 2344739"/>
              <a:gd name="connsiteX25" fmla="*/ 11228309 w 12193149"/>
              <a:gd name="connsiteY25" fmla="*/ 1276236 h 2344739"/>
              <a:gd name="connsiteX26" fmla="*/ 11218087 w 12193149"/>
              <a:gd name="connsiteY26" fmla="*/ 1275961 h 2344739"/>
              <a:gd name="connsiteX27" fmla="*/ 11217184 w 12193149"/>
              <a:gd name="connsiteY27" fmla="*/ 1275018 h 2344739"/>
              <a:gd name="connsiteX28" fmla="*/ 11188885 w 12193149"/>
              <a:gd name="connsiteY28" fmla="*/ 1292383 h 2344739"/>
              <a:gd name="connsiteX29" fmla="*/ 11184501 w 12193149"/>
              <a:gd name="connsiteY29" fmla="*/ 1292525 h 2344739"/>
              <a:gd name="connsiteX30" fmla="*/ 11166854 w 12193149"/>
              <a:gd name="connsiteY30" fmla="*/ 1306612 h 2344739"/>
              <a:gd name="connsiteX31" fmla="*/ 11157311 w 12193149"/>
              <a:gd name="connsiteY31" fmla="*/ 1312414 h 2344739"/>
              <a:gd name="connsiteX32" fmla="*/ 11155496 w 12193149"/>
              <a:gd name="connsiteY32" fmla="*/ 1317097 h 2344739"/>
              <a:gd name="connsiteX33" fmla="*/ 11140961 w 12193149"/>
              <a:gd name="connsiteY33" fmla="*/ 1324115 h 2344739"/>
              <a:gd name="connsiteX34" fmla="*/ 11138961 w 12193149"/>
              <a:gd name="connsiteY34" fmla="*/ 1323772 h 2344739"/>
              <a:gd name="connsiteX35" fmla="*/ 11128208 w 12193149"/>
              <a:gd name="connsiteY35" fmla="*/ 1333832 h 2344739"/>
              <a:gd name="connsiteX36" fmla="*/ 11120691 w 12193149"/>
              <a:gd name="connsiteY36" fmla="*/ 1347424 h 2344739"/>
              <a:gd name="connsiteX37" fmla="*/ 10894683 w 12193149"/>
              <a:gd name="connsiteY37" fmla="*/ 1473399 h 2344739"/>
              <a:gd name="connsiteX38" fmla="*/ 10773300 w 12193149"/>
              <a:gd name="connsiteY38" fmla="*/ 1523191 h 2344739"/>
              <a:gd name="connsiteX39" fmla="*/ 10627668 w 12193149"/>
              <a:gd name="connsiteY39" fmla="*/ 1559229 h 2344739"/>
              <a:gd name="connsiteX40" fmla="*/ 10581895 w 12193149"/>
              <a:gd name="connsiteY40" fmla="*/ 1568689 h 2344739"/>
              <a:gd name="connsiteX41" fmla="*/ 10547790 w 12193149"/>
              <a:gd name="connsiteY41" fmla="*/ 1598423 h 2344739"/>
              <a:gd name="connsiteX42" fmla="*/ 10529643 w 12193149"/>
              <a:gd name="connsiteY42" fmla="*/ 1596907 h 2344739"/>
              <a:gd name="connsiteX43" fmla="*/ 10526446 w 12193149"/>
              <a:gd name="connsiteY43" fmla="*/ 1596411 h 2344739"/>
              <a:gd name="connsiteX44" fmla="*/ 10515129 w 12193149"/>
              <a:gd name="connsiteY44" fmla="*/ 1599537 h 2344739"/>
              <a:gd name="connsiteX45" fmla="*/ 10491735 w 12193149"/>
              <a:gd name="connsiteY45" fmla="*/ 1594156 h 2344739"/>
              <a:gd name="connsiteX46" fmla="*/ 10471418 w 12193149"/>
              <a:gd name="connsiteY46" fmla="*/ 1601693 h 2344739"/>
              <a:gd name="connsiteX47" fmla="*/ 10377042 w 12193149"/>
              <a:gd name="connsiteY47" fmla="*/ 1644598 h 2344739"/>
              <a:gd name="connsiteX48" fmla="*/ 10319338 w 12193149"/>
              <a:gd name="connsiteY48" fmla="*/ 1666221 h 2344739"/>
              <a:gd name="connsiteX49" fmla="*/ 10295467 w 12193149"/>
              <a:gd name="connsiteY49" fmla="*/ 1668079 h 2344739"/>
              <a:gd name="connsiteX50" fmla="*/ 10263443 w 12193149"/>
              <a:gd name="connsiteY50" fmla="*/ 1674948 h 2344739"/>
              <a:gd name="connsiteX51" fmla="*/ 10205418 w 12193149"/>
              <a:gd name="connsiteY51" fmla="*/ 1682149 h 2344739"/>
              <a:gd name="connsiteX52" fmla="*/ 10177759 w 12193149"/>
              <a:gd name="connsiteY52" fmla="*/ 1692943 h 2344739"/>
              <a:gd name="connsiteX53" fmla="*/ 10165070 w 12193149"/>
              <a:gd name="connsiteY53" fmla="*/ 1693739 h 2344739"/>
              <a:gd name="connsiteX54" fmla="*/ 10156308 w 12193149"/>
              <a:gd name="connsiteY54" fmla="*/ 1707487 h 2344739"/>
              <a:gd name="connsiteX55" fmla="*/ 10118267 w 12193149"/>
              <a:gd name="connsiteY55" fmla="*/ 1731142 h 2344739"/>
              <a:gd name="connsiteX56" fmla="*/ 10083317 w 12193149"/>
              <a:gd name="connsiteY56" fmla="*/ 1743296 h 2344739"/>
              <a:gd name="connsiteX57" fmla="*/ 10040388 w 12193149"/>
              <a:gd name="connsiteY57" fmla="*/ 1741632 h 2344739"/>
              <a:gd name="connsiteX58" fmla="*/ 9961167 w 12193149"/>
              <a:gd name="connsiteY58" fmla="*/ 1757147 h 2344739"/>
              <a:gd name="connsiteX59" fmla="*/ 9848940 w 12193149"/>
              <a:gd name="connsiteY59" fmla="*/ 1763915 h 2344739"/>
              <a:gd name="connsiteX60" fmla="*/ 9729457 w 12193149"/>
              <a:gd name="connsiteY60" fmla="*/ 1784122 h 2344739"/>
              <a:gd name="connsiteX61" fmla="*/ 9613704 w 12193149"/>
              <a:gd name="connsiteY61" fmla="*/ 1812371 h 2344739"/>
              <a:gd name="connsiteX62" fmla="*/ 9338590 w 12193149"/>
              <a:gd name="connsiteY62" fmla="*/ 1869293 h 2344739"/>
              <a:gd name="connsiteX63" fmla="*/ 9232518 w 12193149"/>
              <a:gd name="connsiteY63" fmla="*/ 1893149 h 2344739"/>
              <a:gd name="connsiteX64" fmla="*/ 9156690 w 12193149"/>
              <a:gd name="connsiteY64" fmla="*/ 1903228 h 2344739"/>
              <a:gd name="connsiteX65" fmla="*/ 9054601 w 12193149"/>
              <a:gd name="connsiteY65" fmla="*/ 1910755 h 2344739"/>
              <a:gd name="connsiteX66" fmla="*/ 9006634 w 12193149"/>
              <a:gd name="connsiteY66" fmla="*/ 1914040 h 2344739"/>
              <a:gd name="connsiteX67" fmla="*/ 9006349 w 12193149"/>
              <a:gd name="connsiteY67" fmla="*/ 1913800 h 2344739"/>
              <a:gd name="connsiteX68" fmla="*/ 8997380 w 12193149"/>
              <a:gd name="connsiteY68" fmla="*/ 1915011 h 2344739"/>
              <a:gd name="connsiteX69" fmla="*/ 8991542 w 12193149"/>
              <a:gd name="connsiteY69" fmla="*/ 1917072 h 2344739"/>
              <a:gd name="connsiteX70" fmla="*/ 8975485 w 12193149"/>
              <a:gd name="connsiteY70" fmla="*/ 1920298 h 2344739"/>
              <a:gd name="connsiteX71" fmla="*/ 8969159 w 12193149"/>
              <a:gd name="connsiteY71" fmla="*/ 1919598 h 2344739"/>
              <a:gd name="connsiteX72" fmla="*/ 8964196 w 12193149"/>
              <a:gd name="connsiteY72" fmla="*/ 1917373 h 2344739"/>
              <a:gd name="connsiteX73" fmla="*/ 8930136 w 12193149"/>
              <a:gd name="connsiteY73" fmla="*/ 1914185 h 2344739"/>
              <a:gd name="connsiteX74" fmla="*/ 8753592 w 12193149"/>
              <a:gd name="connsiteY74" fmla="*/ 1933417 h 2344739"/>
              <a:gd name="connsiteX75" fmla="*/ 8708995 w 12193149"/>
              <a:gd name="connsiteY75" fmla="*/ 1935518 h 2344739"/>
              <a:gd name="connsiteX76" fmla="*/ 8597219 w 12193149"/>
              <a:gd name="connsiteY76" fmla="*/ 1944090 h 2344739"/>
              <a:gd name="connsiteX77" fmla="*/ 8526378 w 12193149"/>
              <a:gd name="connsiteY77" fmla="*/ 1929248 h 2344739"/>
              <a:gd name="connsiteX78" fmla="*/ 8512131 w 12193149"/>
              <a:gd name="connsiteY78" fmla="*/ 1935163 h 2344739"/>
              <a:gd name="connsiteX79" fmla="*/ 8507315 w 12193149"/>
              <a:gd name="connsiteY79" fmla="*/ 1938164 h 2344739"/>
              <a:gd name="connsiteX80" fmla="*/ 8499116 w 12193149"/>
              <a:gd name="connsiteY80" fmla="*/ 1940902 h 2344739"/>
              <a:gd name="connsiteX81" fmla="*/ 8498742 w 12193149"/>
              <a:gd name="connsiteY81" fmla="*/ 1940723 h 2344739"/>
              <a:gd name="connsiteX82" fmla="*/ 8491397 w 12193149"/>
              <a:gd name="connsiteY82" fmla="*/ 1943773 h 2344739"/>
              <a:gd name="connsiteX83" fmla="*/ 8368330 w 12193149"/>
              <a:gd name="connsiteY83" fmla="*/ 1957815 h 2344739"/>
              <a:gd name="connsiteX84" fmla="*/ 8354947 w 12193149"/>
              <a:gd name="connsiteY84" fmla="*/ 1958009 h 2344739"/>
              <a:gd name="connsiteX85" fmla="*/ 8321252 w 12193149"/>
              <a:gd name="connsiteY85" fmla="*/ 1974587 h 2344739"/>
              <a:gd name="connsiteX86" fmla="*/ 8315581 w 12193149"/>
              <a:gd name="connsiteY86" fmla="*/ 1974913 h 2344739"/>
              <a:gd name="connsiteX87" fmla="*/ 8296322 w 12193149"/>
              <a:gd name="connsiteY87" fmla="*/ 1988808 h 2344739"/>
              <a:gd name="connsiteX88" fmla="*/ 8285424 w 12193149"/>
              <a:gd name="connsiteY88" fmla="*/ 1994631 h 2344739"/>
              <a:gd name="connsiteX89" fmla="*/ 8284298 w 12193149"/>
              <a:gd name="connsiteY89" fmla="*/ 1999074 h 2344739"/>
              <a:gd name="connsiteX90" fmla="*/ 8267224 w 12193149"/>
              <a:gd name="connsiteY90" fmla="*/ 2006249 h 2344739"/>
              <a:gd name="connsiteX91" fmla="*/ 8264525 w 12193149"/>
              <a:gd name="connsiteY91" fmla="*/ 2006019 h 2344739"/>
              <a:gd name="connsiteX92" fmla="*/ 8253181 w 12193149"/>
              <a:gd name="connsiteY92" fmla="*/ 2015862 h 2344739"/>
              <a:gd name="connsiteX93" fmla="*/ 8246982 w 12193149"/>
              <a:gd name="connsiteY93" fmla="*/ 2028854 h 2344739"/>
              <a:gd name="connsiteX94" fmla="*/ 8091420 w 12193149"/>
              <a:gd name="connsiteY94" fmla="*/ 2075015 h 2344739"/>
              <a:gd name="connsiteX95" fmla="*/ 7906555 w 12193149"/>
              <a:gd name="connsiteY95" fmla="*/ 2116988 h 2344739"/>
              <a:gd name="connsiteX96" fmla="*/ 7719893 w 12193149"/>
              <a:gd name="connsiteY96" fmla="*/ 2142703 h 2344739"/>
              <a:gd name="connsiteX97" fmla="*/ 7615495 w 12193149"/>
              <a:gd name="connsiteY97" fmla="*/ 2139232 h 2344739"/>
              <a:gd name="connsiteX98" fmla="*/ 7528691 w 12193149"/>
              <a:gd name="connsiteY98" fmla="*/ 2145060 h 2344739"/>
              <a:gd name="connsiteX99" fmla="*/ 7520719 w 12193149"/>
              <a:gd name="connsiteY99" fmla="*/ 2147613 h 2344739"/>
              <a:gd name="connsiteX100" fmla="*/ 7508559 w 12193149"/>
              <a:gd name="connsiteY100" fmla="*/ 2148948 h 2344739"/>
              <a:gd name="connsiteX101" fmla="*/ 7508188 w 12193149"/>
              <a:gd name="connsiteY101" fmla="*/ 2148621 h 2344739"/>
              <a:gd name="connsiteX102" fmla="*/ 7496943 w 12193149"/>
              <a:gd name="connsiteY102" fmla="*/ 2150573 h 2344739"/>
              <a:gd name="connsiteX103" fmla="*/ 7219707 w 12193149"/>
              <a:gd name="connsiteY103" fmla="*/ 2156680 h 2344739"/>
              <a:gd name="connsiteX104" fmla="*/ 7202249 w 12193149"/>
              <a:gd name="connsiteY104" fmla="*/ 2161230 h 2344739"/>
              <a:gd name="connsiteX105" fmla="*/ 7198152 w 12193149"/>
              <a:gd name="connsiteY105" fmla="*/ 2166588 h 2344739"/>
              <a:gd name="connsiteX106" fmla="*/ 7171956 w 12193149"/>
              <a:gd name="connsiteY106" fmla="*/ 2171236 h 2344739"/>
              <a:gd name="connsiteX107" fmla="*/ 7098136 w 12193149"/>
              <a:gd name="connsiteY107" fmla="*/ 2183464 h 2344739"/>
              <a:gd name="connsiteX108" fmla="*/ 7019644 w 12193149"/>
              <a:gd name="connsiteY108" fmla="*/ 2183090 h 2344739"/>
              <a:gd name="connsiteX109" fmla="*/ 6905294 w 12193149"/>
              <a:gd name="connsiteY109" fmla="*/ 2212596 h 2344739"/>
              <a:gd name="connsiteX110" fmla="*/ 6709370 w 12193149"/>
              <a:gd name="connsiteY110" fmla="*/ 2240551 h 2344739"/>
              <a:gd name="connsiteX111" fmla="*/ 6550602 w 12193149"/>
              <a:gd name="connsiteY111" fmla="*/ 2269327 h 2344739"/>
              <a:gd name="connsiteX112" fmla="*/ 6318708 w 12193149"/>
              <a:gd name="connsiteY112" fmla="*/ 2316127 h 2344739"/>
              <a:gd name="connsiteX113" fmla="*/ 6169822 w 12193149"/>
              <a:gd name="connsiteY113" fmla="*/ 2318214 h 2344739"/>
              <a:gd name="connsiteX114" fmla="*/ 6074996 w 12193149"/>
              <a:gd name="connsiteY114" fmla="*/ 2338676 h 2344739"/>
              <a:gd name="connsiteX115" fmla="*/ 6069677 w 12193149"/>
              <a:gd name="connsiteY115" fmla="*/ 2337139 h 2344739"/>
              <a:gd name="connsiteX116" fmla="*/ 6049786 w 12193149"/>
              <a:gd name="connsiteY116" fmla="*/ 2337822 h 2344739"/>
              <a:gd name="connsiteX117" fmla="*/ 6042433 w 12193149"/>
              <a:gd name="connsiteY117" fmla="*/ 2329473 h 2344739"/>
              <a:gd name="connsiteX118" fmla="*/ 6011238 w 12193149"/>
              <a:gd name="connsiteY118" fmla="*/ 2324380 h 2344739"/>
              <a:gd name="connsiteX119" fmla="*/ 5958523 w 12193149"/>
              <a:gd name="connsiteY119" fmla="*/ 2328024 h 2344739"/>
              <a:gd name="connsiteX120" fmla="*/ 5760067 w 12193149"/>
              <a:gd name="connsiteY120" fmla="*/ 2343716 h 2344739"/>
              <a:gd name="connsiteX121" fmla="*/ 5628108 w 12193149"/>
              <a:gd name="connsiteY121" fmla="*/ 2344739 h 2344739"/>
              <a:gd name="connsiteX122" fmla="*/ 5472054 w 12193149"/>
              <a:gd name="connsiteY122" fmla="*/ 2330719 h 2344739"/>
              <a:gd name="connsiteX123" fmla="*/ 5433909 w 12193149"/>
              <a:gd name="connsiteY123" fmla="*/ 2319466 h 2344739"/>
              <a:gd name="connsiteX124" fmla="*/ 5382817 w 12193149"/>
              <a:gd name="connsiteY124" fmla="*/ 2301764 h 2344739"/>
              <a:gd name="connsiteX125" fmla="*/ 5262912 w 12193149"/>
              <a:gd name="connsiteY125" fmla="*/ 2281347 h 2344739"/>
              <a:gd name="connsiteX126" fmla="*/ 5224109 w 12193149"/>
              <a:gd name="connsiteY126" fmla="*/ 2270223 h 2344739"/>
              <a:gd name="connsiteX127" fmla="*/ 5175808 w 12193149"/>
              <a:gd name="connsiteY127" fmla="*/ 2267233 h 2344739"/>
              <a:gd name="connsiteX128" fmla="*/ 5157702 w 12193149"/>
              <a:gd name="connsiteY128" fmla="*/ 2260010 h 2344739"/>
              <a:gd name="connsiteX129" fmla="*/ 5143747 w 12193149"/>
              <a:gd name="connsiteY129" fmla="*/ 2256610 h 2344739"/>
              <a:gd name="connsiteX130" fmla="*/ 5140744 w 12193149"/>
              <a:gd name="connsiteY130" fmla="*/ 2254509 h 2344739"/>
              <a:gd name="connsiteX131" fmla="*/ 5122807 w 12193149"/>
              <a:gd name="connsiteY131" fmla="*/ 2243656 h 2344739"/>
              <a:gd name="connsiteX132" fmla="*/ 5066938 w 12193149"/>
              <a:gd name="connsiteY132" fmla="*/ 2250227 h 2344739"/>
              <a:gd name="connsiteX133" fmla="*/ 5012662 w 12193149"/>
              <a:gd name="connsiteY133" fmla="*/ 2233846 h 2344739"/>
              <a:gd name="connsiteX134" fmla="*/ 4841589 w 12193149"/>
              <a:gd name="connsiteY134" fmla="*/ 2209829 h 2344739"/>
              <a:gd name="connsiteX135" fmla="*/ 4763595 w 12193149"/>
              <a:gd name="connsiteY135" fmla="*/ 2182061 h 2344739"/>
              <a:gd name="connsiteX136" fmla="*/ 4724334 w 12193149"/>
              <a:gd name="connsiteY136" fmla="*/ 2173047 h 2344739"/>
              <a:gd name="connsiteX137" fmla="*/ 4722324 w 12193149"/>
              <a:gd name="connsiteY137" fmla="*/ 2172298 h 2344739"/>
              <a:gd name="connsiteX138" fmla="*/ 4723259 w 12193149"/>
              <a:gd name="connsiteY138" fmla="*/ 2172087 h 2344739"/>
              <a:gd name="connsiteX139" fmla="*/ 4718350 w 12193149"/>
              <a:gd name="connsiteY139" fmla="*/ 2170817 h 2344739"/>
              <a:gd name="connsiteX140" fmla="*/ 4722324 w 12193149"/>
              <a:gd name="connsiteY140" fmla="*/ 2172298 h 2344739"/>
              <a:gd name="connsiteX141" fmla="*/ 4716674 w 12193149"/>
              <a:gd name="connsiteY141" fmla="*/ 2173573 h 2344739"/>
              <a:gd name="connsiteX142" fmla="*/ 4516962 w 12193149"/>
              <a:gd name="connsiteY142" fmla="*/ 2163671 h 2344739"/>
              <a:gd name="connsiteX143" fmla="*/ 4429691 w 12193149"/>
              <a:gd name="connsiteY143" fmla="*/ 2153020 h 2344739"/>
              <a:gd name="connsiteX144" fmla="*/ 4364023 w 12193149"/>
              <a:gd name="connsiteY144" fmla="*/ 2151674 h 2344739"/>
              <a:gd name="connsiteX145" fmla="*/ 4318114 w 12193149"/>
              <a:gd name="connsiteY145" fmla="*/ 2158289 h 2344739"/>
              <a:gd name="connsiteX146" fmla="*/ 4316258 w 12193149"/>
              <a:gd name="connsiteY146" fmla="*/ 2156948 h 2344739"/>
              <a:gd name="connsiteX147" fmla="*/ 4296292 w 12193149"/>
              <a:gd name="connsiteY147" fmla="*/ 2155069 h 2344739"/>
              <a:gd name="connsiteX148" fmla="*/ 4291212 w 12193149"/>
              <a:gd name="connsiteY148" fmla="*/ 2157986 h 2344739"/>
              <a:gd name="connsiteX149" fmla="*/ 4277290 w 12193149"/>
              <a:gd name="connsiteY149" fmla="*/ 2157740 h 2344739"/>
              <a:gd name="connsiteX150" fmla="*/ 4249265 w 12193149"/>
              <a:gd name="connsiteY150" fmla="*/ 2160064 h 2344739"/>
              <a:gd name="connsiteX151" fmla="*/ 4203199 w 12193149"/>
              <a:gd name="connsiteY151" fmla="*/ 2157269 h 2344739"/>
              <a:gd name="connsiteX152" fmla="*/ 4202893 w 12193149"/>
              <a:gd name="connsiteY152" fmla="*/ 2156010 h 2344739"/>
              <a:gd name="connsiteX153" fmla="*/ 4192396 w 12193149"/>
              <a:gd name="connsiteY153" fmla="*/ 2150376 h 2344739"/>
              <a:gd name="connsiteX154" fmla="*/ 4143893 w 12193149"/>
              <a:gd name="connsiteY154" fmla="*/ 2134511 h 2344739"/>
              <a:gd name="connsiteX155" fmla="*/ 4084245 w 12193149"/>
              <a:gd name="connsiteY155" fmla="*/ 2107978 h 2344739"/>
              <a:gd name="connsiteX156" fmla="*/ 4075694 w 12193149"/>
              <a:gd name="connsiteY156" fmla="*/ 2107143 h 2344739"/>
              <a:gd name="connsiteX157" fmla="*/ 4075575 w 12193149"/>
              <a:gd name="connsiteY157" fmla="*/ 2106844 h 2344739"/>
              <a:gd name="connsiteX158" fmla="*/ 4066658 w 12193149"/>
              <a:gd name="connsiteY158" fmla="*/ 2105400 h 2344739"/>
              <a:gd name="connsiteX159" fmla="*/ 4060102 w 12193149"/>
              <a:gd name="connsiteY159" fmla="*/ 2105618 h 2344739"/>
              <a:gd name="connsiteX160" fmla="*/ 4043512 w 12193149"/>
              <a:gd name="connsiteY160" fmla="*/ 2103997 h 2344739"/>
              <a:gd name="connsiteX161" fmla="*/ 4038145 w 12193149"/>
              <a:gd name="connsiteY161" fmla="*/ 2101563 h 2344739"/>
              <a:gd name="connsiteX162" fmla="*/ 4036511 w 12193149"/>
              <a:gd name="connsiteY162" fmla="*/ 2097896 h 2344739"/>
              <a:gd name="connsiteX163" fmla="*/ 4034926 w 12193149"/>
              <a:gd name="connsiteY163" fmla="*/ 2098131 h 2344739"/>
              <a:gd name="connsiteX164" fmla="*/ 4005686 w 12193149"/>
              <a:gd name="connsiteY164" fmla="*/ 2085563 h 2344739"/>
              <a:gd name="connsiteX165" fmla="*/ 3937994 w 12193149"/>
              <a:gd name="connsiteY165" fmla="*/ 2068106 h 2344739"/>
              <a:gd name="connsiteX166" fmla="*/ 3898423 w 12193149"/>
              <a:gd name="connsiteY166" fmla="*/ 2062451 h 2344739"/>
              <a:gd name="connsiteX167" fmla="*/ 3790908 w 12193149"/>
              <a:gd name="connsiteY167" fmla="*/ 2042213 h 2344739"/>
              <a:gd name="connsiteX168" fmla="*/ 3683661 w 12193149"/>
              <a:gd name="connsiteY168" fmla="*/ 2018290 h 2344739"/>
              <a:gd name="connsiteX169" fmla="*/ 3611183 w 12193149"/>
              <a:gd name="connsiteY169" fmla="*/ 1986019 h 2344739"/>
              <a:gd name="connsiteX170" fmla="*/ 3605003 w 12193149"/>
              <a:gd name="connsiteY170" fmla="*/ 1987381 h 2344739"/>
              <a:gd name="connsiteX171" fmla="*/ 3595884 w 12193149"/>
              <a:gd name="connsiteY171" fmla="*/ 1987545 h 2344739"/>
              <a:gd name="connsiteX172" fmla="*/ 3595649 w 12193149"/>
              <a:gd name="connsiteY172" fmla="*/ 1987276 h 2344739"/>
              <a:gd name="connsiteX173" fmla="*/ 3587126 w 12193149"/>
              <a:gd name="connsiteY173" fmla="*/ 1987966 h 2344739"/>
              <a:gd name="connsiteX174" fmla="*/ 3537283 w 12193149"/>
              <a:gd name="connsiteY174" fmla="*/ 1978267 h 2344739"/>
              <a:gd name="connsiteX175" fmla="*/ 3474371 w 12193149"/>
              <a:gd name="connsiteY175" fmla="*/ 1974606 h 2344739"/>
              <a:gd name="connsiteX176" fmla="*/ 3401876 w 12193149"/>
              <a:gd name="connsiteY176" fmla="*/ 1962558 h 2344739"/>
              <a:gd name="connsiteX177" fmla="*/ 3365036 w 12193149"/>
              <a:gd name="connsiteY177" fmla="*/ 1979510 h 2344739"/>
              <a:gd name="connsiteX178" fmla="*/ 3345174 w 12193149"/>
              <a:gd name="connsiteY178" fmla="*/ 1981192 h 2344739"/>
              <a:gd name="connsiteX179" fmla="*/ 3342846 w 12193149"/>
              <a:gd name="connsiteY179" fmla="*/ 1980217 h 2344739"/>
              <a:gd name="connsiteX180" fmla="*/ 3263504 w 12193149"/>
              <a:gd name="connsiteY180" fmla="*/ 1986094 h 2344739"/>
              <a:gd name="connsiteX181" fmla="*/ 3143704 w 12193149"/>
              <a:gd name="connsiteY181" fmla="*/ 1993869 h 2344739"/>
              <a:gd name="connsiteX182" fmla="*/ 3031439 w 12193149"/>
              <a:gd name="connsiteY182" fmla="*/ 1996512 h 2344739"/>
              <a:gd name="connsiteX183" fmla="*/ 2782717 w 12193149"/>
              <a:gd name="connsiteY183" fmla="*/ 2018333 h 2344739"/>
              <a:gd name="connsiteX184" fmla="*/ 2647675 w 12193149"/>
              <a:gd name="connsiteY184" fmla="*/ 2028869 h 2344739"/>
              <a:gd name="connsiteX185" fmla="*/ 2569176 w 12193149"/>
              <a:gd name="connsiteY185" fmla="*/ 2002628 h 2344739"/>
              <a:gd name="connsiteX186" fmla="*/ 2444403 w 12193149"/>
              <a:gd name="connsiteY186" fmla="*/ 2016529 h 2344739"/>
              <a:gd name="connsiteX187" fmla="*/ 2316260 w 12193149"/>
              <a:gd name="connsiteY187" fmla="*/ 2024996 h 2344739"/>
              <a:gd name="connsiteX188" fmla="*/ 2209726 w 12193149"/>
              <a:gd name="connsiteY188" fmla="*/ 2019763 h 2344739"/>
              <a:gd name="connsiteX189" fmla="*/ 2095813 w 12193149"/>
              <a:gd name="connsiteY189" fmla="*/ 2003052 h 2344739"/>
              <a:gd name="connsiteX190" fmla="*/ 1998504 w 12193149"/>
              <a:gd name="connsiteY190" fmla="*/ 1995032 h 2344739"/>
              <a:gd name="connsiteX191" fmla="*/ 1929320 w 12193149"/>
              <a:gd name="connsiteY191" fmla="*/ 2016977 h 2344739"/>
              <a:gd name="connsiteX192" fmla="*/ 1922798 w 12193149"/>
              <a:gd name="connsiteY192" fmla="*/ 2012146 h 2344739"/>
              <a:gd name="connsiteX193" fmla="*/ 1874228 w 12193149"/>
              <a:gd name="connsiteY193" fmla="*/ 2013741 h 2344739"/>
              <a:gd name="connsiteX194" fmla="*/ 1787803 w 12193149"/>
              <a:gd name="connsiteY194" fmla="*/ 2041363 h 2344739"/>
              <a:gd name="connsiteX195" fmla="*/ 1739352 w 12193149"/>
              <a:gd name="connsiteY195" fmla="*/ 2036312 h 2344739"/>
              <a:gd name="connsiteX196" fmla="*/ 1676219 w 12193149"/>
              <a:gd name="connsiteY196" fmla="*/ 2019963 h 2344739"/>
              <a:gd name="connsiteX197" fmla="*/ 1609817 w 12193149"/>
              <a:gd name="connsiteY197" fmla="*/ 2013066 h 2344739"/>
              <a:gd name="connsiteX198" fmla="*/ 1497258 w 12193149"/>
              <a:gd name="connsiteY198" fmla="*/ 1987476 h 2344739"/>
              <a:gd name="connsiteX199" fmla="*/ 1151127 w 12193149"/>
              <a:gd name="connsiteY199" fmla="*/ 1938041 h 2344739"/>
              <a:gd name="connsiteX200" fmla="*/ 859417 w 12193149"/>
              <a:gd name="connsiteY200" fmla="*/ 1928608 h 2344739"/>
              <a:gd name="connsiteX201" fmla="*/ 838688 w 12193149"/>
              <a:gd name="connsiteY201" fmla="*/ 1929821 h 2344739"/>
              <a:gd name="connsiteX202" fmla="*/ 817957 w 12193149"/>
              <a:gd name="connsiteY202" fmla="*/ 1927857 h 2344739"/>
              <a:gd name="connsiteX203" fmla="*/ 812654 w 12193149"/>
              <a:gd name="connsiteY203" fmla="*/ 1930751 h 2344739"/>
              <a:gd name="connsiteX204" fmla="*/ 721195 w 12193149"/>
              <a:gd name="connsiteY204" fmla="*/ 1929661 h 2344739"/>
              <a:gd name="connsiteX205" fmla="*/ 720890 w 12193149"/>
              <a:gd name="connsiteY205" fmla="*/ 1928399 h 2344739"/>
              <a:gd name="connsiteX206" fmla="*/ 710023 w 12193149"/>
              <a:gd name="connsiteY206" fmla="*/ 1922722 h 2344739"/>
              <a:gd name="connsiteX207" fmla="*/ 597940 w 12193149"/>
              <a:gd name="connsiteY207" fmla="*/ 1879864 h 2344739"/>
              <a:gd name="connsiteX208" fmla="*/ 579683 w 12193149"/>
              <a:gd name="connsiteY208" fmla="*/ 1877212 h 2344739"/>
              <a:gd name="connsiteX209" fmla="*/ 572865 w 12193149"/>
              <a:gd name="connsiteY209" fmla="*/ 1877401 h 2344739"/>
              <a:gd name="connsiteX210" fmla="*/ 446247 w 12193149"/>
              <a:gd name="connsiteY210" fmla="*/ 1839371 h 2344739"/>
              <a:gd name="connsiteX211" fmla="*/ 405163 w 12193149"/>
              <a:gd name="connsiteY211" fmla="*/ 1833548 h 2344739"/>
              <a:gd name="connsiteX212" fmla="*/ 293583 w 12193149"/>
              <a:gd name="connsiteY212" fmla="*/ 1812852 h 2344739"/>
              <a:gd name="connsiteX213" fmla="*/ 119529 w 12193149"/>
              <a:gd name="connsiteY213" fmla="*/ 1761047 h 2344739"/>
              <a:gd name="connsiteX214" fmla="*/ 16674 w 12193149"/>
              <a:gd name="connsiteY214" fmla="*/ 1758191 h 2344739"/>
              <a:gd name="connsiteX215" fmla="*/ 1150 w 12193149"/>
              <a:gd name="connsiteY215" fmla="*/ 1752722 h 2344739"/>
              <a:gd name="connsiteX216" fmla="*/ 1148 w 12193149"/>
              <a:gd name="connsiteY216" fmla="*/ 222213 h 2344739"/>
              <a:gd name="connsiteX217" fmla="*/ 1148 w 12193149"/>
              <a:gd name="connsiteY217" fmla="*/ 0 h 2344739"/>
              <a:gd name="connsiteX0" fmla="*/ 1148 w 12193149"/>
              <a:gd name="connsiteY0" fmla="*/ 0 h 2344739"/>
              <a:gd name="connsiteX1" fmla="*/ 12193148 w 12193149"/>
              <a:gd name="connsiteY1" fmla="*/ 0 h 2344739"/>
              <a:gd name="connsiteX2" fmla="*/ 12193149 w 12193149"/>
              <a:gd name="connsiteY2" fmla="*/ 579739 h 2344739"/>
              <a:gd name="connsiteX3" fmla="*/ 12185986 w 12193149"/>
              <a:gd name="connsiteY3" fmla="*/ 584189 h 2344739"/>
              <a:gd name="connsiteX4" fmla="*/ 12156363 w 12193149"/>
              <a:gd name="connsiteY4" fmla="*/ 597366 h 2344739"/>
              <a:gd name="connsiteX5" fmla="*/ 12139215 w 12193149"/>
              <a:gd name="connsiteY5" fmla="*/ 623179 h 2344739"/>
              <a:gd name="connsiteX6" fmla="*/ 12126327 w 12193149"/>
              <a:gd name="connsiteY6" fmla="*/ 624690 h 2344739"/>
              <a:gd name="connsiteX7" fmla="*/ 12124007 w 12193149"/>
              <a:gd name="connsiteY7" fmla="*/ 624794 h 2344739"/>
              <a:gd name="connsiteX8" fmla="*/ 12116854 w 12193149"/>
              <a:gd name="connsiteY8" fmla="*/ 628608 h 2344739"/>
              <a:gd name="connsiteX9" fmla="*/ 12099497 w 12193149"/>
              <a:gd name="connsiteY9" fmla="*/ 628139 h 2344739"/>
              <a:gd name="connsiteX10" fmla="*/ 12087073 w 12193149"/>
              <a:gd name="connsiteY10" fmla="*/ 636341 h 2344739"/>
              <a:gd name="connsiteX11" fmla="*/ 12031073 w 12193149"/>
              <a:gd name="connsiteY11" fmla="*/ 680009 h 2344739"/>
              <a:gd name="connsiteX12" fmla="*/ 11995833 w 12193149"/>
              <a:gd name="connsiteY12" fmla="*/ 703458 h 2344739"/>
              <a:gd name="connsiteX13" fmla="*/ 11979717 w 12193149"/>
              <a:gd name="connsiteY13" fmla="*/ 708161 h 2344739"/>
              <a:gd name="connsiteX14" fmla="*/ 11959046 w 12193149"/>
              <a:gd name="connsiteY14" fmla="*/ 717558 h 2344739"/>
              <a:gd name="connsiteX15" fmla="*/ 11920454 w 12193149"/>
              <a:gd name="connsiteY15" fmla="*/ 730883 h 2344739"/>
              <a:gd name="connsiteX16" fmla="*/ 11903656 w 12193149"/>
              <a:gd name="connsiteY16" fmla="*/ 742426 h 2344739"/>
              <a:gd name="connsiteX17" fmla="*/ 11895048 w 12193149"/>
              <a:gd name="connsiteY17" fmla="*/ 744791 h 2344739"/>
              <a:gd name="connsiteX18" fmla="*/ 11891968 w 12193149"/>
              <a:gd name="connsiteY18" fmla="*/ 755729 h 2344739"/>
              <a:gd name="connsiteX19" fmla="*/ 11870776 w 12193149"/>
              <a:gd name="connsiteY19" fmla="*/ 777816 h 2344739"/>
              <a:gd name="connsiteX20" fmla="*/ 11813376 w 12193149"/>
              <a:gd name="connsiteY20" fmla="*/ 797659 h 2344739"/>
              <a:gd name="connsiteX21" fmla="*/ 11590693 w 12193149"/>
              <a:gd name="connsiteY21" fmla="*/ 963777 h 2344739"/>
              <a:gd name="connsiteX22" fmla="*/ 11506817 w 12193149"/>
              <a:gd name="connsiteY22" fmla="*/ 1033623 h 2344739"/>
              <a:gd name="connsiteX23" fmla="*/ 11280332 w 12193149"/>
              <a:gd name="connsiteY23" fmla="*/ 1223571 h 2344739"/>
              <a:gd name="connsiteX24" fmla="*/ 11228309 w 12193149"/>
              <a:gd name="connsiteY24" fmla="*/ 1276236 h 2344739"/>
              <a:gd name="connsiteX25" fmla="*/ 11218087 w 12193149"/>
              <a:gd name="connsiteY25" fmla="*/ 1275961 h 2344739"/>
              <a:gd name="connsiteX26" fmla="*/ 11217184 w 12193149"/>
              <a:gd name="connsiteY26" fmla="*/ 1275018 h 2344739"/>
              <a:gd name="connsiteX27" fmla="*/ 11188885 w 12193149"/>
              <a:gd name="connsiteY27" fmla="*/ 1292383 h 2344739"/>
              <a:gd name="connsiteX28" fmla="*/ 11184501 w 12193149"/>
              <a:gd name="connsiteY28" fmla="*/ 1292525 h 2344739"/>
              <a:gd name="connsiteX29" fmla="*/ 11166854 w 12193149"/>
              <a:gd name="connsiteY29" fmla="*/ 1306612 h 2344739"/>
              <a:gd name="connsiteX30" fmla="*/ 11157311 w 12193149"/>
              <a:gd name="connsiteY30" fmla="*/ 1312414 h 2344739"/>
              <a:gd name="connsiteX31" fmla="*/ 11155496 w 12193149"/>
              <a:gd name="connsiteY31" fmla="*/ 1317097 h 2344739"/>
              <a:gd name="connsiteX32" fmla="*/ 11140961 w 12193149"/>
              <a:gd name="connsiteY32" fmla="*/ 1324115 h 2344739"/>
              <a:gd name="connsiteX33" fmla="*/ 11138961 w 12193149"/>
              <a:gd name="connsiteY33" fmla="*/ 1323772 h 2344739"/>
              <a:gd name="connsiteX34" fmla="*/ 11128208 w 12193149"/>
              <a:gd name="connsiteY34" fmla="*/ 1333832 h 2344739"/>
              <a:gd name="connsiteX35" fmla="*/ 11120691 w 12193149"/>
              <a:gd name="connsiteY35" fmla="*/ 1347424 h 2344739"/>
              <a:gd name="connsiteX36" fmla="*/ 10894683 w 12193149"/>
              <a:gd name="connsiteY36" fmla="*/ 1473399 h 2344739"/>
              <a:gd name="connsiteX37" fmla="*/ 10773300 w 12193149"/>
              <a:gd name="connsiteY37" fmla="*/ 1523191 h 2344739"/>
              <a:gd name="connsiteX38" fmla="*/ 10627668 w 12193149"/>
              <a:gd name="connsiteY38" fmla="*/ 1559229 h 2344739"/>
              <a:gd name="connsiteX39" fmla="*/ 10581895 w 12193149"/>
              <a:gd name="connsiteY39" fmla="*/ 1568689 h 2344739"/>
              <a:gd name="connsiteX40" fmla="*/ 10547790 w 12193149"/>
              <a:gd name="connsiteY40" fmla="*/ 1598423 h 2344739"/>
              <a:gd name="connsiteX41" fmla="*/ 10529643 w 12193149"/>
              <a:gd name="connsiteY41" fmla="*/ 1596907 h 2344739"/>
              <a:gd name="connsiteX42" fmla="*/ 10526446 w 12193149"/>
              <a:gd name="connsiteY42" fmla="*/ 1596411 h 2344739"/>
              <a:gd name="connsiteX43" fmla="*/ 10515129 w 12193149"/>
              <a:gd name="connsiteY43" fmla="*/ 1599537 h 2344739"/>
              <a:gd name="connsiteX44" fmla="*/ 10491735 w 12193149"/>
              <a:gd name="connsiteY44" fmla="*/ 1594156 h 2344739"/>
              <a:gd name="connsiteX45" fmla="*/ 10471418 w 12193149"/>
              <a:gd name="connsiteY45" fmla="*/ 1601693 h 2344739"/>
              <a:gd name="connsiteX46" fmla="*/ 10377042 w 12193149"/>
              <a:gd name="connsiteY46" fmla="*/ 1644598 h 2344739"/>
              <a:gd name="connsiteX47" fmla="*/ 10319338 w 12193149"/>
              <a:gd name="connsiteY47" fmla="*/ 1666221 h 2344739"/>
              <a:gd name="connsiteX48" fmla="*/ 10295467 w 12193149"/>
              <a:gd name="connsiteY48" fmla="*/ 1668079 h 2344739"/>
              <a:gd name="connsiteX49" fmla="*/ 10263443 w 12193149"/>
              <a:gd name="connsiteY49" fmla="*/ 1674948 h 2344739"/>
              <a:gd name="connsiteX50" fmla="*/ 10205418 w 12193149"/>
              <a:gd name="connsiteY50" fmla="*/ 1682149 h 2344739"/>
              <a:gd name="connsiteX51" fmla="*/ 10177759 w 12193149"/>
              <a:gd name="connsiteY51" fmla="*/ 1692943 h 2344739"/>
              <a:gd name="connsiteX52" fmla="*/ 10165070 w 12193149"/>
              <a:gd name="connsiteY52" fmla="*/ 1693739 h 2344739"/>
              <a:gd name="connsiteX53" fmla="*/ 10156308 w 12193149"/>
              <a:gd name="connsiteY53" fmla="*/ 1707487 h 2344739"/>
              <a:gd name="connsiteX54" fmla="*/ 10118267 w 12193149"/>
              <a:gd name="connsiteY54" fmla="*/ 1731142 h 2344739"/>
              <a:gd name="connsiteX55" fmla="*/ 10083317 w 12193149"/>
              <a:gd name="connsiteY55" fmla="*/ 1743296 h 2344739"/>
              <a:gd name="connsiteX56" fmla="*/ 10040388 w 12193149"/>
              <a:gd name="connsiteY56" fmla="*/ 1741632 h 2344739"/>
              <a:gd name="connsiteX57" fmla="*/ 9961167 w 12193149"/>
              <a:gd name="connsiteY57" fmla="*/ 1757147 h 2344739"/>
              <a:gd name="connsiteX58" fmla="*/ 9848940 w 12193149"/>
              <a:gd name="connsiteY58" fmla="*/ 1763915 h 2344739"/>
              <a:gd name="connsiteX59" fmla="*/ 9729457 w 12193149"/>
              <a:gd name="connsiteY59" fmla="*/ 1784122 h 2344739"/>
              <a:gd name="connsiteX60" fmla="*/ 9613704 w 12193149"/>
              <a:gd name="connsiteY60" fmla="*/ 1812371 h 2344739"/>
              <a:gd name="connsiteX61" fmla="*/ 9338590 w 12193149"/>
              <a:gd name="connsiteY61" fmla="*/ 1869293 h 2344739"/>
              <a:gd name="connsiteX62" fmla="*/ 9232518 w 12193149"/>
              <a:gd name="connsiteY62" fmla="*/ 1893149 h 2344739"/>
              <a:gd name="connsiteX63" fmla="*/ 9156690 w 12193149"/>
              <a:gd name="connsiteY63" fmla="*/ 1903228 h 2344739"/>
              <a:gd name="connsiteX64" fmla="*/ 9054601 w 12193149"/>
              <a:gd name="connsiteY64" fmla="*/ 1910755 h 2344739"/>
              <a:gd name="connsiteX65" fmla="*/ 9006634 w 12193149"/>
              <a:gd name="connsiteY65" fmla="*/ 1914040 h 2344739"/>
              <a:gd name="connsiteX66" fmla="*/ 9006349 w 12193149"/>
              <a:gd name="connsiteY66" fmla="*/ 1913800 h 2344739"/>
              <a:gd name="connsiteX67" fmla="*/ 8997380 w 12193149"/>
              <a:gd name="connsiteY67" fmla="*/ 1915011 h 2344739"/>
              <a:gd name="connsiteX68" fmla="*/ 8991542 w 12193149"/>
              <a:gd name="connsiteY68" fmla="*/ 1917072 h 2344739"/>
              <a:gd name="connsiteX69" fmla="*/ 8975485 w 12193149"/>
              <a:gd name="connsiteY69" fmla="*/ 1920298 h 2344739"/>
              <a:gd name="connsiteX70" fmla="*/ 8969159 w 12193149"/>
              <a:gd name="connsiteY70" fmla="*/ 1919598 h 2344739"/>
              <a:gd name="connsiteX71" fmla="*/ 8964196 w 12193149"/>
              <a:gd name="connsiteY71" fmla="*/ 1917373 h 2344739"/>
              <a:gd name="connsiteX72" fmla="*/ 8930136 w 12193149"/>
              <a:gd name="connsiteY72" fmla="*/ 1914185 h 2344739"/>
              <a:gd name="connsiteX73" fmla="*/ 8753592 w 12193149"/>
              <a:gd name="connsiteY73" fmla="*/ 1933417 h 2344739"/>
              <a:gd name="connsiteX74" fmla="*/ 8708995 w 12193149"/>
              <a:gd name="connsiteY74" fmla="*/ 1935518 h 2344739"/>
              <a:gd name="connsiteX75" fmla="*/ 8597219 w 12193149"/>
              <a:gd name="connsiteY75" fmla="*/ 1944090 h 2344739"/>
              <a:gd name="connsiteX76" fmla="*/ 8526378 w 12193149"/>
              <a:gd name="connsiteY76" fmla="*/ 1929248 h 2344739"/>
              <a:gd name="connsiteX77" fmla="*/ 8512131 w 12193149"/>
              <a:gd name="connsiteY77" fmla="*/ 1935163 h 2344739"/>
              <a:gd name="connsiteX78" fmla="*/ 8507315 w 12193149"/>
              <a:gd name="connsiteY78" fmla="*/ 1938164 h 2344739"/>
              <a:gd name="connsiteX79" fmla="*/ 8499116 w 12193149"/>
              <a:gd name="connsiteY79" fmla="*/ 1940902 h 2344739"/>
              <a:gd name="connsiteX80" fmla="*/ 8498742 w 12193149"/>
              <a:gd name="connsiteY80" fmla="*/ 1940723 h 2344739"/>
              <a:gd name="connsiteX81" fmla="*/ 8491397 w 12193149"/>
              <a:gd name="connsiteY81" fmla="*/ 1943773 h 2344739"/>
              <a:gd name="connsiteX82" fmla="*/ 8368330 w 12193149"/>
              <a:gd name="connsiteY82" fmla="*/ 1957815 h 2344739"/>
              <a:gd name="connsiteX83" fmla="*/ 8354947 w 12193149"/>
              <a:gd name="connsiteY83" fmla="*/ 1958009 h 2344739"/>
              <a:gd name="connsiteX84" fmla="*/ 8321252 w 12193149"/>
              <a:gd name="connsiteY84" fmla="*/ 1974587 h 2344739"/>
              <a:gd name="connsiteX85" fmla="*/ 8315581 w 12193149"/>
              <a:gd name="connsiteY85" fmla="*/ 1974913 h 2344739"/>
              <a:gd name="connsiteX86" fmla="*/ 8296322 w 12193149"/>
              <a:gd name="connsiteY86" fmla="*/ 1988808 h 2344739"/>
              <a:gd name="connsiteX87" fmla="*/ 8285424 w 12193149"/>
              <a:gd name="connsiteY87" fmla="*/ 1994631 h 2344739"/>
              <a:gd name="connsiteX88" fmla="*/ 8284298 w 12193149"/>
              <a:gd name="connsiteY88" fmla="*/ 1999074 h 2344739"/>
              <a:gd name="connsiteX89" fmla="*/ 8267224 w 12193149"/>
              <a:gd name="connsiteY89" fmla="*/ 2006249 h 2344739"/>
              <a:gd name="connsiteX90" fmla="*/ 8264525 w 12193149"/>
              <a:gd name="connsiteY90" fmla="*/ 2006019 h 2344739"/>
              <a:gd name="connsiteX91" fmla="*/ 8253181 w 12193149"/>
              <a:gd name="connsiteY91" fmla="*/ 2015862 h 2344739"/>
              <a:gd name="connsiteX92" fmla="*/ 8246982 w 12193149"/>
              <a:gd name="connsiteY92" fmla="*/ 2028854 h 2344739"/>
              <a:gd name="connsiteX93" fmla="*/ 8091420 w 12193149"/>
              <a:gd name="connsiteY93" fmla="*/ 2075015 h 2344739"/>
              <a:gd name="connsiteX94" fmla="*/ 7906555 w 12193149"/>
              <a:gd name="connsiteY94" fmla="*/ 2116988 h 2344739"/>
              <a:gd name="connsiteX95" fmla="*/ 7719893 w 12193149"/>
              <a:gd name="connsiteY95" fmla="*/ 2142703 h 2344739"/>
              <a:gd name="connsiteX96" fmla="*/ 7615495 w 12193149"/>
              <a:gd name="connsiteY96" fmla="*/ 2139232 h 2344739"/>
              <a:gd name="connsiteX97" fmla="*/ 7528691 w 12193149"/>
              <a:gd name="connsiteY97" fmla="*/ 2145060 h 2344739"/>
              <a:gd name="connsiteX98" fmla="*/ 7520719 w 12193149"/>
              <a:gd name="connsiteY98" fmla="*/ 2147613 h 2344739"/>
              <a:gd name="connsiteX99" fmla="*/ 7508559 w 12193149"/>
              <a:gd name="connsiteY99" fmla="*/ 2148948 h 2344739"/>
              <a:gd name="connsiteX100" fmla="*/ 7508188 w 12193149"/>
              <a:gd name="connsiteY100" fmla="*/ 2148621 h 2344739"/>
              <a:gd name="connsiteX101" fmla="*/ 7496943 w 12193149"/>
              <a:gd name="connsiteY101" fmla="*/ 2150573 h 2344739"/>
              <a:gd name="connsiteX102" fmla="*/ 7219707 w 12193149"/>
              <a:gd name="connsiteY102" fmla="*/ 2156680 h 2344739"/>
              <a:gd name="connsiteX103" fmla="*/ 7202249 w 12193149"/>
              <a:gd name="connsiteY103" fmla="*/ 2161230 h 2344739"/>
              <a:gd name="connsiteX104" fmla="*/ 7198152 w 12193149"/>
              <a:gd name="connsiteY104" fmla="*/ 2166588 h 2344739"/>
              <a:gd name="connsiteX105" fmla="*/ 7171956 w 12193149"/>
              <a:gd name="connsiteY105" fmla="*/ 2171236 h 2344739"/>
              <a:gd name="connsiteX106" fmla="*/ 7098136 w 12193149"/>
              <a:gd name="connsiteY106" fmla="*/ 2183464 h 2344739"/>
              <a:gd name="connsiteX107" fmla="*/ 7019644 w 12193149"/>
              <a:gd name="connsiteY107" fmla="*/ 2183090 h 2344739"/>
              <a:gd name="connsiteX108" fmla="*/ 6905294 w 12193149"/>
              <a:gd name="connsiteY108" fmla="*/ 2212596 h 2344739"/>
              <a:gd name="connsiteX109" fmla="*/ 6709370 w 12193149"/>
              <a:gd name="connsiteY109" fmla="*/ 2240551 h 2344739"/>
              <a:gd name="connsiteX110" fmla="*/ 6550602 w 12193149"/>
              <a:gd name="connsiteY110" fmla="*/ 2269327 h 2344739"/>
              <a:gd name="connsiteX111" fmla="*/ 6318708 w 12193149"/>
              <a:gd name="connsiteY111" fmla="*/ 2316127 h 2344739"/>
              <a:gd name="connsiteX112" fmla="*/ 6169822 w 12193149"/>
              <a:gd name="connsiteY112" fmla="*/ 2318214 h 2344739"/>
              <a:gd name="connsiteX113" fmla="*/ 6074996 w 12193149"/>
              <a:gd name="connsiteY113" fmla="*/ 2338676 h 2344739"/>
              <a:gd name="connsiteX114" fmla="*/ 6069677 w 12193149"/>
              <a:gd name="connsiteY114" fmla="*/ 2337139 h 2344739"/>
              <a:gd name="connsiteX115" fmla="*/ 6049786 w 12193149"/>
              <a:gd name="connsiteY115" fmla="*/ 2337822 h 2344739"/>
              <a:gd name="connsiteX116" fmla="*/ 6042433 w 12193149"/>
              <a:gd name="connsiteY116" fmla="*/ 2329473 h 2344739"/>
              <a:gd name="connsiteX117" fmla="*/ 6011238 w 12193149"/>
              <a:gd name="connsiteY117" fmla="*/ 2324380 h 2344739"/>
              <a:gd name="connsiteX118" fmla="*/ 5958523 w 12193149"/>
              <a:gd name="connsiteY118" fmla="*/ 2328024 h 2344739"/>
              <a:gd name="connsiteX119" fmla="*/ 5760067 w 12193149"/>
              <a:gd name="connsiteY119" fmla="*/ 2343716 h 2344739"/>
              <a:gd name="connsiteX120" fmla="*/ 5628108 w 12193149"/>
              <a:gd name="connsiteY120" fmla="*/ 2344739 h 2344739"/>
              <a:gd name="connsiteX121" fmla="*/ 5472054 w 12193149"/>
              <a:gd name="connsiteY121" fmla="*/ 2330719 h 2344739"/>
              <a:gd name="connsiteX122" fmla="*/ 5433909 w 12193149"/>
              <a:gd name="connsiteY122" fmla="*/ 2319466 h 2344739"/>
              <a:gd name="connsiteX123" fmla="*/ 5382817 w 12193149"/>
              <a:gd name="connsiteY123" fmla="*/ 2301764 h 2344739"/>
              <a:gd name="connsiteX124" fmla="*/ 5262912 w 12193149"/>
              <a:gd name="connsiteY124" fmla="*/ 2281347 h 2344739"/>
              <a:gd name="connsiteX125" fmla="*/ 5224109 w 12193149"/>
              <a:gd name="connsiteY125" fmla="*/ 2270223 h 2344739"/>
              <a:gd name="connsiteX126" fmla="*/ 5175808 w 12193149"/>
              <a:gd name="connsiteY126" fmla="*/ 2267233 h 2344739"/>
              <a:gd name="connsiteX127" fmla="*/ 5157702 w 12193149"/>
              <a:gd name="connsiteY127" fmla="*/ 2260010 h 2344739"/>
              <a:gd name="connsiteX128" fmla="*/ 5143747 w 12193149"/>
              <a:gd name="connsiteY128" fmla="*/ 2256610 h 2344739"/>
              <a:gd name="connsiteX129" fmla="*/ 5140744 w 12193149"/>
              <a:gd name="connsiteY129" fmla="*/ 2254509 h 2344739"/>
              <a:gd name="connsiteX130" fmla="*/ 5122807 w 12193149"/>
              <a:gd name="connsiteY130" fmla="*/ 2243656 h 2344739"/>
              <a:gd name="connsiteX131" fmla="*/ 5066938 w 12193149"/>
              <a:gd name="connsiteY131" fmla="*/ 2250227 h 2344739"/>
              <a:gd name="connsiteX132" fmla="*/ 5012662 w 12193149"/>
              <a:gd name="connsiteY132" fmla="*/ 2233846 h 2344739"/>
              <a:gd name="connsiteX133" fmla="*/ 4841589 w 12193149"/>
              <a:gd name="connsiteY133" fmla="*/ 2209829 h 2344739"/>
              <a:gd name="connsiteX134" fmla="*/ 4763595 w 12193149"/>
              <a:gd name="connsiteY134" fmla="*/ 2182061 h 2344739"/>
              <a:gd name="connsiteX135" fmla="*/ 4724334 w 12193149"/>
              <a:gd name="connsiteY135" fmla="*/ 2173047 h 2344739"/>
              <a:gd name="connsiteX136" fmla="*/ 4722324 w 12193149"/>
              <a:gd name="connsiteY136" fmla="*/ 2172298 h 2344739"/>
              <a:gd name="connsiteX137" fmla="*/ 4723259 w 12193149"/>
              <a:gd name="connsiteY137" fmla="*/ 2172087 h 2344739"/>
              <a:gd name="connsiteX138" fmla="*/ 4718350 w 12193149"/>
              <a:gd name="connsiteY138" fmla="*/ 2170817 h 2344739"/>
              <a:gd name="connsiteX139" fmla="*/ 4722324 w 12193149"/>
              <a:gd name="connsiteY139" fmla="*/ 2172298 h 2344739"/>
              <a:gd name="connsiteX140" fmla="*/ 4716674 w 12193149"/>
              <a:gd name="connsiteY140" fmla="*/ 2173573 h 2344739"/>
              <a:gd name="connsiteX141" fmla="*/ 4516962 w 12193149"/>
              <a:gd name="connsiteY141" fmla="*/ 2163671 h 2344739"/>
              <a:gd name="connsiteX142" fmla="*/ 4429691 w 12193149"/>
              <a:gd name="connsiteY142" fmla="*/ 2153020 h 2344739"/>
              <a:gd name="connsiteX143" fmla="*/ 4364023 w 12193149"/>
              <a:gd name="connsiteY143" fmla="*/ 2151674 h 2344739"/>
              <a:gd name="connsiteX144" fmla="*/ 4318114 w 12193149"/>
              <a:gd name="connsiteY144" fmla="*/ 2158289 h 2344739"/>
              <a:gd name="connsiteX145" fmla="*/ 4316258 w 12193149"/>
              <a:gd name="connsiteY145" fmla="*/ 2156948 h 2344739"/>
              <a:gd name="connsiteX146" fmla="*/ 4296292 w 12193149"/>
              <a:gd name="connsiteY146" fmla="*/ 2155069 h 2344739"/>
              <a:gd name="connsiteX147" fmla="*/ 4291212 w 12193149"/>
              <a:gd name="connsiteY147" fmla="*/ 2157986 h 2344739"/>
              <a:gd name="connsiteX148" fmla="*/ 4277290 w 12193149"/>
              <a:gd name="connsiteY148" fmla="*/ 2157740 h 2344739"/>
              <a:gd name="connsiteX149" fmla="*/ 4249265 w 12193149"/>
              <a:gd name="connsiteY149" fmla="*/ 2160064 h 2344739"/>
              <a:gd name="connsiteX150" fmla="*/ 4203199 w 12193149"/>
              <a:gd name="connsiteY150" fmla="*/ 2157269 h 2344739"/>
              <a:gd name="connsiteX151" fmla="*/ 4202893 w 12193149"/>
              <a:gd name="connsiteY151" fmla="*/ 2156010 h 2344739"/>
              <a:gd name="connsiteX152" fmla="*/ 4192396 w 12193149"/>
              <a:gd name="connsiteY152" fmla="*/ 2150376 h 2344739"/>
              <a:gd name="connsiteX153" fmla="*/ 4143893 w 12193149"/>
              <a:gd name="connsiteY153" fmla="*/ 2134511 h 2344739"/>
              <a:gd name="connsiteX154" fmla="*/ 4084245 w 12193149"/>
              <a:gd name="connsiteY154" fmla="*/ 2107978 h 2344739"/>
              <a:gd name="connsiteX155" fmla="*/ 4075694 w 12193149"/>
              <a:gd name="connsiteY155" fmla="*/ 2107143 h 2344739"/>
              <a:gd name="connsiteX156" fmla="*/ 4075575 w 12193149"/>
              <a:gd name="connsiteY156" fmla="*/ 2106844 h 2344739"/>
              <a:gd name="connsiteX157" fmla="*/ 4066658 w 12193149"/>
              <a:gd name="connsiteY157" fmla="*/ 2105400 h 2344739"/>
              <a:gd name="connsiteX158" fmla="*/ 4060102 w 12193149"/>
              <a:gd name="connsiteY158" fmla="*/ 2105618 h 2344739"/>
              <a:gd name="connsiteX159" fmla="*/ 4043512 w 12193149"/>
              <a:gd name="connsiteY159" fmla="*/ 2103997 h 2344739"/>
              <a:gd name="connsiteX160" fmla="*/ 4038145 w 12193149"/>
              <a:gd name="connsiteY160" fmla="*/ 2101563 h 2344739"/>
              <a:gd name="connsiteX161" fmla="*/ 4036511 w 12193149"/>
              <a:gd name="connsiteY161" fmla="*/ 2097896 h 2344739"/>
              <a:gd name="connsiteX162" fmla="*/ 4034926 w 12193149"/>
              <a:gd name="connsiteY162" fmla="*/ 2098131 h 2344739"/>
              <a:gd name="connsiteX163" fmla="*/ 4005686 w 12193149"/>
              <a:gd name="connsiteY163" fmla="*/ 2085563 h 2344739"/>
              <a:gd name="connsiteX164" fmla="*/ 3937994 w 12193149"/>
              <a:gd name="connsiteY164" fmla="*/ 2068106 h 2344739"/>
              <a:gd name="connsiteX165" fmla="*/ 3898423 w 12193149"/>
              <a:gd name="connsiteY165" fmla="*/ 2062451 h 2344739"/>
              <a:gd name="connsiteX166" fmla="*/ 3790908 w 12193149"/>
              <a:gd name="connsiteY166" fmla="*/ 2042213 h 2344739"/>
              <a:gd name="connsiteX167" fmla="*/ 3683661 w 12193149"/>
              <a:gd name="connsiteY167" fmla="*/ 2018290 h 2344739"/>
              <a:gd name="connsiteX168" fmla="*/ 3611183 w 12193149"/>
              <a:gd name="connsiteY168" fmla="*/ 1986019 h 2344739"/>
              <a:gd name="connsiteX169" fmla="*/ 3605003 w 12193149"/>
              <a:gd name="connsiteY169" fmla="*/ 1987381 h 2344739"/>
              <a:gd name="connsiteX170" fmla="*/ 3595884 w 12193149"/>
              <a:gd name="connsiteY170" fmla="*/ 1987545 h 2344739"/>
              <a:gd name="connsiteX171" fmla="*/ 3595649 w 12193149"/>
              <a:gd name="connsiteY171" fmla="*/ 1987276 h 2344739"/>
              <a:gd name="connsiteX172" fmla="*/ 3587126 w 12193149"/>
              <a:gd name="connsiteY172" fmla="*/ 1987966 h 2344739"/>
              <a:gd name="connsiteX173" fmla="*/ 3537283 w 12193149"/>
              <a:gd name="connsiteY173" fmla="*/ 1978267 h 2344739"/>
              <a:gd name="connsiteX174" fmla="*/ 3474371 w 12193149"/>
              <a:gd name="connsiteY174" fmla="*/ 1974606 h 2344739"/>
              <a:gd name="connsiteX175" fmla="*/ 3401876 w 12193149"/>
              <a:gd name="connsiteY175" fmla="*/ 1962558 h 2344739"/>
              <a:gd name="connsiteX176" fmla="*/ 3365036 w 12193149"/>
              <a:gd name="connsiteY176" fmla="*/ 1979510 h 2344739"/>
              <a:gd name="connsiteX177" fmla="*/ 3345174 w 12193149"/>
              <a:gd name="connsiteY177" fmla="*/ 1981192 h 2344739"/>
              <a:gd name="connsiteX178" fmla="*/ 3342846 w 12193149"/>
              <a:gd name="connsiteY178" fmla="*/ 1980217 h 2344739"/>
              <a:gd name="connsiteX179" fmla="*/ 3263504 w 12193149"/>
              <a:gd name="connsiteY179" fmla="*/ 1986094 h 2344739"/>
              <a:gd name="connsiteX180" fmla="*/ 3143704 w 12193149"/>
              <a:gd name="connsiteY180" fmla="*/ 1993869 h 2344739"/>
              <a:gd name="connsiteX181" fmla="*/ 3031439 w 12193149"/>
              <a:gd name="connsiteY181" fmla="*/ 1996512 h 2344739"/>
              <a:gd name="connsiteX182" fmla="*/ 2782717 w 12193149"/>
              <a:gd name="connsiteY182" fmla="*/ 2018333 h 2344739"/>
              <a:gd name="connsiteX183" fmla="*/ 2647675 w 12193149"/>
              <a:gd name="connsiteY183" fmla="*/ 2028869 h 2344739"/>
              <a:gd name="connsiteX184" fmla="*/ 2569176 w 12193149"/>
              <a:gd name="connsiteY184" fmla="*/ 2002628 h 2344739"/>
              <a:gd name="connsiteX185" fmla="*/ 2444403 w 12193149"/>
              <a:gd name="connsiteY185" fmla="*/ 2016529 h 2344739"/>
              <a:gd name="connsiteX186" fmla="*/ 2316260 w 12193149"/>
              <a:gd name="connsiteY186" fmla="*/ 2024996 h 2344739"/>
              <a:gd name="connsiteX187" fmla="*/ 2209726 w 12193149"/>
              <a:gd name="connsiteY187" fmla="*/ 2019763 h 2344739"/>
              <a:gd name="connsiteX188" fmla="*/ 2095813 w 12193149"/>
              <a:gd name="connsiteY188" fmla="*/ 2003052 h 2344739"/>
              <a:gd name="connsiteX189" fmla="*/ 1998504 w 12193149"/>
              <a:gd name="connsiteY189" fmla="*/ 1995032 h 2344739"/>
              <a:gd name="connsiteX190" fmla="*/ 1929320 w 12193149"/>
              <a:gd name="connsiteY190" fmla="*/ 2016977 h 2344739"/>
              <a:gd name="connsiteX191" fmla="*/ 1922798 w 12193149"/>
              <a:gd name="connsiteY191" fmla="*/ 2012146 h 2344739"/>
              <a:gd name="connsiteX192" fmla="*/ 1874228 w 12193149"/>
              <a:gd name="connsiteY192" fmla="*/ 2013741 h 2344739"/>
              <a:gd name="connsiteX193" fmla="*/ 1787803 w 12193149"/>
              <a:gd name="connsiteY193" fmla="*/ 2041363 h 2344739"/>
              <a:gd name="connsiteX194" fmla="*/ 1739352 w 12193149"/>
              <a:gd name="connsiteY194" fmla="*/ 2036312 h 2344739"/>
              <a:gd name="connsiteX195" fmla="*/ 1676219 w 12193149"/>
              <a:gd name="connsiteY195" fmla="*/ 2019963 h 2344739"/>
              <a:gd name="connsiteX196" fmla="*/ 1609817 w 12193149"/>
              <a:gd name="connsiteY196" fmla="*/ 2013066 h 2344739"/>
              <a:gd name="connsiteX197" fmla="*/ 1497258 w 12193149"/>
              <a:gd name="connsiteY197" fmla="*/ 1987476 h 2344739"/>
              <a:gd name="connsiteX198" fmla="*/ 1151127 w 12193149"/>
              <a:gd name="connsiteY198" fmla="*/ 1938041 h 2344739"/>
              <a:gd name="connsiteX199" fmla="*/ 859417 w 12193149"/>
              <a:gd name="connsiteY199" fmla="*/ 1928608 h 2344739"/>
              <a:gd name="connsiteX200" fmla="*/ 838688 w 12193149"/>
              <a:gd name="connsiteY200" fmla="*/ 1929821 h 2344739"/>
              <a:gd name="connsiteX201" fmla="*/ 817957 w 12193149"/>
              <a:gd name="connsiteY201" fmla="*/ 1927857 h 2344739"/>
              <a:gd name="connsiteX202" fmla="*/ 812654 w 12193149"/>
              <a:gd name="connsiteY202" fmla="*/ 1930751 h 2344739"/>
              <a:gd name="connsiteX203" fmla="*/ 721195 w 12193149"/>
              <a:gd name="connsiteY203" fmla="*/ 1929661 h 2344739"/>
              <a:gd name="connsiteX204" fmla="*/ 720890 w 12193149"/>
              <a:gd name="connsiteY204" fmla="*/ 1928399 h 2344739"/>
              <a:gd name="connsiteX205" fmla="*/ 710023 w 12193149"/>
              <a:gd name="connsiteY205" fmla="*/ 1922722 h 2344739"/>
              <a:gd name="connsiteX206" fmla="*/ 597940 w 12193149"/>
              <a:gd name="connsiteY206" fmla="*/ 1879864 h 2344739"/>
              <a:gd name="connsiteX207" fmla="*/ 579683 w 12193149"/>
              <a:gd name="connsiteY207" fmla="*/ 1877212 h 2344739"/>
              <a:gd name="connsiteX208" fmla="*/ 572865 w 12193149"/>
              <a:gd name="connsiteY208" fmla="*/ 1877401 h 2344739"/>
              <a:gd name="connsiteX209" fmla="*/ 446247 w 12193149"/>
              <a:gd name="connsiteY209" fmla="*/ 1839371 h 2344739"/>
              <a:gd name="connsiteX210" fmla="*/ 405163 w 12193149"/>
              <a:gd name="connsiteY210" fmla="*/ 1833548 h 2344739"/>
              <a:gd name="connsiteX211" fmla="*/ 293583 w 12193149"/>
              <a:gd name="connsiteY211" fmla="*/ 1812852 h 2344739"/>
              <a:gd name="connsiteX212" fmla="*/ 119529 w 12193149"/>
              <a:gd name="connsiteY212" fmla="*/ 1761047 h 2344739"/>
              <a:gd name="connsiteX213" fmla="*/ 16674 w 12193149"/>
              <a:gd name="connsiteY213" fmla="*/ 1758191 h 2344739"/>
              <a:gd name="connsiteX214" fmla="*/ 1150 w 12193149"/>
              <a:gd name="connsiteY214" fmla="*/ 1752722 h 2344739"/>
              <a:gd name="connsiteX215" fmla="*/ 1148 w 12193149"/>
              <a:gd name="connsiteY215" fmla="*/ 222213 h 2344739"/>
              <a:gd name="connsiteX216" fmla="*/ 1148 w 12193149"/>
              <a:gd name="connsiteY216" fmla="*/ 0 h 2344739"/>
              <a:gd name="connsiteX0" fmla="*/ 1148 w 12193149"/>
              <a:gd name="connsiteY0" fmla="*/ 818782 h 3163521"/>
              <a:gd name="connsiteX1" fmla="*/ 12181789 w 12193149"/>
              <a:gd name="connsiteY1" fmla="*/ 0 h 3163521"/>
              <a:gd name="connsiteX2" fmla="*/ 12193149 w 12193149"/>
              <a:gd name="connsiteY2" fmla="*/ 1398521 h 3163521"/>
              <a:gd name="connsiteX3" fmla="*/ 12185986 w 12193149"/>
              <a:gd name="connsiteY3" fmla="*/ 1402971 h 3163521"/>
              <a:gd name="connsiteX4" fmla="*/ 12156363 w 12193149"/>
              <a:gd name="connsiteY4" fmla="*/ 1416148 h 3163521"/>
              <a:gd name="connsiteX5" fmla="*/ 12139215 w 12193149"/>
              <a:gd name="connsiteY5" fmla="*/ 1441961 h 3163521"/>
              <a:gd name="connsiteX6" fmla="*/ 12126327 w 12193149"/>
              <a:gd name="connsiteY6" fmla="*/ 1443472 h 3163521"/>
              <a:gd name="connsiteX7" fmla="*/ 12124007 w 12193149"/>
              <a:gd name="connsiteY7" fmla="*/ 1443576 h 3163521"/>
              <a:gd name="connsiteX8" fmla="*/ 12116854 w 12193149"/>
              <a:gd name="connsiteY8" fmla="*/ 1447390 h 3163521"/>
              <a:gd name="connsiteX9" fmla="*/ 12099497 w 12193149"/>
              <a:gd name="connsiteY9" fmla="*/ 1446921 h 3163521"/>
              <a:gd name="connsiteX10" fmla="*/ 12087073 w 12193149"/>
              <a:gd name="connsiteY10" fmla="*/ 1455123 h 3163521"/>
              <a:gd name="connsiteX11" fmla="*/ 12031073 w 12193149"/>
              <a:gd name="connsiteY11" fmla="*/ 1498791 h 3163521"/>
              <a:gd name="connsiteX12" fmla="*/ 11995833 w 12193149"/>
              <a:gd name="connsiteY12" fmla="*/ 1522240 h 3163521"/>
              <a:gd name="connsiteX13" fmla="*/ 11979717 w 12193149"/>
              <a:gd name="connsiteY13" fmla="*/ 1526943 h 3163521"/>
              <a:gd name="connsiteX14" fmla="*/ 11959046 w 12193149"/>
              <a:gd name="connsiteY14" fmla="*/ 1536340 h 3163521"/>
              <a:gd name="connsiteX15" fmla="*/ 11920454 w 12193149"/>
              <a:gd name="connsiteY15" fmla="*/ 1549665 h 3163521"/>
              <a:gd name="connsiteX16" fmla="*/ 11903656 w 12193149"/>
              <a:gd name="connsiteY16" fmla="*/ 1561208 h 3163521"/>
              <a:gd name="connsiteX17" fmla="*/ 11895048 w 12193149"/>
              <a:gd name="connsiteY17" fmla="*/ 1563573 h 3163521"/>
              <a:gd name="connsiteX18" fmla="*/ 11891968 w 12193149"/>
              <a:gd name="connsiteY18" fmla="*/ 1574511 h 3163521"/>
              <a:gd name="connsiteX19" fmla="*/ 11870776 w 12193149"/>
              <a:gd name="connsiteY19" fmla="*/ 1596598 h 3163521"/>
              <a:gd name="connsiteX20" fmla="*/ 11813376 w 12193149"/>
              <a:gd name="connsiteY20" fmla="*/ 1616441 h 3163521"/>
              <a:gd name="connsiteX21" fmla="*/ 11590693 w 12193149"/>
              <a:gd name="connsiteY21" fmla="*/ 1782559 h 3163521"/>
              <a:gd name="connsiteX22" fmla="*/ 11506817 w 12193149"/>
              <a:gd name="connsiteY22" fmla="*/ 1852405 h 3163521"/>
              <a:gd name="connsiteX23" fmla="*/ 11280332 w 12193149"/>
              <a:gd name="connsiteY23" fmla="*/ 2042353 h 3163521"/>
              <a:gd name="connsiteX24" fmla="*/ 11228309 w 12193149"/>
              <a:gd name="connsiteY24" fmla="*/ 2095018 h 3163521"/>
              <a:gd name="connsiteX25" fmla="*/ 11218087 w 12193149"/>
              <a:gd name="connsiteY25" fmla="*/ 2094743 h 3163521"/>
              <a:gd name="connsiteX26" fmla="*/ 11217184 w 12193149"/>
              <a:gd name="connsiteY26" fmla="*/ 2093800 h 3163521"/>
              <a:gd name="connsiteX27" fmla="*/ 11188885 w 12193149"/>
              <a:gd name="connsiteY27" fmla="*/ 2111165 h 3163521"/>
              <a:gd name="connsiteX28" fmla="*/ 11184501 w 12193149"/>
              <a:gd name="connsiteY28" fmla="*/ 2111307 h 3163521"/>
              <a:gd name="connsiteX29" fmla="*/ 11166854 w 12193149"/>
              <a:gd name="connsiteY29" fmla="*/ 2125394 h 3163521"/>
              <a:gd name="connsiteX30" fmla="*/ 11157311 w 12193149"/>
              <a:gd name="connsiteY30" fmla="*/ 2131196 h 3163521"/>
              <a:gd name="connsiteX31" fmla="*/ 11155496 w 12193149"/>
              <a:gd name="connsiteY31" fmla="*/ 2135879 h 3163521"/>
              <a:gd name="connsiteX32" fmla="*/ 11140961 w 12193149"/>
              <a:gd name="connsiteY32" fmla="*/ 2142897 h 3163521"/>
              <a:gd name="connsiteX33" fmla="*/ 11138961 w 12193149"/>
              <a:gd name="connsiteY33" fmla="*/ 2142554 h 3163521"/>
              <a:gd name="connsiteX34" fmla="*/ 11128208 w 12193149"/>
              <a:gd name="connsiteY34" fmla="*/ 2152614 h 3163521"/>
              <a:gd name="connsiteX35" fmla="*/ 11120691 w 12193149"/>
              <a:gd name="connsiteY35" fmla="*/ 2166206 h 3163521"/>
              <a:gd name="connsiteX36" fmla="*/ 10894683 w 12193149"/>
              <a:gd name="connsiteY36" fmla="*/ 2292181 h 3163521"/>
              <a:gd name="connsiteX37" fmla="*/ 10773300 w 12193149"/>
              <a:gd name="connsiteY37" fmla="*/ 2341973 h 3163521"/>
              <a:gd name="connsiteX38" fmla="*/ 10627668 w 12193149"/>
              <a:gd name="connsiteY38" fmla="*/ 2378011 h 3163521"/>
              <a:gd name="connsiteX39" fmla="*/ 10581895 w 12193149"/>
              <a:gd name="connsiteY39" fmla="*/ 2387471 h 3163521"/>
              <a:gd name="connsiteX40" fmla="*/ 10547790 w 12193149"/>
              <a:gd name="connsiteY40" fmla="*/ 2417205 h 3163521"/>
              <a:gd name="connsiteX41" fmla="*/ 10529643 w 12193149"/>
              <a:gd name="connsiteY41" fmla="*/ 2415689 h 3163521"/>
              <a:gd name="connsiteX42" fmla="*/ 10526446 w 12193149"/>
              <a:gd name="connsiteY42" fmla="*/ 2415193 h 3163521"/>
              <a:gd name="connsiteX43" fmla="*/ 10515129 w 12193149"/>
              <a:gd name="connsiteY43" fmla="*/ 2418319 h 3163521"/>
              <a:gd name="connsiteX44" fmla="*/ 10491735 w 12193149"/>
              <a:gd name="connsiteY44" fmla="*/ 2412938 h 3163521"/>
              <a:gd name="connsiteX45" fmla="*/ 10471418 w 12193149"/>
              <a:gd name="connsiteY45" fmla="*/ 2420475 h 3163521"/>
              <a:gd name="connsiteX46" fmla="*/ 10377042 w 12193149"/>
              <a:gd name="connsiteY46" fmla="*/ 2463380 h 3163521"/>
              <a:gd name="connsiteX47" fmla="*/ 10319338 w 12193149"/>
              <a:gd name="connsiteY47" fmla="*/ 2485003 h 3163521"/>
              <a:gd name="connsiteX48" fmla="*/ 10295467 w 12193149"/>
              <a:gd name="connsiteY48" fmla="*/ 2486861 h 3163521"/>
              <a:gd name="connsiteX49" fmla="*/ 10263443 w 12193149"/>
              <a:gd name="connsiteY49" fmla="*/ 2493730 h 3163521"/>
              <a:gd name="connsiteX50" fmla="*/ 10205418 w 12193149"/>
              <a:gd name="connsiteY50" fmla="*/ 2500931 h 3163521"/>
              <a:gd name="connsiteX51" fmla="*/ 10177759 w 12193149"/>
              <a:gd name="connsiteY51" fmla="*/ 2511725 h 3163521"/>
              <a:gd name="connsiteX52" fmla="*/ 10165070 w 12193149"/>
              <a:gd name="connsiteY52" fmla="*/ 2512521 h 3163521"/>
              <a:gd name="connsiteX53" fmla="*/ 10156308 w 12193149"/>
              <a:gd name="connsiteY53" fmla="*/ 2526269 h 3163521"/>
              <a:gd name="connsiteX54" fmla="*/ 10118267 w 12193149"/>
              <a:gd name="connsiteY54" fmla="*/ 2549924 h 3163521"/>
              <a:gd name="connsiteX55" fmla="*/ 10083317 w 12193149"/>
              <a:gd name="connsiteY55" fmla="*/ 2562078 h 3163521"/>
              <a:gd name="connsiteX56" fmla="*/ 10040388 w 12193149"/>
              <a:gd name="connsiteY56" fmla="*/ 2560414 h 3163521"/>
              <a:gd name="connsiteX57" fmla="*/ 9961167 w 12193149"/>
              <a:gd name="connsiteY57" fmla="*/ 2575929 h 3163521"/>
              <a:gd name="connsiteX58" fmla="*/ 9848940 w 12193149"/>
              <a:gd name="connsiteY58" fmla="*/ 2582697 h 3163521"/>
              <a:gd name="connsiteX59" fmla="*/ 9729457 w 12193149"/>
              <a:gd name="connsiteY59" fmla="*/ 2602904 h 3163521"/>
              <a:gd name="connsiteX60" fmla="*/ 9613704 w 12193149"/>
              <a:gd name="connsiteY60" fmla="*/ 2631153 h 3163521"/>
              <a:gd name="connsiteX61" fmla="*/ 9338590 w 12193149"/>
              <a:gd name="connsiteY61" fmla="*/ 2688075 h 3163521"/>
              <a:gd name="connsiteX62" fmla="*/ 9232518 w 12193149"/>
              <a:gd name="connsiteY62" fmla="*/ 2711931 h 3163521"/>
              <a:gd name="connsiteX63" fmla="*/ 9156690 w 12193149"/>
              <a:gd name="connsiteY63" fmla="*/ 2722010 h 3163521"/>
              <a:gd name="connsiteX64" fmla="*/ 9054601 w 12193149"/>
              <a:gd name="connsiteY64" fmla="*/ 2729537 h 3163521"/>
              <a:gd name="connsiteX65" fmla="*/ 9006634 w 12193149"/>
              <a:gd name="connsiteY65" fmla="*/ 2732822 h 3163521"/>
              <a:gd name="connsiteX66" fmla="*/ 9006349 w 12193149"/>
              <a:gd name="connsiteY66" fmla="*/ 2732582 h 3163521"/>
              <a:gd name="connsiteX67" fmla="*/ 8997380 w 12193149"/>
              <a:gd name="connsiteY67" fmla="*/ 2733793 h 3163521"/>
              <a:gd name="connsiteX68" fmla="*/ 8991542 w 12193149"/>
              <a:gd name="connsiteY68" fmla="*/ 2735854 h 3163521"/>
              <a:gd name="connsiteX69" fmla="*/ 8975485 w 12193149"/>
              <a:gd name="connsiteY69" fmla="*/ 2739080 h 3163521"/>
              <a:gd name="connsiteX70" fmla="*/ 8969159 w 12193149"/>
              <a:gd name="connsiteY70" fmla="*/ 2738380 h 3163521"/>
              <a:gd name="connsiteX71" fmla="*/ 8964196 w 12193149"/>
              <a:gd name="connsiteY71" fmla="*/ 2736155 h 3163521"/>
              <a:gd name="connsiteX72" fmla="*/ 8930136 w 12193149"/>
              <a:gd name="connsiteY72" fmla="*/ 2732967 h 3163521"/>
              <a:gd name="connsiteX73" fmla="*/ 8753592 w 12193149"/>
              <a:gd name="connsiteY73" fmla="*/ 2752199 h 3163521"/>
              <a:gd name="connsiteX74" fmla="*/ 8708995 w 12193149"/>
              <a:gd name="connsiteY74" fmla="*/ 2754300 h 3163521"/>
              <a:gd name="connsiteX75" fmla="*/ 8597219 w 12193149"/>
              <a:gd name="connsiteY75" fmla="*/ 2762872 h 3163521"/>
              <a:gd name="connsiteX76" fmla="*/ 8526378 w 12193149"/>
              <a:gd name="connsiteY76" fmla="*/ 2748030 h 3163521"/>
              <a:gd name="connsiteX77" fmla="*/ 8512131 w 12193149"/>
              <a:gd name="connsiteY77" fmla="*/ 2753945 h 3163521"/>
              <a:gd name="connsiteX78" fmla="*/ 8507315 w 12193149"/>
              <a:gd name="connsiteY78" fmla="*/ 2756946 h 3163521"/>
              <a:gd name="connsiteX79" fmla="*/ 8499116 w 12193149"/>
              <a:gd name="connsiteY79" fmla="*/ 2759684 h 3163521"/>
              <a:gd name="connsiteX80" fmla="*/ 8498742 w 12193149"/>
              <a:gd name="connsiteY80" fmla="*/ 2759505 h 3163521"/>
              <a:gd name="connsiteX81" fmla="*/ 8491397 w 12193149"/>
              <a:gd name="connsiteY81" fmla="*/ 2762555 h 3163521"/>
              <a:gd name="connsiteX82" fmla="*/ 8368330 w 12193149"/>
              <a:gd name="connsiteY82" fmla="*/ 2776597 h 3163521"/>
              <a:gd name="connsiteX83" fmla="*/ 8354947 w 12193149"/>
              <a:gd name="connsiteY83" fmla="*/ 2776791 h 3163521"/>
              <a:gd name="connsiteX84" fmla="*/ 8321252 w 12193149"/>
              <a:gd name="connsiteY84" fmla="*/ 2793369 h 3163521"/>
              <a:gd name="connsiteX85" fmla="*/ 8315581 w 12193149"/>
              <a:gd name="connsiteY85" fmla="*/ 2793695 h 3163521"/>
              <a:gd name="connsiteX86" fmla="*/ 8296322 w 12193149"/>
              <a:gd name="connsiteY86" fmla="*/ 2807590 h 3163521"/>
              <a:gd name="connsiteX87" fmla="*/ 8285424 w 12193149"/>
              <a:gd name="connsiteY87" fmla="*/ 2813413 h 3163521"/>
              <a:gd name="connsiteX88" fmla="*/ 8284298 w 12193149"/>
              <a:gd name="connsiteY88" fmla="*/ 2817856 h 3163521"/>
              <a:gd name="connsiteX89" fmla="*/ 8267224 w 12193149"/>
              <a:gd name="connsiteY89" fmla="*/ 2825031 h 3163521"/>
              <a:gd name="connsiteX90" fmla="*/ 8264525 w 12193149"/>
              <a:gd name="connsiteY90" fmla="*/ 2824801 h 3163521"/>
              <a:gd name="connsiteX91" fmla="*/ 8253181 w 12193149"/>
              <a:gd name="connsiteY91" fmla="*/ 2834644 h 3163521"/>
              <a:gd name="connsiteX92" fmla="*/ 8246982 w 12193149"/>
              <a:gd name="connsiteY92" fmla="*/ 2847636 h 3163521"/>
              <a:gd name="connsiteX93" fmla="*/ 8091420 w 12193149"/>
              <a:gd name="connsiteY93" fmla="*/ 2893797 h 3163521"/>
              <a:gd name="connsiteX94" fmla="*/ 7906555 w 12193149"/>
              <a:gd name="connsiteY94" fmla="*/ 2935770 h 3163521"/>
              <a:gd name="connsiteX95" fmla="*/ 7719893 w 12193149"/>
              <a:gd name="connsiteY95" fmla="*/ 2961485 h 3163521"/>
              <a:gd name="connsiteX96" fmla="*/ 7615495 w 12193149"/>
              <a:gd name="connsiteY96" fmla="*/ 2958014 h 3163521"/>
              <a:gd name="connsiteX97" fmla="*/ 7528691 w 12193149"/>
              <a:gd name="connsiteY97" fmla="*/ 2963842 h 3163521"/>
              <a:gd name="connsiteX98" fmla="*/ 7520719 w 12193149"/>
              <a:gd name="connsiteY98" fmla="*/ 2966395 h 3163521"/>
              <a:gd name="connsiteX99" fmla="*/ 7508559 w 12193149"/>
              <a:gd name="connsiteY99" fmla="*/ 2967730 h 3163521"/>
              <a:gd name="connsiteX100" fmla="*/ 7508188 w 12193149"/>
              <a:gd name="connsiteY100" fmla="*/ 2967403 h 3163521"/>
              <a:gd name="connsiteX101" fmla="*/ 7496943 w 12193149"/>
              <a:gd name="connsiteY101" fmla="*/ 2969355 h 3163521"/>
              <a:gd name="connsiteX102" fmla="*/ 7219707 w 12193149"/>
              <a:gd name="connsiteY102" fmla="*/ 2975462 h 3163521"/>
              <a:gd name="connsiteX103" fmla="*/ 7202249 w 12193149"/>
              <a:gd name="connsiteY103" fmla="*/ 2980012 h 3163521"/>
              <a:gd name="connsiteX104" fmla="*/ 7198152 w 12193149"/>
              <a:gd name="connsiteY104" fmla="*/ 2985370 h 3163521"/>
              <a:gd name="connsiteX105" fmla="*/ 7171956 w 12193149"/>
              <a:gd name="connsiteY105" fmla="*/ 2990018 h 3163521"/>
              <a:gd name="connsiteX106" fmla="*/ 7098136 w 12193149"/>
              <a:gd name="connsiteY106" fmla="*/ 3002246 h 3163521"/>
              <a:gd name="connsiteX107" fmla="*/ 7019644 w 12193149"/>
              <a:gd name="connsiteY107" fmla="*/ 3001872 h 3163521"/>
              <a:gd name="connsiteX108" fmla="*/ 6905294 w 12193149"/>
              <a:gd name="connsiteY108" fmla="*/ 3031378 h 3163521"/>
              <a:gd name="connsiteX109" fmla="*/ 6709370 w 12193149"/>
              <a:gd name="connsiteY109" fmla="*/ 3059333 h 3163521"/>
              <a:gd name="connsiteX110" fmla="*/ 6550602 w 12193149"/>
              <a:gd name="connsiteY110" fmla="*/ 3088109 h 3163521"/>
              <a:gd name="connsiteX111" fmla="*/ 6318708 w 12193149"/>
              <a:gd name="connsiteY111" fmla="*/ 3134909 h 3163521"/>
              <a:gd name="connsiteX112" fmla="*/ 6169822 w 12193149"/>
              <a:gd name="connsiteY112" fmla="*/ 3136996 h 3163521"/>
              <a:gd name="connsiteX113" fmla="*/ 6074996 w 12193149"/>
              <a:gd name="connsiteY113" fmla="*/ 3157458 h 3163521"/>
              <a:gd name="connsiteX114" fmla="*/ 6069677 w 12193149"/>
              <a:gd name="connsiteY114" fmla="*/ 3155921 h 3163521"/>
              <a:gd name="connsiteX115" fmla="*/ 6049786 w 12193149"/>
              <a:gd name="connsiteY115" fmla="*/ 3156604 h 3163521"/>
              <a:gd name="connsiteX116" fmla="*/ 6042433 w 12193149"/>
              <a:gd name="connsiteY116" fmla="*/ 3148255 h 3163521"/>
              <a:gd name="connsiteX117" fmla="*/ 6011238 w 12193149"/>
              <a:gd name="connsiteY117" fmla="*/ 3143162 h 3163521"/>
              <a:gd name="connsiteX118" fmla="*/ 5958523 w 12193149"/>
              <a:gd name="connsiteY118" fmla="*/ 3146806 h 3163521"/>
              <a:gd name="connsiteX119" fmla="*/ 5760067 w 12193149"/>
              <a:gd name="connsiteY119" fmla="*/ 3162498 h 3163521"/>
              <a:gd name="connsiteX120" fmla="*/ 5628108 w 12193149"/>
              <a:gd name="connsiteY120" fmla="*/ 3163521 h 3163521"/>
              <a:gd name="connsiteX121" fmla="*/ 5472054 w 12193149"/>
              <a:gd name="connsiteY121" fmla="*/ 3149501 h 3163521"/>
              <a:gd name="connsiteX122" fmla="*/ 5433909 w 12193149"/>
              <a:gd name="connsiteY122" fmla="*/ 3138248 h 3163521"/>
              <a:gd name="connsiteX123" fmla="*/ 5382817 w 12193149"/>
              <a:gd name="connsiteY123" fmla="*/ 3120546 h 3163521"/>
              <a:gd name="connsiteX124" fmla="*/ 5262912 w 12193149"/>
              <a:gd name="connsiteY124" fmla="*/ 3100129 h 3163521"/>
              <a:gd name="connsiteX125" fmla="*/ 5224109 w 12193149"/>
              <a:gd name="connsiteY125" fmla="*/ 3089005 h 3163521"/>
              <a:gd name="connsiteX126" fmla="*/ 5175808 w 12193149"/>
              <a:gd name="connsiteY126" fmla="*/ 3086015 h 3163521"/>
              <a:gd name="connsiteX127" fmla="*/ 5157702 w 12193149"/>
              <a:gd name="connsiteY127" fmla="*/ 3078792 h 3163521"/>
              <a:gd name="connsiteX128" fmla="*/ 5143747 w 12193149"/>
              <a:gd name="connsiteY128" fmla="*/ 3075392 h 3163521"/>
              <a:gd name="connsiteX129" fmla="*/ 5140744 w 12193149"/>
              <a:gd name="connsiteY129" fmla="*/ 3073291 h 3163521"/>
              <a:gd name="connsiteX130" fmla="*/ 5122807 w 12193149"/>
              <a:gd name="connsiteY130" fmla="*/ 3062438 h 3163521"/>
              <a:gd name="connsiteX131" fmla="*/ 5066938 w 12193149"/>
              <a:gd name="connsiteY131" fmla="*/ 3069009 h 3163521"/>
              <a:gd name="connsiteX132" fmla="*/ 5012662 w 12193149"/>
              <a:gd name="connsiteY132" fmla="*/ 3052628 h 3163521"/>
              <a:gd name="connsiteX133" fmla="*/ 4841589 w 12193149"/>
              <a:gd name="connsiteY133" fmla="*/ 3028611 h 3163521"/>
              <a:gd name="connsiteX134" fmla="*/ 4763595 w 12193149"/>
              <a:gd name="connsiteY134" fmla="*/ 3000843 h 3163521"/>
              <a:gd name="connsiteX135" fmla="*/ 4724334 w 12193149"/>
              <a:gd name="connsiteY135" fmla="*/ 2991829 h 3163521"/>
              <a:gd name="connsiteX136" fmla="*/ 4722324 w 12193149"/>
              <a:gd name="connsiteY136" fmla="*/ 2991080 h 3163521"/>
              <a:gd name="connsiteX137" fmla="*/ 4723259 w 12193149"/>
              <a:gd name="connsiteY137" fmla="*/ 2990869 h 3163521"/>
              <a:gd name="connsiteX138" fmla="*/ 4718350 w 12193149"/>
              <a:gd name="connsiteY138" fmla="*/ 2989599 h 3163521"/>
              <a:gd name="connsiteX139" fmla="*/ 4722324 w 12193149"/>
              <a:gd name="connsiteY139" fmla="*/ 2991080 h 3163521"/>
              <a:gd name="connsiteX140" fmla="*/ 4716674 w 12193149"/>
              <a:gd name="connsiteY140" fmla="*/ 2992355 h 3163521"/>
              <a:gd name="connsiteX141" fmla="*/ 4516962 w 12193149"/>
              <a:gd name="connsiteY141" fmla="*/ 2982453 h 3163521"/>
              <a:gd name="connsiteX142" fmla="*/ 4429691 w 12193149"/>
              <a:gd name="connsiteY142" fmla="*/ 2971802 h 3163521"/>
              <a:gd name="connsiteX143" fmla="*/ 4364023 w 12193149"/>
              <a:gd name="connsiteY143" fmla="*/ 2970456 h 3163521"/>
              <a:gd name="connsiteX144" fmla="*/ 4318114 w 12193149"/>
              <a:gd name="connsiteY144" fmla="*/ 2977071 h 3163521"/>
              <a:gd name="connsiteX145" fmla="*/ 4316258 w 12193149"/>
              <a:gd name="connsiteY145" fmla="*/ 2975730 h 3163521"/>
              <a:gd name="connsiteX146" fmla="*/ 4296292 w 12193149"/>
              <a:gd name="connsiteY146" fmla="*/ 2973851 h 3163521"/>
              <a:gd name="connsiteX147" fmla="*/ 4291212 w 12193149"/>
              <a:gd name="connsiteY147" fmla="*/ 2976768 h 3163521"/>
              <a:gd name="connsiteX148" fmla="*/ 4277290 w 12193149"/>
              <a:gd name="connsiteY148" fmla="*/ 2976522 h 3163521"/>
              <a:gd name="connsiteX149" fmla="*/ 4249265 w 12193149"/>
              <a:gd name="connsiteY149" fmla="*/ 2978846 h 3163521"/>
              <a:gd name="connsiteX150" fmla="*/ 4203199 w 12193149"/>
              <a:gd name="connsiteY150" fmla="*/ 2976051 h 3163521"/>
              <a:gd name="connsiteX151" fmla="*/ 4202893 w 12193149"/>
              <a:gd name="connsiteY151" fmla="*/ 2974792 h 3163521"/>
              <a:gd name="connsiteX152" fmla="*/ 4192396 w 12193149"/>
              <a:gd name="connsiteY152" fmla="*/ 2969158 h 3163521"/>
              <a:gd name="connsiteX153" fmla="*/ 4143893 w 12193149"/>
              <a:gd name="connsiteY153" fmla="*/ 2953293 h 3163521"/>
              <a:gd name="connsiteX154" fmla="*/ 4084245 w 12193149"/>
              <a:gd name="connsiteY154" fmla="*/ 2926760 h 3163521"/>
              <a:gd name="connsiteX155" fmla="*/ 4075694 w 12193149"/>
              <a:gd name="connsiteY155" fmla="*/ 2925925 h 3163521"/>
              <a:gd name="connsiteX156" fmla="*/ 4075575 w 12193149"/>
              <a:gd name="connsiteY156" fmla="*/ 2925626 h 3163521"/>
              <a:gd name="connsiteX157" fmla="*/ 4066658 w 12193149"/>
              <a:gd name="connsiteY157" fmla="*/ 2924182 h 3163521"/>
              <a:gd name="connsiteX158" fmla="*/ 4060102 w 12193149"/>
              <a:gd name="connsiteY158" fmla="*/ 2924400 h 3163521"/>
              <a:gd name="connsiteX159" fmla="*/ 4043512 w 12193149"/>
              <a:gd name="connsiteY159" fmla="*/ 2922779 h 3163521"/>
              <a:gd name="connsiteX160" fmla="*/ 4038145 w 12193149"/>
              <a:gd name="connsiteY160" fmla="*/ 2920345 h 3163521"/>
              <a:gd name="connsiteX161" fmla="*/ 4036511 w 12193149"/>
              <a:gd name="connsiteY161" fmla="*/ 2916678 h 3163521"/>
              <a:gd name="connsiteX162" fmla="*/ 4034926 w 12193149"/>
              <a:gd name="connsiteY162" fmla="*/ 2916913 h 3163521"/>
              <a:gd name="connsiteX163" fmla="*/ 4005686 w 12193149"/>
              <a:gd name="connsiteY163" fmla="*/ 2904345 h 3163521"/>
              <a:gd name="connsiteX164" fmla="*/ 3937994 w 12193149"/>
              <a:gd name="connsiteY164" fmla="*/ 2886888 h 3163521"/>
              <a:gd name="connsiteX165" fmla="*/ 3898423 w 12193149"/>
              <a:gd name="connsiteY165" fmla="*/ 2881233 h 3163521"/>
              <a:gd name="connsiteX166" fmla="*/ 3790908 w 12193149"/>
              <a:gd name="connsiteY166" fmla="*/ 2860995 h 3163521"/>
              <a:gd name="connsiteX167" fmla="*/ 3683661 w 12193149"/>
              <a:gd name="connsiteY167" fmla="*/ 2837072 h 3163521"/>
              <a:gd name="connsiteX168" fmla="*/ 3611183 w 12193149"/>
              <a:gd name="connsiteY168" fmla="*/ 2804801 h 3163521"/>
              <a:gd name="connsiteX169" fmla="*/ 3605003 w 12193149"/>
              <a:gd name="connsiteY169" fmla="*/ 2806163 h 3163521"/>
              <a:gd name="connsiteX170" fmla="*/ 3595884 w 12193149"/>
              <a:gd name="connsiteY170" fmla="*/ 2806327 h 3163521"/>
              <a:gd name="connsiteX171" fmla="*/ 3595649 w 12193149"/>
              <a:gd name="connsiteY171" fmla="*/ 2806058 h 3163521"/>
              <a:gd name="connsiteX172" fmla="*/ 3587126 w 12193149"/>
              <a:gd name="connsiteY172" fmla="*/ 2806748 h 3163521"/>
              <a:gd name="connsiteX173" fmla="*/ 3537283 w 12193149"/>
              <a:gd name="connsiteY173" fmla="*/ 2797049 h 3163521"/>
              <a:gd name="connsiteX174" fmla="*/ 3474371 w 12193149"/>
              <a:gd name="connsiteY174" fmla="*/ 2793388 h 3163521"/>
              <a:gd name="connsiteX175" fmla="*/ 3401876 w 12193149"/>
              <a:gd name="connsiteY175" fmla="*/ 2781340 h 3163521"/>
              <a:gd name="connsiteX176" fmla="*/ 3365036 w 12193149"/>
              <a:gd name="connsiteY176" fmla="*/ 2798292 h 3163521"/>
              <a:gd name="connsiteX177" fmla="*/ 3345174 w 12193149"/>
              <a:gd name="connsiteY177" fmla="*/ 2799974 h 3163521"/>
              <a:gd name="connsiteX178" fmla="*/ 3342846 w 12193149"/>
              <a:gd name="connsiteY178" fmla="*/ 2798999 h 3163521"/>
              <a:gd name="connsiteX179" fmla="*/ 3263504 w 12193149"/>
              <a:gd name="connsiteY179" fmla="*/ 2804876 h 3163521"/>
              <a:gd name="connsiteX180" fmla="*/ 3143704 w 12193149"/>
              <a:gd name="connsiteY180" fmla="*/ 2812651 h 3163521"/>
              <a:gd name="connsiteX181" fmla="*/ 3031439 w 12193149"/>
              <a:gd name="connsiteY181" fmla="*/ 2815294 h 3163521"/>
              <a:gd name="connsiteX182" fmla="*/ 2782717 w 12193149"/>
              <a:gd name="connsiteY182" fmla="*/ 2837115 h 3163521"/>
              <a:gd name="connsiteX183" fmla="*/ 2647675 w 12193149"/>
              <a:gd name="connsiteY183" fmla="*/ 2847651 h 3163521"/>
              <a:gd name="connsiteX184" fmla="*/ 2569176 w 12193149"/>
              <a:gd name="connsiteY184" fmla="*/ 2821410 h 3163521"/>
              <a:gd name="connsiteX185" fmla="*/ 2444403 w 12193149"/>
              <a:gd name="connsiteY185" fmla="*/ 2835311 h 3163521"/>
              <a:gd name="connsiteX186" fmla="*/ 2316260 w 12193149"/>
              <a:gd name="connsiteY186" fmla="*/ 2843778 h 3163521"/>
              <a:gd name="connsiteX187" fmla="*/ 2209726 w 12193149"/>
              <a:gd name="connsiteY187" fmla="*/ 2838545 h 3163521"/>
              <a:gd name="connsiteX188" fmla="*/ 2095813 w 12193149"/>
              <a:gd name="connsiteY188" fmla="*/ 2821834 h 3163521"/>
              <a:gd name="connsiteX189" fmla="*/ 1998504 w 12193149"/>
              <a:gd name="connsiteY189" fmla="*/ 2813814 h 3163521"/>
              <a:gd name="connsiteX190" fmla="*/ 1929320 w 12193149"/>
              <a:gd name="connsiteY190" fmla="*/ 2835759 h 3163521"/>
              <a:gd name="connsiteX191" fmla="*/ 1922798 w 12193149"/>
              <a:gd name="connsiteY191" fmla="*/ 2830928 h 3163521"/>
              <a:gd name="connsiteX192" fmla="*/ 1874228 w 12193149"/>
              <a:gd name="connsiteY192" fmla="*/ 2832523 h 3163521"/>
              <a:gd name="connsiteX193" fmla="*/ 1787803 w 12193149"/>
              <a:gd name="connsiteY193" fmla="*/ 2860145 h 3163521"/>
              <a:gd name="connsiteX194" fmla="*/ 1739352 w 12193149"/>
              <a:gd name="connsiteY194" fmla="*/ 2855094 h 3163521"/>
              <a:gd name="connsiteX195" fmla="*/ 1676219 w 12193149"/>
              <a:gd name="connsiteY195" fmla="*/ 2838745 h 3163521"/>
              <a:gd name="connsiteX196" fmla="*/ 1609817 w 12193149"/>
              <a:gd name="connsiteY196" fmla="*/ 2831848 h 3163521"/>
              <a:gd name="connsiteX197" fmla="*/ 1497258 w 12193149"/>
              <a:gd name="connsiteY197" fmla="*/ 2806258 h 3163521"/>
              <a:gd name="connsiteX198" fmla="*/ 1151127 w 12193149"/>
              <a:gd name="connsiteY198" fmla="*/ 2756823 h 3163521"/>
              <a:gd name="connsiteX199" fmla="*/ 859417 w 12193149"/>
              <a:gd name="connsiteY199" fmla="*/ 2747390 h 3163521"/>
              <a:gd name="connsiteX200" fmla="*/ 838688 w 12193149"/>
              <a:gd name="connsiteY200" fmla="*/ 2748603 h 3163521"/>
              <a:gd name="connsiteX201" fmla="*/ 817957 w 12193149"/>
              <a:gd name="connsiteY201" fmla="*/ 2746639 h 3163521"/>
              <a:gd name="connsiteX202" fmla="*/ 812654 w 12193149"/>
              <a:gd name="connsiteY202" fmla="*/ 2749533 h 3163521"/>
              <a:gd name="connsiteX203" fmla="*/ 721195 w 12193149"/>
              <a:gd name="connsiteY203" fmla="*/ 2748443 h 3163521"/>
              <a:gd name="connsiteX204" fmla="*/ 720890 w 12193149"/>
              <a:gd name="connsiteY204" fmla="*/ 2747181 h 3163521"/>
              <a:gd name="connsiteX205" fmla="*/ 710023 w 12193149"/>
              <a:gd name="connsiteY205" fmla="*/ 2741504 h 3163521"/>
              <a:gd name="connsiteX206" fmla="*/ 597940 w 12193149"/>
              <a:gd name="connsiteY206" fmla="*/ 2698646 h 3163521"/>
              <a:gd name="connsiteX207" fmla="*/ 579683 w 12193149"/>
              <a:gd name="connsiteY207" fmla="*/ 2695994 h 3163521"/>
              <a:gd name="connsiteX208" fmla="*/ 572865 w 12193149"/>
              <a:gd name="connsiteY208" fmla="*/ 2696183 h 3163521"/>
              <a:gd name="connsiteX209" fmla="*/ 446247 w 12193149"/>
              <a:gd name="connsiteY209" fmla="*/ 2658153 h 3163521"/>
              <a:gd name="connsiteX210" fmla="*/ 405163 w 12193149"/>
              <a:gd name="connsiteY210" fmla="*/ 2652330 h 3163521"/>
              <a:gd name="connsiteX211" fmla="*/ 293583 w 12193149"/>
              <a:gd name="connsiteY211" fmla="*/ 2631634 h 3163521"/>
              <a:gd name="connsiteX212" fmla="*/ 119529 w 12193149"/>
              <a:gd name="connsiteY212" fmla="*/ 2579829 h 3163521"/>
              <a:gd name="connsiteX213" fmla="*/ 16674 w 12193149"/>
              <a:gd name="connsiteY213" fmla="*/ 2576973 h 3163521"/>
              <a:gd name="connsiteX214" fmla="*/ 1150 w 12193149"/>
              <a:gd name="connsiteY214" fmla="*/ 2571504 h 3163521"/>
              <a:gd name="connsiteX215" fmla="*/ 1148 w 12193149"/>
              <a:gd name="connsiteY215" fmla="*/ 1040995 h 3163521"/>
              <a:gd name="connsiteX216" fmla="*/ 1148 w 12193149"/>
              <a:gd name="connsiteY216" fmla="*/ 818782 h 3163521"/>
              <a:gd name="connsiteX0" fmla="*/ 1148 w 12193149"/>
              <a:gd name="connsiteY0" fmla="*/ 0 h 3171710"/>
              <a:gd name="connsiteX1" fmla="*/ 12181789 w 12193149"/>
              <a:gd name="connsiteY1" fmla="*/ 8189 h 3171710"/>
              <a:gd name="connsiteX2" fmla="*/ 12193149 w 12193149"/>
              <a:gd name="connsiteY2" fmla="*/ 1406710 h 3171710"/>
              <a:gd name="connsiteX3" fmla="*/ 12185986 w 12193149"/>
              <a:gd name="connsiteY3" fmla="*/ 1411160 h 3171710"/>
              <a:gd name="connsiteX4" fmla="*/ 12156363 w 12193149"/>
              <a:gd name="connsiteY4" fmla="*/ 1424337 h 3171710"/>
              <a:gd name="connsiteX5" fmla="*/ 12139215 w 12193149"/>
              <a:gd name="connsiteY5" fmla="*/ 1450150 h 3171710"/>
              <a:gd name="connsiteX6" fmla="*/ 12126327 w 12193149"/>
              <a:gd name="connsiteY6" fmla="*/ 1451661 h 3171710"/>
              <a:gd name="connsiteX7" fmla="*/ 12124007 w 12193149"/>
              <a:gd name="connsiteY7" fmla="*/ 1451765 h 3171710"/>
              <a:gd name="connsiteX8" fmla="*/ 12116854 w 12193149"/>
              <a:gd name="connsiteY8" fmla="*/ 1455579 h 3171710"/>
              <a:gd name="connsiteX9" fmla="*/ 12099497 w 12193149"/>
              <a:gd name="connsiteY9" fmla="*/ 1455110 h 3171710"/>
              <a:gd name="connsiteX10" fmla="*/ 12087073 w 12193149"/>
              <a:gd name="connsiteY10" fmla="*/ 1463312 h 3171710"/>
              <a:gd name="connsiteX11" fmla="*/ 12031073 w 12193149"/>
              <a:gd name="connsiteY11" fmla="*/ 1506980 h 3171710"/>
              <a:gd name="connsiteX12" fmla="*/ 11995833 w 12193149"/>
              <a:gd name="connsiteY12" fmla="*/ 1530429 h 3171710"/>
              <a:gd name="connsiteX13" fmla="*/ 11979717 w 12193149"/>
              <a:gd name="connsiteY13" fmla="*/ 1535132 h 3171710"/>
              <a:gd name="connsiteX14" fmla="*/ 11959046 w 12193149"/>
              <a:gd name="connsiteY14" fmla="*/ 1544529 h 3171710"/>
              <a:gd name="connsiteX15" fmla="*/ 11920454 w 12193149"/>
              <a:gd name="connsiteY15" fmla="*/ 1557854 h 3171710"/>
              <a:gd name="connsiteX16" fmla="*/ 11903656 w 12193149"/>
              <a:gd name="connsiteY16" fmla="*/ 1569397 h 3171710"/>
              <a:gd name="connsiteX17" fmla="*/ 11895048 w 12193149"/>
              <a:gd name="connsiteY17" fmla="*/ 1571762 h 3171710"/>
              <a:gd name="connsiteX18" fmla="*/ 11891968 w 12193149"/>
              <a:gd name="connsiteY18" fmla="*/ 1582700 h 3171710"/>
              <a:gd name="connsiteX19" fmla="*/ 11870776 w 12193149"/>
              <a:gd name="connsiteY19" fmla="*/ 1604787 h 3171710"/>
              <a:gd name="connsiteX20" fmla="*/ 11813376 w 12193149"/>
              <a:gd name="connsiteY20" fmla="*/ 1624630 h 3171710"/>
              <a:gd name="connsiteX21" fmla="*/ 11590693 w 12193149"/>
              <a:gd name="connsiteY21" fmla="*/ 1790748 h 3171710"/>
              <a:gd name="connsiteX22" fmla="*/ 11506817 w 12193149"/>
              <a:gd name="connsiteY22" fmla="*/ 1860594 h 3171710"/>
              <a:gd name="connsiteX23" fmla="*/ 11280332 w 12193149"/>
              <a:gd name="connsiteY23" fmla="*/ 2050542 h 3171710"/>
              <a:gd name="connsiteX24" fmla="*/ 11228309 w 12193149"/>
              <a:gd name="connsiteY24" fmla="*/ 2103207 h 3171710"/>
              <a:gd name="connsiteX25" fmla="*/ 11218087 w 12193149"/>
              <a:gd name="connsiteY25" fmla="*/ 2102932 h 3171710"/>
              <a:gd name="connsiteX26" fmla="*/ 11217184 w 12193149"/>
              <a:gd name="connsiteY26" fmla="*/ 2101989 h 3171710"/>
              <a:gd name="connsiteX27" fmla="*/ 11188885 w 12193149"/>
              <a:gd name="connsiteY27" fmla="*/ 2119354 h 3171710"/>
              <a:gd name="connsiteX28" fmla="*/ 11184501 w 12193149"/>
              <a:gd name="connsiteY28" fmla="*/ 2119496 h 3171710"/>
              <a:gd name="connsiteX29" fmla="*/ 11166854 w 12193149"/>
              <a:gd name="connsiteY29" fmla="*/ 2133583 h 3171710"/>
              <a:gd name="connsiteX30" fmla="*/ 11157311 w 12193149"/>
              <a:gd name="connsiteY30" fmla="*/ 2139385 h 3171710"/>
              <a:gd name="connsiteX31" fmla="*/ 11155496 w 12193149"/>
              <a:gd name="connsiteY31" fmla="*/ 2144068 h 3171710"/>
              <a:gd name="connsiteX32" fmla="*/ 11140961 w 12193149"/>
              <a:gd name="connsiteY32" fmla="*/ 2151086 h 3171710"/>
              <a:gd name="connsiteX33" fmla="*/ 11138961 w 12193149"/>
              <a:gd name="connsiteY33" fmla="*/ 2150743 h 3171710"/>
              <a:gd name="connsiteX34" fmla="*/ 11128208 w 12193149"/>
              <a:gd name="connsiteY34" fmla="*/ 2160803 h 3171710"/>
              <a:gd name="connsiteX35" fmla="*/ 11120691 w 12193149"/>
              <a:gd name="connsiteY35" fmla="*/ 2174395 h 3171710"/>
              <a:gd name="connsiteX36" fmla="*/ 10894683 w 12193149"/>
              <a:gd name="connsiteY36" fmla="*/ 2300370 h 3171710"/>
              <a:gd name="connsiteX37" fmla="*/ 10773300 w 12193149"/>
              <a:gd name="connsiteY37" fmla="*/ 2350162 h 3171710"/>
              <a:gd name="connsiteX38" fmla="*/ 10627668 w 12193149"/>
              <a:gd name="connsiteY38" fmla="*/ 2386200 h 3171710"/>
              <a:gd name="connsiteX39" fmla="*/ 10581895 w 12193149"/>
              <a:gd name="connsiteY39" fmla="*/ 2395660 h 3171710"/>
              <a:gd name="connsiteX40" fmla="*/ 10547790 w 12193149"/>
              <a:gd name="connsiteY40" fmla="*/ 2425394 h 3171710"/>
              <a:gd name="connsiteX41" fmla="*/ 10529643 w 12193149"/>
              <a:gd name="connsiteY41" fmla="*/ 2423878 h 3171710"/>
              <a:gd name="connsiteX42" fmla="*/ 10526446 w 12193149"/>
              <a:gd name="connsiteY42" fmla="*/ 2423382 h 3171710"/>
              <a:gd name="connsiteX43" fmla="*/ 10515129 w 12193149"/>
              <a:gd name="connsiteY43" fmla="*/ 2426508 h 3171710"/>
              <a:gd name="connsiteX44" fmla="*/ 10491735 w 12193149"/>
              <a:gd name="connsiteY44" fmla="*/ 2421127 h 3171710"/>
              <a:gd name="connsiteX45" fmla="*/ 10471418 w 12193149"/>
              <a:gd name="connsiteY45" fmla="*/ 2428664 h 3171710"/>
              <a:gd name="connsiteX46" fmla="*/ 10377042 w 12193149"/>
              <a:gd name="connsiteY46" fmla="*/ 2471569 h 3171710"/>
              <a:gd name="connsiteX47" fmla="*/ 10319338 w 12193149"/>
              <a:gd name="connsiteY47" fmla="*/ 2493192 h 3171710"/>
              <a:gd name="connsiteX48" fmla="*/ 10295467 w 12193149"/>
              <a:gd name="connsiteY48" fmla="*/ 2495050 h 3171710"/>
              <a:gd name="connsiteX49" fmla="*/ 10263443 w 12193149"/>
              <a:gd name="connsiteY49" fmla="*/ 2501919 h 3171710"/>
              <a:gd name="connsiteX50" fmla="*/ 10205418 w 12193149"/>
              <a:gd name="connsiteY50" fmla="*/ 2509120 h 3171710"/>
              <a:gd name="connsiteX51" fmla="*/ 10177759 w 12193149"/>
              <a:gd name="connsiteY51" fmla="*/ 2519914 h 3171710"/>
              <a:gd name="connsiteX52" fmla="*/ 10165070 w 12193149"/>
              <a:gd name="connsiteY52" fmla="*/ 2520710 h 3171710"/>
              <a:gd name="connsiteX53" fmla="*/ 10156308 w 12193149"/>
              <a:gd name="connsiteY53" fmla="*/ 2534458 h 3171710"/>
              <a:gd name="connsiteX54" fmla="*/ 10118267 w 12193149"/>
              <a:gd name="connsiteY54" fmla="*/ 2558113 h 3171710"/>
              <a:gd name="connsiteX55" fmla="*/ 10083317 w 12193149"/>
              <a:gd name="connsiteY55" fmla="*/ 2570267 h 3171710"/>
              <a:gd name="connsiteX56" fmla="*/ 10040388 w 12193149"/>
              <a:gd name="connsiteY56" fmla="*/ 2568603 h 3171710"/>
              <a:gd name="connsiteX57" fmla="*/ 9961167 w 12193149"/>
              <a:gd name="connsiteY57" fmla="*/ 2584118 h 3171710"/>
              <a:gd name="connsiteX58" fmla="*/ 9848940 w 12193149"/>
              <a:gd name="connsiteY58" fmla="*/ 2590886 h 3171710"/>
              <a:gd name="connsiteX59" fmla="*/ 9729457 w 12193149"/>
              <a:gd name="connsiteY59" fmla="*/ 2611093 h 3171710"/>
              <a:gd name="connsiteX60" fmla="*/ 9613704 w 12193149"/>
              <a:gd name="connsiteY60" fmla="*/ 2639342 h 3171710"/>
              <a:gd name="connsiteX61" fmla="*/ 9338590 w 12193149"/>
              <a:gd name="connsiteY61" fmla="*/ 2696264 h 3171710"/>
              <a:gd name="connsiteX62" fmla="*/ 9232518 w 12193149"/>
              <a:gd name="connsiteY62" fmla="*/ 2720120 h 3171710"/>
              <a:gd name="connsiteX63" fmla="*/ 9156690 w 12193149"/>
              <a:gd name="connsiteY63" fmla="*/ 2730199 h 3171710"/>
              <a:gd name="connsiteX64" fmla="*/ 9054601 w 12193149"/>
              <a:gd name="connsiteY64" fmla="*/ 2737726 h 3171710"/>
              <a:gd name="connsiteX65" fmla="*/ 9006634 w 12193149"/>
              <a:gd name="connsiteY65" fmla="*/ 2741011 h 3171710"/>
              <a:gd name="connsiteX66" fmla="*/ 9006349 w 12193149"/>
              <a:gd name="connsiteY66" fmla="*/ 2740771 h 3171710"/>
              <a:gd name="connsiteX67" fmla="*/ 8997380 w 12193149"/>
              <a:gd name="connsiteY67" fmla="*/ 2741982 h 3171710"/>
              <a:gd name="connsiteX68" fmla="*/ 8991542 w 12193149"/>
              <a:gd name="connsiteY68" fmla="*/ 2744043 h 3171710"/>
              <a:gd name="connsiteX69" fmla="*/ 8975485 w 12193149"/>
              <a:gd name="connsiteY69" fmla="*/ 2747269 h 3171710"/>
              <a:gd name="connsiteX70" fmla="*/ 8969159 w 12193149"/>
              <a:gd name="connsiteY70" fmla="*/ 2746569 h 3171710"/>
              <a:gd name="connsiteX71" fmla="*/ 8964196 w 12193149"/>
              <a:gd name="connsiteY71" fmla="*/ 2744344 h 3171710"/>
              <a:gd name="connsiteX72" fmla="*/ 8930136 w 12193149"/>
              <a:gd name="connsiteY72" fmla="*/ 2741156 h 3171710"/>
              <a:gd name="connsiteX73" fmla="*/ 8753592 w 12193149"/>
              <a:gd name="connsiteY73" fmla="*/ 2760388 h 3171710"/>
              <a:gd name="connsiteX74" fmla="*/ 8708995 w 12193149"/>
              <a:gd name="connsiteY74" fmla="*/ 2762489 h 3171710"/>
              <a:gd name="connsiteX75" fmla="*/ 8597219 w 12193149"/>
              <a:gd name="connsiteY75" fmla="*/ 2771061 h 3171710"/>
              <a:gd name="connsiteX76" fmla="*/ 8526378 w 12193149"/>
              <a:gd name="connsiteY76" fmla="*/ 2756219 h 3171710"/>
              <a:gd name="connsiteX77" fmla="*/ 8512131 w 12193149"/>
              <a:gd name="connsiteY77" fmla="*/ 2762134 h 3171710"/>
              <a:gd name="connsiteX78" fmla="*/ 8507315 w 12193149"/>
              <a:gd name="connsiteY78" fmla="*/ 2765135 h 3171710"/>
              <a:gd name="connsiteX79" fmla="*/ 8499116 w 12193149"/>
              <a:gd name="connsiteY79" fmla="*/ 2767873 h 3171710"/>
              <a:gd name="connsiteX80" fmla="*/ 8498742 w 12193149"/>
              <a:gd name="connsiteY80" fmla="*/ 2767694 h 3171710"/>
              <a:gd name="connsiteX81" fmla="*/ 8491397 w 12193149"/>
              <a:gd name="connsiteY81" fmla="*/ 2770744 h 3171710"/>
              <a:gd name="connsiteX82" fmla="*/ 8368330 w 12193149"/>
              <a:gd name="connsiteY82" fmla="*/ 2784786 h 3171710"/>
              <a:gd name="connsiteX83" fmla="*/ 8354947 w 12193149"/>
              <a:gd name="connsiteY83" fmla="*/ 2784980 h 3171710"/>
              <a:gd name="connsiteX84" fmla="*/ 8321252 w 12193149"/>
              <a:gd name="connsiteY84" fmla="*/ 2801558 h 3171710"/>
              <a:gd name="connsiteX85" fmla="*/ 8315581 w 12193149"/>
              <a:gd name="connsiteY85" fmla="*/ 2801884 h 3171710"/>
              <a:gd name="connsiteX86" fmla="*/ 8296322 w 12193149"/>
              <a:gd name="connsiteY86" fmla="*/ 2815779 h 3171710"/>
              <a:gd name="connsiteX87" fmla="*/ 8285424 w 12193149"/>
              <a:gd name="connsiteY87" fmla="*/ 2821602 h 3171710"/>
              <a:gd name="connsiteX88" fmla="*/ 8284298 w 12193149"/>
              <a:gd name="connsiteY88" fmla="*/ 2826045 h 3171710"/>
              <a:gd name="connsiteX89" fmla="*/ 8267224 w 12193149"/>
              <a:gd name="connsiteY89" fmla="*/ 2833220 h 3171710"/>
              <a:gd name="connsiteX90" fmla="*/ 8264525 w 12193149"/>
              <a:gd name="connsiteY90" fmla="*/ 2832990 h 3171710"/>
              <a:gd name="connsiteX91" fmla="*/ 8253181 w 12193149"/>
              <a:gd name="connsiteY91" fmla="*/ 2842833 h 3171710"/>
              <a:gd name="connsiteX92" fmla="*/ 8246982 w 12193149"/>
              <a:gd name="connsiteY92" fmla="*/ 2855825 h 3171710"/>
              <a:gd name="connsiteX93" fmla="*/ 8091420 w 12193149"/>
              <a:gd name="connsiteY93" fmla="*/ 2901986 h 3171710"/>
              <a:gd name="connsiteX94" fmla="*/ 7906555 w 12193149"/>
              <a:gd name="connsiteY94" fmla="*/ 2943959 h 3171710"/>
              <a:gd name="connsiteX95" fmla="*/ 7719893 w 12193149"/>
              <a:gd name="connsiteY95" fmla="*/ 2969674 h 3171710"/>
              <a:gd name="connsiteX96" fmla="*/ 7615495 w 12193149"/>
              <a:gd name="connsiteY96" fmla="*/ 2966203 h 3171710"/>
              <a:gd name="connsiteX97" fmla="*/ 7528691 w 12193149"/>
              <a:gd name="connsiteY97" fmla="*/ 2972031 h 3171710"/>
              <a:gd name="connsiteX98" fmla="*/ 7520719 w 12193149"/>
              <a:gd name="connsiteY98" fmla="*/ 2974584 h 3171710"/>
              <a:gd name="connsiteX99" fmla="*/ 7508559 w 12193149"/>
              <a:gd name="connsiteY99" fmla="*/ 2975919 h 3171710"/>
              <a:gd name="connsiteX100" fmla="*/ 7508188 w 12193149"/>
              <a:gd name="connsiteY100" fmla="*/ 2975592 h 3171710"/>
              <a:gd name="connsiteX101" fmla="*/ 7496943 w 12193149"/>
              <a:gd name="connsiteY101" fmla="*/ 2977544 h 3171710"/>
              <a:gd name="connsiteX102" fmla="*/ 7219707 w 12193149"/>
              <a:gd name="connsiteY102" fmla="*/ 2983651 h 3171710"/>
              <a:gd name="connsiteX103" fmla="*/ 7202249 w 12193149"/>
              <a:gd name="connsiteY103" fmla="*/ 2988201 h 3171710"/>
              <a:gd name="connsiteX104" fmla="*/ 7198152 w 12193149"/>
              <a:gd name="connsiteY104" fmla="*/ 2993559 h 3171710"/>
              <a:gd name="connsiteX105" fmla="*/ 7171956 w 12193149"/>
              <a:gd name="connsiteY105" fmla="*/ 2998207 h 3171710"/>
              <a:gd name="connsiteX106" fmla="*/ 7098136 w 12193149"/>
              <a:gd name="connsiteY106" fmla="*/ 3010435 h 3171710"/>
              <a:gd name="connsiteX107" fmla="*/ 7019644 w 12193149"/>
              <a:gd name="connsiteY107" fmla="*/ 3010061 h 3171710"/>
              <a:gd name="connsiteX108" fmla="*/ 6905294 w 12193149"/>
              <a:gd name="connsiteY108" fmla="*/ 3039567 h 3171710"/>
              <a:gd name="connsiteX109" fmla="*/ 6709370 w 12193149"/>
              <a:gd name="connsiteY109" fmla="*/ 3067522 h 3171710"/>
              <a:gd name="connsiteX110" fmla="*/ 6550602 w 12193149"/>
              <a:gd name="connsiteY110" fmla="*/ 3096298 h 3171710"/>
              <a:gd name="connsiteX111" fmla="*/ 6318708 w 12193149"/>
              <a:gd name="connsiteY111" fmla="*/ 3143098 h 3171710"/>
              <a:gd name="connsiteX112" fmla="*/ 6169822 w 12193149"/>
              <a:gd name="connsiteY112" fmla="*/ 3145185 h 3171710"/>
              <a:gd name="connsiteX113" fmla="*/ 6074996 w 12193149"/>
              <a:gd name="connsiteY113" fmla="*/ 3165647 h 3171710"/>
              <a:gd name="connsiteX114" fmla="*/ 6069677 w 12193149"/>
              <a:gd name="connsiteY114" fmla="*/ 3164110 h 3171710"/>
              <a:gd name="connsiteX115" fmla="*/ 6049786 w 12193149"/>
              <a:gd name="connsiteY115" fmla="*/ 3164793 h 3171710"/>
              <a:gd name="connsiteX116" fmla="*/ 6042433 w 12193149"/>
              <a:gd name="connsiteY116" fmla="*/ 3156444 h 3171710"/>
              <a:gd name="connsiteX117" fmla="*/ 6011238 w 12193149"/>
              <a:gd name="connsiteY117" fmla="*/ 3151351 h 3171710"/>
              <a:gd name="connsiteX118" fmla="*/ 5958523 w 12193149"/>
              <a:gd name="connsiteY118" fmla="*/ 3154995 h 3171710"/>
              <a:gd name="connsiteX119" fmla="*/ 5760067 w 12193149"/>
              <a:gd name="connsiteY119" fmla="*/ 3170687 h 3171710"/>
              <a:gd name="connsiteX120" fmla="*/ 5628108 w 12193149"/>
              <a:gd name="connsiteY120" fmla="*/ 3171710 h 3171710"/>
              <a:gd name="connsiteX121" fmla="*/ 5472054 w 12193149"/>
              <a:gd name="connsiteY121" fmla="*/ 3157690 h 3171710"/>
              <a:gd name="connsiteX122" fmla="*/ 5433909 w 12193149"/>
              <a:gd name="connsiteY122" fmla="*/ 3146437 h 3171710"/>
              <a:gd name="connsiteX123" fmla="*/ 5382817 w 12193149"/>
              <a:gd name="connsiteY123" fmla="*/ 3128735 h 3171710"/>
              <a:gd name="connsiteX124" fmla="*/ 5262912 w 12193149"/>
              <a:gd name="connsiteY124" fmla="*/ 3108318 h 3171710"/>
              <a:gd name="connsiteX125" fmla="*/ 5224109 w 12193149"/>
              <a:gd name="connsiteY125" fmla="*/ 3097194 h 3171710"/>
              <a:gd name="connsiteX126" fmla="*/ 5175808 w 12193149"/>
              <a:gd name="connsiteY126" fmla="*/ 3094204 h 3171710"/>
              <a:gd name="connsiteX127" fmla="*/ 5157702 w 12193149"/>
              <a:gd name="connsiteY127" fmla="*/ 3086981 h 3171710"/>
              <a:gd name="connsiteX128" fmla="*/ 5143747 w 12193149"/>
              <a:gd name="connsiteY128" fmla="*/ 3083581 h 3171710"/>
              <a:gd name="connsiteX129" fmla="*/ 5140744 w 12193149"/>
              <a:gd name="connsiteY129" fmla="*/ 3081480 h 3171710"/>
              <a:gd name="connsiteX130" fmla="*/ 5122807 w 12193149"/>
              <a:gd name="connsiteY130" fmla="*/ 3070627 h 3171710"/>
              <a:gd name="connsiteX131" fmla="*/ 5066938 w 12193149"/>
              <a:gd name="connsiteY131" fmla="*/ 3077198 h 3171710"/>
              <a:gd name="connsiteX132" fmla="*/ 5012662 w 12193149"/>
              <a:gd name="connsiteY132" fmla="*/ 3060817 h 3171710"/>
              <a:gd name="connsiteX133" fmla="*/ 4841589 w 12193149"/>
              <a:gd name="connsiteY133" fmla="*/ 3036800 h 3171710"/>
              <a:gd name="connsiteX134" fmla="*/ 4763595 w 12193149"/>
              <a:gd name="connsiteY134" fmla="*/ 3009032 h 3171710"/>
              <a:gd name="connsiteX135" fmla="*/ 4724334 w 12193149"/>
              <a:gd name="connsiteY135" fmla="*/ 3000018 h 3171710"/>
              <a:gd name="connsiteX136" fmla="*/ 4722324 w 12193149"/>
              <a:gd name="connsiteY136" fmla="*/ 2999269 h 3171710"/>
              <a:gd name="connsiteX137" fmla="*/ 4723259 w 12193149"/>
              <a:gd name="connsiteY137" fmla="*/ 2999058 h 3171710"/>
              <a:gd name="connsiteX138" fmla="*/ 4718350 w 12193149"/>
              <a:gd name="connsiteY138" fmla="*/ 2997788 h 3171710"/>
              <a:gd name="connsiteX139" fmla="*/ 4722324 w 12193149"/>
              <a:gd name="connsiteY139" fmla="*/ 2999269 h 3171710"/>
              <a:gd name="connsiteX140" fmla="*/ 4716674 w 12193149"/>
              <a:gd name="connsiteY140" fmla="*/ 3000544 h 3171710"/>
              <a:gd name="connsiteX141" fmla="*/ 4516962 w 12193149"/>
              <a:gd name="connsiteY141" fmla="*/ 2990642 h 3171710"/>
              <a:gd name="connsiteX142" fmla="*/ 4429691 w 12193149"/>
              <a:gd name="connsiteY142" fmla="*/ 2979991 h 3171710"/>
              <a:gd name="connsiteX143" fmla="*/ 4364023 w 12193149"/>
              <a:gd name="connsiteY143" fmla="*/ 2978645 h 3171710"/>
              <a:gd name="connsiteX144" fmla="*/ 4318114 w 12193149"/>
              <a:gd name="connsiteY144" fmla="*/ 2985260 h 3171710"/>
              <a:gd name="connsiteX145" fmla="*/ 4316258 w 12193149"/>
              <a:gd name="connsiteY145" fmla="*/ 2983919 h 3171710"/>
              <a:gd name="connsiteX146" fmla="*/ 4296292 w 12193149"/>
              <a:gd name="connsiteY146" fmla="*/ 2982040 h 3171710"/>
              <a:gd name="connsiteX147" fmla="*/ 4291212 w 12193149"/>
              <a:gd name="connsiteY147" fmla="*/ 2984957 h 3171710"/>
              <a:gd name="connsiteX148" fmla="*/ 4277290 w 12193149"/>
              <a:gd name="connsiteY148" fmla="*/ 2984711 h 3171710"/>
              <a:gd name="connsiteX149" fmla="*/ 4249265 w 12193149"/>
              <a:gd name="connsiteY149" fmla="*/ 2987035 h 3171710"/>
              <a:gd name="connsiteX150" fmla="*/ 4203199 w 12193149"/>
              <a:gd name="connsiteY150" fmla="*/ 2984240 h 3171710"/>
              <a:gd name="connsiteX151" fmla="*/ 4202893 w 12193149"/>
              <a:gd name="connsiteY151" fmla="*/ 2982981 h 3171710"/>
              <a:gd name="connsiteX152" fmla="*/ 4192396 w 12193149"/>
              <a:gd name="connsiteY152" fmla="*/ 2977347 h 3171710"/>
              <a:gd name="connsiteX153" fmla="*/ 4143893 w 12193149"/>
              <a:gd name="connsiteY153" fmla="*/ 2961482 h 3171710"/>
              <a:gd name="connsiteX154" fmla="*/ 4084245 w 12193149"/>
              <a:gd name="connsiteY154" fmla="*/ 2934949 h 3171710"/>
              <a:gd name="connsiteX155" fmla="*/ 4075694 w 12193149"/>
              <a:gd name="connsiteY155" fmla="*/ 2934114 h 3171710"/>
              <a:gd name="connsiteX156" fmla="*/ 4075575 w 12193149"/>
              <a:gd name="connsiteY156" fmla="*/ 2933815 h 3171710"/>
              <a:gd name="connsiteX157" fmla="*/ 4066658 w 12193149"/>
              <a:gd name="connsiteY157" fmla="*/ 2932371 h 3171710"/>
              <a:gd name="connsiteX158" fmla="*/ 4060102 w 12193149"/>
              <a:gd name="connsiteY158" fmla="*/ 2932589 h 3171710"/>
              <a:gd name="connsiteX159" fmla="*/ 4043512 w 12193149"/>
              <a:gd name="connsiteY159" fmla="*/ 2930968 h 3171710"/>
              <a:gd name="connsiteX160" fmla="*/ 4038145 w 12193149"/>
              <a:gd name="connsiteY160" fmla="*/ 2928534 h 3171710"/>
              <a:gd name="connsiteX161" fmla="*/ 4036511 w 12193149"/>
              <a:gd name="connsiteY161" fmla="*/ 2924867 h 3171710"/>
              <a:gd name="connsiteX162" fmla="*/ 4034926 w 12193149"/>
              <a:gd name="connsiteY162" fmla="*/ 2925102 h 3171710"/>
              <a:gd name="connsiteX163" fmla="*/ 4005686 w 12193149"/>
              <a:gd name="connsiteY163" fmla="*/ 2912534 h 3171710"/>
              <a:gd name="connsiteX164" fmla="*/ 3937994 w 12193149"/>
              <a:gd name="connsiteY164" fmla="*/ 2895077 h 3171710"/>
              <a:gd name="connsiteX165" fmla="*/ 3898423 w 12193149"/>
              <a:gd name="connsiteY165" fmla="*/ 2889422 h 3171710"/>
              <a:gd name="connsiteX166" fmla="*/ 3790908 w 12193149"/>
              <a:gd name="connsiteY166" fmla="*/ 2869184 h 3171710"/>
              <a:gd name="connsiteX167" fmla="*/ 3683661 w 12193149"/>
              <a:gd name="connsiteY167" fmla="*/ 2845261 h 3171710"/>
              <a:gd name="connsiteX168" fmla="*/ 3611183 w 12193149"/>
              <a:gd name="connsiteY168" fmla="*/ 2812990 h 3171710"/>
              <a:gd name="connsiteX169" fmla="*/ 3605003 w 12193149"/>
              <a:gd name="connsiteY169" fmla="*/ 2814352 h 3171710"/>
              <a:gd name="connsiteX170" fmla="*/ 3595884 w 12193149"/>
              <a:gd name="connsiteY170" fmla="*/ 2814516 h 3171710"/>
              <a:gd name="connsiteX171" fmla="*/ 3595649 w 12193149"/>
              <a:gd name="connsiteY171" fmla="*/ 2814247 h 3171710"/>
              <a:gd name="connsiteX172" fmla="*/ 3587126 w 12193149"/>
              <a:gd name="connsiteY172" fmla="*/ 2814937 h 3171710"/>
              <a:gd name="connsiteX173" fmla="*/ 3537283 w 12193149"/>
              <a:gd name="connsiteY173" fmla="*/ 2805238 h 3171710"/>
              <a:gd name="connsiteX174" fmla="*/ 3474371 w 12193149"/>
              <a:gd name="connsiteY174" fmla="*/ 2801577 h 3171710"/>
              <a:gd name="connsiteX175" fmla="*/ 3401876 w 12193149"/>
              <a:gd name="connsiteY175" fmla="*/ 2789529 h 3171710"/>
              <a:gd name="connsiteX176" fmla="*/ 3365036 w 12193149"/>
              <a:gd name="connsiteY176" fmla="*/ 2806481 h 3171710"/>
              <a:gd name="connsiteX177" fmla="*/ 3345174 w 12193149"/>
              <a:gd name="connsiteY177" fmla="*/ 2808163 h 3171710"/>
              <a:gd name="connsiteX178" fmla="*/ 3342846 w 12193149"/>
              <a:gd name="connsiteY178" fmla="*/ 2807188 h 3171710"/>
              <a:gd name="connsiteX179" fmla="*/ 3263504 w 12193149"/>
              <a:gd name="connsiteY179" fmla="*/ 2813065 h 3171710"/>
              <a:gd name="connsiteX180" fmla="*/ 3143704 w 12193149"/>
              <a:gd name="connsiteY180" fmla="*/ 2820840 h 3171710"/>
              <a:gd name="connsiteX181" fmla="*/ 3031439 w 12193149"/>
              <a:gd name="connsiteY181" fmla="*/ 2823483 h 3171710"/>
              <a:gd name="connsiteX182" fmla="*/ 2782717 w 12193149"/>
              <a:gd name="connsiteY182" fmla="*/ 2845304 h 3171710"/>
              <a:gd name="connsiteX183" fmla="*/ 2647675 w 12193149"/>
              <a:gd name="connsiteY183" fmla="*/ 2855840 h 3171710"/>
              <a:gd name="connsiteX184" fmla="*/ 2569176 w 12193149"/>
              <a:gd name="connsiteY184" fmla="*/ 2829599 h 3171710"/>
              <a:gd name="connsiteX185" fmla="*/ 2444403 w 12193149"/>
              <a:gd name="connsiteY185" fmla="*/ 2843500 h 3171710"/>
              <a:gd name="connsiteX186" fmla="*/ 2316260 w 12193149"/>
              <a:gd name="connsiteY186" fmla="*/ 2851967 h 3171710"/>
              <a:gd name="connsiteX187" fmla="*/ 2209726 w 12193149"/>
              <a:gd name="connsiteY187" fmla="*/ 2846734 h 3171710"/>
              <a:gd name="connsiteX188" fmla="*/ 2095813 w 12193149"/>
              <a:gd name="connsiteY188" fmla="*/ 2830023 h 3171710"/>
              <a:gd name="connsiteX189" fmla="*/ 1998504 w 12193149"/>
              <a:gd name="connsiteY189" fmla="*/ 2822003 h 3171710"/>
              <a:gd name="connsiteX190" fmla="*/ 1929320 w 12193149"/>
              <a:gd name="connsiteY190" fmla="*/ 2843948 h 3171710"/>
              <a:gd name="connsiteX191" fmla="*/ 1922798 w 12193149"/>
              <a:gd name="connsiteY191" fmla="*/ 2839117 h 3171710"/>
              <a:gd name="connsiteX192" fmla="*/ 1874228 w 12193149"/>
              <a:gd name="connsiteY192" fmla="*/ 2840712 h 3171710"/>
              <a:gd name="connsiteX193" fmla="*/ 1787803 w 12193149"/>
              <a:gd name="connsiteY193" fmla="*/ 2868334 h 3171710"/>
              <a:gd name="connsiteX194" fmla="*/ 1739352 w 12193149"/>
              <a:gd name="connsiteY194" fmla="*/ 2863283 h 3171710"/>
              <a:gd name="connsiteX195" fmla="*/ 1676219 w 12193149"/>
              <a:gd name="connsiteY195" fmla="*/ 2846934 h 3171710"/>
              <a:gd name="connsiteX196" fmla="*/ 1609817 w 12193149"/>
              <a:gd name="connsiteY196" fmla="*/ 2840037 h 3171710"/>
              <a:gd name="connsiteX197" fmla="*/ 1497258 w 12193149"/>
              <a:gd name="connsiteY197" fmla="*/ 2814447 h 3171710"/>
              <a:gd name="connsiteX198" fmla="*/ 1151127 w 12193149"/>
              <a:gd name="connsiteY198" fmla="*/ 2765012 h 3171710"/>
              <a:gd name="connsiteX199" fmla="*/ 859417 w 12193149"/>
              <a:gd name="connsiteY199" fmla="*/ 2755579 h 3171710"/>
              <a:gd name="connsiteX200" fmla="*/ 838688 w 12193149"/>
              <a:gd name="connsiteY200" fmla="*/ 2756792 h 3171710"/>
              <a:gd name="connsiteX201" fmla="*/ 817957 w 12193149"/>
              <a:gd name="connsiteY201" fmla="*/ 2754828 h 3171710"/>
              <a:gd name="connsiteX202" fmla="*/ 812654 w 12193149"/>
              <a:gd name="connsiteY202" fmla="*/ 2757722 h 3171710"/>
              <a:gd name="connsiteX203" fmla="*/ 721195 w 12193149"/>
              <a:gd name="connsiteY203" fmla="*/ 2756632 h 3171710"/>
              <a:gd name="connsiteX204" fmla="*/ 720890 w 12193149"/>
              <a:gd name="connsiteY204" fmla="*/ 2755370 h 3171710"/>
              <a:gd name="connsiteX205" fmla="*/ 710023 w 12193149"/>
              <a:gd name="connsiteY205" fmla="*/ 2749693 h 3171710"/>
              <a:gd name="connsiteX206" fmla="*/ 597940 w 12193149"/>
              <a:gd name="connsiteY206" fmla="*/ 2706835 h 3171710"/>
              <a:gd name="connsiteX207" fmla="*/ 579683 w 12193149"/>
              <a:gd name="connsiteY207" fmla="*/ 2704183 h 3171710"/>
              <a:gd name="connsiteX208" fmla="*/ 572865 w 12193149"/>
              <a:gd name="connsiteY208" fmla="*/ 2704372 h 3171710"/>
              <a:gd name="connsiteX209" fmla="*/ 446247 w 12193149"/>
              <a:gd name="connsiteY209" fmla="*/ 2666342 h 3171710"/>
              <a:gd name="connsiteX210" fmla="*/ 405163 w 12193149"/>
              <a:gd name="connsiteY210" fmla="*/ 2660519 h 3171710"/>
              <a:gd name="connsiteX211" fmla="*/ 293583 w 12193149"/>
              <a:gd name="connsiteY211" fmla="*/ 2639823 h 3171710"/>
              <a:gd name="connsiteX212" fmla="*/ 119529 w 12193149"/>
              <a:gd name="connsiteY212" fmla="*/ 2588018 h 3171710"/>
              <a:gd name="connsiteX213" fmla="*/ 16674 w 12193149"/>
              <a:gd name="connsiteY213" fmla="*/ 2585162 h 3171710"/>
              <a:gd name="connsiteX214" fmla="*/ 1150 w 12193149"/>
              <a:gd name="connsiteY214" fmla="*/ 2579693 h 3171710"/>
              <a:gd name="connsiteX215" fmla="*/ 1148 w 12193149"/>
              <a:gd name="connsiteY215" fmla="*/ 1049184 h 3171710"/>
              <a:gd name="connsiteX216" fmla="*/ 1148 w 12193149"/>
              <a:gd name="connsiteY216" fmla="*/ 0 h 317171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</a:cxnLst>
            <a:rect l="l" t="t" r="r" b="b"/>
            <a:pathLst>
              <a:path w="12193149" h="3171710">
                <a:moveTo>
                  <a:pt x="1148" y="0"/>
                </a:moveTo>
                <a:lnTo>
                  <a:pt x="12181789" y="8189"/>
                </a:lnTo>
                <a:cubicBezTo>
                  <a:pt x="12181789" y="201435"/>
                  <a:pt x="12193149" y="1213464"/>
                  <a:pt x="12193149" y="1406710"/>
                </a:cubicBezTo>
                <a:lnTo>
                  <a:pt x="12185986" y="1411160"/>
                </a:lnTo>
                <a:cubicBezTo>
                  <a:pt x="12156393" y="1404401"/>
                  <a:pt x="12176978" y="1415299"/>
                  <a:pt x="12156363" y="1424337"/>
                </a:cubicBezTo>
                <a:cubicBezTo>
                  <a:pt x="12172308" y="1438279"/>
                  <a:pt x="12127905" y="1429847"/>
                  <a:pt x="12139215" y="1450150"/>
                </a:cubicBezTo>
                <a:cubicBezTo>
                  <a:pt x="12135103" y="1451151"/>
                  <a:pt x="12130766" y="1451483"/>
                  <a:pt x="12126327" y="1451661"/>
                </a:cubicBezTo>
                <a:lnTo>
                  <a:pt x="12124007" y="1451765"/>
                </a:lnTo>
                <a:lnTo>
                  <a:pt x="12116854" y="1455579"/>
                </a:lnTo>
                <a:lnTo>
                  <a:pt x="12099497" y="1455110"/>
                </a:lnTo>
                <a:cubicBezTo>
                  <a:pt x="12095162" y="1456775"/>
                  <a:pt x="12090978" y="1459336"/>
                  <a:pt x="12087073" y="1463312"/>
                </a:cubicBezTo>
                <a:cubicBezTo>
                  <a:pt x="12078890" y="1483714"/>
                  <a:pt x="12040481" y="1480817"/>
                  <a:pt x="12031073" y="1506980"/>
                </a:cubicBezTo>
                <a:cubicBezTo>
                  <a:pt x="12026399" y="1515225"/>
                  <a:pt x="12004497" y="1532326"/>
                  <a:pt x="11995833" y="1530429"/>
                </a:cubicBezTo>
                <a:cubicBezTo>
                  <a:pt x="11990333" y="1532938"/>
                  <a:pt x="11986699" y="1539016"/>
                  <a:pt x="11979717" y="1535132"/>
                </a:cubicBezTo>
                <a:cubicBezTo>
                  <a:pt x="11970382" y="1531211"/>
                  <a:pt x="11963763" y="1554233"/>
                  <a:pt x="11959046" y="1544529"/>
                </a:cubicBezTo>
                <a:lnTo>
                  <a:pt x="11920454" y="1557854"/>
                </a:lnTo>
                <a:cubicBezTo>
                  <a:pt x="11919152" y="1564914"/>
                  <a:pt x="11912619" y="1567116"/>
                  <a:pt x="11903656" y="1569397"/>
                </a:cubicBezTo>
                <a:lnTo>
                  <a:pt x="11895048" y="1571762"/>
                </a:lnTo>
                <a:lnTo>
                  <a:pt x="11891968" y="1582700"/>
                </a:lnTo>
                <a:cubicBezTo>
                  <a:pt x="11881074" y="1573372"/>
                  <a:pt x="11884523" y="1604713"/>
                  <a:pt x="11870776" y="1604787"/>
                </a:cubicBezTo>
                <a:lnTo>
                  <a:pt x="11813376" y="1624630"/>
                </a:lnTo>
                <a:lnTo>
                  <a:pt x="11590693" y="1790748"/>
                </a:lnTo>
                <a:cubicBezTo>
                  <a:pt x="11550201" y="1817685"/>
                  <a:pt x="11542649" y="1767741"/>
                  <a:pt x="11506817" y="1860594"/>
                </a:cubicBezTo>
                <a:cubicBezTo>
                  <a:pt x="11450023" y="1916431"/>
                  <a:pt x="11337127" y="2017145"/>
                  <a:pt x="11280332" y="2050542"/>
                </a:cubicBezTo>
                <a:cubicBezTo>
                  <a:pt x="11267547" y="2058142"/>
                  <a:pt x="11229147" y="2123560"/>
                  <a:pt x="11228309" y="2103207"/>
                </a:cubicBezTo>
                <a:cubicBezTo>
                  <a:pt x="11223950" y="2105174"/>
                  <a:pt x="11220761" y="2104651"/>
                  <a:pt x="11218087" y="2102932"/>
                </a:cubicBezTo>
                <a:lnTo>
                  <a:pt x="11217184" y="2101989"/>
                </a:lnTo>
                <a:lnTo>
                  <a:pt x="11188885" y="2119354"/>
                </a:lnTo>
                <a:lnTo>
                  <a:pt x="11184501" y="2119496"/>
                </a:lnTo>
                <a:lnTo>
                  <a:pt x="11166854" y="2133583"/>
                </a:lnTo>
                <a:lnTo>
                  <a:pt x="11157311" y="2139385"/>
                </a:lnTo>
                <a:lnTo>
                  <a:pt x="11155496" y="2144068"/>
                </a:lnTo>
                <a:cubicBezTo>
                  <a:pt x="11153045" y="2147436"/>
                  <a:pt x="11148902" y="2150083"/>
                  <a:pt x="11140961" y="2151086"/>
                </a:cubicBezTo>
                <a:lnTo>
                  <a:pt x="11138961" y="2150743"/>
                </a:lnTo>
                <a:lnTo>
                  <a:pt x="11128208" y="2160803"/>
                </a:lnTo>
                <a:cubicBezTo>
                  <a:pt x="11124962" y="2164785"/>
                  <a:pt x="11122359" y="2169258"/>
                  <a:pt x="11120691" y="2174395"/>
                </a:cubicBezTo>
                <a:cubicBezTo>
                  <a:pt x="11081770" y="2197656"/>
                  <a:pt x="10952581" y="2271077"/>
                  <a:pt x="10894683" y="2300370"/>
                </a:cubicBezTo>
                <a:cubicBezTo>
                  <a:pt x="10861781" y="2315405"/>
                  <a:pt x="10817803" y="2335857"/>
                  <a:pt x="10773300" y="2350162"/>
                </a:cubicBezTo>
                <a:cubicBezTo>
                  <a:pt x="10733414" y="2394390"/>
                  <a:pt x="10677791" y="2353706"/>
                  <a:pt x="10627668" y="2386200"/>
                </a:cubicBezTo>
                <a:cubicBezTo>
                  <a:pt x="10590276" y="2369074"/>
                  <a:pt x="10613693" y="2389253"/>
                  <a:pt x="10581895" y="2395660"/>
                </a:cubicBezTo>
                <a:cubicBezTo>
                  <a:pt x="10597733" y="2418627"/>
                  <a:pt x="10540912" y="2395212"/>
                  <a:pt x="10547790" y="2425394"/>
                </a:cubicBezTo>
                <a:cubicBezTo>
                  <a:pt x="10541784" y="2425603"/>
                  <a:pt x="10535750" y="2424857"/>
                  <a:pt x="10529643" y="2423878"/>
                </a:cubicBezTo>
                <a:lnTo>
                  <a:pt x="10526446" y="2423382"/>
                </a:lnTo>
                <a:lnTo>
                  <a:pt x="10515129" y="2426508"/>
                </a:lnTo>
                <a:lnTo>
                  <a:pt x="10491735" y="2421127"/>
                </a:lnTo>
                <a:cubicBezTo>
                  <a:pt x="10485147" y="2422161"/>
                  <a:pt x="10478389" y="2424430"/>
                  <a:pt x="10471418" y="2428664"/>
                </a:cubicBezTo>
                <a:cubicBezTo>
                  <a:pt x="10451763" y="2453636"/>
                  <a:pt x="10400774" y="2439247"/>
                  <a:pt x="10377042" y="2471569"/>
                </a:cubicBezTo>
                <a:cubicBezTo>
                  <a:pt x="10367240" y="2481286"/>
                  <a:pt x="10330319" y="2498097"/>
                  <a:pt x="10319338" y="2493192"/>
                </a:cubicBezTo>
                <a:cubicBezTo>
                  <a:pt x="10310813" y="2495031"/>
                  <a:pt x="10303331" y="2502144"/>
                  <a:pt x="10295467" y="2495050"/>
                </a:cubicBezTo>
                <a:cubicBezTo>
                  <a:pt x="10284420" y="2487261"/>
                  <a:pt x="10265794" y="2516157"/>
                  <a:pt x="10263443" y="2501919"/>
                </a:cubicBezTo>
                <a:lnTo>
                  <a:pt x="10205418" y="2509120"/>
                </a:lnTo>
                <a:cubicBezTo>
                  <a:pt x="10200696" y="2518180"/>
                  <a:pt x="10190895" y="2519327"/>
                  <a:pt x="10177759" y="2519914"/>
                </a:cubicBezTo>
                <a:lnTo>
                  <a:pt x="10165070" y="2520710"/>
                </a:lnTo>
                <a:lnTo>
                  <a:pt x="10156308" y="2534458"/>
                </a:lnTo>
                <a:cubicBezTo>
                  <a:pt x="10145406" y="2519028"/>
                  <a:pt x="10136981" y="2561781"/>
                  <a:pt x="10118267" y="2558113"/>
                </a:cubicBezTo>
                <a:lnTo>
                  <a:pt x="10083317" y="2570267"/>
                </a:lnTo>
                <a:cubicBezTo>
                  <a:pt x="10075718" y="2568198"/>
                  <a:pt x="10048011" y="2569526"/>
                  <a:pt x="10040388" y="2568603"/>
                </a:cubicBezTo>
                <a:cubicBezTo>
                  <a:pt x="9999609" y="2578704"/>
                  <a:pt x="9985545" y="2579194"/>
                  <a:pt x="9961167" y="2584118"/>
                </a:cubicBezTo>
                <a:cubicBezTo>
                  <a:pt x="9920131" y="2584260"/>
                  <a:pt x="9889892" y="2581061"/>
                  <a:pt x="9848940" y="2590886"/>
                </a:cubicBezTo>
                <a:lnTo>
                  <a:pt x="9729457" y="2611093"/>
                </a:lnTo>
                <a:cubicBezTo>
                  <a:pt x="9676207" y="2601507"/>
                  <a:pt x="9631235" y="2626730"/>
                  <a:pt x="9613704" y="2639342"/>
                </a:cubicBezTo>
                <a:cubicBezTo>
                  <a:pt x="9548152" y="2653618"/>
                  <a:pt x="9410970" y="2690964"/>
                  <a:pt x="9338590" y="2696264"/>
                </a:cubicBezTo>
                <a:lnTo>
                  <a:pt x="9232518" y="2720120"/>
                </a:lnTo>
                <a:lnTo>
                  <a:pt x="9156690" y="2730199"/>
                </a:lnTo>
                <a:lnTo>
                  <a:pt x="9054601" y="2737726"/>
                </a:lnTo>
                <a:lnTo>
                  <a:pt x="9006634" y="2741011"/>
                </a:lnTo>
                <a:lnTo>
                  <a:pt x="9006349" y="2740771"/>
                </a:lnTo>
                <a:cubicBezTo>
                  <a:pt x="9004294" y="2740551"/>
                  <a:pt x="9001475" y="2740879"/>
                  <a:pt x="8997380" y="2741982"/>
                </a:cubicBezTo>
                <a:lnTo>
                  <a:pt x="8991542" y="2744043"/>
                </a:lnTo>
                <a:lnTo>
                  <a:pt x="8975485" y="2747269"/>
                </a:lnTo>
                <a:lnTo>
                  <a:pt x="8969159" y="2746569"/>
                </a:lnTo>
                <a:lnTo>
                  <a:pt x="8964196" y="2744344"/>
                </a:lnTo>
                <a:cubicBezTo>
                  <a:pt x="8955841" y="2752295"/>
                  <a:pt x="8956668" y="2761243"/>
                  <a:pt x="8930136" y="2741156"/>
                </a:cubicBezTo>
                <a:cubicBezTo>
                  <a:pt x="8899182" y="2742176"/>
                  <a:pt x="8790451" y="2756831"/>
                  <a:pt x="8753592" y="2760388"/>
                </a:cubicBezTo>
                <a:cubicBezTo>
                  <a:pt x="8720970" y="2771108"/>
                  <a:pt x="8749345" y="2757447"/>
                  <a:pt x="8708995" y="2762489"/>
                </a:cubicBezTo>
                <a:cubicBezTo>
                  <a:pt x="8672757" y="2782024"/>
                  <a:pt x="8640293" y="2765584"/>
                  <a:pt x="8597219" y="2771061"/>
                </a:cubicBezTo>
                <a:lnTo>
                  <a:pt x="8526378" y="2756219"/>
                </a:lnTo>
                <a:lnTo>
                  <a:pt x="8512131" y="2762134"/>
                </a:lnTo>
                <a:lnTo>
                  <a:pt x="8507315" y="2765135"/>
                </a:lnTo>
                <a:cubicBezTo>
                  <a:pt x="8503797" y="2766912"/>
                  <a:pt x="8501196" y="2767723"/>
                  <a:pt x="8499116" y="2767873"/>
                </a:cubicBezTo>
                <a:lnTo>
                  <a:pt x="8498742" y="2767694"/>
                </a:lnTo>
                <a:lnTo>
                  <a:pt x="8491397" y="2770744"/>
                </a:lnTo>
                <a:lnTo>
                  <a:pt x="8368330" y="2784786"/>
                </a:lnTo>
                <a:cubicBezTo>
                  <a:pt x="8363173" y="2786811"/>
                  <a:pt x="8358881" y="2786463"/>
                  <a:pt x="8354947" y="2784980"/>
                </a:cubicBezTo>
                <a:lnTo>
                  <a:pt x="8321252" y="2801558"/>
                </a:lnTo>
                <a:lnTo>
                  <a:pt x="8315581" y="2801884"/>
                </a:lnTo>
                <a:lnTo>
                  <a:pt x="8296322" y="2815779"/>
                </a:lnTo>
                <a:lnTo>
                  <a:pt x="8285424" y="2821602"/>
                </a:lnTo>
                <a:lnTo>
                  <a:pt x="8284298" y="2826045"/>
                </a:lnTo>
                <a:cubicBezTo>
                  <a:pt x="8281994" y="2829290"/>
                  <a:pt x="8277300" y="2831938"/>
                  <a:pt x="8267224" y="2833220"/>
                </a:cubicBezTo>
                <a:lnTo>
                  <a:pt x="8264525" y="2832990"/>
                </a:lnTo>
                <a:lnTo>
                  <a:pt x="8253181" y="2842833"/>
                </a:lnTo>
                <a:cubicBezTo>
                  <a:pt x="8250007" y="2846683"/>
                  <a:pt x="8247795" y="2850965"/>
                  <a:pt x="8246982" y="2855825"/>
                </a:cubicBezTo>
                <a:cubicBezTo>
                  <a:pt x="8182975" y="2852918"/>
                  <a:pt x="8148279" y="2887040"/>
                  <a:pt x="8091420" y="2901986"/>
                </a:cubicBezTo>
                <a:cubicBezTo>
                  <a:pt x="8026616" y="2925128"/>
                  <a:pt x="7968218" y="2946364"/>
                  <a:pt x="7906555" y="2943959"/>
                </a:cubicBezTo>
                <a:cubicBezTo>
                  <a:pt x="7836267" y="2958871"/>
                  <a:pt x="7782114" y="2961102"/>
                  <a:pt x="7719893" y="2969674"/>
                </a:cubicBezTo>
                <a:lnTo>
                  <a:pt x="7615495" y="2966203"/>
                </a:lnTo>
                <a:lnTo>
                  <a:pt x="7528691" y="2972031"/>
                </a:lnTo>
                <a:lnTo>
                  <a:pt x="7520719" y="2974584"/>
                </a:lnTo>
                <a:cubicBezTo>
                  <a:pt x="7515141" y="2975923"/>
                  <a:pt x="7511320" y="2976273"/>
                  <a:pt x="7508559" y="2975919"/>
                </a:cubicBezTo>
                <a:lnTo>
                  <a:pt x="7508188" y="2975592"/>
                </a:lnTo>
                <a:lnTo>
                  <a:pt x="7496943" y="2977544"/>
                </a:lnTo>
                <a:lnTo>
                  <a:pt x="7219707" y="2983651"/>
                </a:lnTo>
                <a:lnTo>
                  <a:pt x="7202249" y="2988201"/>
                </a:lnTo>
                <a:lnTo>
                  <a:pt x="7198152" y="2993559"/>
                </a:lnTo>
                <a:cubicBezTo>
                  <a:pt x="7193259" y="2997082"/>
                  <a:pt x="7185654" y="2999221"/>
                  <a:pt x="7171956" y="2998207"/>
                </a:cubicBezTo>
                <a:lnTo>
                  <a:pt x="7098136" y="3010435"/>
                </a:lnTo>
                <a:cubicBezTo>
                  <a:pt x="7062296" y="3011413"/>
                  <a:pt x="7051336" y="3012390"/>
                  <a:pt x="7019644" y="3010061"/>
                </a:cubicBezTo>
                <a:cubicBezTo>
                  <a:pt x="6938675" y="3020999"/>
                  <a:pt x="6944793" y="3045165"/>
                  <a:pt x="6905294" y="3039567"/>
                </a:cubicBezTo>
                <a:cubicBezTo>
                  <a:pt x="6873070" y="3034359"/>
                  <a:pt x="6789137" y="3053433"/>
                  <a:pt x="6709370" y="3067522"/>
                </a:cubicBezTo>
                <a:cubicBezTo>
                  <a:pt x="6650254" y="3076977"/>
                  <a:pt x="6629253" y="3091078"/>
                  <a:pt x="6550602" y="3096298"/>
                </a:cubicBezTo>
                <a:cubicBezTo>
                  <a:pt x="6473302" y="3140388"/>
                  <a:pt x="6410843" y="3116665"/>
                  <a:pt x="6318708" y="3143098"/>
                </a:cubicBezTo>
                <a:cubicBezTo>
                  <a:pt x="6298698" y="3158620"/>
                  <a:pt x="6210439" y="3141427"/>
                  <a:pt x="6169822" y="3145185"/>
                </a:cubicBezTo>
                <a:cubicBezTo>
                  <a:pt x="6129203" y="3148943"/>
                  <a:pt x="6091688" y="3162491"/>
                  <a:pt x="6074996" y="3165647"/>
                </a:cubicBezTo>
                <a:lnTo>
                  <a:pt x="6069677" y="3164110"/>
                </a:lnTo>
                <a:lnTo>
                  <a:pt x="6049786" y="3164793"/>
                </a:lnTo>
                <a:lnTo>
                  <a:pt x="6042433" y="3156444"/>
                </a:lnTo>
                <a:lnTo>
                  <a:pt x="6011238" y="3151351"/>
                </a:lnTo>
                <a:cubicBezTo>
                  <a:pt x="5999830" y="3150764"/>
                  <a:pt x="5971276" y="3151677"/>
                  <a:pt x="5958523" y="3154995"/>
                </a:cubicBezTo>
                <a:lnTo>
                  <a:pt x="5760067" y="3170687"/>
                </a:lnTo>
                <a:lnTo>
                  <a:pt x="5628108" y="3171710"/>
                </a:lnTo>
                <a:lnTo>
                  <a:pt x="5472054" y="3157690"/>
                </a:lnTo>
                <a:cubicBezTo>
                  <a:pt x="5479284" y="3144662"/>
                  <a:pt x="5440157" y="3158728"/>
                  <a:pt x="5433909" y="3146437"/>
                </a:cubicBezTo>
                <a:cubicBezTo>
                  <a:pt x="5430517" y="3136405"/>
                  <a:pt x="5392976" y="3131721"/>
                  <a:pt x="5382817" y="3128735"/>
                </a:cubicBezTo>
                <a:lnTo>
                  <a:pt x="5262912" y="3108318"/>
                </a:lnTo>
                <a:cubicBezTo>
                  <a:pt x="5252746" y="3108134"/>
                  <a:pt x="5231699" y="3099824"/>
                  <a:pt x="5224109" y="3097194"/>
                </a:cubicBezTo>
                <a:lnTo>
                  <a:pt x="5175808" y="3094204"/>
                </a:lnTo>
                <a:lnTo>
                  <a:pt x="5157702" y="3086981"/>
                </a:lnTo>
                <a:lnTo>
                  <a:pt x="5143747" y="3083581"/>
                </a:lnTo>
                <a:lnTo>
                  <a:pt x="5140744" y="3081480"/>
                </a:lnTo>
                <a:cubicBezTo>
                  <a:pt x="5135026" y="3077440"/>
                  <a:pt x="5129229" y="3073629"/>
                  <a:pt x="5122807" y="3070627"/>
                </a:cubicBezTo>
                <a:cubicBezTo>
                  <a:pt x="5109467" y="3099246"/>
                  <a:pt x="5066004" y="3049810"/>
                  <a:pt x="5066938" y="3077198"/>
                </a:cubicBezTo>
                <a:cubicBezTo>
                  <a:pt x="5029345" y="3065682"/>
                  <a:pt x="5040096" y="3094771"/>
                  <a:pt x="5012662" y="3060817"/>
                </a:cubicBezTo>
                <a:cubicBezTo>
                  <a:pt x="4938174" y="3061200"/>
                  <a:pt x="4917504" y="3074207"/>
                  <a:pt x="4841589" y="3036800"/>
                </a:cubicBezTo>
                <a:cubicBezTo>
                  <a:pt x="4807890" y="3020158"/>
                  <a:pt x="4785258" y="3009012"/>
                  <a:pt x="4763595" y="3009032"/>
                </a:cubicBezTo>
                <a:cubicBezTo>
                  <a:pt x="4742475" y="3004532"/>
                  <a:pt x="4730631" y="3001709"/>
                  <a:pt x="4724334" y="3000018"/>
                </a:cubicBezTo>
                <a:lnTo>
                  <a:pt x="4722324" y="2999269"/>
                </a:lnTo>
                <a:lnTo>
                  <a:pt x="4723259" y="2999058"/>
                </a:lnTo>
                <a:cubicBezTo>
                  <a:pt x="4722296" y="2998416"/>
                  <a:pt x="4719415" y="2997810"/>
                  <a:pt x="4718350" y="2997788"/>
                </a:cubicBezTo>
                <a:lnTo>
                  <a:pt x="4722324" y="2999269"/>
                </a:lnTo>
                <a:lnTo>
                  <a:pt x="4716674" y="3000544"/>
                </a:lnTo>
                <a:cubicBezTo>
                  <a:pt x="4681300" y="2993588"/>
                  <a:pt x="4525895" y="2992780"/>
                  <a:pt x="4516962" y="2990642"/>
                </a:cubicBezTo>
                <a:cubicBezTo>
                  <a:pt x="4458971" y="2977530"/>
                  <a:pt x="4463810" y="2976789"/>
                  <a:pt x="4429691" y="2979991"/>
                </a:cubicBezTo>
                <a:cubicBezTo>
                  <a:pt x="4424455" y="2983362"/>
                  <a:pt x="4370126" y="2977068"/>
                  <a:pt x="4364023" y="2978645"/>
                </a:cubicBezTo>
                <a:lnTo>
                  <a:pt x="4318114" y="2985260"/>
                </a:lnTo>
                <a:lnTo>
                  <a:pt x="4316258" y="2983919"/>
                </a:lnTo>
                <a:cubicBezTo>
                  <a:pt x="4307275" y="2980548"/>
                  <a:pt x="4301145" y="2980549"/>
                  <a:pt x="4296292" y="2982040"/>
                </a:cubicBezTo>
                <a:lnTo>
                  <a:pt x="4291212" y="2984957"/>
                </a:lnTo>
                <a:lnTo>
                  <a:pt x="4277290" y="2984711"/>
                </a:lnTo>
                <a:lnTo>
                  <a:pt x="4249265" y="2987035"/>
                </a:lnTo>
                <a:lnTo>
                  <a:pt x="4203199" y="2984240"/>
                </a:lnTo>
                <a:cubicBezTo>
                  <a:pt x="4203096" y="2983820"/>
                  <a:pt x="4202995" y="2983401"/>
                  <a:pt x="4202893" y="2982981"/>
                </a:cubicBezTo>
                <a:cubicBezTo>
                  <a:pt x="4201267" y="2980144"/>
                  <a:pt x="4198292" y="2978025"/>
                  <a:pt x="4192396" y="2977347"/>
                </a:cubicBezTo>
                <a:cubicBezTo>
                  <a:pt x="4205365" y="2960058"/>
                  <a:pt x="4162425" y="2961953"/>
                  <a:pt x="4143893" y="2961482"/>
                </a:cubicBezTo>
                <a:cubicBezTo>
                  <a:pt x="4125868" y="2954416"/>
                  <a:pt x="4100250" y="2940836"/>
                  <a:pt x="4084245" y="2934949"/>
                </a:cubicBezTo>
                <a:lnTo>
                  <a:pt x="4075694" y="2934114"/>
                </a:lnTo>
                <a:cubicBezTo>
                  <a:pt x="4075655" y="2934013"/>
                  <a:pt x="4075614" y="2933914"/>
                  <a:pt x="4075575" y="2933815"/>
                </a:cubicBezTo>
                <a:cubicBezTo>
                  <a:pt x="4073829" y="2933031"/>
                  <a:pt x="4071057" y="2932530"/>
                  <a:pt x="4066658" y="2932371"/>
                </a:cubicBezTo>
                <a:lnTo>
                  <a:pt x="4060102" y="2932589"/>
                </a:lnTo>
                <a:lnTo>
                  <a:pt x="4043512" y="2930968"/>
                </a:lnTo>
                <a:lnTo>
                  <a:pt x="4038145" y="2928534"/>
                </a:lnTo>
                <a:lnTo>
                  <a:pt x="4036511" y="2924867"/>
                </a:lnTo>
                <a:lnTo>
                  <a:pt x="4034926" y="2925102"/>
                </a:lnTo>
                <a:cubicBezTo>
                  <a:pt x="4022576" y="2929966"/>
                  <a:pt x="4018025" y="2938342"/>
                  <a:pt x="4005686" y="2912534"/>
                </a:cubicBezTo>
                <a:lnTo>
                  <a:pt x="3937994" y="2895077"/>
                </a:lnTo>
                <a:cubicBezTo>
                  <a:pt x="3921658" y="2902801"/>
                  <a:pt x="3909686" y="2898112"/>
                  <a:pt x="3898423" y="2889422"/>
                </a:cubicBezTo>
                <a:cubicBezTo>
                  <a:pt x="3862243" y="2889918"/>
                  <a:pt x="3830779" y="2876048"/>
                  <a:pt x="3790908" y="2869184"/>
                </a:cubicBezTo>
                <a:cubicBezTo>
                  <a:pt x="3742158" y="2854478"/>
                  <a:pt x="3726280" y="2852501"/>
                  <a:pt x="3683661" y="2845261"/>
                </a:cubicBezTo>
                <a:lnTo>
                  <a:pt x="3611183" y="2812990"/>
                </a:lnTo>
                <a:lnTo>
                  <a:pt x="3605003" y="2814352"/>
                </a:lnTo>
                <a:cubicBezTo>
                  <a:pt x="3600731" y="2814971"/>
                  <a:pt x="3597877" y="2814971"/>
                  <a:pt x="3595884" y="2814516"/>
                </a:cubicBezTo>
                <a:lnTo>
                  <a:pt x="3595649" y="2814247"/>
                </a:lnTo>
                <a:lnTo>
                  <a:pt x="3587126" y="2814937"/>
                </a:lnTo>
                <a:cubicBezTo>
                  <a:pt x="3572774" y="2816728"/>
                  <a:pt x="3550540" y="2802529"/>
                  <a:pt x="3537283" y="2805238"/>
                </a:cubicBezTo>
                <a:cubicBezTo>
                  <a:pt x="3515092" y="2800942"/>
                  <a:pt x="3489773" y="2807207"/>
                  <a:pt x="3474371" y="2801577"/>
                </a:cubicBezTo>
                <a:lnTo>
                  <a:pt x="3401876" y="2789529"/>
                </a:lnTo>
                <a:lnTo>
                  <a:pt x="3365036" y="2806481"/>
                </a:lnTo>
                <a:cubicBezTo>
                  <a:pt x="3361007" y="2808779"/>
                  <a:pt x="3355145" y="2809857"/>
                  <a:pt x="3345174" y="2808163"/>
                </a:cubicBezTo>
                <a:lnTo>
                  <a:pt x="3342846" y="2807188"/>
                </a:lnTo>
                <a:cubicBezTo>
                  <a:pt x="3337528" y="2809659"/>
                  <a:pt x="3296694" y="2810789"/>
                  <a:pt x="3263504" y="2813065"/>
                </a:cubicBezTo>
                <a:cubicBezTo>
                  <a:pt x="3210873" y="2815406"/>
                  <a:pt x="3204538" y="2823378"/>
                  <a:pt x="3143704" y="2820840"/>
                </a:cubicBezTo>
                <a:cubicBezTo>
                  <a:pt x="3083839" y="2822069"/>
                  <a:pt x="3073438" y="2828075"/>
                  <a:pt x="3031439" y="2823483"/>
                </a:cubicBezTo>
                <a:lnTo>
                  <a:pt x="2782717" y="2845304"/>
                </a:lnTo>
                <a:cubicBezTo>
                  <a:pt x="2720447" y="2872959"/>
                  <a:pt x="2718750" y="2842390"/>
                  <a:pt x="2647675" y="2855840"/>
                </a:cubicBezTo>
                <a:cubicBezTo>
                  <a:pt x="2583664" y="2795905"/>
                  <a:pt x="2609849" y="2834173"/>
                  <a:pt x="2569176" y="2829599"/>
                </a:cubicBezTo>
                <a:lnTo>
                  <a:pt x="2444403" y="2843500"/>
                </a:lnTo>
                <a:cubicBezTo>
                  <a:pt x="2412730" y="2860060"/>
                  <a:pt x="2355175" y="2829971"/>
                  <a:pt x="2316260" y="2851967"/>
                </a:cubicBezTo>
                <a:cubicBezTo>
                  <a:pt x="2277148" y="2852505"/>
                  <a:pt x="2234330" y="2848310"/>
                  <a:pt x="2209726" y="2846734"/>
                </a:cubicBezTo>
                <a:cubicBezTo>
                  <a:pt x="2172984" y="2843077"/>
                  <a:pt x="2131016" y="2834145"/>
                  <a:pt x="2095813" y="2830023"/>
                </a:cubicBezTo>
                <a:cubicBezTo>
                  <a:pt x="2078687" y="2843632"/>
                  <a:pt x="2046700" y="2821328"/>
                  <a:pt x="1998504" y="2822003"/>
                </a:cubicBezTo>
                <a:cubicBezTo>
                  <a:pt x="1979851" y="2837650"/>
                  <a:pt x="1965997" y="2822267"/>
                  <a:pt x="1929320" y="2843948"/>
                </a:cubicBezTo>
                <a:cubicBezTo>
                  <a:pt x="1927506" y="2842156"/>
                  <a:pt x="1925308" y="2840529"/>
                  <a:pt x="1922798" y="2839117"/>
                </a:cubicBezTo>
                <a:cubicBezTo>
                  <a:pt x="1908224" y="2830923"/>
                  <a:pt x="1886476" y="2831636"/>
                  <a:pt x="1874228" y="2840712"/>
                </a:cubicBezTo>
                <a:cubicBezTo>
                  <a:pt x="1844711" y="2855471"/>
                  <a:pt x="1815838" y="2863248"/>
                  <a:pt x="1787803" y="2868334"/>
                </a:cubicBezTo>
                <a:lnTo>
                  <a:pt x="1739352" y="2863283"/>
                </a:lnTo>
                <a:cubicBezTo>
                  <a:pt x="1720756" y="2859717"/>
                  <a:pt x="1697809" y="2850808"/>
                  <a:pt x="1676219" y="2846934"/>
                </a:cubicBezTo>
                <a:cubicBezTo>
                  <a:pt x="1653856" y="2845729"/>
                  <a:pt x="1629782" y="2852334"/>
                  <a:pt x="1609817" y="2840037"/>
                </a:cubicBezTo>
                <a:cubicBezTo>
                  <a:pt x="1570834" y="2828361"/>
                  <a:pt x="1525521" y="2848516"/>
                  <a:pt x="1497258" y="2814447"/>
                </a:cubicBezTo>
                <a:cubicBezTo>
                  <a:pt x="1419429" y="2799738"/>
                  <a:pt x="1265224" y="2779725"/>
                  <a:pt x="1151127" y="2765012"/>
                </a:cubicBezTo>
                <a:cubicBezTo>
                  <a:pt x="1044820" y="2755201"/>
                  <a:pt x="911490" y="2756949"/>
                  <a:pt x="859417" y="2755579"/>
                </a:cubicBezTo>
                <a:lnTo>
                  <a:pt x="838688" y="2756792"/>
                </a:lnTo>
                <a:cubicBezTo>
                  <a:pt x="829380" y="2753383"/>
                  <a:pt x="823010" y="2753358"/>
                  <a:pt x="817957" y="2754828"/>
                </a:cubicBezTo>
                <a:lnTo>
                  <a:pt x="812654" y="2757722"/>
                </a:lnTo>
                <a:lnTo>
                  <a:pt x="721195" y="2756632"/>
                </a:lnTo>
                <a:cubicBezTo>
                  <a:pt x="721095" y="2756212"/>
                  <a:pt x="720991" y="2755791"/>
                  <a:pt x="720890" y="2755370"/>
                </a:cubicBezTo>
                <a:cubicBezTo>
                  <a:pt x="719222" y="2752527"/>
                  <a:pt x="716144" y="2750395"/>
                  <a:pt x="710023" y="2749693"/>
                </a:cubicBezTo>
                <a:cubicBezTo>
                  <a:pt x="689532" y="2741604"/>
                  <a:pt x="619665" y="2714421"/>
                  <a:pt x="597940" y="2706835"/>
                </a:cubicBezTo>
                <a:cubicBezTo>
                  <a:pt x="587430" y="2706236"/>
                  <a:pt x="583862" y="2704593"/>
                  <a:pt x="579683" y="2704183"/>
                </a:cubicBezTo>
                <a:lnTo>
                  <a:pt x="572865" y="2704372"/>
                </a:lnTo>
                <a:cubicBezTo>
                  <a:pt x="550627" y="2698066"/>
                  <a:pt x="474197" y="2673651"/>
                  <a:pt x="446247" y="2666342"/>
                </a:cubicBezTo>
                <a:cubicBezTo>
                  <a:pt x="429213" y="2673994"/>
                  <a:pt x="416808" y="2669256"/>
                  <a:pt x="405163" y="2660519"/>
                </a:cubicBezTo>
                <a:cubicBezTo>
                  <a:pt x="367566" y="2660861"/>
                  <a:pt x="334968" y="2646856"/>
                  <a:pt x="293583" y="2639823"/>
                </a:cubicBezTo>
                <a:lnTo>
                  <a:pt x="119529" y="2588018"/>
                </a:lnTo>
                <a:cubicBezTo>
                  <a:pt x="73377" y="2578908"/>
                  <a:pt x="36403" y="2586550"/>
                  <a:pt x="16674" y="2585162"/>
                </a:cubicBezTo>
                <a:lnTo>
                  <a:pt x="1150" y="2579693"/>
                </a:lnTo>
                <a:cubicBezTo>
                  <a:pt x="-1438" y="2323697"/>
                  <a:pt x="1148" y="1341304"/>
                  <a:pt x="1148" y="1049184"/>
                </a:cubicBezTo>
                <a:lnTo>
                  <a:pt x="1148" y="0"/>
                </a:lnTo>
                <a:close/>
              </a:path>
            </a:pathLst>
          </a:custGeom>
          <a:solidFill>
            <a:srgbClr val="82766A">
              <a:alpha val="1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281F43-AEF1-3522-8304-CFC8CA294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7036" y="548640"/>
            <a:ext cx="9916632" cy="1188720"/>
          </a:xfrm>
        </p:spPr>
        <p:txBody>
          <a:bodyPr>
            <a:normAutofit/>
          </a:bodyPr>
          <a:lstStyle/>
          <a:p>
            <a:r>
              <a:rPr lang="es-ES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References list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8C6F13-72B8-58DE-0D51-7F1A216EFB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7987" y="2431767"/>
            <a:ext cx="8276026" cy="4298642"/>
          </a:xfrm>
        </p:spPr>
        <p:txBody>
          <a:bodyPr anchor="ctr">
            <a:normAutofit/>
          </a:bodyPr>
          <a:lstStyle/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Parkes, C. M. (2013) ‘The importance of a secure attachment after parental loss’, in </a:t>
            </a:r>
            <a:r>
              <a:rPr lang="en-GB" sz="1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Handbook of Bereavement Research and Practice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2" action="ppaction://hlinkfile"/>
              </a:rPr>
              <a:t>file:///C:/Users/User/Downloads/10.4324_9780203758045_previewpdf.pdf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10 March 2026).</a:t>
            </a: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Zimmermann, P. and Becker-Stoll, F. (2012) ‘From Safety to Affect Regulation: Attachment from the Vantage Point of Adolescence’, </a:t>
            </a:r>
            <a:r>
              <a:rPr lang="en-GB" sz="1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Frontiers in Psychology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3, p. 456. Available at:   </a:t>
            </a:r>
            <a:r>
              <a:rPr lang="en-GB" sz="18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https://pmc.ncbi.nlm.nih.gov/articles/PMC3385858/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10 March 2026).</a:t>
            </a:r>
            <a:endParaRPr lang="es-ES" sz="18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Scott-Brown, L. and Wright, J. (2013) ‘Attachment Theory in Adolescence and its Relevance to Developmental Psychopathology’, </a:t>
            </a:r>
            <a:r>
              <a:rPr lang="en-GB" sz="1800" i="1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Academia.edu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800" u="sng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https://www.academia.edu/8845902/Attachment_Theory_in_Adolescence_and_its_Relevance_to_Developmental_Psychopathology_Lucy_Scott_Brown_and_John_Wright</a:t>
            </a:r>
            <a:r>
              <a:rPr lang="en-GB" sz="1800" dirty="0">
                <a:solidFill>
                  <a:schemeClr val="tx1">
                    <a:lumMod val="85000"/>
                    <a:lumOff val="1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(Accessed: 10 March 2026).</a:t>
            </a:r>
          </a:p>
          <a:p>
            <a:endParaRPr lang="en-GB" sz="17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s-ES" sz="1700" dirty="0">
              <a:solidFill>
                <a:schemeClr val="tx1">
                  <a:lumMod val="85000"/>
                  <a:lumOff val="1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29998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8438</TotalTime>
  <Words>953</Words>
  <Application>Microsoft Office PowerPoint</Application>
  <PresentationFormat>Widescreen</PresentationFormat>
  <Paragraphs>89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Bowlby’s attachment theory</vt:lpstr>
      <vt:lpstr>Introduction</vt:lpstr>
      <vt:lpstr>Bowlby’s Attachment Theory</vt:lpstr>
      <vt:lpstr> Attachment and Early Development</vt:lpstr>
      <vt:lpstr>Impact on Jenny </vt:lpstr>
      <vt:lpstr>Support Strategies and Interventions</vt:lpstr>
      <vt:lpstr>Biological and Environmental Factors</vt:lpstr>
      <vt:lpstr>Strengths of the Theory</vt:lpstr>
      <vt:lpstr>Limitations of the Theory</vt:lpstr>
      <vt:lpstr>Conclusion</vt:lpstr>
      <vt:lpstr>References list </vt:lpstr>
      <vt:lpstr>References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Mihaela-Nina Achim (2435447)</dc:creator>
  <cp:lastModifiedBy>Mihaela-Nina Achim (2435447)</cp:lastModifiedBy>
  <cp:revision>5</cp:revision>
  <dcterms:created xsi:type="dcterms:W3CDTF">2026-03-08T19:25:46Z</dcterms:created>
  <dcterms:modified xsi:type="dcterms:W3CDTF">2026-03-14T16:04:38Z</dcterms:modified>
</cp:coreProperties>
</file>