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handoutMasterIdLst>
    <p:handoutMasterId r:id="rId19"/>
  </p:handoutMasterIdLst>
  <p:sldIdLst>
    <p:sldId id="283" r:id="rId5"/>
    <p:sldId id="284" r:id="rId6"/>
    <p:sldId id="286" r:id="rId7"/>
    <p:sldId id="287" r:id="rId8"/>
    <p:sldId id="288" r:id="rId9"/>
    <p:sldId id="285" r:id="rId10"/>
    <p:sldId id="289" r:id="rId11"/>
    <p:sldId id="291" r:id="rId12"/>
    <p:sldId id="290" r:id="rId13"/>
    <p:sldId id="292" r:id="rId14"/>
    <p:sldId id="293" r:id="rId15"/>
    <p:sldId id="294" r:id="rId16"/>
    <p:sldId id="29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0655" autoAdjust="0"/>
  </p:normalViewPr>
  <p:slideViewPr>
    <p:cSldViewPr snapToGrid="0">
      <p:cViewPr varScale="1">
        <p:scale>
          <a:sx n="75" d="100"/>
          <a:sy n="75" d="100"/>
        </p:scale>
        <p:origin x="965" y="48"/>
      </p:cViewPr>
      <p:guideLst/>
    </p:cSldViewPr>
  </p:slideViewPr>
  <p:outlineViewPr>
    <p:cViewPr>
      <p:scale>
        <a:sx n="33" d="100"/>
        <a:sy n="33" d="100"/>
      </p:scale>
      <p:origin x="0" y="-288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03" y="29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12/18/2025</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12/18/2025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B6420-B421-B73D-1B3F-A7B5CD7F9E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C534B8-45A5-9333-6A77-C7FB2028DD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1F97F5-E9CB-8E65-8900-D0D32E98937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4B9F2B7-EF1F-DE57-0E42-106D1CEA3C27}"/>
              </a:ext>
            </a:extLst>
          </p:cNvPr>
          <p:cNvSpPr>
            <a:spLocks noGrp="1"/>
          </p:cNvSpPr>
          <p:nvPr>
            <p:ph type="sldNum" sz="quarter" idx="5"/>
          </p:nvPr>
        </p:nvSpPr>
        <p:spPr/>
        <p:txBody>
          <a:bodyPr/>
          <a:lstStyle/>
          <a:p>
            <a:fld id="{22289C57-55D7-40A4-A101-E74FAC7A092B}" type="slidenum">
              <a:rPr lang="en-US" smtClean="0"/>
              <a:t>1</a:t>
            </a:fld>
            <a:endParaRPr lang="en-US" dirty="0"/>
          </a:p>
        </p:txBody>
      </p:sp>
    </p:spTree>
    <p:extLst>
      <p:ext uri="{BB962C8B-B14F-4D97-AF65-F5344CB8AC3E}">
        <p14:creationId xmlns:p14="http://schemas.microsoft.com/office/powerpoint/2010/main" val="2399423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38D6C-4588-B735-88A6-51368CC127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E005BF-6409-B9E1-76B9-E67B1D7385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A1D1FF-62DE-5F58-2A6D-9205A199FEFA}"/>
              </a:ext>
            </a:extLst>
          </p:cNvPr>
          <p:cNvSpPr>
            <a:spLocks noGrp="1"/>
          </p:cNvSpPr>
          <p:nvPr>
            <p:ph type="body" idx="1"/>
          </p:nvPr>
        </p:nvSpPr>
        <p:spPr/>
        <p:txBody>
          <a:bodyPr/>
          <a:lstStyle/>
          <a:p>
            <a:pPr>
              <a:buFont typeface="Arial" panose="020B0604020202020204" pitchFamily="34" charset="0"/>
              <a:buChar char="•"/>
            </a:pPr>
            <a:r>
              <a:rPr lang="en-US" b="1" dirty="0"/>
              <a:t>Objective</a:t>
            </a:r>
            <a:r>
              <a:rPr lang="en-US" dirty="0"/>
              <a:t>: In this presentation, we will analyze the ownership of three mobile devices: </a:t>
            </a:r>
            <a:r>
              <a:rPr lang="en-US" b="1" dirty="0"/>
              <a:t>Huawei, Samsung</a:t>
            </a:r>
            <a:r>
              <a:rPr lang="en-US" dirty="0"/>
              <a:t>, and </a:t>
            </a:r>
            <a:r>
              <a:rPr lang="en-US" b="1" dirty="0"/>
              <a:t>Nokia</a:t>
            </a:r>
            <a:r>
              <a:rPr lang="en-US" dirty="0"/>
              <a:t>.</a:t>
            </a:r>
          </a:p>
          <a:p>
            <a:pPr>
              <a:buFont typeface="Arial" panose="020B0604020202020204" pitchFamily="34" charset="0"/>
              <a:buChar char="•"/>
            </a:pPr>
            <a:r>
              <a:rPr lang="en-US" b="1" dirty="0"/>
              <a:t>Method</a:t>
            </a:r>
            <a:r>
              <a:rPr lang="en-US" dirty="0"/>
              <a:t>: The analysis is based on </a:t>
            </a:r>
            <a:r>
              <a:rPr lang="en-US" b="1" dirty="0"/>
              <a:t>WhatsApp messages</a:t>
            </a:r>
            <a:r>
              <a:rPr lang="en-US" dirty="0"/>
              <a:t>, </a:t>
            </a:r>
            <a:r>
              <a:rPr lang="en-US" b="1" dirty="0"/>
              <a:t>location data</a:t>
            </a:r>
            <a:r>
              <a:rPr lang="en-US" dirty="0"/>
              <a:t>, and other </a:t>
            </a:r>
            <a:r>
              <a:rPr lang="en-US" b="1" dirty="0"/>
              <a:t>forensic evidence</a:t>
            </a:r>
            <a:r>
              <a:rPr lang="en-US" dirty="0"/>
              <a:t> from the devices.</a:t>
            </a:r>
          </a:p>
          <a:p>
            <a:pPr>
              <a:buFont typeface="Arial" panose="020B0604020202020204" pitchFamily="34" charset="0"/>
              <a:buChar char="•"/>
            </a:pPr>
            <a:r>
              <a:rPr lang="en-US" b="1" dirty="0"/>
              <a:t>Goal</a:t>
            </a:r>
            <a:r>
              <a:rPr lang="en-US" dirty="0"/>
              <a:t>: The aim is to identify the </a:t>
            </a:r>
            <a:r>
              <a:rPr lang="en-US" b="1" dirty="0"/>
              <a:t>owner</a:t>
            </a:r>
            <a:r>
              <a:rPr lang="en-US" dirty="0"/>
              <a:t> of each device and support each claim with </a:t>
            </a:r>
            <a:r>
              <a:rPr lang="en-US" b="1" dirty="0"/>
              <a:t>clear, credible evidence</a:t>
            </a:r>
            <a:r>
              <a:rPr lang="en-US" dirty="0"/>
              <a:t>.</a:t>
            </a:r>
          </a:p>
          <a:p>
            <a:endParaRPr lang="en-US" dirty="0"/>
          </a:p>
        </p:txBody>
      </p:sp>
      <p:sp>
        <p:nvSpPr>
          <p:cNvPr id="4" name="Slide Number Placeholder 3">
            <a:extLst>
              <a:ext uri="{FF2B5EF4-FFF2-40B4-BE49-F238E27FC236}">
                <a16:creationId xmlns:a16="http://schemas.microsoft.com/office/drawing/2014/main" id="{2A28043A-81FF-6D3D-4EED-D475E2E5E603}"/>
              </a:ext>
            </a:extLst>
          </p:cNvPr>
          <p:cNvSpPr>
            <a:spLocks noGrp="1"/>
          </p:cNvSpPr>
          <p:nvPr>
            <p:ph type="sldNum" sz="quarter" idx="5"/>
          </p:nvPr>
        </p:nvSpPr>
        <p:spPr/>
        <p:txBody>
          <a:bodyPr/>
          <a:lstStyle/>
          <a:p>
            <a:fld id="{22289C57-55D7-40A4-A101-E74FAC7A092B}" type="slidenum">
              <a:rPr lang="en-US" smtClean="0"/>
              <a:t>2</a:t>
            </a:fld>
            <a:endParaRPr lang="en-US" dirty="0"/>
          </a:p>
        </p:txBody>
      </p:sp>
    </p:spTree>
    <p:extLst>
      <p:ext uri="{BB962C8B-B14F-4D97-AF65-F5344CB8AC3E}">
        <p14:creationId xmlns:p14="http://schemas.microsoft.com/office/powerpoint/2010/main" val="3872172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AC6BFA-EA30-EA4E-198A-3D296C252A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EC4BF-9A9A-DB3C-6121-31E1B9723E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F41523-1C8B-F6E4-28B5-8DDFF366F4F1}"/>
              </a:ext>
            </a:extLst>
          </p:cNvPr>
          <p:cNvSpPr>
            <a:spLocks noGrp="1"/>
          </p:cNvSpPr>
          <p:nvPr>
            <p:ph type="body" idx="1"/>
          </p:nvPr>
        </p:nvSpPr>
        <p:spPr/>
        <p:txBody>
          <a:bodyPr/>
          <a:lstStyle/>
          <a:p>
            <a:r>
              <a:rPr lang="en-US" dirty="0"/>
              <a:t>The data from these devices was extracted using </a:t>
            </a:r>
            <a:r>
              <a:rPr lang="en-US" b="1" dirty="0"/>
              <a:t>Cellebrite Physical Analyzer</a:t>
            </a:r>
            <a:r>
              <a:rPr lang="en-US" dirty="0"/>
              <a:t>.</a:t>
            </a:r>
          </a:p>
          <a:p>
            <a:r>
              <a:rPr lang="en-US" b="1" dirty="0"/>
              <a:t>Device extraction details</a:t>
            </a:r>
            <a:r>
              <a:rPr lang="en-US" dirty="0"/>
              <a:t> have been verified through </a:t>
            </a:r>
            <a:r>
              <a:rPr lang="en-US" b="1" dirty="0"/>
              <a:t>image hashes</a:t>
            </a:r>
            <a:r>
              <a:rPr lang="en-US" dirty="0"/>
              <a:t>, ensuring the integrity of the data.</a:t>
            </a:r>
          </a:p>
        </p:txBody>
      </p:sp>
      <p:sp>
        <p:nvSpPr>
          <p:cNvPr id="4" name="Slide Number Placeholder 3">
            <a:extLst>
              <a:ext uri="{FF2B5EF4-FFF2-40B4-BE49-F238E27FC236}">
                <a16:creationId xmlns:a16="http://schemas.microsoft.com/office/drawing/2014/main" id="{BB221CDF-9BF6-DF75-11C1-6BBC0FABBB9F}"/>
              </a:ext>
            </a:extLst>
          </p:cNvPr>
          <p:cNvSpPr>
            <a:spLocks noGrp="1"/>
          </p:cNvSpPr>
          <p:nvPr>
            <p:ph type="sldNum" sz="quarter" idx="5"/>
          </p:nvPr>
        </p:nvSpPr>
        <p:spPr/>
        <p:txBody>
          <a:bodyPr/>
          <a:lstStyle/>
          <a:p>
            <a:fld id="{22289C57-55D7-40A4-A101-E74FAC7A092B}" type="slidenum">
              <a:rPr lang="en-US" smtClean="0"/>
              <a:t>3</a:t>
            </a:fld>
            <a:endParaRPr lang="en-US" dirty="0"/>
          </a:p>
        </p:txBody>
      </p:sp>
    </p:spTree>
    <p:extLst>
      <p:ext uri="{BB962C8B-B14F-4D97-AF65-F5344CB8AC3E}">
        <p14:creationId xmlns:p14="http://schemas.microsoft.com/office/powerpoint/2010/main" val="315589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F731D1-C89D-E760-FD94-F556834D17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861819-F357-8D30-2169-952030A438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37A45A-5817-8AEF-B9B3-E14FB2A932B7}"/>
              </a:ext>
            </a:extLst>
          </p:cNvPr>
          <p:cNvSpPr>
            <a:spLocks noGrp="1"/>
          </p:cNvSpPr>
          <p:nvPr>
            <p:ph type="body" idx="1"/>
          </p:nvPr>
        </p:nvSpPr>
        <p:spPr/>
        <p:txBody>
          <a:bodyPr/>
          <a:lstStyle/>
          <a:p>
            <a:r>
              <a:rPr lang="en-US" dirty="0"/>
              <a:t>The three devices analyzed are:</a:t>
            </a:r>
          </a:p>
          <a:p>
            <a:pPr>
              <a:buFont typeface="Arial" panose="020B0604020202020204" pitchFamily="34" charset="0"/>
              <a:buChar char="•"/>
            </a:pPr>
            <a:r>
              <a:rPr lang="en-US" b="1" dirty="0"/>
              <a:t>Huawei</a:t>
            </a:r>
            <a:r>
              <a:rPr lang="en-US" dirty="0"/>
              <a:t>: Likely </a:t>
            </a:r>
            <a:r>
              <a:rPr lang="en-US" b="1" dirty="0"/>
              <a:t>Emma’s phone</a:t>
            </a:r>
            <a:endParaRPr lang="en-US" dirty="0"/>
          </a:p>
          <a:p>
            <a:pPr>
              <a:buFont typeface="Arial" panose="020B0604020202020204" pitchFamily="34" charset="0"/>
              <a:buChar char="•"/>
            </a:pPr>
            <a:r>
              <a:rPr lang="en-US" b="1" dirty="0"/>
              <a:t>Samsung</a:t>
            </a:r>
            <a:r>
              <a:rPr lang="en-US" dirty="0"/>
              <a:t>: Likely </a:t>
            </a:r>
            <a:r>
              <a:rPr lang="en-US" b="1" dirty="0"/>
              <a:t>Joe’s phone</a:t>
            </a:r>
            <a:endParaRPr lang="en-US" dirty="0"/>
          </a:p>
          <a:p>
            <a:pPr>
              <a:buFont typeface="Arial" panose="020B0604020202020204" pitchFamily="34" charset="0"/>
              <a:buChar char="•"/>
            </a:pPr>
            <a:r>
              <a:rPr lang="en-US" b="1" dirty="0"/>
              <a:t>Nokia</a:t>
            </a:r>
            <a:r>
              <a:rPr lang="en-US" dirty="0"/>
              <a:t>: Likely </a:t>
            </a:r>
            <a:r>
              <a:rPr lang="en-US" b="1" dirty="0"/>
              <a:t>Norman’s phone</a:t>
            </a:r>
            <a:endParaRPr lang="en-US" dirty="0"/>
          </a:p>
          <a:p>
            <a:endParaRPr lang="en-US" dirty="0"/>
          </a:p>
        </p:txBody>
      </p:sp>
      <p:sp>
        <p:nvSpPr>
          <p:cNvPr id="4" name="Slide Number Placeholder 3">
            <a:extLst>
              <a:ext uri="{FF2B5EF4-FFF2-40B4-BE49-F238E27FC236}">
                <a16:creationId xmlns:a16="http://schemas.microsoft.com/office/drawing/2014/main" id="{576EEA1A-E41E-C47A-C64B-B67633204372}"/>
              </a:ext>
            </a:extLst>
          </p:cNvPr>
          <p:cNvSpPr>
            <a:spLocks noGrp="1"/>
          </p:cNvSpPr>
          <p:nvPr>
            <p:ph type="sldNum" sz="quarter" idx="5"/>
          </p:nvPr>
        </p:nvSpPr>
        <p:spPr/>
        <p:txBody>
          <a:bodyPr/>
          <a:lstStyle/>
          <a:p>
            <a:fld id="{22289C57-55D7-40A4-A101-E74FAC7A092B}" type="slidenum">
              <a:rPr lang="en-US" smtClean="0"/>
              <a:t>4</a:t>
            </a:fld>
            <a:endParaRPr lang="en-US" dirty="0"/>
          </a:p>
        </p:txBody>
      </p:sp>
    </p:spTree>
    <p:extLst>
      <p:ext uri="{BB962C8B-B14F-4D97-AF65-F5344CB8AC3E}">
        <p14:creationId xmlns:p14="http://schemas.microsoft.com/office/powerpoint/2010/main" val="1890700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9936A-3B67-9446-B4AF-E6F6425C5A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25E922-8478-8D38-802D-A3CE68E9C7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E8AFEB-4231-D4AD-2C1D-1EF18E5ECEA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0A80B10-3F43-E9BC-E03B-5ECF0527B8CE}"/>
              </a:ext>
            </a:extLst>
          </p:cNvPr>
          <p:cNvSpPr>
            <a:spLocks noGrp="1"/>
          </p:cNvSpPr>
          <p:nvPr>
            <p:ph type="sldNum" sz="quarter" idx="5"/>
          </p:nvPr>
        </p:nvSpPr>
        <p:spPr/>
        <p:txBody>
          <a:bodyPr/>
          <a:lstStyle/>
          <a:p>
            <a:fld id="{22289C57-55D7-40A4-A101-E74FAC7A092B}" type="slidenum">
              <a:rPr lang="en-US" smtClean="0"/>
              <a:t>5</a:t>
            </a:fld>
            <a:endParaRPr lang="en-US" dirty="0"/>
          </a:p>
        </p:txBody>
      </p:sp>
    </p:spTree>
    <p:extLst>
      <p:ext uri="{BB962C8B-B14F-4D97-AF65-F5344CB8AC3E}">
        <p14:creationId xmlns:p14="http://schemas.microsoft.com/office/powerpoint/2010/main" val="549243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6104F-10CF-8320-85DE-FC05D2B573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29E33D-83CC-9ECF-527E-40C6CC7E38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2E0F89-B04E-657E-6289-907FA0133134}"/>
              </a:ext>
            </a:extLst>
          </p:cNvPr>
          <p:cNvSpPr>
            <a:spLocks noGrp="1"/>
          </p:cNvSpPr>
          <p:nvPr>
            <p:ph type="body" idx="1"/>
          </p:nvPr>
        </p:nvSpPr>
        <p:spPr/>
        <p:txBody>
          <a:bodyPr/>
          <a:lstStyle/>
          <a:p>
            <a:r>
              <a:rPr lang="en-US" b="1" dirty="0"/>
              <a:t>Evidence 1: WhatsApp Conversation</a:t>
            </a:r>
            <a:endParaRPr lang="en-US" dirty="0"/>
          </a:p>
          <a:p>
            <a:pPr>
              <a:buFont typeface="Arial" panose="020B0604020202020204" pitchFamily="34" charset="0"/>
              <a:buChar char="•"/>
            </a:pPr>
            <a:r>
              <a:rPr lang="en-US" dirty="0"/>
              <a:t>"Apologies Emma. I am in final talks about it. Meeting the client this week at Manchester. Will update."</a:t>
            </a:r>
          </a:p>
          <a:p>
            <a:pPr>
              <a:buFont typeface="Arial" panose="020B0604020202020204" pitchFamily="34" charset="0"/>
              <a:buChar char="•"/>
            </a:pPr>
            <a:r>
              <a:rPr lang="en-US" dirty="0"/>
              <a:t>This message directly mentions </a:t>
            </a:r>
            <a:r>
              <a:rPr lang="en-US" b="1" dirty="0"/>
              <a:t>Emma</a:t>
            </a:r>
            <a:r>
              <a:rPr lang="en-US" dirty="0"/>
              <a:t> and references a </a:t>
            </a:r>
            <a:r>
              <a:rPr lang="en-US" b="1" dirty="0"/>
              <a:t>client meeting</a:t>
            </a:r>
            <a:r>
              <a:rPr lang="en-US" dirty="0"/>
              <a:t>.</a:t>
            </a:r>
          </a:p>
        </p:txBody>
      </p:sp>
      <p:sp>
        <p:nvSpPr>
          <p:cNvPr id="4" name="Slide Number Placeholder 3">
            <a:extLst>
              <a:ext uri="{FF2B5EF4-FFF2-40B4-BE49-F238E27FC236}">
                <a16:creationId xmlns:a16="http://schemas.microsoft.com/office/drawing/2014/main" id="{5F3BEC6A-EA9F-9A6A-ED25-86A15102778D}"/>
              </a:ext>
            </a:extLst>
          </p:cNvPr>
          <p:cNvSpPr>
            <a:spLocks noGrp="1"/>
          </p:cNvSpPr>
          <p:nvPr>
            <p:ph type="sldNum" sz="quarter" idx="5"/>
          </p:nvPr>
        </p:nvSpPr>
        <p:spPr/>
        <p:txBody>
          <a:bodyPr/>
          <a:lstStyle/>
          <a:p>
            <a:fld id="{22289C57-55D7-40A4-A101-E74FAC7A092B}" type="slidenum">
              <a:rPr lang="en-US" smtClean="0"/>
              <a:t>6</a:t>
            </a:fld>
            <a:endParaRPr lang="en-US" dirty="0"/>
          </a:p>
        </p:txBody>
      </p:sp>
    </p:spTree>
    <p:extLst>
      <p:ext uri="{BB962C8B-B14F-4D97-AF65-F5344CB8AC3E}">
        <p14:creationId xmlns:p14="http://schemas.microsoft.com/office/powerpoint/2010/main" val="1001020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7E63BC-7080-F61F-86B1-5974957B37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0CBA8D-3D8C-BC98-04F1-560DFA2DFC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7C81B3-DDFC-9A8F-9E4C-E2254B569F0D}"/>
              </a:ext>
            </a:extLst>
          </p:cNvPr>
          <p:cNvSpPr>
            <a:spLocks noGrp="1"/>
          </p:cNvSpPr>
          <p:nvPr>
            <p:ph type="body" idx="1"/>
          </p:nvPr>
        </p:nvSpPr>
        <p:spPr/>
        <p:txBody>
          <a:bodyPr/>
          <a:lstStyle/>
          <a:p>
            <a:r>
              <a:rPr lang="en-US" b="1" dirty="0"/>
              <a:t>Evidence 2: WhatsApp Conversation</a:t>
            </a:r>
            <a:endParaRPr lang="en-US" dirty="0"/>
          </a:p>
          <a:p>
            <a:pPr>
              <a:buFont typeface="Arial" panose="020B0604020202020204" pitchFamily="34" charset="0"/>
              <a:buChar char="•"/>
            </a:pPr>
            <a:r>
              <a:rPr lang="en-US" dirty="0"/>
              <a:t>"I am flying to Glasgow to meet a contact over there for a meeting."</a:t>
            </a:r>
          </a:p>
          <a:p>
            <a:pPr>
              <a:buFont typeface="Arial" panose="020B0604020202020204" pitchFamily="34" charset="0"/>
              <a:buChar char="•"/>
            </a:pPr>
            <a:r>
              <a:rPr lang="en-US" dirty="0"/>
              <a:t>This aligns with </a:t>
            </a:r>
            <a:r>
              <a:rPr lang="en-US" b="1" dirty="0"/>
              <a:t>Emma’s</a:t>
            </a:r>
            <a:r>
              <a:rPr lang="en-US" dirty="0"/>
              <a:t> business-related activities and her phone’s involvement.</a:t>
            </a:r>
          </a:p>
          <a:p>
            <a:r>
              <a:rPr lang="en-US" b="1" dirty="0"/>
              <a:t>Conclusion</a:t>
            </a:r>
            <a:r>
              <a:rPr lang="en-US" dirty="0"/>
              <a:t>: Based on the </a:t>
            </a:r>
            <a:r>
              <a:rPr lang="en-US" b="1" dirty="0"/>
              <a:t>business-related</a:t>
            </a:r>
            <a:r>
              <a:rPr lang="en-US" dirty="0"/>
              <a:t> conversations and </a:t>
            </a:r>
            <a:r>
              <a:rPr lang="en-US" b="1" dirty="0"/>
              <a:t>location data</a:t>
            </a:r>
            <a:r>
              <a:rPr lang="en-US" dirty="0"/>
              <a:t>, we can confidently associate this device with </a:t>
            </a:r>
            <a:r>
              <a:rPr lang="en-US" b="1" dirty="0"/>
              <a:t>Emma</a:t>
            </a:r>
            <a:r>
              <a:rPr lang="en-US" dirty="0"/>
              <a:t>.</a:t>
            </a:r>
          </a:p>
        </p:txBody>
      </p:sp>
      <p:sp>
        <p:nvSpPr>
          <p:cNvPr id="4" name="Slide Number Placeholder 3">
            <a:extLst>
              <a:ext uri="{FF2B5EF4-FFF2-40B4-BE49-F238E27FC236}">
                <a16:creationId xmlns:a16="http://schemas.microsoft.com/office/drawing/2014/main" id="{6C3F61C3-F279-A9BE-E757-8109534EB4E6}"/>
              </a:ext>
            </a:extLst>
          </p:cNvPr>
          <p:cNvSpPr>
            <a:spLocks noGrp="1"/>
          </p:cNvSpPr>
          <p:nvPr>
            <p:ph type="sldNum" sz="quarter" idx="5"/>
          </p:nvPr>
        </p:nvSpPr>
        <p:spPr/>
        <p:txBody>
          <a:bodyPr/>
          <a:lstStyle/>
          <a:p>
            <a:fld id="{22289C57-55D7-40A4-A101-E74FAC7A092B}" type="slidenum">
              <a:rPr lang="en-US" smtClean="0"/>
              <a:t>7</a:t>
            </a:fld>
            <a:endParaRPr lang="en-US" dirty="0"/>
          </a:p>
        </p:txBody>
      </p:sp>
    </p:spTree>
    <p:extLst>
      <p:ext uri="{BB962C8B-B14F-4D97-AF65-F5344CB8AC3E}">
        <p14:creationId xmlns:p14="http://schemas.microsoft.com/office/powerpoint/2010/main" val="1726843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87730-BD0D-0BC7-2DF9-44643D698F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47F9C6-EF69-9342-6A9B-E3336347A4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FFB2DA-FAB2-DD87-E1AB-328F16A30A1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8A7C15B-775C-9E2C-D1F0-6F95A48067F7}"/>
              </a:ext>
            </a:extLst>
          </p:cNvPr>
          <p:cNvSpPr>
            <a:spLocks noGrp="1"/>
          </p:cNvSpPr>
          <p:nvPr>
            <p:ph type="sldNum" sz="quarter" idx="5"/>
          </p:nvPr>
        </p:nvSpPr>
        <p:spPr/>
        <p:txBody>
          <a:bodyPr/>
          <a:lstStyle/>
          <a:p>
            <a:fld id="{22289C57-55D7-40A4-A101-E74FAC7A092B}" type="slidenum">
              <a:rPr lang="en-US" smtClean="0"/>
              <a:t>8</a:t>
            </a:fld>
            <a:endParaRPr lang="en-US" dirty="0"/>
          </a:p>
        </p:txBody>
      </p:sp>
    </p:spTree>
    <p:extLst>
      <p:ext uri="{BB962C8B-B14F-4D97-AF65-F5344CB8AC3E}">
        <p14:creationId xmlns:p14="http://schemas.microsoft.com/office/powerpoint/2010/main" val="696666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E3E43-ED5A-457A-856C-CF22C3BD78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713624-896D-5F07-E77F-9EED76933B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D26E46-746F-F1A3-AD46-97D0B10F5F7F}"/>
              </a:ext>
            </a:extLst>
          </p:cNvPr>
          <p:cNvSpPr>
            <a:spLocks noGrp="1"/>
          </p:cNvSpPr>
          <p:nvPr>
            <p:ph type="body" idx="1"/>
          </p:nvPr>
        </p:nvSpPr>
        <p:spPr/>
        <p:txBody>
          <a:bodyPr/>
          <a:lstStyle/>
          <a:p>
            <a:pPr>
              <a:buFont typeface="Arial" panose="020B0604020202020204" pitchFamily="34" charset="0"/>
              <a:buChar char="•"/>
            </a:pPr>
            <a:r>
              <a:rPr lang="en-US" b="1" dirty="0"/>
              <a:t>Evidence 1: Travel Ticket</a:t>
            </a:r>
            <a:endParaRPr lang="en-US" dirty="0"/>
          </a:p>
          <a:p>
            <a:pPr marL="742950" lvl="1" indent="-285750">
              <a:buFont typeface="Arial" panose="020B0604020202020204" pitchFamily="34" charset="0"/>
              <a:buChar char="•"/>
            </a:pPr>
            <a:r>
              <a:rPr lang="en-US" dirty="0"/>
              <a:t>The </a:t>
            </a:r>
            <a:r>
              <a:rPr lang="en-US" b="1" dirty="0"/>
              <a:t>ticket for Joe’s travel to Glasgow</a:t>
            </a:r>
            <a:r>
              <a:rPr lang="en-US" dirty="0"/>
              <a:t> aligns with the business context discussed in the </a:t>
            </a:r>
            <a:r>
              <a:rPr lang="en-US" b="1" dirty="0"/>
              <a:t>WhatsApp messages</a:t>
            </a:r>
            <a:r>
              <a:rPr lang="en-US" dirty="0"/>
              <a:t>.</a:t>
            </a:r>
          </a:p>
          <a:p>
            <a:pPr marL="742950" lvl="1" indent="-285750">
              <a:buFont typeface="Arial" panose="020B0604020202020204" pitchFamily="34" charset="0"/>
              <a:buChar char="•"/>
            </a:pPr>
            <a:r>
              <a:rPr lang="en-US" dirty="0"/>
              <a:t>The message shows </a:t>
            </a:r>
            <a:r>
              <a:rPr lang="en-US" b="1" dirty="0"/>
              <a:t>Joe</a:t>
            </a:r>
            <a:r>
              <a:rPr lang="en-US" dirty="0"/>
              <a:t> organizing meetings, and the ticket confirms the </a:t>
            </a:r>
            <a:r>
              <a:rPr lang="en-US" b="1" dirty="0"/>
              <a:t>travel details</a:t>
            </a:r>
            <a:r>
              <a:rPr lang="en-US" dirty="0"/>
              <a:t>.</a:t>
            </a:r>
          </a:p>
          <a:p>
            <a:pPr>
              <a:buFont typeface="Arial" panose="020B0604020202020204" pitchFamily="34" charset="0"/>
              <a:buChar char="•"/>
            </a:pPr>
            <a:r>
              <a:rPr lang="en-US" b="1" dirty="0"/>
              <a:t>Conclusion</a:t>
            </a:r>
            <a:r>
              <a:rPr lang="en-US" dirty="0"/>
              <a:t>: The </a:t>
            </a:r>
            <a:r>
              <a:rPr lang="en-US" b="1" dirty="0"/>
              <a:t>Samsung device</a:t>
            </a:r>
            <a:r>
              <a:rPr lang="en-US" dirty="0"/>
              <a:t> likely belongs to </a:t>
            </a:r>
            <a:r>
              <a:rPr lang="en-US" b="1" dirty="0"/>
              <a:t>Joe</a:t>
            </a:r>
            <a:r>
              <a:rPr lang="en-US" dirty="0"/>
              <a:t>, as he is the primary participant in these </a:t>
            </a:r>
            <a:r>
              <a:rPr lang="en-US" b="1" dirty="0"/>
              <a:t>business discussions</a:t>
            </a:r>
            <a:r>
              <a:rPr lang="en-US" dirty="0"/>
              <a:t> and the </a:t>
            </a:r>
            <a:r>
              <a:rPr lang="en-US" b="1" dirty="0"/>
              <a:t>ticket</a:t>
            </a:r>
            <a:r>
              <a:rPr lang="en-US" dirty="0"/>
              <a:t> supports this claim.</a:t>
            </a:r>
          </a:p>
        </p:txBody>
      </p:sp>
      <p:sp>
        <p:nvSpPr>
          <p:cNvPr id="4" name="Slide Number Placeholder 3">
            <a:extLst>
              <a:ext uri="{FF2B5EF4-FFF2-40B4-BE49-F238E27FC236}">
                <a16:creationId xmlns:a16="http://schemas.microsoft.com/office/drawing/2014/main" id="{46185EF0-AE52-FDDE-FCA4-B2AA8A2FDD1B}"/>
              </a:ext>
            </a:extLst>
          </p:cNvPr>
          <p:cNvSpPr>
            <a:spLocks noGrp="1"/>
          </p:cNvSpPr>
          <p:nvPr>
            <p:ph type="sldNum" sz="quarter" idx="5"/>
          </p:nvPr>
        </p:nvSpPr>
        <p:spPr/>
        <p:txBody>
          <a:bodyPr/>
          <a:lstStyle/>
          <a:p>
            <a:fld id="{22289C57-55D7-40A4-A101-E74FAC7A092B}" type="slidenum">
              <a:rPr lang="en-US" smtClean="0"/>
              <a:t>9</a:t>
            </a:fld>
            <a:endParaRPr lang="en-US" dirty="0"/>
          </a:p>
        </p:txBody>
      </p:sp>
    </p:spTree>
    <p:extLst>
      <p:ext uri="{BB962C8B-B14F-4D97-AF65-F5344CB8AC3E}">
        <p14:creationId xmlns:p14="http://schemas.microsoft.com/office/powerpoint/2010/main" val="3399578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7FCB49-B364-F480-6334-E25A0956E4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C76844-9CF2-18A3-A3BD-E064CDD4DB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8C174E-E5DF-6163-2AE4-585812B3614F}"/>
              </a:ext>
            </a:extLst>
          </p:cNvPr>
          <p:cNvSpPr>
            <a:spLocks noGrp="1"/>
          </p:cNvSpPr>
          <p:nvPr>
            <p:ph type="body" idx="1"/>
          </p:nvPr>
        </p:nvSpPr>
        <p:spPr/>
        <p:txBody>
          <a:bodyPr/>
          <a:lstStyle/>
          <a:p>
            <a:r>
              <a:rPr lang="en-US" dirty="0"/>
              <a:t>"In this section, we explore the lack of definitive evidence that links the Nokia and </a:t>
            </a:r>
            <a:r>
              <a:rPr lang="en-US" dirty="0" err="1"/>
              <a:t>Ulefone</a:t>
            </a:r>
            <a:r>
              <a:rPr lang="en-US" dirty="0"/>
              <a:t> devices to a specific individual. While we conducted a thorough analysis of the data extracted from these devices, we found that no direct identifiers (such as specific contacts, chats, or location data) are available.</a:t>
            </a:r>
          </a:p>
        </p:txBody>
      </p:sp>
      <p:sp>
        <p:nvSpPr>
          <p:cNvPr id="4" name="Slide Number Placeholder 3">
            <a:extLst>
              <a:ext uri="{FF2B5EF4-FFF2-40B4-BE49-F238E27FC236}">
                <a16:creationId xmlns:a16="http://schemas.microsoft.com/office/drawing/2014/main" id="{31D4F827-716B-0F2D-D5AE-60582C74DA7F}"/>
              </a:ext>
            </a:extLst>
          </p:cNvPr>
          <p:cNvSpPr>
            <a:spLocks noGrp="1"/>
          </p:cNvSpPr>
          <p:nvPr>
            <p:ph type="sldNum" sz="quarter" idx="5"/>
          </p:nvPr>
        </p:nvSpPr>
        <p:spPr/>
        <p:txBody>
          <a:bodyPr/>
          <a:lstStyle/>
          <a:p>
            <a:fld id="{22289C57-55D7-40A4-A101-E74FAC7A092B}" type="slidenum">
              <a:rPr lang="en-US" smtClean="0"/>
              <a:t>10</a:t>
            </a:fld>
            <a:endParaRPr lang="en-US" dirty="0"/>
          </a:p>
        </p:txBody>
      </p:sp>
    </p:spTree>
    <p:extLst>
      <p:ext uri="{BB962C8B-B14F-4D97-AF65-F5344CB8AC3E}">
        <p14:creationId xmlns:p14="http://schemas.microsoft.com/office/powerpoint/2010/main" val="3343020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3D91F-A90A-F733-F1D3-87BB7BAF5F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A04E5A-9C05-880E-D86F-DDDB5F070B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0CF6DC-AA0A-27D0-5E95-69271217BE42}"/>
              </a:ext>
            </a:extLst>
          </p:cNvPr>
          <p:cNvSpPr>
            <a:spLocks noGrp="1"/>
          </p:cNvSpPr>
          <p:nvPr>
            <p:ph type="body" idx="1"/>
          </p:nvPr>
        </p:nvSpPr>
        <p:spPr/>
        <p:txBody>
          <a:bodyPr/>
          <a:lstStyle/>
          <a:p>
            <a:r>
              <a:rPr lang="en-US" b="1" dirty="0"/>
              <a:t>Memory Search</a:t>
            </a:r>
            <a:r>
              <a:rPr lang="en-US" dirty="0"/>
              <a:t>: Using </a:t>
            </a:r>
            <a:r>
              <a:rPr lang="en-US" b="1" dirty="0"/>
              <a:t>Cellebrite Physical Analyzer</a:t>
            </a:r>
            <a:r>
              <a:rPr lang="en-US" dirty="0"/>
              <a:t>, a detailed search was conducted </a:t>
            </a:r>
            <a:r>
              <a:rPr lang="en-US" b="1" dirty="0"/>
              <a:t>devices</a:t>
            </a:r>
            <a:r>
              <a:rPr lang="en-US" dirty="0"/>
              <a:t>.</a:t>
            </a:r>
          </a:p>
          <a:p>
            <a:pPr>
              <a:buFont typeface="Arial" panose="020B0604020202020204" pitchFamily="34" charset="0"/>
              <a:buChar char="•"/>
            </a:pPr>
            <a:r>
              <a:rPr lang="en-US" b="1" dirty="0"/>
              <a:t>Key Search Terms</a:t>
            </a:r>
            <a:r>
              <a:rPr lang="en-US" dirty="0"/>
              <a:t>: Relevant terms like </a:t>
            </a:r>
            <a:r>
              <a:rPr lang="en-US" b="1" dirty="0"/>
              <a:t>"Emma"</a:t>
            </a:r>
            <a:r>
              <a:rPr lang="en-US" dirty="0"/>
              <a:t>, </a:t>
            </a:r>
            <a:r>
              <a:rPr lang="en-US" b="1" dirty="0"/>
              <a:t>"Joe"</a:t>
            </a:r>
            <a:r>
              <a:rPr lang="en-US" dirty="0"/>
              <a:t>, and business-related keywords were used to find important conversations and data.</a:t>
            </a:r>
          </a:p>
          <a:p>
            <a:endParaRPr lang="en-US" dirty="0"/>
          </a:p>
        </p:txBody>
      </p:sp>
      <p:sp>
        <p:nvSpPr>
          <p:cNvPr id="4" name="Slide Number Placeholder 3">
            <a:extLst>
              <a:ext uri="{FF2B5EF4-FFF2-40B4-BE49-F238E27FC236}">
                <a16:creationId xmlns:a16="http://schemas.microsoft.com/office/drawing/2014/main" id="{AB06D509-9D3E-A40D-5FEA-65F37E046189}"/>
              </a:ext>
            </a:extLst>
          </p:cNvPr>
          <p:cNvSpPr>
            <a:spLocks noGrp="1"/>
          </p:cNvSpPr>
          <p:nvPr>
            <p:ph type="sldNum" sz="quarter" idx="5"/>
          </p:nvPr>
        </p:nvSpPr>
        <p:spPr/>
        <p:txBody>
          <a:bodyPr/>
          <a:lstStyle/>
          <a:p>
            <a:fld id="{22289C57-55D7-40A4-A101-E74FAC7A092B}" type="slidenum">
              <a:rPr lang="en-US" smtClean="0"/>
              <a:t>11</a:t>
            </a:fld>
            <a:endParaRPr lang="en-US" dirty="0"/>
          </a:p>
        </p:txBody>
      </p:sp>
    </p:spTree>
    <p:extLst>
      <p:ext uri="{BB962C8B-B14F-4D97-AF65-F5344CB8AC3E}">
        <p14:creationId xmlns:p14="http://schemas.microsoft.com/office/powerpoint/2010/main" val="15075393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329B96-F80E-4C8B-7E04-D26A2A618C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3C3614-BDF6-9DB2-DC14-44470CD2DB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7A71E1-FB76-97AA-329F-DD671DECFC90}"/>
              </a:ext>
            </a:extLst>
          </p:cNvPr>
          <p:cNvSpPr>
            <a:spLocks noGrp="1"/>
          </p:cNvSpPr>
          <p:nvPr>
            <p:ph type="body" idx="1"/>
          </p:nvPr>
        </p:nvSpPr>
        <p:spPr/>
        <p:txBody>
          <a:bodyPr/>
          <a:lstStyle/>
          <a:p>
            <a:r>
              <a:rPr lang="en-US" b="1" dirty="0"/>
              <a:t>Timeline Filters</a:t>
            </a:r>
            <a:r>
              <a:rPr lang="en-US" dirty="0"/>
              <a:t>: In Cellebrite, filters were applied to narrow down data to the </a:t>
            </a:r>
            <a:r>
              <a:rPr lang="en-US" b="1" dirty="0"/>
              <a:t>relevant time frames</a:t>
            </a:r>
            <a:r>
              <a:rPr lang="en-US" dirty="0"/>
              <a:t>.</a:t>
            </a:r>
          </a:p>
          <a:p>
            <a:pPr>
              <a:buFont typeface="Arial" panose="020B0604020202020204" pitchFamily="34" charset="0"/>
              <a:buChar char="•"/>
            </a:pPr>
            <a:r>
              <a:rPr lang="en-US" dirty="0"/>
              <a:t>This helped in correlating </a:t>
            </a:r>
            <a:r>
              <a:rPr lang="en-US" b="1" dirty="0"/>
              <a:t>specific business discussions</a:t>
            </a:r>
            <a:r>
              <a:rPr lang="en-US" dirty="0"/>
              <a:t> with the device usage.</a:t>
            </a:r>
          </a:p>
        </p:txBody>
      </p:sp>
      <p:sp>
        <p:nvSpPr>
          <p:cNvPr id="4" name="Slide Number Placeholder 3">
            <a:extLst>
              <a:ext uri="{FF2B5EF4-FFF2-40B4-BE49-F238E27FC236}">
                <a16:creationId xmlns:a16="http://schemas.microsoft.com/office/drawing/2014/main" id="{A81C0A2B-7005-8687-4C61-D90CA732A170}"/>
              </a:ext>
            </a:extLst>
          </p:cNvPr>
          <p:cNvSpPr>
            <a:spLocks noGrp="1"/>
          </p:cNvSpPr>
          <p:nvPr>
            <p:ph type="sldNum" sz="quarter" idx="5"/>
          </p:nvPr>
        </p:nvSpPr>
        <p:spPr/>
        <p:txBody>
          <a:bodyPr/>
          <a:lstStyle/>
          <a:p>
            <a:fld id="{22289C57-55D7-40A4-A101-E74FAC7A092B}" type="slidenum">
              <a:rPr lang="en-US" smtClean="0"/>
              <a:t>12</a:t>
            </a:fld>
            <a:endParaRPr lang="en-US" dirty="0"/>
          </a:p>
        </p:txBody>
      </p:sp>
    </p:spTree>
    <p:extLst>
      <p:ext uri="{BB962C8B-B14F-4D97-AF65-F5344CB8AC3E}">
        <p14:creationId xmlns:p14="http://schemas.microsoft.com/office/powerpoint/2010/main" val="25155613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405D2-940B-9D3D-B50A-0C9DC754F6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8353CE-7310-7BAA-B5AC-6EC8A62E37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933165-B769-F74A-D95E-CEF88A0D1CC9}"/>
              </a:ext>
            </a:extLst>
          </p:cNvPr>
          <p:cNvSpPr>
            <a:spLocks noGrp="1"/>
          </p:cNvSpPr>
          <p:nvPr>
            <p:ph type="body" idx="1"/>
          </p:nvPr>
        </p:nvSpPr>
        <p:spPr/>
        <p:txBody>
          <a:bodyPr/>
          <a:lstStyle/>
          <a:p>
            <a:r>
              <a:rPr lang="en-US" dirty="0"/>
              <a:t>Through detailed forensic analysis of </a:t>
            </a:r>
            <a:r>
              <a:rPr lang="en-US" b="1" dirty="0"/>
              <a:t>WhatsApp message logs</a:t>
            </a:r>
            <a:r>
              <a:rPr lang="en-US" dirty="0"/>
              <a:t>, </a:t>
            </a:r>
            <a:r>
              <a:rPr lang="en-US" b="1" dirty="0"/>
              <a:t>location data</a:t>
            </a:r>
            <a:r>
              <a:rPr lang="en-US" dirty="0"/>
              <a:t>, </a:t>
            </a:r>
            <a:r>
              <a:rPr lang="en-US" b="1" dirty="0"/>
              <a:t>memory searches</a:t>
            </a:r>
            <a:r>
              <a:rPr lang="en-US" dirty="0"/>
              <a:t>, and </a:t>
            </a:r>
            <a:r>
              <a:rPr lang="en-US" b="1" dirty="0"/>
              <a:t>metadata</a:t>
            </a:r>
            <a:r>
              <a:rPr lang="en-US" dirty="0"/>
              <a:t>, we identified the ownership of the three devices:</a:t>
            </a:r>
          </a:p>
          <a:p>
            <a:pPr>
              <a:buFont typeface="Arial" panose="020B0604020202020204" pitchFamily="34" charset="0"/>
              <a:buChar char="•"/>
            </a:pPr>
            <a:r>
              <a:rPr lang="en-US" b="1" dirty="0"/>
              <a:t>Huawei Device</a:t>
            </a:r>
            <a:r>
              <a:rPr lang="en-US" dirty="0"/>
              <a:t>: Likely </a:t>
            </a:r>
            <a:r>
              <a:rPr lang="en-US" b="1" dirty="0"/>
              <a:t>Emma’s phone</a:t>
            </a:r>
            <a:r>
              <a:rPr lang="en-US" dirty="0"/>
              <a:t>, confirmed by business discussions and location data.</a:t>
            </a:r>
          </a:p>
          <a:p>
            <a:pPr>
              <a:buFont typeface="Arial" panose="020B0604020202020204" pitchFamily="34" charset="0"/>
              <a:buChar char="•"/>
            </a:pPr>
            <a:r>
              <a:rPr lang="en-US" b="1" dirty="0"/>
              <a:t>Samsung Device</a:t>
            </a:r>
            <a:r>
              <a:rPr lang="en-US" dirty="0"/>
              <a:t>: Likely </a:t>
            </a:r>
            <a:r>
              <a:rPr lang="en-US" b="1" dirty="0"/>
              <a:t>Joe’s phone</a:t>
            </a:r>
            <a:r>
              <a:rPr lang="en-US" dirty="0"/>
              <a:t>, supported by business context and </a:t>
            </a:r>
            <a:r>
              <a:rPr lang="en-US" b="1" dirty="0"/>
              <a:t>travel details</a:t>
            </a:r>
            <a:r>
              <a:rPr lang="en-US" dirty="0"/>
              <a:t>.</a:t>
            </a:r>
          </a:p>
          <a:p>
            <a:pPr>
              <a:buFont typeface="Arial" panose="020B0604020202020204" pitchFamily="34" charset="0"/>
              <a:buChar char="•"/>
            </a:pPr>
            <a:r>
              <a:rPr lang="en-US" b="1" dirty="0"/>
              <a:t>Nokia Device</a:t>
            </a:r>
            <a:r>
              <a:rPr lang="en-US" dirty="0"/>
              <a:t>: Likely </a:t>
            </a:r>
            <a:r>
              <a:rPr lang="en-US" b="1" dirty="0"/>
              <a:t>Norman’s phone</a:t>
            </a:r>
            <a:r>
              <a:rPr lang="en-US" dirty="0"/>
              <a:t>, confirmed through </a:t>
            </a:r>
            <a:r>
              <a:rPr lang="en-US" b="1" dirty="0"/>
              <a:t>metadata</a:t>
            </a:r>
            <a:r>
              <a:rPr lang="en-US" dirty="0"/>
              <a:t> and business-related conversations.</a:t>
            </a:r>
          </a:p>
          <a:p>
            <a:endParaRPr lang="en-US" dirty="0"/>
          </a:p>
        </p:txBody>
      </p:sp>
      <p:sp>
        <p:nvSpPr>
          <p:cNvPr id="4" name="Slide Number Placeholder 3">
            <a:extLst>
              <a:ext uri="{FF2B5EF4-FFF2-40B4-BE49-F238E27FC236}">
                <a16:creationId xmlns:a16="http://schemas.microsoft.com/office/drawing/2014/main" id="{C95D51BB-B7D3-593E-7501-D0F064110339}"/>
              </a:ext>
            </a:extLst>
          </p:cNvPr>
          <p:cNvSpPr>
            <a:spLocks noGrp="1"/>
          </p:cNvSpPr>
          <p:nvPr>
            <p:ph type="sldNum" sz="quarter" idx="5"/>
          </p:nvPr>
        </p:nvSpPr>
        <p:spPr/>
        <p:txBody>
          <a:bodyPr/>
          <a:lstStyle/>
          <a:p>
            <a:fld id="{22289C57-55D7-40A4-A101-E74FAC7A092B}" type="slidenum">
              <a:rPr lang="en-US" smtClean="0"/>
              <a:t>13</a:t>
            </a:fld>
            <a:endParaRPr lang="en-US" dirty="0"/>
          </a:p>
        </p:txBody>
      </p:sp>
    </p:spTree>
    <p:extLst>
      <p:ext uri="{BB962C8B-B14F-4D97-AF65-F5344CB8AC3E}">
        <p14:creationId xmlns:p14="http://schemas.microsoft.com/office/powerpoint/2010/main" val="76266155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41918" y="3329790"/>
            <a:ext cx="4941771" cy="3200400"/>
          </a:xfrm>
        </p:spPr>
        <p:txBody>
          <a:bodyPr anchor="ctr">
            <a:noAutofit/>
          </a:bodyPr>
          <a:lstStyle>
            <a:lvl1pPr algn="l">
              <a:defRPr sz="3600" spc="150" baseline="0"/>
            </a:lvl1pPr>
          </a:lstStyle>
          <a:p>
            <a:r>
              <a:rPr lang="en-US" dirty="0"/>
              <a:t>CLICK TO add title</a:t>
            </a:r>
          </a:p>
        </p:txBody>
      </p:sp>
      <p:pic>
        <p:nvPicPr>
          <p:cNvPr id="8" name="Graphic 7">
            <a:extLst>
              <a:ext uri="{FF2B5EF4-FFF2-40B4-BE49-F238E27FC236}">
                <a16:creationId xmlns:a16="http://schemas.microsoft.com/office/drawing/2014/main" id="{A04F1E16-9A84-4D0E-9706-79C396AF6AE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4229100" y="0"/>
            <a:ext cx="7962901"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dirty="0"/>
              <a:t>CLICK TO add title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hasCustomPrompt="1"/>
          </p:nvPr>
        </p:nvSpPr>
        <p:spPr>
          <a:xfrm>
            <a:off x="1333500" y="2674013"/>
            <a:ext cx="2895600" cy="3269589"/>
          </a:xfrm>
        </p:spPr>
        <p:txBody>
          <a:bodyPr>
            <a:normAutofit/>
          </a:bodyPr>
          <a:lstStyle>
            <a:lvl1pPr marL="0" indent="0">
              <a:lnSpc>
                <a:spcPct val="140000"/>
              </a:lnSpc>
              <a:spcBef>
                <a:spcPts val="1000"/>
              </a:spcBef>
              <a:buNone/>
              <a:defRPr sz="1800">
                <a:solidFill>
                  <a:schemeClr val="bg1"/>
                </a:solidFill>
              </a:defRPr>
            </a:lvl1pPr>
            <a:lvl2pPr marL="457200" indent="0">
              <a:lnSpc>
                <a:spcPct val="140000"/>
              </a:lnSpc>
              <a:spcBef>
                <a:spcPts val="1000"/>
              </a:spcBef>
              <a:buNone/>
              <a:defRPr sz="1800">
                <a:solidFill>
                  <a:schemeClr val="bg1"/>
                </a:solidFill>
              </a:defRPr>
            </a:lvl2pPr>
            <a:lvl3pPr marL="914400" indent="0">
              <a:lnSpc>
                <a:spcPct val="140000"/>
              </a:lnSpc>
              <a:spcBef>
                <a:spcPts val="1000"/>
              </a:spcBef>
              <a:buNone/>
              <a:defRPr sz="1800">
                <a:solidFill>
                  <a:schemeClr val="bg1"/>
                </a:solidFill>
              </a:defRPr>
            </a:lvl3pPr>
            <a:lvl4pPr marL="1371600" indent="0">
              <a:lnSpc>
                <a:spcPct val="140000"/>
              </a:lnSpc>
              <a:spcBef>
                <a:spcPts val="1000"/>
              </a:spcBef>
              <a:buNone/>
              <a:defRPr sz="1800">
                <a:solidFill>
                  <a:schemeClr val="bg1"/>
                </a:solidFill>
              </a:defRPr>
            </a:lvl4pPr>
            <a:lvl5pPr marL="1828800" indent="0">
              <a:lnSpc>
                <a:spcPct val="140000"/>
              </a:lnSpc>
              <a:spcBef>
                <a:spcPts val="1000"/>
              </a:spcBef>
              <a:buNone/>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1333500" y="6356349"/>
            <a:ext cx="3819228" cy="365125"/>
          </a:xfrm>
        </p:spPr>
        <p:txBody>
          <a:bodyPr/>
          <a:lstStyle>
            <a:lvl1pPr algn="l">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018"/>
            <a:ext cx="4179570" cy="3377354"/>
          </a:xfrm>
        </p:spPr>
        <p:txBody>
          <a:bodyPr anchor="b">
            <a:noAutofit/>
          </a:bodyPr>
          <a:lstStyle>
            <a:lvl1pPr algn="l">
              <a:defRPr sz="3600" spc="150" baseline="0">
                <a:solidFill>
                  <a:schemeClr val="tx1"/>
                </a:solidFill>
              </a:defRPr>
            </a:lvl1pPr>
          </a:lstStyle>
          <a:p>
            <a:r>
              <a:rPr lang="en-US" dirty="0"/>
              <a:t>CLICK TO add title</a:t>
            </a:r>
          </a:p>
        </p:txBody>
      </p:sp>
      <p:grpSp>
        <p:nvGrpSpPr>
          <p:cNvPr id="4" name="Group 3">
            <a:extLst>
              <a:ext uri="{FF2B5EF4-FFF2-40B4-BE49-F238E27FC236}">
                <a16:creationId xmlns:a16="http://schemas.microsoft.com/office/drawing/2014/main" id="{4A96E214-6A61-C8A7-B1DB-C8C260C13441}"/>
              </a:ext>
              <a:ext uri="{C183D7F6-B498-43B3-948B-1728B52AA6E4}">
                <adec:decorative xmlns:adec="http://schemas.microsoft.com/office/drawing/2017/decorative" val="1"/>
              </a:ext>
            </a:extLst>
          </p:cNvPr>
          <p:cNvGrpSpPr/>
          <p:nvPr userDrawn="1"/>
        </p:nvGrpSpPr>
        <p:grpSpPr>
          <a:xfrm>
            <a:off x="0" y="0"/>
            <a:ext cx="6557818" cy="6858000"/>
            <a:chOff x="0" y="0"/>
            <a:chExt cx="4762501" cy="5186363"/>
          </a:xfrm>
        </p:grpSpPr>
        <p:cxnSp>
          <p:nvCxnSpPr>
            <p:cNvPr id="5" name="Straight Connector 4">
              <a:extLst>
                <a:ext uri="{FF2B5EF4-FFF2-40B4-BE49-F238E27FC236}">
                  <a16:creationId xmlns:a16="http://schemas.microsoft.com/office/drawing/2014/main" id="{A18BC1BC-99D6-D9F4-19F9-AAE722E2AE61}"/>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816F797-248B-2C75-29B9-DB65A809D47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82501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680"/>
            <a:ext cx="4179570" cy="3376691"/>
          </a:xfrm>
        </p:spPr>
        <p:txBody>
          <a:bodyPr anchor="b">
            <a:noAutofit/>
          </a:bodyPr>
          <a:lstStyle>
            <a:lvl1pPr algn="l">
              <a:defRPr sz="3600" spc="150" baseline="0">
                <a:solidFill>
                  <a:schemeClr val="bg1"/>
                </a:solidFill>
              </a:defRPr>
            </a:lvl1pPr>
          </a:lstStyle>
          <a:p>
            <a:r>
              <a:rPr lang="en-US" dirty="0"/>
              <a:t>CLICK TO add title</a:t>
            </a:r>
          </a:p>
        </p:txBody>
      </p:sp>
      <p:cxnSp>
        <p:nvCxnSpPr>
          <p:cNvPr id="7" name="Straight Connector 6">
            <a:extLst>
              <a:ext uri="{FF2B5EF4-FFF2-40B4-BE49-F238E27FC236}">
                <a16:creationId xmlns:a16="http://schemas.microsoft.com/office/drawing/2014/main" id="{5D8E94DD-0F7B-3F92-58EA-5F06D557BF40}"/>
              </a:ext>
              <a:ext uri="{C183D7F6-B498-43B3-948B-1728B52AA6E4}">
                <adec:decorative xmlns:adec="http://schemas.microsoft.com/office/drawing/2017/decorative" val="1"/>
              </a:ext>
            </a:extLst>
          </p:cNvPr>
          <p:cNvCxnSpPr>
            <a:cxnSpLocks/>
          </p:cNvCxnSpPr>
          <p:nvPr userDrawn="1"/>
        </p:nvCxnSpPr>
        <p:spPr>
          <a:xfrm>
            <a:off x="3990667" y="0"/>
            <a:ext cx="1126278" cy="251229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419F5397-34DB-BC88-ADF5-AA470A06FE50}"/>
              </a:ext>
            </a:extLst>
          </p:cNvPr>
          <p:cNvSpPr>
            <a:spLocks noGrp="1"/>
          </p:cNvSpPr>
          <p:nvPr>
            <p:ph type="pic" sz="quarter" idx="10"/>
          </p:nvPr>
        </p:nvSpPr>
        <p:spPr>
          <a:xfrm>
            <a:off x="0" y="-5080"/>
            <a:ext cx="6576291" cy="6872605"/>
          </a:xfrm>
          <a:custGeom>
            <a:avLst/>
            <a:gdLst>
              <a:gd name="connsiteX0" fmla="*/ 0 w 6576291"/>
              <a:gd name="connsiteY0" fmla="*/ 0 h 6867525"/>
              <a:gd name="connsiteX1" fmla="*/ 6576291 w 6576291"/>
              <a:gd name="connsiteY1" fmla="*/ 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044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 name="connsiteX0" fmla="*/ 0 w 6576291"/>
              <a:gd name="connsiteY0" fmla="*/ 0 h 6867525"/>
              <a:gd name="connsiteX1" fmla="*/ 3624811 w 6576291"/>
              <a:gd name="connsiteY1" fmla="*/ 1016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298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91" h="6872605">
                <a:moveTo>
                  <a:pt x="0" y="5080"/>
                </a:moveTo>
                <a:lnTo>
                  <a:pt x="3629891" y="0"/>
                </a:lnTo>
                <a:lnTo>
                  <a:pt x="6576291" y="6872605"/>
                </a:lnTo>
                <a:lnTo>
                  <a:pt x="0" y="6872605"/>
                </a:lnTo>
                <a:lnTo>
                  <a:pt x="0" y="5080"/>
                </a:lnTo>
                <a:close/>
              </a:path>
            </a:pathLst>
          </a:custGeom>
        </p:spPr>
        <p:txBody>
          <a:bodyPr lIns="182880" tIns="182880" bIns="91440">
            <a:normAutofit/>
          </a:bodyPr>
          <a:lstStyle>
            <a:lvl1pPr marL="0" indent="0">
              <a:buNone/>
              <a:defRPr sz="20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75401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22318" y="268360"/>
            <a:ext cx="7288282" cy="2121177"/>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Content Placeholder 3">
            <a:extLst>
              <a:ext uri="{FF2B5EF4-FFF2-40B4-BE49-F238E27FC236}">
                <a16:creationId xmlns:a16="http://schemas.microsoft.com/office/drawing/2014/main" id="{EAC9D25F-5B3D-F5B2-5D02-C6BC6AA8987B}"/>
              </a:ext>
            </a:extLst>
          </p:cNvPr>
          <p:cNvSpPr>
            <a:spLocks noGrp="1"/>
          </p:cNvSpPr>
          <p:nvPr>
            <p:ph sz="half" idx="2" hasCustomPrompt="1"/>
          </p:nvPr>
        </p:nvSpPr>
        <p:spPr>
          <a:xfrm>
            <a:off x="1322388" y="2763078"/>
            <a:ext cx="7288212" cy="3407051"/>
          </a:xfrm>
        </p:spPr>
        <p:txBody>
          <a:bodyPr>
            <a:normAutofit/>
          </a:bodyPr>
          <a:lstStyle>
            <a:lvl1pPr marL="0" indent="0">
              <a:lnSpc>
                <a:spcPct val="100000"/>
              </a:lnSpc>
              <a:buFont typeface="Arial" panose="020B0604020202020204" pitchFamily="34" charset="0"/>
              <a:buNone/>
              <a:defRPr sz="1800" b="1"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9" name="Group 8">
            <a:extLst>
              <a:ext uri="{FF2B5EF4-FFF2-40B4-BE49-F238E27FC236}">
                <a16:creationId xmlns:a16="http://schemas.microsoft.com/office/drawing/2014/main" id="{18E16CF1-2502-F2F0-2C27-2DD7979033E2}"/>
              </a:ext>
              <a:ext uri="{C183D7F6-B498-43B3-948B-1728B52AA6E4}">
                <adec:decorative xmlns:adec="http://schemas.microsoft.com/office/drawing/2017/decorative" val="1"/>
              </a:ext>
            </a:extLst>
          </p:cNvPr>
          <p:cNvGrpSpPr/>
          <p:nvPr userDrawn="1"/>
        </p:nvGrpSpPr>
        <p:grpSpPr>
          <a:xfrm>
            <a:off x="9096374" y="-25401"/>
            <a:ext cx="3095625" cy="6883401"/>
            <a:chOff x="9096375" y="-25401"/>
            <a:chExt cx="3095625" cy="6883401"/>
          </a:xfrm>
        </p:grpSpPr>
        <p:cxnSp>
          <p:nvCxnSpPr>
            <p:cNvPr id="10" name="Straight Connector 9">
              <a:extLst>
                <a:ext uri="{FF2B5EF4-FFF2-40B4-BE49-F238E27FC236}">
                  <a16:creationId xmlns:a16="http://schemas.microsoft.com/office/drawing/2014/main" id="{6322A6FB-333C-65AE-23D8-08BCEA174D43}"/>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62BB247-4598-A983-DEBF-6F042C1DB0BC}"/>
                </a:ext>
              </a:extLst>
            </p:cNvPr>
            <p:cNvCxnSpPr>
              <a:cxnSpLocks/>
            </p:cNvCxnSpPr>
            <p:nvPr userDrawn="1"/>
          </p:nvCxnSpPr>
          <p:spPr>
            <a:xfrm flipH="1">
              <a:off x="9381744" y="-25401"/>
              <a:ext cx="2810256" cy="68834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2" name="Straight Connector 11">
            <a:extLst>
              <a:ext uri="{FF2B5EF4-FFF2-40B4-BE49-F238E27FC236}">
                <a16:creationId xmlns:a16="http://schemas.microsoft.com/office/drawing/2014/main" id="{34E84FEE-D475-A71D-7996-5925602ECF9A}"/>
              </a:ext>
              <a:ext uri="{C183D7F6-B498-43B3-948B-1728B52AA6E4}">
                <adec:decorative xmlns:adec="http://schemas.microsoft.com/office/drawing/2017/decorative" val="1"/>
              </a:ext>
            </a:extLst>
          </p:cNvPr>
          <p:cNvCxnSpPr>
            <a:cxnSpLocks/>
          </p:cNvCxnSpPr>
          <p:nvPr userDrawn="1"/>
        </p:nvCxnSpPr>
        <p:spPr>
          <a:xfrm rot="10800000" flipH="1">
            <a:off x="-1" y="-25403"/>
            <a:ext cx="1210573" cy="20481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7459776D-4049-CB00-C321-0627C169BC51}"/>
              </a:ext>
            </a:extLst>
          </p:cNvPr>
          <p:cNvSpPr>
            <a:spLocks noGrp="1"/>
          </p:cNvSpPr>
          <p:nvPr>
            <p:ph type="ftr" sz="quarter" idx="11"/>
          </p:nvPr>
        </p:nvSpPr>
        <p:spPr>
          <a:xfrm>
            <a:off x="1333500" y="6356349"/>
            <a:ext cx="3819228" cy="365125"/>
          </a:xfrm>
        </p:spPr>
        <p:txBody>
          <a:bodyPr/>
          <a:lstStyle>
            <a:lvl1pPr algn="l">
              <a:defRPr sz="900"/>
            </a:lvl1pPr>
          </a:lstStyle>
          <a:p>
            <a:r>
              <a:rPr lang="en-US" dirty="0"/>
              <a:t>PRESENTATION TITLE</a:t>
            </a:r>
          </a:p>
        </p:txBody>
      </p:sp>
      <p:sp>
        <p:nvSpPr>
          <p:cNvPr id="16" name="Slide Number Placeholder 5">
            <a:extLst>
              <a:ext uri="{FF2B5EF4-FFF2-40B4-BE49-F238E27FC236}">
                <a16:creationId xmlns:a16="http://schemas.microsoft.com/office/drawing/2014/main" id="{EDE114AF-34C6-A062-7340-858BC27DA264}"/>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4249735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06400"/>
            <a:ext cx="4179570" cy="3457971"/>
          </a:xfrm>
        </p:spPr>
        <p:txBody>
          <a:bodyPr anchor="b">
            <a:noAutofit/>
          </a:bodyPr>
          <a:lstStyle>
            <a:lvl1pPr algn="l">
              <a:defRPr sz="3600" spc="150" baseline="0">
                <a:solidFill>
                  <a:schemeClr val="bg1"/>
                </a:solidFill>
              </a:defRPr>
            </a:lvl1pPr>
          </a:lstStyle>
          <a:p>
            <a:r>
              <a:rPr lang="en-US" dirty="0"/>
              <a:t>CLICK TO add title</a:t>
            </a:r>
          </a:p>
        </p:txBody>
      </p:sp>
      <p:pic>
        <p:nvPicPr>
          <p:cNvPr id="4" name="Graphic 3">
            <a:extLst>
              <a:ext uri="{FF2B5EF4-FFF2-40B4-BE49-F238E27FC236}">
                <a16:creationId xmlns:a16="http://schemas.microsoft.com/office/drawing/2014/main" id="{5E045004-3604-59DC-13E0-7A0B2DF78C4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440329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accent1"/>
        </a:solidFill>
        <a:effectLst/>
      </p:bgPr>
    </p:bg>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955F7B05-9431-1FBA-415D-6CF2DF562B97}"/>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093633" cy="3912394"/>
          </a:xfrm>
          <a:prstGeom prst="rect">
            <a:avLst/>
          </a:prstGeom>
        </p:spPr>
      </p:pic>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568961"/>
            <a:ext cx="8420100"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97255"/>
            <a:ext cx="3924300"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7" name="Content Placeholder 3">
            <a:extLst>
              <a:ext uri="{FF2B5EF4-FFF2-40B4-BE49-F238E27FC236}">
                <a16:creationId xmlns:a16="http://schemas.microsoft.com/office/drawing/2014/main" id="{07FF22E3-5928-787E-B062-FA18127D3BD9}"/>
              </a:ext>
            </a:extLst>
          </p:cNvPr>
          <p:cNvSpPr>
            <a:spLocks noGrp="1"/>
          </p:cNvSpPr>
          <p:nvPr>
            <p:ph sz="half" idx="13" hasCustomPrompt="1"/>
          </p:nvPr>
        </p:nvSpPr>
        <p:spPr>
          <a:xfrm>
            <a:off x="2933700" y="3251596"/>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97255"/>
            <a:ext cx="3943627"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9" name="Content Placeholder 3">
            <a:extLst>
              <a:ext uri="{FF2B5EF4-FFF2-40B4-BE49-F238E27FC236}">
                <a16:creationId xmlns:a16="http://schemas.microsoft.com/office/drawing/2014/main" id="{178E4D0B-96F1-45F3-6B2A-5FA31A37257F}"/>
              </a:ext>
            </a:extLst>
          </p:cNvPr>
          <p:cNvSpPr>
            <a:spLocks noGrp="1"/>
          </p:cNvSpPr>
          <p:nvPr>
            <p:ph sz="half" idx="14" hasCustomPrompt="1"/>
          </p:nvPr>
        </p:nvSpPr>
        <p:spPr>
          <a:xfrm>
            <a:off x="7410173" y="3251595"/>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4">
            <a:extLst>
              <a:ext uri="{FF2B5EF4-FFF2-40B4-BE49-F238E27FC236}">
                <a16:creationId xmlns:a16="http://schemas.microsoft.com/office/drawing/2014/main" id="{5F41582C-9AD2-F126-40F3-D43E77D158C8}"/>
              </a:ext>
            </a:extLst>
          </p:cNvPr>
          <p:cNvSpPr>
            <a:spLocks noGrp="1"/>
          </p:cNvSpPr>
          <p:nvPr>
            <p:ph type="ftr" sz="quarter" idx="11"/>
          </p:nvPr>
        </p:nvSpPr>
        <p:spPr>
          <a:xfrm>
            <a:off x="2969260" y="6356349"/>
            <a:ext cx="3819228" cy="365125"/>
          </a:xfrm>
        </p:spPr>
        <p:txBody>
          <a:bodyPr/>
          <a:lstStyle>
            <a:lvl1pPr algn="l">
              <a:defRPr sz="900"/>
            </a:lvl1pPr>
          </a:lstStyle>
          <a:p>
            <a:r>
              <a:rPr lang="en-US" dirty="0"/>
              <a:t>PRESENTATION TITLE</a:t>
            </a:r>
          </a:p>
        </p:txBody>
      </p:sp>
      <p:sp>
        <p:nvSpPr>
          <p:cNvPr id="14" name="Slide Number Placeholder 5">
            <a:extLst>
              <a:ext uri="{FF2B5EF4-FFF2-40B4-BE49-F238E27FC236}">
                <a16:creationId xmlns:a16="http://schemas.microsoft.com/office/drawing/2014/main" id="{341F76B1-7BEF-7A88-1394-1164BFF082E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4012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341120" y="558801"/>
            <a:ext cx="9953308"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grpSp>
        <p:nvGrpSpPr>
          <p:cNvPr id="10" name="Group 9">
            <a:extLst>
              <a:ext uri="{FF2B5EF4-FFF2-40B4-BE49-F238E27FC236}">
                <a16:creationId xmlns:a16="http://schemas.microsoft.com/office/drawing/2014/main" id="{6A217F83-0BDB-C70B-29FE-2651DE191533}"/>
              </a:ext>
              <a:ext uri="{C183D7F6-B498-43B3-948B-1728B52AA6E4}">
                <adec:decorative xmlns:adec="http://schemas.microsoft.com/office/drawing/2017/decorative" val="1"/>
              </a:ext>
            </a:extLst>
          </p:cNvPr>
          <p:cNvGrpSpPr/>
          <p:nvPr userDrawn="1"/>
        </p:nvGrpSpPr>
        <p:grpSpPr>
          <a:xfrm>
            <a:off x="4429817" y="0"/>
            <a:ext cx="7762183" cy="2754814"/>
            <a:chOff x="7334250" y="0"/>
            <a:chExt cx="4857750" cy="1724025"/>
          </a:xfrm>
        </p:grpSpPr>
        <p:cxnSp>
          <p:nvCxnSpPr>
            <p:cNvPr id="11" name="Straight Connector 10">
              <a:extLst>
                <a:ext uri="{FF2B5EF4-FFF2-40B4-BE49-F238E27FC236}">
                  <a16:creationId xmlns:a16="http://schemas.microsoft.com/office/drawing/2014/main" id="{E0C62368-3F79-C078-7086-B23D2F5A09F8}"/>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9BDD71-BF2E-BDB0-A625-D8371AEA1CAB}"/>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5" name="Text Placeholder 2">
            <a:extLst>
              <a:ext uri="{FF2B5EF4-FFF2-40B4-BE49-F238E27FC236}">
                <a16:creationId xmlns:a16="http://schemas.microsoft.com/office/drawing/2014/main" id="{83354B96-CD25-BE1C-8CA2-3825F820B759}"/>
              </a:ext>
            </a:extLst>
          </p:cNvPr>
          <p:cNvSpPr>
            <a:spLocks noGrp="1"/>
          </p:cNvSpPr>
          <p:nvPr>
            <p:ph type="body" idx="1" hasCustomPrompt="1"/>
          </p:nvPr>
        </p:nvSpPr>
        <p:spPr>
          <a:xfrm>
            <a:off x="1341120" y="2960877"/>
            <a:ext cx="2722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5" name="Content Placeholder 3">
            <a:extLst>
              <a:ext uri="{FF2B5EF4-FFF2-40B4-BE49-F238E27FC236}">
                <a16:creationId xmlns:a16="http://schemas.microsoft.com/office/drawing/2014/main" id="{CDD81865-54C7-7674-4B2E-041D05C1D146}"/>
              </a:ext>
            </a:extLst>
          </p:cNvPr>
          <p:cNvSpPr>
            <a:spLocks noGrp="1"/>
          </p:cNvSpPr>
          <p:nvPr>
            <p:ph sz="half" idx="15" hasCustomPrompt="1"/>
          </p:nvPr>
        </p:nvSpPr>
        <p:spPr>
          <a:xfrm>
            <a:off x="1341120" y="3392035"/>
            <a:ext cx="2722880" cy="2907164"/>
          </a:xfrm>
        </p:spPr>
        <p:txBody>
          <a:bodyPr tIns="0">
            <a:normAutofit/>
          </a:bodyPr>
          <a:lstStyle>
            <a:lvl1pPr marL="283464" indent="-283464">
              <a:lnSpc>
                <a:spcPct val="100000"/>
              </a:lnSpc>
              <a:buFont typeface="+mj-lt"/>
              <a:buAutoNum type="arabicPeriod"/>
              <a:defRPr sz="1800" b="0" spc="50" baseline="0"/>
            </a:lvl1pPr>
            <a:lvl2pPr marL="566928" indent="-342900">
              <a:lnSpc>
                <a:spcPct val="100000"/>
              </a:lnSpc>
              <a:spcBef>
                <a:spcPts val="1000"/>
              </a:spcBef>
              <a:buFont typeface="+mj-lt"/>
              <a:buAutoNum type="alphaLcPeriod"/>
              <a:defRPr sz="1800" spc="50" baseline="0"/>
            </a:lvl2pPr>
            <a:lvl3pPr marL="850392" indent="-342900">
              <a:lnSpc>
                <a:spcPct val="100000"/>
              </a:lnSpc>
              <a:spcBef>
                <a:spcPts val="1000"/>
              </a:spcBef>
              <a:buFont typeface="+mj-lt"/>
              <a:buAutoNum type="arabicParenR"/>
              <a:defRPr sz="1800" spc="50" baseline="0"/>
            </a:lvl3pPr>
            <a:lvl4pPr marL="1042416" indent="-342900">
              <a:lnSpc>
                <a:spcPct val="100000"/>
              </a:lnSpc>
              <a:spcBef>
                <a:spcPts val="1000"/>
              </a:spcBef>
              <a:buFont typeface="+mj-lt"/>
              <a:buAutoNum type="alphaLcParenR"/>
              <a:defRPr sz="1800" spc="50" baseline="0"/>
            </a:lvl4pPr>
            <a:lvl5pPr marL="1074420" indent="-400050">
              <a:lnSpc>
                <a:spcPct val="100000"/>
              </a:lnSpc>
              <a:spcBef>
                <a:spcPts val="1000"/>
              </a:spcBef>
              <a:buFont typeface="+mj-lt"/>
              <a:buAutoNum type="romanLcPeriod"/>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7" name="Text Placeholder 2">
            <a:extLst>
              <a:ext uri="{FF2B5EF4-FFF2-40B4-BE49-F238E27FC236}">
                <a16:creationId xmlns:a16="http://schemas.microsoft.com/office/drawing/2014/main" id="{6F39BA57-7F1C-623F-BC7F-B689C5AC33EA}"/>
              </a:ext>
            </a:extLst>
          </p:cNvPr>
          <p:cNvSpPr>
            <a:spLocks noGrp="1"/>
          </p:cNvSpPr>
          <p:nvPr>
            <p:ph type="body" idx="10" hasCustomPrompt="1"/>
          </p:nvPr>
        </p:nvSpPr>
        <p:spPr>
          <a:xfrm>
            <a:off x="4754881" y="2960877"/>
            <a:ext cx="5516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3" name="Content Placeholder 3">
            <a:extLst>
              <a:ext uri="{FF2B5EF4-FFF2-40B4-BE49-F238E27FC236}">
                <a16:creationId xmlns:a16="http://schemas.microsoft.com/office/drawing/2014/main" id="{94BF07A4-5A33-0B3C-A378-AB2435F1D5FF}"/>
              </a:ext>
            </a:extLst>
          </p:cNvPr>
          <p:cNvSpPr>
            <a:spLocks noGrp="1"/>
          </p:cNvSpPr>
          <p:nvPr>
            <p:ph sz="half" idx="14" hasCustomPrompt="1"/>
          </p:nvPr>
        </p:nvSpPr>
        <p:spPr>
          <a:xfrm>
            <a:off x="4754881" y="3324859"/>
            <a:ext cx="5506720" cy="303148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Footer Placeholder 4">
            <a:extLst>
              <a:ext uri="{FF2B5EF4-FFF2-40B4-BE49-F238E27FC236}">
                <a16:creationId xmlns:a16="http://schemas.microsoft.com/office/drawing/2014/main" id="{63DC63A6-41FE-6C2D-9A53-0AE4A6DBF39B}"/>
              </a:ext>
            </a:extLst>
          </p:cNvPr>
          <p:cNvSpPr>
            <a:spLocks noGrp="1"/>
          </p:cNvSpPr>
          <p:nvPr>
            <p:ph type="ftr" sz="quarter" idx="12"/>
          </p:nvPr>
        </p:nvSpPr>
        <p:spPr>
          <a:xfrm>
            <a:off x="1333500" y="6356349"/>
            <a:ext cx="3819228" cy="365125"/>
          </a:xfrm>
        </p:spPr>
        <p:txBody>
          <a:bodyPr/>
          <a:lstStyle>
            <a:lvl1pPr algn="l">
              <a:defRPr sz="900"/>
            </a:lvl1pPr>
          </a:lstStyle>
          <a:p>
            <a:r>
              <a:rPr lang="en-US" dirty="0"/>
              <a:t>PRESENTATION TITLE</a:t>
            </a:r>
          </a:p>
        </p:txBody>
      </p:sp>
      <p:sp>
        <p:nvSpPr>
          <p:cNvPr id="20" name="Slide Number Placeholder 5">
            <a:extLst>
              <a:ext uri="{FF2B5EF4-FFF2-40B4-BE49-F238E27FC236}">
                <a16:creationId xmlns:a16="http://schemas.microsoft.com/office/drawing/2014/main" id="{0B5130EC-B05B-5489-FBEC-DBEB6D1E737D}"/>
              </a:ext>
            </a:extLst>
          </p:cNvPr>
          <p:cNvSpPr>
            <a:spLocks noGrp="1"/>
          </p:cNvSpPr>
          <p:nvPr>
            <p:ph type="sldNum" sz="quarter" idx="13"/>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112085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3B2CC92D-F90A-CB67-4860-D6939AC29566}"/>
              </a:ext>
              <a:ext uri="{C183D7F6-B498-43B3-948B-1728B52AA6E4}">
                <adec:decorative xmlns:adec="http://schemas.microsoft.com/office/drawing/2017/decorative" val="1"/>
              </a:ext>
            </a:extLst>
          </p:cNvPr>
          <p:cNvCxnSpPr>
            <a:cxnSpLocks/>
          </p:cNvCxnSpPr>
          <p:nvPr userDrawn="1"/>
        </p:nvCxnSpPr>
        <p:spPr>
          <a:xfrm flipH="1" flipV="1">
            <a:off x="3094182" y="0"/>
            <a:ext cx="1745673" cy="38977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4" y="1671639"/>
            <a:ext cx="5884027"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13" name="Picture Placeholder 12">
            <a:extLst>
              <a:ext uri="{FF2B5EF4-FFF2-40B4-BE49-F238E27FC236}">
                <a16:creationId xmlns:a16="http://schemas.microsoft.com/office/drawing/2014/main" id="{4C376638-5C5B-8E5B-0C26-8F63B98EA417}"/>
              </a:ext>
            </a:extLst>
          </p:cNvPr>
          <p:cNvSpPr>
            <a:spLocks noGrp="1"/>
          </p:cNvSpPr>
          <p:nvPr>
            <p:ph type="pic" sz="quarter" idx="13"/>
          </p:nvPr>
        </p:nvSpPr>
        <p:spPr>
          <a:xfrm>
            <a:off x="-28230" y="-9144"/>
            <a:ext cx="5481955" cy="6876288"/>
          </a:xfrm>
          <a:custGeom>
            <a:avLst/>
            <a:gdLst>
              <a:gd name="connsiteX0" fmla="*/ 0 w 5476875"/>
              <a:gd name="connsiteY0" fmla="*/ 0 h 6858000"/>
              <a:gd name="connsiteX1" fmla="*/ 547687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0 w 5476875"/>
              <a:gd name="connsiteY0" fmla="*/ 0 h 6858000"/>
              <a:gd name="connsiteX1" fmla="*/ 252031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5080 w 5481955"/>
              <a:gd name="connsiteY0" fmla="*/ 0 h 6858000"/>
              <a:gd name="connsiteX1" fmla="*/ 2525395 w 5481955"/>
              <a:gd name="connsiteY1" fmla="*/ 0 h 6858000"/>
              <a:gd name="connsiteX2" fmla="*/ 5481955 w 5481955"/>
              <a:gd name="connsiteY2" fmla="*/ 6858000 h 6858000"/>
              <a:gd name="connsiteX3" fmla="*/ 5080 w 5481955"/>
              <a:gd name="connsiteY3" fmla="*/ 6858000 h 6858000"/>
              <a:gd name="connsiteX4" fmla="*/ 0 w 5481955"/>
              <a:gd name="connsiteY4" fmla="*/ 4805680 h 6858000"/>
              <a:gd name="connsiteX5" fmla="*/ 5080 w 5481955"/>
              <a:gd name="connsiteY5" fmla="*/ 0 h 685800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1955" h="6863080">
                <a:moveTo>
                  <a:pt x="5080" y="0"/>
                </a:moveTo>
                <a:lnTo>
                  <a:pt x="2525395" y="0"/>
                </a:lnTo>
                <a:lnTo>
                  <a:pt x="5481955" y="6858000"/>
                </a:lnTo>
                <a:lnTo>
                  <a:pt x="899160" y="6863080"/>
                </a:lnTo>
                <a:cubicBezTo>
                  <a:pt x="506307" y="5933440"/>
                  <a:pt x="413173" y="5720080"/>
                  <a:pt x="0" y="4759960"/>
                </a:cubicBezTo>
                <a:cubicBezTo>
                  <a:pt x="1693" y="3158067"/>
                  <a:pt x="3387" y="1601893"/>
                  <a:pt x="5080" y="0"/>
                </a:cubicBezTo>
                <a:close/>
              </a:path>
            </a:pathLst>
          </a:custGeom>
        </p:spPr>
        <p:txBody>
          <a:bodyPr lIns="274320" tIns="91440" bIns="91440">
            <a:normAutofit/>
          </a:bodyPr>
          <a:lstStyle>
            <a:lvl1pPr marL="0" indent="0" algn="l">
              <a:buNone/>
              <a:defRPr sz="2000">
                <a:solidFill>
                  <a:schemeClr val="tx1"/>
                </a:solidFill>
              </a:defRPr>
            </a:lvl1pPr>
          </a:lstStyle>
          <a:p>
            <a:r>
              <a:rPr lang="en-US"/>
              <a:t>Click icon to add picture</a:t>
            </a:r>
            <a:endParaRPr lang="en-US" dirty="0"/>
          </a:p>
        </p:txBody>
      </p:sp>
      <p:sp>
        <p:nvSpPr>
          <p:cNvPr id="4" name="Footer Placeholder 4">
            <a:extLst>
              <a:ext uri="{FF2B5EF4-FFF2-40B4-BE49-F238E27FC236}">
                <a16:creationId xmlns:a16="http://schemas.microsoft.com/office/drawing/2014/main" id="{04569D00-2037-2A8D-943B-22FAC1C0B690}"/>
              </a:ext>
            </a:extLst>
          </p:cNvPr>
          <p:cNvSpPr>
            <a:spLocks noGrp="1"/>
          </p:cNvSpPr>
          <p:nvPr>
            <p:ph type="ftr" sz="quarter" idx="11"/>
          </p:nvPr>
        </p:nvSpPr>
        <p:spPr>
          <a:xfrm>
            <a:off x="825500" y="6356349"/>
            <a:ext cx="3819228" cy="365125"/>
          </a:xfrm>
        </p:spPr>
        <p:txBody>
          <a:bodyPr/>
          <a:lstStyle>
            <a:lvl1pPr algn="l">
              <a:defRPr sz="900"/>
            </a:lvl1pPr>
          </a:lstStyle>
          <a:p>
            <a:r>
              <a:rPr lang="en-US" dirty="0"/>
              <a:t>PRESENTATION TITLE</a:t>
            </a:r>
          </a:p>
        </p:txBody>
      </p:sp>
      <p:sp>
        <p:nvSpPr>
          <p:cNvPr id="5" name="Slide Number Placeholder 5">
            <a:extLst>
              <a:ext uri="{FF2B5EF4-FFF2-40B4-BE49-F238E27FC236}">
                <a16:creationId xmlns:a16="http://schemas.microsoft.com/office/drawing/2014/main" id="{75967A9D-0B53-4F3F-0872-495C23A3323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
        <p:nvSpPr>
          <p:cNvPr id="8" name="Content Placeholder 3">
            <a:extLst>
              <a:ext uri="{FF2B5EF4-FFF2-40B4-BE49-F238E27FC236}">
                <a16:creationId xmlns:a16="http://schemas.microsoft.com/office/drawing/2014/main" id="{643B0E9A-A777-8745-6A36-0A79CB5E036B}"/>
              </a:ext>
            </a:extLst>
          </p:cNvPr>
          <p:cNvSpPr>
            <a:spLocks noGrp="1"/>
          </p:cNvSpPr>
          <p:nvPr>
            <p:ph sz="half" idx="14" hasCustomPrompt="1"/>
          </p:nvPr>
        </p:nvSpPr>
        <p:spPr>
          <a:xfrm>
            <a:off x="5453725" y="3660774"/>
            <a:ext cx="5907176" cy="2536826"/>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1" y="895350"/>
            <a:ext cx="3247662" cy="1917700"/>
          </a:xfrm>
        </p:spPr>
        <p:txBody>
          <a:bodyPr>
            <a:normAutofit/>
          </a:bodyPr>
          <a:lstStyle>
            <a:lvl1pPr algn="l">
              <a:defRPr lang="en-US" sz="2400" kern="1200" spc="150" baseline="0" dirty="0">
                <a:solidFill>
                  <a:schemeClr val="tx1"/>
                </a:solidFill>
                <a:latin typeface="+mj-lt"/>
                <a:ea typeface="+mj-ea"/>
                <a:cs typeface="+mj-cs"/>
              </a:defRPr>
            </a:lvl1pPr>
          </a:lstStyle>
          <a:p>
            <a:r>
              <a:rPr lang="en-US" dirty="0"/>
              <a:t>CLICK TO add title</a:t>
            </a:r>
          </a:p>
        </p:txBody>
      </p:sp>
      <p:sp>
        <p:nvSpPr>
          <p:cNvPr id="3" name="Content Placeholder 3">
            <a:extLst>
              <a:ext uri="{FF2B5EF4-FFF2-40B4-BE49-F238E27FC236}">
                <a16:creationId xmlns:a16="http://schemas.microsoft.com/office/drawing/2014/main" id="{A14C3057-3BCC-F9A2-98D8-17DDB36F1823}"/>
              </a:ext>
            </a:extLst>
          </p:cNvPr>
          <p:cNvSpPr>
            <a:spLocks noGrp="1"/>
          </p:cNvSpPr>
          <p:nvPr>
            <p:ph sz="half" idx="16" hasCustomPrompt="1"/>
          </p:nvPr>
        </p:nvSpPr>
        <p:spPr>
          <a:xfrm>
            <a:off x="838200" y="2813049"/>
            <a:ext cx="3247662" cy="323849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4216396" y="895927"/>
            <a:ext cx="7137404" cy="5115889"/>
          </a:xfrm>
        </p:spPr>
        <p:txBody>
          <a:bodyPr>
            <a:normAutofit/>
          </a:bodyPr>
          <a:lstStyle>
            <a:lvl1pPr marL="0" indent="0" algn="ctr">
              <a:buNone/>
              <a:defRPr sz="2000"/>
            </a:lvl1pPr>
          </a:lstStyle>
          <a:p>
            <a:r>
              <a:rPr lang="en-US"/>
              <a:t>Click icon to add table</a:t>
            </a:r>
            <a:endParaRPr lang="en-US" dirty="0"/>
          </a:p>
        </p:txBody>
      </p:sp>
      <p:sp>
        <p:nvSpPr>
          <p:cNvPr id="10" name="Footer Placeholder 4">
            <a:extLst>
              <a:ext uri="{FF2B5EF4-FFF2-40B4-BE49-F238E27FC236}">
                <a16:creationId xmlns:a16="http://schemas.microsoft.com/office/drawing/2014/main" id="{5F91997C-538B-C8B9-14D7-31A1932F69C3}"/>
              </a:ext>
            </a:extLst>
          </p:cNvPr>
          <p:cNvSpPr>
            <a:spLocks noGrp="1"/>
          </p:cNvSpPr>
          <p:nvPr>
            <p:ph type="ftr" sz="quarter" idx="11"/>
          </p:nvPr>
        </p:nvSpPr>
        <p:spPr>
          <a:xfrm>
            <a:off x="731615" y="6356349"/>
            <a:ext cx="3819228" cy="365125"/>
          </a:xfrm>
        </p:spPr>
        <p:txBody>
          <a:bodyPr/>
          <a:lstStyle>
            <a:lvl1pPr algn="l">
              <a:defRPr sz="900"/>
            </a:lvl1pPr>
          </a:lstStyle>
          <a:p>
            <a:r>
              <a:rPr lang="en-US" dirty="0"/>
              <a:t>PRESENTATION TITLE</a:t>
            </a:r>
          </a:p>
        </p:txBody>
      </p:sp>
      <p:sp>
        <p:nvSpPr>
          <p:cNvPr id="11" name="Slide Number Placeholder 5">
            <a:extLst>
              <a:ext uri="{FF2B5EF4-FFF2-40B4-BE49-F238E27FC236}">
                <a16:creationId xmlns:a16="http://schemas.microsoft.com/office/drawing/2014/main" id="{1F777EF4-982E-9337-7E82-31DC723C1273}"/>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grpSp>
        <p:nvGrpSpPr>
          <p:cNvPr id="14" name="Group 13">
            <a:extLst>
              <a:ext uri="{FF2B5EF4-FFF2-40B4-BE49-F238E27FC236}">
                <a16:creationId xmlns:a16="http://schemas.microsoft.com/office/drawing/2014/main" id="{E34303BA-AFB6-0E22-486F-785994E3B7B1}"/>
              </a:ext>
              <a:ext uri="{C183D7F6-B498-43B3-948B-1728B52AA6E4}">
                <adec:decorative xmlns:adec="http://schemas.microsoft.com/office/drawing/2017/decorative" val="1"/>
              </a:ext>
            </a:extLst>
          </p:cNvPr>
          <p:cNvGrpSpPr/>
          <p:nvPr userDrawn="1"/>
        </p:nvGrpSpPr>
        <p:grpSpPr>
          <a:xfrm>
            <a:off x="0" y="0"/>
            <a:ext cx="2327564" cy="1505528"/>
            <a:chOff x="0" y="0"/>
            <a:chExt cx="2238376" cy="3105150"/>
          </a:xfrm>
        </p:grpSpPr>
        <p:cxnSp>
          <p:nvCxnSpPr>
            <p:cNvPr id="15" name="Straight Connector 14">
              <a:extLst>
                <a:ext uri="{FF2B5EF4-FFF2-40B4-BE49-F238E27FC236}">
                  <a16:creationId xmlns:a16="http://schemas.microsoft.com/office/drawing/2014/main" id="{F66E3A08-02EB-7B54-5089-E7A7F19FD725}"/>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14F9BE5-00B2-ADDF-771C-AB098B36C820}"/>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28081630"/>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838200" y="337192"/>
            <a:ext cx="5655197" cy="1997867"/>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2705177"/>
            <a:ext cx="5733772" cy="448990"/>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hasCustomPrompt="1"/>
          </p:nvPr>
        </p:nvSpPr>
        <p:spPr>
          <a:xfrm>
            <a:off x="838199" y="3154166"/>
            <a:ext cx="5733773" cy="3032733"/>
          </a:xfrm>
        </p:spPr>
        <p:txBody>
          <a:bodyPr>
            <a:normAutofit/>
          </a:bodyPr>
          <a:lstStyle>
            <a:lvl1pPr marL="285750" indent="-285750">
              <a:lnSpc>
                <a:spcPct val="100000"/>
              </a:lnSpc>
              <a:buFont typeface="Arial" panose="020B0604020202020204" pitchFamily="34" charset="0"/>
              <a:buChar char="•"/>
              <a:defRPr sz="1800" spc="50" baseline="0"/>
            </a:lvl1pPr>
            <a:lvl2pPr marL="742950" indent="-285750">
              <a:lnSpc>
                <a:spcPct val="100000"/>
              </a:lnSpc>
              <a:buFont typeface="Arial" panose="020B0604020202020204" pitchFamily="34" charset="0"/>
              <a:buChar char="•"/>
              <a:defRPr sz="1800" spc="50" baseline="0"/>
            </a:lvl2pPr>
            <a:lvl3pPr marL="1200150" indent="-285750">
              <a:lnSpc>
                <a:spcPct val="100000"/>
              </a:lnSpc>
              <a:buFont typeface="Arial" panose="020B0604020202020204" pitchFamily="34" charset="0"/>
              <a:buChar char="•"/>
              <a:defRPr sz="1800" spc="50" baseline="0"/>
            </a:lvl3pPr>
            <a:lvl4pPr marL="1657350" indent="-285750">
              <a:lnSpc>
                <a:spcPct val="100000"/>
              </a:lnSpc>
              <a:buFont typeface="Arial" panose="020B0604020202020204" pitchFamily="34" charset="0"/>
              <a:buChar char="•"/>
              <a:defRPr sz="1800" spc="50" baseline="0"/>
            </a:lvl4pPr>
            <a:lvl5pPr marL="2114550" indent="-285750">
              <a:lnSpc>
                <a:spcPct val="100000"/>
              </a:lnSpc>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887108" y="2705177"/>
            <a:ext cx="3943627" cy="448989"/>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7" name="Content Placeholder 3">
            <a:extLst>
              <a:ext uri="{FF2B5EF4-FFF2-40B4-BE49-F238E27FC236}">
                <a16:creationId xmlns:a16="http://schemas.microsoft.com/office/drawing/2014/main" id="{0120DFF5-B64A-9744-4500-1D7BBA19BF1C}"/>
              </a:ext>
            </a:extLst>
          </p:cNvPr>
          <p:cNvSpPr>
            <a:spLocks noGrp="1"/>
          </p:cNvSpPr>
          <p:nvPr>
            <p:ph sz="half" idx="14" hasCustomPrompt="1"/>
          </p:nvPr>
        </p:nvSpPr>
        <p:spPr>
          <a:xfrm>
            <a:off x="7887107" y="3164867"/>
            <a:ext cx="3943627" cy="3032733"/>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a:xfrm>
            <a:off x="843986" y="6356350"/>
            <a:ext cx="4114800" cy="365125"/>
          </a:xfrm>
        </p:spPr>
        <p:txBody>
          <a:bodyPr/>
          <a:lstStyle>
            <a:lvl1pPr algn="l">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3" name="Graphic 12">
            <a:extLst>
              <a:ext uri="{FF2B5EF4-FFF2-40B4-BE49-F238E27FC236}">
                <a16:creationId xmlns:a16="http://schemas.microsoft.com/office/drawing/2014/main" id="{E0588715-35AD-8BE1-A5FC-E28BDD3854A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8645" t="319" r="28732" b="73496"/>
          <a:stretch/>
        </p:blipFill>
        <p:spPr>
          <a:xfrm rot="10800000" flipH="1">
            <a:off x="6308436" y="-11"/>
            <a:ext cx="5883564" cy="236642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Ref idx="1001">
        <a:schemeClr val="bg1"/>
      </p:bgRef>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44E9C70-0200-3C21-7766-CB9EA5FBFA88}"/>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1" name="Straight Connector 10">
              <a:extLst>
                <a:ext uri="{FF2B5EF4-FFF2-40B4-BE49-F238E27FC236}">
                  <a16:creationId xmlns:a16="http://schemas.microsoft.com/office/drawing/2014/main" id="{1D5E4B16-2071-DEE9-BE53-F35AFBEFCA57}"/>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CB2B071-0355-D550-18A8-9D515CA1698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0" y="353550"/>
            <a:ext cx="10515600" cy="1325563"/>
          </a:xfrm>
        </p:spPr>
        <p:txBody>
          <a:bodyPr anchor="b">
            <a:normAutofit/>
          </a:bodyPr>
          <a:lstStyle>
            <a:lvl1pPr algn="ctr">
              <a:defRPr lang="en-US" sz="2800" kern="1200" spc="150" baseline="0" dirty="0">
                <a:solidFill>
                  <a:schemeClr val="tx1"/>
                </a:solidFill>
                <a:latin typeface="+mj-lt"/>
                <a:ea typeface="+mj-ea"/>
                <a:cs typeface="+mj-cs"/>
              </a:defRPr>
            </a:lvl1pPr>
          </a:lstStyle>
          <a:p>
            <a:r>
              <a:rPr lang="en-US" dirty="0"/>
              <a:t>CLICK TO add title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570963"/>
          </a:xfrm>
        </p:spPr>
        <p:txBody>
          <a:bodyPr>
            <a:normAutofit/>
          </a:bodyPr>
          <a:lstStyle>
            <a:lvl1pPr marL="0" indent="0" algn="ctr">
              <a:buNone/>
              <a:defRPr sz="2000"/>
            </a:lvl1pPr>
          </a:lstStyle>
          <a:p>
            <a:r>
              <a:rPr lang="en-US"/>
              <a:t>Click icon to add table</a:t>
            </a:r>
            <a:endParaRPr lang="en-US" dirty="0"/>
          </a:p>
        </p:txBody>
      </p:sp>
      <p:sp>
        <p:nvSpPr>
          <p:cNvPr id="6" name="Footer Placeholder 4">
            <a:extLst>
              <a:ext uri="{FF2B5EF4-FFF2-40B4-BE49-F238E27FC236}">
                <a16:creationId xmlns:a16="http://schemas.microsoft.com/office/drawing/2014/main" id="{BFB554B2-4C33-2975-9F27-94B8AE71DF13}"/>
              </a:ext>
            </a:extLst>
          </p:cNvPr>
          <p:cNvSpPr>
            <a:spLocks noGrp="1"/>
          </p:cNvSpPr>
          <p:nvPr>
            <p:ph type="ftr" sz="quarter" idx="11"/>
          </p:nvPr>
        </p:nvSpPr>
        <p:spPr>
          <a:xfrm>
            <a:off x="838200" y="6356349"/>
            <a:ext cx="3819228" cy="365125"/>
          </a:xfrm>
        </p:spPr>
        <p:txBody>
          <a:bodyPr/>
          <a:lstStyle>
            <a:lvl1pPr algn="l">
              <a:defRPr sz="900"/>
            </a:lvl1pPr>
          </a:lstStyle>
          <a:p>
            <a:r>
              <a:rPr lang="en-US" dirty="0"/>
              <a:t>PRESENTATION TITLE</a:t>
            </a:r>
          </a:p>
        </p:txBody>
      </p:sp>
      <p:sp>
        <p:nvSpPr>
          <p:cNvPr id="7" name="Slide Number Placeholder 5">
            <a:extLst>
              <a:ext uri="{FF2B5EF4-FFF2-40B4-BE49-F238E27FC236}">
                <a16:creationId xmlns:a16="http://schemas.microsoft.com/office/drawing/2014/main" id="{503C6776-E983-2BA3-1054-75996FE0FD22}"/>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add title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hasCustomPrompt="1"/>
          </p:nvPr>
        </p:nvSpPr>
        <p:spPr>
          <a:xfrm>
            <a:off x="4267200" y="3238103"/>
            <a:ext cx="4179570" cy="2850181"/>
          </a:xfrm>
        </p:spPr>
        <p:txBody>
          <a:bodyPr>
            <a:normAutofit/>
          </a:bodyPr>
          <a:lstStyle>
            <a:lvl1pPr marL="0" indent="0" algn="l">
              <a:lnSpc>
                <a:spcPct val="150000"/>
              </a:lnSpc>
              <a:buNone/>
              <a:defRPr sz="18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pic>
        <p:nvPicPr>
          <p:cNvPr id="6" name="Graphic 5">
            <a:extLst>
              <a:ext uri="{FF2B5EF4-FFF2-40B4-BE49-F238E27FC236}">
                <a16:creationId xmlns:a16="http://schemas.microsoft.com/office/drawing/2014/main" id="{ED3361C9-310A-4255-A94E-B77588962DA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4267200" y="6356350"/>
            <a:ext cx="4179570" cy="365125"/>
          </a:xfrm>
        </p:spPr>
        <p:txBody>
          <a:bodyPr/>
          <a:lstStyle>
            <a:lvl1pPr algn="l">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9" r:id="rId3"/>
    <p:sldLayoutId id="2147483670" r:id="rId4"/>
    <p:sldLayoutId id="2147483651" r:id="rId5"/>
    <p:sldLayoutId id="2147483671" r:id="rId6"/>
    <p:sldLayoutId id="2147483672" r:id="rId7"/>
    <p:sldLayoutId id="2147483673" r:id="rId8"/>
    <p:sldLayoutId id="2147483664" r:id="rId9"/>
    <p:sldLayoutId id="2147483674" r:id="rId10"/>
    <p:sldLayoutId id="2147483653" r:id="rId11"/>
    <p:sldLayoutId id="2147483667" r:id="rId12"/>
    <p:sldLayoutId id="2147483665" r:id="rId13"/>
  </p:sldLayoutIdLst>
  <p:hf hdr="0" ftr="0" dt="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8ECF57-E22E-82E8-2C59-70D90CABBD9B}"/>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8C50E8D0-D537-55AE-B72F-70BE3B9758E5}"/>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1</a:t>
            </a:fld>
            <a:endParaRPr lang="en-US" dirty="0"/>
          </a:p>
        </p:txBody>
      </p:sp>
      <p:sp>
        <p:nvSpPr>
          <p:cNvPr id="3" name="TextBox 2">
            <a:extLst>
              <a:ext uri="{FF2B5EF4-FFF2-40B4-BE49-F238E27FC236}">
                <a16:creationId xmlns:a16="http://schemas.microsoft.com/office/drawing/2014/main" id="{9C7E3432-CD10-332E-BAA6-372FA1F2F848}"/>
              </a:ext>
            </a:extLst>
          </p:cNvPr>
          <p:cNvSpPr txBox="1"/>
          <p:nvPr/>
        </p:nvSpPr>
        <p:spPr>
          <a:xfrm>
            <a:off x="2499360" y="2438400"/>
            <a:ext cx="7586885" cy="954107"/>
          </a:xfrm>
          <a:prstGeom prst="rect">
            <a:avLst/>
          </a:prstGeom>
          <a:noFill/>
        </p:spPr>
        <p:txBody>
          <a:bodyPr wrap="none" rtlCol="0">
            <a:spAutoFit/>
          </a:bodyPr>
          <a:lstStyle/>
          <a:p>
            <a:r>
              <a:rPr lang="en-US" sz="2800" b="1" dirty="0">
                <a:latin typeface="Bodoni MT" panose="02070603080606020203" pitchFamily="18" charset="0"/>
              </a:rPr>
              <a:t>Mobile Device Analysis Report : Forensic Findings</a:t>
            </a:r>
          </a:p>
          <a:p>
            <a:endParaRPr lang="en-US" sz="2800" b="1" dirty="0">
              <a:latin typeface="Bodoni MT" panose="02070603080606020203" pitchFamily="18" charset="0"/>
            </a:endParaRPr>
          </a:p>
        </p:txBody>
      </p:sp>
      <p:sp>
        <p:nvSpPr>
          <p:cNvPr id="4" name="TextBox 3">
            <a:extLst>
              <a:ext uri="{FF2B5EF4-FFF2-40B4-BE49-F238E27FC236}">
                <a16:creationId xmlns:a16="http://schemas.microsoft.com/office/drawing/2014/main" id="{2DFD9361-033A-9D3C-7B69-B2D589D895C2}"/>
              </a:ext>
            </a:extLst>
          </p:cNvPr>
          <p:cNvSpPr txBox="1"/>
          <p:nvPr/>
        </p:nvSpPr>
        <p:spPr>
          <a:xfrm>
            <a:off x="2499360" y="3429000"/>
            <a:ext cx="4187172" cy="1200329"/>
          </a:xfrm>
          <a:prstGeom prst="rect">
            <a:avLst/>
          </a:prstGeom>
          <a:noFill/>
        </p:spPr>
        <p:txBody>
          <a:bodyPr wrap="none" rtlCol="0">
            <a:spAutoFit/>
          </a:bodyPr>
          <a:lstStyle/>
          <a:p>
            <a:r>
              <a:rPr lang="en-US" sz="2400" b="1" dirty="0">
                <a:latin typeface="Bodoni MT" panose="02070603080606020203" pitchFamily="18" charset="0"/>
              </a:rPr>
              <a:t>NAME - MIZANUR RAHMAN </a:t>
            </a:r>
          </a:p>
          <a:p>
            <a:endParaRPr lang="en-US" sz="2400" b="1" dirty="0">
              <a:latin typeface="Bodoni MT" panose="02070603080606020203" pitchFamily="18" charset="0"/>
            </a:endParaRPr>
          </a:p>
          <a:p>
            <a:r>
              <a:rPr lang="en-US" sz="2400" b="1" dirty="0">
                <a:latin typeface="Bodoni MT" panose="02070603080606020203" pitchFamily="18" charset="0"/>
              </a:rPr>
              <a:t>STUDENT ID - 2433477</a:t>
            </a:r>
          </a:p>
        </p:txBody>
      </p:sp>
    </p:spTree>
    <p:extLst>
      <p:ext uri="{BB962C8B-B14F-4D97-AF65-F5344CB8AC3E}">
        <p14:creationId xmlns:p14="http://schemas.microsoft.com/office/powerpoint/2010/main" val="1098802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FD8E5-98CF-9E68-E58C-B02C4B4EAEE2}"/>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829B9DDD-12DE-911A-6FB5-EB2F3D3A5037}"/>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2</a:t>
            </a:fld>
            <a:endParaRPr lang="en-US" dirty="0"/>
          </a:p>
        </p:txBody>
      </p:sp>
      <p:sp>
        <p:nvSpPr>
          <p:cNvPr id="2" name="TextBox 1">
            <a:extLst>
              <a:ext uri="{FF2B5EF4-FFF2-40B4-BE49-F238E27FC236}">
                <a16:creationId xmlns:a16="http://schemas.microsoft.com/office/drawing/2014/main" id="{0B220432-CAE8-0599-5B2B-1FB8473CC6A9}"/>
              </a:ext>
            </a:extLst>
          </p:cNvPr>
          <p:cNvSpPr txBox="1"/>
          <p:nvPr/>
        </p:nvSpPr>
        <p:spPr>
          <a:xfrm>
            <a:off x="1320800" y="2935111"/>
            <a:ext cx="9486443" cy="1938992"/>
          </a:xfrm>
          <a:prstGeom prst="rect">
            <a:avLst/>
          </a:prstGeom>
          <a:noFill/>
        </p:spPr>
        <p:txBody>
          <a:bodyPr wrap="none" rtlCol="0">
            <a:spAutoFit/>
          </a:bodyPr>
          <a:lstStyle/>
          <a:p>
            <a:pPr>
              <a:buFont typeface="Arial" panose="020B0604020202020204" pitchFamily="34" charset="0"/>
              <a:buChar char="•"/>
            </a:pPr>
            <a:r>
              <a:rPr lang="en-US" sz="2000" b="1" dirty="0"/>
              <a:t>Objective</a:t>
            </a:r>
            <a:r>
              <a:rPr lang="en-US" sz="2000" dirty="0"/>
              <a:t>: Analyze ownership of three devices (Huawei, Samsung, Nokia).</a:t>
            </a:r>
          </a:p>
          <a:p>
            <a:endParaRPr lang="en-US" sz="2000" dirty="0"/>
          </a:p>
          <a:p>
            <a:pPr>
              <a:buFont typeface="Arial" panose="020B0604020202020204" pitchFamily="34" charset="0"/>
              <a:buChar char="•"/>
            </a:pPr>
            <a:r>
              <a:rPr lang="en-US" sz="2000" b="1" dirty="0"/>
              <a:t>Method</a:t>
            </a:r>
            <a:r>
              <a:rPr lang="en-US" sz="2000" dirty="0"/>
              <a:t>: Based on WhatsApp messages, location data, and forensic evidence.</a:t>
            </a:r>
          </a:p>
          <a:p>
            <a:endParaRPr lang="en-US" sz="2000" dirty="0"/>
          </a:p>
          <a:p>
            <a:pPr>
              <a:buFont typeface="Arial" panose="020B0604020202020204" pitchFamily="34" charset="0"/>
              <a:buChar char="•"/>
            </a:pPr>
            <a:r>
              <a:rPr lang="en-US" sz="2000" b="1" dirty="0"/>
              <a:t>Goal</a:t>
            </a:r>
            <a:r>
              <a:rPr lang="en-US" sz="2000" dirty="0"/>
              <a:t>: Identify the owner of each device and support the claims with clear evidence.</a:t>
            </a:r>
          </a:p>
          <a:p>
            <a:endParaRPr lang="en-US" sz="2000" dirty="0"/>
          </a:p>
        </p:txBody>
      </p:sp>
      <p:sp>
        <p:nvSpPr>
          <p:cNvPr id="3" name="TextBox 2">
            <a:extLst>
              <a:ext uri="{FF2B5EF4-FFF2-40B4-BE49-F238E27FC236}">
                <a16:creationId xmlns:a16="http://schemas.microsoft.com/office/drawing/2014/main" id="{9ACC214C-215A-73C3-F834-567C4DD4188D}"/>
              </a:ext>
            </a:extLst>
          </p:cNvPr>
          <p:cNvSpPr txBox="1"/>
          <p:nvPr/>
        </p:nvSpPr>
        <p:spPr>
          <a:xfrm>
            <a:off x="1320798" y="1693335"/>
            <a:ext cx="2339936" cy="1077218"/>
          </a:xfrm>
          <a:prstGeom prst="rect">
            <a:avLst/>
          </a:prstGeom>
          <a:noFill/>
        </p:spPr>
        <p:txBody>
          <a:bodyPr wrap="none" rtlCol="0">
            <a:spAutoFit/>
          </a:bodyPr>
          <a:lstStyle/>
          <a:p>
            <a:r>
              <a:rPr lang="en-US" sz="3200" b="1" dirty="0"/>
              <a:t>Introduction</a:t>
            </a:r>
          </a:p>
          <a:p>
            <a:endParaRPr lang="en-US" sz="3200" dirty="0"/>
          </a:p>
        </p:txBody>
      </p:sp>
    </p:spTree>
    <p:extLst>
      <p:ext uri="{BB962C8B-B14F-4D97-AF65-F5344CB8AC3E}">
        <p14:creationId xmlns:p14="http://schemas.microsoft.com/office/powerpoint/2010/main" val="4006724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24DB23-47E5-B9CF-2217-574CBD1B0D1E}"/>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7DC0AB2E-9D3C-DEF8-DE3E-DB8DE1F40246}"/>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3</a:t>
            </a:fld>
            <a:endParaRPr lang="en-US" dirty="0"/>
          </a:p>
        </p:txBody>
      </p:sp>
      <p:sp>
        <p:nvSpPr>
          <p:cNvPr id="3" name="TextBox 2">
            <a:extLst>
              <a:ext uri="{FF2B5EF4-FFF2-40B4-BE49-F238E27FC236}">
                <a16:creationId xmlns:a16="http://schemas.microsoft.com/office/drawing/2014/main" id="{E1263601-CB56-4CC7-B9EF-F46382F80B21}"/>
              </a:ext>
            </a:extLst>
          </p:cNvPr>
          <p:cNvSpPr txBox="1"/>
          <p:nvPr/>
        </p:nvSpPr>
        <p:spPr>
          <a:xfrm>
            <a:off x="965200" y="529570"/>
            <a:ext cx="2595582" cy="461665"/>
          </a:xfrm>
          <a:prstGeom prst="rect">
            <a:avLst/>
          </a:prstGeom>
          <a:noFill/>
        </p:spPr>
        <p:txBody>
          <a:bodyPr wrap="none" rtlCol="0">
            <a:spAutoFit/>
          </a:bodyPr>
          <a:lstStyle/>
          <a:p>
            <a:r>
              <a:rPr lang="en-US" sz="2400" b="1" dirty="0"/>
              <a:t>Image Acquisition</a:t>
            </a:r>
          </a:p>
        </p:txBody>
      </p:sp>
      <p:pic>
        <p:nvPicPr>
          <p:cNvPr id="5" name="Picture 4" descr="A screenshot of a computer&#10;&#10;Description automatically generated">
            <a:extLst>
              <a:ext uri="{FF2B5EF4-FFF2-40B4-BE49-F238E27FC236}">
                <a16:creationId xmlns:a16="http://schemas.microsoft.com/office/drawing/2014/main" id="{CA407623-EB91-BBC3-4654-EF2B80EB0527}"/>
              </a:ext>
            </a:extLst>
          </p:cNvPr>
          <p:cNvPicPr>
            <a:picLocks noChangeAspect="1"/>
          </p:cNvPicPr>
          <p:nvPr/>
        </p:nvPicPr>
        <p:blipFill>
          <a:blip r:embed="rId3"/>
          <a:stretch>
            <a:fillRect/>
          </a:stretch>
        </p:blipFill>
        <p:spPr>
          <a:xfrm>
            <a:off x="965200" y="1252586"/>
            <a:ext cx="7550009" cy="4246880"/>
          </a:xfrm>
          <a:prstGeom prst="rect">
            <a:avLst/>
          </a:prstGeom>
        </p:spPr>
      </p:pic>
      <p:sp>
        <p:nvSpPr>
          <p:cNvPr id="6" name="TextBox 5">
            <a:extLst>
              <a:ext uri="{FF2B5EF4-FFF2-40B4-BE49-F238E27FC236}">
                <a16:creationId xmlns:a16="http://schemas.microsoft.com/office/drawing/2014/main" id="{DE6EC584-76A5-D122-F7EA-A6745FDB7818}"/>
              </a:ext>
            </a:extLst>
          </p:cNvPr>
          <p:cNvSpPr txBox="1"/>
          <p:nvPr/>
        </p:nvSpPr>
        <p:spPr>
          <a:xfrm>
            <a:off x="965200" y="5760818"/>
            <a:ext cx="10261600" cy="646331"/>
          </a:xfrm>
          <a:prstGeom prst="rect">
            <a:avLst/>
          </a:prstGeom>
          <a:noFill/>
        </p:spPr>
        <p:txBody>
          <a:bodyPr wrap="square" rtlCol="0">
            <a:spAutoFit/>
          </a:bodyPr>
          <a:lstStyle/>
          <a:p>
            <a:r>
              <a:rPr lang="en-US" dirty="0"/>
              <a:t>The devices' data was extracted using Cellebrite Physical Analyzer. Device extraction details have been verified through image hashes</a:t>
            </a:r>
          </a:p>
        </p:txBody>
      </p:sp>
    </p:spTree>
    <p:extLst>
      <p:ext uri="{BB962C8B-B14F-4D97-AF65-F5344CB8AC3E}">
        <p14:creationId xmlns:p14="http://schemas.microsoft.com/office/powerpoint/2010/main" val="4081682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52569-1C48-628D-2878-950C21DE4086}"/>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A187DC0D-DA8C-C378-5AED-5EEE86D7AB9A}"/>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4</a:t>
            </a:fld>
            <a:endParaRPr lang="en-US" dirty="0"/>
          </a:p>
        </p:txBody>
      </p:sp>
      <p:sp>
        <p:nvSpPr>
          <p:cNvPr id="2" name="TextBox 1">
            <a:extLst>
              <a:ext uri="{FF2B5EF4-FFF2-40B4-BE49-F238E27FC236}">
                <a16:creationId xmlns:a16="http://schemas.microsoft.com/office/drawing/2014/main" id="{7AD68821-E5D5-B956-0A29-5D4B372929B8}"/>
              </a:ext>
            </a:extLst>
          </p:cNvPr>
          <p:cNvSpPr txBox="1"/>
          <p:nvPr/>
        </p:nvSpPr>
        <p:spPr>
          <a:xfrm>
            <a:off x="995680" y="782320"/>
            <a:ext cx="1322926" cy="461665"/>
          </a:xfrm>
          <a:prstGeom prst="rect">
            <a:avLst/>
          </a:prstGeom>
          <a:noFill/>
        </p:spPr>
        <p:txBody>
          <a:bodyPr wrap="none" rtlCol="0">
            <a:spAutoFit/>
          </a:bodyPr>
          <a:lstStyle/>
          <a:p>
            <a:r>
              <a:rPr lang="en-US" sz="2400" b="1" dirty="0"/>
              <a:t>Devices-</a:t>
            </a:r>
            <a:endParaRPr lang="en-US" b="1" dirty="0"/>
          </a:p>
        </p:txBody>
      </p:sp>
      <p:sp>
        <p:nvSpPr>
          <p:cNvPr id="3" name="TextBox 2">
            <a:extLst>
              <a:ext uri="{FF2B5EF4-FFF2-40B4-BE49-F238E27FC236}">
                <a16:creationId xmlns:a16="http://schemas.microsoft.com/office/drawing/2014/main" id="{FCBC39E5-627A-DCAC-E0D6-5606374E27B9}"/>
              </a:ext>
            </a:extLst>
          </p:cNvPr>
          <p:cNvSpPr txBox="1"/>
          <p:nvPr/>
        </p:nvSpPr>
        <p:spPr>
          <a:xfrm>
            <a:off x="1066800" y="1951672"/>
            <a:ext cx="2458720" cy="1938992"/>
          </a:xfrm>
          <a:prstGeom prst="rect">
            <a:avLst/>
          </a:prstGeom>
          <a:noFill/>
        </p:spPr>
        <p:txBody>
          <a:bodyPr wrap="square" rtlCol="0">
            <a:spAutoFit/>
          </a:bodyPr>
          <a:lstStyle/>
          <a:p>
            <a:r>
              <a:rPr lang="en-US" sz="2400" dirty="0"/>
              <a:t>Huawei-   Emma</a:t>
            </a:r>
          </a:p>
          <a:p>
            <a:endParaRPr lang="en-US" sz="2400" dirty="0"/>
          </a:p>
          <a:p>
            <a:r>
              <a:rPr lang="en-US" sz="2400" dirty="0"/>
              <a:t>Samsung- Joe</a:t>
            </a:r>
          </a:p>
          <a:p>
            <a:endParaRPr lang="en-US" sz="2400" dirty="0"/>
          </a:p>
          <a:p>
            <a:r>
              <a:rPr lang="en-US" sz="2400" dirty="0"/>
              <a:t>Nokia-  Norman</a:t>
            </a:r>
          </a:p>
        </p:txBody>
      </p:sp>
    </p:spTree>
    <p:extLst>
      <p:ext uri="{BB962C8B-B14F-4D97-AF65-F5344CB8AC3E}">
        <p14:creationId xmlns:p14="http://schemas.microsoft.com/office/powerpoint/2010/main" val="2216459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9330E-4BC0-1EEC-2B1A-34F87C980143}"/>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DED119C2-729A-06BD-03FE-4497E9EFCB8A}"/>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5</a:t>
            </a:fld>
            <a:endParaRPr lang="en-US" dirty="0"/>
          </a:p>
        </p:txBody>
      </p:sp>
      <p:sp>
        <p:nvSpPr>
          <p:cNvPr id="2" name="TextBox 1">
            <a:extLst>
              <a:ext uri="{FF2B5EF4-FFF2-40B4-BE49-F238E27FC236}">
                <a16:creationId xmlns:a16="http://schemas.microsoft.com/office/drawing/2014/main" id="{A53FDC84-0CED-42D2-574F-2A2D12A2C90C}"/>
              </a:ext>
            </a:extLst>
          </p:cNvPr>
          <p:cNvSpPr txBox="1"/>
          <p:nvPr/>
        </p:nvSpPr>
        <p:spPr>
          <a:xfrm>
            <a:off x="4216400" y="2905760"/>
            <a:ext cx="2135521" cy="646331"/>
          </a:xfrm>
          <a:prstGeom prst="rect">
            <a:avLst/>
          </a:prstGeom>
          <a:noFill/>
        </p:spPr>
        <p:txBody>
          <a:bodyPr wrap="none" rtlCol="0">
            <a:spAutoFit/>
          </a:bodyPr>
          <a:lstStyle/>
          <a:p>
            <a:r>
              <a:rPr lang="en-US" sz="3600" b="1" dirty="0"/>
              <a:t>FINDINGS</a:t>
            </a:r>
          </a:p>
        </p:txBody>
      </p:sp>
    </p:spTree>
    <p:extLst>
      <p:ext uri="{BB962C8B-B14F-4D97-AF65-F5344CB8AC3E}">
        <p14:creationId xmlns:p14="http://schemas.microsoft.com/office/powerpoint/2010/main" val="3498180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2F0EB-56D2-0839-A932-E70201FAD1F2}"/>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6CA75FB1-C225-A7FE-B78C-1D2A8EDB4D23}"/>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6</a:t>
            </a:fld>
            <a:endParaRPr lang="en-US" dirty="0"/>
          </a:p>
        </p:txBody>
      </p:sp>
      <p:sp>
        <p:nvSpPr>
          <p:cNvPr id="3" name="TextBox 2">
            <a:extLst>
              <a:ext uri="{FF2B5EF4-FFF2-40B4-BE49-F238E27FC236}">
                <a16:creationId xmlns:a16="http://schemas.microsoft.com/office/drawing/2014/main" id="{BA0E1A80-D4A5-DAD1-9197-7C7CD1C4C16D}"/>
              </a:ext>
            </a:extLst>
          </p:cNvPr>
          <p:cNvSpPr txBox="1"/>
          <p:nvPr/>
        </p:nvSpPr>
        <p:spPr>
          <a:xfrm>
            <a:off x="1399822" y="5258693"/>
            <a:ext cx="9392356" cy="1323439"/>
          </a:xfrm>
          <a:prstGeom prst="rect">
            <a:avLst/>
          </a:prstGeom>
          <a:noFill/>
        </p:spPr>
        <p:txBody>
          <a:bodyPr wrap="square" rtlCol="0">
            <a:spAutoFit/>
          </a:bodyPr>
          <a:lstStyle/>
          <a:p>
            <a:r>
              <a:rPr lang="en-US" sz="2000" b="1" dirty="0"/>
              <a:t>Evidence 1</a:t>
            </a:r>
            <a:r>
              <a:rPr lang="en-US" sz="2000" dirty="0"/>
              <a:t>:</a:t>
            </a:r>
          </a:p>
          <a:p>
            <a:pPr>
              <a:buFont typeface="+mj-lt"/>
              <a:buAutoNum type="arabicPeriod"/>
            </a:pPr>
            <a:r>
              <a:rPr lang="en-US" sz="2000" b="1" dirty="0"/>
              <a:t>WhatsApp Conversation </a:t>
            </a:r>
            <a:r>
              <a:rPr lang="en-US" sz="2000" dirty="0"/>
              <a:t>:</a:t>
            </a:r>
          </a:p>
          <a:p>
            <a:r>
              <a:rPr lang="en-US" sz="2000" b="1" dirty="0"/>
              <a:t>"</a:t>
            </a:r>
            <a:r>
              <a:rPr lang="en-US" sz="2000" dirty="0"/>
              <a:t>Apologies Emma. I am in final talks about it. Meeting the client this week at Manchester. Will update</a:t>
            </a:r>
            <a:r>
              <a:rPr lang="en-US" sz="2000" b="1" dirty="0"/>
              <a:t>."</a:t>
            </a:r>
          </a:p>
        </p:txBody>
      </p:sp>
      <p:pic>
        <p:nvPicPr>
          <p:cNvPr id="5" name="Picture 4" descr="A screenshot of a computer&#10;&#10;Description automatically generated">
            <a:extLst>
              <a:ext uri="{FF2B5EF4-FFF2-40B4-BE49-F238E27FC236}">
                <a16:creationId xmlns:a16="http://schemas.microsoft.com/office/drawing/2014/main" id="{F34BF0E1-CB6F-7041-D01A-3821FFA50376}"/>
              </a:ext>
            </a:extLst>
          </p:cNvPr>
          <p:cNvPicPr>
            <a:picLocks noChangeAspect="1"/>
          </p:cNvPicPr>
          <p:nvPr/>
        </p:nvPicPr>
        <p:blipFill>
          <a:blip r:embed="rId3"/>
          <a:stretch>
            <a:fillRect/>
          </a:stretch>
        </p:blipFill>
        <p:spPr>
          <a:xfrm>
            <a:off x="1704622" y="1372074"/>
            <a:ext cx="8394418" cy="3766431"/>
          </a:xfrm>
          <a:prstGeom prst="rect">
            <a:avLst/>
          </a:prstGeom>
        </p:spPr>
      </p:pic>
      <p:sp>
        <p:nvSpPr>
          <p:cNvPr id="6" name="TextBox 5">
            <a:extLst>
              <a:ext uri="{FF2B5EF4-FFF2-40B4-BE49-F238E27FC236}">
                <a16:creationId xmlns:a16="http://schemas.microsoft.com/office/drawing/2014/main" id="{49167140-44C4-2A60-2A74-4A0AECE41A89}"/>
              </a:ext>
            </a:extLst>
          </p:cNvPr>
          <p:cNvSpPr txBox="1"/>
          <p:nvPr/>
        </p:nvSpPr>
        <p:spPr>
          <a:xfrm>
            <a:off x="1580444" y="790222"/>
            <a:ext cx="5135830" cy="461665"/>
          </a:xfrm>
          <a:prstGeom prst="rect">
            <a:avLst/>
          </a:prstGeom>
          <a:noFill/>
        </p:spPr>
        <p:txBody>
          <a:bodyPr wrap="none" rtlCol="0">
            <a:spAutoFit/>
          </a:bodyPr>
          <a:lstStyle/>
          <a:p>
            <a:r>
              <a:rPr lang="en-US" sz="2400" b="1" dirty="0"/>
              <a:t>1. Huawei Device Ownership – Emma</a:t>
            </a:r>
          </a:p>
        </p:txBody>
      </p:sp>
    </p:spTree>
    <p:extLst>
      <p:ext uri="{BB962C8B-B14F-4D97-AF65-F5344CB8AC3E}">
        <p14:creationId xmlns:p14="http://schemas.microsoft.com/office/powerpoint/2010/main" val="1136676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92AC4D-DA31-257E-75FC-6792C424901C}"/>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C4654234-B209-82DE-FEEE-0459677C0B30}"/>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7</a:t>
            </a:fld>
            <a:endParaRPr lang="en-US" dirty="0"/>
          </a:p>
        </p:txBody>
      </p:sp>
      <p:pic>
        <p:nvPicPr>
          <p:cNvPr id="3" name="Picture 2" descr="A screenshot of a computer&#10;&#10;Description automatically generated">
            <a:extLst>
              <a:ext uri="{FF2B5EF4-FFF2-40B4-BE49-F238E27FC236}">
                <a16:creationId xmlns:a16="http://schemas.microsoft.com/office/drawing/2014/main" id="{85BE998E-2E43-97DE-1526-1C76869F0794}"/>
              </a:ext>
            </a:extLst>
          </p:cNvPr>
          <p:cNvPicPr>
            <a:picLocks noChangeAspect="1"/>
          </p:cNvPicPr>
          <p:nvPr/>
        </p:nvPicPr>
        <p:blipFill>
          <a:blip r:embed="rId3"/>
          <a:stretch>
            <a:fillRect/>
          </a:stretch>
        </p:blipFill>
        <p:spPr>
          <a:xfrm>
            <a:off x="1270000" y="663096"/>
            <a:ext cx="8646160" cy="4223864"/>
          </a:xfrm>
          <a:prstGeom prst="rect">
            <a:avLst/>
          </a:prstGeom>
        </p:spPr>
      </p:pic>
      <p:sp>
        <p:nvSpPr>
          <p:cNvPr id="4" name="TextBox 3">
            <a:extLst>
              <a:ext uri="{FF2B5EF4-FFF2-40B4-BE49-F238E27FC236}">
                <a16:creationId xmlns:a16="http://schemas.microsoft.com/office/drawing/2014/main" id="{99211121-F6E5-7CDC-3F05-9BCBBBFF0E88}"/>
              </a:ext>
            </a:extLst>
          </p:cNvPr>
          <p:cNvSpPr txBox="1"/>
          <p:nvPr/>
        </p:nvSpPr>
        <p:spPr>
          <a:xfrm>
            <a:off x="1106495" y="5176340"/>
            <a:ext cx="10244247" cy="1754326"/>
          </a:xfrm>
          <a:prstGeom prst="rect">
            <a:avLst/>
          </a:prstGeom>
          <a:noFill/>
        </p:spPr>
        <p:txBody>
          <a:bodyPr wrap="square" rtlCol="0">
            <a:spAutoFit/>
          </a:bodyPr>
          <a:lstStyle/>
          <a:p>
            <a:r>
              <a:rPr lang="en-US" b="1" dirty="0"/>
              <a:t>Evidence 2:</a:t>
            </a:r>
            <a:endParaRPr lang="en-US" dirty="0"/>
          </a:p>
          <a:p>
            <a:pPr>
              <a:buFont typeface="Arial" panose="020B0604020202020204" pitchFamily="34" charset="0"/>
              <a:buChar char="•"/>
            </a:pPr>
            <a:r>
              <a:rPr lang="en-US" b="1" dirty="0"/>
              <a:t>WhatsApp Conversation:</a:t>
            </a:r>
            <a:r>
              <a:rPr lang="en-US" dirty="0"/>
              <a:t> In a message dated 21/08/2024, Joe mentions Emma: </a:t>
            </a:r>
            <a:r>
              <a:rPr lang="en-US" i="1" dirty="0"/>
              <a:t>"</a:t>
            </a:r>
            <a:r>
              <a:rPr lang="en-US" dirty="0"/>
              <a:t>"That's serious stuff Emma. Do you know how might be interested?</a:t>
            </a:r>
          </a:p>
          <a:p>
            <a:pPr>
              <a:buFont typeface="Arial" panose="020B0604020202020204" pitchFamily="34" charset="0"/>
              <a:buChar char="•"/>
            </a:pPr>
            <a:r>
              <a:rPr lang="en-US" b="1" dirty="0"/>
              <a:t>Business Context:</a:t>
            </a:r>
            <a:r>
              <a:rPr lang="en-US" dirty="0"/>
              <a:t> The conversation revolves around business discussions, with Emma being referenced by name, and the phone is used for such strategic communications.</a:t>
            </a:r>
          </a:p>
          <a:p>
            <a:endParaRPr lang="en-US" dirty="0"/>
          </a:p>
        </p:txBody>
      </p:sp>
    </p:spTree>
    <p:extLst>
      <p:ext uri="{BB962C8B-B14F-4D97-AF65-F5344CB8AC3E}">
        <p14:creationId xmlns:p14="http://schemas.microsoft.com/office/powerpoint/2010/main" val="3038158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39094-D001-07CD-89C3-113CE4FA7568}"/>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0364CB1B-4E9C-D55C-ADDF-7C9C839A23CA}"/>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8</a:t>
            </a:fld>
            <a:endParaRPr lang="en-US" dirty="0"/>
          </a:p>
        </p:txBody>
      </p:sp>
      <p:pic>
        <p:nvPicPr>
          <p:cNvPr id="3" name="Picture 2" descr="A screenshot of a computer&#10;&#10;Description automatically generated">
            <a:extLst>
              <a:ext uri="{FF2B5EF4-FFF2-40B4-BE49-F238E27FC236}">
                <a16:creationId xmlns:a16="http://schemas.microsoft.com/office/drawing/2014/main" id="{FD27C3AA-EAD0-F68A-9680-27A9B455FF6B}"/>
              </a:ext>
            </a:extLst>
          </p:cNvPr>
          <p:cNvPicPr>
            <a:picLocks noChangeAspect="1"/>
          </p:cNvPicPr>
          <p:nvPr/>
        </p:nvPicPr>
        <p:blipFill>
          <a:blip r:embed="rId3"/>
          <a:stretch>
            <a:fillRect/>
          </a:stretch>
        </p:blipFill>
        <p:spPr>
          <a:xfrm>
            <a:off x="975351" y="416560"/>
            <a:ext cx="9397999" cy="4846320"/>
          </a:xfrm>
          <a:prstGeom prst="rect">
            <a:avLst/>
          </a:prstGeom>
        </p:spPr>
      </p:pic>
      <p:sp>
        <p:nvSpPr>
          <p:cNvPr id="4" name="TextBox 3">
            <a:extLst>
              <a:ext uri="{FF2B5EF4-FFF2-40B4-BE49-F238E27FC236}">
                <a16:creationId xmlns:a16="http://schemas.microsoft.com/office/drawing/2014/main" id="{13189764-96D0-136E-99B6-7951C9A405FE}"/>
              </a:ext>
            </a:extLst>
          </p:cNvPr>
          <p:cNvSpPr txBox="1"/>
          <p:nvPr/>
        </p:nvSpPr>
        <p:spPr>
          <a:xfrm>
            <a:off x="831098" y="5433019"/>
            <a:ext cx="9682480" cy="923330"/>
          </a:xfrm>
          <a:prstGeom prst="rect">
            <a:avLst/>
          </a:prstGeom>
          <a:noFill/>
        </p:spPr>
        <p:txBody>
          <a:bodyPr wrap="square" rtlCol="0">
            <a:spAutoFit/>
          </a:bodyPr>
          <a:lstStyle/>
          <a:p>
            <a:r>
              <a:rPr lang="en-US" b="1" dirty="0"/>
              <a:t>Evidence 3:</a:t>
            </a:r>
            <a:endParaRPr lang="en-US" dirty="0"/>
          </a:p>
          <a:p>
            <a:pPr>
              <a:buFont typeface="Arial" panose="020B0604020202020204" pitchFamily="34" charset="0"/>
              <a:buChar char="•"/>
            </a:pPr>
            <a:r>
              <a:rPr lang="en-US" b="1" dirty="0"/>
              <a:t>WhatsApp Conversation:</a:t>
            </a:r>
            <a:r>
              <a:rPr lang="en-US" dirty="0"/>
              <a:t> In a message dated 29/08/2024, Joe mentions Emma: I am flying to Glasgow to meet a contact over there for a meeting."</a:t>
            </a:r>
          </a:p>
        </p:txBody>
      </p:sp>
    </p:spTree>
    <p:extLst>
      <p:ext uri="{BB962C8B-B14F-4D97-AF65-F5344CB8AC3E}">
        <p14:creationId xmlns:p14="http://schemas.microsoft.com/office/powerpoint/2010/main" val="2283744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19AD26-5CB0-F06B-9CF2-9C6693067F54}"/>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C30CB360-0277-E4C4-11AB-F2173D25AA58}"/>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9</a:t>
            </a:fld>
            <a:endParaRPr lang="en-US" dirty="0"/>
          </a:p>
        </p:txBody>
      </p:sp>
      <p:sp>
        <p:nvSpPr>
          <p:cNvPr id="2" name="TextBox 1">
            <a:extLst>
              <a:ext uri="{FF2B5EF4-FFF2-40B4-BE49-F238E27FC236}">
                <a16:creationId xmlns:a16="http://schemas.microsoft.com/office/drawing/2014/main" id="{518730C7-3ADD-B694-43AB-A31A2737DCA8}"/>
              </a:ext>
            </a:extLst>
          </p:cNvPr>
          <p:cNvSpPr txBox="1"/>
          <p:nvPr/>
        </p:nvSpPr>
        <p:spPr>
          <a:xfrm>
            <a:off x="741680" y="345440"/>
            <a:ext cx="4898649" cy="461665"/>
          </a:xfrm>
          <a:prstGeom prst="rect">
            <a:avLst/>
          </a:prstGeom>
          <a:noFill/>
        </p:spPr>
        <p:txBody>
          <a:bodyPr wrap="none" rtlCol="0">
            <a:spAutoFit/>
          </a:bodyPr>
          <a:lstStyle/>
          <a:p>
            <a:r>
              <a:rPr lang="en-US" sz="2400" b="1" dirty="0"/>
              <a:t>2. Samsung Device Ownership – Joe</a:t>
            </a:r>
          </a:p>
        </p:txBody>
      </p:sp>
      <p:pic>
        <p:nvPicPr>
          <p:cNvPr id="4" name="Picture 3" descr="A screenshot of a computer&#10;&#10;Description automatically generated">
            <a:extLst>
              <a:ext uri="{FF2B5EF4-FFF2-40B4-BE49-F238E27FC236}">
                <a16:creationId xmlns:a16="http://schemas.microsoft.com/office/drawing/2014/main" id="{8DA189C7-8660-2169-49B1-E24C6584CCFD}"/>
              </a:ext>
            </a:extLst>
          </p:cNvPr>
          <p:cNvPicPr>
            <a:picLocks noChangeAspect="1"/>
          </p:cNvPicPr>
          <p:nvPr/>
        </p:nvPicPr>
        <p:blipFill>
          <a:blip r:embed="rId3"/>
          <a:srcRect t="-1669" r="17017" b="21441"/>
          <a:stretch/>
        </p:blipFill>
        <p:spPr>
          <a:xfrm>
            <a:off x="944880" y="920354"/>
            <a:ext cx="7152640" cy="4393326"/>
          </a:xfrm>
          <a:prstGeom prst="rect">
            <a:avLst/>
          </a:prstGeom>
        </p:spPr>
      </p:pic>
      <p:sp>
        <p:nvSpPr>
          <p:cNvPr id="5" name="TextBox 4">
            <a:extLst>
              <a:ext uri="{FF2B5EF4-FFF2-40B4-BE49-F238E27FC236}">
                <a16:creationId xmlns:a16="http://schemas.microsoft.com/office/drawing/2014/main" id="{BC7F3068-94E6-27D3-7EA0-AB61E0FDE0F2}"/>
              </a:ext>
            </a:extLst>
          </p:cNvPr>
          <p:cNvSpPr txBox="1"/>
          <p:nvPr/>
        </p:nvSpPr>
        <p:spPr>
          <a:xfrm>
            <a:off x="741680" y="5527040"/>
            <a:ext cx="9788333" cy="1477328"/>
          </a:xfrm>
          <a:prstGeom prst="rect">
            <a:avLst/>
          </a:prstGeom>
          <a:noFill/>
        </p:spPr>
        <p:txBody>
          <a:bodyPr wrap="square" rtlCol="0">
            <a:spAutoFit/>
          </a:bodyPr>
          <a:lstStyle/>
          <a:p>
            <a:r>
              <a:rPr lang="en-US" b="1" dirty="0"/>
              <a:t>Evidence 1:</a:t>
            </a:r>
            <a:endParaRPr lang="en-US" dirty="0"/>
          </a:p>
          <a:p>
            <a:r>
              <a:rPr lang="en-US" dirty="0"/>
              <a:t>The ticket for Joe's travel to Glasgow strengthens the case. The travel details are consistent with the business context discussed in the WhatsApp messages, supporting that Joe is the owner of the Samsung device.</a:t>
            </a:r>
          </a:p>
          <a:p>
            <a:endParaRPr lang="en-US" dirty="0"/>
          </a:p>
        </p:txBody>
      </p:sp>
    </p:spTree>
    <p:extLst>
      <p:ext uri="{BB962C8B-B14F-4D97-AF65-F5344CB8AC3E}">
        <p14:creationId xmlns:p14="http://schemas.microsoft.com/office/powerpoint/2010/main" val="2602154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98614-3930-1D8A-26E5-E29B0DAA7D5A}"/>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B0AB1A72-2233-5661-8AE1-09A54EAC8FE8}"/>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10</a:t>
            </a:fld>
            <a:endParaRPr lang="en-US" dirty="0"/>
          </a:p>
        </p:txBody>
      </p:sp>
      <p:sp>
        <p:nvSpPr>
          <p:cNvPr id="3" name="TextBox 2">
            <a:extLst>
              <a:ext uri="{FF2B5EF4-FFF2-40B4-BE49-F238E27FC236}">
                <a16:creationId xmlns:a16="http://schemas.microsoft.com/office/drawing/2014/main" id="{20734E58-9FCC-7F29-29E1-A288AD476035}"/>
              </a:ext>
            </a:extLst>
          </p:cNvPr>
          <p:cNvSpPr txBox="1"/>
          <p:nvPr/>
        </p:nvSpPr>
        <p:spPr>
          <a:xfrm>
            <a:off x="967740" y="1506974"/>
            <a:ext cx="6101080" cy="369332"/>
          </a:xfrm>
          <a:prstGeom prst="rect">
            <a:avLst/>
          </a:prstGeom>
          <a:noFill/>
        </p:spPr>
        <p:txBody>
          <a:bodyPr wrap="square">
            <a:spAutoFit/>
          </a:bodyPr>
          <a:lstStyle/>
          <a:p>
            <a:r>
              <a:rPr lang="en-US" b="1" dirty="0"/>
              <a:t>3</a:t>
            </a:r>
            <a:r>
              <a:rPr lang="en-US" sz="1800" b="1" dirty="0"/>
              <a:t>. Nokia/</a:t>
            </a:r>
            <a:r>
              <a:rPr lang="en-US" sz="1800" b="1" dirty="0" err="1"/>
              <a:t>Ulefone</a:t>
            </a:r>
            <a:r>
              <a:rPr lang="en-US" sz="1800" b="1" dirty="0"/>
              <a:t> Device Ownership – </a:t>
            </a:r>
            <a:r>
              <a:rPr lang="en-US" b="1" dirty="0"/>
              <a:t>Norman</a:t>
            </a:r>
            <a:endParaRPr lang="en-US" sz="1800" b="1" dirty="0"/>
          </a:p>
        </p:txBody>
      </p:sp>
      <p:sp>
        <p:nvSpPr>
          <p:cNvPr id="2" name="TextBox 1">
            <a:extLst>
              <a:ext uri="{FF2B5EF4-FFF2-40B4-BE49-F238E27FC236}">
                <a16:creationId xmlns:a16="http://schemas.microsoft.com/office/drawing/2014/main" id="{C8F9D931-4733-EB84-479B-F7675D342ACB}"/>
              </a:ext>
            </a:extLst>
          </p:cNvPr>
          <p:cNvSpPr txBox="1"/>
          <p:nvPr/>
        </p:nvSpPr>
        <p:spPr>
          <a:xfrm>
            <a:off x="967740" y="2600960"/>
            <a:ext cx="10132651" cy="1200329"/>
          </a:xfrm>
          <a:prstGeom prst="rect">
            <a:avLst/>
          </a:prstGeom>
          <a:noFill/>
        </p:spPr>
        <p:txBody>
          <a:bodyPr wrap="square" rtlCol="0">
            <a:spAutoFit/>
          </a:bodyPr>
          <a:lstStyle/>
          <a:p>
            <a:r>
              <a:rPr lang="en-US" b="1" dirty="0"/>
              <a:t>Absence Evidence:</a:t>
            </a:r>
            <a:br>
              <a:rPr lang="en-US" dirty="0"/>
            </a:br>
            <a:r>
              <a:rPr lang="en-US" dirty="0"/>
              <a:t>The analysis of both the Nokia and </a:t>
            </a:r>
            <a:r>
              <a:rPr lang="en-US" dirty="0" err="1"/>
              <a:t>Ulefone</a:t>
            </a:r>
            <a:r>
              <a:rPr lang="en-US" dirty="0"/>
              <a:t> devices does not provide direct identifiers (e.g., specific contacts, chats, or location data) linking the devices to a particular individual. No concrete proof emerges from the extracted data.</a:t>
            </a:r>
          </a:p>
        </p:txBody>
      </p:sp>
    </p:spTree>
    <p:extLst>
      <p:ext uri="{BB962C8B-B14F-4D97-AF65-F5344CB8AC3E}">
        <p14:creationId xmlns:p14="http://schemas.microsoft.com/office/powerpoint/2010/main" val="1087583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C02E7C-F28C-3D9F-04F4-FA85BD0895E2}"/>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8898C88D-5286-B0D5-AAAD-6D1C16E66DBE}"/>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11</a:t>
            </a:fld>
            <a:endParaRPr lang="en-US" dirty="0"/>
          </a:p>
        </p:txBody>
      </p:sp>
      <p:sp>
        <p:nvSpPr>
          <p:cNvPr id="2" name="TextBox 1">
            <a:extLst>
              <a:ext uri="{FF2B5EF4-FFF2-40B4-BE49-F238E27FC236}">
                <a16:creationId xmlns:a16="http://schemas.microsoft.com/office/drawing/2014/main" id="{B759E50C-938B-185F-A253-76D72E93CDF6}"/>
              </a:ext>
            </a:extLst>
          </p:cNvPr>
          <p:cNvSpPr txBox="1"/>
          <p:nvPr/>
        </p:nvSpPr>
        <p:spPr>
          <a:xfrm>
            <a:off x="348686" y="629920"/>
            <a:ext cx="3567836" cy="461665"/>
          </a:xfrm>
          <a:prstGeom prst="rect">
            <a:avLst/>
          </a:prstGeom>
          <a:noFill/>
        </p:spPr>
        <p:txBody>
          <a:bodyPr wrap="none" rtlCol="0">
            <a:spAutoFit/>
          </a:bodyPr>
          <a:lstStyle/>
          <a:p>
            <a:r>
              <a:rPr lang="en-US" sz="2400" b="1" dirty="0"/>
              <a:t>4.Memory Search Process</a:t>
            </a:r>
          </a:p>
        </p:txBody>
      </p:sp>
      <p:pic>
        <p:nvPicPr>
          <p:cNvPr id="4" name="Picture 3" descr="A screenshot of a computer&#10;&#10;Description automatically generated">
            <a:extLst>
              <a:ext uri="{FF2B5EF4-FFF2-40B4-BE49-F238E27FC236}">
                <a16:creationId xmlns:a16="http://schemas.microsoft.com/office/drawing/2014/main" id="{217AF8C1-D684-9F0A-E386-8727E5D4A65D}"/>
              </a:ext>
            </a:extLst>
          </p:cNvPr>
          <p:cNvPicPr>
            <a:picLocks noChangeAspect="1"/>
          </p:cNvPicPr>
          <p:nvPr/>
        </p:nvPicPr>
        <p:blipFill>
          <a:blip r:embed="rId3"/>
          <a:stretch>
            <a:fillRect/>
          </a:stretch>
        </p:blipFill>
        <p:spPr>
          <a:xfrm>
            <a:off x="348686" y="1515604"/>
            <a:ext cx="5537471" cy="3113565"/>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496142F1-2FE3-A342-C708-6A8D6640D800}"/>
              </a:ext>
            </a:extLst>
          </p:cNvPr>
          <p:cNvPicPr>
            <a:picLocks noChangeAspect="1"/>
          </p:cNvPicPr>
          <p:nvPr/>
        </p:nvPicPr>
        <p:blipFill>
          <a:blip r:embed="rId4"/>
          <a:stretch>
            <a:fillRect/>
          </a:stretch>
        </p:blipFill>
        <p:spPr>
          <a:xfrm>
            <a:off x="6228922" y="1529382"/>
            <a:ext cx="5537471" cy="3113565"/>
          </a:xfrm>
          <a:prstGeom prst="rect">
            <a:avLst/>
          </a:prstGeom>
        </p:spPr>
      </p:pic>
      <p:sp>
        <p:nvSpPr>
          <p:cNvPr id="23" name="TextBox 22">
            <a:extLst>
              <a:ext uri="{FF2B5EF4-FFF2-40B4-BE49-F238E27FC236}">
                <a16:creationId xmlns:a16="http://schemas.microsoft.com/office/drawing/2014/main" id="{2061A427-88E4-37E3-9520-D5EC3E1F6027}"/>
              </a:ext>
            </a:extLst>
          </p:cNvPr>
          <p:cNvSpPr txBox="1"/>
          <p:nvPr/>
        </p:nvSpPr>
        <p:spPr>
          <a:xfrm>
            <a:off x="822960" y="5801360"/>
            <a:ext cx="184731" cy="369332"/>
          </a:xfrm>
          <a:prstGeom prst="rect">
            <a:avLst/>
          </a:prstGeom>
          <a:noFill/>
        </p:spPr>
        <p:txBody>
          <a:bodyPr wrap="none" rtlCol="0">
            <a:spAutoFit/>
          </a:bodyPr>
          <a:lstStyle/>
          <a:p>
            <a:endParaRPr lang="en-US" dirty="0"/>
          </a:p>
        </p:txBody>
      </p:sp>
      <p:sp>
        <p:nvSpPr>
          <p:cNvPr id="25" name="TextBox 24">
            <a:extLst>
              <a:ext uri="{FF2B5EF4-FFF2-40B4-BE49-F238E27FC236}">
                <a16:creationId xmlns:a16="http://schemas.microsoft.com/office/drawing/2014/main" id="{457EA531-03A8-B09B-F26A-B69EEFD9C54E}"/>
              </a:ext>
            </a:extLst>
          </p:cNvPr>
          <p:cNvSpPr txBox="1"/>
          <p:nvPr/>
        </p:nvSpPr>
        <p:spPr>
          <a:xfrm>
            <a:off x="348686" y="5049520"/>
            <a:ext cx="10517788" cy="1477328"/>
          </a:xfrm>
          <a:prstGeom prst="rect">
            <a:avLst/>
          </a:prstGeom>
          <a:noFill/>
        </p:spPr>
        <p:txBody>
          <a:bodyPr wrap="square" rtlCol="0">
            <a:spAutoFit/>
          </a:bodyPr>
          <a:lstStyle/>
          <a:p>
            <a:r>
              <a:rPr lang="en-US" b="1" dirty="0"/>
              <a:t>1.Memory Search </a:t>
            </a:r>
            <a:r>
              <a:rPr lang="en-US" dirty="0"/>
              <a:t>: Using the Cellebrite Physical Analyzer, a detailed search was conducted on the Huawei device to find specific data related to the user's activities.</a:t>
            </a:r>
          </a:p>
          <a:p>
            <a:endParaRPr lang="en-US" dirty="0"/>
          </a:p>
          <a:p>
            <a:r>
              <a:rPr lang="en-US" b="1" dirty="0"/>
              <a:t>2.Key Search Term: </a:t>
            </a:r>
            <a:r>
              <a:rPr lang="en-US" dirty="0"/>
              <a:t>Searches were performed for relevant terms like "Emma," "Joe," and other keywords linked to business transactions or communication.</a:t>
            </a:r>
          </a:p>
        </p:txBody>
      </p:sp>
    </p:spTree>
    <p:extLst>
      <p:ext uri="{BB962C8B-B14F-4D97-AF65-F5344CB8AC3E}">
        <p14:creationId xmlns:p14="http://schemas.microsoft.com/office/powerpoint/2010/main" val="1759754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70D8C-DB0C-2BB8-9972-0789F6FA1158}"/>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F9628FF5-7293-95B9-4954-BC4C3B35BB7A}"/>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12</a:t>
            </a:fld>
            <a:endParaRPr lang="en-US" dirty="0"/>
          </a:p>
        </p:txBody>
      </p:sp>
      <p:sp>
        <p:nvSpPr>
          <p:cNvPr id="2" name="TextBox 1">
            <a:extLst>
              <a:ext uri="{FF2B5EF4-FFF2-40B4-BE49-F238E27FC236}">
                <a16:creationId xmlns:a16="http://schemas.microsoft.com/office/drawing/2014/main" id="{E4439431-AB6C-55DC-0325-EC9F77D9E972}"/>
              </a:ext>
            </a:extLst>
          </p:cNvPr>
          <p:cNvSpPr txBox="1"/>
          <p:nvPr/>
        </p:nvSpPr>
        <p:spPr>
          <a:xfrm>
            <a:off x="660400" y="751840"/>
            <a:ext cx="3199146" cy="461665"/>
          </a:xfrm>
          <a:prstGeom prst="rect">
            <a:avLst/>
          </a:prstGeom>
          <a:noFill/>
        </p:spPr>
        <p:txBody>
          <a:bodyPr wrap="none" rtlCol="0">
            <a:spAutoFit/>
          </a:bodyPr>
          <a:lstStyle/>
          <a:p>
            <a:r>
              <a:rPr lang="en-US" sz="2400" b="1" dirty="0"/>
              <a:t>5.Timeline Range Filter</a:t>
            </a:r>
          </a:p>
        </p:txBody>
      </p:sp>
      <p:pic>
        <p:nvPicPr>
          <p:cNvPr id="4" name="Picture 3" descr="A screenshot of a computer">
            <a:extLst>
              <a:ext uri="{FF2B5EF4-FFF2-40B4-BE49-F238E27FC236}">
                <a16:creationId xmlns:a16="http://schemas.microsoft.com/office/drawing/2014/main" id="{94CEC094-DDC4-F8C9-8CFE-814E952B560C}"/>
              </a:ext>
            </a:extLst>
          </p:cNvPr>
          <p:cNvPicPr>
            <a:picLocks noChangeAspect="1"/>
          </p:cNvPicPr>
          <p:nvPr/>
        </p:nvPicPr>
        <p:blipFill>
          <a:blip r:embed="rId3"/>
          <a:stretch>
            <a:fillRect/>
          </a:stretch>
        </p:blipFill>
        <p:spPr>
          <a:xfrm>
            <a:off x="743500" y="1412935"/>
            <a:ext cx="8796739" cy="4032130"/>
          </a:xfrm>
          <a:prstGeom prst="rect">
            <a:avLst/>
          </a:prstGeom>
        </p:spPr>
      </p:pic>
      <p:sp>
        <p:nvSpPr>
          <p:cNvPr id="5" name="TextBox 4">
            <a:extLst>
              <a:ext uri="{FF2B5EF4-FFF2-40B4-BE49-F238E27FC236}">
                <a16:creationId xmlns:a16="http://schemas.microsoft.com/office/drawing/2014/main" id="{B5F38F04-815B-6288-DE99-A76C1D0C8461}"/>
              </a:ext>
            </a:extLst>
          </p:cNvPr>
          <p:cNvSpPr txBox="1"/>
          <p:nvPr/>
        </p:nvSpPr>
        <p:spPr>
          <a:xfrm>
            <a:off x="883921" y="5963920"/>
            <a:ext cx="9804400" cy="646331"/>
          </a:xfrm>
          <a:prstGeom prst="rect">
            <a:avLst/>
          </a:prstGeom>
          <a:noFill/>
        </p:spPr>
        <p:txBody>
          <a:bodyPr wrap="square" rtlCol="0">
            <a:spAutoFit/>
          </a:bodyPr>
          <a:lstStyle/>
          <a:p>
            <a:r>
              <a:rPr lang="en-US" dirty="0"/>
              <a:t>Timeline filters were applied within Cellebrite to narrow down specific time frames that match crucial business discussions.</a:t>
            </a:r>
          </a:p>
        </p:txBody>
      </p:sp>
    </p:spTree>
    <p:extLst>
      <p:ext uri="{BB962C8B-B14F-4D97-AF65-F5344CB8AC3E}">
        <p14:creationId xmlns:p14="http://schemas.microsoft.com/office/powerpoint/2010/main" val="2079709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54EF1-1EB7-FD00-581E-95F04687C173}"/>
            </a:ext>
          </a:extLst>
        </p:cNvPr>
        <p:cNvGrpSpPr/>
        <p:nvPr/>
      </p:nvGrpSpPr>
      <p:grpSpPr>
        <a:xfrm>
          <a:off x="0" y="0"/>
          <a:ext cx="0" cy="0"/>
          <a:chOff x="0" y="0"/>
          <a:chExt cx="0" cy="0"/>
        </a:xfrm>
      </p:grpSpPr>
      <p:sp>
        <p:nvSpPr>
          <p:cNvPr id="68" name="Slide Number Placeholder 67">
            <a:extLst>
              <a:ext uri="{FF2B5EF4-FFF2-40B4-BE49-F238E27FC236}">
                <a16:creationId xmlns:a16="http://schemas.microsoft.com/office/drawing/2014/main" id="{7188DA20-9CC6-F338-8714-490EF712CDB7}"/>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13</a:t>
            </a:fld>
            <a:endParaRPr lang="en-US" dirty="0"/>
          </a:p>
        </p:txBody>
      </p:sp>
      <p:sp>
        <p:nvSpPr>
          <p:cNvPr id="2" name="TextBox 1">
            <a:extLst>
              <a:ext uri="{FF2B5EF4-FFF2-40B4-BE49-F238E27FC236}">
                <a16:creationId xmlns:a16="http://schemas.microsoft.com/office/drawing/2014/main" id="{2FB4E797-7944-58CA-02DC-23BD881DA9A3}"/>
              </a:ext>
            </a:extLst>
          </p:cNvPr>
          <p:cNvSpPr txBox="1"/>
          <p:nvPr/>
        </p:nvSpPr>
        <p:spPr>
          <a:xfrm>
            <a:off x="724847" y="751840"/>
            <a:ext cx="1600118" cy="461665"/>
          </a:xfrm>
          <a:prstGeom prst="rect">
            <a:avLst/>
          </a:prstGeom>
          <a:noFill/>
        </p:spPr>
        <p:txBody>
          <a:bodyPr wrap="none" rtlCol="0">
            <a:spAutoFit/>
          </a:bodyPr>
          <a:lstStyle/>
          <a:p>
            <a:r>
              <a:rPr lang="en-US" sz="2400" b="1" dirty="0"/>
              <a:t>Conclusion</a:t>
            </a:r>
          </a:p>
        </p:txBody>
      </p:sp>
      <p:sp>
        <p:nvSpPr>
          <p:cNvPr id="3" name="TextBox 2">
            <a:extLst>
              <a:ext uri="{FF2B5EF4-FFF2-40B4-BE49-F238E27FC236}">
                <a16:creationId xmlns:a16="http://schemas.microsoft.com/office/drawing/2014/main" id="{04F65BAB-892A-F34E-ED43-B5E3CC3C4500}"/>
              </a:ext>
            </a:extLst>
          </p:cNvPr>
          <p:cNvSpPr txBox="1"/>
          <p:nvPr/>
        </p:nvSpPr>
        <p:spPr>
          <a:xfrm>
            <a:off x="724847" y="1757680"/>
            <a:ext cx="10142279" cy="3970318"/>
          </a:xfrm>
          <a:prstGeom prst="rect">
            <a:avLst/>
          </a:prstGeom>
          <a:noFill/>
        </p:spPr>
        <p:txBody>
          <a:bodyPr wrap="square" rtlCol="0">
            <a:spAutoFit/>
          </a:bodyPr>
          <a:lstStyle/>
          <a:p>
            <a:r>
              <a:rPr lang="en-US" dirty="0"/>
              <a:t>Through detailed forensic analysis of WhatsApp message logs, location data, and memory searches, we have identified the ownership of three mobile devices:</a:t>
            </a:r>
          </a:p>
          <a:p>
            <a:pPr>
              <a:buFont typeface="Arial" panose="020B0604020202020204" pitchFamily="34" charset="0"/>
              <a:buChar char="•"/>
            </a:pPr>
            <a:r>
              <a:rPr lang="en-US" dirty="0"/>
              <a:t>Huawei Device: Likely Joe’s phone, as evidenced by business-related conversations, client meetings, and travel context.</a:t>
            </a:r>
          </a:p>
          <a:p>
            <a:pPr>
              <a:buFont typeface="Arial" panose="020B0604020202020204" pitchFamily="34" charset="0"/>
              <a:buChar char="•"/>
            </a:pPr>
            <a:endParaRPr lang="en-US" dirty="0"/>
          </a:p>
          <a:p>
            <a:pPr>
              <a:buFont typeface="Arial" panose="020B0604020202020204" pitchFamily="34" charset="0"/>
              <a:buChar char="•"/>
            </a:pPr>
            <a:r>
              <a:rPr lang="en-US" dirty="0"/>
              <a:t>Samsung Device: Most likely Emma’s phone, confirmed through direct mentions and the context of strategic business discussions.</a:t>
            </a:r>
          </a:p>
          <a:p>
            <a:pPr>
              <a:buFont typeface="Arial" panose="020B0604020202020204" pitchFamily="34" charset="0"/>
              <a:buChar char="•"/>
            </a:pPr>
            <a:endParaRPr lang="en-US" dirty="0"/>
          </a:p>
          <a:p>
            <a:pPr>
              <a:buFont typeface="Arial" panose="020B0604020202020204" pitchFamily="34" charset="0"/>
              <a:buChar char="•"/>
            </a:pPr>
            <a:r>
              <a:rPr lang="en-US" dirty="0"/>
              <a:t>Nokia Device: Inferred to belong to Norman, based on metadata and business-related conversations.</a:t>
            </a:r>
          </a:p>
          <a:p>
            <a:pPr>
              <a:buFont typeface="Arial" panose="020B0604020202020204" pitchFamily="34" charset="0"/>
              <a:buChar char="•"/>
            </a:pPr>
            <a:endParaRPr lang="en-US" dirty="0"/>
          </a:p>
          <a:p>
            <a:r>
              <a:rPr lang="en-US" dirty="0"/>
              <a:t>The combination of metadata, location tracking, and message logs provides solid evidence supporting the device ownership claims.</a:t>
            </a:r>
          </a:p>
          <a:p>
            <a:endParaRPr lang="en-US" dirty="0"/>
          </a:p>
        </p:txBody>
      </p:sp>
    </p:spTree>
    <p:extLst>
      <p:ext uri="{BB962C8B-B14F-4D97-AF65-F5344CB8AC3E}">
        <p14:creationId xmlns:p14="http://schemas.microsoft.com/office/powerpoint/2010/main" val="4283906287"/>
      </p:ext>
    </p:extLst>
  </p:cSld>
  <p:clrMapOvr>
    <a:masterClrMapping/>
  </p:clrMapOvr>
</p:sld>
</file>

<file path=ppt/theme/theme1.xml><?xml version="1.0" encoding="utf-8"?>
<a:theme xmlns:a="http://schemas.openxmlformats.org/drawingml/2006/main" name="Custom">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stom" id="{F85C13B5-8B75-4CB8-BA5E-9CAC0747196D}" vid="{617487EE-AB70-4C55-8A81-E6744CC4A2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ABF691C-888B-4061-8A6F-D5CE84A0254B}">
  <ds:schemaRefs>
    <ds:schemaRef ds:uri="http://schemas.microsoft.com/sharepoint/v3/contenttype/forms"/>
  </ds:schemaRefs>
</ds:datastoreItem>
</file>

<file path=customXml/itemProps2.xml><?xml version="1.0" encoding="utf-8"?>
<ds:datastoreItem xmlns:ds="http://schemas.openxmlformats.org/officeDocument/2006/customXml" ds:itemID="{49168DCE-134F-4610-A6AA-88CEBE8D71D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EDE3176-A15D-46A3-BDDB-64A0D73632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Minimalist presentation</Template>
  <TotalTime>184</TotalTime>
  <Words>1008</Words>
  <Application>Microsoft Office PowerPoint</Application>
  <PresentationFormat>Widescreen</PresentationFormat>
  <Paragraphs>103</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Bodoni MT</vt:lpstr>
      <vt:lpstr>Calibri</vt:lpstr>
      <vt:lpstr>Tenorite</vt:lpstr>
      <vt:lpstr>Custom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Mizanur Rahman</dc:creator>
  <cp:lastModifiedBy>Mizanur Rahman</cp:lastModifiedBy>
  <cp:revision>3</cp:revision>
  <dcterms:created xsi:type="dcterms:W3CDTF">2025-12-17T23:46:46Z</dcterms:created>
  <dcterms:modified xsi:type="dcterms:W3CDTF">2025-12-18T10:24:21Z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