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781" r:id="rId2"/>
    <p:sldId id="782" r:id="rId3"/>
    <p:sldId id="257" r:id="rId4"/>
    <p:sldId id="259" r:id="rId5"/>
    <p:sldId id="783" r:id="rId6"/>
    <p:sldId id="260" r:id="rId7"/>
    <p:sldId id="261" r:id="rId8"/>
    <p:sldId id="271" r:id="rId9"/>
    <p:sldId id="269" r:id="rId10"/>
    <p:sldId id="270" r:id="rId11"/>
    <p:sldId id="268" r:id="rId12"/>
    <p:sldId id="275" r:id="rId13"/>
    <p:sldId id="265" r:id="rId14"/>
    <p:sldId id="784" r:id="rId15"/>
    <p:sldId id="785" r:id="rId16"/>
    <p:sldId id="786" r:id="rId17"/>
    <p:sldId id="787" r:id="rId18"/>
    <p:sldId id="788" r:id="rId19"/>
    <p:sldId id="789" r:id="rId20"/>
    <p:sldId id="790" r:id="rId21"/>
    <p:sldId id="791" r:id="rId22"/>
    <p:sldId id="792" r:id="rId23"/>
    <p:sldId id="793" r:id="rId24"/>
    <p:sldId id="794" r:id="rId25"/>
    <p:sldId id="795" r:id="rId26"/>
    <p:sldId id="796" r:id="rId27"/>
    <p:sldId id="797" r:id="rId28"/>
    <p:sldId id="798" r:id="rId29"/>
    <p:sldId id="799" r:id="rId30"/>
    <p:sldId id="800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D407DB-FD51-4465-A77B-6ED6AED636B1}" v="62" dt="2026-03-11T21:20:44.3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8" autoAdjust="0"/>
    <p:restoredTop sz="94660"/>
  </p:normalViewPr>
  <p:slideViewPr>
    <p:cSldViewPr snapToGrid="0">
      <p:cViewPr varScale="1">
        <p:scale>
          <a:sx n="75" d="100"/>
          <a:sy n="75" d="100"/>
        </p:scale>
        <p:origin x="69" y="5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bad Banissi" userId="46ce2bb489724496" providerId="LiveId" clId="{00C2EBFC-F7A4-4F9D-811A-7E1AEC1E73C0}"/>
    <pc:docChg chg="undo custSel addSld delSld modSld sldOrd">
      <pc:chgData name="Ebad Banissi" userId="46ce2bb489724496" providerId="LiveId" clId="{00C2EBFC-F7A4-4F9D-811A-7E1AEC1E73C0}" dt="2026-03-11T21:24:57.304" v="527" actId="207"/>
      <pc:docMkLst>
        <pc:docMk/>
      </pc:docMkLst>
      <pc:sldChg chg="modSp mod">
        <pc:chgData name="Ebad Banissi" userId="46ce2bb489724496" providerId="LiveId" clId="{00C2EBFC-F7A4-4F9D-811A-7E1AEC1E73C0}" dt="2026-03-11T19:39:31.668" v="19" actId="5793"/>
        <pc:sldMkLst>
          <pc:docMk/>
          <pc:sldMk cId="1078319218" sldId="257"/>
        </pc:sldMkLst>
        <pc:spChg chg="mod">
          <ac:chgData name="Ebad Banissi" userId="46ce2bb489724496" providerId="LiveId" clId="{00C2EBFC-F7A4-4F9D-811A-7E1AEC1E73C0}" dt="2026-03-11T19:39:31.668" v="19" actId="5793"/>
          <ac:spMkLst>
            <pc:docMk/>
            <pc:sldMk cId="1078319218" sldId="257"/>
            <ac:spMk id="3" creationId="{F7A8E270-ACD7-4E26-BA44-6EC3670F43F7}"/>
          </ac:spMkLst>
        </pc:spChg>
      </pc:sldChg>
      <pc:sldChg chg="modSp mod">
        <pc:chgData name="Ebad Banissi" userId="46ce2bb489724496" providerId="LiveId" clId="{00C2EBFC-F7A4-4F9D-811A-7E1AEC1E73C0}" dt="2026-03-11T19:40:54.963" v="30" actId="20577"/>
        <pc:sldMkLst>
          <pc:docMk/>
          <pc:sldMk cId="1341623230" sldId="259"/>
        </pc:sldMkLst>
        <pc:spChg chg="mod">
          <ac:chgData name="Ebad Banissi" userId="46ce2bb489724496" providerId="LiveId" clId="{00C2EBFC-F7A4-4F9D-811A-7E1AEC1E73C0}" dt="2026-03-11T19:40:02.668" v="22" actId="14100"/>
          <ac:spMkLst>
            <pc:docMk/>
            <pc:sldMk cId="1341623230" sldId="259"/>
            <ac:spMk id="2" creationId="{3225E215-CD89-410C-948F-8045B4C43EAF}"/>
          </ac:spMkLst>
        </pc:spChg>
        <pc:spChg chg="mod">
          <ac:chgData name="Ebad Banissi" userId="46ce2bb489724496" providerId="LiveId" clId="{00C2EBFC-F7A4-4F9D-811A-7E1AEC1E73C0}" dt="2026-03-11T19:40:54.963" v="30" actId="20577"/>
          <ac:spMkLst>
            <pc:docMk/>
            <pc:sldMk cId="1341623230" sldId="259"/>
            <ac:spMk id="3" creationId="{04B5DDF1-9849-452C-A53A-31E31EFB9CCD}"/>
          </ac:spMkLst>
        </pc:spChg>
      </pc:sldChg>
      <pc:sldChg chg="modSp mod">
        <pc:chgData name="Ebad Banissi" userId="46ce2bb489724496" providerId="LiveId" clId="{00C2EBFC-F7A4-4F9D-811A-7E1AEC1E73C0}" dt="2026-03-11T19:43:44.983" v="50" actId="5793"/>
        <pc:sldMkLst>
          <pc:docMk/>
          <pc:sldMk cId="2047033324" sldId="260"/>
        </pc:sldMkLst>
        <pc:spChg chg="mod">
          <ac:chgData name="Ebad Banissi" userId="46ce2bb489724496" providerId="LiveId" clId="{00C2EBFC-F7A4-4F9D-811A-7E1AEC1E73C0}" dt="2026-03-11T19:43:03.749" v="44" actId="14100"/>
          <ac:spMkLst>
            <pc:docMk/>
            <pc:sldMk cId="2047033324" sldId="260"/>
            <ac:spMk id="2" creationId="{552CB1CD-A1F9-4746-B57C-3F8D5F5B53A2}"/>
          </ac:spMkLst>
        </pc:spChg>
        <pc:spChg chg="mod">
          <ac:chgData name="Ebad Banissi" userId="46ce2bb489724496" providerId="LiveId" clId="{00C2EBFC-F7A4-4F9D-811A-7E1AEC1E73C0}" dt="2026-03-11T19:43:44.983" v="50" actId="5793"/>
          <ac:spMkLst>
            <pc:docMk/>
            <pc:sldMk cId="2047033324" sldId="260"/>
            <ac:spMk id="3" creationId="{55D82533-B6E8-4F38-A470-F712588D73ED}"/>
          </ac:spMkLst>
        </pc:spChg>
      </pc:sldChg>
      <pc:sldChg chg="modSp mod">
        <pc:chgData name="Ebad Banissi" userId="46ce2bb489724496" providerId="LiveId" clId="{00C2EBFC-F7A4-4F9D-811A-7E1AEC1E73C0}" dt="2026-03-11T19:46:56.889" v="69" actId="15"/>
        <pc:sldMkLst>
          <pc:docMk/>
          <pc:sldMk cId="3943405055" sldId="261"/>
        </pc:sldMkLst>
        <pc:spChg chg="mod">
          <ac:chgData name="Ebad Banissi" userId="46ce2bb489724496" providerId="LiveId" clId="{00C2EBFC-F7A4-4F9D-811A-7E1AEC1E73C0}" dt="2026-03-11T19:44:45.383" v="56" actId="14100"/>
          <ac:spMkLst>
            <pc:docMk/>
            <pc:sldMk cId="3943405055" sldId="261"/>
            <ac:spMk id="2" creationId="{B737EAA4-A87E-4088-AD04-C4153F5E635B}"/>
          </ac:spMkLst>
        </pc:spChg>
        <pc:spChg chg="mod">
          <ac:chgData name="Ebad Banissi" userId="46ce2bb489724496" providerId="LiveId" clId="{00C2EBFC-F7A4-4F9D-811A-7E1AEC1E73C0}" dt="2026-03-11T19:46:56.889" v="69" actId="15"/>
          <ac:spMkLst>
            <pc:docMk/>
            <pc:sldMk cId="3943405055" sldId="261"/>
            <ac:spMk id="3" creationId="{988747DE-93A2-41ED-ADB6-EF3FFE700515}"/>
          </ac:spMkLst>
        </pc:spChg>
      </pc:sldChg>
      <pc:sldChg chg="modSp mod">
        <pc:chgData name="Ebad Banissi" userId="46ce2bb489724496" providerId="LiveId" clId="{00C2EBFC-F7A4-4F9D-811A-7E1AEC1E73C0}" dt="2026-03-11T20:25:35.899" v="227" actId="15"/>
        <pc:sldMkLst>
          <pc:docMk/>
          <pc:sldMk cId="338391161" sldId="265"/>
        </pc:sldMkLst>
        <pc:spChg chg="mod">
          <ac:chgData name="Ebad Banissi" userId="46ce2bb489724496" providerId="LiveId" clId="{00C2EBFC-F7A4-4F9D-811A-7E1AEC1E73C0}" dt="2026-03-11T20:23:27.006" v="220" actId="14100"/>
          <ac:spMkLst>
            <pc:docMk/>
            <pc:sldMk cId="338391161" sldId="265"/>
            <ac:spMk id="2" creationId="{8C705980-CBF7-4ABA-8345-E5E6D7135703}"/>
          </ac:spMkLst>
        </pc:spChg>
        <pc:spChg chg="mod">
          <ac:chgData name="Ebad Banissi" userId="46ce2bb489724496" providerId="LiveId" clId="{00C2EBFC-F7A4-4F9D-811A-7E1AEC1E73C0}" dt="2026-03-11T20:25:35.899" v="227" actId="15"/>
          <ac:spMkLst>
            <pc:docMk/>
            <pc:sldMk cId="338391161" sldId="265"/>
            <ac:spMk id="3" creationId="{72FFF8A3-8FB6-4225-8F29-B12C3DFD67CF}"/>
          </ac:spMkLst>
        </pc:spChg>
      </pc:sldChg>
      <pc:sldChg chg="addSp delSp modSp mod">
        <pc:chgData name="Ebad Banissi" userId="46ce2bb489724496" providerId="LiveId" clId="{00C2EBFC-F7A4-4F9D-811A-7E1AEC1E73C0}" dt="2026-03-11T20:14:54.720" v="204" actId="14100"/>
        <pc:sldMkLst>
          <pc:docMk/>
          <pc:sldMk cId="263629983" sldId="268"/>
        </pc:sldMkLst>
        <pc:spChg chg="mod">
          <ac:chgData name="Ebad Banissi" userId="46ce2bb489724496" providerId="LiveId" clId="{00C2EBFC-F7A4-4F9D-811A-7E1AEC1E73C0}" dt="2026-03-11T20:10:40.974" v="177" actId="14100"/>
          <ac:spMkLst>
            <pc:docMk/>
            <pc:sldMk cId="263629983" sldId="268"/>
            <ac:spMk id="2" creationId="{1D8D2C0D-B018-4DB5-9077-B9F3A96F7490}"/>
          </ac:spMkLst>
        </pc:spChg>
        <pc:spChg chg="del">
          <ac:chgData name="Ebad Banissi" userId="46ce2bb489724496" providerId="LiveId" clId="{00C2EBFC-F7A4-4F9D-811A-7E1AEC1E73C0}" dt="2026-03-11T20:11:22.613" v="179" actId="478"/>
          <ac:spMkLst>
            <pc:docMk/>
            <pc:sldMk cId="263629983" sldId="268"/>
            <ac:spMk id="3" creationId="{0E751D81-3AFA-4E64-9C9F-9F04C55FF511}"/>
          </ac:spMkLst>
        </pc:spChg>
        <pc:spChg chg="add del mod">
          <ac:chgData name="Ebad Banissi" userId="46ce2bb489724496" providerId="LiveId" clId="{00C2EBFC-F7A4-4F9D-811A-7E1AEC1E73C0}" dt="2026-03-11T20:13:24.790" v="189" actId="478"/>
          <ac:spMkLst>
            <pc:docMk/>
            <pc:sldMk cId="263629983" sldId="268"/>
            <ac:spMk id="5" creationId="{CCB62C83-F8F0-CC39-6210-D9ABAC5C002A}"/>
          </ac:spMkLst>
        </pc:spChg>
        <pc:spChg chg="add del mod">
          <ac:chgData name="Ebad Banissi" userId="46ce2bb489724496" providerId="LiveId" clId="{00C2EBFC-F7A4-4F9D-811A-7E1AEC1E73C0}" dt="2026-03-11T20:12:11.598" v="182" actId="478"/>
          <ac:spMkLst>
            <pc:docMk/>
            <pc:sldMk cId="263629983" sldId="268"/>
            <ac:spMk id="7" creationId="{D74DAE75-1607-B7ED-8D05-A30395484070}"/>
          </ac:spMkLst>
        </pc:spChg>
        <pc:spChg chg="add mod">
          <ac:chgData name="Ebad Banissi" userId="46ce2bb489724496" providerId="LiveId" clId="{00C2EBFC-F7A4-4F9D-811A-7E1AEC1E73C0}" dt="2026-03-11T20:14:54.720" v="204" actId="14100"/>
          <ac:spMkLst>
            <pc:docMk/>
            <pc:sldMk cId="263629983" sldId="268"/>
            <ac:spMk id="9" creationId="{0647818B-EB6D-9AE2-55B4-5778016608E7}"/>
          </ac:spMkLst>
        </pc:spChg>
        <pc:graphicFrameChg chg="add del mod">
          <ac:chgData name="Ebad Banissi" userId="46ce2bb489724496" providerId="LiveId" clId="{00C2EBFC-F7A4-4F9D-811A-7E1AEC1E73C0}" dt="2026-03-11T20:13:13.084" v="187" actId="478"/>
          <ac:graphicFrameMkLst>
            <pc:docMk/>
            <pc:sldMk cId="263629983" sldId="268"/>
            <ac:graphicFrameMk id="4" creationId="{D2E17533-14EB-0DFA-9DF5-7579297D396F}"/>
          </ac:graphicFrameMkLst>
        </pc:graphicFrameChg>
        <pc:graphicFrameChg chg="add mod modGraphic">
          <ac:chgData name="Ebad Banissi" userId="46ce2bb489724496" providerId="LiveId" clId="{00C2EBFC-F7A4-4F9D-811A-7E1AEC1E73C0}" dt="2026-03-11T20:14:44.240" v="202" actId="1076"/>
          <ac:graphicFrameMkLst>
            <pc:docMk/>
            <pc:sldMk cId="263629983" sldId="268"/>
            <ac:graphicFrameMk id="10" creationId="{9DDD9592-B220-9AD8-7512-E82F0F57A5C0}"/>
          </ac:graphicFrameMkLst>
        </pc:graphicFrameChg>
      </pc:sldChg>
      <pc:sldChg chg="modSp mod">
        <pc:chgData name="Ebad Banissi" userId="46ce2bb489724496" providerId="LiveId" clId="{00C2EBFC-F7A4-4F9D-811A-7E1AEC1E73C0}" dt="2026-03-11T20:06:52.273" v="160" actId="5793"/>
        <pc:sldMkLst>
          <pc:docMk/>
          <pc:sldMk cId="497135192" sldId="269"/>
        </pc:sldMkLst>
        <pc:spChg chg="mod">
          <ac:chgData name="Ebad Banissi" userId="46ce2bb489724496" providerId="LiveId" clId="{00C2EBFC-F7A4-4F9D-811A-7E1AEC1E73C0}" dt="2026-03-11T20:05:34.416" v="145" actId="14100"/>
          <ac:spMkLst>
            <pc:docMk/>
            <pc:sldMk cId="497135192" sldId="269"/>
            <ac:spMk id="2" creationId="{00000000-0000-0000-0000-000000000000}"/>
          </ac:spMkLst>
        </pc:spChg>
        <pc:spChg chg="mod">
          <ac:chgData name="Ebad Banissi" userId="46ce2bb489724496" providerId="LiveId" clId="{00C2EBFC-F7A4-4F9D-811A-7E1AEC1E73C0}" dt="2026-03-11T20:06:52.273" v="160" actId="5793"/>
          <ac:spMkLst>
            <pc:docMk/>
            <pc:sldMk cId="497135192" sldId="269"/>
            <ac:spMk id="3" creationId="{00000000-0000-0000-0000-000000000000}"/>
          </ac:spMkLst>
        </pc:spChg>
      </pc:sldChg>
      <pc:sldChg chg="modSp mod">
        <pc:chgData name="Ebad Banissi" userId="46ce2bb489724496" providerId="LiveId" clId="{00C2EBFC-F7A4-4F9D-811A-7E1AEC1E73C0}" dt="2026-03-11T20:10:07.950" v="173" actId="14100"/>
        <pc:sldMkLst>
          <pc:docMk/>
          <pc:sldMk cId="4073406046" sldId="270"/>
        </pc:sldMkLst>
        <pc:spChg chg="mod">
          <ac:chgData name="Ebad Banissi" userId="46ce2bb489724496" providerId="LiveId" clId="{00C2EBFC-F7A4-4F9D-811A-7E1AEC1E73C0}" dt="2026-03-11T20:07:42.942" v="164" actId="14100"/>
          <ac:spMkLst>
            <pc:docMk/>
            <pc:sldMk cId="4073406046" sldId="270"/>
            <ac:spMk id="2" creationId="{00000000-0000-0000-0000-000000000000}"/>
          </ac:spMkLst>
        </pc:spChg>
        <pc:spChg chg="mod">
          <ac:chgData name="Ebad Banissi" userId="46ce2bb489724496" providerId="LiveId" clId="{00C2EBFC-F7A4-4F9D-811A-7E1AEC1E73C0}" dt="2026-03-11T20:10:07.950" v="173" actId="14100"/>
          <ac:spMkLst>
            <pc:docMk/>
            <pc:sldMk cId="4073406046" sldId="270"/>
            <ac:spMk id="3" creationId="{00000000-0000-0000-0000-000000000000}"/>
          </ac:spMkLst>
        </pc:spChg>
      </pc:sldChg>
      <pc:sldChg chg="addSp delSp modSp mod setBg">
        <pc:chgData name="Ebad Banissi" userId="46ce2bb489724496" providerId="LiveId" clId="{00C2EBFC-F7A4-4F9D-811A-7E1AEC1E73C0}" dt="2026-03-11T20:03:49.394" v="141" actId="14100"/>
        <pc:sldMkLst>
          <pc:docMk/>
          <pc:sldMk cId="1915509732" sldId="271"/>
        </pc:sldMkLst>
        <pc:spChg chg="mod">
          <ac:chgData name="Ebad Banissi" userId="46ce2bb489724496" providerId="LiveId" clId="{00C2EBFC-F7A4-4F9D-811A-7E1AEC1E73C0}" dt="2026-03-11T19:57:59.152" v="100" actId="1076"/>
          <ac:spMkLst>
            <pc:docMk/>
            <pc:sldMk cId="1915509732" sldId="271"/>
            <ac:spMk id="2" creationId="{00000000-0000-0000-0000-000000000000}"/>
          </ac:spMkLst>
        </pc:spChg>
        <pc:spChg chg="add del mod">
          <ac:chgData name="Ebad Banissi" userId="46ce2bb489724496" providerId="LiveId" clId="{00C2EBFC-F7A4-4F9D-811A-7E1AEC1E73C0}" dt="2026-03-11T19:56:44.572" v="92" actId="26606"/>
          <ac:spMkLst>
            <pc:docMk/>
            <pc:sldMk cId="1915509732" sldId="271"/>
            <ac:spMk id="4" creationId="{10FF6896-49C5-637A-588E-4289630C8BAE}"/>
          </ac:spMkLst>
        </pc:spChg>
        <pc:spChg chg="add del mod">
          <ac:chgData name="Ebad Banissi" userId="46ce2bb489724496" providerId="LiveId" clId="{00C2EBFC-F7A4-4F9D-811A-7E1AEC1E73C0}" dt="2026-03-11T20:00:33.513" v="111" actId="478"/>
          <ac:spMkLst>
            <pc:docMk/>
            <pc:sldMk cId="1915509732" sldId="271"/>
            <ac:spMk id="7" creationId="{B73475C3-D8DA-6051-EC21-6FA185B3AC06}"/>
          </ac:spMkLst>
        </pc:spChg>
        <pc:spChg chg="add del mod ord">
          <ac:chgData name="Ebad Banissi" userId="46ce2bb489724496" providerId="LiveId" clId="{00C2EBFC-F7A4-4F9D-811A-7E1AEC1E73C0}" dt="2026-03-11T20:03:49.394" v="141" actId="14100"/>
          <ac:spMkLst>
            <pc:docMk/>
            <pc:sldMk cId="1915509732" sldId="271"/>
            <ac:spMk id="8" creationId="{00000000-0000-0000-0000-000000000000}"/>
          </ac:spMkLst>
        </pc:spChg>
        <pc:spChg chg="add del">
          <ac:chgData name="Ebad Banissi" userId="46ce2bb489724496" providerId="LiveId" clId="{00C2EBFC-F7A4-4F9D-811A-7E1AEC1E73C0}" dt="2026-03-11T19:57:54.192" v="99" actId="26606"/>
          <ac:spMkLst>
            <pc:docMk/>
            <pc:sldMk cId="1915509732" sldId="271"/>
            <ac:spMk id="13" creationId="{5A0118C5-4F8D-4CF4-BADD-53FEACC6C42A}"/>
          </ac:spMkLst>
        </pc:spChg>
        <pc:spChg chg="add del">
          <ac:chgData name="Ebad Banissi" userId="46ce2bb489724496" providerId="LiveId" clId="{00C2EBFC-F7A4-4F9D-811A-7E1AEC1E73C0}" dt="2026-03-11T19:57:54.192" v="99" actId="26606"/>
          <ac:spMkLst>
            <pc:docMk/>
            <pc:sldMk cId="1915509732" sldId="271"/>
            <ac:spMk id="15" creationId="{3C1D1FA3-6212-4B97-9B1E-C7F81247C2B9}"/>
          </ac:spMkLst>
        </pc:spChg>
        <pc:spChg chg="add del">
          <ac:chgData name="Ebad Banissi" userId="46ce2bb489724496" providerId="LiveId" clId="{00C2EBFC-F7A4-4F9D-811A-7E1AEC1E73C0}" dt="2026-03-11T19:57:41.934" v="98" actId="26606"/>
          <ac:spMkLst>
            <pc:docMk/>
            <pc:sldMk cId="1915509732" sldId="271"/>
            <ac:spMk id="17" creationId="{11C51958-04D4-4687-95A2-95DCDCF47464}"/>
          </ac:spMkLst>
        </pc:spChg>
        <pc:spChg chg="add del">
          <ac:chgData name="Ebad Banissi" userId="46ce2bb489724496" providerId="LiveId" clId="{00C2EBFC-F7A4-4F9D-811A-7E1AEC1E73C0}" dt="2026-03-11T19:57:54.192" v="99" actId="26606"/>
          <ac:spMkLst>
            <pc:docMk/>
            <pc:sldMk cId="1915509732" sldId="271"/>
            <ac:spMk id="19" creationId="{79AFCB35-9C04-4524-A0B1-57FF6865D013}"/>
          </ac:spMkLst>
        </pc:spChg>
        <pc:spChg chg="add del">
          <ac:chgData name="Ebad Banissi" userId="46ce2bb489724496" providerId="LiveId" clId="{00C2EBFC-F7A4-4F9D-811A-7E1AEC1E73C0}" dt="2026-03-11T19:57:54.192" v="99" actId="26606"/>
          <ac:spMkLst>
            <pc:docMk/>
            <pc:sldMk cId="1915509732" sldId="271"/>
            <ac:spMk id="21" creationId="{D11AD2AD-0BA0-4DD3-8EEA-84686A0E718C}"/>
          </ac:spMkLst>
        </pc:spChg>
        <pc:spChg chg="add">
          <ac:chgData name="Ebad Banissi" userId="46ce2bb489724496" providerId="LiveId" clId="{00C2EBFC-F7A4-4F9D-811A-7E1AEC1E73C0}" dt="2026-03-11T19:57:54.192" v="99" actId="26606"/>
          <ac:spMkLst>
            <pc:docMk/>
            <pc:sldMk cId="1915509732" sldId="271"/>
            <ac:spMk id="30" creationId="{5A0118C5-4F8D-4CF4-BADD-53FEACC6C42A}"/>
          </ac:spMkLst>
        </pc:spChg>
        <pc:spChg chg="add">
          <ac:chgData name="Ebad Banissi" userId="46ce2bb489724496" providerId="LiveId" clId="{00C2EBFC-F7A4-4F9D-811A-7E1AEC1E73C0}" dt="2026-03-11T19:57:54.192" v="99" actId="26606"/>
          <ac:spMkLst>
            <pc:docMk/>
            <pc:sldMk cId="1915509732" sldId="271"/>
            <ac:spMk id="31" creationId="{3C1D1FA3-6212-4B97-9B1E-C7F81247C2B9}"/>
          </ac:spMkLst>
        </pc:spChg>
        <pc:spChg chg="add">
          <ac:chgData name="Ebad Banissi" userId="46ce2bb489724496" providerId="LiveId" clId="{00C2EBFC-F7A4-4F9D-811A-7E1AEC1E73C0}" dt="2026-03-11T19:57:54.192" v="99" actId="26606"/>
          <ac:spMkLst>
            <pc:docMk/>
            <pc:sldMk cId="1915509732" sldId="271"/>
            <ac:spMk id="32" creationId="{11C51958-04D4-4687-95A2-95DCDCF47464}"/>
          </ac:spMkLst>
        </pc:spChg>
        <pc:spChg chg="add del">
          <ac:chgData name="Ebad Banissi" userId="46ce2bb489724496" providerId="LiveId" clId="{00C2EBFC-F7A4-4F9D-811A-7E1AEC1E73C0}" dt="2026-03-11T19:57:41.934" v="98" actId="26606"/>
          <ac:spMkLst>
            <pc:docMk/>
            <pc:sldMk cId="1915509732" sldId="271"/>
            <ac:spMk id="33" creationId="{5A0118C5-4F8D-4CF4-BADD-53FEACC6C42A}"/>
          </ac:spMkLst>
        </pc:spChg>
        <pc:spChg chg="add">
          <ac:chgData name="Ebad Banissi" userId="46ce2bb489724496" providerId="LiveId" clId="{00C2EBFC-F7A4-4F9D-811A-7E1AEC1E73C0}" dt="2026-03-11T19:57:54.192" v="99" actId="26606"/>
          <ac:spMkLst>
            <pc:docMk/>
            <pc:sldMk cId="1915509732" sldId="271"/>
            <ac:spMk id="34" creationId="{79AFCB35-9C04-4524-A0B1-57FF6865D013}"/>
          </ac:spMkLst>
        </pc:spChg>
        <pc:spChg chg="add">
          <ac:chgData name="Ebad Banissi" userId="46ce2bb489724496" providerId="LiveId" clId="{00C2EBFC-F7A4-4F9D-811A-7E1AEC1E73C0}" dt="2026-03-11T19:57:54.192" v="99" actId="26606"/>
          <ac:spMkLst>
            <pc:docMk/>
            <pc:sldMk cId="1915509732" sldId="271"/>
            <ac:spMk id="38" creationId="{D11AD2AD-0BA0-4DD3-8EEA-84686A0E718C}"/>
          </ac:spMkLst>
        </pc:spChg>
        <pc:spChg chg="add del">
          <ac:chgData name="Ebad Banissi" userId="46ce2bb489724496" providerId="LiveId" clId="{00C2EBFC-F7A4-4F9D-811A-7E1AEC1E73C0}" dt="2026-03-11T19:57:41.934" v="98" actId="26606"/>
          <ac:spMkLst>
            <pc:docMk/>
            <pc:sldMk cId="1915509732" sldId="271"/>
            <ac:spMk id="39" creationId="{4E0A5C5C-2A95-428E-9F6A-0D29EBD57C9F}"/>
          </ac:spMkLst>
        </pc:spChg>
        <pc:grpChg chg="add">
          <ac:chgData name="Ebad Banissi" userId="46ce2bb489724496" providerId="LiveId" clId="{00C2EBFC-F7A4-4F9D-811A-7E1AEC1E73C0}" dt="2026-03-11T19:56:44.572" v="92" actId="26606"/>
          <ac:grpSpMkLst>
            <pc:docMk/>
            <pc:sldMk cId="1915509732" sldId="271"/>
            <ac:grpSpMk id="23" creationId="{0C156BF8-7FF7-440F-BE2B-417DFFE8BFA5}"/>
          </ac:grpSpMkLst>
        </pc:grpChg>
        <pc:picChg chg="add mod">
          <ac:chgData name="Ebad Banissi" userId="46ce2bb489724496" providerId="LiveId" clId="{00C2EBFC-F7A4-4F9D-811A-7E1AEC1E73C0}" dt="2026-03-11T19:57:41.934" v="98" actId="26606"/>
          <ac:picMkLst>
            <pc:docMk/>
            <pc:sldMk cId="1915509732" sldId="271"/>
            <ac:picMk id="5" creationId="{515A9147-468B-060B-F99F-BE208643D5F0}"/>
          </ac:picMkLst>
        </pc:picChg>
        <pc:picChg chg="del">
          <ac:chgData name="Ebad Banissi" userId="46ce2bb489724496" providerId="LiveId" clId="{00C2EBFC-F7A4-4F9D-811A-7E1AEC1E73C0}" dt="2026-03-11T19:47:51.287" v="74" actId="478"/>
          <ac:picMkLst>
            <pc:docMk/>
            <pc:sldMk cId="1915509732" sldId="271"/>
            <ac:picMk id="9" creationId="{00000000-0000-0000-0000-000000000000}"/>
          </ac:picMkLst>
        </pc:picChg>
      </pc:sldChg>
      <pc:sldChg chg="del">
        <pc:chgData name="Ebad Banissi" userId="46ce2bb489724496" providerId="LiveId" clId="{00C2EBFC-F7A4-4F9D-811A-7E1AEC1E73C0}" dt="2026-03-11T21:23:39.035" v="514" actId="2696"/>
        <pc:sldMkLst>
          <pc:docMk/>
          <pc:sldMk cId="3994706489" sldId="274"/>
        </pc:sldMkLst>
      </pc:sldChg>
      <pc:sldChg chg="modSp mod">
        <pc:chgData name="Ebad Banissi" userId="46ce2bb489724496" providerId="LiveId" clId="{00C2EBFC-F7A4-4F9D-811A-7E1AEC1E73C0}" dt="2026-03-11T20:22:49.006" v="216" actId="1076"/>
        <pc:sldMkLst>
          <pc:docMk/>
          <pc:sldMk cId="393981243" sldId="275"/>
        </pc:sldMkLst>
        <pc:spChg chg="mod">
          <ac:chgData name="Ebad Banissi" userId="46ce2bb489724496" providerId="LiveId" clId="{00C2EBFC-F7A4-4F9D-811A-7E1AEC1E73C0}" dt="2026-03-11T20:21:30.359" v="208" actId="14100"/>
          <ac:spMkLst>
            <pc:docMk/>
            <pc:sldMk cId="393981243" sldId="275"/>
            <ac:spMk id="2" creationId="{1D8D2C0D-B018-4DB5-9077-B9F3A96F7490}"/>
          </ac:spMkLst>
        </pc:spChg>
        <pc:spChg chg="mod">
          <ac:chgData name="Ebad Banissi" userId="46ce2bb489724496" providerId="LiveId" clId="{00C2EBFC-F7A4-4F9D-811A-7E1AEC1E73C0}" dt="2026-03-11T20:22:49.006" v="216" actId="1076"/>
          <ac:spMkLst>
            <pc:docMk/>
            <pc:sldMk cId="393981243" sldId="275"/>
            <ac:spMk id="3" creationId="{0E751D81-3AFA-4E64-9C9F-9F04C55FF511}"/>
          </ac:spMkLst>
        </pc:spChg>
      </pc:sldChg>
      <pc:sldChg chg="modSp mod">
        <pc:chgData name="Ebad Banissi" userId="46ce2bb489724496" providerId="LiveId" clId="{00C2EBFC-F7A4-4F9D-811A-7E1AEC1E73C0}" dt="2026-03-11T19:42:25.743" v="41" actId="20577"/>
        <pc:sldMkLst>
          <pc:docMk/>
          <pc:sldMk cId="1985383706" sldId="783"/>
        </pc:sldMkLst>
        <pc:spChg chg="mod">
          <ac:chgData name="Ebad Banissi" userId="46ce2bb489724496" providerId="LiveId" clId="{00C2EBFC-F7A4-4F9D-811A-7E1AEC1E73C0}" dt="2026-03-11T19:41:42.401" v="34" actId="14100"/>
          <ac:spMkLst>
            <pc:docMk/>
            <pc:sldMk cId="1985383706" sldId="783"/>
            <ac:spMk id="2" creationId="{3225E215-CD89-410C-948F-8045B4C43EAF}"/>
          </ac:spMkLst>
        </pc:spChg>
        <pc:spChg chg="mod">
          <ac:chgData name="Ebad Banissi" userId="46ce2bb489724496" providerId="LiveId" clId="{00C2EBFC-F7A4-4F9D-811A-7E1AEC1E73C0}" dt="2026-03-11T19:42:25.743" v="41" actId="20577"/>
          <ac:spMkLst>
            <pc:docMk/>
            <pc:sldMk cId="1985383706" sldId="783"/>
            <ac:spMk id="3" creationId="{04B5DDF1-9849-452C-A53A-31E31EFB9CCD}"/>
          </ac:spMkLst>
        </pc:spChg>
      </pc:sldChg>
      <pc:sldChg chg="modSp new mod">
        <pc:chgData name="Ebad Banissi" userId="46ce2bb489724496" providerId="LiveId" clId="{00C2EBFC-F7A4-4F9D-811A-7E1AEC1E73C0}" dt="2026-03-11T20:27:58.400" v="238" actId="15"/>
        <pc:sldMkLst>
          <pc:docMk/>
          <pc:sldMk cId="2666177388" sldId="784"/>
        </pc:sldMkLst>
        <pc:spChg chg="mod">
          <ac:chgData name="Ebad Banissi" userId="46ce2bb489724496" providerId="LiveId" clId="{00C2EBFC-F7A4-4F9D-811A-7E1AEC1E73C0}" dt="2026-03-11T20:26:32.527" v="232" actId="14100"/>
          <ac:spMkLst>
            <pc:docMk/>
            <pc:sldMk cId="2666177388" sldId="784"/>
            <ac:spMk id="2" creationId="{9BC9AD41-B422-4436-338A-CD4DC890C2BD}"/>
          </ac:spMkLst>
        </pc:spChg>
        <pc:spChg chg="mod">
          <ac:chgData name="Ebad Banissi" userId="46ce2bb489724496" providerId="LiveId" clId="{00C2EBFC-F7A4-4F9D-811A-7E1AEC1E73C0}" dt="2026-03-11T20:27:58.400" v="238" actId="15"/>
          <ac:spMkLst>
            <pc:docMk/>
            <pc:sldMk cId="2666177388" sldId="784"/>
            <ac:spMk id="3" creationId="{37D55BC5-2304-F436-F647-193728BC11F3}"/>
          </ac:spMkLst>
        </pc:spChg>
      </pc:sldChg>
      <pc:sldChg chg="addSp modSp new mod">
        <pc:chgData name="Ebad Banissi" userId="46ce2bb489724496" providerId="LiveId" clId="{00C2EBFC-F7A4-4F9D-811A-7E1AEC1E73C0}" dt="2026-03-11T20:30:54.044" v="253" actId="207"/>
        <pc:sldMkLst>
          <pc:docMk/>
          <pc:sldMk cId="833447926" sldId="785"/>
        </pc:sldMkLst>
        <pc:spChg chg="mod">
          <ac:chgData name="Ebad Banissi" userId="46ce2bb489724496" providerId="LiveId" clId="{00C2EBFC-F7A4-4F9D-811A-7E1AEC1E73C0}" dt="2026-03-11T20:28:44.077" v="243" actId="14100"/>
          <ac:spMkLst>
            <pc:docMk/>
            <pc:sldMk cId="833447926" sldId="785"/>
            <ac:spMk id="2" creationId="{AAA89507-C150-92A8-08CB-FEDB59CDEC85}"/>
          </ac:spMkLst>
        </pc:spChg>
        <pc:spChg chg="mod">
          <ac:chgData name="Ebad Banissi" userId="46ce2bb489724496" providerId="LiveId" clId="{00C2EBFC-F7A4-4F9D-811A-7E1AEC1E73C0}" dt="2026-03-11T20:29:19.755" v="246"/>
          <ac:spMkLst>
            <pc:docMk/>
            <pc:sldMk cId="833447926" sldId="785"/>
            <ac:spMk id="3" creationId="{956DC74D-CC60-8AB5-6787-C0197C1AE823}"/>
          </ac:spMkLst>
        </pc:spChg>
        <pc:graphicFrameChg chg="add mod modGraphic">
          <ac:chgData name="Ebad Banissi" userId="46ce2bb489724496" providerId="LiveId" clId="{00C2EBFC-F7A4-4F9D-811A-7E1AEC1E73C0}" dt="2026-03-11T20:30:54.044" v="253" actId="207"/>
          <ac:graphicFrameMkLst>
            <pc:docMk/>
            <pc:sldMk cId="833447926" sldId="785"/>
            <ac:graphicFrameMk id="4" creationId="{937677D6-937D-C4D9-D481-69C603EE5732}"/>
          </ac:graphicFrameMkLst>
        </pc:graphicFrameChg>
      </pc:sldChg>
      <pc:sldChg chg="modSp new mod">
        <pc:chgData name="Ebad Banissi" userId="46ce2bb489724496" providerId="LiveId" clId="{00C2EBFC-F7A4-4F9D-811A-7E1AEC1E73C0}" dt="2026-03-11T20:32:51.469" v="270" actId="27636"/>
        <pc:sldMkLst>
          <pc:docMk/>
          <pc:sldMk cId="3693912563" sldId="786"/>
        </pc:sldMkLst>
        <pc:spChg chg="mod">
          <ac:chgData name="Ebad Banissi" userId="46ce2bb489724496" providerId="LiveId" clId="{00C2EBFC-F7A4-4F9D-811A-7E1AEC1E73C0}" dt="2026-03-11T20:31:45.020" v="258" actId="14100"/>
          <ac:spMkLst>
            <pc:docMk/>
            <pc:sldMk cId="3693912563" sldId="786"/>
            <ac:spMk id="2" creationId="{BD818666-2611-F8C1-8E4A-BD9F56CCE8A6}"/>
          </ac:spMkLst>
        </pc:spChg>
        <pc:spChg chg="mod">
          <ac:chgData name="Ebad Banissi" userId="46ce2bb489724496" providerId="LiveId" clId="{00C2EBFC-F7A4-4F9D-811A-7E1AEC1E73C0}" dt="2026-03-11T20:32:51.469" v="270" actId="27636"/>
          <ac:spMkLst>
            <pc:docMk/>
            <pc:sldMk cId="3693912563" sldId="786"/>
            <ac:spMk id="3" creationId="{6165EDC4-20E0-4329-7D11-0C49E365CFD5}"/>
          </ac:spMkLst>
        </pc:spChg>
      </pc:sldChg>
      <pc:sldChg chg="addSp modSp new mod">
        <pc:chgData name="Ebad Banissi" userId="46ce2bb489724496" providerId="LiveId" clId="{00C2EBFC-F7A4-4F9D-811A-7E1AEC1E73C0}" dt="2026-03-11T20:35:34.537" v="282" actId="207"/>
        <pc:sldMkLst>
          <pc:docMk/>
          <pc:sldMk cId="3064692327" sldId="787"/>
        </pc:sldMkLst>
        <pc:spChg chg="mod">
          <ac:chgData name="Ebad Banissi" userId="46ce2bb489724496" providerId="LiveId" clId="{00C2EBFC-F7A4-4F9D-811A-7E1AEC1E73C0}" dt="2026-03-11T20:33:37.301" v="275" actId="14100"/>
          <ac:spMkLst>
            <pc:docMk/>
            <pc:sldMk cId="3064692327" sldId="787"/>
            <ac:spMk id="2" creationId="{08163063-DB67-0BA4-0024-F92F4A5649F7}"/>
          </ac:spMkLst>
        </pc:spChg>
        <pc:spChg chg="mod">
          <ac:chgData name="Ebad Banissi" userId="46ce2bb489724496" providerId="LiveId" clId="{00C2EBFC-F7A4-4F9D-811A-7E1AEC1E73C0}" dt="2026-03-11T20:34:08.763" v="277"/>
          <ac:spMkLst>
            <pc:docMk/>
            <pc:sldMk cId="3064692327" sldId="787"/>
            <ac:spMk id="3" creationId="{2D853A96-AECB-86A2-34A1-EDC75B424E1B}"/>
          </ac:spMkLst>
        </pc:spChg>
        <pc:spChg chg="add mod">
          <ac:chgData name="Ebad Banissi" userId="46ce2bb489724496" providerId="LiveId" clId="{00C2EBFC-F7A4-4F9D-811A-7E1AEC1E73C0}" dt="2026-03-11T20:35:34.537" v="282" actId="207"/>
          <ac:spMkLst>
            <pc:docMk/>
            <pc:sldMk cId="3064692327" sldId="787"/>
            <ac:spMk id="5" creationId="{46492C03-6060-B882-2892-65A23D38A573}"/>
          </ac:spMkLst>
        </pc:spChg>
      </pc:sldChg>
      <pc:sldChg chg="modSp new mod">
        <pc:chgData name="Ebad Banissi" userId="46ce2bb489724496" providerId="LiveId" clId="{00C2EBFC-F7A4-4F9D-811A-7E1AEC1E73C0}" dt="2026-03-11T20:38:34.228" v="294" actId="20577"/>
        <pc:sldMkLst>
          <pc:docMk/>
          <pc:sldMk cId="518096824" sldId="788"/>
        </pc:sldMkLst>
        <pc:spChg chg="mod">
          <ac:chgData name="Ebad Banissi" userId="46ce2bb489724496" providerId="LiveId" clId="{00C2EBFC-F7A4-4F9D-811A-7E1AEC1E73C0}" dt="2026-03-11T20:36:37.851" v="287" actId="14100"/>
          <ac:spMkLst>
            <pc:docMk/>
            <pc:sldMk cId="518096824" sldId="788"/>
            <ac:spMk id="2" creationId="{090D1C01-E0CF-7416-0572-AFB3B7671028}"/>
          </ac:spMkLst>
        </pc:spChg>
        <pc:spChg chg="mod">
          <ac:chgData name="Ebad Banissi" userId="46ce2bb489724496" providerId="LiveId" clId="{00C2EBFC-F7A4-4F9D-811A-7E1AEC1E73C0}" dt="2026-03-11T20:38:34.228" v="294" actId="20577"/>
          <ac:spMkLst>
            <pc:docMk/>
            <pc:sldMk cId="518096824" sldId="788"/>
            <ac:spMk id="3" creationId="{9F025378-A218-006D-2730-8412735CCEF3}"/>
          </ac:spMkLst>
        </pc:spChg>
      </pc:sldChg>
      <pc:sldChg chg="modSp new mod">
        <pc:chgData name="Ebad Banissi" userId="46ce2bb489724496" providerId="LiveId" clId="{00C2EBFC-F7A4-4F9D-811A-7E1AEC1E73C0}" dt="2026-03-11T20:40:21.040" v="313" actId="27636"/>
        <pc:sldMkLst>
          <pc:docMk/>
          <pc:sldMk cId="3401950315" sldId="789"/>
        </pc:sldMkLst>
        <pc:spChg chg="mod">
          <ac:chgData name="Ebad Banissi" userId="46ce2bb489724496" providerId="LiveId" clId="{00C2EBFC-F7A4-4F9D-811A-7E1AEC1E73C0}" dt="2026-03-11T20:39:08.951" v="300" actId="14100"/>
          <ac:spMkLst>
            <pc:docMk/>
            <pc:sldMk cId="3401950315" sldId="789"/>
            <ac:spMk id="2" creationId="{6AA44513-A7A0-9890-1B8D-5AA1853127DC}"/>
          </ac:spMkLst>
        </pc:spChg>
        <pc:spChg chg="mod">
          <ac:chgData name="Ebad Banissi" userId="46ce2bb489724496" providerId="LiveId" clId="{00C2EBFC-F7A4-4F9D-811A-7E1AEC1E73C0}" dt="2026-03-11T20:40:21.040" v="313" actId="27636"/>
          <ac:spMkLst>
            <pc:docMk/>
            <pc:sldMk cId="3401950315" sldId="789"/>
            <ac:spMk id="3" creationId="{C9D24444-2E74-F81B-8183-554B303411A4}"/>
          </ac:spMkLst>
        </pc:spChg>
      </pc:sldChg>
      <pc:sldChg chg="modSp new mod ord">
        <pc:chgData name="Ebad Banissi" userId="46ce2bb489724496" providerId="LiveId" clId="{00C2EBFC-F7A4-4F9D-811A-7E1AEC1E73C0}" dt="2026-03-11T20:58:40.301" v="377"/>
        <pc:sldMkLst>
          <pc:docMk/>
          <pc:sldMk cId="3333131983" sldId="790"/>
        </pc:sldMkLst>
        <pc:spChg chg="mod">
          <ac:chgData name="Ebad Banissi" userId="46ce2bb489724496" providerId="LiveId" clId="{00C2EBFC-F7A4-4F9D-811A-7E1AEC1E73C0}" dt="2026-03-11T20:41:06.583" v="319" actId="14100"/>
          <ac:spMkLst>
            <pc:docMk/>
            <pc:sldMk cId="3333131983" sldId="790"/>
            <ac:spMk id="2" creationId="{3F9D96B5-543F-234C-4716-E65BE7B73CA7}"/>
          </ac:spMkLst>
        </pc:spChg>
        <pc:spChg chg="mod">
          <ac:chgData name="Ebad Banissi" userId="46ce2bb489724496" providerId="LiveId" clId="{00C2EBFC-F7A4-4F9D-811A-7E1AEC1E73C0}" dt="2026-03-11T20:41:59.507" v="328" actId="27636"/>
          <ac:spMkLst>
            <pc:docMk/>
            <pc:sldMk cId="3333131983" sldId="790"/>
            <ac:spMk id="3" creationId="{F067B5D9-E909-73A3-D31C-386731A92578}"/>
          </ac:spMkLst>
        </pc:spChg>
      </pc:sldChg>
      <pc:sldChg chg="addSp delSp modSp new mod ord">
        <pc:chgData name="Ebad Banissi" userId="46ce2bb489724496" providerId="LiveId" clId="{00C2EBFC-F7A4-4F9D-811A-7E1AEC1E73C0}" dt="2026-03-11T20:53:58.045" v="359" actId="14100"/>
        <pc:sldMkLst>
          <pc:docMk/>
          <pc:sldMk cId="111662745" sldId="791"/>
        </pc:sldMkLst>
        <pc:spChg chg="mod">
          <ac:chgData name="Ebad Banissi" userId="46ce2bb489724496" providerId="LiveId" clId="{00C2EBFC-F7A4-4F9D-811A-7E1AEC1E73C0}" dt="2026-03-11T20:51:56.616" v="345" actId="14100"/>
          <ac:spMkLst>
            <pc:docMk/>
            <pc:sldMk cId="111662745" sldId="791"/>
            <ac:spMk id="2" creationId="{1FBDC2B4-9E25-0B1E-D808-DB7518642B23}"/>
          </ac:spMkLst>
        </pc:spChg>
        <pc:spChg chg="del">
          <ac:chgData name="Ebad Banissi" userId="46ce2bb489724496" providerId="LiveId" clId="{00C2EBFC-F7A4-4F9D-811A-7E1AEC1E73C0}" dt="2026-03-11T20:52:30.804" v="347" actId="478"/>
          <ac:spMkLst>
            <pc:docMk/>
            <pc:sldMk cId="111662745" sldId="791"/>
            <ac:spMk id="3" creationId="{EFA1074A-383F-F327-84B9-3D9203328085}"/>
          </ac:spMkLst>
        </pc:spChg>
        <pc:spChg chg="add mod">
          <ac:chgData name="Ebad Banissi" userId="46ce2bb489724496" providerId="LiveId" clId="{00C2EBFC-F7A4-4F9D-811A-7E1AEC1E73C0}" dt="2026-03-11T20:53:58.045" v="359" actId="14100"/>
          <ac:spMkLst>
            <pc:docMk/>
            <pc:sldMk cId="111662745" sldId="791"/>
            <ac:spMk id="5" creationId="{3D1F31F9-378C-2D79-F930-FD8C61EA3DE5}"/>
          </ac:spMkLst>
        </pc:spChg>
      </pc:sldChg>
      <pc:sldChg chg="addSp new del mod">
        <pc:chgData name="Ebad Banissi" userId="46ce2bb489724496" providerId="LiveId" clId="{00C2EBFC-F7A4-4F9D-811A-7E1AEC1E73C0}" dt="2026-03-11T20:49:39.709" v="338" actId="2696"/>
        <pc:sldMkLst>
          <pc:docMk/>
          <pc:sldMk cId="2475784491" sldId="791"/>
        </pc:sldMkLst>
        <pc:spChg chg="add">
          <ac:chgData name="Ebad Banissi" userId="46ce2bb489724496" providerId="LiveId" clId="{00C2EBFC-F7A4-4F9D-811A-7E1AEC1E73C0}" dt="2026-03-11T20:45:26.841" v="330" actId="22"/>
          <ac:spMkLst>
            <pc:docMk/>
            <pc:sldMk cId="2475784491" sldId="791"/>
            <ac:spMk id="5" creationId="{7DCB20C8-6C99-EFBD-5BD3-3CBFF878E470}"/>
          </ac:spMkLst>
        </pc:spChg>
      </pc:sldChg>
      <pc:sldChg chg="modSp new mod">
        <pc:chgData name="Ebad Banissi" userId="46ce2bb489724496" providerId="LiveId" clId="{00C2EBFC-F7A4-4F9D-811A-7E1AEC1E73C0}" dt="2026-03-11T20:58:24.736" v="375" actId="27636"/>
        <pc:sldMkLst>
          <pc:docMk/>
          <pc:sldMk cId="2133189176" sldId="792"/>
        </pc:sldMkLst>
        <pc:spChg chg="mod">
          <ac:chgData name="Ebad Banissi" userId="46ce2bb489724496" providerId="LiveId" clId="{00C2EBFC-F7A4-4F9D-811A-7E1AEC1E73C0}" dt="2026-03-11T20:56:46.929" v="365" actId="1076"/>
          <ac:spMkLst>
            <pc:docMk/>
            <pc:sldMk cId="2133189176" sldId="792"/>
            <ac:spMk id="2" creationId="{3720F9A2-471B-EFE6-CCBB-AFD454BF3EBD}"/>
          </ac:spMkLst>
        </pc:spChg>
        <pc:spChg chg="mod">
          <ac:chgData name="Ebad Banissi" userId="46ce2bb489724496" providerId="LiveId" clId="{00C2EBFC-F7A4-4F9D-811A-7E1AEC1E73C0}" dt="2026-03-11T20:58:24.736" v="375" actId="27636"/>
          <ac:spMkLst>
            <pc:docMk/>
            <pc:sldMk cId="2133189176" sldId="792"/>
            <ac:spMk id="3" creationId="{F83F147F-362E-3535-7C03-8893EA842EAD}"/>
          </ac:spMkLst>
        </pc:spChg>
      </pc:sldChg>
      <pc:sldChg chg="addSp delSp new del mod">
        <pc:chgData name="Ebad Banissi" userId="46ce2bb489724496" providerId="LiveId" clId="{00C2EBFC-F7A4-4F9D-811A-7E1AEC1E73C0}" dt="2026-03-11T20:49:29.552" v="337" actId="2696"/>
        <pc:sldMkLst>
          <pc:docMk/>
          <pc:sldMk cId="4020533601" sldId="792"/>
        </pc:sldMkLst>
        <pc:spChg chg="del">
          <ac:chgData name="Ebad Banissi" userId="46ce2bb489724496" providerId="LiveId" clId="{00C2EBFC-F7A4-4F9D-811A-7E1AEC1E73C0}" dt="2026-03-11T20:48:59.207" v="334" actId="478"/>
          <ac:spMkLst>
            <pc:docMk/>
            <pc:sldMk cId="4020533601" sldId="792"/>
            <ac:spMk id="2" creationId="{DF3773CA-3C42-67CF-D061-A43A8F78111B}"/>
          </ac:spMkLst>
        </pc:spChg>
        <pc:spChg chg="del">
          <ac:chgData name="Ebad Banissi" userId="46ce2bb489724496" providerId="LiveId" clId="{00C2EBFC-F7A4-4F9D-811A-7E1AEC1E73C0}" dt="2026-03-11T20:48:55.530" v="333" actId="478"/>
          <ac:spMkLst>
            <pc:docMk/>
            <pc:sldMk cId="4020533601" sldId="792"/>
            <ac:spMk id="3" creationId="{C110146E-813C-C313-0927-73D2E9ED436E}"/>
          </ac:spMkLst>
        </pc:spChg>
        <pc:spChg chg="add del">
          <ac:chgData name="Ebad Banissi" userId="46ce2bb489724496" providerId="LiveId" clId="{00C2EBFC-F7A4-4F9D-811A-7E1AEC1E73C0}" dt="2026-03-11T20:49:07.612" v="335" actId="21"/>
          <ac:spMkLst>
            <pc:docMk/>
            <pc:sldMk cId="4020533601" sldId="792"/>
            <ac:spMk id="5" creationId="{E35C27C7-E808-020D-E5F0-6A04315C8422}"/>
          </ac:spMkLst>
        </pc:spChg>
        <pc:picChg chg="add">
          <ac:chgData name="Ebad Banissi" userId="46ce2bb489724496" providerId="LiveId" clId="{00C2EBFC-F7A4-4F9D-811A-7E1AEC1E73C0}" dt="2026-03-11T20:49:13.376" v="336"/>
          <ac:picMkLst>
            <pc:docMk/>
            <pc:sldMk cId="4020533601" sldId="792"/>
            <ac:picMk id="6" creationId="{B2AF30DB-0BC2-B137-1D96-CD1F94E2CAA9}"/>
          </ac:picMkLst>
        </pc:picChg>
      </pc:sldChg>
      <pc:sldChg chg="modSp new mod">
        <pc:chgData name="Ebad Banissi" userId="46ce2bb489724496" providerId="LiveId" clId="{00C2EBFC-F7A4-4F9D-811A-7E1AEC1E73C0}" dt="2026-03-11T21:24:57.304" v="527" actId="207"/>
        <pc:sldMkLst>
          <pc:docMk/>
          <pc:sldMk cId="3550864007" sldId="793"/>
        </pc:sldMkLst>
        <pc:spChg chg="mod">
          <ac:chgData name="Ebad Banissi" userId="46ce2bb489724496" providerId="LiveId" clId="{00C2EBFC-F7A4-4F9D-811A-7E1AEC1E73C0}" dt="2026-03-11T21:24:57.304" v="527" actId="207"/>
          <ac:spMkLst>
            <pc:docMk/>
            <pc:sldMk cId="3550864007" sldId="793"/>
            <ac:spMk id="2" creationId="{DD0C8651-B526-B004-BD4A-6E00BB162523}"/>
          </ac:spMkLst>
        </pc:spChg>
      </pc:sldChg>
      <pc:sldChg chg="addSp delSp modSp new mod">
        <pc:chgData name="Ebad Banissi" userId="46ce2bb489724496" providerId="LiveId" clId="{00C2EBFC-F7A4-4F9D-811A-7E1AEC1E73C0}" dt="2026-03-11T21:01:37.761" v="387" actId="20577"/>
        <pc:sldMkLst>
          <pc:docMk/>
          <pc:sldMk cId="1049045640" sldId="794"/>
        </pc:sldMkLst>
        <pc:spChg chg="mod">
          <ac:chgData name="Ebad Banissi" userId="46ce2bb489724496" providerId="LiveId" clId="{00C2EBFC-F7A4-4F9D-811A-7E1AEC1E73C0}" dt="2026-03-11T21:00:49.106" v="380"/>
          <ac:spMkLst>
            <pc:docMk/>
            <pc:sldMk cId="1049045640" sldId="794"/>
            <ac:spMk id="2" creationId="{F16D56F7-68EA-EE05-95FB-777D1F0E73FF}"/>
          </ac:spMkLst>
        </pc:spChg>
        <pc:spChg chg="del">
          <ac:chgData name="Ebad Banissi" userId="46ce2bb489724496" providerId="LiveId" clId="{00C2EBFC-F7A4-4F9D-811A-7E1AEC1E73C0}" dt="2026-03-11T21:01:10.151" v="382" actId="478"/>
          <ac:spMkLst>
            <pc:docMk/>
            <pc:sldMk cId="1049045640" sldId="794"/>
            <ac:spMk id="3" creationId="{74E4B3CB-96A4-C981-9A2F-D91A252ABF39}"/>
          </ac:spMkLst>
        </pc:spChg>
        <pc:spChg chg="add mod">
          <ac:chgData name="Ebad Banissi" userId="46ce2bb489724496" providerId="LiveId" clId="{00C2EBFC-F7A4-4F9D-811A-7E1AEC1E73C0}" dt="2026-03-11T21:01:37.761" v="387" actId="20577"/>
          <ac:spMkLst>
            <pc:docMk/>
            <pc:sldMk cId="1049045640" sldId="794"/>
            <ac:spMk id="5" creationId="{5D2CA8F6-FEA3-8642-1313-89BDF1F131FF}"/>
          </ac:spMkLst>
        </pc:spChg>
      </pc:sldChg>
      <pc:sldChg chg="addSp modSp new mod">
        <pc:chgData name="Ebad Banissi" userId="46ce2bb489724496" providerId="LiveId" clId="{00C2EBFC-F7A4-4F9D-811A-7E1AEC1E73C0}" dt="2026-03-11T21:08:10.195" v="423" actId="20577"/>
        <pc:sldMkLst>
          <pc:docMk/>
          <pc:sldMk cId="1783521481" sldId="795"/>
        </pc:sldMkLst>
        <pc:spChg chg="mod">
          <ac:chgData name="Ebad Banissi" userId="46ce2bb489724496" providerId="LiveId" clId="{00C2EBFC-F7A4-4F9D-811A-7E1AEC1E73C0}" dt="2026-03-11T21:03:06.745" v="392" actId="14100"/>
          <ac:spMkLst>
            <pc:docMk/>
            <pc:sldMk cId="1783521481" sldId="795"/>
            <ac:spMk id="2" creationId="{AFBCEB95-CAD4-A7D5-2DD4-CBB4DCE8EB2B}"/>
          </ac:spMkLst>
        </pc:spChg>
        <pc:spChg chg="mod">
          <ac:chgData name="Ebad Banissi" userId="46ce2bb489724496" providerId="LiveId" clId="{00C2EBFC-F7A4-4F9D-811A-7E1AEC1E73C0}" dt="2026-03-11T21:03:40.546" v="403" actId="20577"/>
          <ac:spMkLst>
            <pc:docMk/>
            <pc:sldMk cId="1783521481" sldId="795"/>
            <ac:spMk id="3" creationId="{4AB590B6-2882-5A28-6561-8F4FCE4AECAA}"/>
          </ac:spMkLst>
        </pc:spChg>
        <pc:spChg chg="add mod">
          <ac:chgData name="Ebad Banissi" userId="46ce2bb489724496" providerId="LiveId" clId="{00C2EBFC-F7A4-4F9D-811A-7E1AEC1E73C0}" dt="2026-03-11T21:08:10.195" v="423" actId="20577"/>
          <ac:spMkLst>
            <pc:docMk/>
            <pc:sldMk cId="1783521481" sldId="795"/>
            <ac:spMk id="6" creationId="{1C66E84F-D5D8-B986-845C-ED3F67946371}"/>
          </ac:spMkLst>
        </pc:spChg>
        <pc:graphicFrameChg chg="add mod modGraphic">
          <ac:chgData name="Ebad Banissi" userId="46ce2bb489724496" providerId="LiveId" clId="{00C2EBFC-F7A4-4F9D-811A-7E1AEC1E73C0}" dt="2026-03-11T21:05:44.934" v="416" actId="1076"/>
          <ac:graphicFrameMkLst>
            <pc:docMk/>
            <pc:sldMk cId="1783521481" sldId="795"/>
            <ac:graphicFrameMk id="4" creationId="{39AA5925-30EB-D995-733B-75246EB7CE07}"/>
          </ac:graphicFrameMkLst>
        </pc:graphicFrameChg>
      </pc:sldChg>
      <pc:sldChg chg="addSp modSp new mod">
        <pc:chgData name="Ebad Banissi" userId="46ce2bb489724496" providerId="LiveId" clId="{00C2EBFC-F7A4-4F9D-811A-7E1AEC1E73C0}" dt="2026-03-11T21:13:00.746" v="455" actId="207"/>
        <pc:sldMkLst>
          <pc:docMk/>
          <pc:sldMk cId="2586602962" sldId="796"/>
        </pc:sldMkLst>
        <pc:spChg chg="mod">
          <ac:chgData name="Ebad Banissi" userId="46ce2bb489724496" providerId="LiveId" clId="{00C2EBFC-F7A4-4F9D-811A-7E1AEC1E73C0}" dt="2026-03-11T21:08:45.574" v="428" actId="14100"/>
          <ac:spMkLst>
            <pc:docMk/>
            <pc:sldMk cId="2586602962" sldId="796"/>
            <ac:spMk id="2" creationId="{49A55ECD-400F-EFE4-0B0B-0CAC969C1710}"/>
          </ac:spMkLst>
        </pc:spChg>
        <pc:spChg chg="mod">
          <ac:chgData name="Ebad Banissi" userId="46ce2bb489724496" providerId="LiveId" clId="{00C2EBFC-F7A4-4F9D-811A-7E1AEC1E73C0}" dt="2026-03-11T21:10:33.117" v="435" actId="14100"/>
          <ac:spMkLst>
            <pc:docMk/>
            <pc:sldMk cId="2586602962" sldId="796"/>
            <ac:spMk id="3" creationId="{9F78620A-7837-6944-7361-6B6F8FD34147}"/>
          </ac:spMkLst>
        </pc:spChg>
        <pc:spChg chg="add mod">
          <ac:chgData name="Ebad Banissi" userId="46ce2bb489724496" providerId="LiveId" clId="{00C2EBFC-F7A4-4F9D-811A-7E1AEC1E73C0}" dt="2026-03-11T21:11:49.043" v="446" actId="1076"/>
          <ac:spMkLst>
            <pc:docMk/>
            <pc:sldMk cId="2586602962" sldId="796"/>
            <ac:spMk id="5" creationId="{6FC61889-21E2-1FAE-DA2F-4B567FC3D246}"/>
          </ac:spMkLst>
        </pc:spChg>
        <pc:spChg chg="add mod">
          <ac:chgData name="Ebad Banissi" userId="46ce2bb489724496" providerId="LiveId" clId="{00C2EBFC-F7A4-4F9D-811A-7E1AEC1E73C0}" dt="2026-03-11T21:12:03.019" v="449" actId="207"/>
          <ac:spMkLst>
            <pc:docMk/>
            <pc:sldMk cId="2586602962" sldId="796"/>
            <ac:spMk id="7" creationId="{3E3DBACA-BBDF-19DB-1F96-3E78AD8371E5}"/>
          </ac:spMkLst>
        </pc:spChg>
        <pc:spChg chg="add mod">
          <ac:chgData name="Ebad Banissi" userId="46ce2bb489724496" providerId="LiveId" clId="{00C2EBFC-F7A4-4F9D-811A-7E1AEC1E73C0}" dt="2026-03-11T21:13:00.746" v="455" actId="207"/>
          <ac:spMkLst>
            <pc:docMk/>
            <pc:sldMk cId="2586602962" sldId="796"/>
            <ac:spMk id="9" creationId="{77BFB243-C9E1-0D46-4572-B9768D35D22D}"/>
          </ac:spMkLst>
        </pc:spChg>
      </pc:sldChg>
      <pc:sldChg chg="addSp delSp modSp new mod">
        <pc:chgData name="Ebad Banissi" userId="46ce2bb489724496" providerId="LiveId" clId="{00C2EBFC-F7A4-4F9D-811A-7E1AEC1E73C0}" dt="2026-03-11T21:15:47.559" v="468"/>
        <pc:sldMkLst>
          <pc:docMk/>
          <pc:sldMk cId="634165638" sldId="797"/>
        </pc:sldMkLst>
        <pc:spChg chg="mod">
          <ac:chgData name="Ebad Banissi" userId="46ce2bb489724496" providerId="LiveId" clId="{00C2EBFC-F7A4-4F9D-811A-7E1AEC1E73C0}" dt="2026-03-11T21:13:40.536" v="460" actId="1076"/>
          <ac:spMkLst>
            <pc:docMk/>
            <pc:sldMk cId="634165638" sldId="797"/>
            <ac:spMk id="2" creationId="{B9B18648-FBAE-AC3A-262B-EF01E2D2C5CE}"/>
          </ac:spMkLst>
        </pc:spChg>
        <pc:spChg chg="del mod">
          <ac:chgData name="Ebad Banissi" userId="46ce2bb489724496" providerId="LiveId" clId="{00C2EBFC-F7A4-4F9D-811A-7E1AEC1E73C0}" dt="2026-03-11T21:14:33.746" v="462"/>
          <ac:spMkLst>
            <pc:docMk/>
            <pc:sldMk cId="634165638" sldId="797"/>
            <ac:spMk id="3" creationId="{EF6FC498-C1D8-36EC-9EEB-70242363537A}"/>
          </ac:spMkLst>
        </pc:spChg>
        <pc:graphicFrameChg chg="add mod modGraphic">
          <ac:chgData name="Ebad Banissi" userId="46ce2bb489724496" providerId="LiveId" clId="{00C2EBFC-F7A4-4F9D-811A-7E1AEC1E73C0}" dt="2026-03-11T21:15:47.559" v="468"/>
          <ac:graphicFrameMkLst>
            <pc:docMk/>
            <pc:sldMk cId="634165638" sldId="797"/>
            <ac:graphicFrameMk id="4" creationId="{76091DFD-EC3C-0341-18AF-B187C68029B4}"/>
          </ac:graphicFrameMkLst>
        </pc:graphicFrameChg>
      </pc:sldChg>
      <pc:sldChg chg="addSp delSp modSp new mod">
        <pc:chgData name="Ebad Banissi" userId="46ce2bb489724496" providerId="LiveId" clId="{00C2EBFC-F7A4-4F9D-811A-7E1AEC1E73C0}" dt="2026-03-11T21:17:22.449" v="478" actId="207"/>
        <pc:sldMkLst>
          <pc:docMk/>
          <pc:sldMk cId="1752702596" sldId="798"/>
        </pc:sldMkLst>
        <pc:spChg chg="mod">
          <ac:chgData name="Ebad Banissi" userId="46ce2bb489724496" providerId="LiveId" clId="{00C2EBFC-F7A4-4F9D-811A-7E1AEC1E73C0}" dt="2026-03-11T21:16:30.192" v="473" actId="14100"/>
          <ac:spMkLst>
            <pc:docMk/>
            <pc:sldMk cId="1752702596" sldId="798"/>
            <ac:spMk id="2" creationId="{34305805-9C4C-3F15-55BA-55D200DECDC7}"/>
          </ac:spMkLst>
        </pc:spChg>
        <pc:spChg chg="del">
          <ac:chgData name="Ebad Banissi" userId="46ce2bb489724496" providerId="LiveId" clId="{00C2EBFC-F7A4-4F9D-811A-7E1AEC1E73C0}" dt="2026-03-11T21:17:01.037" v="475" actId="478"/>
          <ac:spMkLst>
            <pc:docMk/>
            <pc:sldMk cId="1752702596" sldId="798"/>
            <ac:spMk id="3" creationId="{6289B9B4-E311-1A18-892B-724D015953E2}"/>
          </ac:spMkLst>
        </pc:spChg>
        <pc:spChg chg="add mod">
          <ac:chgData name="Ebad Banissi" userId="46ce2bb489724496" providerId="LiveId" clId="{00C2EBFC-F7A4-4F9D-811A-7E1AEC1E73C0}" dt="2026-03-11T21:17:22.449" v="478" actId="207"/>
          <ac:spMkLst>
            <pc:docMk/>
            <pc:sldMk cId="1752702596" sldId="798"/>
            <ac:spMk id="5" creationId="{077EE041-D718-4C6A-B233-8182FAA620A5}"/>
          </ac:spMkLst>
        </pc:spChg>
      </pc:sldChg>
      <pc:sldChg chg="modSp new mod">
        <pc:chgData name="Ebad Banissi" userId="46ce2bb489724496" providerId="LiveId" clId="{00C2EBFC-F7A4-4F9D-811A-7E1AEC1E73C0}" dt="2026-03-11T21:19:59.111" v="498" actId="27636"/>
        <pc:sldMkLst>
          <pc:docMk/>
          <pc:sldMk cId="3074536077" sldId="799"/>
        </pc:sldMkLst>
        <pc:spChg chg="mod">
          <ac:chgData name="Ebad Banissi" userId="46ce2bb489724496" providerId="LiveId" clId="{00C2EBFC-F7A4-4F9D-811A-7E1AEC1E73C0}" dt="2026-03-11T21:18:27.635" v="483" actId="14100"/>
          <ac:spMkLst>
            <pc:docMk/>
            <pc:sldMk cId="3074536077" sldId="799"/>
            <ac:spMk id="2" creationId="{6540DB5F-713D-27D8-6A7F-A19F07FD9F28}"/>
          </ac:spMkLst>
        </pc:spChg>
        <pc:spChg chg="mod">
          <ac:chgData name="Ebad Banissi" userId="46ce2bb489724496" providerId="LiveId" clId="{00C2EBFC-F7A4-4F9D-811A-7E1AEC1E73C0}" dt="2026-03-11T21:19:59.111" v="498" actId="27636"/>
          <ac:spMkLst>
            <pc:docMk/>
            <pc:sldMk cId="3074536077" sldId="799"/>
            <ac:spMk id="3" creationId="{F49923B0-4827-16AC-F58A-B8D0CE62B95A}"/>
          </ac:spMkLst>
        </pc:spChg>
      </pc:sldChg>
      <pc:sldChg chg="modSp new mod">
        <pc:chgData name="Ebad Banissi" userId="46ce2bb489724496" providerId="LiveId" clId="{00C2EBFC-F7A4-4F9D-811A-7E1AEC1E73C0}" dt="2026-03-11T21:21:45.020" v="513" actId="27636"/>
        <pc:sldMkLst>
          <pc:docMk/>
          <pc:sldMk cId="656139085" sldId="800"/>
        </pc:sldMkLst>
        <pc:spChg chg="mod">
          <ac:chgData name="Ebad Banissi" userId="46ce2bb489724496" providerId="LiveId" clId="{00C2EBFC-F7A4-4F9D-811A-7E1AEC1E73C0}" dt="2026-03-11T21:20:56.982" v="505" actId="14100"/>
          <ac:spMkLst>
            <pc:docMk/>
            <pc:sldMk cId="656139085" sldId="800"/>
            <ac:spMk id="2" creationId="{FE3E2142-F931-3488-B341-64A751F9A445}"/>
          </ac:spMkLst>
        </pc:spChg>
        <pc:spChg chg="mod">
          <ac:chgData name="Ebad Banissi" userId="46ce2bb489724496" providerId="LiveId" clId="{00C2EBFC-F7A4-4F9D-811A-7E1AEC1E73C0}" dt="2026-03-11T21:21:45.020" v="513" actId="27636"/>
          <ac:spMkLst>
            <pc:docMk/>
            <pc:sldMk cId="656139085" sldId="800"/>
            <ac:spMk id="3" creationId="{CCAFCAC9-EA27-ADF8-BC4D-B3E6F2C3F5F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A1A89-E174-45BC-9689-A755D45FD826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29B03F-90CF-4C08-8878-981A89C935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4382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For him is Paradise packed with bounties, pleasure and delight and spiritual sustenance and comforts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D43FD9-D1D0-4CE0-84D1-A3A9AB9D63C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042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C06D7-7CF1-7C18-3D04-90B76A6CE0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94627D-C798-C975-8EB0-F9F3B80683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B276EA-7930-EC2A-D97A-7CD0837AE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52268-69B9-4BF1-A85E-4B0EAF6412AD}" type="datetime1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0127D6-1B78-7E28-B2AA-43D2BE25B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81EDE0-1FBB-7DA5-4FAA-BCB44F373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A2A8C-FC19-4FB6-83B4-7825FCC35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675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015B5-E52C-ACF2-3AB4-E74A23B5B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679AAA-4702-094F-D849-F56FFD8BAD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B0AD93-18B8-2289-932A-ABEE5FCDC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A0EF7-218C-46D8-8EA7-F87878D0828E}" type="datetime1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BE9B67-1769-0811-B37C-78D8A0FF2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0E169F-7610-DFA8-8DA2-8B065374E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A2A8C-FC19-4FB6-83B4-7825FCC35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638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B6DBA-54BD-3D35-BCB0-96DF15DF3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C03E0E-4FEC-BCC2-5985-E78D59801F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397DB1-F53D-BB77-15BD-C28EAE18D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5BAAD-9846-43D5-AD11-E0C0D2CA3E4D}" type="datetime1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066C05-5315-7892-AF61-1D80721BA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943460-D2FB-7169-6EA0-C5FDC4F65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A2A8C-FC19-4FB6-83B4-7825FCC35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718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2AF25-4CE9-0251-74EF-3E0BA2176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265414-A2EC-8EFF-F15A-880164A647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307683-7644-FA47-33E6-6F18B8DF44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073926-AF5C-537B-D59D-41515812F5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A56CF-49F1-4FEE-AD75-779D51E272DA}" type="datetime1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5AAAD6-80A4-C594-DABC-35A7BD3B2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7CC1BD-6352-105C-CDA1-D35159021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A2A8C-FC19-4FB6-83B4-7825FCC35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728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5B235-0125-9D4F-9337-1A02BB4BB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972917-72D2-3F30-46C9-03F05D5F00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04AD63-AFC3-BDA2-E200-25775D415B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01E9F4-7F77-A0D7-63D5-B77C5C577B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701641-B37B-9C30-3C49-72F5130935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553913-EE82-CE79-4522-BD5E286C3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375D5-B8F4-4852-BBAF-E6727FB48CA4}" type="datetime1">
              <a:rPr lang="en-GB" smtClean="0"/>
              <a:t>11/03/2026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6B432B-6FF0-96EB-C5AE-89F0F43A6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D35E382-9EC6-3E51-96D9-EE18DBCE4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A2A8C-FC19-4FB6-83B4-7825FCC35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107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15E109-2695-F862-5700-19661F573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BB819C-28F3-D67A-4D22-5FF3F07DE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E44E0-318E-4A6B-96C9-3494A254B2BB}" type="datetime1">
              <a:rPr lang="en-GB" smtClean="0"/>
              <a:t>11/03/2026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F8596E-ADC4-D33A-E00B-99B272565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CBFC4F-E87F-9ED0-46B1-71440F023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A2A8C-FC19-4FB6-83B4-7825FCC35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465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92085FE-715A-5F09-3BD0-ABD88682A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CAD9D-1A14-44D0-93AB-72D75FB272CF}" type="datetime1">
              <a:rPr lang="en-GB" smtClean="0"/>
              <a:t>11/03/2026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D78EC1-C27A-F2A0-88B1-077702445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205F3A-55A7-6151-BB1D-8A48960A7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A2A8C-FC19-4FB6-83B4-7825FCC35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340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05A05-9447-5EAF-06D0-6126784F8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83D778-0C23-E771-84BF-D279F072A7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D340E7-63C9-BA9F-9CB4-A859026099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2C7A89-6A42-C2E6-B63E-5EE09378A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82664-B3A6-4500-94FB-012CE319C931}" type="datetime1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BB8F97-2B82-28D4-0F7B-8C4D354A7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556E7-2882-47C7-2B05-598A57C0E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A2A8C-FC19-4FB6-83B4-7825FCC35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345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185F3-B517-065A-ED20-6BFBC57FA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08AA33-8C5D-A337-86EC-B79DA4932B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389AFE-DFC5-964B-DAE6-735E1DEC49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9A4EB1-C1E8-2398-CBEC-6C11F6169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0209F-3D10-4379-A1CE-1CADAF276075}" type="datetime1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50F05-8A08-B07A-9D65-DD14CE040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8A11AF-189D-6724-6FEA-A3C9147D2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A2A8C-FC19-4FB6-83B4-7825FCC35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661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6232B-2E4C-50DE-5E87-0163A9EFD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B5FB3B-5853-9CA4-414A-9000A4499A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6B6398-467D-B4F8-270A-9B594F1B5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9AFB4-6382-47F1-8E70-B6E000C86DE8}" type="datetime1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D1AEF2-90D2-2E68-A4B7-3D98C3FAD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33A4C5-5A00-34DC-7476-4EFF2AE6C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A2A8C-FC19-4FB6-83B4-7825FCC35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775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7E122D-C229-15F7-A6B4-AE54784863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03478E-E925-0AF3-0D5A-6C61C94DB2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14BF6F-4039-B9F7-767A-8FE00071D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C593A-5882-476B-BE6E-EA7286AC3013}" type="datetime1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370086-2142-FCBB-0147-51765BBCB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5B1D4C-EC03-A0A7-4A89-F6F7E7D68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A2A8C-FC19-4FB6-83B4-7825FCC35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426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38F8203-A13F-8B75-3319-C9FF696BB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73BD7B-3F33-2D94-C4AC-0D8B67F96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7273A8-11CF-C2A9-81BD-73CC606A46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C1411-ADA9-4D3C-B212-4E6A0D342B2B}" type="datetime1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90E80-DB86-CFEF-6190-0BBD44209E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Systematic Approaches to a Successful Literature Review, 3rd edn | © Booth et al 2021 | SAGE Publishing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CFA889-624B-63BF-1DB7-417BB592E1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A2A8C-FC19-4FB6-83B4-7825FCC35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561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2" name="Rectangle 1041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493DFE-CDE9-63BC-9DB7-3376E11E2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286750" cy="139931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DBA CRITICAL LITERATURE REVIEW FOR DOCTORAL RESEARCH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00E8FB-BCDD-CD3C-93AF-F5F1FD387A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108" y="6318250"/>
            <a:ext cx="3624471" cy="44782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Ebad Banissi(Prof)</a:t>
            </a:r>
          </a:p>
        </p:txBody>
      </p:sp>
      <p:grpSp>
        <p:nvGrpSpPr>
          <p:cNvPr id="1044" name="Graphic 190">
            <a:extLst>
              <a:ext uri="{FF2B5EF4-FFF2-40B4-BE49-F238E27FC236}">
                <a16:creationId xmlns:a16="http://schemas.microsoft.com/office/drawing/2014/main" id="{66FB5A75-BDE2-4F12-A95B-C48788A76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506892" y="1852902"/>
            <a:ext cx="1716356" cy="570346"/>
            <a:chOff x="2504802" y="1755501"/>
            <a:chExt cx="1598829" cy="531293"/>
          </a:xfrm>
          <a:solidFill>
            <a:schemeClr val="bg1"/>
          </a:solidFill>
        </p:grpSpPr>
        <p:sp>
          <p:nvSpPr>
            <p:cNvPr id="1045" name="Freeform: Shape 1044">
              <a:extLst>
                <a:ext uri="{FF2B5EF4-FFF2-40B4-BE49-F238E27FC236}">
                  <a16:creationId xmlns:a16="http://schemas.microsoft.com/office/drawing/2014/main" id="{DC86CBC8-A814-4C0C-A287-7C549693D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2113855"/>
              <a:ext cx="1598614" cy="172939"/>
            </a:xfrm>
            <a:custGeom>
              <a:avLst/>
              <a:gdLst>
                <a:gd name="connsiteX0" fmla="*/ 1248648 w 1598614"/>
                <a:gd name="connsiteY0" fmla="*/ 172939 h 172939"/>
                <a:gd name="connsiteX1" fmla="*/ 1123031 w 1598614"/>
                <a:gd name="connsiteY1" fmla="*/ 92708 h 172939"/>
                <a:gd name="connsiteX2" fmla="*/ 1024085 w 1598614"/>
                <a:gd name="connsiteY2" fmla="*/ 29469 h 172939"/>
                <a:gd name="connsiteX3" fmla="*/ 925140 w 1598614"/>
                <a:gd name="connsiteY3" fmla="*/ 92708 h 172939"/>
                <a:gd name="connsiteX4" fmla="*/ 799522 w 1598614"/>
                <a:gd name="connsiteY4" fmla="*/ 172939 h 172939"/>
                <a:gd name="connsiteX5" fmla="*/ 799522 w 1598614"/>
                <a:gd name="connsiteY5" fmla="*/ 172939 h 172939"/>
                <a:gd name="connsiteX6" fmla="*/ 673905 w 1598614"/>
                <a:gd name="connsiteY6" fmla="*/ 92708 h 172939"/>
                <a:gd name="connsiteX7" fmla="*/ 574959 w 1598614"/>
                <a:gd name="connsiteY7" fmla="*/ 29469 h 172939"/>
                <a:gd name="connsiteX8" fmla="*/ 476014 w 1598614"/>
                <a:gd name="connsiteY8" fmla="*/ 92708 h 172939"/>
                <a:gd name="connsiteX9" fmla="*/ 350396 w 1598614"/>
                <a:gd name="connsiteY9" fmla="*/ 172939 h 172939"/>
                <a:gd name="connsiteX10" fmla="*/ 224778 w 1598614"/>
                <a:gd name="connsiteY10" fmla="*/ 92708 h 172939"/>
                <a:gd name="connsiteX11" fmla="*/ 125833 w 1598614"/>
                <a:gd name="connsiteY11" fmla="*/ 29469 h 172939"/>
                <a:gd name="connsiteX12" fmla="*/ 26887 w 1598614"/>
                <a:gd name="connsiteY12" fmla="*/ 92708 h 172939"/>
                <a:gd name="connsiteX13" fmla="*/ 0 w 1598614"/>
                <a:gd name="connsiteY13" fmla="*/ 80232 h 172939"/>
                <a:gd name="connsiteX14" fmla="*/ 125618 w 1598614"/>
                <a:gd name="connsiteY14" fmla="*/ 0 h 172939"/>
                <a:gd name="connsiteX15" fmla="*/ 251235 w 1598614"/>
                <a:gd name="connsiteY15" fmla="*/ 80232 h 172939"/>
                <a:gd name="connsiteX16" fmla="*/ 350181 w 1598614"/>
                <a:gd name="connsiteY16" fmla="*/ 143471 h 172939"/>
                <a:gd name="connsiteX17" fmla="*/ 449126 w 1598614"/>
                <a:gd name="connsiteY17" fmla="*/ 80232 h 172939"/>
                <a:gd name="connsiteX18" fmla="*/ 574744 w 1598614"/>
                <a:gd name="connsiteY18" fmla="*/ 0 h 172939"/>
                <a:gd name="connsiteX19" fmla="*/ 700362 w 1598614"/>
                <a:gd name="connsiteY19" fmla="*/ 80232 h 172939"/>
                <a:gd name="connsiteX20" fmla="*/ 799307 w 1598614"/>
                <a:gd name="connsiteY20" fmla="*/ 143471 h 172939"/>
                <a:gd name="connsiteX21" fmla="*/ 799307 w 1598614"/>
                <a:gd name="connsiteY21" fmla="*/ 143471 h 172939"/>
                <a:gd name="connsiteX22" fmla="*/ 898253 w 1598614"/>
                <a:gd name="connsiteY22" fmla="*/ 80232 h 172939"/>
                <a:gd name="connsiteX23" fmla="*/ 1023870 w 1598614"/>
                <a:gd name="connsiteY23" fmla="*/ 0 h 172939"/>
                <a:gd name="connsiteX24" fmla="*/ 1149488 w 1598614"/>
                <a:gd name="connsiteY24" fmla="*/ 80232 h 172939"/>
                <a:gd name="connsiteX25" fmla="*/ 1248433 w 1598614"/>
                <a:gd name="connsiteY25" fmla="*/ 143471 h 172939"/>
                <a:gd name="connsiteX26" fmla="*/ 1347379 w 1598614"/>
                <a:gd name="connsiteY26" fmla="*/ 80232 h 172939"/>
                <a:gd name="connsiteX27" fmla="*/ 1472997 w 1598614"/>
                <a:gd name="connsiteY27" fmla="*/ 0 h 172939"/>
                <a:gd name="connsiteX28" fmla="*/ 1598614 w 1598614"/>
                <a:gd name="connsiteY28" fmla="*/ 80232 h 172939"/>
                <a:gd name="connsiteX29" fmla="*/ 1571942 w 1598614"/>
                <a:gd name="connsiteY29" fmla="*/ 92708 h 172939"/>
                <a:gd name="connsiteX30" fmla="*/ 1472997 w 1598614"/>
                <a:gd name="connsiteY30" fmla="*/ 29469 h 172939"/>
                <a:gd name="connsiteX31" fmla="*/ 1374051 w 1598614"/>
                <a:gd name="connsiteY31" fmla="*/ 92708 h 172939"/>
                <a:gd name="connsiteX32" fmla="*/ 1248648 w 1598614"/>
                <a:gd name="connsiteY32" fmla="*/ 172939 h 17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614" h="172939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6" name="Freeform: Shape 1045">
              <a:extLst>
                <a:ext uri="{FF2B5EF4-FFF2-40B4-BE49-F238E27FC236}">
                  <a16:creationId xmlns:a16="http://schemas.microsoft.com/office/drawing/2014/main" id="{6AA52F4F-14E6-402F-A196-668B9CA9BC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1755501"/>
              <a:ext cx="1598829" cy="172724"/>
            </a:xfrm>
            <a:custGeom>
              <a:avLst/>
              <a:gdLst>
                <a:gd name="connsiteX0" fmla="*/ 1248648 w 1598829"/>
                <a:gd name="connsiteY0" fmla="*/ 172724 h 172724"/>
                <a:gd name="connsiteX1" fmla="*/ 1123031 w 1598829"/>
                <a:gd name="connsiteY1" fmla="*/ 92492 h 172724"/>
                <a:gd name="connsiteX2" fmla="*/ 1024085 w 1598829"/>
                <a:gd name="connsiteY2" fmla="*/ 29253 h 172724"/>
                <a:gd name="connsiteX3" fmla="*/ 925140 w 1598829"/>
                <a:gd name="connsiteY3" fmla="*/ 92492 h 172724"/>
                <a:gd name="connsiteX4" fmla="*/ 799522 w 1598829"/>
                <a:gd name="connsiteY4" fmla="*/ 172724 h 172724"/>
                <a:gd name="connsiteX5" fmla="*/ 799522 w 1598829"/>
                <a:gd name="connsiteY5" fmla="*/ 172724 h 172724"/>
                <a:gd name="connsiteX6" fmla="*/ 673905 w 1598829"/>
                <a:gd name="connsiteY6" fmla="*/ 92492 h 172724"/>
                <a:gd name="connsiteX7" fmla="*/ 574959 w 1598829"/>
                <a:gd name="connsiteY7" fmla="*/ 29253 h 172724"/>
                <a:gd name="connsiteX8" fmla="*/ 476014 w 1598829"/>
                <a:gd name="connsiteY8" fmla="*/ 92492 h 172724"/>
                <a:gd name="connsiteX9" fmla="*/ 350396 w 1598829"/>
                <a:gd name="connsiteY9" fmla="*/ 172724 h 172724"/>
                <a:gd name="connsiteX10" fmla="*/ 224778 w 1598829"/>
                <a:gd name="connsiteY10" fmla="*/ 92492 h 172724"/>
                <a:gd name="connsiteX11" fmla="*/ 125833 w 1598829"/>
                <a:gd name="connsiteY11" fmla="*/ 29253 h 172724"/>
                <a:gd name="connsiteX12" fmla="*/ 26887 w 1598829"/>
                <a:gd name="connsiteY12" fmla="*/ 92492 h 172724"/>
                <a:gd name="connsiteX13" fmla="*/ 0 w 1598829"/>
                <a:gd name="connsiteY13" fmla="*/ 80232 h 172724"/>
                <a:gd name="connsiteX14" fmla="*/ 125618 w 1598829"/>
                <a:gd name="connsiteY14" fmla="*/ 0 h 172724"/>
                <a:gd name="connsiteX15" fmla="*/ 251235 w 1598829"/>
                <a:gd name="connsiteY15" fmla="*/ 80232 h 172724"/>
                <a:gd name="connsiteX16" fmla="*/ 350181 w 1598829"/>
                <a:gd name="connsiteY16" fmla="*/ 143471 h 172724"/>
                <a:gd name="connsiteX17" fmla="*/ 449126 w 1598829"/>
                <a:gd name="connsiteY17" fmla="*/ 80232 h 172724"/>
                <a:gd name="connsiteX18" fmla="*/ 574744 w 1598829"/>
                <a:gd name="connsiteY18" fmla="*/ 0 h 172724"/>
                <a:gd name="connsiteX19" fmla="*/ 700362 w 1598829"/>
                <a:gd name="connsiteY19" fmla="*/ 80232 h 172724"/>
                <a:gd name="connsiteX20" fmla="*/ 799307 w 1598829"/>
                <a:gd name="connsiteY20" fmla="*/ 143471 h 172724"/>
                <a:gd name="connsiteX21" fmla="*/ 799307 w 1598829"/>
                <a:gd name="connsiteY21" fmla="*/ 143471 h 172724"/>
                <a:gd name="connsiteX22" fmla="*/ 898253 w 1598829"/>
                <a:gd name="connsiteY22" fmla="*/ 80232 h 172724"/>
                <a:gd name="connsiteX23" fmla="*/ 1024085 w 1598829"/>
                <a:gd name="connsiteY23" fmla="*/ 0 h 172724"/>
                <a:gd name="connsiteX24" fmla="*/ 1149703 w 1598829"/>
                <a:gd name="connsiteY24" fmla="*/ 80232 h 172724"/>
                <a:gd name="connsiteX25" fmla="*/ 1248648 w 1598829"/>
                <a:gd name="connsiteY25" fmla="*/ 143471 h 172724"/>
                <a:gd name="connsiteX26" fmla="*/ 1347594 w 1598829"/>
                <a:gd name="connsiteY26" fmla="*/ 80232 h 172724"/>
                <a:gd name="connsiteX27" fmla="*/ 1473212 w 1598829"/>
                <a:gd name="connsiteY27" fmla="*/ 0 h 172724"/>
                <a:gd name="connsiteX28" fmla="*/ 1598829 w 1598829"/>
                <a:gd name="connsiteY28" fmla="*/ 80232 h 172724"/>
                <a:gd name="connsiteX29" fmla="*/ 1572157 w 1598829"/>
                <a:gd name="connsiteY29" fmla="*/ 92492 h 172724"/>
                <a:gd name="connsiteX30" fmla="*/ 1473212 w 1598829"/>
                <a:gd name="connsiteY30" fmla="*/ 29253 h 172724"/>
                <a:gd name="connsiteX31" fmla="*/ 1374266 w 1598829"/>
                <a:gd name="connsiteY31" fmla="*/ 92492 h 172724"/>
                <a:gd name="connsiteX32" fmla="*/ 1248648 w 1598829"/>
                <a:gd name="connsiteY32" fmla="*/ 172724 h 17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829" h="172724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DBC47766-A7ED-8F3F-5700-5D979696F5A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603" r="20895" b="-3"/>
          <a:stretch>
            <a:fillRect/>
          </a:stretch>
        </p:blipFill>
        <p:spPr>
          <a:xfrm>
            <a:off x="5739828" y="2433371"/>
            <a:ext cx="3755236" cy="3755236"/>
          </a:xfrm>
          <a:custGeom>
            <a:avLst/>
            <a:gdLst/>
            <a:ahLst/>
            <a:cxnLst/>
            <a:rect l="l" t="t" r="r" b="b"/>
            <a:pathLst>
              <a:path w="5290998" h="5290998">
                <a:moveTo>
                  <a:pt x="2645499" y="0"/>
                </a:moveTo>
                <a:cubicBezTo>
                  <a:pt x="4106568" y="0"/>
                  <a:pt x="5290998" y="1184430"/>
                  <a:pt x="5290998" y="2645499"/>
                </a:cubicBezTo>
                <a:cubicBezTo>
                  <a:pt x="5290998" y="4106568"/>
                  <a:pt x="4106568" y="5290998"/>
                  <a:pt x="2645499" y="5290998"/>
                </a:cubicBezTo>
                <a:cubicBezTo>
                  <a:pt x="1184430" y="5290998"/>
                  <a:pt x="0" y="4106568"/>
                  <a:pt x="0" y="2645499"/>
                </a:cubicBezTo>
                <a:cubicBezTo>
                  <a:pt x="0" y="1184430"/>
                  <a:pt x="1184430" y="0"/>
                  <a:pt x="2645499" y="0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23DB412-3C18-FAC8-CDA4-36430D7964D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3" b="-3"/>
          <a:stretch>
            <a:fillRect/>
          </a:stretch>
        </p:blipFill>
        <p:spPr>
          <a:xfrm>
            <a:off x="8414456" y="232636"/>
            <a:ext cx="2822268" cy="2822268"/>
          </a:xfrm>
          <a:custGeom>
            <a:avLst/>
            <a:gdLst/>
            <a:ahLst/>
            <a:cxnLst/>
            <a:rect l="l" t="t" r="r" b="b"/>
            <a:pathLst>
              <a:path w="2588520" h="2588520">
                <a:moveTo>
                  <a:pt x="1294260" y="0"/>
                </a:moveTo>
                <a:cubicBezTo>
                  <a:pt x="2009060" y="0"/>
                  <a:pt x="2588520" y="579460"/>
                  <a:pt x="2588520" y="1294260"/>
                </a:cubicBezTo>
                <a:cubicBezTo>
                  <a:pt x="2588520" y="2009060"/>
                  <a:pt x="2009060" y="2588520"/>
                  <a:pt x="1294260" y="2588520"/>
                </a:cubicBezTo>
                <a:cubicBezTo>
                  <a:pt x="579460" y="2588520"/>
                  <a:pt x="0" y="2009060"/>
                  <a:pt x="0" y="1294260"/>
                </a:cubicBezTo>
                <a:cubicBezTo>
                  <a:pt x="0" y="579460"/>
                  <a:pt x="579460" y="0"/>
                  <a:pt x="1294260" y="0"/>
                </a:cubicBezTo>
                <a:close/>
              </a:path>
            </a:pathLst>
          </a:custGeom>
        </p:spPr>
      </p:pic>
      <p:sp>
        <p:nvSpPr>
          <p:cNvPr id="1048" name="Graphic 212">
            <a:extLst>
              <a:ext uri="{FF2B5EF4-FFF2-40B4-BE49-F238E27FC236}">
                <a16:creationId xmlns:a16="http://schemas.microsoft.com/office/drawing/2014/main" id="{4D4C00DC-4DC6-4CD2-9E31-F17E6CEBC5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79511" y="151388"/>
            <a:ext cx="443964" cy="4439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050" name="Graphic 212">
            <a:extLst>
              <a:ext uri="{FF2B5EF4-FFF2-40B4-BE49-F238E27FC236}">
                <a16:creationId xmlns:a16="http://schemas.microsoft.com/office/drawing/2014/main" id="{F778F7C6-A4AB-4CBC-8CC6-19DF9EE963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79511" y="151388"/>
            <a:ext cx="443964" cy="4439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1052" name="Graphic 4">
            <a:extLst>
              <a:ext uri="{FF2B5EF4-FFF2-40B4-BE49-F238E27FC236}">
                <a16:creationId xmlns:a16="http://schemas.microsoft.com/office/drawing/2014/main" id="{63301095-70B2-49AA-8DA9-A35629AD6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865725" y="3995696"/>
            <a:ext cx="1998298" cy="1998316"/>
            <a:chOff x="5734037" y="3067039"/>
            <a:chExt cx="724483" cy="724489"/>
          </a:xfrm>
          <a:solidFill>
            <a:schemeClr val="bg1"/>
          </a:solidFill>
        </p:grpSpPr>
        <p:sp>
          <p:nvSpPr>
            <p:cNvPr id="1053" name="Freeform: Shape 1052">
              <a:extLst>
                <a:ext uri="{FF2B5EF4-FFF2-40B4-BE49-F238E27FC236}">
                  <a16:creationId xmlns:a16="http://schemas.microsoft.com/office/drawing/2014/main" id="{D218E08C-0BEA-45C2-8C09-4141DDDA0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067039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4" name="Freeform: Shape 1053">
              <a:extLst>
                <a:ext uri="{FF2B5EF4-FFF2-40B4-BE49-F238E27FC236}">
                  <a16:creationId xmlns:a16="http://schemas.microsoft.com/office/drawing/2014/main" id="{232F6090-14E0-44C6-B9FC-C91047BCDC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5" name="Freeform: Shape 1054">
              <a:extLst>
                <a:ext uri="{FF2B5EF4-FFF2-40B4-BE49-F238E27FC236}">
                  <a16:creationId xmlns:a16="http://schemas.microsoft.com/office/drawing/2014/main" id="{FDB9402B-335C-4892-9E7C-C400E95BE0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6" name="Freeform: Shape 1055">
              <a:extLst>
                <a:ext uri="{FF2B5EF4-FFF2-40B4-BE49-F238E27FC236}">
                  <a16:creationId xmlns:a16="http://schemas.microsoft.com/office/drawing/2014/main" id="{E7A4371D-4448-409A-93F3-0C92E3EBD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7" name="Freeform: Shape 1056">
              <a:extLst>
                <a:ext uri="{FF2B5EF4-FFF2-40B4-BE49-F238E27FC236}">
                  <a16:creationId xmlns:a16="http://schemas.microsoft.com/office/drawing/2014/main" id="{780149CB-4B8F-4FD1-AC5E-25670C9EA0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8" name="Freeform: Shape 1057">
              <a:extLst>
                <a:ext uri="{FF2B5EF4-FFF2-40B4-BE49-F238E27FC236}">
                  <a16:creationId xmlns:a16="http://schemas.microsoft.com/office/drawing/2014/main" id="{92D49A1A-35B0-4620-9D1E-A782A0E978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9" name="Freeform: Shape 1058">
              <a:extLst>
                <a:ext uri="{FF2B5EF4-FFF2-40B4-BE49-F238E27FC236}">
                  <a16:creationId xmlns:a16="http://schemas.microsoft.com/office/drawing/2014/main" id="{AFF46F08-B1E4-44C1-BD4A-4191D6EAD9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0" name="Freeform: Shape 1059">
              <a:extLst>
                <a:ext uri="{FF2B5EF4-FFF2-40B4-BE49-F238E27FC236}">
                  <a16:creationId xmlns:a16="http://schemas.microsoft.com/office/drawing/2014/main" id="{8DB16610-3D81-4E5C-850D-5D1245C0D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26284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1" name="Freeform: Shape 1060">
              <a:extLst>
                <a:ext uri="{FF2B5EF4-FFF2-40B4-BE49-F238E27FC236}">
                  <a16:creationId xmlns:a16="http://schemas.microsoft.com/office/drawing/2014/main" id="{E05501B2-83AC-4299-BE5A-8CA16B4089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2628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2" name="Freeform: Shape 1061">
              <a:extLst>
                <a:ext uri="{FF2B5EF4-FFF2-40B4-BE49-F238E27FC236}">
                  <a16:creationId xmlns:a16="http://schemas.microsoft.com/office/drawing/2014/main" id="{07CF1B90-3B3A-403E-A94F-8B82945D0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3" name="Freeform: Shape 1062">
              <a:extLst>
                <a:ext uri="{FF2B5EF4-FFF2-40B4-BE49-F238E27FC236}">
                  <a16:creationId xmlns:a16="http://schemas.microsoft.com/office/drawing/2014/main" id="{56A1CBA9-4AC1-4C42-9429-3FF31DF282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4" name="Freeform: Shape 1063">
              <a:extLst>
                <a:ext uri="{FF2B5EF4-FFF2-40B4-BE49-F238E27FC236}">
                  <a16:creationId xmlns:a16="http://schemas.microsoft.com/office/drawing/2014/main" id="{21318D9B-FD39-402A-ADFA-0E6CC789A7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5" name="Freeform: Shape 1064">
              <a:extLst>
                <a:ext uri="{FF2B5EF4-FFF2-40B4-BE49-F238E27FC236}">
                  <a16:creationId xmlns:a16="http://schemas.microsoft.com/office/drawing/2014/main" id="{333FB08F-B346-47C0-A7CD-1DE53E6C0D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12628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8 w 14097"/>
                <a:gd name="connsiteY1" fmla="*/ 14097 h 14097"/>
                <a:gd name="connsiteX2" fmla="*/ 0 w 14097"/>
                <a:gd name="connsiteY2" fmla="*/ 7049 h 14097"/>
                <a:gd name="connsiteX3" fmla="*/ 7048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6" name="Freeform: Shape 1065">
              <a:extLst>
                <a:ext uri="{FF2B5EF4-FFF2-40B4-BE49-F238E27FC236}">
                  <a16:creationId xmlns:a16="http://schemas.microsoft.com/office/drawing/2014/main" id="{893AD6F2-6408-4A8E-9749-CB7388EF3D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7" name="Freeform: Shape 1066">
              <a:extLst>
                <a:ext uri="{FF2B5EF4-FFF2-40B4-BE49-F238E27FC236}">
                  <a16:creationId xmlns:a16="http://schemas.microsoft.com/office/drawing/2014/main" id="{715D9D2F-1568-4BE3-A54A-69F52492B0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8543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8" name="Freeform: Shape 1067">
              <a:extLst>
                <a:ext uri="{FF2B5EF4-FFF2-40B4-BE49-F238E27FC236}">
                  <a16:creationId xmlns:a16="http://schemas.microsoft.com/office/drawing/2014/main" id="{9AB547A7-0D80-491F-98B4-C6B7CC4FC4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9" name="Freeform: Shape 1068">
              <a:extLst>
                <a:ext uri="{FF2B5EF4-FFF2-40B4-BE49-F238E27FC236}">
                  <a16:creationId xmlns:a16="http://schemas.microsoft.com/office/drawing/2014/main" id="{7E2693CD-DAF5-4B26-9A2F-17673BF318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0" name="Freeform: Shape 1069">
              <a:extLst>
                <a:ext uri="{FF2B5EF4-FFF2-40B4-BE49-F238E27FC236}">
                  <a16:creationId xmlns:a16="http://schemas.microsoft.com/office/drawing/2014/main" id="{A96EEE12-952A-4693-B161-D7071D601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1" name="Freeform: Shape 1070">
              <a:extLst>
                <a:ext uri="{FF2B5EF4-FFF2-40B4-BE49-F238E27FC236}">
                  <a16:creationId xmlns:a16="http://schemas.microsoft.com/office/drawing/2014/main" id="{F4228DCC-1611-4BDC-90AA-231F67EB11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2" name="Freeform: Shape 1071">
              <a:extLst>
                <a:ext uri="{FF2B5EF4-FFF2-40B4-BE49-F238E27FC236}">
                  <a16:creationId xmlns:a16="http://schemas.microsoft.com/office/drawing/2014/main" id="{DA163C3C-D3DF-461F-B6A8-90C7C227D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3" name="Freeform: Shape 1072">
              <a:extLst>
                <a:ext uri="{FF2B5EF4-FFF2-40B4-BE49-F238E27FC236}">
                  <a16:creationId xmlns:a16="http://schemas.microsoft.com/office/drawing/2014/main" id="{4D021D29-2980-41C3-AB83-DA93C105BC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4" name="Freeform: Shape 1073">
              <a:extLst>
                <a:ext uri="{FF2B5EF4-FFF2-40B4-BE49-F238E27FC236}">
                  <a16:creationId xmlns:a16="http://schemas.microsoft.com/office/drawing/2014/main" id="{AC09C1FA-1A9D-49A7-9D73-8B777140A3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24467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5" name="Freeform: Shape 1074">
              <a:extLst>
                <a:ext uri="{FF2B5EF4-FFF2-40B4-BE49-F238E27FC236}">
                  <a16:creationId xmlns:a16="http://schemas.microsoft.com/office/drawing/2014/main" id="{0B8D8CD4-7B9B-48A5-BC59-0CB859354F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244677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6" name="Freeform: Shape 1075">
              <a:extLst>
                <a:ext uri="{FF2B5EF4-FFF2-40B4-BE49-F238E27FC236}">
                  <a16:creationId xmlns:a16="http://schemas.microsoft.com/office/drawing/2014/main" id="{224D0A27-A8B0-4020-9399-24127726E6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7" name="Freeform: Shape 1076">
              <a:extLst>
                <a:ext uri="{FF2B5EF4-FFF2-40B4-BE49-F238E27FC236}">
                  <a16:creationId xmlns:a16="http://schemas.microsoft.com/office/drawing/2014/main" id="{168E8EBA-9F8C-4650-B9BE-38A0A56BCF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8" name="Freeform: Shape 1077">
              <a:extLst>
                <a:ext uri="{FF2B5EF4-FFF2-40B4-BE49-F238E27FC236}">
                  <a16:creationId xmlns:a16="http://schemas.microsoft.com/office/drawing/2014/main" id="{6A460BB3-2605-4AA2-AE1D-B9FB61EBF2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9" name="Freeform: Shape 1078">
              <a:extLst>
                <a:ext uri="{FF2B5EF4-FFF2-40B4-BE49-F238E27FC236}">
                  <a16:creationId xmlns:a16="http://schemas.microsoft.com/office/drawing/2014/main" id="{1E2E38EE-DBBE-4CC1-9498-E7193E1B28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24467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0" name="Freeform: Shape 1079">
              <a:extLst>
                <a:ext uri="{FF2B5EF4-FFF2-40B4-BE49-F238E27FC236}">
                  <a16:creationId xmlns:a16="http://schemas.microsoft.com/office/drawing/2014/main" id="{BF191D5C-7D2A-4408-A8F2-389D2360F9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1" name="Freeform: Shape 1080">
              <a:extLst>
                <a:ext uri="{FF2B5EF4-FFF2-40B4-BE49-F238E27FC236}">
                  <a16:creationId xmlns:a16="http://schemas.microsoft.com/office/drawing/2014/main" id="{08F7193B-B379-4921-9F17-1841D50611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0382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2" name="Freeform: Shape 1081">
              <a:extLst>
                <a:ext uri="{FF2B5EF4-FFF2-40B4-BE49-F238E27FC236}">
                  <a16:creationId xmlns:a16="http://schemas.microsoft.com/office/drawing/2014/main" id="{B4C5E53C-6003-4F74-B1CA-C7EA1E4993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3" name="Freeform: Shape 1082">
              <a:extLst>
                <a:ext uri="{FF2B5EF4-FFF2-40B4-BE49-F238E27FC236}">
                  <a16:creationId xmlns:a16="http://schemas.microsoft.com/office/drawing/2014/main" id="{CB97B2B1-1CF5-46A5-940D-AB8F57F590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4" name="Freeform: Shape 1083">
              <a:extLst>
                <a:ext uri="{FF2B5EF4-FFF2-40B4-BE49-F238E27FC236}">
                  <a16:creationId xmlns:a16="http://schemas.microsoft.com/office/drawing/2014/main" id="{0783F4F1-D8CE-4453-B79B-AD976E272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5" name="Freeform: Shape 1084">
              <a:extLst>
                <a:ext uri="{FF2B5EF4-FFF2-40B4-BE49-F238E27FC236}">
                  <a16:creationId xmlns:a16="http://schemas.microsoft.com/office/drawing/2014/main" id="{06A7A4C9-F24F-4F00-A2FA-29E788A09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6" name="Freeform: Shape 1085">
              <a:extLst>
                <a:ext uri="{FF2B5EF4-FFF2-40B4-BE49-F238E27FC236}">
                  <a16:creationId xmlns:a16="http://schemas.microsoft.com/office/drawing/2014/main" id="{EB694A32-59D6-46E3-8CE4-E4C485C2CB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7" name="Freeform: Shape 1086">
              <a:extLst>
                <a:ext uri="{FF2B5EF4-FFF2-40B4-BE49-F238E27FC236}">
                  <a16:creationId xmlns:a16="http://schemas.microsoft.com/office/drawing/2014/main" id="{983EBB4C-28FF-41C6-90D6-5F30FC0868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8" name="Freeform: Shape 1087">
              <a:extLst>
                <a:ext uri="{FF2B5EF4-FFF2-40B4-BE49-F238E27FC236}">
                  <a16:creationId xmlns:a16="http://schemas.microsoft.com/office/drawing/2014/main" id="{0707659D-8AE9-49B5-AB29-ECC099F495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63074"/>
              <a:ext cx="14192" cy="14097"/>
            </a:xfrm>
            <a:custGeom>
              <a:avLst/>
              <a:gdLst>
                <a:gd name="connsiteX0" fmla="*/ 14192 w 14192"/>
                <a:gd name="connsiteY0" fmla="*/ 7048 h 14097"/>
                <a:gd name="connsiteX1" fmla="*/ 7144 w 14192"/>
                <a:gd name="connsiteY1" fmla="*/ 14097 h 14097"/>
                <a:gd name="connsiteX2" fmla="*/ 0 w 14192"/>
                <a:gd name="connsiteY2" fmla="*/ 7048 h 14097"/>
                <a:gd name="connsiteX3" fmla="*/ 7049 w 14192"/>
                <a:gd name="connsiteY3" fmla="*/ 0 h 14097"/>
                <a:gd name="connsiteX4" fmla="*/ 14192 w 14192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9" name="Freeform: Shape 1088">
              <a:extLst>
                <a:ext uri="{FF2B5EF4-FFF2-40B4-BE49-F238E27FC236}">
                  <a16:creationId xmlns:a16="http://schemas.microsoft.com/office/drawing/2014/main" id="{5C987ECC-9573-46EA-9C4A-7C3CAE3938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0" name="Freeform: Shape 1089">
              <a:extLst>
                <a:ext uri="{FF2B5EF4-FFF2-40B4-BE49-F238E27FC236}">
                  <a16:creationId xmlns:a16="http://schemas.microsoft.com/office/drawing/2014/main" id="{4DAF6708-18C2-4082-B024-6CEA32AE0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1" name="Freeform: Shape 1090">
              <a:extLst>
                <a:ext uri="{FF2B5EF4-FFF2-40B4-BE49-F238E27FC236}">
                  <a16:creationId xmlns:a16="http://schemas.microsoft.com/office/drawing/2014/main" id="{72CBB5AE-39E2-4D9B-A834-64D31B0032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2" name="Freeform: Shape 1091">
              <a:extLst>
                <a:ext uri="{FF2B5EF4-FFF2-40B4-BE49-F238E27FC236}">
                  <a16:creationId xmlns:a16="http://schemas.microsoft.com/office/drawing/2014/main" id="{4592DE98-77BF-4E8E-AEB4-1934207BAE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3" name="Freeform: Shape 1092">
              <a:extLst>
                <a:ext uri="{FF2B5EF4-FFF2-40B4-BE49-F238E27FC236}">
                  <a16:creationId xmlns:a16="http://schemas.microsoft.com/office/drawing/2014/main" id="{5AF5D9A0-BA94-4D2B-8479-26C55355B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63074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8 w 14097"/>
                <a:gd name="connsiteY1" fmla="*/ 14097 h 14097"/>
                <a:gd name="connsiteX2" fmla="*/ 0 w 14097"/>
                <a:gd name="connsiteY2" fmla="*/ 7048 h 14097"/>
                <a:gd name="connsiteX3" fmla="*/ 7048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4" name="Freeform: Shape 1093">
              <a:extLst>
                <a:ext uri="{FF2B5EF4-FFF2-40B4-BE49-F238E27FC236}">
                  <a16:creationId xmlns:a16="http://schemas.microsoft.com/office/drawing/2014/main" id="{2CAA6A8E-7ACF-4EF7-AAD6-734A009DC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5" name="Freeform: Shape 1094">
              <a:extLst>
                <a:ext uri="{FF2B5EF4-FFF2-40B4-BE49-F238E27FC236}">
                  <a16:creationId xmlns:a16="http://schemas.microsoft.com/office/drawing/2014/main" id="{D3DD3695-F212-4BAD-BBB3-EC1F624740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2222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6" name="Freeform: Shape 1095">
              <a:extLst>
                <a:ext uri="{FF2B5EF4-FFF2-40B4-BE49-F238E27FC236}">
                  <a16:creationId xmlns:a16="http://schemas.microsoft.com/office/drawing/2014/main" id="{AB1B3ECB-7594-4C5C-B62B-E686C0A89E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7" name="Freeform: Shape 1096">
              <a:extLst>
                <a:ext uri="{FF2B5EF4-FFF2-40B4-BE49-F238E27FC236}">
                  <a16:creationId xmlns:a16="http://schemas.microsoft.com/office/drawing/2014/main" id="{5EE54C3C-D9E5-4782-B8F6-058EB2D63E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8" name="Freeform: Shape 1097">
              <a:extLst>
                <a:ext uri="{FF2B5EF4-FFF2-40B4-BE49-F238E27FC236}">
                  <a16:creationId xmlns:a16="http://schemas.microsoft.com/office/drawing/2014/main" id="{EAE78EEE-DC43-44E1-AB47-ACB80F94B1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9" name="Freeform: Shape 1098">
              <a:extLst>
                <a:ext uri="{FF2B5EF4-FFF2-40B4-BE49-F238E27FC236}">
                  <a16:creationId xmlns:a16="http://schemas.microsoft.com/office/drawing/2014/main" id="{847D67EF-1141-4582-866E-FE02FB2360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0" name="Freeform: Shape 1099">
              <a:extLst>
                <a:ext uri="{FF2B5EF4-FFF2-40B4-BE49-F238E27FC236}">
                  <a16:creationId xmlns:a16="http://schemas.microsoft.com/office/drawing/2014/main" id="{99ECC931-60A1-4628-A34B-4B68DA3CC2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1" name="Freeform: Shape 1100">
              <a:extLst>
                <a:ext uri="{FF2B5EF4-FFF2-40B4-BE49-F238E27FC236}">
                  <a16:creationId xmlns:a16="http://schemas.microsoft.com/office/drawing/2014/main" id="{A587D2BE-3417-44AE-BEEF-57F88CECB4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2" name="Freeform: Shape 1101">
              <a:extLst>
                <a:ext uri="{FF2B5EF4-FFF2-40B4-BE49-F238E27FC236}">
                  <a16:creationId xmlns:a16="http://schemas.microsoft.com/office/drawing/2014/main" id="{FCEB2ED3-A08D-4286-B75D-893289F3F3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6953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3" name="Freeform: Shape 1102">
              <a:extLst>
                <a:ext uri="{FF2B5EF4-FFF2-40B4-BE49-F238E27FC236}">
                  <a16:creationId xmlns:a16="http://schemas.microsoft.com/office/drawing/2014/main" id="{7C7DB7BB-8173-4377-85B0-032B7BDAB6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4" name="Freeform: Shape 1103">
              <a:extLst>
                <a:ext uri="{FF2B5EF4-FFF2-40B4-BE49-F238E27FC236}">
                  <a16:creationId xmlns:a16="http://schemas.microsoft.com/office/drawing/2014/main" id="{93EF69B4-3F48-4509-8BF8-926E23BC1D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9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5" name="Freeform: Shape 1104">
              <a:extLst>
                <a:ext uri="{FF2B5EF4-FFF2-40B4-BE49-F238E27FC236}">
                  <a16:creationId xmlns:a16="http://schemas.microsoft.com/office/drawing/2014/main" id="{C1A86650-1EF5-46E3-885D-96985105A8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6" name="Freeform: Shape 1105">
              <a:extLst>
                <a:ext uri="{FF2B5EF4-FFF2-40B4-BE49-F238E27FC236}">
                  <a16:creationId xmlns:a16="http://schemas.microsoft.com/office/drawing/2014/main" id="{47EBBDE2-BD90-481F-A671-34E2186FB0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7" name="Freeform: Shape 1106">
              <a:extLst>
                <a:ext uri="{FF2B5EF4-FFF2-40B4-BE49-F238E27FC236}">
                  <a16:creationId xmlns:a16="http://schemas.microsoft.com/office/drawing/2014/main" id="{87DAF1CB-838D-4C5C-8FB7-76BF677FEB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8" name="Freeform: Shape 1107">
              <a:extLst>
                <a:ext uri="{FF2B5EF4-FFF2-40B4-BE49-F238E27FC236}">
                  <a16:creationId xmlns:a16="http://schemas.microsoft.com/office/drawing/2014/main" id="{64573DA8-D2F3-4644-AC79-83843615C4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26281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9" name="Freeform: Shape 1108">
              <a:extLst>
                <a:ext uri="{FF2B5EF4-FFF2-40B4-BE49-F238E27FC236}">
                  <a16:creationId xmlns:a16="http://schemas.microsoft.com/office/drawing/2014/main" id="{41AB53B8-0D5C-44BD-A2A9-ABBF659E1F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0" name="Freeform: Shape 1109">
              <a:extLst>
                <a:ext uri="{FF2B5EF4-FFF2-40B4-BE49-F238E27FC236}">
                  <a16:creationId xmlns:a16="http://schemas.microsoft.com/office/drawing/2014/main" id="{29B7FA60-B453-4877-8D47-CA1209DF9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1" name="Freeform: Shape 1110">
              <a:extLst>
                <a:ext uri="{FF2B5EF4-FFF2-40B4-BE49-F238E27FC236}">
                  <a16:creationId xmlns:a16="http://schemas.microsoft.com/office/drawing/2014/main" id="{7A6D2414-BCCC-40E8-B990-47642EFE96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2" name="Freeform: Shape 1111">
              <a:extLst>
                <a:ext uri="{FF2B5EF4-FFF2-40B4-BE49-F238E27FC236}">
                  <a16:creationId xmlns:a16="http://schemas.microsoft.com/office/drawing/2014/main" id="{B0F37C2B-B7E6-420D-AD39-3AE4A2FBE9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3" name="Freeform: Shape 1112">
              <a:extLst>
                <a:ext uri="{FF2B5EF4-FFF2-40B4-BE49-F238E27FC236}">
                  <a16:creationId xmlns:a16="http://schemas.microsoft.com/office/drawing/2014/main" id="{F6417E45-D7FC-40B8-AD49-941B28D18C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2628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4" name="Freeform: Shape 1113">
              <a:extLst>
                <a:ext uri="{FF2B5EF4-FFF2-40B4-BE49-F238E27FC236}">
                  <a16:creationId xmlns:a16="http://schemas.microsoft.com/office/drawing/2014/main" id="{2A8D1963-0C59-476C-AAFA-A7AF4FF50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85433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5" name="Freeform: Shape 1114">
              <a:extLst>
                <a:ext uri="{FF2B5EF4-FFF2-40B4-BE49-F238E27FC236}">
                  <a16:creationId xmlns:a16="http://schemas.microsoft.com/office/drawing/2014/main" id="{6BE777A9-EC29-46FC-AD21-AC7FD89B13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6" name="Freeform: Shape 1115">
              <a:extLst>
                <a:ext uri="{FF2B5EF4-FFF2-40B4-BE49-F238E27FC236}">
                  <a16:creationId xmlns:a16="http://schemas.microsoft.com/office/drawing/2014/main" id="{C63BA1CE-93FB-42C7-8381-765E500232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7" name="Freeform: Shape 1116">
              <a:extLst>
                <a:ext uri="{FF2B5EF4-FFF2-40B4-BE49-F238E27FC236}">
                  <a16:creationId xmlns:a16="http://schemas.microsoft.com/office/drawing/2014/main" id="{7F30F275-ADC8-4FD1-8B4B-673B37517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8" name="Freeform: Shape 1117">
              <a:extLst>
                <a:ext uri="{FF2B5EF4-FFF2-40B4-BE49-F238E27FC236}">
                  <a16:creationId xmlns:a16="http://schemas.microsoft.com/office/drawing/2014/main" id="{DB20529C-F2DD-4607-8DEE-19A9329686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9" name="Freeform: Shape 1118">
              <a:extLst>
                <a:ext uri="{FF2B5EF4-FFF2-40B4-BE49-F238E27FC236}">
                  <a16:creationId xmlns:a16="http://schemas.microsoft.com/office/drawing/2014/main" id="{B8029A9A-DFF9-49CE-8CEE-95A6695F3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85432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0" name="Freeform: Shape 1119">
              <a:extLst>
                <a:ext uri="{FF2B5EF4-FFF2-40B4-BE49-F238E27FC236}">
                  <a16:creationId xmlns:a16="http://schemas.microsoft.com/office/drawing/2014/main" id="{6822C2EC-B05D-4CE6-9D59-164769D0ED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244676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1" name="Freeform: Shape 1120">
              <a:extLst>
                <a:ext uri="{FF2B5EF4-FFF2-40B4-BE49-F238E27FC236}">
                  <a16:creationId xmlns:a16="http://schemas.microsoft.com/office/drawing/2014/main" id="{53A0760F-F576-4A97-94AF-8BBE590844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2" name="Freeform: Shape 1121">
              <a:extLst>
                <a:ext uri="{FF2B5EF4-FFF2-40B4-BE49-F238E27FC236}">
                  <a16:creationId xmlns:a16="http://schemas.microsoft.com/office/drawing/2014/main" id="{CA76721C-646A-4910-AD1A-BE6B67767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3" name="Freeform: Shape 1122">
              <a:extLst>
                <a:ext uri="{FF2B5EF4-FFF2-40B4-BE49-F238E27FC236}">
                  <a16:creationId xmlns:a16="http://schemas.microsoft.com/office/drawing/2014/main" id="{065D4766-CAEC-4074-A9E2-6110A12389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4" name="Freeform: Shape 1123">
              <a:extLst>
                <a:ext uri="{FF2B5EF4-FFF2-40B4-BE49-F238E27FC236}">
                  <a16:creationId xmlns:a16="http://schemas.microsoft.com/office/drawing/2014/main" id="{4F1A0AC6-319D-49D8-A4FB-17A70E8E89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5" name="Freeform: Shape 1124">
              <a:extLst>
                <a:ext uri="{FF2B5EF4-FFF2-40B4-BE49-F238E27FC236}">
                  <a16:creationId xmlns:a16="http://schemas.microsoft.com/office/drawing/2014/main" id="{79502B48-2B92-45BF-B9AC-1102B38078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2446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6" name="Freeform: Shape 1125">
              <a:extLst>
                <a:ext uri="{FF2B5EF4-FFF2-40B4-BE49-F238E27FC236}">
                  <a16:creationId xmlns:a16="http://schemas.microsoft.com/office/drawing/2014/main" id="{6363AFA7-321F-431C-B2FD-ADCB4D24BD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7" name="Freeform: Shape 1126">
              <a:extLst>
                <a:ext uri="{FF2B5EF4-FFF2-40B4-BE49-F238E27FC236}">
                  <a16:creationId xmlns:a16="http://schemas.microsoft.com/office/drawing/2014/main" id="{33EDDE1B-7379-4973-8CFD-F3C737104D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8" name="Freeform: Shape 1127">
              <a:extLst>
                <a:ext uri="{FF2B5EF4-FFF2-40B4-BE49-F238E27FC236}">
                  <a16:creationId xmlns:a16="http://schemas.microsoft.com/office/drawing/2014/main" id="{1F20B58A-2DB8-46B2-9E93-9C8C817DC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9" name="Freeform: Shape 1128">
              <a:extLst>
                <a:ext uri="{FF2B5EF4-FFF2-40B4-BE49-F238E27FC236}">
                  <a16:creationId xmlns:a16="http://schemas.microsoft.com/office/drawing/2014/main" id="{A5A3EF12-3DA1-4505-A44B-1B96348873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0" name="Freeform: Shape 1129">
              <a:extLst>
                <a:ext uri="{FF2B5EF4-FFF2-40B4-BE49-F238E27FC236}">
                  <a16:creationId xmlns:a16="http://schemas.microsoft.com/office/drawing/2014/main" id="{5B08812B-9264-47E7-8EC8-1233869F6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1" name="Freeform: Shape 1130">
              <a:extLst>
                <a:ext uri="{FF2B5EF4-FFF2-40B4-BE49-F238E27FC236}">
                  <a16:creationId xmlns:a16="http://schemas.microsoft.com/office/drawing/2014/main" id="{2A29F226-A243-410B-BEE4-EBA9DD76F8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2" name="Freeform: Shape 1131">
              <a:extLst>
                <a:ext uri="{FF2B5EF4-FFF2-40B4-BE49-F238E27FC236}">
                  <a16:creationId xmlns:a16="http://schemas.microsoft.com/office/drawing/2014/main" id="{9DF57348-F837-475C-A7AA-3C7210041E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3" name="Freeform: Shape 1132">
              <a:extLst>
                <a:ext uri="{FF2B5EF4-FFF2-40B4-BE49-F238E27FC236}">
                  <a16:creationId xmlns:a16="http://schemas.microsoft.com/office/drawing/2014/main" id="{1E41B89A-9A45-4947-ADB0-9400400498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4" name="Freeform: Shape 1133">
              <a:extLst>
                <a:ext uri="{FF2B5EF4-FFF2-40B4-BE49-F238E27FC236}">
                  <a16:creationId xmlns:a16="http://schemas.microsoft.com/office/drawing/2014/main" id="{6C1F1525-32BC-46E1-84E6-C2BB88730B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5" name="Freeform: Shape 1134">
              <a:extLst>
                <a:ext uri="{FF2B5EF4-FFF2-40B4-BE49-F238E27FC236}">
                  <a16:creationId xmlns:a16="http://schemas.microsoft.com/office/drawing/2014/main" id="{C73A8972-BA44-40C6-B045-83E78C4D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6" name="Freeform: Shape 1135">
              <a:extLst>
                <a:ext uri="{FF2B5EF4-FFF2-40B4-BE49-F238E27FC236}">
                  <a16:creationId xmlns:a16="http://schemas.microsoft.com/office/drawing/2014/main" id="{C196E956-03D1-4F79-826A-A2F5E3DEF1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7" name="Freeform: Shape 1136">
              <a:extLst>
                <a:ext uri="{FF2B5EF4-FFF2-40B4-BE49-F238E27FC236}">
                  <a16:creationId xmlns:a16="http://schemas.microsoft.com/office/drawing/2014/main" id="{ADA7B07B-EAC8-4FA5-B14F-3ABF8BA7A2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63074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8" name="Freeform: Shape 1137">
              <a:extLst>
                <a:ext uri="{FF2B5EF4-FFF2-40B4-BE49-F238E27FC236}">
                  <a16:creationId xmlns:a16="http://schemas.microsoft.com/office/drawing/2014/main" id="{93C28672-FF9E-4FE0-AC47-2FDD26CD75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9" name="Freeform: Shape 1138">
              <a:extLst>
                <a:ext uri="{FF2B5EF4-FFF2-40B4-BE49-F238E27FC236}">
                  <a16:creationId xmlns:a16="http://schemas.microsoft.com/office/drawing/2014/main" id="{E347BAB3-EA9C-4ADD-AE5E-28F2E3C538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0" name="Freeform: Shape 1139">
              <a:extLst>
                <a:ext uri="{FF2B5EF4-FFF2-40B4-BE49-F238E27FC236}">
                  <a16:creationId xmlns:a16="http://schemas.microsoft.com/office/drawing/2014/main" id="{321920C4-EE31-4F03-A0D5-A280D3F4B1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1" name="Freeform: Shape 1140">
              <a:extLst>
                <a:ext uri="{FF2B5EF4-FFF2-40B4-BE49-F238E27FC236}">
                  <a16:creationId xmlns:a16="http://schemas.microsoft.com/office/drawing/2014/main" id="{6EBB3D05-4C78-4F10-8D03-8909DBCFB3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2" name="Freeform: Shape 1141">
              <a:extLst>
                <a:ext uri="{FF2B5EF4-FFF2-40B4-BE49-F238E27FC236}">
                  <a16:creationId xmlns:a16="http://schemas.microsoft.com/office/drawing/2014/main" id="{FC65F531-84E4-463F-8791-EB6EDFA639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3" name="Freeform: Shape 1142">
              <a:extLst>
                <a:ext uri="{FF2B5EF4-FFF2-40B4-BE49-F238E27FC236}">
                  <a16:creationId xmlns:a16="http://schemas.microsoft.com/office/drawing/2014/main" id="{A63BB6A3-D482-43F2-9F5F-20E163CC44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4222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4" name="Freeform: Shape 1143">
              <a:extLst>
                <a:ext uri="{FF2B5EF4-FFF2-40B4-BE49-F238E27FC236}">
                  <a16:creationId xmlns:a16="http://schemas.microsoft.com/office/drawing/2014/main" id="{ABDCCD34-EB5D-4194-8A28-1424E98AE4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81374"/>
              <a:ext cx="14192" cy="14096"/>
            </a:xfrm>
            <a:custGeom>
              <a:avLst/>
              <a:gdLst>
                <a:gd name="connsiteX0" fmla="*/ 14192 w 14192"/>
                <a:gd name="connsiteY0" fmla="*/ 7049 h 14096"/>
                <a:gd name="connsiteX1" fmla="*/ 7144 w 14192"/>
                <a:gd name="connsiteY1" fmla="*/ 14097 h 14096"/>
                <a:gd name="connsiteX2" fmla="*/ 0 w 14192"/>
                <a:gd name="connsiteY2" fmla="*/ 7049 h 14096"/>
                <a:gd name="connsiteX3" fmla="*/ 7049 w 14192"/>
                <a:gd name="connsiteY3" fmla="*/ 0 h 14096"/>
                <a:gd name="connsiteX4" fmla="*/ 14192 w 14192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1049"/>
                    <a:pt x="0" y="7049"/>
                  </a:cubicBezTo>
                  <a:cubicBezTo>
                    <a:pt x="0" y="3048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5" name="Freeform: Shape 1144">
              <a:extLst>
                <a:ext uri="{FF2B5EF4-FFF2-40B4-BE49-F238E27FC236}">
                  <a16:creationId xmlns:a16="http://schemas.microsoft.com/office/drawing/2014/main" id="{F058544E-163D-4FFF-9A69-0B3A3F2D66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6" name="Freeform: Shape 1145">
              <a:extLst>
                <a:ext uri="{FF2B5EF4-FFF2-40B4-BE49-F238E27FC236}">
                  <a16:creationId xmlns:a16="http://schemas.microsoft.com/office/drawing/2014/main" id="{11041486-0577-4F0E-8DD5-5E20E26729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7" name="Freeform: Shape 1146">
              <a:extLst>
                <a:ext uri="{FF2B5EF4-FFF2-40B4-BE49-F238E27FC236}">
                  <a16:creationId xmlns:a16="http://schemas.microsoft.com/office/drawing/2014/main" id="{71D11099-C84E-43AC-9F20-92460E1708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8" name="Freeform: Shape 1147">
              <a:extLst>
                <a:ext uri="{FF2B5EF4-FFF2-40B4-BE49-F238E27FC236}">
                  <a16:creationId xmlns:a16="http://schemas.microsoft.com/office/drawing/2014/main" id="{E598FB87-8AFF-4C56-9E2C-776F4641E9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9" name="Freeform: Shape 1148">
              <a:extLst>
                <a:ext uri="{FF2B5EF4-FFF2-40B4-BE49-F238E27FC236}">
                  <a16:creationId xmlns:a16="http://schemas.microsoft.com/office/drawing/2014/main" id="{7701E761-16DE-4350-9718-DD81B37FB9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0" name="Freeform: Shape 1149">
              <a:extLst>
                <a:ext uri="{FF2B5EF4-FFF2-40B4-BE49-F238E27FC236}">
                  <a16:creationId xmlns:a16="http://schemas.microsoft.com/office/drawing/2014/main" id="{552E747F-E415-4348-A11A-4CABCB64B5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1" name="Freeform: Shape 1150">
              <a:extLst>
                <a:ext uri="{FF2B5EF4-FFF2-40B4-BE49-F238E27FC236}">
                  <a16:creationId xmlns:a16="http://schemas.microsoft.com/office/drawing/2014/main" id="{C6472F13-E6DE-4469-9563-F478261B6E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4062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2" name="Freeform: Shape 1151">
              <a:extLst>
                <a:ext uri="{FF2B5EF4-FFF2-40B4-BE49-F238E27FC236}">
                  <a16:creationId xmlns:a16="http://schemas.microsoft.com/office/drawing/2014/main" id="{5C72FE15-910B-4622-A14C-AFA2DFCC02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3" name="Freeform: Shape 1152">
              <a:extLst>
                <a:ext uri="{FF2B5EF4-FFF2-40B4-BE49-F238E27FC236}">
                  <a16:creationId xmlns:a16="http://schemas.microsoft.com/office/drawing/2014/main" id="{BAB8F759-DEFA-4D35-B76E-6D3034FB77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4" name="Freeform: Shape 1153">
              <a:extLst>
                <a:ext uri="{FF2B5EF4-FFF2-40B4-BE49-F238E27FC236}">
                  <a16:creationId xmlns:a16="http://schemas.microsoft.com/office/drawing/2014/main" id="{A1BBCEBD-DCE2-4354-B878-49ABEC3679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5" name="Freeform: Shape 1154">
              <a:extLst>
                <a:ext uri="{FF2B5EF4-FFF2-40B4-BE49-F238E27FC236}">
                  <a16:creationId xmlns:a16="http://schemas.microsoft.com/office/drawing/2014/main" id="{2CBB3A18-0021-403F-8E24-8805829B42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6" name="Freeform: Shape 1155">
              <a:extLst>
                <a:ext uri="{FF2B5EF4-FFF2-40B4-BE49-F238E27FC236}">
                  <a16:creationId xmlns:a16="http://schemas.microsoft.com/office/drawing/2014/main" id="{8FDF7AAC-1EC6-4409-90AB-DBB984883D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7" name="Freeform: Shape 1156">
              <a:extLst>
                <a:ext uri="{FF2B5EF4-FFF2-40B4-BE49-F238E27FC236}">
                  <a16:creationId xmlns:a16="http://schemas.microsoft.com/office/drawing/2014/main" id="{5B9999E8-7D25-4049-8328-685B556DC6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8" name="Freeform: Shape 1157">
              <a:extLst>
                <a:ext uri="{FF2B5EF4-FFF2-40B4-BE49-F238E27FC236}">
                  <a16:creationId xmlns:a16="http://schemas.microsoft.com/office/drawing/2014/main" id="{E77FC8A9-DEAE-424D-B460-12E0F3268D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9977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9" name="Freeform: Shape 1158">
              <a:extLst>
                <a:ext uri="{FF2B5EF4-FFF2-40B4-BE49-F238E27FC236}">
                  <a16:creationId xmlns:a16="http://schemas.microsoft.com/office/drawing/2014/main" id="{54F9C69A-0DCF-444A-B970-32B4120483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0" name="Freeform: Shape 1159">
              <a:extLst>
                <a:ext uri="{FF2B5EF4-FFF2-40B4-BE49-F238E27FC236}">
                  <a16:creationId xmlns:a16="http://schemas.microsoft.com/office/drawing/2014/main" id="{8BD94DDA-54FF-48EE-9DAC-C0EA6F91D4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1" name="Freeform: Shape 1160">
              <a:extLst>
                <a:ext uri="{FF2B5EF4-FFF2-40B4-BE49-F238E27FC236}">
                  <a16:creationId xmlns:a16="http://schemas.microsoft.com/office/drawing/2014/main" id="{E18A6989-0132-4CB7-BB68-EEBC4E0806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2" name="Freeform: Shape 1161">
              <a:extLst>
                <a:ext uri="{FF2B5EF4-FFF2-40B4-BE49-F238E27FC236}">
                  <a16:creationId xmlns:a16="http://schemas.microsoft.com/office/drawing/2014/main" id="{A1357332-D19F-4C2B-B474-21D5539B90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3" name="Freeform: Shape 1162">
              <a:extLst>
                <a:ext uri="{FF2B5EF4-FFF2-40B4-BE49-F238E27FC236}">
                  <a16:creationId xmlns:a16="http://schemas.microsoft.com/office/drawing/2014/main" id="{295C7590-8B80-428C-95A9-638B26542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4" name="Freeform: Shape 1163">
              <a:extLst>
                <a:ext uri="{FF2B5EF4-FFF2-40B4-BE49-F238E27FC236}">
                  <a16:creationId xmlns:a16="http://schemas.microsoft.com/office/drawing/2014/main" id="{CA0E8A31-7520-4726-9D96-43BA87407E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5" name="Freeform: Shape 1164">
              <a:extLst>
                <a:ext uri="{FF2B5EF4-FFF2-40B4-BE49-F238E27FC236}">
                  <a16:creationId xmlns:a16="http://schemas.microsoft.com/office/drawing/2014/main" id="{9407EEE0-5D8E-4CCC-A91B-0CB523227C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7" y="365901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6" name="Freeform: Shape 1165">
              <a:extLst>
                <a:ext uri="{FF2B5EF4-FFF2-40B4-BE49-F238E27FC236}">
                  <a16:creationId xmlns:a16="http://schemas.microsoft.com/office/drawing/2014/main" id="{3799DFCC-868B-4257-B530-8E8D616CC5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2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7" name="Freeform: Shape 1166">
              <a:extLst>
                <a:ext uri="{FF2B5EF4-FFF2-40B4-BE49-F238E27FC236}">
                  <a16:creationId xmlns:a16="http://schemas.microsoft.com/office/drawing/2014/main" id="{F7F5EEB5-FE82-45A8-97C4-88460ABAFB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2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8" name="Freeform: Shape 1167">
              <a:extLst>
                <a:ext uri="{FF2B5EF4-FFF2-40B4-BE49-F238E27FC236}">
                  <a16:creationId xmlns:a16="http://schemas.microsoft.com/office/drawing/2014/main" id="{CD76E4C7-EB07-499D-9BC3-FF39C8B61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9" name="Freeform: Shape 1168">
              <a:extLst>
                <a:ext uri="{FF2B5EF4-FFF2-40B4-BE49-F238E27FC236}">
                  <a16:creationId xmlns:a16="http://schemas.microsoft.com/office/drawing/2014/main" id="{86EFDF8D-E5F7-4EB8-B8DA-3CC7E21D88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0" name="Freeform: Shape 1169">
              <a:extLst>
                <a:ext uri="{FF2B5EF4-FFF2-40B4-BE49-F238E27FC236}">
                  <a16:creationId xmlns:a16="http://schemas.microsoft.com/office/drawing/2014/main" id="{2CA6506B-EACA-4FB2-81AB-E028F44786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1" name="Freeform: Shape 1170">
              <a:extLst>
                <a:ext uri="{FF2B5EF4-FFF2-40B4-BE49-F238E27FC236}">
                  <a16:creationId xmlns:a16="http://schemas.microsoft.com/office/drawing/2014/main" id="{193E4771-2787-4901-93D8-7E90F3F479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2" name="Freeform: Shape 1171">
              <a:extLst>
                <a:ext uri="{FF2B5EF4-FFF2-40B4-BE49-F238E27FC236}">
                  <a16:creationId xmlns:a16="http://schemas.microsoft.com/office/drawing/2014/main" id="{0EA31773-15F1-4605-8787-6891ABB21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9" y="371816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3" name="Freeform: Shape 1172">
              <a:extLst>
                <a:ext uri="{FF2B5EF4-FFF2-40B4-BE49-F238E27FC236}">
                  <a16:creationId xmlns:a16="http://schemas.microsoft.com/office/drawing/2014/main" id="{1302C213-2CD5-4168-9534-111E6E81A8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4" name="Freeform: Shape 1173">
              <a:extLst>
                <a:ext uri="{FF2B5EF4-FFF2-40B4-BE49-F238E27FC236}">
                  <a16:creationId xmlns:a16="http://schemas.microsoft.com/office/drawing/2014/main" id="{B9B36C24-2336-41FD-BAC4-6CD69DFD55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4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5" name="Freeform: Shape 1174">
              <a:extLst>
                <a:ext uri="{FF2B5EF4-FFF2-40B4-BE49-F238E27FC236}">
                  <a16:creationId xmlns:a16="http://schemas.microsoft.com/office/drawing/2014/main" id="{CA3AFAFE-D376-4A7B-928B-833531472D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6" name="Freeform: Shape 1175">
              <a:extLst>
                <a:ext uri="{FF2B5EF4-FFF2-40B4-BE49-F238E27FC236}">
                  <a16:creationId xmlns:a16="http://schemas.microsoft.com/office/drawing/2014/main" id="{7C685A00-A4F7-4250-BAAA-70978DADE4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7" name="Freeform: Shape 1176">
              <a:extLst>
                <a:ext uri="{FF2B5EF4-FFF2-40B4-BE49-F238E27FC236}">
                  <a16:creationId xmlns:a16="http://schemas.microsoft.com/office/drawing/2014/main" id="{E52682F3-EDD5-4BDC-BB19-A4540873A8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8" name="Freeform: Shape 1177">
              <a:extLst>
                <a:ext uri="{FF2B5EF4-FFF2-40B4-BE49-F238E27FC236}">
                  <a16:creationId xmlns:a16="http://schemas.microsoft.com/office/drawing/2014/main" id="{2C5E1880-CFBA-4547-9C23-6D2C433048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5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9" name="Freeform: Shape 1178">
              <a:extLst>
                <a:ext uri="{FF2B5EF4-FFF2-40B4-BE49-F238E27FC236}">
                  <a16:creationId xmlns:a16="http://schemas.microsoft.com/office/drawing/2014/main" id="{439AAF4F-2AAD-4A02-A7FA-FE28D5286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40" y="377741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0" name="Freeform: Shape 1179">
              <a:extLst>
                <a:ext uri="{FF2B5EF4-FFF2-40B4-BE49-F238E27FC236}">
                  <a16:creationId xmlns:a16="http://schemas.microsoft.com/office/drawing/2014/main" id="{05614144-9309-41ED-8E05-839A6EEFF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5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1" name="Freeform: Shape 1180">
              <a:extLst>
                <a:ext uri="{FF2B5EF4-FFF2-40B4-BE49-F238E27FC236}">
                  <a16:creationId xmlns:a16="http://schemas.microsoft.com/office/drawing/2014/main" id="{24324D6F-A81D-45F2-BA36-C53F1AB0C6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6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2" name="Freeform: Shape 1181">
              <a:extLst>
                <a:ext uri="{FF2B5EF4-FFF2-40B4-BE49-F238E27FC236}">
                  <a16:creationId xmlns:a16="http://schemas.microsoft.com/office/drawing/2014/main" id="{6B00668D-07BC-47CF-9D1E-F94EC7C56F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83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3" name="Freeform: Shape 1182">
              <a:extLst>
                <a:ext uri="{FF2B5EF4-FFF2-40B4-BE49-F238E27FC236}">
                  <a16:creationId xmlns:a16="http://schemas.microsoft.com/office/drawing/2014/main" id="{BCF78A89-29F2-4973-8463-DF3C57EFB4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35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4" name="Freeform: Shape 1183">
              <a:extLst>
                <a:ext uri="{FF2B5EF4-FFF2-40B4-BE49-F238E27FC236}">
                  <a16:creationId xmlns:a16="http://schemas.microsoft.com/office/drawing/2014/main" id="{F5BCB645-FB02-40FC-99A4-06CA3F1B28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82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5" name="Freeform: Shape 1184">
              <a:extLst>
                <a:ext uri="{FF2B5EF4-FFF2-40B4-BE49-F238E27FC236}">
                  <a16:creationId xmlns:a16="http://schemas.microsoft.com/office/drawing/2014/main" id="{F6115A3A-2FBE-4633-A426-37D05BC071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31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6" name="Freeform: Shape 1185">
              <a:extLst>
                <a:ext uri="{FF2B5EF4-FFF2-40B4-BE49-F238E27FC236}">
                  <a16:creationId xmlns:a16="http://schemas.microsoft.com/office/drawing/2014/main" id="{AEFD8D2F-B95A-4C0A-AE85-53171B29F5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481374"/>
              <a:ext cx="14097" cy="14096"/>
            </a:xfrm>
            <a:custGeom>
              <a:avLst/>
              <a:gdLst>
                <a:gd name="connsiteX0" fmla="*/ 14097 w 14097"/>
                <a:gd name="connsiteY0" fmla="*/ 7049 h 14096"/>
                <a:gd name="connsiteX1" fmla="*/ 7049 w 14097"/>
                <a:gd name="connsiteY1" fmla="*/ 14097 h 14096"/>
                <a:gd name="connsiteX2" fmla="*/ 0 w 14097"/>
                <a:gd name="connsiteY2" fmla="*/ 7049 h 14096"/>
                <a:gd name="connsiteX3" fmla="*/ 7049 w 14097"/>
                <a:gd name="connsiteY3" fmla="*/ 0 h 14096"/>
                <a:gd name="connsiteX4" fmla="*/ 14097 w 14097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7" name="Freeform: Shape 1186">
              <a:extLst>
                <a:ext uri="{FF2B5EF4-FFF2-40B4-BE49-F238E27FC236}">
                  <a16:creationId xmlns:a16="http://schemas.microsoft.com/office/drawing/2014/main" id="{4DD4F397-1F35-4E06-8EC1-8F58C51912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8" name="Freeform: Shape 1187">
              <a:extLst>
                <a:ext uri="{FF2B5EF4-FFF2-40B4-BE49-F238E27FC236}">
                  <a16:creationId xmlns:a16="http://schemas.microsoft.com/office/drawing/2014/main" id="{B031E5E0-C77D-49F7-ADF2-258D23052D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9 w 14096"/>
                <a:gd name="connsiteY1" fmla="*/ 14097 h 14096"/>
                <a:gd name="connsiteX2" fmla="*/ 0 w 14096"/>
                <a:gd name="connsiteY2" fmla="*/ 7049 h 14096"/>
                <a:gd name="connsiteX3" fmla="*/ 7049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9" name="Freeform: Shape 1188">
              <a:extLst>
                <a:ext uri="{FF2B5EF4-FFF2-40B4-BE49-F238E27FC236}">
                  <a16:creationId xmlns:a16="http://schemas.microsoft.com/office/drawing/2014/main" id="{3F044DE9-FE64-4C30-8191-7E1547880C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0" name="Freeform: Shape 1189">
              <a:extLst>
                <a:ext uri="{FF2B5EF4-FFF2-40B4-BE49-F238E27FC236}">
                  <a16:creationId xmlns:a16="http://schemas.microsoft.com/office/drawing/2014/main" id="{9B18BCEB-85ED-4077-ACB7-FEB2F6443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1" name="Freeform: Shape 1190">
              <a:extLst>
                <a:ext uri="{FF2B5EF4-FFF2-40B4-BE49-F238E27FC236}">
                  <a16:creationId xmlns:a16="http://schemas.microsoft.com/office/drawing/2014/main" id="{00C0927E-2CCF-4F8E-8A54-22B8A93C97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48137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2" name="Freeform: Shape 1191">
              <a:extLst>
                <a:ext uri="{FF2B5EF4-FFF2-40B4-BE49-F238E27FC236}">
                  <a16:creationId xmlns:a16="http://schemas.microsoft.com/office/drawing/2014/main" id="{D0C3350E-04F5-4FED-9991-4DD964E099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40622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3" name="Freeform: Shape 1192">
              <a:extLst>
                <a:ext uri="{FF2B5EF4-FFF2-40B4-BE49-F238E27FC236}">
                  <a16:creationId xmlns:a16="http://schemas.microsoft.com/office/drawing/2014/main" id="{F43D0338-A6C9-4866-8D0C-072664518E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4062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4" name="Freeform: Shape 1193">
              <a:extLst>
                <a:ext uri="{FF2B5EF4-FFF2-40B4-BE49-F238E27FC236}">
                  <a16:creationId xmlns:a16="http://schemas.microsoft.com/office/drawing/2014/main" id="{40EA171B-27E2-4100-9D5F-123CF6E7F9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406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5" name="Freeform: Shape 1194">
              <a:extLst>
                <a:ext uri="{FF2B5EF4-FFF2-40B4-BE49-F238E27FC236}">
                  <a16:creationId xmlns:a16="http://schemas.microsoft.com/office/drawing/2014/main" id="{22FD540C-F3DF-40F5-B2BE-BBD113EF43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4062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6" name="Freeform: Shape 1195">
              <a:extLst>
                <a:ext uri="{FF2B5EF4-FFF2-40B4-BE49-F238E27FC236}">
                  <a16:creationId xmlns:a16="http://schemas.microsoft.com/office/drawing/2014/main" id="{57768D93-FAD4-4236-969B-B8EE8E88F3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406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7" name="Freeform: Shape 1196">
              <a:extLst>
                <a:ext uri="{FF2B5EF4-FFF2-40B4-BE49-F238E27FC236}">
                  <a16:creationId xmlns:a16="http://schemas.microsoft.com/office/drawing/2014/main" id="{0F5E0490-21C2-4EF6-950D-38814F32C2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40631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8" name="Freeform: Shape 1197">
              <a:extLst>
                <a:ext uri="{FF2B5EF4-FFF2-40B4-BE49-F238E27FC236}">
                  <a16:creationId xmlns:a16="http://schemas.microsoft.com/office/drawing/2014/main" id="{8E981C9B-710F-4034-AE82-28B1B07245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997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9" name="Freeform: Shape 1198">
              <a:extLst>
                <a:ext uri="{FF2B5EF4-FFF2-40B4-BE49-F238E27FC236}">
                  <a16:creationId xmlns:a16="http://schemas.microsoft.com/office/drawing/2014/main" id="{CC62C2CC-DBAE-4877-8F55-02FE00AE81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0" name="Freeform: Shape 1199">
              <a:extLst>
                <a:ext uri="{FF2B5EF4-FFF2-40B4-BE49-F238E27FC236}">
                  <a16:creationId xmlns:a16="http://schemas.microsoft.com/office/drawing/2014/main" id="{D8F57D8B-1988-441F-9DAE-A525DA5E9D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1" name="Freeform: Shape 1200">
              <a:extLst>
                <a:ext uri="{FF2B5EF4-FFF2-40B4-BE49-F238E27FC236}">
                  <a16:creationId xmlns:a16="http://schemas.microsoft.com/office/drawing/2014/main" id="{6715F028-3A13-4D5F-86C4-74C0AD81D6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2" name="Freeform: Shape 1201">
              <a:extLst>
                <a:ext uri="{FF2B5EF4-FFF2-40B4-BE49-F238E27FC236}">
                  <a16:creationId xmlns:a16="http://schemas.microsoft.com/office/drawing/2014/main" id="{DC6C9B50-47B3-44E7-B897-43D010A189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9978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3" name="Freeform: Shape 1202">
              <a:extLst>
                <a:ext uri="{FF2B5EF4-FFF2-40B4-BE49-F238E27FC236}">
                  <a16:creationId xmlns:a16="http://schemas.microsoft.com/office/drawing/2014/main" id="{F3F602F0-702E-4D5F-A4FC-0E602C02B9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9978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4" name="Freeform: Shape 1203">
              <a:extLst>
                <a:ext uri="{FF2B5EF4-FFF2-40B4-BE49-F238E27FC236}">
                  <a16:creationId xmlns:a16="http://schemas.microsoft.com/office/drawing/2014/main" id="{9F379870-B34C-4DFC-9F0A-BDAB8C89FE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65902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5" name="Freeform: Shape 1204">
              <a:extLst>
                <a:ext uri="{FF2B5EF4-FFF2-40B4-BE49-F238E27FC236}">
                  <a16:creationId xmlns:a16="http://schemas.microsoft.com/office/drawing/2014/main" id="{641092AC-FED1-4D1D-B57C-0AC883CA95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6" name="Freeform: Shape 1205">
              <a:extLst>
                <a:ext uri="{FF2B5EF4-FFF2-40B4-BE49-F238E27FC236}">
                  <a16:creationId xmlns:a16="http://schemas.microsoft.com/office/drawing/2014/main" id="{EA8A0B5E-5BB1-46AF-AC31-7D3756F354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7" name="Freeform: Shape 1206">
              <a:extLst>
                <a:ext uri="{FF2B5EF4-FFF2-40B4-BE49-F238E27FC236}">
                  <a16:creationId xmlns:a16="http://schemas.microsoft.com/office/drawing/2014/main" id="{1C519384-2192-432B-B768-64B4BC2DA9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8" name="Freeform: Shape 1207">
              <a:extLst>
                <a:ext uri="{FF2B5EF4-FFF2-40B4-BE49-F238E27FC236}">
                  <a16:creationId xmlns:a16="http://schemas.microsoft.com/office/drawing/2014/main" id="{13C77A9D-44F0-4289-A611-D8AF81357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9" name="Freeform: Shape 1208">
              <a:extLst>
                <a:ext uri="{FF2B5EF4-FFF2-40B4-BE49-F238E27FC236}">
                  <a16:creationId xmlns:a16="http://schemas.microsoft.com/office/drawing/2014/main" id="{0A54AEDC-E418-4E02-A713-6CE30C0CDD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0" name="Freeform: Shape 1209">
              <a:extLst>
                <a:ext uri="{FF2B5EF4-FFF2-40B4-BE49-F238E27FC236}">
                  <a16:creationId xmlns:a16="http://schemas.microsoft.com/office/drawing/2014/main" id="{24FECFE3-9F31-47B0-B17F-CF2A1CEE85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718177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1" name="Freeform: Shape 1210">
              <a:extLst>
                <a:ext uri="{FF2B5EF4-FFF2-40B4-BE49-F238E27FC236}">
                  <a16:creationId xmlns:a16="http://schemas.microsoft.com/office/drawing/2014/main" id="{68167DF4-8B16-419B-B7BA-2FD5FF6CC8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2" name="Freeform: Shape 1211">
              <a:extLst>
                <a:ext uri="{FF2B5EF4-FFF2-40B4-BE49-F238E27FC236}">
                  <a16:creationId xmlns:a16="http://schemas.microsoft.com/office/drawing/2014/main" id="{A543D24F-44C0-4DDF-A30E-8C8407548F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3" name="Freeform: Shape 1212">
              <a:extLst>
                <a:ext uri="{FF2B5EF4-FFF2-40B4-BE49-F238E27FC236}">
                  <a16:creationId xmlns:a16="http://schemas.microsoft.com/office/drawing/2014/main" id="{63DEAE3C-3931-41EE-B4A1-F9385602BE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4" name="Freeform: Shape 1213">
              <a:extLst>
                <a:ext uri="{FF2B5EF4-FFF2-40B4-BE49-F238E27FC236}">
                  <a16:creationId xmlns:a16="http://schemas.microsoft.com/office/drawing/2014/main" id="{B11945CD-32F6-4C09-82AF-5510512312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71817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5" name="Freeform: Shape 1214">
              <a:extLst>
                <a:ext uri="{FF2B5EF4-FFF2-40B4-BE49-F238E27FC236}">
                  <a16:creationId xmlns:a16="http://schemas.microsoft.com/office/drawing/2014/main" id="{9109F44F-512F-4792-AED2-ECA80DDE16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71817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6" name="Freeform: Shape 1215">
              <a:extLst>
                <a:ext uri="{FF2B5EF4-FFF2-40B4-BE49-F238E27FC236}">
                  <a16:creationId xmlns:a16="http://schemas.microsoft.com/office/drawing/2014/main" id="{29B9E19B-BC56-46F2-BFFF-1688CEA55A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2" y="3777419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7" name="Freeform: Shape 1216">
              <a:extLst>
                <a:ext uri="{FF2B5EF4-FFF2-40B4-BE49-F238E27FC236}">
                  <a16:creationId xmlns:a16="http://schemas.microsoft.com/office/drawing/2014/main" id="{F573BDDE-4AED-43FB-B8D1-B5F3708931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2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8" name="Freeform: Shape 1217">
              <a:extLst>
                <a:ext uri="{FF2B5EF4-FFF2-40B4-BE49-F238E27FC236}">
                  <a16:creationId xmlns:a16="http://schemas.microsoft.com/office/drawing/2014/main" id="{EFFDA684-6DFF-4629-830E-6F2ACAB8C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8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9" name="Freeform: Shape 1218">
              <a:extLst>
                <a:ext uri="{FF2B5EF4-FFF2-40B4-BE49-F238E27FC236}">
                  <a16:creationId xmlns:a16="http://schemas.microsoft.com/office/drawing/2014/main" id="{92E23250-6349-4726-AF61-08A57B3A2E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4" y="3777383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0" name="Freeform: Shape 1219">
              <a:extLst>
                <a:ext uri="{FF2B5EF4-FFF2-40B4-BE49-F238E27FC236}">
                  <a16:creationId xmlns:a16="http://schemas.microsoft.com/office/drawing/2014/main" id="{8536AAE6-5497-4B0A-9C9F-4EAA1BB322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7" y="37774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1" name="Freeform: Shape 1220">
              <a:extLst>
                <a:ext uri="{FF2B5EF4-FFF2-40B4-BE49-F238E27FC236}">
                  <a16:creationId xmlns:a16="http://schemas.microsoft.com/office/drawing/2014/main" id="{52B72898-B9DE-4574-BB20-0C317954D4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4" y="37774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6" name="Title 1">
            <a:extLst>
              <a:ext uri="{FF2B5EF4-FFF2-40B4-BE49-F238E27FC236}">
                <a16:creationId xmlns:a16="http://schemas.microsoft.com/office/drawing/2014/main" id="{48A1097D-F06E-6B66-B218-BC94143DD891}"/>
              </a:ext>
            </a:extLst>
          </p:cNvPr>
          <p:cNvSpPr txBox="1">
            <a:spLocks/>
          </p:cNvSpPr>
          <p:nvPr/>
        </p:nvSpPr>
        <p:spPr>
          <a:xfrm>
            <a:off x="0" y="1579625"/>
            <a:ext cx="5257800" cy="13993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rgbClr val="FFFF00"/>
                </a:solidFill>
              </a:rPr>
              <a:t>Visual Strategies for Doctoral Literature Reviews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654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3A1329-FB49-46D9-8DC9-3633D7210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2750" y="0"/>
            <a:ext cx="6699250" cy="180730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100" dirty="0"/>
              <a:t>Visual Strategies for Doctoral Literature Reviews</a:t>
            </a:r>
            <a:br>
              <a:rPr lang="en-US" sz="4100" dirty="0"/>
            </a:br>
            <a:endParaRPr lang="en-US" sz="41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3AC7C59-65EC-3456-DC81-0A763915DF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3"/>
          <a:stretch>
            <a:fillRect/>
          </a:stretch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9303E4-27AB-4B32-9A8D-CF32671016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97550" y="2333297"/>
            <a:ext cx="6184900" cy="384366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3200" dirty="0"/>
              <a:t>Conceptual Frameworks</a:t>
            </a:r>
          </a:p>
          <a:p>
            <a:r>
              <a:rPr lang="en-GB" sz="3200" dirty="0"/>
              <a:t>Literature Evolution Timelines</a:t>
            </a:r>
          </a:p>
          <a:p>
            <a:r>
              <a:rPr lang="en-GB" sz="3200" dirty="0"/>
              <a:t>Research Gap Matrices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54244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8603C-3804-466E-AECB-C8A8B6D60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" y="18255"/>
            <a:ext cx="12141200" cy="1016795"/>
          </a:xfrm>
        </p:spPr>
        <p:txBody>
          <a:bodyPr/>
          <a:lstStyle/>
          <a:p>
            <a:r>
              <a:rPr lang="en-GB" dirty="0"/>
              <a:t>Why This Matters…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A8E270-ACD7-4E26-BA44-6EC3670F43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23950"/>
            <a:ext cx="12192000" cy="5734049"/>
          </a:xfrm>
        </p:spPr>
        <p:txBody>
          <a:bodyPr>
            <a:normAutofit/>
          </a:bodyPr>
          <a:lstStyle/>
          <a:p>
            <a:r>
              <a:rPr lang="en-GB" sz="3800" dirty="0"/>
              <a:t>Many doctoral literature reviews fail because they:</a:t>
            </a:r>
          </a:p>
          <a:p>
            <a:pPr lvl="1"/>
            <a:r>
              <a:rPr lang="en-GB" sz="3400" dirty="0"/>
              <a:t>summarise articles</a:t>
            </a:r>
          </a:p>
          <a:p>
            <a:pPr lvl="1"/>
            <a:r>
              <a:rPr lang="en-GB" sz="3400" dirty="0"/>
              <a:t>list authors chronologically</a:t>
            </a:r>
          </a:p>
          <a:p>
            <a:pPr lvl="1"/>
            <a:r>
              <a:rPr lang="en-GB" sz="3400" dirty="0"/>
              <a:t>lack synthesis</a:t>
            </a:r>
          </a:p>
          <a:p>
            <a:pPr lvl="1"/>
            <a:r>
              <a:rPr lang="en-GB" sz="3400" dirty="0"/>
              <a:t>fail to identify a clear research gap</a:t>
            </a:r>
          </a:p>
          <a:p>
            <a:r>
              <a:rPr lang="en-GB" sz="3800" dirty="0"/>
              <a:t>A strong literature review should:</a:t>
            </a:r>
          </a:p>
          <a:p>
            <a:pPr lvl="1"/>
            <a:r>
              <a:rPr lang="en-GB" sz="3400" dirty="0"/>
              <a:t>organise knowledge</a:t>
            </a:r>
          </a:p>
          <a:p>
            <a:pPr lvl="1"/>
            <a:r>
              <a:rPr lang="en-GB" sz="3400" dirty="0"/>
              <a:t>explain theory</a:t>
            </a:r>
          </a:p>
          <a:p>
            <a:pPr lvl="1"/>
            <a:r>
              <a:rPr lang="en-GB" sz="3400" dirty="0"/>
              <a:t>identify research gaps</a:t>
            </a:r>
          </a:p>
          <a:p>
            <a:pPr lvl="1"/>
            <a:r>
              <a:rPr lang="en-GB" sz="3400" dirty="0"/>
              <a:t>justify the research design</a:t>
            </a:r>
          </a:p>
          <a:p>
            <a:pPr marL="0" lv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83192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5E215-CD89-410C-948F-8045B4C43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325563"/>
          </a:xfrm>
        </p:spPr>
        <p:txBody>
          <a:bodyPr/>
          <a:lstStyle/>
          <a:p>
            <a:r>
              <a:rPr lang="en-GB" dirty="0"/>
              <a:t>The Purpose of a Literature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B5DDF1-9849-452C-A53A-31E31EFB9C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49400"/>
            <a:ext cx="12192000" cy="4627563"/>
          </a:xfrm>
        </p:spPr>
        <p:txBody>
          <a:bodyPr>
            <a:normAutofit/>
          </a:bodyPr>
          <a:lstStyle/>
          <a:p>
            <a:r>
              <a:rPr lang="en-GB" sz="3200" dirty="0"/>
              <a:t>A literature review should answer:</a:t>
            </a:r>
          </a:p>
          <a:p>
            <a:endParaRPr lang="en-GB" sz="3200" dirty="0"/>
          </a:p>
          <a:p>
            <a:pPr marL="0" indent="0">
              <a:buNone/>
            </a:pPr>
            <a:r>
              <a:rPr lang="en-GB" dirty="0"/>
              <a:t>1️⃣ </a:t>
            </a:r>
            <a:r>
              <a:rPr lang="en-GB" b="1" dirty="0"/>
              <a:t>What do we know?</a:t>
            </a:r>
            <a:br>
              <a:rPr lang="en-GB" dirty="0"/>
            </a:br>
            <a:r>
              <a:rPr lang="en-GB" dirty="0"/>
              <a:t>2️⃣ </a:t>
            </a:r>
            <a:r>
              <a:rPr lang="en-GB" b="1" dirty="0"/>
              <a:t>How are concepts related?</a:t>
            </a:r>
            <a:br>
              <a:rPr lang="en-GB" dirty="0"/>
            </a:br>
            <a:r>
              <a:rPr lang="en-GB" dirty="0"/>
              <a:t>3️⃣ </a:t>
            </a:r>
            <a:r>
              <a:rPr lang="en-GB" b="1" dirty="0"/>
              <a:t>What do we still need to know?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Visual tools help researchers structure these answers.</a:t>
            </a:r>
          </a:p>
        </p:txBody>
      </p:sp>
    </p:spTree>
    <p:extLst>
      <p:ext uri="{BB962C8B-B14F-4D97-AF65-F5344CB8AC3E}">
        <p14:creationId xmlns:p14="http://schemas.microsoft.com/office/powerpoint/2010/main" val="1341623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5E215-CD89-410C-948F-8045B4C43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41200" cy="959645"/>
          </a:xfrm>
        </p:spPr>
        <p:txBody>
          <a:bodyPr/>
          <a:lstStyle/>
          <a:p>
            <a:r>
              <a:rPr lang="en-GB" dirty="0"/>
              <a:t>Three Visual Literature Review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B5DDF1-9849-452C-A53A-31E31EFB9C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50" y="1111250"/>
            <a:ext cx="11309350" cy="5065713"/>
          </a:xfrm>
        </p:spPr>
        <p:txBody>
          <a:bodyPr>
            <a:normAutofit/>
          </a:bodyPr>
          <a:lstStyle/>
          <a:p>
            <a:r>
              <a:rPr lang="en-GB" dirty="0"/>
              <a:t>Three powerful tools used in high-quality doctoral research: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1️⃣ Conceptual Framework Diagrams</a:t>
            </a:r>
            <a:br>
              <a:rPr lang="en-GB" dirty="0"/>
            </a:br>
            <a:r>
              <a:rPr lang="en-GB" dirty="0"/>
              <a:t>2️⃣ Literature Evolution Timelines</a:t>
            </a:r>
            <a:br>
              <a:rPr lang="en-GB" dirty="0"/>
            </a:br>
            <a:r>
              <a:rPr lang="en-GB" dirty="0"/>
              <a:t>3️⃣ Research Gap Matrices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These tools transform literature reviews from </a:t>
            </a:r>
            <a:r>
              <a:rPr lang="en-GB" b="1" dirty="0"/>
              <a:t>descriptive summaries into analytical synthesis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53837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CB1CD-A1F9-4746-B57C-3F8D5F5B5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05489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dirty="0"/>
              <a:t>Conceptual Frameworks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82533-B6E8-4F38-A470-F712588D73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53331"/>
            <a:ext cx="12192000" cy="4351338"/>
          </a:xfrm>
        </p:spPr>
        <p:txBody>
          <a:bodyPr>
            <a:normAutofit/>
          </a:bodyPr>
          <a:lstStyle/>
          <a:p>
            <a:r>
              <a:rPr lang="en-GB" b="1" dirty="0"/>
              <a:t>What is a Conceptual Framework?</a:t>
            </a:r>
          </a:p>
          <a:p>
            <a:pPr marL="0" indent="0">
              <a:buNone/>
            </a:pPr>
            <a:endParaRPr lang="en-GB" b="1" dirty="0"/>
          </a:p>
          <a:p>
            <a:r>
              <a:rPr lang="en-GB" dirty="0"/>
              <a:t>A conceptual framework visually represents:</a:t>
            </a:r>
          </a:p>
          <a:p>
            <a:r>
              <a:rPr lang="en-GB" dirty="0"/>
              <a:t>key constructs</a:t>
            </a:r>
          </a:p>
          <a:p>
            <a:r>
              <a:rPr lang="en-GB" dirty="0"/>
              <a:t>theoretical relationships</a:t>
            </a:r>
          </a:p>
          <a:p>
            <a:r>
              <a:rPr lang="en-GB" dirty="0"/>
              <a:t>causal mechanisms</a:t>
            </a:r>
          </a:p>
          <a:p>
            <a:r>
              <a:rPr lang="en-GB" dirty="0"/>
              <a:t>It synthesises existing literature into a </a:t>
            </a:r>
            <a:r>
              <a:rPr lang="en-GB" b="1" dirty="0"/>
              <a:t>theoretical model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47033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7EAA4-A87E-4088-AD04-C4153F5E6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0487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/>
              <a:t>Why Conceptual Frameworks Matter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8747DE-93A2-41ED-ADB6-EF3FFE7005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04874"/>
            <a:ext cx="12192000" cy="5953125"/>
          </a:xfrm>
        </p:spPr>
        <p:txBody>
          <a:bodyPr>
            <a:normAutofit/>
          </a:bodyPr>
          <a:lstStyle/>
          <a:p>
            <a:r>
              <a:rPr lang="en-GB" sz="3200" dirty="0"/>
              <a:t>Conceptual frameworks help researchers:</a:t>
            </a:r>
          </a:p>
          <a:p>
            <a:pPr marL="0" indent="0">
              <a:buNone/>
            </a:pPr>
            <a:endParaRPr lang="en-GB" sz="3200" dirty="0"/>
          </a:p>
          <a:p>
            <a:pPr lvl="1"/>
            <a:r>
              <a:rPr lang="en-GB" sz="2800" dirty="0"/>
              <a:t>organise theoretical constructs</a:t>
            </a:r>
          </a:p>
          <a:p>
            <a:pPr lvl="1"/>
            <a:r>
              <a:rPr lang="en-GB" sz="2800" dirty="0"/>
              <a:t>identify relationships between variables</a:t>
            </a:r>
          </a:p>
          <a:p>
            <a:pPr lvl="1"/>
            <a:r>
              <a:rPr lang="en-GB" sz="2800" dirty="0"/>
              <a:t>develop hypotheses</a:t>
            </a:r>
          </a:p>
          <a:p>
            <a:pPr lvl="1"/>
            <a:r>
              <a:rPr lang="en-GB" sz="2800" dirty="0"/>
              <a:t>clarify research design</a:t>
            </a:r>
          </a:p>
          <a:p>
            <a:endParaRPr lang="en-GB" dirty="0"/>
          </a:p>
          <a:p>
            <a:r>
              <a:rPr lang="en-GB" dirty="0"/>
              <a:t>They answer:</a:t>
            </a:r>
          </a:p>
          <a:p>
            <a:pPr lvl="1"/>
            <a:r>
              <a:rPr lang="en-GB" dirty="0"/>
              <a:t>How do concepts in the literature relate?</a:t>
            </a:r>
          </a:p>
        </p:txBody>
      </p:sp>
    </p:spTree>
    <p:extLst>
      <p:ext uri="{BB962C8B-B14F-4D97-AF65-F5344CB8AC3E}">
        <p14:creationId xmlns:p14="http://schemas.microsoft.com/office/powerpoint/2010/main" val="3943405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Freeform: Shape 34">
            <a:extLst>
              <a:ext uri="{FF2B5EF4-FFF2-40B4-BE49-F238E27FC236}">
                <a16:creationId xmlns:a16="http://schemas.microsoft.com/office/drawing/2014/main" id="{3C1D1FA3-6212-4B97-9B1E-C7F81247C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"/>
            <a:ext cx="2232251" cy="236189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32" name="Freeform: Shape 36">
            <a:extLst>
              <a:ext uri="{FF2B5EF4-FFF2-40B4-BE49-F238E27FC236}">
                <a16:creationId xmlns:a16="http://schemas.microsoft.com/office/drawing/2014/main" id="{11C51958-04D4-4687-95A2-95DCDCF474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"/>
            <a:ext cx="2232251" cy="236189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6"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34" name="Freeform: Shape 38">
            <a:extLst>
              <a:ext uri="{FF2B5EF4-FFF2-40B4-BE49-F238E27FC236}">
                <a16:creationId xmlns:a16="http://schemas.microsoft.com/office/drawing/2014/main" id="{79AFCB35-9C04-4524-A0B1-57FF6865D0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92656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8" name="Freeform: Shape 40">
            <a:extLst>
              <a:ext uri="{FF2B5EF4-FFF2-40B4-BE49-F238E27FC236}">
                <a16:creationId xmlns:a16="http://schemas.microsoft.com/office/drawing/2014/main" id="{D11AD2AD-0BA0-4DD3-8EEA-84686A0E71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2391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2252" y="634660"/>
            <a:ext cx="4834021" cy="1314996"/>
          </a:xfrm>
        </p:spPr>
        <p:txBody>
          <a:bodyPr anchor="b"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Example Conceptual Framework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35320" y="2499371"/>
            <a:ext cx="5832129" cy="4307829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600" b="1" dirty="0">
                <a:solidFill>
                  <a:schemeClr val="bg1">
                    <a:lumMod val="95000"/>
                  </a:schemeClr>
                </a:solidFill>
              </a:rPr>
              <a:t>Leadership Behaviour</a:t>
            </a:r>
            <a:br>
              <a:rPr lang="en-GB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dirty="0">
                <a:solidFill>
                  <a:schemeClr val="bg1">
                    <a:lumMod val="95000"/>
                  </a:schemeClr>
                </a:solidFill>
              </a:rPr>
              <a:t>Influences how employees interpret organisational policies and managerial decisions.</a:t>
            </a:r>
          </a:p>
          <a:p>
            <a:pPr marL="0" indent="0">
              <a:buNone/>
            </a:pPr>
            <a:r>
              <a:rPr lang="en-GB" dirty="0">
                <a:solidFill>
                  <a:schemeClr val="bg1">
                    <a:lumMod val="95000"/>
                  </a:schemeClr>
                </a:solidFill>
              </a:rPr>
              <a:t>↓</a:t>
            </a:r>
          </a:p>
          <a:p>
            <a:pPr marL="0" indent="0">
              <a:buNone/>
            </a:pPr>
            <a:r>
              <a:rPr lang="en-GB" sz="3600" b="1" dirty="0">
                <a:solidFill>
                  <a:schemeClr val="bg1">
                    <a:lumMod val="95000"/>
                  </a:schemeClr>
                </a:solidFill>
              </a:rPr>
              <a:t>Perceived Fairness</a:t>
            </a:r>
            <a:br>
              <a:rPr lang="en-GB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dirty="0">
                <a:solidFill>
                  <a:schemeClr val="bg1">
                    <a:lumMod val="95000"/>
                  </a:schemeClr>
                </a:solidFill>
              </a:rPr>
              <a:t>Employees evaluate whether reward systems, evaluations, and leadership actions are fair.</a:t>
            </a:r>
          </a:p>
          <a:p>
            <a:pPr marL="0" indent="0">
              <a:buNone/>
            </a:pPr>
            <a:r>
              <a:rPr lang="en-GB" dirty="0">
                <a:solidFill>
                  <a:schemeClr val="bg1">
                    <a:lumMod val="95000"/>
                  </a:schemeClr>
                </a:solidFill>
              </a:rPr>
              <a:t>↓</a:t>
            </a:r>
          </a:p>
          <a:p>
            <a:pPr marL="0" indent="0">
              <a:buNone/>
            </a:pPr>
            <a:r>
              <a:rPr lang="en-GB" sz="3600" b="1" dirty="0">
                <a:solidFill>
                  <a:schemeClr val="bg1">
                    <a:lumMod val="95000"/>
                  </a:schemeClr>
                </a:solidFill>
              </a:rPr>
              <a:t>Employee Motivation</a:t>
            </a:r>
            <a:br>
              <a:rPr lang="en-GB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dirty="0">
                <a:solidFill>
                  <a:schemeClr val="bg1">
                    <a:lumMod val="95000"/>
                  </a:schemeClr>
                </a:solidFill>
              </a:rPr>
              <a:t>Perceptions of fairness influence motivation levels and engagement.</a:t>
            </a:r>
          </a:p>
          <a:p>
            <a:pPr marL="0" indent="0">
              <a:buNone/>
            </a:pPr>
            <a:r>
              <a:rPr lang="en-GB" dirty="0">
                <a:solidFill>
                  <a:schemeClr val="bg1">
                    <a:lumMod val="95000"/>
                  </a:schemeClr>
                </a:solidFill>
              </a:rPr>
              <a:t>↓</a:t>
            </a:r>
          </a:p>
          <a:p>
            <a:pPr marL="0" indent="0">
              <a:buNone/>
            </a:pPr>
            <a:r>
              <a:rPr lang="en-GB" sz="3600" b="1" dirty="0">
                <a:solidFill>
                  <a:schemeClr val="bg1">
                    <a:lumMod val="95000"/>
                  </a:schemeClr>
                </a:solidFill>
              </a:rPr>
              <a:t>Organisational Commitment</a:t>
            </a:r>
            <a:br>
              <a:rPr lang="en-GB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dirty="0">
                <a:solidFill>
                  <a:schemeClr val="bg1">
                    <a:lumMod val="95000"/>
                  </a:schemeClr>
                </a:solidFill>
              </a:rPr>
              <a:t>Motivated employees develop stronger attachment to the organisation.</a:t>
            </a:r>
          </a:p>
          <a:p>
            <a:pPr marL="0" indent="0">
              <a:buNone/>
            </a:pPr>
            <a:r>
              <a:rPr lang="en-GB" dirty="0">
                <a:solidFill>
                  <a:schemeClr val="bg1">
                    <a:lumMod val="95000"/>
                  </a:schemeClr>
                </a:solidFill>
              </a:rPr>
              <a:t>↓</a:t>
            </a:r>
          </a:p>
          <a:p>
            <a:pPr marL="0" indent="0">
              <a:buNone/>
            </a:pPr>
            <a:r>
              <a:rPr lang="en-GB" sz="3600" b="1" dirty="0">
                <a:solidFill>
                  <a:schemeClr val="bg1">
                    <a:lumMod val="95000"/>
                  </a:schemeClr>
                </a:solidFill>
              </a:rPr>
              <a:t>Retention Intention</a:t>
            </a:r>
            <a:br>
              <a:rPr lang="en-GB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dirty="0">
                <a:solidFill>
                  <a:schemeClr val="bg1">
                    <a:lumMod val="95000"/>
                  </a:schemeClr>
                </a:solidFill>
              </a:rPr>
              <a:t>High commitment increases employees’ </a:t>
            </a:r>
            <a:r>
              <a:rPr lang="en-GB" dirty="0"/>
              <a:t>willingness to remain with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5A9147-468B-060B-F99F-BE208643D5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9441" y="2069809"/>
            <a:ext cx="5566077" cy="3715355"/>
          </a:xfrm>
          <a:prstGeom prst="rect">
            <a:avLst/>
          </a:prstGeom>
        </p:spPr>
      </p:pic>
      <p:grpSp>
        <p:nvGrpSpPr>
          <p:cNvPr id="40" name="Graphic 185">
            <a:extLst>
              <a:ext uri="{FF2B5EF4-FFF2-40B4-BE49-F238E27FC236}">
                <a16:creationId xmlns:a16="http://schemas.microsoft.com/office/drawing/2014/main" id="{0C156BF8-7FF7-440F-BE2B-417DFFE8BF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B7067280-C3E7-4DF6-A345-B9FEF6EF8D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44">
              <a:extLst>
                <a:ext uri="{FF2B5EF4-FFF2-40B4-BE49-F238E27FC236}">
                  <a16:creationId xmlns:a16="http://schemas.microsoft.com/office/drawing/2014/main" id="{A78365A8-666B-4417-9D3C-554E6E6B2C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45">
              <a:extLst>
                <a:ext uri="{FF2B5EF4-FFF2-40B4-BE49-F238E27FC236}">
                  <a16:creationId xmlns:a16="http://schemas.microsoft.com/office/drawing/2014/main" id="{E71CAAFA-0A31-4308-AB9F-B1C84ABDF9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46">
              <a:extLst>
                <a:ext uri="{FF2B5EF4-FFF2-40B4-BE49-F238E27FC236}">
                  <a16:creationId xmlns:a16="http://schemas.microsoft.com/office/drawing/2014/main" id="{96AB1D25-144D-4BB4-A45C-60B8A094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47">
              <a:extLst>
                <a:ext uri="{FF2B5EF4-FFF2-40B4-BE49-F238E27FC236}">
                  <a16:creationId xmlns:a16="http://schemas.microsoft.com/office/drawing/2014/main" id="{069F0FB4-779A-48FC-AC33-784F177C92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15509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450" y="0"/>
            <a:ext cx="12147550" cy="917575"/>
          </a:xfrm>
        </p:spPr>
        <p:txBody>
          <a:bodyPr/>
          <a:lstStyle/>
          <a:p>
            <a:r>
              <a:rPr lang="en-GB" dirty="0"/>
              <a:t>Literature Evolution Timeline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900" y="917575"/>
            <a:ext cx="12103100" cy="4351338"/>
          </a:xfrm>
        </p:spPr>
        <p:txBody>
          <a:bodyPr>
            <a:normAutofit fontScale="92500"/>
          </a:bodyPr>
          <a:lstStyle/>
          <a:p>
            <a:r>
              <a:rPr lang="en-GB" sz="3600" b="1" dirty="0"/>
              <a:t>What is a Literature Timeline?</a:t>
            </a:r>
          </a:p>
          <a:p>
            <a:endParaRPr lang="en-GB" sz="3600" b="1" dirty="0"/>
          </a:p>
          <a:p>
            <a:r>
              <a:rPr lang="en-GB" sz="3200" dirty="0"/>
              <a:t>A literature timeline shows how:</a:t>
            </a:r>
          </a:p>
          <a:p>
            <a:pPr lvl="1"/>
            <a:r>
              <a:rPr lang="en-GB" sz="3200" dirty="0"/>
              <a:t>theories evolved</a:t>
            </a:r>
          </a:p>
          <a:p>
            <a:pPr lvl="1"/>
            <a:r>
              <a:rPr lang="en-GB" sz="3200" dirty="0"/>
              <a:t>research themes developed</a:t>
            </a:r>
          </a:p>
          <a:p>
            <a:pPr lvl="1"/>
            <a:r>
              <a:rPr lang="en-GB" sz="3200" dirty="0"/>
              <a:t>new perspectives emerged</a:t>
            </a:r>
          </a:p>
          <a:p>
            <a:pPr marL="457200" lvl="1" indent="0">
              <a:buNone/>
            </a:pPr>
            <a:endParaRPr lang="en-GB" sz="3200" dirty="0"/>
          </a:p>
          <a:p>
            <a:r>
              <a:rPr lang="en-GB" sz="3600" dirty="0"/>
              <a:t>It helps researchers understand </a:t>
            </a:r>
            <a:r>
              <a:rPr lang="en-GB" sz="3600" b="1" dirty="0"/>
              <a:t>knowledge development over time</a:t>
            </a:r>
            <a:r>
              <a:rPr lang="en-GB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71351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991395"/>
          </a:xfrm>
        </p:spPr>
        <p:txBody>
          <a:bodyPr/>
          <a:lstStyle/>
          <a:p>
            <a:r>
              <a:rPr lang="en-GB" dirty="0"/>
              <a:t>Why Literature Timelines Matter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42974"/>
            <a:ext cx="12192000" cy="5959475"/>
          </a:xfrm>
        </p:spPr>
        <p:txBody>
          <a:bodyPr>
            <a:normAutofit/>
          </a:bodyPr>
          <a:lstStyle/>
          <a:p>
            <a:r>
              <a:rPr lang="en-GB" sz="3600" dirty="0"/>
              <a:t>Literature timelines help researchers:</a:t>
            </a:r>
          </a:p>
          <a:p>
            <a:pPr marL="0" indent="0">
              <a:buNone/>
            </a:pPr>
            <a:endParaRPr lang="en-GB" sz="3600" dirty="0"/>
          </a:p>
          <a:p>
            <a:r>
              <a:rPr lang="en-GB" sz="3600" dirty="0"/>
              <a:t>identify paradigm shifts</a:t>
            </a:r>
          </a:p>
          <a:p>
            <a:r>
              <a:rPr lang="en-GB" sz="3600" dirty="0"/>
              <a:t>understand theoretical evolution</a:t>
            </a:r>
          </a:p>
          <a:p>
            <a:r>
              <a:rPr lang="en-GB" sz="3600" dirty="0"/>
              <a:t>identify emerging research themes</a:t>
            </a:r>
          </a:p>
          <a:p>
            <a:r>
              <a:rPr lang="en-GB" sz="3600" dirty="0"/>
              <a:t>contextualise their study</a:t>
            </a:r>
          </a:p>
        </p:txBody>
      </p:sp>
    </p:spTree>
    <p:extLst>
      <p:ext uri="{BB962C8B-B14F-4D97-AF65-F5344CB8AC3E}">
        <p14:creationId xmlns:p14="http://schemas.microsoft.com/office/powerpoint/2010/main" val="40734060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D2C0D-B018-4DB5-9077-B9F3A96F7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877095"/>
          </a:xfrm>
        </p:spPr>
        <p:txBody>
          <a:bodyPr/>
          <a:lstStyle/>
          <a:p>
            <a:r>
              <a:rPr lang="en-GB" dirty="0"/>
              <a:t>Example Timeline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647818B-EB6D-9AE2-55B4-5778016608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000" y="1253331"/>
            <a:ext cx="7353300" cy="4351338"/>
          </a:xfrm>
        </p:spPr>
        <p:txBody>
          <a:bodyPr/>
          <a:lstStyle/>
          <a:p>
            <a:r>
              <a:rPr lang="en-GB" dirty="0"/>
              <a:t>Example: Leadership Research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DDD9592-B220-9AD8-7512-E82F0F57A5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5071995"/>
              </p:ext>
            </p:extLst>
          </p:nvPr>
        </p:nvGraphicFramePr>
        <p:xfrm>
          <a:off x="247650" y="1825625"/>
          <a:ext cx="7131050" cy="2926080"/>
        </p:xfrm>
        <a:graphic>
          <a:graphicData uri="http://schemas.openxmlformats.org/drawingml/2006/table">
            <a:tbl>
              <a:tblPr/>
              <a:tblGrid>
                <a:gridCol w="1746250">
                  <a:extLst>
                    <a:ext uri="{9D8B030D-6E8A-4147-A177-3AD203B41FA5}">
                      <a16:colId xmlns:a16="http://schemas.microsoft.com/office/drawing/2014/main" val="2384292860"/>
                    </a:ext>
                  </a:extLst>
                </a:gridCol>
                <a:gridCol w="5384800">
                  <a:extLst>
                    <a:ext uri="{9D8B030D-6E8A-4147-A177-3AD203B41FA5}">
                      <a16:colId xmlns:a16="http://schemas.microsoft.com/office/drawing/2014/main" val="42296942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Period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 dirty="0"/>
                        <a:t>Key Development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06021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1930s–1950s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Trait theory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38566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1960s–1970s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Behavioural leadership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44479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1980s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Transformational leadership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77602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1990s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Strategic leadership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52224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2000s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Leadership &amp; culture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92462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2010s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Ethical leadership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26738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2020s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Leadership in digital organisations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96293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6299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D2C0D-B018-4DB5-9077-B9F3A96F7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90575"/>
          </a:xfrm>
        </p:spPr>
        <p:txBody>
          <a:bodyPr/>
          <a:lstStyle/>
          <a:p>
            <a:r>
              <a:rPr lang="en-GB" dirty="0"/>
              <a:t>Timeline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751D81-3AFA-4E64-9C9F-9F04C55FF5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50" y="1253331"/>
            <a:ext cx="12147550" cy="4351338"/>
          </a:xfrm>
        </p:spPr>
        <p:txBody>
          <a:bodyPr>
            <a:normAutofit/>
          </a:bodyPr>
          <a:lstStyle/>
          <a:p>
            <a:r>
              <a:rPr lang="en-GB" sz="3600" dirty="0"/>
              <a:t>When analysing literature timelines ask:</a:t>
            </a:r>
          </a:p>
          <a:p>
            <a:pPr lvl="1"/>
            <a:r>
              <a:rPr lang="en-GB" sz="3200" dirty="0"/>
              <a:t>What theories dominate each period?</a:t>
            </a:r>
          </a:p>
          <a:p>
            <a:pPr lvl="1"/>
            <a:r>
              <a:rPr lang="en-GB" sz="3200" dirty="0"/>
              <a:t>What paradigm shifts occur?</a:t>
            </a:r>
          </a:p>
          <a:p>
            <a:pPr lvl="1"/>
            <a:r>
              <a:rPr lang="en-GB" sz="3200" dirty="0"/>
              <a:t>What new research themes emerge?</a:t>
            </a:r>
          </a:p>
          <a:p>
            <a:pPr marL="0" indent="0">
              <a:buNone/>
            </a:pPr>
            <a:endParaRPr lang="en-GB" sz="3600" dirty="0"/>
          </a:p>
          <a:p>
            <a:r>
              <a:rPr lang="en-GB" sz="3600" dirty="0"/>
              <a:t>These insights help identify </a:t>
            </a:r>
            <a:r>
              <a:rPr lang="en-GB" sz="3600" b="1" dirty="0"/>
              <a:t>future research directions</a:t>
            </a:r>
            <a:r>
              <a:rPr lang="en-GB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39812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05980-CBF7-4ABA-8345-E5E6D71357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47550" cy="978695"/>
          </a:xfrm>
        </p:spPr>
        <p:txBody>
          <a:bodyPr/>
          <a:lstStyle/>
          <a:p>
            <a:r>
              <a:rPr lang="en-GB" dirty="0"/>
              <a:t>Research Gap Matrix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FFF8A3-8FB6-4225-8F29-B12C3DFD67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96950"/>
            <a:ext cx="12192000" cy="5861050"/>
          </a:xfrm>
        </p:spPr>
        <p:txBody>
          <a:bodyPr>
            <a:noAutofit/>
          </a:bodyPr>
          <a:lstStyle/>
          <a:p>
            <a:r>
              <a:rPr lang="en-GB" sz="4000" b="1" dirty="0"/>
              <a:t>What is a Research Gap Matrix?</a:t>
            </a:r>
          </a:p>
          <a:p>
            <a:endParaRPr lang="en-GB" sz="4000" b="1" dirty="0"/>
          </a:p>
          <a:p>
            <a:r>
              <a:rPr lang="en-GB" sz="4000" dirty="0"/>
              <a:t>A research gap matrix compares previous studies across:</a:t>
            </a:r>
          </a:p>
          <a:p>
            <a:pPr lvl="1"/>
            <a:r>
              <a:rPr lang="en-GB" sz="3600" dirty="0"/>
              <a:t>context</a:t>
            </a:r>
          </a:p>
          <a:p>
            <a:pPr lvl="1"/>
            <a:r>
              <a:rPr lang="en-GB" sz="3600" dirty="0"/>
              <a:t>theory</a:t>
            </a:r>
          </a:p>
          <a:p>
            <a:pPr lvl="1"/>
            <a:r>
              <a:rPr lang="en-GB" sz="3600" dirty="0"/>
              <a:t>methodology</a:t>
            </a:r>
          </a:p>
          <a:p>
            <a:pPr lvl="1"/>
            <a:r>
              <a:rPr lang="en-GB" sz="3600" dirty="0"/>
              <a:t>variables</a:t>
            </a:r>
          </a:p>
          <a:p>
            <a:r>
              <a:rPr lang="en-GB" sz="4000" dirty="0"/>
              <a:t>It helps researchers systematically identify </a:t>
            </a:r>
            <a:r>
              <a:rPr lang="en-GB" sz="4000" b="1" dirty="0"/>
              <a:t>gaps in the literature</a:t>
            </a:r>
            <a:r>
              <a:rPr lang="en-GB" sz="4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83911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9AD41-B422-4436-338A-CD4DC890C2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28675"/>
          </a:xfrm>
        </p:spPr>
        <p:txBody>
          <a:bodyPr/>
          <a:lstStyle/>
          <a:p>
            <a:r>
              <a:rPr lang="en-GB" dirty="0"/>
              <a:t>Why Research Gap Matrices Matter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55BC5-2304-F436-F647-193728BC11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85825"/>
            <a:ext cx="12192000" cy="4351338"/>
          </a:xfrm>
        </p:spPr>
        <p:txBody>
          <a:bodyPr/>
          <a:lstStyle/>
          <a:p>
            <a:r>
              <a:rPr lang="en-GB" sz="3600" dirty="0"/>
              <a:t>Gap matrices help researchers:</a:t>
            </a:r>
          </a:p>
          <a:p>
            <a:pPr lvl="1"/>
            <a:r>
              <a:rPr lang="en-GB" sz="3200" dirty="0"/>
              <a:t>organise large volumes of literature</a:t>
            </a:r>
          </a:p>
          <a:p>
            <a:pPr lvl="1"/>
            <a:r>
              <a:rPr lang="en-GB" sz="3200" dirty="0"/>
              <a:t>compare studies systematically</a:t>
            </a:r>
          </a:p>
          <a:p>
            <a:pPr lvl="1"/>
            <a:r>
              <a:rPr lang="en-GB" sz="3200" dirty="0"/>
              <a:t>justify research questions</a:t>
            </a:r>
          </a:p>
          <a:p>
            <a:pPr lvl="1"/>
            <a:r>
              <a:rPr lang="en-GB" sz="3200" dirty="0"/>
              <a:t>avoid vague research gaps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61773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89507-C150-92A8-08CB-FEDB59CDEC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77875"/>
          </a:xfrm>
        </p:spPr>
        <p:txBody>
          <a:bodyPr/>
          <a:lstStyle/>
          <a:p>
            <a:r>
              <a:rPr lang="en-GB" dirty="0"/>
              <a:t>Example Research Gap Matrix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6DC74D-CC60-8AB5-6787-C0197C1AE8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" y="923925"/>
            <a:ext cx="12141200" cy="4351338"/>
          </a:xfrm>
        </p:spPr>
        <p:txBody>
          <a:bodyPr/>
          <a:lstStyle/>
          <a:p>
            <a:r>
              <a:rPr lang="en-GB" dirty="0"/>
              <a:t>Example: Leadership and Retention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37677D6-937D-C4D9-D481-69C603EE57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1381037"/>
              </p:ext>
            </p:extLst>
          </p:nvPr>
        </p:nvGraphicFramePr>
        <p:xfrm>
          <a:off x="150136" y="1773713"/>
          <a:ext cx="11991065" cy="3647599"/>
        </p:xfrm>
        <a:graphic>
          <a:graphicData uri="http://schemas.openxmlformats.org/drawingml/2006/table">
            <a:tbl>
              <a:tblPr/>
              <a:tblGrid>
                <a:gridCol w="2398213">
                  <a:extLst>
                    <a:ext uri="{9D8B030D-6E8A-4147-A177-3AD203B41FA5}">
                      <a16:colId xmlns:a16="http://schemas.microsoft.com/office/drawing/2014/main" val="1926285281"/>
                    </a:ext>
                  </a:extLst>
                </a:gridCol>
                <a:gridCol w="2398213">
                  <a:extLst>
                    <a:ext uri="{9D8B030D-6E8A-4147-A177-3AD203B41FA5}">
                      <a16:colId xmlns:a16="http://schemas.microsoft.com/office/drawing/2014/main" val="395592474"/>
                    </a:ext>
                  </a:extLst>
                </a:gridCol>
                <a:gridCol w="2398213">
                  <a:extLst>
                    <a:ext uri="{9D8B030D-6E8A-4147-A177-3AD203B41FA5}">
                      <a16:colId xmlns:a16="http://schemas.microsoft.com/office/drawing/2014/main" val="3867810767"/>
                    </a:ext>
                  </a:extLst>
                </a:gridCol>
                <a:gridCol w="2398213">
                  <a:extLst>
                    <a:ext uri="{9D8B030D-6E8A-4147-A177-3AD203B41FA5}">
                      <a16:colId xmlns:a16="http://schemas.microsoft.com/office/drawing/2014/main" val="819943464"/>
                    </a:ext>
                  </a:extLst>
                </a:gridCol>
                <a:gridCol w="2398213">
                  <a:extLst>
                    <a:ext uri="{9D8B030D-6E8A-4147-A177-3AD203B41FA5}">
                      <a16:colId xmlns:a16="http://schemas.microsoft.com/office/drawing/2014/main" val="2041659848"/>
                    </a:ext>
                  </a:extLst>
                </a:gridCol>
              </a:tblGrid>
              <a:tr h="5031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b="1" dirty="0"/>
                        <a:t>Study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b="1"/>
                        <a:t>Context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b="1"/>
                        <a:t>Method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b="1"/>
                        <a:t>Focus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b="1" dirty="0"/>
                        <a:t>Gap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283267"/>
                  </a:ext>
                </a:extLst>
              </a:tr>
              <a:tr h="5031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Bass (1985)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US firms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Survey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Leadership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No retention focus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3455064"/>
                  </a:ext>
                </a:extLst>
              </a:tr>
              <a:tr h="88045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Allen (2003)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HR research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Quantitative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Retention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Leadership not included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7793724"/>
                  </a:ext>
                </a:extLst>
              </a:tr>
              <a:tr h="88045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Kim (2015)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Hospitality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Regression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Leadership + motivation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No reward systems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4538437"/>
                  </a:ext>
                </a:extLst>
              </a:tr>
              <a:tr h="88045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Current Study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Oil &amp; Gas Nigeria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Mixed methods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Leadership + reward alignment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Emerging market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76338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34479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18666-2611-F8C1-8E4A-BD9F56CCE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89000"/>
          </a:xfrm>
        </p:spPr>
        <p:txBody>
          <a:bodyPr/>
          <a:lstStyle/>
          <a:p>
            <a:r>
              <a:rPr lang="en-GB" dirty="0"/>
              <a:t>Types of Research Gaps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5EDC4-20E0-4329-7D11-0C49E365CF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12825"/>
            <a:ext cx="12192000" cy="4351338"/>
          </a:xfrm>
        </p:spPr>
        <p:txBody>
          <a:bodyPr>
            <a:normAutofit lnSpcReduction="10000"/>
          </a:bodyPr>
          <a:lstStyle/>
          <a:p>
            <a:r>
              <a:rPr lang="en-GB" sz="3200" dirty="0"/>
              <a:t>Common research gaps include:</a:t>
            </a:r>
          </a:p>
          <a:p>
            <a:pPr marL="0" indent="0">
              <a:buNone/>
            </a:pPr>
            <a:endParaRPr lang="en-GB" sz="3200" dirty="0"/>
          </a:p>
          <a:p>
            <a:pPr lvl="1"/>
            <a:r>
              <a:rPr lang="en-GB" sz="2800" b="1" dirty="0"/>
              <a:t>Context gap</a:t>
            </a:r>
            <a:r>
              <a:rPr lang="en-GB" sz="2800" dirty="0"/>
              <a:t> (different country or industry)</a:t>
            </a:r>
          </a:p>
          <a:p>
            <a:pPr lvl="1"/>
            <a:r>
              <a:rPr lang="en-GB" sz="2800" b="1" dirty="0"/>
              <a:t>Method gap</a:t>
            </a:r>
            <a:r>
              <a:rPr lang="en-GB" sz="2800" dirty="0"/>
              <a:t> (different research method)</a:t>
            </a:r>
          </a:p>
          <a:p>
            <a:pPr lvl="1"/>
            <a:r>
              <a:rPr lang="en-GB" sz="2800" b="1" dirty="0"/>
              <a:t>Theory gap</a:t>
            </a:r>
            <a:endParaRPr lang="en-GB" sz="2800" dirty="0"/>
          </a:p>
          <a:p>
            <a:pPr lvl="1"/>
            <a:r>
              <a:rPr lang="en-GB" sz="2800" b="1" dirty="0"/>
              <a:t>Variable gap</a:t>
            </a:r>
            <a:endParaRPr lang="en-GB" sz="2800" dirty="0"/>
          </a:p>
          <a:p>
            <a:pPr lvl="1"/>
            <a:r>
              <a:rPr lang="en-GB" sz="2800" b="1" dirty="0"/>
              <a:t>Time gap</a:t>
            </a:r>
            <a:endParaRPr lang="en-GB" sz="2800" dirty="0"/>
          </a:p>
          <a:p>
            <a:endParaRPr lang="en-GB" sz="3200" dirty="0"/>
          </a:p>
          <a:p>
            <a:r>
              <a:rPr lang="en-GB" sz="3200" dirty="0"/>
              <a:t>Doctoral research often addresses </a:t>
            </a:r>
            <a:r>
              <a:rPr lang="en-GB" sz="3200" b="1" dirty="0"/>
              <a:t>multiple gaps simultaneously</a:t>
            </a:r>
            <a:r>
              <a:rPr lang="en-GB" sz="3200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39125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163063-DB67-0BA4-0024-F92F4A564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22150" cy="860425"/>
          </a:xfrm>
        </p:spPr>
        <p:txBody>
          <a:bodyPr/>
          <a:lstStyle/>
          <a:p>
            <a:r>
              <a:rPr lang="en-GB" dirty="0"/>
              <a:t>Integrating the Three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53A96-AECB-86A2-34A1-EDC75B424E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60425"/>
            <a:ext cx="10515600" cy="4351338"/>
          </a:xfrm>
        </p:spPr>
        <p:txBody>
          <a:bodyPr/>
          <a:lstStyle/>
          <a:p>
            <a:r>
              <a:rPr lang="en-GB" dirty="0"/>
              <a:t>A strong literature review integrates all three tools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6492C03-6060-B882-2892-65A23D38A573}"/>
              </a:ext>
            </a:extLst>
          </p:cNvPr>
          <p:cNvSpPr txBox="1"/>
          <p:nvPr/>
        </p:nvSpPr>
        <p:spPr>
          <a:xfrm>
            <a:off x="0" y="1720850"/>
            <a:ext cx="520065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rgbClr val="C00000"/>
                </a:solidFill>
              </a:rPr>
              <a:t>Literature Timeline</a:t>
            </a:r>
          </a:p>
          <a:p>
            <a:r>
              <a:rPr lang="en-GB" sz="3600" dirty="0">
                <a:solidFill>
                  <a:srgbClr val="C00000"/>
                </a:solidFill>
              </a:rPr>
              <a:t>        ↓</a:t>
            </a:r>
          </a:p>
          <a:p>
            <a:r>
              <a:rPr lang="en-GB" sz="3600" dirty="0">
                <a:solidFill>
                  <a:srgbClr val="C00000"/>
                </a:solidFill>
              </a:rPr>
              <a:t>Conceptual Framework</a:t>
            </a:r>
          </a:p>
          <a:p>
            <a:r>
              <a:rPr lang="en-GB" sz="3600" dirty="0">
                <a:solidFill>
                  <a:srgbClr val="C00000"/>
                </a:solidFill>
              </a:rPr>
              <a:t>        ↓</a:t>
            </a:r>
          </a:p>
          <a:p>
            <a:r>
              <a:rPr lang="en-GB" sz="3600" dirty="0">
                <a:solidFill>
                  <a:srgbClr val="C00000"/>
                </a:solidFill>
              </a:rPr>
              <a:t>Research Gap Matrix</a:t>
            </a:r>
          </a:p>
          <a:p>
            <a:r>
              <a:rPr lang="en-GB" sz="3600" dirty="0">
                <a:solidFill>
                  <a:srgbClr val="C00000"/>
                </a:solidFill>
              </a:rPr>
              <a:t>        ↓</a:t>
            </a:r>
          </a:p>
          <a:p>
            <a:r>
              <a:rPr lang="en-GB" sz="3600" dirty="0">
                <a:solidFill>
                  <a:srgbClr val="C00000"/>
                </a:solidFill>
              </a:rPr>
              <a:t>Research Questions</a:t>
            </a:r>
          </a:p>
        </p:txBody>
      </p:sp>
    </p:spTree>
    <p:extLst>
      <p:ext uri="{BB962C8B-B14F-4D97-AF65-F5344CB8AC3E}">
        <p14:creationId xmlns:p14="http://schemas.microsoft.com/office/powerpoint/2010/main" val="30646923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D1C01-E0CF-7416-0572-AFB3B7671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991395"/>
          </a:xfrm>
        </p:spPr>
        <p:txBody>
          <a:bodyPr/>
          <a:lstStyle/>
          <a:p>
            <a:r>
              <a:rPr lang="en-GB" dirty="0"/>
              <a:t>Example Integration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25378-A218-006D-2730-8412735CCE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50" y="1253331"/>
            <a:ext cx="12192000" cy="4351338"/>
          </a:xfrm>
        </p:spPr>
        <p:txBody>
          <a:bodyPr/>
          <a:lstStyle/>
          <a:p>
            <a:r>
              <a:rPr lang="en-GB" sz="3200" dirty="0"/>
              <a:t>Example research process: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1️⃣ Identify key theories using timeline</a:t>
            </a:r>
            <a:br>
              <a:rPr lang="en-GB" dirty="0"/>
            </a:br>
            <a:r>
              <a:rPr lang="en-GB" dirty="0"/>
              <a:t>2️⃣ Synthesise constructs into conceptual framework</a:t>
            </a:r>
            <a:br>
              <a:rPr lang="en-GB" dirty="0"/>
            </a:br>
            <a:r>
              <a:rPr lang="en-GB" dirty="0"/>
              <a:t>3️⃣ Identify missing research using gap matrix</a:t>
            </a:r>
            <a:br>
              <a:rPr lang="en-GB" dirty="0"/>
            </a:br>
            <a:r>
              <a:rPr lang="en-GB" dirty="0"/>
              <a:t>4️⃣ Develop research questions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80968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44513-A7A0-9890-1B8D-5AA185312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19125"/>
          </a:xfrm>
        </p:spPr>
        <p:txBody>
          <a:bodyPr>
            <a:normAutofit fontScale="90000"/>
          </a:bodyPr>
          <a:lstStyle/>
          <a:p>
            <a:r>
              <a:rPr lang="en-GB" dirty="0"/>
              <a:t>Key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D24444-2E74-F81B-8183-554B30341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90574"/>
            <a:ext cx="12192000" cy="60674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Recommended readings:</a:t>
            </a:r>
          </a:p>
          <a:p>
            <a:endParaRPr lang="en-GB" dirty="0"/>
          </a:p>
          <a:p>
            <a:r>
              <a:rPr lang="en-GB" dirty="0"/>
              <a:t>Paul &amp; Criado (2020)</a:t>
            </a:r>
            <a:br>
              <a:rPr lang="en-GB" dirty="0"/>
            </a:br>
            <a:r>
              <a:rPr lang="en-GB" dirty="0"/>
              <a:t>The art of writing literature review</a:t>
            </a:r>
          </a:p>
          <a:p>
            <a:endParaRPr lang="en-GB" dirty="0"/>
          </a:p>
          <a:p>
            <a:r>
              <a:rPr lang="en-GB" dirty="0"/>
              <a:t>Webster &amp; Watson (2002)</a:t>
            </a:r>
            <a:br>
              <a:rPr lang="en-GB" dirty="0"/>
            </a:br>
            <a:r>
              <a:rPr lang="en-GB" dirty="0" err="1"/>
              <a:t>Analyzing</a:t>
            </a:r>
            <a:r>
              <a:rPr lang="en-GB" dirty="0"/>
              <a:t> the past to prepare for the future</a:t>
            </a:r>
          </a:p>
          <a:p>
            <a:endParaRPr lang="en-GB" dirty="0"/>
          </a:p>
          <a:p>
            <a:r>
              <a:rPr lang="en-GB" dirty="0"/>
              <a:t>Torraco (2005)</a:t>
            </a:r>
            <a:br>
              <a:rPr lang="en-GB" dirty="0"/>
            </a:br>
            <a:r>
              <a:rPr lang="en-GB" dirty="0"/>
              <a:t>Writing integrative literature reviews</a:t>
            </a:r>
          </a:p>
          <a:p>
            <a:endParaRPr lang="en-GB" dirty="0"/>
          </a:p>
          <a:p>
            <a:r>
              <a:rPr lang="en-GB" dirty="0"/>
              <a:t>Snyder (2019)</a:t>
            </a:r>
            <a:br>
              <a:rPr lang="en-GB" dirty="0"/>
            </a:br>
            <a:r>
              <a:rPr lang="en-GB" dirty="0"/>
              <a:t>Literature review as a research methodology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19503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D96B5-543F-234C-4716-E65BE7B73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25"/>
            <a:ext cx="12192000" cy="752475"/>
          </a:xfrm>
        </p:spPr>
        <p:txBody>
          <a:bodyPr/>
          <a:lstStyle/>
          <a:p>
            <a:r>
              <a:rPr lang="en-GB" dirty="0"/>
              <a:t>Seminar 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67B5D9-E909-73A3-D31C-386731A925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93775"/>
            <a:ext cx="12192000" cy="4351338"/>
          </a:xfrm>
        </p:spPr>
        <p:txBody>
          <a:bodyPr>
            <a:normAutofit lnSpcReduction="10000"/>
          </a:bodyPr>
          <a:lstStyle/>
          <a:p>
            <a:r>
              <a:rPr lang="en-GB" sz="3600" dirty="0"/>
              <a:t>For your doctoral topic, produce:</a:t>
            </a:r>
          </a:p>
          <a:p>
            <a:endParaRPr lang="en-GB" sz="3600" dirty="0"/>
          </a:p>
          <a:p>
            <a:pPr marL="0" indent="0">
              <a:buNone/>
            </a:pPr>
            <a:r>
              <a:rPr lang="en-GB" sz="3600" dirty="0"/>
              <a:t>1️⃣ A </a:t>
            </a:r>
            <a:r>
              <a:rPr lang="en-GB" sz="3600" b="1" dirty="0"/>
              <a:t>literature timeline (10 key studies)</a:t>
            </a:r>
            <a:br>
              <a:rPr lang="en-GB" sz="3600" dirty="0"/>
            </a:br>
            <a:r>
              <a:rPr lang="en-GB" sz="3600" dirty="0"/>
              <a:t>2️⃣ A </a:t>
            </a:r>
            <a:r>
              <a:rPr lang="en-GB" sz="3600" b="1" dirty="0"/>
              <a:t>conceptual framework diagram</a:t>
            </a:r>
            <a:br>
              <a:rPr lang="en-GB" sz="3600" dirty="0"/>
            </a:br>
            <a:r>
              <a:rPr lang="en-GB" sz="3600" dirty="0"/>
              <a:t>3️⃣ A </a:t>
            </a:r>
            <a:r>
              <a:rPr lang="en-GB" sz="3600" b="1" dirty="0"/>
              <a:t>research gap matrix</a:t>
            </a: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Then answer:</a:t>
            </a:r>
          </a:p>
          <a:p>
            <a:r>
              <a:rPr lang="en-GB" sz="3600" dirty="0"/>
              <a:t>How does your research contribute to the literature?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31319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DC2B4-9E25-0B1E-D808-DB7518642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800895"/>
          </a:xfrm>
        </p:spPr>
        <p:txBody>
          <a:bodyPr/>
          <a:lstStyle/>
          <a:p>
            <a:r>
              <a:rPr lang="en-GB" dirty="0"/>
              <a:t>From Knowledge Mapping to Research Design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1F31F9-378C-2D79-F930-FD8C61EA3DE5}"/>
              </a:ext>
            </a:extLst>
          </p:cNvPr>
          <p:cNvSpPr txBox="1"/>
          <p:nvPr/>
        </p:nvSpPr>
        <p:spPr>
          <a:xfrm>
            <a:off x="44450" y="1032639"/>
            <a:ext cx="1214755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400" dirty="0"/>
              <a:t>A </a:t>
            </a:r>
            <a:r>
              <a:rPr lang="en-GB" sz="2400" b="1" dirty="0"/>
              <a:t>high-quality literature review progresses through three stages</a:t>
            </a:r>
            <a:r>
              <a:rPr lang="en-GB" sz="2400" dirty="0"/>
              <a:t>: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b="1" dirty="0"/>
              <a:t>Stage 1 — Map the Literature</a:t>
            </a:r>
          </a:p>
          <a:p>
            <a:pPr>
              <a:buNone/>
            </a:pPr>
            <a:r>
              <a:rPr lang="en-GB" sz="2400" dirty="0"/>
              <a:t>Use a </a:t>
            </a:r>
            <a:r>
              <a:rPr lang="en-GB" sz="2400" b="1" dirty="0"/>
              <a:t>timeline</a:t>
            </a:r>
            <a:r>
              <a:rPr lang="en-GB" sz="2400" dirty="0"/>
              <a:t> to understand how knowledge developed.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b="1" dirty="0"/>
              <a:t>Stage 2 — Synthesise the Literature</a:t>
            </a:r>
          </a:p>
          <a:p>
            <a:pPr>
              <a:buNone/>
            </a:pPr>
            <a:r>
              <a:rPr lang="en-GB" sz="2400" dirty="0"/>
              <a:t>Use a </a:t>
            </a:r>
            <a:r>
              <a:rPr lang="en-GB" sz="2400" b="1" dirty="0"/>
              <a:t>conceptual framework</a:t>
            </a:r>
            <a:r>
              <a:rPr lang="en-GB" sz="2400" dirty="0"/>
              <a:t> to connect theories and constructs.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b="1" dirty="0"/>
              <a:t>Stage 3 — Identify the Gap</a:t>
            </a:r>
          </a:p>
          <a:p>
            <a:pPr>
              <a:buNone/>
            </a:pPr>
            <a:r>
              <a:rPr lang="en-GB" sz="2400" dirty="0"/>
              <a:t>Use a </a:t>
            </a:r>
            <a:r>
              <a:rPr lang="en-GB" sz="2400" b="1" dirty="0"/>
              <a:t>research gap matrix</a:t>
            </a:r>
            <a:r>
              <a:rPr lang="en-GB" sz="2400" dirty="0"/>
              <a:t> to show what is missing.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dirty="0"/>
              <a:t>These three tools transform a literature review from: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b="1" dirty="0"/>
              <a:t>reading articles → building a research project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116627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0F9A2-471B-EFE6-CCBB-AFD454BF3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41375"/>
          </a:xfrm>
        </p:spPr>
        <p:txBody>
          <a:bodyPr/>
          <a:lstStyle/>
          <a:p>
            <a:r>
              <a:rPr lang="en-GB" dirty="0"/>
              <a:t>“The Architecture of a Doctoral Literature Review”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F147F-362E-3535-7C03-8893EA842E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0" y="841375"/>
            <a:ext cx="12185650" cy="4351338"/>
          </a:xfrm>
        </p:spPr>
        <p:txBody>
          <a:bodyPr>
            <a:normAutofit/>
          </a:bodyPr>
          <a:lstStyle/>
          <a:p>
            <a:r>
              <a:rPr lang="en-GB" dirty="0"/>
              <a:t>Literature review leads to:</a:t>
            </a:r>
          </a:p>
          <a:p>
            <a:endParaRPr lang="en-GB" dirty="0"/>
          </a:p>
          <a:p>
            <a:pPr lvl="1"/>
            <a:r>
              <a:rPr lang="en-GB" dirty="0"/>
              <a:t>conceptual model</a:t>
            </a:r>
          </a:p>
          <a:p>
            <a:pPr lvl="1"/>
            <a:r>
              <a:rPr lang="en-GB" dirty="0"/>
              <a:t>hypotheses</a:t>
            </a:r>
          </a:p>
          <a:p>
            <a:pPr lvl="1"/>
            <a:r>
              <a:rPr lang="en-GB" dirty="0"/>
              <a:t>research methodology</a:t>
            </a:r>
          </a:p>
          <a:p>
            <a:pPr lvl="1"/>
            <a:r>
              <a:rPr lang="en-GB" dirty="0"/>
              <a:t>contribution to theory</a:t>
            </a:r>
          </a:p>
          <a:p>
            <a:endParaRPr lang="en-GB" dirty="0"/>
          </a:p>
          <a:p>
            <a:r>
              <a:rPr lang="en-GB" dirty="0"/>
              <a:t>It is one of the </a:t>
            </a:r>
            <a:r>
              <a:rPr lang="en-GB" b="1" dirty="0"/>
              <a:t>most powerful diagrams for teaching DBA students how to structure a thesis.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31891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0C8651-B526-B004-BD4A-6E00BB162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737395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en-GB" dirty="0"/>
              <a:t>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9FC010-437D-470B-94C6-DB93E10A04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8640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D56F7-68EA-EE05-95FB-777D1F0E7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Topic: AI Adoption in Small and Medium Enterprises (SMEs)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2CA8F6-FEA3-8642-1313-89BDF1F131FF}"/>
              </a:ext>
            </a:extLst>
          </p:cNvPr>
          <p:cNvSpPr txBox="1"/>
          <p:nvPr/>
        </p:nvSpPr>
        <p:spPr>
          <a:xfrm>
            <a:off x="133350" y="2159338"/>
            <a:ext cx="1205865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3200" b="1" dirty="0"/>
              <a:t>Example Research Topic</a:t>
            </a:r>
          </a:p>
          <a:p>
            <a:pPr>
              <a:buNone/>
            </a:pPr>
            <a:r>
              <a:rPr lang="en-GB" sz="3200" b="1" dirty="0"/>
              <a:t>“Determinants of Artificial Intelligence Adoption in SMEs: The Role of Organisational Readiness and Leadership Capability.”</a:t>
            </a:r>
          </a:p>
          <a:p>
            <a:pPr>
              <a:buNone/>
            </a:pPr>
            <a:endParaRPr lang="en-GB" sz="3200" dirty="0"/>
          </a:p>
          <a:p>
            <a:pPr>
              <a:buNone/>
            </a:pPr>
            <a:r>
              <a:rPr lang="en-GB" sz="3200" dirty="0"/>
              <a:t>This example demonstrates:</a:t>
            </a:r>
          </a:p>
          <a:p>
            <a:pPr>
              <a:buNone/>
            </a:pPr>
            <a:r>
              <a:rPr lang="en-GB" sz="3200" dirty="0"/>
              <a:t>1️⃣ Literature evolution timeline</a:t>
            </a:r>
            <a:br>
              <a:rPr lang="en-GB" sz="3200" dirty="0"/>
            </a:br>
            <a:r>
              <a:rPr lang="en-GB" sz="3200" dirty="0"/>
              <a:t>2️⃣ Conceptual framework diagram</a:t>
            </a:r>
            <a:br>
              <a:rPr lang="en-GB" sz="3200" dirty="0"/>
            </a:br>
            <a:r>
              <a:rPr lang="en-GB" sz="3200" dirty="0"/>
              <a:t>3️⃣ Research gap matrix</a:t>
            </a:r>
          </a:p>
          <a:p>
            <a:pPr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0490456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CEB95-CAD4-A7D5-2DD4-CBB4DCE8E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" y="18255"/>
            <a:ext cx="12147550" cy="851695"/>
          </a:xfrm>
        </p:spPr>
        <p:txBody>
          <a:bodyPr/>
          <a:lstStyle/>
          <a:p>
            <a:r>
              <a:rPr lang="en-GB" dirty="0"/>
              <a:t>1️⃣ Literature Evolution Timeline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590B6-2882-5A28-6561-8F4FCE4AEC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50" y="869950"/>
            <a:ext cx="12147550" cy="4351338"/>
          </a:xfrm>
        </p:spPr>
        <p:txBody>
          <a:bodyPr/>
          <a:lstStyle/>
          <a:p>
            <a:r>
              <a:rPr lang="en-GB" dirty="0"/>
              <a:t>Evolution of AI Adoption Research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9AA5925-30EB-D995-733B-75246EB7CE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9917862"/>
              </p:ext>
            </p:extLst>
          </p:nvPr>
        </p:nvGraphicFramePr>
        <p:xfrm>
          <a:off x="234950" y="1454309"/>
          <a:ext cx="8870950" cy="2194560"/>
        </p:xfrm>
        <a:graphic>
          <a:graphicData uri="http://schemas.openxmlformats.org/drawingml/2006/table">
            <a:tbl>
              <a:tblPr/>
              <a:tblGrid>
                <a:gridCol w="1441450">
                  <a:extLst>
                    <a:ext uri="{9D8B030D-6E8A-4147-A177-3AD203B41FA5}">
                      <a16:colId xmlns:a16="http://schemas.microsoft.com/office/drawing/2014/main" val="1387893573"/>
                    </a:ext>
                  </a:extLst>
                </a:gridCol>
                <a:gridCol w="3143250">
                  <a:extLst>
                    <a:ext uri="{9D8B030D-6E8A-4147-A177-3AD203B41FA5}">
                      <a16:colId xmlns:a16="http://schemas.microsoft.com/office/drawing/2014/main" val="3211081188"/>
                    </a:ext>
                  </a:extLst>
                </a:gridCol>
                <a:gridCol w="4286250">
                  <a:extLst>
                    <a:ext uri="{9D8B030D-6E8A-4147-A177-3AD203B41FA5}">
                      <a16:colId xmlns:a16="http://schemas.microsoft.com/office/drawing/2014/main" val="338807689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Period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Research Focus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Key Insight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66832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1980s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Expert systems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Early organisational AI applications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78456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1990s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IT adoption models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Technology Acceptance Model (TAM)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00689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2000s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Digital transformation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Strategic role of IT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65930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2010s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Machine learning adoption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Organisational readiness becomes critical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92299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2020s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AI-driven organisations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AI strategy and leadership capability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5397344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C66E84F-D5D8-B986-845C-ED3F67946371}"/>
              </a:ext>
            </a:extLst>
          </p:cNvPr>
          <p:cNvSpPr txBox="1"/>
          <p:nvPr/>
        </p:nvSpPr>
        <p:spPr>
          <a:xfrm>
            <a:off x="234950" y="4111536"/>
            <a:ext cx="1195705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400" b="1" dirty="0"/>
              <a:t>Interpretation</a:t>
            </a:r>
          </a:p>
          <a:p>
            <a:pPr>
              <a:buNone/>
            </a:pPr>
            <a:endParaRPr lang="en-GB" sz="2400" b="1" dirty="0"/>
          </a:p>
          <a:p>
            <a:pPr>
              <a:buNone/>
            </a:pPr>
            <a:r>
              <a:rPr lang="en-GB" sz="2400" dirty="0"/>
              <a:t>The timeline shows that research evolved from: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b="1" dirty="0"/>
              <a:t>technology focus → organisational capability focus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dirty="0"/>
              <a:t>However, SME research remains limited.</a:t>
            </a:r>
          </a:p>
        </p:txBody>
      </p:sp>
    </p:spTree>
    <p:extLst>
      <p:ext uri="{BB962C8B-B14F-4D97-AF65-F5344CB8AC3E}">
        <p14:creationId xmlns:p14="http://schemas.microsoft.com/office/powerpoint/2010/main" val="17835214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55ECD-400F-EFE4-0B0B-0CAC969C1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" y="18255"/>
            <a:ext cx="12147550" cy="851695"/>
          </a:xfrm>
        </p:spPr>
        <p:txBody>
          <a:bodyPr/>
          <a:lstStyle/>
          <a:p>
            <a:r>
              <a:rPr lang="en-GB" dirty="0"/>
              <a:t>2️⃣ Conceptual Framework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78620A-7837-6944-7361-6B6F8FD341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50" y="973930"/>
            <a:ext cx="5405736" cy="4351338"/>
          </a:xfrm>
        </p:spPr>
        <p:txBody>
          <a:bodyPr/>
          <a:lstStyle/>
          <a:p>
            <a:pPr>
              <a:buNone/>
            </a:pPr>
            <a:r>
              <a:rPr lang="en-GB" dirty="0"/>
              <a:t>From the literature, we identify key constructs:</a:t>
            </a:r>
          </a:p>
          <a:p>
            <a:pPr>
              <a:buNone/>
            </a:pP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AI adoption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organisational readiness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leadership capability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technological infrastructure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firm performance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C61889-21E2-1FAE-DA2F-4B567FC3D246}"/>
              </a:ext>
            </a:extLst>
          </p:cNvPr>
          <p:cNvSpPr txBox="1"/>
          <p:nvPr/>
        </p:nvSpPr>
        <p:spPr>
          <a:xfrm>
            <a:off x="7232650" y="1141879"/>
            <a:ext cx="4175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C00000"/>
                </a:solidFill>
              </a:rPr>
              <a:t>Conceptual Framework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3DBACA-BBDF-19DB-1F96-3E78AD8371E5}"/>
              </a:ext>
            </a:extLst>
          </p:cNvPr>
          <p:cNvSpPr txBox="1"/>
          <p:nvPr/>
        </p:nvSpPr>
        <p:spPr>
          <a:xfrm>
            <a:off x="7289800" y="1579938"/>
            <a:ext cx="359410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C00000"/>
                </a:solidFill>
              </a:rPr>
              <a:t>Leadership Capability</a:t>
            </a:r>
          </a:p>
          <a:p>
            <a:r>
              <a:rPr lang="en-GB" dirty="0">
                <a:solidFill>
                  <a:srgbClr val="C00000"/>
                </a:solidFill>
              </a:rPr>
              <a:t>        ↓</a:t>
            </a:r>
          </a:p>
          <a:p>
            <a:r>
              <a:rPr lang="en-GB" dirty="0">
                <a:solidFill>
                  <a:srgbClr val="C00000"/>
                </a:solidFill>
              </a:rPr>
              <a:t>Strategic Vision</a:t>
            </a:r>
          </a:p>
          <a:p>
            <a:r>
              <a:rPr lang="en-GB" dirty="0">
                <a:solidFill>
                  <a:srgbClr val="C00000"/>
                </a:solidFill>
              </a:rPr>
              <a:t>        ↓</a:t>
            </a:r>
          </a:p>
          <a:p>
            <a:r>
              <a:rPr lang="en-GB" dirty="0">
                <a:solidFill>
                  <a:srgbClr val="C00000"/>
                </a:solidFill>
              </a:rPr>
              <a:t>Organisational Readiness</a:t>
            </a:r>
          </a:p>
          <a:p>
            <a:r>
              <a:rPr lang="en-GB" dirty="0">
                <a:solidFill>
                  <a:srgbClr val="C00000"/>
                </a:solidFill>
              </a:rPr>
              <a:t>        ↓</a:t>
            </a:r>
          </a:p>
          <a:p>
            <a:r>
              <a:rPr lang="en-GB" dirty="0">
                <a:solidFill>
                  <a:srgbClr val="C00000"/>
                </a:solidFill>
              </a:rPr>
              <a:t>AI Adoption</a:t>
            </a:r>
          </a:p>
          <a:p>
            <a:r>
              <a:rPr lang="en-GB" dirty="0">
                <a:solidFill>
                  <a:srgbClr val="C00000"/>
                </a:solidFill>
              </a:rPr>
              <a:t>        ↓</a:t>
            </a:r>
          </a:p>
          <a:p>
            <a:r>
              <a:rPr lang="en-GB" dirty="0">
                <a:solidFill>
                  <a:srgbClr val="C00000"/>
                </a:solidFill>
              </a:rPr>
              <a:t>Operational Efficiency</a:t>
            </a:r>
          </a:p>
          <a:p>
            <a:r>
              <a:rPr lang="en-GB" dirty="0">
                <a:solidFill>
                  <a:srgbClr val="C00000"/>
                </a:solidFill>
              </a:rPr>
              <a:t>        ↓</a:t>
            </a:r>
          </a:p>
          <a:p>
            <a:r>
              <a:rPr lang="en-GB" dirty="0">
                <a:solidFill>
                  <a:srgbClr val="C00000"/>
                </a:solidFill>
              </a:rPr>
              <a:t>Firm Performance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7BFB243-C9E1-0D46-4572-B9768D35D22D}"/>
              </a:ext>
            </a:extLst>
          </p:cNvPr>
          <p:cNvSpPr txBox="1"/>
          <p:nvPr/>
        </p:nvSpPr>
        <p:spPr>
          <a:xfrm>
            <a:off x="5880100" y="5042118"/>
            <a:ext cx="609600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chemeClr val="accent2">
                    <a:lumMod val="50000"/>
                  </a:schemeClr>
                </a:solidFill>
              </a:rPr>
              <a:t>Theoretical foundations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Technology Acceptance Model (TAM)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Resource-Based View (RBV)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Dynamic Capabilities Theory</a:t>
            </a:r>
          </a:p>
        </p:txBody>
      </p:sp>
    </p:spTree>
    <p:extLst>
      <p:ext uri="{BB962C8B-B14F-4D97-AF65-F5344CB8AC3E}">
        <p14:creationId xmlns:p14="http://schemas.microsoft.com/office/powerpoint/2010/main" val="25866029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18648-FBAE-AC3A-262B-EF01E2D2C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65175"/>
          </a:xfrm>
        </p:spPr>
        <p:txBody>
          <a:bodyPr/>
          <a:lstStyle/>
          <a:p>
            <a:r>
              <a:rPr lang="en-GB" dirty="0"/>
              <a:t>3️⃣ Research Gap Matrix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6091DFD-EC3C-0341-18AF-B187C68029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5744648"/>
              </p:ext>
            </p:extLst>
          </p:nvPr>
        </p:nvGraphicFramePr>
        <p:xfrm>
          <a:off x="317500" y="1077754"/>
          <a:ext cx="10515600" cy="3840480"/>
        </p:xfrm>
        <a:graphic>
          <a:graphicData uri="http://schemas.openxmlformats.org/drawingml/2006/table">
            <a:tbl>
              <a:tblPr/>
              <a:tblGrid>
                <a:gridCol w="2103120">
                  <a:extLst>
                    <a:ext uri="{9D8B030D-6E8A-4147-A177-3AD203B41FA5}">
                      <a16:colId xmlns:a16="http://schemas.microsoft.com/office/drawing/2014/main" val="3032106055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15194935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725934177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477311665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15106509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Study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Context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Method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Focus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Gap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6276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Davis (1989)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IT adoption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Survey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Technology acceptance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No AI context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1604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Venkatesh (2003)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Large firms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Quantitative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Technology adoption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SME context missing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36367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Mikalef et al. (2019)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Large organisations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Mixed methods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AI capability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Leadership role unclear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78759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Ransbotham et al. (2021)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Global firms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Survey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AI strategy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SME adoption understudied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55693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Proposed Study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SMEs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Mixed methods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Leadership capability + AI adoption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SME leadership perspective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76353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41656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05805-9C4C-3F15-55BA-55D200DEC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781845"/>
          </a:xfrm>
        </p:spPr>
        <p:txBody>
          <a:bodyPr/>
          <a:lstStyle/>
          <a:p>
            <a:r>
              <a:rPr lang="en-GB" dirty="0"/>
              <a:t>Integrating the Three Tools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7EE041-D718-4C6A-B233-8182FAA620A5}"/>
              </a:ext>
            </a:extLst>
          </p:cNvPr>
          <p:cNvSpPr txBox="1"/>
          <p:nvPr/>
        </p:nvSpPr>
        <p:spPr>
          <a:xfrm>
            <a:off x="284162" y="1331943"/>
            <a:ext cx="9863137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C00000"/>
                </a:solidFill>
              </a:rPr>
              <a:t>Literature Timeline</a:t>
            </a:r>
          </a:p>
          <a:p>
            <a:r>
              <a:rPr lang="en-GB" dirty="0"/>
              <a:t>        ↓</a:t>
            </a:r>
          </a:p>
          <a:p>
            <a:r>
              <a:rPr lang="en-GB" dirty="0"/>
              <a:t>Understanding evolution of AI adoption research</a:t>
            </a:r>
          </a:p>
          <a:p>
            <a:endParaRPr lang="en-GB" dirty="0"/>
          </a:p>
          <a:p>
            <a:r>
              <a:rPr lang="en-GB" dirty="0"/>
              <a:t>Conceptual Framework</a:t>
            </a:r>
          </a:p>
          <a:p>
            <a:r>
              <a:rPr lang="en-GB" dirty="0"/>
              <a:t>        ↓</a:t>
            </a:r>
          </a:p>
          <a:p>
            <a:r>
              <a:rPr lang="en-GB" dirty="0"/>
              <a:t>Identifying relationships between leadership, readiness, and AI adoption</a:t>
            </a:r>
          </a:p>
          <a:p>
            <a:endParaRPr lang="en-GB" dirty="0"/>
          </a:p>
          <a:p>
            <a:r>
              <a:rPr lang="en-GB" dirty="0"/>
              <a:t>Research Gap Matrix</a:t>
            </a:r>
          </a:p>
          <a:p>
            <a:r>
              <a:rPr lang="en-GB" dirty="0"/>
              <a:t>        ↓</a:t>
            </a:r>
          </a:p>
          <a:p>
            <a:r>
              <a:rPr lang="en-GB" dirty="0"/>
              <a:t>Identifying missing SME leadership research</a:t>
            </a:r>
          </a:p>
          <a:p>
            <a:endParaRPr lang="en-GB" dirty="0"/>
          </a:p>
          <a:p>
            <a:r>
              <a:rPr lang="en-GB" dirty="0"/>
              <a:t>Research Question</a:t>
            </a:r>
          </a:p>
          <a:p>
            <a:r>
              <a:rPr lang="en-GB" dirty="0"/>
              <a:t>        ↓</a:t>
            </a:r>
          </a:p>
          <a:p>
            <a:r>
              <a:rPr lang="en-GB" dirty="0"/>
              <a:t>How does leadership capability influence AI adoption in SMEs?</a:t>
            </a:r>
          </a:p>
        </p:txBody>
      </p:sp>
    </p:spTree>
    <p:extLst>
      <p:ext uri="{BB962C8B-B14F-4D97-AF65-F5344CB8AC3E}">
        <p14:creationId xmlns:p14="http://schemas.microsoft.com/office/powerpoint/2010/main" val="17527025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40DB5F-713D-27D8-6A7F-A19F07FD9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14375"/>
          </a:xfrm>
        </p:spPr>
        <p:txBody>
          <a:bodyPr/>
          <a:lstStyle/>
          <a:p>
            <a:r>
              <a:rPr lang="en-GB" dirty="0"/>
              <a:t>Example Research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9923B0-4827-16AC-F58A-B8D0CE62B9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71524"/>
            <a:ext cx="12192000" cy="6086475"/>
          </a:xfrm>
        </p:spPr>
        <p:txBody>
          <a:bodyPr>
            <a:normAutofit/>
          </a:bodyPr>
          <a:lstStyle/>
          <a:p>
            <a:r>
              <a:rPr lang="en-GB" sz="3500" dirty="0"/>
              <a:t>Central research question:</a:t>
            </a:r>
          </a:p>
          <a:p>
            <a:endParaRPr lang="en-GB" sz="3500" dirty="0"/>
          </a:p>
          <a:p>
            <a:pPr lvl="1"/>
            <a:r>
              <a:rPr lang="en-GB" sz="3100" b="1" dirty="0"/>
              <a:t>How does leadership capability influence AI adoption in SMEs?</a:t>
            </a:r>
          </a:p>
          <a:p>
            <a:endParaRPr lang="en-GB" sz="3500" dirty="0"/>
          </a:p>
          <a:p>
            <a:r>
              <a:rPr lang="en-GB" sz="3500" dirty="0"/>
              <a:t>Sub-questions:</a:t>
            </a:r>
          </a:p>
          <a:p>
            <a:endParaRPr lang="en-GB" sz="3500" dirty="0"/>
          </a:p>
          <a:p>
            <a:pPr lvl="1"/>
            <a:r>
              <a:rPr lang="en-GB" sz="3100" dirty="0"/>
              <a:t>How does organisational readiness affect AI adoption?</a:t>
            </a:r>
          </a:p>
          <a:p>
            <a:pPr lvl="1"/>
            <a:r>
              <a:rPr lang="en-GB" sz="3100" dirty="0"/>
              <a:t>What role does leadership vision play in digital transformation?</a:t>
            </a:r>
          </a:p>
          <a:p>
            <a:pPr lvl="1"/>
            <a:r>
              <a:rPr lang="en-GB" sz="3100" dirty="0"/>
              <a:t>How does AI adoption influence SME performance?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45360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E2142-F931-3488-B341-64A751F9A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" y="0"/>
            <a:ext cx="12147550" cy="676275"/>
          </a:xfrm>
        </p:spPr>
        <p:txBody>
          <a:bodyPr>
            <a:normAutofit fontScale="90000"/>
          </a:bodyPr>
          <a:lstStyle/>
          <a:p>
            <a:r>
              <a:rPr lang="en-GB" dirty="0"/>
              <a:t>Example DBA Contribution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AFCAC9-EA27-ADF8-BC4D-B3E6F2C3F5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50" y="796925"/>
            <a:ext cx="12058650" cy="435133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GB" b="1" dirty="0"/>
              <a:t>Academic contribution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Extends </a:t>
            </a:r>
            <a:r>
              <a:rPr lang="en-GB" b="1" dirty="0"/>
              <a:t>AI adoption literature</a:t>
            </a:r>
            <a:r>
              <a:rPr lang="en-GB" dirty="0"/>
              <a:t> to SME context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Integrates </a:t>
            </a:r>
            <a:r>
              <a:rPr lang="en-GB" b="1" dirty="0"/>
              <a:t>leadership theory and technology adoption theory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Develops an </a:t>
            </a:r>
            <a:r>
              <a:rPr lang="en-GB" b="1" dirty="0"/>
              <a:t>AI adoption framework for SMEs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None/>
            </a:pPr>
            <a:r>
              <a:rPr lang="en-GB" b="1" dirty="0"/>
              <a:t>Practical contribution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Helps SME leaders implement AI effectively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Supports digital transformation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Improves organisational capability development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6139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1273</Words>
  <Application>Microsoft Office PowerPoint</Application>
  <PresentationFormat>Widescreen</PresentationFormat>
  <Paragraphs>332</Paragraphs>
  <Slides>30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DBA CRITICAL LITERATURE REVIEW FOR DOCTORAL RESEARCH</vt:lpstr>
      <vt:lpstr>Visual Strategies for Doctoral Literature Reviews </vt:lpstr>
      <vt:lpstr>Why This Matters…</vt:lpstr>
      <vt:lpstr>The Purpose of a Literature Review</vt:lpstr>
      <vt:lpstr>Three Visual Literature Review Tools</vt:lpstr>
      <vt:lpstr>Conceptual Frameworks</vt:lpstr>
      <vt:lpstr>Why Conceptual Frameworks Matter</vt:lpstr>
      <vt:lpstr>Example Conceptual Framework</vt:lpstr>
      <vt:lpstr>Literature Evolution Timeline</vt:lpstr>
      <vt:lpstr>Why Literature Timelines Matter</vt:lpstr>
      <vt:lpstr>Example Timeline</vt:lpstr>
      <vt:lpstr>Timeline Analysis</vt:lpstr>
      <vt:lpstr>Research Gap Matrix</vt:lpstr>
      <vt:lpstr>Why Research Gap Matrices Matter</vt:lpstr>
      <vt:lpstr>Example Research Gap Matrix</vt:lpstr>
      <vt:lpstr>Types of Research Gaps</vt:lpstr>
      <vt:lpstr>Integrating the Three Tools</vt:lpstr>
      <vt:lpstr>Example Integration</vt:lpstr>
      <vt:lpstr>Key References</vt:lpstr>
      <vt:lpstr>Seminar Exercise</vt:lpstr>
      <vt:lpstr>From Knowledge Mapping to Research Design</vt:lpstr>
      <vt:lpstr>“The Architecture of a Doctoral Literature Review”</vt:lpstr>
      <vt:lpstr>EXAMPLE</vt:lpstr>
      <vt:lpstr>Topic: AI Adoption in Small and Medium Enterprises (SMEs)</vt:lpstr>
      <vt:lpstr>1️⃣ Literature Evolution Timeline</vt:lpstr>
      <vt:lpstr>2️⃣ Conceptual Framework Example</vt:lpstr>
      <vt:lpstr>3️⃣ Research Gap Matrix</vt:lpstr>
      <vt:lpstr>Integrating the Three Tools</vt:lpstr>
      <vt:lpstr>Example Research Questions</vt:lpstr>
      <vt:lpstr>Example DBA Contribution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DBA CRITICAL LITERATURE REVIEW FOR DOCTORAL RESEARCH</dc:title>
  <dc:creator>Caroline Jawad</dc:creator>
  <cp:lastModifiedBy>Ebad Banissi</cp:lastModifiedBy>
  <cp:revision>3</cp:revision>
  <dcterms:created xsi:type="dcterms:W3CDTF">2023-02-08T17:46:06Z</dcterms:created>
  <dcterms:modified xsi:type="dcterms:W3CDTF">2026-03-11T21:24:58Z</dcterms:modified>
</cp:coreProperties>
</file>