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 id="261" r:id="rId4"/>
    <p:sldId id="262"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h Kauser (2026079)" userId="S::2026079@student.uwtsd.ac.uk::8345c6fd-d9e5-4df6-b908-cc9b407747c7" providerId="AD" clId="Web-{3940FFEF-C0CC-E976-FB69-47B09FB775A1}"/>
    <pc:docChg chg="addSld modSld">
      <pc:chgData name="Sabah Kauser (2026079)" userId="S::2026079@student.uwtsd.ac.uk::8345c6fd-d9e5-4df6-b908-cc9b407747c7" providerId="AD" clId="Web-{3940FFEF-C0CC-E976-FB69-47B09FB775A1}" dt="2022-10-21T18:58:07.492" v="30" actId="20577"/>
      <pc:docMkLst>
        <pc:docMk/>
      </pc:docMkLst>
      <pc:sldChg chg="addSp delSp modSp new mod modClrScheme chgLayout">
        <pc:chgData name="Sabah Kauser (2026079)" userId="S::2026079@student.uwtsd.ac.uk::8345c6fd-d9e5-4df6-b908-cc9b407747c7" providerId="AD" clId="Web-{3940FFEF-C0CC-E976-FB69-47B09FB775A1}" dt="2022-10-21T18:58:07.492" v="30" actId="20577"/>
        <pc:sldMkLst>
          <pc:docMk/>
          <pc:sldMk cId="3195344821" sldId="263"/>
        </pc:sldMkLst>
        <pc:spChg chg="del">
          <ac:chgData name="Sabah Kauser (2026079)" userId="S::2026079@student.uwtsd.ac.uk::8345c6fd-d9e5-4df6-b908-cc9b407747c7" providerId="AD" clId="Web-{3940FFEF-C0CC-E976-FB69-47B09FB775A1}" dt="2022-10-21T18:54:01.209" v="1"/>
          <ac:spMkLst>
            <pc:docMk/>
            <pc:sldMk cId="3195344821" sldId="263"/>
            <ac:spMk id="2" creationId="{850665B7-8EFD-0FDF-4997-10AAFC08250B}"/>
          </ac:spMkLst>
        </pc:spChg>
        <pc:spChg chg="del">
          <ac:chgData name="Sabah Kauser (2026079)" userId="S::2026079@student.uwtsd.ac.uk::8345c6fd-d9e5-4df6-b908-cc9b407747c7" providerId="AD" clId="Web-{3940FFEF-C0CC-E976-FB69-47B09FB775A1}" dt="2022-10-21T18:54:01.209" v="1"/>
          <ac:spMkLst>
            <pc:docMk/>
            <pc:sldMk cId="3195344821" sldId="263"/>
            <ac:spMk id="3" creationId="{AF96399E-A503-E441-7E0C-5FB8C8125E49}"/>
          </ac:spMkLst>
        </pc:spChg>
        <pc:spChg chg="add mod">
          <ac:chgData name="Sabah Kauser (2026079)" userId="S::2026079@student.uwtsd.ac.uk::8345c6fd-d9e5-4df6-b908-cc9b407747c7" providerId="AD" clId="Web-{3940FFEF-C0CC-E976-FB69-47B09FB775A1}" dt="2022-10-21T18:58:07.492" v="30" actId="20577"/>
          <ac:spMkLst>
            <pc:docMk/>
            <pc:sldMk cId="3195344821" sldId="263"/>
            <ac:spMk id="4" creationId="{5798E961-C957-3B2A-F2B5-036C85D8C7F1}"/>
          </ac:spMkLst>
        </pc:spChg>
      </pc:sldChg>
    </pc:docChg>
  </pc:docChgLst>
  <pc:docChgLst>
    <pc:chgData name="Sabah Kauser (2026079)" userId="8345c6fd-d9e5-4df6-b908-cc9b407747c7" providerId="ADAL" clId="{72CBB4D0-D503-4A01-948F-15AE44B15C4A}"/>
    <pc:docChg chg="delSld modSld">
      <pc:chgData name="Sabah Kauser (2026079)" userId="8345c6fd-d9e5-4df6-b908-cc9b407747c7" providerId="ADAL" clId="{72CBB4D0-D503-4A01-948F-15AE44B15C4A}" dt="2022-10-27T21:15:30.646" v="14" actId="47"/>
      <pc:docMkLst>
        <pc:docMk/>
      </pc:docMkLst>
      <pc:sldChg chg="modSp mod">
        <pc:chgData name="Sabah Kauser (2026079)" userId="8345c6fd-d9e5-4df6-b908-cc9b407747c7" providerId="ADAL" clId="{72CBB4D0-D503-4A01-948F-15AE44B15C4A}" dt="2022-10-27T21:13:21.476" v="10" actId="20577"/>
        <pc:sldMkLst>
          <pc:docMk/>
          <pc:sldMk cId="217204304" sldId="261"/>
        </pc:sldMkLst>
        <pc:spChg chg="mod">
          <ac:chgData name="Sabah Kauser (2026079)" userId="8345c6fd-d9e5-4df6-b908-cc9b407747c7" providerId="ADAL" clId="{72CBB4D0-D503-4A01-948F-15AE44B15C4A}" dt="2022-10-27T21:13:05.104" v="6" actId="20577"/>
          <ac:spMkLst>
            <pc:docMk/>
            <pc:sldMk cId="217204304" sldId="261"/>
            <ac:spMk id="5" creationId="{9E17B8F7-2DAE-E25B-DCF0-D6D5DD7F4B3B}"/>
          </ac:spMkLst>
        </pc:spChg>
        <pc:spChg chg="mod">
          <ac:chgData name="Sabah Kauser (2026079)" userId="8345c6fd-d9e5-4df6-b908-cc9b407747c7" providerId="ADAL" clId="{72CBB4D0-D503-4A01-948F-15AE44B15C4A}" dt="2022-10-27T21:13:21.476" v="10" actId="20577"/>
          <ac:spMkLst>
            <pc:docMk/>
            <pc:sldMk cId="217204304" sldId="261"/>
            <ac:spMk id="7" creationId="{EE37899B-5989-3E8A-2654-9E6F85599ABC}"/>
          </ac:spMkLst>
        </pc:spChg>
      </pc:sldChg>
      <pc:sldChg chg="delSp modSp del mod">
        <pc:chgData name="Sabah Kauser (2026079)" userId="8345c6fd-d9e5-4df6-b908-cc9b407747c7" providerId="ADAL" clId="{72CBB4D0-D503-4A01-948F-15AE44B15C4A}" dt="2022-10-27T21:15:30.646" v="14" actId="47"/>
        <pc:sldMkLst>
          <pc:docMk/>
          <pc:sldMk cId="3195344821" sldId="263"/>
        </pc:sldMkLst>
        <pc:spChg chg="del mod">
          <ac:chgData name="Sabah Kauser (2026079)" userId="8345c6fd-d9e5-4df6-b908-cc9b407747c7" providerId="ADAL" clId="{72CBB4D0-D503-4A01-948F-15AE44B15C4A}" dt="2022-10-27T21:15:17.124" v="13"/>
          <ac:spMkLst>
            <pc:docMk/>
            <pc:sldMk cId="3195344821" sldId="263"/>
            <ac:spMk id="4" creationId="{5798E961-C957-3B2A-F2B5-036C85D8C7F1}"/>
          </ac:spMkLst>
        </pc:spChg>
      </pc:sldChg>
    </pc:docChg>
  </pc:docChgLst>
  <pc:docChgLst>
    <pc:chgData name="Sabah Kauser (2026079)" userId="S::2026079@student.uwtsd.ac.uk::8345c6fd-d9e5-4df6-b908-cc9b407747c7" providerId="AD" clId="Web-{670C37CC-AE69-F2C6-F252-A72C48083F16}"/>
    <pc:docChg chg="addSld modSld">
      <pc:chgData name="Sabah Kauser (2026079)" userId="S::2026079@student.uwtsd.ac.uk::8345c6fd-d9e5-4df6-b908-cc9b407747c7" providerId="AD" clId="Web-{670C37CC-AE69-F2C6-F252-A72C48083F16}" dt="2022-10-12T10:58:22.804" v="35" actId="20577"/>
      <pc:docMkLst>
        <pc:docMk/>
      </pc:docMkLst>
      <pc:sldChg chg="addSp delSp modSp new mod setBg">
        <pc:chgData name="Sabah Kauser (2026079)" userId="S::2026079@student.uwtsd.ac.uk::8345c6fd-d9e5-4df6-b908-cc9b407747c7" providerId="AD" clId="Web-{670C37CC-AE69-F2C6-F252-A72C48083F16}" dt="2022-10-12T10:46:53.033" v="14"/>
        <pc:sldMkLst>
          <pc:docMk/>
          <pc:sldMk cId="4118049897" sldId="258"/>
        </pc:sldMkLst>
        <pc:spChg chg="add del">
          <ac:chgData name="Sabah Kauser (2026079)" userId="S::2026079@student.uwtsd.ac.uk::8345c6fd-d9e5-4df6-b908-cc9b407747c7" providerId="AD" clId="Web-{670C37CC-AE69-F2C6-F252-A72C48083F16}" dt="2022-10-12T10:46:53.033" v="13"/>
          <ac:spMkLst>
            <pc:docMk/>
            <pc:sldMk cId="4118049897" sldId="258"/>
            <ac:spMk id="7" creationId="{F3060C83-F051-4F0E-ABAD-AA0DFC48B218}"/>
          </ac:spMkLst>
        </pc:spChg>
        <pc:spChg chg="add del">
          <ac:chgData name="Sabah Kauser (2026079)" userId="S::2026079@student.uwtsd.ac.uk::8345c6fd-d9e5-4df6-b908-cc9b407747c7" providerId="AD" clId="Web-{670C37CC-AE69-F2C6-F252-A72C48083F16}" dt="2022-10-12T10:46:53.033" v="13"/>
          <ac:spMkLst>
            <pc:docMk/>
            <pc:sldMk cId="4118049897" sldId="258"/>
            <ac:spMk id="9" creationId="{83C98ABE-055B-441F-B07E-44F97F083C39}"/>
          </ac:spMkLst>
        </pc:spChg>
        <pc:spChg chg="add del">
          <ac:chgData name="Sabah Kauser (2026079)" userId="S::2026079@student.uwtsd.ac.uk::8345c6fd-d9e5-4df6-b908-cc9b407747c7" providerId="AD" clId="Web-{670C37CC-AE69-F2C6-F252-A72C48083F16}" dt="2022-10-12T10:46:53.033" v="13"/>
          <ac:spMkLst>
            <pc:docMk/>
            <pc:sldMk cId="4118049897" sldId="258"/>
            <ac:spMk id="11" creationId="{29FDB030-9B49-4CED-8CCD-4D99382388AC}"/>
          </ac:spMkLst>
        </pc:spChg>
        <pc:spChg chg="add del">
          <ac:chgData name="Sabah Kauser (2026079)" userId="S::2026079@student.uwtsd.ac.uk::8345c6fd-d9e5-4df6-b908-cc9b407747c7" providerId="AD" clId="Web-{670C37CC-AE69-F2C6-F252-A72C48083F16}" dt="2022-10-12T10:46:53.033" v="13"/>
          <ac:spMkLst>
            <pc:docMk/>
            <pc:sldMk cId="4118049897" sldId="258"/>
            <ac:spMk id="13" creationId="{3783CA14-24A1-485C-8B30-D6A5D87987AD}"/>
          </ac:spMkLst>
        </pc:spChg>
        <pc:spChg chg="add del">
          <ac:chgData name="Sabah Kauser (2026079)" userId="S::2026079@student.uwtsd.ac.uk::8345c6fd-d9e5-4df6-b908-cc9b407747c7" providerId="AD" clId="Web-{670C37CC-AE69-F2C6-F252-A72C48083F16}" dt="2022-10-12T10:46:53.033" v="13"/>
          <ac:spMkLst>
            <pc:docMk/>
            <pc:sldMk cId="4118049897" sldId="258"/>
            <ac:spMk id="15" creationId="{9A97C86A-04D6-40F7-AE84-31AB43E6A846}"/>
          </ac:spMkLst>
        </pc:spChg>
        <pc:spChg chg="add del">
          <ac:chgData name="Sabah Kauser (2026079)" userId="S::2026079@student.uwtsd.ac.uk::8345c6fd-d9e5-4df6-b908-cc9b407747c7" providerId="AD" clId="Web-{670C37CC-AE69-F2C6-F252-A72C48083F16}" dt="2022-10-12T10:46:53.033" v="13"/>
          <ac:spMkLst>
            <pc:docMk/>
            <pc:sldMk cId="4118049897" sldId="258"/>
            <ac:spMk id="17" creationId="{FF9F2414-84E8-453E-B1F3-389FDE8192D9}"/>
          </ac:spMkLst>
        </pc:spChg>
        <pc:spChg chg="add del">
          <ac:chgData name="Sabah Kauser (2026079)" userId="S::2026079@student.uwtsd.ac.uk::8345c6fd-d9e5-4df6-b908-cc9b407747c7" providerId="AD" clId="Web-{670C37CC-AE69-F2C6-F252-A72C48083F16}" dt="2022-10-12T10:46:53.033" v="13"/>
          <ac:spMkLst>
            <pc:docMk/>
            <pc:sldMk cId="4118049897" sldId="258"/>
            <ac:spMk id="19" creationId="{3ECA69A1-7536-43AC-85EF-C7106179F5ED}"/>
          </ac:spMkLst>
        </pc:spChg>
        <pc:picChg chg="add mod">
          <ac:chgData name="Sabah Kauser (2026079)" userId="S::2026079@student.uwtsd.ac.uk::8345c6fd-d9e5-4df6-b908-cc9b407747c7" providerId="AD" clId="Web-{670C37CC-AE69-F2C6-F252-A72C48083F16}" dt="2022-10-12T10:46:53.033" v="14"/>
          <ac:picMkLst>
            <pc:docMk/>
            <pc:sldMk cId="4118049897" sldId="258"/>
            <ac:picMk id="2" creationId="{D8C4FE8A-C3E5-08CE-E25C-00EB998D1226}"/>
          </ac:picMkLst>
        </pc:picChg>
      </pc:sldChg>
      <pc:sldChg chg="addSp modSp new">
        <pc:chgData name="Sabah Kauser (2026079)" userId="S::2026079@student.uwtsd.ac.uk::8345c6fd-d9e5-4df6-b908-cc9b407747c7" providerId="AD" clId="Web-{670C37CC-AE69-F2C6-F252-A72C48083F16}" dt="2022-10-12T10:58:22.804" v="35" actId="20577"/>
        <pc:sldMkLst>
          <pc:docMk/>
          <pc:sldMk cId="1129324802" sldId="259"/>
        </pc:sldMkLst>
        <pc:spChg chg="add mod">
          <ac:chgData name="Sabah Kauser (2026079)" userId="S::2026079@student.uwtsd.ac.uk::8345c6fd-d9e5-4df6-b908-cc9b407747c7" providerId="AD" clId="Web-{670C37CC-AE69-F2C6-F252-A72C48083F16}" dt="2022-10-12T10:58:22.804" v="35" actId="20577"/>
          <ac:spMkLst>
            <pc:docMk/>
            <pc:sldMk cId="1129324802" sldId="259"/>
            <ac:spMk id="2" creationId="{49573118-2FB7-D74A-B4B4-F0AB1D1B3CCE}"/>
          </ac:spMkLst>
        </pc:spChg>
      </pc:sldChg>
    </pc:docChg>
  </pc:docChgLst>
  <pc:docChgLst>
    <pc:chgData name="Sabah Kauser (2026079)" userId="S::2026079@student.uwtsd.ac.uk::8345c6fd-d9e5-4df6-b908-cc9b407747c7" providerId="AD" clId="Web-{1A8E7431-65CF-1C96-7C95-AEC7073BE83E}"/>
    <pc:docChg chg="modSld">
      <pc:chgData name="Sabah Kauser (2026079)" userId="S::2026079@student.uwtsd.ac.uk::8345c6fd-d9e5-4df6-b908-cc9b407747c7" providerId="AD" clId="Web-{1A8E7431-65CF-1C96-7C95-AEC7073BE83E}" dt="2022-10-21T18:49:40" v="0" actId="20577"/>
      <pc:docMkLst>
        <pc:docMk/>
      </pc:docMkLst>
      <pc:sldChg chg="modSp">
        <pc:chgData name="Sabah Kauser (2026079)" userId="S::2026079@student.uwtsd.ac.uk::8345c6fd-d9e5-4df6-b908-cc9b407747c7" providerId="AD" clId="Web-{1A8E7431-65CF-1C96-7C95-AEC7073BE83E}" dt="2022-10-21T18:49:40" v="0" actId="20577"/>
        <pc:sldMkLst>
          <pc:docMk/>
          <pc:sldMk cId="942179175" sldId="262"/>
        </pc:sldMkLst>
        <pc:spChg chg="mod">
          <ac:chgData name="Sabah Kauser (2026079)" userId="S::2026079@student.uwtsd.ac.uk::8345c6fd-d9e5-4df6-b908-cc9b407747c7" providerId="AD" clId="Web-{1A8E7431-65CF-1C96-7C95-AEC7073BE83E}" dt="2022-10-21T18:49:40" v="0" actId="20577"/>
          <ac:spMkLst>
            <pc:docMk/>
            <pc:sldMk cId="942179175" sldId="262"/>
            <ac:spMk id="2" creationId="{5944CBD3-EB42-BD96-3D73-7F228B1B7A5F}"/>
          </ac:spMkLst>
        </pc:spChg>
      </pc:sldChg>
    </pc:docChg>
  </pc:docChgLst>
  <pc:docChgLst>
    <pc:chgData name="Sabah Kauser (2026079)" userId="S::2026079@student.uwtsd.ac.uk::8345c6fd-d9e5-4df6-b908-cc9b407747c7" providerId="AD" clId="Web-{336D6823-4B10-4299-9358-3D649A0EDDAF}"/>
    <pc:docChg chg="addSld modSld">
      <pc:chgData name="Sabah Kauser (2026079)" userId="S::2026079@student.uwtsd.ac.uk::8345c6fd-d9e5-4df6-b908-cc9b407747c7" providerId="AD" clId="Web-{336D6823-4B10-4299-9358-3D649A0EDDAF}" dt="2022-09-26T08:48:02.696" v="16" actId="14100"/>
      <pc:docMkLst>
        <pc:docMk/>
      </pc:docMkLst>
      <pc:sldChg chg="addSp delSp modSp mod modClrScheme chgLayout">
        <pc:chgData name="Sabah Kauser (2026079)" userId="S::2026079@student.uwtsd.ac.uk::8345c6fd-d9e5-4df6-b908-cc9b407747c7" providerId="AD" clId="Web-{336D6823-4B10-4299-9358-3D649A0EDDAF}" dt="2022-09-26T08:46:39.225" v="6" actId="1076"/>
        <pc:sldMkLst>
          <pc:docMk/>
          <pc:sldMk cId="109857222" sldId="256"/>
        </pc:sldMkLst>
        <pc:spChg chg="del">
          <ac:chgData name="Sabah Kauser (2026079)" userId="S::2026079@student.uwtsd.ac.uk::8345c6fd-d9e5-4df6-b908-cc9b407747c7" providerId="AD" clId="Web-{336D6823-4B10-4299-9358-3D649A0EDDAF}" dt="2022-09-26T08:46:11.819" v="0"/>
          <ac:spMkLst>
            <pc:docMk/>
            <pc:sldMk cId="109857222" sldId="256"/>
            <ac:spMk id="2" creationId="{00000000-0000-0000-0000-000000000000}"/>
          </ac:spMkLst>
        </pc:spChg>
        <pc:spChg chg="del">
          <ac:chgData name="Sabah Kauser (2026079)" userId="S::2026079@student.uwtsd.ac.uk::8345c6fd-d9e5-4df6-b908-cc9b407747c7" providerId="AD" clId="Web-{336D6823-4B10-4299-9358-3D649A0EDDAF}" dt="2022-09-26T08:46:11.819" v="0"/>
          <ac:spMkLst>
            <pc:docMk/>
            <pc:sldMk cId="109857222" sldId="256"/>
            <ac:spMk id="3" creationId="{00000000-0000-0000-0000-000000000000}"/>
          </ac:spMkLst>
        </pc:spChg>
        <pc:picChg chg="add mod">
          <ac:chgData name="Sabah Kauser (2026079)" userId="S::2026079@student.uwtsd.ac.uk::8345c6fd-d9e5-4df6-b908-cc9b407747c7" providerId="AD" clId="Web-{336D6823-4B10-4299-9358-3D649A0EDDAF}" dt="2022-09-26T08:46:39.225" v="6" actId="1076"/>
          <ac:picMkLst>
            <pc:docMk/>
            <pc:sldMk cId="109857222" sldId="256"/>
            <ac:picMk id="4" creationId="{41B5A977-27E9-1ED1-03EA-DB2491E7AD98}"/>
          </ac:picMkLst>
        </pc:picChg>
      </pc:sldChg>
      <pc:sldChg chg="addSp modSp new">
        <pc:chgData name="Sabah Kauser (2026079)" userId="S::2026079@student.uwtsd.ac.uk::8345c6fd-d9e5-4df6-b908-cc9b407747c7" providerId="AD" clId="Web-{336D6823-4B10-4299-9358-3D649A0EDDAF}" dt="2022-09-26T08:48:02.696" v="16" actId="14100"/>
        <pc:sldMkLst>
          <pc:docMk/>
          <pc:sldMk cId="3106939535" sldId="257"/>
        </pc:sldMkLst>
        <pc:picChg chg="add mod">
          <ac:chgData name="Sabah Kauser (2026079)" userId="S::2026079@student.uwtsd.ac.uk::8345c6fd-d9e5-4df6-b908-cc9b407747c7" providerId="AD" clId="Web-{336D6823-4B10-4299-9358-3D649A0EDDAF}" dt="2022-09-26T08:48:02.696" v="16" actId="14100"/>
          <ac:picMkLst>
            <pc:docMk/>
            <pc:sldMk cId="3106939535" sldId="257"/>
            <ac:picMk id="2" creationId="{36280EC2-4AE2-82FD-4C8D-414699670DC3}"/>
          </ac:picMkLst>
        </pc:picChg>
      </pc:sldChg>
    </pc:docChg>
  </pc:docChgLst>
  <pc:docChgLst>
    <pc:chgData name="Sabah Kauser (2026079)" userId="S::2026079@student.uwtsd.ac.uk::8345c6fd-d9e5-4df6-b908-cc9b407747c7" providerId="AD" clId="Web-{8E0378B5-6043-C6A1-64ED-5293E075CFDB}"/>
    <pc:docChg chg="addSld delSld modSld sldOrd">
      <pc:chgData name="Sabah Kauser (2026079)" userId="S::2026079@student.uwtsd.ac.uk::8345c6fd-d9e5-4df6-b908-cc9b407747c7" providerId="AD" clId="Web-{8E0378B5-6043-C6A1-64ED-5293E075CFDB}" dt="2022-10-20T14:54:49.597" v="1217" actId="1076"/>
      <pc:docMkLst>
        <pc:docMk/>
      </pc:docMkLst>
      <pc:sldChg chg="del">
        <pc:chgData name="Sabah Kauser (2026079)" userId="S::2026079@student.uwtsd.ac.uk::8345c6fd-d9e5-4df6-b908-cc9b407747c7" providerId="AD" clId="Web-{8E0378B5-6043-C6A1-64ED-5293E075CFDB}" dt="2022-10-17T09:29:39.304" v="11"/>
        <pc:sldMkLst>
          <pc:docMk/>
          <pc:sldMk cId="109857222" sldId="256"/>
        </pc:sldMkLst>
      </pc:sldChg>
      <pc:sldChg chg="modSp del">
        <pc:chgData name="Sabah Kauser (2026079)" userId="S::2026079@student.uwtsd.ac.uk::8345c6fd-d9e5-4df6-b908-cc9b407747c7" providerId="AD" clId="Web-{8E0378B5-6043-C6A1-64ED-5293E075CFDB}" dt="2022-10-17T09:36:17.971" v="91"/>
        <pc:sldMkLst>
          <pc:docMk/>
          <pc:sldMk cId="3106939535" sldId="257"/>
        </pc:sldMkLst>
        <pc:picChg chg="mod">
          <ac:chgData name="Sabah Kauser (2026079)" userId="S::2026079@student.uwtsd.ac.uk::8345c6fd-d9e5-4df6-b908-cc9b407747c7" providerId="AD" clId="Web-{8E0378B5-6043-C6A1-64ED-5293E075CFDB}" dt="2022-10-17T09:18:11.847" v="0" actId="14100"/>
          <ac:picMkLst>
            <pc:docMk/>
            <pc:sldMk cId="3106939535" sldId="257"/>
            <ac:picMk id="2" creationId="{36280EC2-4AE2-82FD-4C8D-414699670DC3}"/>
          </ac:picMkLst>
        </pc:picChg>
      </pc:sldChg>
      <pc:sldChg chg="addSp delSp modSp mod modClrScheme addAnim chgLayout">
        <pc:chgData name="Sabah Kauser (2026079)" userId="S::2026079@student.uwtsd.ac.uk::8345c6fd-d9e5-4df6-b908-cc9b407747c7" providerId="AD" clId="Web-{8E0378B5-6043-C6A1-64ED-5293E075CFDB}" dt="2022-10-19T20:59:16.547" v="523" actId="20577"/>
        <pc:sldMkLst>
          <pc:docMk/>
          <pc:sldMk cId="4118049897" sldId="258"/>
        </pc:sldMkLst>
        <pc:spChg chg="add mod ord">
          <ac:chgData name="Sabah Kauser (2026079)" userId="S::2026079@student.uwtsd.ac.uk::8345c6fd-d9e5-4df6-b908-cc9b407747c7" providerId="AD" clId="Web-{8E0378B5-6043-C6A1-64ED-5293E075CFDB}" dt="2022-10-19T20:59:16.547" v="523" actId="20577"/>
          <ac:spMkLst>
            <pc:docMk/>
            <pc:sldMk cId="4118049897" sldId="258"/>
            <ac:spMk id="3" creationId="{A9E5FF3F-A9D8-E913-5426-59B54C2E77A1}"/>
          </ac:spMkLst>
        </pc:spChg>
        <pc:spChg chg="add del mod">
          <ac:chgData name="Sabah Kauser (2026079)" userId="S::2026079@student.uwtsd.ac.uk::8345c6fd-d9e5-4df6-b908-cc9b407747c7" providerId="AD" clId="Web-{8E0378B5-6043-C6A1-64ED-5293E075CFDB}" dt="2022-10-17T09:34:15.249" v="58"/>
          <ac:spMkLst>
            <pc:docMk/>
            <pc:sldMk cId="4118049897" sldId="258"/>
            <ac:spMk id="6" creationId="{7D56E5A1-334F-7022-18B4-8E261B231779}"/>
          </ac:spMkLst>
        </pc:spChg>
        <pc:spChg chg="add del mod">
          <ac:chgData name="Sabah Kauser (2026079)" userId="S::2026079@student.uwtsd.ac.uk::8345c6fd-d9e5-4df6-b908-cc9b407747c7" providerId="AD" clId="Web-{8E0378B5-6043-C6A1-64ED-5293E075CFDB}" dt="2022-10-17T09:34:22.687" v="63"/>
          <ac:spMkLst>
            <pc:docMk/>
            <pc:sldMk cId="4118049897" sldId="258"/>
            <ac:spMk id="9" creationId="{99ED7E2C-363C-A229-3917-6EFD14DEC9F7}"/>
          </ac:spMkLst>
        </pc:spChg>
        <pc:spChg chg="add del">
          <ac:chgData name="Sabah Kauser (2026079)" userId="S::2026079@student.uwtsd.ac.uk::8345c6fd-d9e5-4df6-b908-cc9b407747c7" providerId="AD" clId="Web-{8E0378B5-6043-C6A1-64ED-5293E075CFDB}" dt="2022-10-19T20:57:13.186" v="514"/>
          <ac:spMkLst>
            <pc:docMk/>
            <pc:sldMk cId="4118049897" sldId="258"/>
            <ac:spMk id="10" creationId="{097CD68E-23E3-4007-8847-CD0944C4F7BE}"/>
          </ac:spMkLst>
        </pc:spChg>
        <pc:spChg chg="add del">
          <ac:chgData name="Sabah Kauser (2026079)" userId="S::2026079@student.uwtsd.ac.uk::8345c6fd-d9e5-4df6-b908-cc9b407747c7" providerId="AD" clId="Web-{8E0378B5-6043-C6A1-64ED-5293E075CFDB}" dt="2022-10-19T20:57:13.186" v="514"/>
          <ac:spMkLst>
            <pc:docMk/>
            <pc:sldMk cId="4118049897" sldId="258"/>
            <ac:spMk id="12" creationId="{AF2F604E-43BE-4DC3-B983-E071523364F8}"/>
          </ac:spMkLst>
        </pc:spChg>
        <pc:spChg chg="add del">
          <ac:chgData name="Sabah Kauser (2026079)" userId="S::2026079@student.uwtsd.ac.uk::8345c6fd-d9e5-4df6-b908-cc9b407747c7" providerId="AD" clId="Web-{8E0378B5-6043-C6A1-64ED-5293E075CFDB}" dt="2022-10-19T20:57:13.186" v="514"/>
          <ac:spMkLst>
            <pc:docMk/>
            <pc:sldMk cId="4118049897" sldId="258"/>
            <ac:spMk id="14" creationId="{08C9B587-E65E-4B52-B37C-ABEBB6E87928}"/>
          </ac:spMkLst>
        </pc:spChg>
        <pc:spChg chg="add del">
          <ac:chgData name="Sabah Kauser (2026079)" userId="S::2026079@student.uwtsd.ac.uk::8345c6fd-d9e5-4df6-b908-cc9b407747c7" providerId="AD" clId="Web-{8E0378B5-6043-C6A1-64ED-5293E075CFDB}" dt="2022-10-19T20:57:13.186" v="514"/>
          <ac:spMkLst>
            <pc:docMk/>
            <pc:sldMk cId="4118049897" sldId="258"/>
            <ac:spMk id="16" creationId="{E91DC736-0EF8-4F87-9146-EBF1D2EE4D3D}"/>
          </ac:spMkLst>
        </pc:spChg>
        <pc:spChg chg="add">
          <ac:chgData name="Sabah Kauser (2026079)" userId="S::2026079@student.uwtsd.ac.uk::8345c6fd-d9e5-4df6-b908-cc9b407747c7" providerId="AD" clId="Web-{8E0378B5-6043-C6A1-64ED-5293E075CFDB}" dt="2022-10-19T20:57:13.186" v="514"/>
          <ac:spMkLst>
            <pc:docMk/>
            <pc:sldMk cId="4118049897" sldId="258"/>
            <ac:spMk id="21" creationId="{E91DC736-0EF8-4F87-9146-EBF1D2EE4D3D}"/>
          </ac:spMkLst>
        </pc:spChg>
        <pc:spChg chg="add">
          <ac:chgData name="Sabah Kauser (2026079)" userId="S::2026079@student.uwtsd.ac.uk::8345c6fd-d9e5-4df6-b908-cc9b407747c7" providerId="AD" clId="Web-{8E0378B5-6043-C6A1-64ED-5293E075CFDB}" dt="2022-10-19T20:57:13.186" v="514"/>
          <ac:spMkLst>
            <pc:docMk/>
            <pc:sldMk cId="4118049897" sldId="258"/>
            <ac:spMk id="23" creationId="{097CD68E-23E3-4007-8847-CD0944C4F7BE}"/>
          </ac:spMkLst>
        </pc:spChg>
        <pc:spChg chg="add">
          <ac:chgData name="Sabah Kauser (2026079)" userId="S::2026079@student.uwtsd.ac.uk::8345c6fd-d9e5-4df6-b908-cc9b407747c7" providerId="AD" clId="Web-{8E0378B5-6043-C6A1-64ED-5293E075CFDB}" dt="2022-10-19T20:57:13.186" v="514"/>
          <ac:spMkLst>
            <pc:docMk/>
            <pc:sldMk cId="4118049897" sldId="258"/>
            <ac:spMk id="25" creationId="{AF2F604E-43BE-4DC3-B983-E071523364F8}"/>
          </ac:spMkLst>
        </pc:spChg>
        <pc:spChg chg="add">
          <ac:chgData name="Sabah Kauser (2026079)" userId="S::2026079@student.uwtsd.ac.uk::8345c6fd-d9e5-4df6-b908-cc9b407747c7" providerId="AD" clId="Web-{8E0378B5-6043-C6A1-64ED-5293E075CFDB}" dt="2022-10-19T20:57:13.186" v="514"/>
          <ac:spMkLst>
            <pc:docMk/>
            <pc:sldMk cId="4118049897" sldId="258"/>
            <ac:spMk id="27" creationId="{08C9B587-E65E-4B52-B37C-ABEBB6E87928}"/>
          </ac:spMkLst>
        </pc:spChg>
        <pc:graphicFrameChg chg="add del mod">
          <ac:chgData name="Sabah Kauser (2026079)" userId="S::2026079@student.uwtsd.ac.uk::8345c6fd-d9e5-4df6-b908-cc9b407747c7" providerId="AD" clId="Web-{8E0378B5-6043-C6A1-64ED-5293E075CFDB}" dt="2022-10-17T09:34:15.249" v="59"/>
          <ac:graphicFrameMkLst>
            <pc:docMk/>
            <pc:sldMk cId="4118049897" sldId="258"/>
            <ac:graphicFrameMk id="5" creationId="{85F26CD6-53CE-1BDB-3943-BC72EAF66F35}"/>
          </ac:graphicFrameMkLst>
        </pc:graphicFrameChg>
        <pc:graphicFrameChg chg="add del mod">
          <ac:chgData name="Sabah Kauser (2026079)" userId="S::2026079@student.uwtsd.ac.uk::8345c6fd-d9e5-4df6-b908-cc9b407747c7" providerId="AD" clId="Web-{8E0378B5-6043-C6A1-64ED-5293E075CFDB}" dt="2022-10-17T09:34:22.687" v="64"/>
          <ac:graphicFrameMkLst>
            <pc:docMk/>
            <pc:sldMk cId="4118049897" sldId="258"/>
            <ac:graphicFrameMk id="8" creationId="{63F22032-CDBB-6074-A9CD-899B594ECFC6}"/>
          </ac:graphicFrameMkLst>
        </pc:graphicFrameChg>
        <pc:picChg chg="add mod">
          <ac:chgData name="Sabah Kauser (2026079)" userId="S::2026079@student.uwtsd.ac.uk::8345c6fd-d9e5-4df6-b908-cc9b407747c7" providerId="AD" clId="Web-{8E0378B5-6043-C6A1-64ED-5293E075CFDB}" dt="2022-10-19T20:55:21.324" v="496"/>
          <ac:picMkLst>
            <pc:docMk/>
            <pc:sldMk cId="4118049897" sldId="258"/>
            <ac:picMk id="2" creationId="{C59BDC0A-7969-BF11-F8AA-A6BB24A308D3}"/>
          </ac:picMkLst>
        </pc:picChg>
        <pc:picChg chg="del">
          <ac:chgData name="Sabah Kauser (2026079)" userId="S::2026079@student.uwtsd.ac.uk::8345c6fd-d9e5-4df6-b908-cc9b407747c7" providerId="AD" clId="Web-{8E0378B5-6043-C6A1-64ED-5293E075CFDB}" dt="2022-10-17T09:29:44.695" v="12"/>
          <ac:picMkLst>
            <pc:docMk/>
            <pc:sldMk cId="4118049897" sldId="258"/>
            <ac:picMk id="2" creationId="{D8C4FE8A-C3E5-08CE-E25C-00EB998D1226}"/>
          </ac:picMkLst>
        </pc:picChg>
      </pc:sldChg>
      <pc:sldChg chg="addSp modSp new ord">
        <pc:chgData name="Sabah Kauser (2026079)" userId="S::2026079@student.uwtsd.ac.uk::8345c6fd-d9e5-4df6-b908-cc9b407747c7" providerId="AD" clId="Web-{8E0378B5-6043-C6A1-64ED-5293E075CFDB}" dt="2022-10-19T10:19:44.974" v="333" actId="20577"/>
        <pc:sldMkLst>
          <pc:docMk/>
          <pc:sldMk cId="450320970" sldId="259"/>
        </pc:sldMkLst>
        <pc:spChg chg="add">
          <ac:chgData name="Sabah Kauser (2026079)" userId="S::2026079@student.uwtsd.ac.uk::8345c6fd-d9e5-4df6-b908-cc9b407747c7" providerId="AD" clId="Web-{8E0378B5-6043-C6A1-64ED-5293E075CFDB}" dt="2022-10-19T09:06:21.143" v="193"/>
          <ac:spMkLst>
            <pc:docMk/>
            <pc:sldMk cId="450320970" sldId="259"/>
            <ac:spMk id="3" creationId="{1451B0F4-7742-EEEC-9990-3E329EF3850F}"/>
          </ac:spMkLst>
        </pc:spChg>
        <pc:spChg chg="add mod">
          <ac:chgData name="Sabah Kauser (2026079)" userId="S::2026079@student.uwtsd.ac.uk::8345c6fd-d9e5-4df6-b908-cc9b407747c7" providerId="AD" clId="Web-{8E0378B5-6043-C6A1-64ED-5293E075CFDB}" dt="2022-10-19T09:11:55.086" v="209" actId="20577"/>
          <ac:spMkLst>
            <pc:docMk/>
            <pc:sldMk cId="450320970" sldId="259"/>
            <ac:spMk id="4" creationId="{83D3D7AE-F31F-40CB-CB0D-65D3201590C8}"/>
          </ac:spMkLst>
        </pc:spChg>
        <pc:spChg chg="add mod">
          <ac:chgData name="Sabah Kauser (2026079)" userId="S::2026079@student.uwtsd.ac.uk::8345c6fd-d9e5-4df6-b908-cc9b407747c7" providerId="AD" clId="Web-{8E0378B5-6043-C6A1-64ED-5293E075CFDB}" dt="2022-10-19T10:19:44.974" v="333" actId="20577"/>
          <ac:spMkLst>
            <pc:docMk/>
            <pc:sldMk cId="450320970" sldId="259"/>
            <ac:spMk id="5" creationId="{9BAC961C-538E-0046-6AA7-CCE32D6DBFD8}"/>
          </ac:spMkLst>
        </pc:spChg>
        <pc:picChg chg="add mod">
          <ac:chgData name="Sabah Kauser (2026079)" userId="S::2026079@student.uwtsd.ac.uk::8345c6fd-d9e5-4df6-b908-cc9b407747c7" providerId="AD" clId="Web-{8E0378B5-6043-C6A1-64ED-5293E075CFDB}" dt="2022-10-19T10:19:23.161" v="329" actId="1076"/>
          <ac:picMkLst>
            <pc:docMk/>
            <pc:sldMk cId="450320970" sldId="259"/>
            <ac:picMk id="2" creationId="{E56E42C6-C45D-BDEB-EE6C-F5DDE6F56552}"/>
          </ac:picMkLst>
        </pc:picChg>
      </pc:sldChg>
      <pc:sldChg chg="del">
        <pc:chgData name="Sabah Kauser (2026079)" userId="S::2026079@student.uwtsd.ac.uk::8345c6fd-d9e5-4df6-b908-cc9b407747c7" providerId="AD" clId="Web-{8E0378B5-6043-C6A1-64ED-5293E075CFDB}" dt="2022-10-17T09:27:59.426" v="1"/>
        <pc:sldMkLst>
          <pc:docMk/>
          <pc:sldMk cId="1129324802" sldId="259"/>
        </pc:sldMkLst>
      </pc:sldChg>
      <pc:sldChg chg="addSp modSp new mod modClrScheme chgLayout">
        <pc:chgData name="Sabah Kauser (2026079)" userId="S::2026079@student.uwtsd.ac.uk::8345c6fd-d9e5-4df6-b908-cc9b407747c7" providerId="AD" clId="Web-{8E0378B5-6043-C6A1-64ED-5293E075CFDB}" dt="2022-10-20T14:54:49.597" v="1217" actId="1076"/>
        <pc:sldMkLst>
          <pc:docMk/>
          <pc:sldMk cId="2323963402" sldId="260"/>
        </pc:sldMkLst>
        <pc:spChg chg="add mod">
          <ac:chgData name="Sabah Kauser (2026079)" userId="S::2026079@student.uwtsd.ac.uk::8345c6fd-d9e5-4df6-b908-cc9b407747c7" providerId="AD" clId="Web-{8E0378B5-6043-C6A1-64ED-5293E075CFDB}" dt="2022-10-20T14:54:21.971" v="1212" actId="20577"/>
          <ac:spMkLst>
            <pc:docMk/>
            <pc:sldMk cId="2323963402" sldId="260"/>
            <ac:spMk id="2" creationId="{5AFB920A-3BAE-0FC3-8D04-D38546F378FA}"/>
          </ac:spMkLst>
        </pc:spChg>
        <pc:spChg chg="add mod">
          <ac:chgData name="Sabah Kauser (2026079)" userId="S::2026079@student.uwtsd.ac.uk::8345c6fd-d9e5-4df6-b908-cc9b407747c7" providerId="AD" clId="Web-{8E0378B5-6043-C6A1-64ED-5293E075CFDB}" dt="2022-10-20T14:54:49.597" v="1217" actId="1076"/>
          <ac:spMkLst>
            <pc:docMk/>
            <pc:sldMk cId="2323963402" sldId="260"/>
            <ac:spMk id="3" creationId="{B466AC3C-55B3-2631-D209-B856A4810251}"/>
          </ac:spMkLst>
        </pc:spChg>
      </pc:sldChg>
      <pc:sldChg chg="modSp new del">
        <pc:chgData name="Sabah Kauser (2026079)" userId="S::2026079@student.uwtsd.ac.uk::8345c6fd-d9e5-4df6-b908-cc9b407747c7" providerId="AD" clId="Web-{8E0378B5-6043-C6A1-64ED-5293E075CFDB}" dt="2022-10-17T09:39:00.960" v="116"/>
        <pc:sldMkLst>
          <pc:docMk/>
          <pc:sldMk cId="205733078" sldId="261"/>
        </pc:sldMkLst>
        <pc:spChg chg="mod">
          <ac:chgData name="Sabah Kauser (2026079)" userId="S::2026079@student.uwtsd.ac.uk::8345c6fd-d9e5-4df6-b908-cc9b407747c7" providerId="AD" clId="Web-{8E0378B5-6043-C6A1-64ED-5293E075CFDB}" dt="2022-10-17T09:38:36.663" v="115" actId="20577"/>
          <ac:spMkLst>
            <pc:docMk/>
            <pc:sldMk cId="205733078" sldId="261"/>
            <ac:spMk id="2" creationId="{866A283D-E5BD-C6A5-8AF8-7D6A4D5BE999}"/>
          </ac:spMkLst>
        </pc:spChg>
      </pc:sldChg>
      <pc:sldChg chg="addSp delSp modSp new add del ord">
        <pc:chgData name="Sabah Kauser (2026079)" userId="S::2026079@student.uwtsd.ac.uk::8345c6fd-d9e5-4df6-b908-cc9b407747c7" providerId="AD" clId="Web-{8E0378B5-6043-C6A1-64ED-5293E075CFDB}" dt="2022-10-20T13:35:40.657" v="578" actId="20577"/>
        <pc:sldMkLst>
          <pc:docMk/>
          <pc:sldMk cId="217204304" sldId="261"/>
        </pc:sldMkLst>
        <pc:spChg chg="add mod">
          <ac:chgData name="Sabah Kauser (2026079)" userId="S::2026079@student.uwtsd.ac.uk::8345c6fd-d9e5-4df6-b908-cc9b407747c7" providerId="AD" clId="Web-{8E0378B5-6043-C6A1-64ED-5293E075CFDB}" dt="2022-10-20T13:35:09.187" v="577" actId="20577"/>
          <ac:spMkLst>
            <pc:docMk/>
            <pc:sldMk cId="217204304" sldId="261"/>
            <ac:spMk id="2" creationId="{20CA1310-6408-A64B-031F-2B5DD9525EC4}"/>
          </ac:spMkLst>
        </pc:spChg>
        <pc:spChg chg="add del mod">
          <ac:chgData name="Sabah Kauser (2026079)" userId="S::2026079@student.uwtsd.ac.uk::8345c6fd-d9e5-4df6-b908-cc9b407747c7" providerId="AD" clId="Web-{8E0378B5-6043-C6A1-64ED-5293E075CFDB}" dt="2022-10-17T09:50:04.056" v="158"/>
          <ac:spMkLst>
            <pc:docMk/>
            <pc:sldMk cId="217204304" sldId="261"/>
            <ac:spMk id="2" creationId="{2734FB7C-5AD3-BF7B-74DE-0647C69959DD}"/>
          </ac:spMkLst>
        </pc:spChg>
        <pc:spChg chg="add">
          <ac:chgData name="Sabah Kauser (2026079)" userId="S::2026079@student.uwtsd.ac.uk::8345c6fd-d9e5-4df6-b908-cc9b407747c7" providerId="AD" clId="Web-{8E0378B5-6043-C6A1-64ED-5293E075CFDB}" dt="2022-10-19T10:01:02.492" v="275"/>
          <ac:spMkLst>
            <pc:docMk/>
            <pc:sldMk cId="217204304" sldId="261"/>
            <ac:spMk id="3" creationId="{6537ADF5-8DB3-595D-5DA8-5425D8994F98}"/>
          </ac:spMkLst>
        </pc:spChg>
        <pc:spChg chg="add mod">
          <ac:chgData name="Sabah Kauser (2026079)" userId="S::2026079@student.uwtsd.ac.uk::8345c6fd-d9e5-4df6-b908-cc9b407747c7" providerId="AD" clId="Web-{8E0378B5-6043-C6A1-64ED-5293E075CFDB}" dt="2022-10-19T10:01:48.712" v="284" actId="20577"/>
          <ac:spMkLst>
            <pc:docMk/>
            <pc:sldMk cId="217204304" sldId="261"/>
            <ac:spMk id="4" creationId="{B17F0D31-E724-2E51-33DF-3826BC4A463C}"/>
          </ac:spMkLst>
        </pc:spChg>
        <pc:spChg chg="add mod">
          <ac:chgData name="Sabah Kauser (2026079)" userId="S::2026079@student.uwtsd.ac.uk::8345c6fd-d9e5-4df6-b908-cc9b407747c7" providerId="AD" clId="Web-{8E0378B5-6043-C6A1-64ED-5293E075CFDB}" dt="2022-10-19T11:56:08.794" v="417" actId="1076"/>
          <ac:spMkLst>
            <pc:docMk/>
            <pc:sldMk cId="217204304" sldId="261"/>
            <ac:spMk id="5" creationId="{9E17B8F7-2DAE-E25B-DCF0-D6D5DD7F4B3B}"/>
          </ac:spMkLst>
        </pc:spChg>
        <pc:spChg chg="add mod">
          <ac:chgData name="Sabah Kauser (2026079)" userId="S::2026079@student.uwtsd.ac.uk::8345c6fd-d9e5-4df6-b908-cc9b407747c7" providerId="AD" clId="Web-{8E0378B5-6043-C6A1-64ED-5293E075CFDB}" dt="2022-10-19T21:08:17.133" v="559" actId="20577"/>
          <ac:spMkLst>
            <pc:docMk/>
            <pc:sldMk cId="217204304" sldId="261"/>
            <ac:spMk id="6" creationId="{BF634FB9-5579-A45D-9EE3-08C071EEC45B}"/>
          </ac:spMkLst>
        </pc:spChg>
        <pc:spChg chg="add mod">
          <ac:chgData name="Sabah Kauser (2026079)" userId="S::2026079@student.uwtsd.ac.uk::8345c6fd-d9e5-4df6-b908-cc9b407747c7" providerId="AD" clId="Web-{8E0378B5-6043-C6A1-64ED-5293E075CFDB}" dt="2022-10-19T21:08:17.133" v="558" actId="20577"/>
          <ac:spMkLst>
            <pc:docMk/>
            <pc:sldMk cId="217204304" sldId="261"/>
            <ac:spMk id="7" creationId="{EE37899B-5989-3E8A-2654-9E6F85599ABC}"/>
          </ac:spMkLst>
        </pc:spChg>
        <pc:spChg chg="add mod">
          <ac:chgData name="Sabah Kauser (2026079)" userId="S::2026079@student.uwtsd.ac.uk::8345c6fd-d9e5-4df6-b908-cc9b407747c7" providerId="AD" clId="Web-{8E0378B5-6043-C6A1-64ED-5293E075CFDB}" dt="2022-10-19T11:56:30.077" v="421" actId="1076"/>
          <ac:spMkLst>
            <pc:docMk/>
            <pc:sldMk cId="217204304" sldId="261"/>
            <ac:spMk id="9" creationId="{387B4E64-DE8C-2759-4F09-5D271F7240D2}"/>
          </ac:spMkLst>
        </pc:spChg>
        <pc:spChg chg="add mod">
          <ac:chgData name="Sabah Kauser (2026079)" userId="S::2026079@student.uwtsd.ac.uk::8345c6fd-d9e5-4df6-b908-cc9b407747c7" providerId="AD" clId="Web-{8E0378B5-6043-C6A1-64ED-5293E075CFDB}" dt="2022-10-19T21:08:17.133" v="557" actId="20577"/>
          <ac:spMkLst>
            <pc:docMk/>
            <pc:sldMk cId="217204304" sldId="261"/>
            <ac:spMk id="11" creationId="{FF66001B-42C2-FDCD-A6C2-D91C1448EBAC}"/>
          </ac:spMkLst>
        </pc:spChg>
        <pc:spChg chg="add mod">
          <ac:chgData name="Sabah Kauser (2026079)" userId="S::2026079@student.uwtsd.ac.uk::8345c6fd-d9e5-4df6-b908-cc9b407747c7" providerId="AD" clId="Web-{8E0378B5-6043-C6A1-64ED-5293E075CFDB}" dt="2022-10-19T21:07:34.085" v="552" actId="1076"/>
          <ac:spMkLst>
            <pc:docMk/>
            <pc:sldMk cId="217204304" sldId="261"/>
            <ac:spMk id="13" creationId="{DC76171D-0782-06F7-C0B0-C2D6C3CDC521}"/>
          </ac:spMkLst>
        </pc:spChg>
        <pc:spChg chg="add mod">
          <ac:chgData name="Sabah Kauser (2026079)" userId="S::2026079@student.uwtsd.ac.uk::8345c6fd-d9e5-4df6-b908-cc9b407747c7" providerId="AD" clId="Web-{8E0378B5-6043-C6A1-64ED-5293E075CFDB}" dt="2022-10-20T13:35:40.657" v="578" actId="20577"/>
          <ac:spMkLst>
            <pc:docMk/>
            <pc:sldMk cId="217204304" sldId="261"/>
            <ac:spMk id="14" creationId="{0F0E5A0B-5C30-EB36-CF3D-631B1572B086}"/>
          </ac:spMkLst>
        </pc:spChg>
        <pc:picChg chg="add del mod">
          <ac:chgData name="Sabah Kauser (2026079)" userId="S::2026079@student.uwtsd.ac.uk::8345c6fd-d9e5-4df6-b908-cc9b407747c7" providerId="AD" clId="Web-{8E0378B5-6043-C6A1-64ED-5293E075CFDB}" dt="2022-10-19T10:47:35.142" v="347"/>
          <ac:picMkLst>
            <pc:docMk/>
            <pc:sldMk cId="217204304" sldId="261"/>
            <ac:picMk id="6" creationId="{CEECBF77-D21B-3638-F80E-BDCAC99B79AC}"/>
          </ac:picMkLst>
        </pc:picChg>
        <pc:picChg chg="add del mod">
          <ac:chgData name="Sabah Kauser (2026079)" userId="S::2026079@student.uwtsd.ac.uk::8345c6fd-d9e5-4df6-b908-cc9b407747c7" providerId="AD" clId="Web-{8E0378B5-6043-C6A1-64ED-5293E075CFDB}" dt="2022-10-19T10:59:00.784" v="352"/>
          <ac:picMkLst>
            <pc:docMk/>
            <pc:sldMk cId="217204304" sldId="261"/>
            <ac:picMk id="7" creationId="{9F98F6CF-A1FF-EF1E-158E-5B0DF9E32623}"/>
          </ac:picMkLst>
        </pc:picChg>
        <pc:picChg chg="add mod">
          <ac:chgData name="Sabah Kauser (2026079)" userId="S::2026079@student.uwtsd.ac.uk::8345c6fd-d9e5-4df6-b908-cc9b407747c7" providerId="AD" clId="Web-{8E0378B5-6043-C6A1-64ED-5293E075CFDB}" dt="2022-10-19T12:04:58.080" v="469" actId="14100"/>
          <ac:picMkLst>
            <pc:docMk/>
            <pc:sldMk cId="217204304" sldId="261"/>
            <ac:picMk id="8" creationId="{B4DE9383-4DF9-352A-9780-8B7D03D9EA59}"/>
          </ac:picMkLst>
        </pc:picChg>
        <pc:picChg chg="add mod">
          <ac:chgData name="Sabah Kauser (2026079)" userId="S::2026079@student.uwtsd.ac.uk::8345c6fd-d9e5-4df6-b908-cc9b407747c7" providerId="AD" clId="Web-{8E0378B5-6043-C6A1-64ED-5293E075CFDB}" dt="2022-10-19T21:07:55.241" v="553" actId="1076"/>
          <ac:picMkLst>
            <pc:docMk/>
            <pc:sldMk cId="217204304" sldId="261"/>
            <ac:picMk id="10" creationId="{48A32C5F-1540-8041-0F9C-7E24DE39EB94}"/>
          </ac:picMkLst>
        </pc:picChg>
        <pc:picChg chg="add mod">
          <ac:chgData name="Sabah Kauser (2026079)" userId="S::2026079@student.uwtsd.ac.uk::8345c6fd-d9e5-4df6-b908-cc9b407747c7" providerId="AD" clId="Web-{8E0378B5-6043-C6A1-64ED-5293E075CFDB}" dt="2022-10-19T21:05:19.577" v="541" actId="14100"/>
          <ac:picMkLst>
            <pc:docMk/>
            <pc:sldMk cId="217204304" sldId="261"/>
            <ac:picMk id="12" creationId="{06A456EB-2CFD-F569-02E3-16E18709C41D}"/>
          </ac:picMkLst>
        </pc:picChg>
      </pc:sldChg>
      <pc:sldChg chg="addSp delSp modSp new mod ord modClrScheme chgLayout">
        <pc:chgData name="Sabah Kauser (2026079)" userId="S::2026079@student.uwtsd.ac.uk::8345c6fd-d9e5-4df6-b908-cc9b407747c7" providerId="AD" clId="Web-{8E0378B5-6043-C6A1-64ED-5293E075CFDB}" dt="2022-10-20T14:53:03.860" v="1211" actId="1076"/>
        <pc:sldMkLst>
          <pc:docMk/>
          <pc:sldMk cId="942179175" sldId="262"/>
        </pc:sldMkLst>
        <pc:spChg chg="add del mod ord">
          <ac:chgData name="Sabah Kauser (2026079)" userId="S::2026079@student.uwtsd.ac.uk::8345c6fd-d9e5-4df6-b908-cc9b407747c7" providerId="AD" clId="Web-{8E0378B5-6043-C6A1-64ED-5293E075CFDB}" dt="2022-10-20T14:38:53.371" v="975" actId="14100"/>
          <ac:spMkLst>
            <pc:docMk/>
            <pc:sldMk cId="942179175" sldId="262"/>
            <ac:spMk id="2" creationId="{5944CBD3-EB42-BD96-3D73-7F228B1B7A5F}"/>
          </ac:spMkLst>
        </pc:spChg>
        <pc:spChg chg="del">
          <ac:chgData name="Sabah Kauser (2026079)" userId="S::2026079@student.uwtsd.ac.uk::8345c6fd-d9e5-4df6-b908-cc9b407747c7" providerId="AD" clId="Web-{8E0378B5-6043-C6A1-64ED-5293E075CFDB}" dt="2022-10-20T13:44:41.810" v="579"/>
          <ac:spMkLst>
            <pc:docMk/>
            <pc:sldMk cId="942179175" sldId="262"/>
            <ac:spMk id="3" creationId="{3908DD8D-4126-B334-0764-E5D26C37B6E4}"/>
          </ac:spMkLst>
        </pc:spChg>
        <pc:spChg chg="add">
          <ac:chgData name="Sabah Kauser (2026079)" userId="S::2026079@student.uwtsd.ac.uk::8345c6fd-d9e5-4df6-b908-cc9b407747c7" providerId="AD" clId="Web-{8E0378B5-6043-C6A1-64ED-5293E075CFDB}" dt="2022-10-20T13:48:18.815" v="606"/>
          <ac:spMkLst>
            <pc:docMk/>
            <pc:sldMk cId="942179175" sldId="262"/>
            <ac:spMk id="6" creationId="{EAC19236-9C20-669A-5FF0-639872E7C68A}"/>
          </ac:spMkLst>
        </pc:spChg>
        <pc:spChg chg="add mod">
          <ac:chgData name="Sabah Kauser (2026079)" userId="S::2026079@student.uwtsd.ac.uk::8345c6fd-d9e5-4df6-b908-cc9b407747c7" providerId="AD" clId="Web-{8E0378B5-6043-C6A1-64ED-5293E075CFDB}" dt="2022-10-20T14:52:49.328" v="1209" actId="1076"/>
          <ac:spMkLst>
            <pc:docMk/>
            <pc:sldMk cId="942179175" sldId="262"/>
            <ac:spMk id="7" creationId="{E7931DB7-4FD3-9C15-2E10-6B53525FCF62}"/>
          </ac:spMkLst>
        </pc:spChg>
        <pc:spChg chg="add del">
          <ac:chgData name="Sabah Kauser (2026079)" userId="S::2026079@student.uwtsd.ac.uk::8345c6fd-d9e5-4df6-b908-cc9b407747c7" providerId="AD" clId="Web-{8E0378B5-6043-C6A1-64ED-5293E075CFDB}" dt="2022-10-20T13:57:11.390" v="696"/>
          <ac:spMkLst>
            <pc:docMk/>
            <pc:sldMk cId="942179175" sldId="262"/>
            <ac:spMk id="8" creationId="{730F569F-4CD2-1545-21FB-28A509C11BA3}"/>
          </ac:spMkLst>
        </pc:spChg>
        <pc:spChg chg="add del mod">
          <ac:chgData name="Sabah Kauser (2026079)" userId="S::2026079@student.uwtsd.ac.uk::8345c6fd-d9e5-4df6-b908-cc9b407747c7" providerId="AD" clId="Web-{8E0378B5-6043-C6A1-64ED-5293E075CFDB}" dt="2022-10-20T13:57:57.751" v="704"/>
          <ac:spMkLst>
            <pc:docMk/>
            <pc:sldMk cId="942179175" sldId="262"/>
            <ac:spMk id="9" creationId="{720BB0CD-0B26-2506-3DC9-B4B9DC10D16E}"/>
          </ac:spMkLst>
        </pc:spChg>
        <pc:spChg chg="add mod">
          <ac:chgData name="Sabah Kauser (2026079)" userId="S::2026079@student.uwtsd.ac.uk::8345c6fd-d9e5-4df6-b908-cc9b407747c7" providerId="AD" clId="Web-{8E0378B5-6043-C6A1-64ED-5293E075CFDB}" dt="2022-10-20T14:52:30.593" v="1208" actId="1076"/>
          <ac:spMkLst>
            <pc:docMk/>
            <pc:sldMk cId="942179175" sldId="262"/>
            <ac:spMk id="11" creationId="{3826B623-9A10-A594-91F3-F8460CD66B54}"/>
          </ac:spMkLst>
        </pc:spChg>
        <pc:spChg chg="add mod">
          <ac:chgData name="Sabah Kauser (2026079)" userId="S::2026079@student.uwtsd.ac.uk::8345c6fd-d9e5-4df6-b908-cc9b407747c7" providerId="AD" clId="Web-{8E0378B5-6043-C6A1-64ED-5293E075CFDB}" dt="2022-10-20T14:52:13.046" v="1206" actId="1076"/>
          <ac:spMkLst>
            <pc:docMk/>
            <pc:sldMk cId="942179175" sldId="262"/>
            <ac:spMk id="12" creationId="{7FF44CF3-2B7C-8472-6ACB-10940CAA8487}"/>
          </ac:spMkLst>
        </pc:spChg>
        <pc:spChg chg="add mod">
          <ac:chgData name="Sabah Kauser (2026079)" userId="S::2026079@student.uwtsd.ac.uk::8345c6fd-d9e5-4df6-b908-cc9b407747c7" providerId="AD" clId="Web-{8E0378B5-6043-C6A1-64ED-5293E075CFDB}" dt="2022-10-20T14:53:03.860" v="1211" actId="1076"/>
          <ac:spMkLst>
            <pc:docMk/>
            <pc:sldMk cId="942179175" sldId="262"/>
            <ac:spMk id="13" creationId="{D9E0F296-0853-EADF-C033-413D539E6263}"/>
          </ac:spMkLst>
        </pc:spChg>
        <pc:spChg chg="add mod">
          <ac:chgData name="Sabah Kauser (2026079)" userId="S::2026079@student.uwtsd.ac.uk::8345c6fd-d9e5-4df6-b908-cc9b407747c7" providerId="AD" clId="Web-{8E0378B5-6043-C6A1-64ED-5293E075CFDB}" dt="2022-10-20T14:51:52.046" v="1204" actId="1076"/>
          <ac:spMkLst>
            <pc:docMk/>
            <pc:sldMk cId="942179175" sldId="262"/>
            <ac:spMk id="14" creationId="{17DF4C5D-BBB5-6DE4-2875-F4A7ECECDA54}"/>
          </ac:spMkLst>
        </pc:spChg>
        <pc:picChg chg="add del mod">
          <ac:chgData name="Sabah Kauser (2026079)" userId="S::2026079@student.uwtsd.ac.uk::8345c6fd-d9e5-4df6-b908-cc9b407747c7" providerId="AD" clId="Web-{8E0378B5-6043-C6A1-64ED-5293E075CFDB}" dt="2022-10-20T13:47:49.377" v="600"/>
          <ac:picMkLst>
            <pc:docMk/>
            <pc:sldMk cId="942179175" sldId="262"/>
            <ac:picMk id="4" creationId="{47BCEA68-0547-840D-E6C7-F65A3F60F596}"/>
          </ac:picMkLst>
        </pc:picChg>
        <pc:picChg chg="add del mod">
          <ac:chgData name="Sabah Kauser (2026079)" userId="S::2026079@student.uwtsd.ac.uk::8345c6fd-d9e5-4df6-b908-cc9b407747c7" providerId="AD" clId="Web-{8E0378B5-6043-C6A1-64ED-5293E075CFDB}" dt="2022-10-20T14:15:03.775" v="708"/>
          <ac:picMkLst>
            <pc:docMk/>
            <pc:sldMk cId="942179175" sldId="262"/>
            <ac:picMk id="5" creationId="{1B30112F-E3A4-8BFE-353D-FFA14940F010}"/>
          </ac:picMkLst>
        </pc:picChg>
        <pc:picChg chg="add mod">
          <ac:chgData name="Sabah Kauser (2026079)" userId="S::2026079@student.uwtsd.ac.uk::8345c6fd-d9e5-4df6-b908-cc9b407747c7" providerId="AD" clId="Web-{8E0378B5-6043-C6A1-64ED-5293E075CFDB}" dt="2022-10-20T14:52:55.422" v="1210" actId="1076"/>
          <ac:picMkLst>
            <pc:docMk/>
            <pc:sldMk cId="942179175" sldId="262"/>
            <ac:picMk id="10" creationId="{1F93324A-DEAC-3BB1-AB77-E82B05D26F8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gettyimages.co.uk/detail/photo/human-body-with-digestive-system-royalty-free-image/1201820575" TargetMode="External"/><Relationship Id="rId2" Type="http://schemas.openxmlformats.org/officeDocument/2006/relationships/hyperlink" Target="https://www.visiblebody.com/learn/digestive/digestive-absorption-and-elimination" TargetMode="External"/><Relationship Id="rId1" Type="http://schemas.openxmlformats.org/officeDocument/2006/relationships/slideLayout" Target="../slideLayouts/slideLayout2.xml"/><Relationship Id="rId6" Type="http://schemas.openxmlformats.org/officeDocument/2006/relationships/hyperlink" Target="http://124.124.221.9/bitstream/123456789/752/1/DigestiveSystem.pdf" TargetMode="External"/><Relationship Id="rId5" Type="http://schemas.openxmlformats.org/officeDocument/2006/relationships/hyperlink" Target="https://pressbooks-dev.oer.hawaii.edu/humannutrition/chapter/the-" TargetMode="External"/><Relationship Id="rId4" Type="http://schemas.openxmlformats.org/officeDocument/2006/relationships/hyperlink" Target="https://www.healthline.com/health/chemical-digestion#chemical-vs.-mechanic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diagram&#10;&#10;Description automatically generated">
            <a:extLst>
              <a:ext uri="{FF2B5EF4-FFF2-40B4-BE49-F238E27FC236}">
                <a16:creationId xmlns:a16="http://schemas.microsoft.com/office/drawing/2014/main" id="{C59BDC0A-7969-BF11-F8AA-A6BB24A308D3}"/>
              </a:ext>
            </a:extLst>
          </p:cNvPr>
          <p:cNvPicPr>
            <a:picLocks noChangeAspect="1"/>
          </p:cNvPicPr>
          <p:nvPr/>
        </p:nvPicPr>
        <p:blipFill rotWithShape="1">
          <a:blip r:embed="rId2"/>
          <a:srcRect t="9091" r="16978"/>
          <a:stretch/>
        </p:blipFill>
        <p:spPr>
          <a:xfrm>
            <a:off x="3523488" y="10"/>
            <a:ext cx="8668512" cy="6857990"/>
          </a:xfrm>
          <a:prstGeom prst="rect">
            <a:avLst/>
          </a:prstGeom>
        </p:spPr>
      </p:pic>
      <p:sp>
        <p:nvSpPr>
          <p:cNvPr id="23" name="Rectangle 2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9E5FF3F-A9D8-E913-5426-59B54C2E77A1}"/>
              </a:ext>
            </a:extLst>
          </p:cNvPr>
          <p:cNvSpPr>
            <a:spLocks noGrp="1"/>
          </p:cNvSpPr>
          <p:nvPr>
            <p:ph type="title"/>
          </p:nvPr>
        </p:nvSpPr>
        <p:spPr>
          <a:xfrm>
            <a:off x="477981" y="1122363"/>
            <a:ext cx="4023360" cy="3204134"/>
          </a:xfrm>
        </p:spPr>
        <p:txBody>
          <a:bodyPr vert="horz" lIns="91440" tIns="45720" rIns="91440" bIns="45720" rtlCol="0" anchor="b">
            <a:normAutofit fontScale="90000"/>
          </a:bodyPr>
          <a:lstStyle/>
          <a:p>
            <a:br>
              <a:rPr lang="en-US" sz="1200"/>
            </a:br>
            <a:br>
              <a:rPr lang="en-US" sz="1200"/>
            </a:br>
            <a:br>
              <a:rPr lang="en-US" sz="1200"/>
            </a:br>
            <a:br>
              <a:rPr lang="en-US" sz="1200"/>
            </a:br>
            <a:br>
              <a:rPr lang="en-US" sz="1200"/>
            </a:br>
            <a:br>
              <a:rPr lang="en-US" sz="1200"/>
            </a:br>
            <a:br>
              <a:rPr lang="en-US" sz="1200"/>
            </a:br>
            <a:br>
              <a:rPr lang="en-US" sz="1200"/>
            </a:br>
            <a:r>
              <a:rPr lang="en-US" sz="2000" b="1"/>
              <a:t>Sabah Kauser</a:t>
            </a:r>
            <a:br>
              <a:rPr lang="en-US" sz="2000" b="1"/>
            </a:br>
            <a:r>
              <a:rPr lang="en-US" sz="2000" b="1"/>
              <a:t>2026079</a:t>
            </a:r>
            <a:br>
              <a:rPr lang="en-US" sz="1200"/>
            </a:br>
            <a:br>
              <a:rPr lang="en-US" sz="1200" b="1"/>
            </a:br>
            <a:br>
              <a:rPr lang="en-US" sz="1200" b="1"/>
            </a:br>
            <a:r>
              <a:rPr lang="en-US" sz="2000" b="1"/>
              <a:t>BSc Health and Social care</a:t>
            </a:r>
            <a:br>
              <a:rPr lang="en-US" sz="2000" b="1"/>
            </a:br>
            <a:r>
              <a:rPr lang="en-US" sz="2000" b="1"/>
              <a:t>Introduction to Physiology</a:t>
            </a:r>
            <a:br>
              <a:rPr lang="en-US" sz="2000" b="1"/>
            </a:br>
            <a:r>
              <a:rPr lang="en-US" sz="2000" b="1"/>
              <a:t>BMHP5003_BIRM</a:t>
            </a:r>
            <a:br>
              <a:rPr lang="en-US" sz="2000" b="1"/>
            </a:br>
            <a:r>
              <a:rPr lang="en-US" sz="2000" b="1"/>
              <a:t>Task 1 – Individual Academic Poster presentation </a:t>
            </a:r>
            <a:br>
              <a:rPr lang="en-US" sz="1200" b="1"/>
            </a:br>
            <a:br>
              <a:rPr lang="en-US" sz="1200" b="1"/>
            </a:br>
            <a:endParaRPr lang="en-US" sz="1200"/>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804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E56E42C6-C45D-BDEB-EE6C-F5DDE6F56552}"/>
              </a:ext>
            </a:extLst>
          </p:cNvPr>
          <p:cNvPicPr>
            <a:picLocks noChangeAspect="1"/>
          </p:cNvPicPr>
          <p:nvPr/>
        </p:nvPicPr>
        <p:blipFill>
          <a:blip r:embed="rId2"/>
          <a:stretch>
            <a:fillRect/>
          </a:stretch>
        </p:blipFill>
        <p:spPr>
          <a:xfrm>
            <a:off x="1486" y="-43671"/>
            <a:ext cx="11426988" cy="6675546"/>
          </a:xfrm>
          <a:prstGeom prst="rect">
            <a:avLst/>
          </a:prstGeom>
        </p:spPr>
      </p:pic>
      <p:sp>
        <p:nvSpPr>
          <p:cNvPr id="3" name="TextBox 2">
            <a:extLst>
              <a:ext uri="{FF2B5EF4-FFF2-40B4-BE49-F238E27FC236}">
                <a16:creationId xmlns:a16="http://schemas.microsoft.com/office/drawing/2014/main" id="{1451B0F4-7742-EEEC-9990-3E329EF3850F}"/>
              </a:ext>
            </a:extLst>
          </p:cNvPr>
          <p:cNvSpPr txBox="1"/>
          <p:nvPr/>
        </p:nvSpPr>
        <p:spPr>
          <a:xfrm>
            <a:off x="15203364" y="293076"/>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83D3D7AE-F31F-40CB-CB0D-65D3201590C8}"/>
              </a:ext>
            </a:extLst>
          </p:cNvPr>
          <p:cNvSpPr txBox="1"/>
          <p:nvPr/>
        </p:nvSpPr>
        <p:spPr>
          <a:xfrm>
            <a:off x="179183" y="169752"/>
            <a:ext cx="2840524"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000">
              <a:cs typeface="Calibri"/>
            </a:endParaRPr>
          </a:p>
        </p:txBody>
      </p:sp>
      <p:sp>
        <p:nvSpPr>
          <p:cNvPr id="5" name="TextBox 4">
            <a:extLst>
              <a:ext uri="{FF2B5EF4-FFF2-40B4-BE49-F238E27FC236}">
                <a16:creationId xmlns:a16="http://schemas.microsoft.com/office/drawing/2014/main" id="{9BAC961C-538E-0046-6AA7-CCE32D6DBFD8}"/>
              </a:ext>
            </a:extLst>
          </p:cNvPr>
          <p:cNvSpPr txBox="1"/>
          <p:nvPr/>
        </p:nvSpPr>
        <p:spPr>
          <a:xfrm>
            <a:off x="9386956" y="6460435"/>
            <a:ext cx="2263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(Program, 2017).</a:t>
            </a:r>
            <a:endParaRPr lang="en-US"/>
          </a:p>
        </p:txBody>
      </p:sp>
    </p:spTree>
    <p:extLst>
      <p:ext uri="{BB962C8B-B14F-4D97-AF65-F5344CB8AC3E}">
        <p14:creationId xmlns:p14="http://schemas.microsoft.com/office/powerpoint/2010/main" val="450320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CA1310-6408-A64B-031F-2B5DD9525EC4}"/>
              </a:ext>
            </a:extLst>
          </p:cNvPr>
          <p:cNvSpPr txBox="1"/>
          <p:nvPr/>
        </p:nvSpPr>
        <p:spPr>
          <a:xfrm>
            <a:off x="106921" y="398007"/>
            <a:ext cx="4454936"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highlight>
                  <a:srgbClr val="FFFF00"/>
                </a:highlight>
                <a:latin typeface="Arial Nova"/>
                <a:cs typeface="Calibri"/>
              </a:rPr>
              <a:t>Digestive Process</a:t>
            </a:r>
            <a:endParaRPr lang="en-US" sz="1100" b="1">
              <a:highlight>
                <a:srgbClr val="FFFF00"/>
              </a:highlight>
              <a:latin typeface="Arial Nova"/>
            </a:endParaRPr>
          </a:p>
          <a:p>
            <a:r>
              <a:rPr lang="en-US" sz="1100">
                <a:latin typeface="Arial Nova"/>
              </a:rPr>
              <a:t>Even before you put food in your mouth, the digestive process starts. Your body notifies your brain that it is time to eat when you feel hungry. Your body's ability to prepare for eating is influenced by sights and </a:t>
            </a:r>
            <a:r>
              <a:rPr lang="en-US" sz="1100" err="1">
                <a:latin typeface="Arial Nova"/>
              </a:rPr>
              <a:t>odours</a:t>
            </a:r>
            <a:r>
              <a:rPr lang="en-US" sz="1100">
                <a:latin typeface="Arial Nova"/>
              </a:rPr>
              <a:t>. Your brain receives a message when you smell food. The mouth is subsequently instructed by the brain to prepare for a meal, and you begin to salivate. </a:t>
            </a:r>
            <a:r>
              <a:rPr lang="en-US" sz="1100">
                <a:latin typeface="Arial Nova"/>
                <a:ea typeface="+mn-lt"/>
                <a:cs typeface="+mn-lt"/>
              </a:rPr>
              <a:t>(Program, 2017).</a:t>
            </a:r>
            <a:endParaRPr lang="en-US" sz="1100">
              <a:latin typeface="Arial Nova"/>
              <a:cs typeface="Calibri"/>
            </a:endParaRPr>
          </a:p>
        </p:txBody>
      </p:sp>
      <p:sp>
        <p:nvSpPr>
          <p:cNvPr id="3" name="TextBox 2">
            <a:extLst>
              <a:ext uri="{FF2B5EF4-FFF2-40B4-BE49-F238E27FC236}">
                <a16:creationId xmlns:a16="http://schemas.microsoft.com/office/drawing/2014/main" id="{6537ADF5-8DB3-595D-5DA8-5425D8994F98}"/>
              </a:ext>
            </a:extLst>
          </p:cNvPr>
          <p:cNvSpPr txBox="1"/>
          <p:nvPr/>
        </p:nvSpPr>
        <p:spPr>
          <a:xfrm>
            <a:off x="313481" y="3207152"/>
            <a:ext cx="132626" cy="3858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B17F0D31-E724-2E51-33DF-3826BC4A463C}"/>
              </a:ext>
            </a:extLst>
          </p:cNvPr>
          <p:cNvSpPr txBox="1"/>
          <p:nvPr/>
        </p:nvSpPr>
        <p:spPr>
          <a:xfrm>
            <a:off x="361709" y="3038354"/>
            <a:ext cx="20135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5" name="TextBox 4">
            <a:extLst>
              <a:ext uri="{FF2B5EF4-FFF2-40B4-BE49-F238E27FC236}">
                <a16:creationId xmlns:a16="http://schemas.microsoft.com/office/drawing/2014/main" id="{9E17B8F7-2DAE-E25B-DCF0-D6D5DD7F4B3B}"/>
              </a:ext>
            </a:extLst>
          </p:cNvPr>
          <p:cNvSpPr txBox="1"/>
          <p:nvPr/>
        </p:nvSpPr>
        <p:spPr>
          <a:xfrm>
            <a:off x="107534" y="1871939"/>
            <a:ext cx="5691619"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latin typeface="Arial Nova"/>
                <a:ea typeface="+mn-lt"/>
                <a:cs typeface="+mn-lt"/>
              </a:rPr>
              <a:t>The gastro-intestinal tract's ability to digest and absorb nutrients depends on a number of processes, including:</a:t>
            </a:r>
          </a:p>
          <a:p>
            <a:r>
              <a:rPr lang="en-US" sz="1100" dirty="0">
                <a:latin typeface="Arial Nova"/>
                <a:ea typeface="+mn-lt"/>
                <a:cs typeface="+mn-lt"/>
              </a:rPr>
              <a:t>1. Techniques for softening food</a:t>
            </a:r>
          </a:p>
          <a:p>
            <a:r>
              <a:rPr lang="en-US" sz="1100" dirty="0">
                <a:latin typeface="Arial Nova"/>
                <a:ea typeface="+mn-lt"/>
                <a:cs typeface="+mn-lt"/>
              </a:rPr>
              <a:t>2. A process that moves the meal along.</a:t>
            </a:r>
          </a:p>
          <a:p>
            <a:r>
              <a:rPr lang="en-US" sz="1100" dirty="0">
                <a:latin typeface="Arial Nova"/>
                <a:ea typeface="+mn-lt"/>
                <a:cs typeface="+mn-lt"/>
              </a:rPr>
              <a:t>3. The function of intestinal smooth muscle intrinsic characteristics and neural reflexes.</a:t>
            </a:r>
          </a:p>
          <a:p>
            <a:r>
              <a:rPr lang="en-US" sz="1100" dirty="0">
                <a:latin typeface="Arial Nova"/>
                <a:ea typeface="+mn-lt"/>
                <a:cs typeface="+mn-lt"/>
              </a:rPr>
              <a:t>4. Intestinal chemical messengers' paracrine actions.</a:t>
            </a:r>
          </a:p>
          <a:p>
            <a:r>
              <a:rPr lang="en-US" sz="1100" dirty="0">
                <a:latin typeface="Arial Nova"/>
                <a:ea typeface="+mn-lt"/>
                <a:cs typeface="+mn-lt"/>
              </a:rPr>
              <a:t>5. Digestive enzymes that help with digestion in the mouth and are secreted by the salivary glands.</a:t>
            </a:r>
          </a:p>
          <a:p>
            <a:r>
              <a:rPr lang="en-US" sz="1100" dirty="0">
                <a:latin typeface="Arial Nova"/>
                <a:ea typeface="+mn-lt"/>
                <a:cs typeface="+mn-lt"/>
              </a:rPr>
              <a:t>6. The production of hydrochloric acid (HCL) in the stomach. Intestinal digestion</a:t>
            </a:r>
            <a:endParaRPr lang="en-US" sz="1100" dirty="0">
              <a:latin typeface="Arial Nova"/>
            </a:endParaRPr>
          </a:p>
          <a:p>
            <a:r>
              <a:rPr lang="en-US" sz="1100" dirty="0">
                <a:latin typeface="Arial Nova"/>
                <a:ea typeface="+mn-lt"/>
                <a:cs typeface="+mn-lt"/>
              </a:rPr>
              <a:t>7. Digestive enzymes produced by the pancreas that support small intestine digestion.</a:t>
            </a:r>
          </a:p>
          <a:p>
            <a:r>
              <a:rPr lang="en-US" sz="1100" dirty="0">
                <a:latin typeface="Arial Nova"/>
                <a:ea typeface="+mn-lt"/>
                <a:cs typeface="+mn-lt"/>
              </a:rPr>
              <a:t>8. The gall bladder's function and the liver's bile secretion</a:t>
            </a:r>
            <a:endParaRPr lang="en-US" sz="1100" dirty="0">
              <a:latin typeface="Arial Nova"/>
            </a:endParaRPr>
          </a:p>
          <a:p>
            <a:r>
              <a:rPr lang="en-US" sz="1100" dirty="0">
                <a:latin typeface="Arial Nova"/>
                <a:ea typeface="+mn-lt"/>
                <a:cs typeface="+mn-lt"/>
              </a:rPr>
              <a:t>9. The role of the gamma-glutamyl cycle in the absorption of amino acids: Absorption of the byproducts of carbohydrate, lipid, and protein digestion.</a:t>
            </a:r>
          </a:p>
          <a:p>
            <a:r>
              <a:rPr lang="en-US" sz="1100" dirty="0">
                <a:latin typeface="Arial Nova"/>
                <a:ea typeface="+mn-lt"/>
                <a:cs typeface="+mn-lt"/>
              </a:rPr>
              <a:t>10. digestive system. (Singh, 2007).</a:t>
            </a:r>
            <a:endParaRPr lang="en-US" sz="1100" dirty="0">
              <a:latin typeface="Arial Nova"/>
            </a:endParaRPr>
          </a:p>
        </p:txBody>
      </p:sp>
      <p:pic>
        <p:nvPicPr>
          <p:cNvPr id="8" name="Picture 8" descr="Diagram&#10;&#10;Description automatically generated">
            <a:extLst>
              <a:ext uri="{FF2B5EF4-FFF2-40B4-BE49-F238E27FC236}">
                <a16:creationId xmlns:a16="http://schemas.microsoft.com/office/drawing/2014/main" id="{B4DE9383-4DF9-352A-9780-8B7D03D9EA59}"/>
              </a:ext>
            </a:extLst>
          </p:cNvPr>
          <p:cNvPicPr>
            <a:picLocks noChangeAspect="1"/>
          </p:cNvPicPr>
          <p:nvPr/>
        </p:nvPicPr>
        <p:blipFill>
          <a:blip r:embed="rId2"/>
          <a:stretch>
            <a:fillRect/>
          </a:stretch>
        </p:blipFill>
        <p:spPr>
          <a:xfrm>
            <a:off x="384311" y="4404386"/>
            <a:ext cx="4918766" cy="2256792"/>
          </a:xfrm>
          <a:prstGeom prst="rect">
            <a:avLst/>
          </a:prstGeom>
        </p:spPr>
      </p:pic>
      <p:sp>
        <p:nvSpPr>
          <p:cNvPr id="9" name="TextBox 8">
            <a:extLst>
              <a:ext uri="{FF2B5EF4-FFF2-40B4-BE49-F238E27FC236}">
                <a16:creationId xmlns:a16="http://schemas.microsoft.com/office/drawing/2014/main" id="{387B4E64-DE8C-2759-4F09-5D271F7240D2}"/>
              </a:ext>
            </a:extLst>
          </p:cNvPr>
          <p:cNvSpPr txBox="1"/>
          <p:nvPr/>
        </p:nvSpPr>
        <p:spPr>
          <a:xfrm>
            <a:off x="1187173" y="6518412"/>
            <a:ext cx="307008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a:t>
            </a:r>
            <a:r>
              <a:rPr lang="en-US" sz="1100" err="1">
                <a:ea typeface="+mn-lt"/>
                <a:cs typeface="+mn-lt"/>
              </a:rPr>
              <a:t>Biología</a:t>
            </a:r>
            <a:r>
              <a:rPr lang="en-US" sz="1100">
                <a:ea typeface="+mn-lt"/>
                <a:cs typeface="+mn-lt"/>
              </a:rPr>
              <a:t> </a:t>
            </a:r>
            <a:r>
              <a:rPr lang="en-US" sz="1100" err="1">
                <a:ea typeface="+mn-lt"/>
                <a:cs typeface="+mn-lt"/>
              </a:rPr>
              <a:t>Compartida</a:t>
            </a:r>
            <a:r>
              <a:rPr lang="en-US" sz="1100">
                <a:ea typeface="+mn-lt"/>
                <a:cs typeface="+mn-lt"/>
              </a:rPr>
              <a:t>, 2019)</a:t>
            </a:r>
            <a:endParaRPr lang="en-US" sz="1100"/>
          </a:p>
        </p:txBody>
      </p:sp>
      <p:pic>
        <p:nvPicPr>
          <p:cNvPr id="10" name="Picture 10" descr="Diagram&#10;&#10;Description automatically generated">
            <a:extLst>
              <a:ext uri="{FF2B5EF4-FFF2-40B4-BE49-F238E27FC236}">
                <a16:creationId xmlns:a16="http://schemas.microsoft.com/office/drawing/2014/main" id="{48A32C5F-1540-8041-0F9C-7E24DE39EB94}"/>
              </a:ext>
            </a:extLst>
          </p:cNvPr>
          <p:cNvPicPr>
            <a:picLocks noChangeAspect="1"/>
          </p:cNvPicPr>
          <p:nvPr/>
        </p:nvPicPr>
        <p:blipFill>
          <a:blip r:embed="rId3"/>
          <a:stretch>
            <a:fillRect/>
          </a:stretch>
        </p:blipFill>
        <p:spPr>
          <a:xfrm>
            <a:off x="5574748" y="154406"/>
            <a:ext cx="3386193" cy="2648080"/>
          </a:xfrm>
          <a:prstGeom prst="rect">
            <a:avLst/>
          </a:prstGeom>
        </p:spPr>
      </p:pic>
      <p:sp>
        <p:nvSpPr>
          <p:cNvPr id="6" name="TextBox 5">
            <a:extLst>
              <a:ext uri="{FF2B5EF4-FFF2-40B4-BE49-F238E27FC236}">
                <a16:creationId xmlns:a16="http://schemas.microsoft.com/office/drawing/2014/main" id="{BF634FB9-5579-A45D-9EE3-08C071EEC45B}"/>
              </a:ext>
            </a:extLst>
          </p:cNvPr>
          <p:cNvSpPr txBox="1"/>
          <p:nvPr/>
        </p:nvSpPr>
        <p:spPr>
          <a:xfrm>
            <a:off x="5708245" y="3102555"/>
            <a:ext cx="3257535" cy="18312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ea typeface="+mn-lt"/>
                <a:cs typeface="+mn-lt"/>
              </a:rPr>
              <a:t>Chewing is the first step of </a:t>
            </a:r>
            <a:r>
              <a:rPr lang="en-US" sz="1100" b="1">
                <a:highlight>
                  <a:srgbClr val="FFFF00"/>
                </a:highlight>
                <a:latin typeface="Arial"/>
                <a:ea typeface="+mn-lt"/>
                <a:cs typeface="+mn-lt"/>
              </a:rPr>
              <a:t>mechanical digestion</a:t>
            </a:r>
            <a:r>
              <a:rPr lang="en-US" sz="1100">
                <a:latin typeface="Arial"/>
                <a:ea typeface="+mn-lt"/>
                <a:cs typeface="+mn-lt"/>
              </a:rPr>
              <a:t>, which subsequently progresses to churning in the stomach and segmentation in the small intestine. Another aspect of mechanical digestion is peristalsis. In order to break down food and move it through your digestive system, your </a:t>
            </a:r>
            <a:r>
              <a:rPr lang="en-US" sz="1100" err="1">
                <a:latin typeface="Arial"/>
                <a:ea typeface="+mn-lt"/>
                <a:cs typeface="+mn-lt"/>
              </a:rPr>
              <a:t>oesophagus</a:t>
            </a:r>
            <a:r>
              <a:rPr lang="en-US" sz="1100">
                <a:latin typeface="Arial"/>
                <a:ea typeface="+mn-lt"/>
                <a:cs typeface="+mn-lt"/>
              </a:rPr>
              <a:t>, stomach, and intestines' muscles naturally contract and relax. (Nall. R, 2018).</a:t>
            </a:r>
          </a:p>
          <a:p>
            <a:endParaRPr lang="en-US" sz="1400">
              <a:cs typeface="Calibri"/>
            </a:endParaRPr>
          </a:p>
        </p:txBody>
      </p:sp>
      <p:sp>
        <p:nvSpPr>
          <p:cNvPr id="7" name="TextBox 6">
            <a:extLst>
              <a:ext uri="{FF2B5EF4-FFF2-40B4-BE49-F238E27FC236}">
                <a16:creationId xmlns:a16="http://schemas.microsoft.com/office/drawing/2014/main" id="{EE37899B-5989-3E8A-2654-9E6F85599ABC}"/>
              </a:ext>
            </a:extLst>
          </p:cNvPr>
          <p:cNvSpPr txBox="1"/>
          <p:nvPr/>
        </p:nvSpPr>
        <p:spPr>
          <a:xfrm>
            <a:off x="5748571" y="4787788"/>
            <a:ext cx="2936982"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ea typeface="+mn-lt"/>
                <a:cs typeface="+mn-lt"/>
              </a:rPr>
              <a:t>Enzymes are secreted throughout the digestive system during </a:t>
            </a:r>
            <a:r>
              <a:rPr lang="en-US" sz="1100" b="1" dirty="0">
                <a:highlight>
                  <a:srgbClr val="FFFF00"/>
                </a:highlight>
                <a:latin typeface="Arial"/>
                <a:ea typeface="+mn-lt"/>
                <a:cs typeface="+mn-lt"/>
              </a:rPr>
              <a:t>chemical digestion</a:t>
            </a:r>
            <a:r>
              <a:rPr lang="en-US" sz="1100" dirty="0">
                <a:latin typeface="Arial"/>
                <a:ea typeface="+mn-lt"/>
                <a:cs typeface="+mn-lt"/>
              </a:rPr>
              <a:t>. The chemical connections that bind food particles together are broken by these enzymes. This enables the meal to be divided into manageable pieces for digestion. (Nall, 2018).</a:t>
            </a:r>
            <a:endParaRPr lang="en-US" sz="1100" dirty="0">
              <a:latin typeface="Arial"/>
            </a:endParaRPr>
          </a:p>
        </p:txBody>
      </p:sp>
      <p:sp>
        <p:nvSpPr>
          <p:cNvPr id="11" name="TextBox 10">
            <a:extLst>
              <a:ext uri="{FF2B5EF4-FFF2-40B4-BE49-F238E27FC236}">
                <a16:creationId xmlns:a16="http://schemas.microsoft.com/office/drawing/2014/main" id="{FF66001B-42C2-FDCD-A6C2-D91C1448EBAC}"/>
              </a:ext>
            </a:extLst>
          </p:cNvPr>
          <p:cNvSpPr txBox="1"/>
          <p:nvPr/>
        </p:nvSpPr>
        <p:spPr>
          <a:xfrm>
            <a:off x="5975684" y="2446420"/>
            <a:ext cx="149893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Calibri"/>
              </a:rPr>
              <a:t>(</a:t>
            </a:r>
            <a:r>
              <a:rPr lang="en-US" sz="1100" err="1">
                <a:latin typeface="Arial"/>
                <a:ea typeface="+mn-lt"/>
                <a:cs typeface="+mn-lt"/>
              </a:rPr>
              <a:t>evette</a:t>
            </a:r>
            <a:r>
              <a:rPr lang="en-US" sz="1100">
                <a:latin typeface="Arial"/>
                <a:ea typeface="+mn-lt"/>
                <a:cs typeface="+mn-lt"/>
              </a:rPr>
              <a:t>, 2014)</a:t>
            </a:r>
            <a:endParaRPr lang="en-US" sz="1100">
              <a:latin typeface="Arial"/>
            </a:endParaRPr>
          </a:p>
        </p:txBody>
      </p:sp>
      <p:pic>
        <p:nvPicPr>
          <p:cNvPr id="12" name="Picture 12" descr="Diagram&#10;&#10;Description automatically generated">
            <a:extLst>
              <a:ext uri="{FF2B5EF4-FFF2-40B4-BE49-F238E27FC236}">
                <a16:creationId xmlns:a16="http://schemas.microsoft.com/office/drawing/2014/main" id="{06A456EB-2CFD-F569-02E3-16E18709C41D}"/>
              </a:ext>
            </a:extLst>
          </p:cNvPr>
          <p:cNvPicPr>
            <a:picLocks noChangeAspect="1"/>
          </p:cNvPicPr>
          <p:nvPr/>
        </p:nvPicPr>
        <p:blipFill>
          <a:blip r:embed="rId4"/>
          <a:stretch>
            <a:fillRect/>
          </a:stretch>
        </p:blipFill>
        <p:spPr>
          <a:xfrm>
            <a:off x="9035716" y="202265"/>
            <a:ext cx="2743200" cy="2302576"/>
          </a:xfrm>
          <a:prstGeom prst="rect">
            <a:avLst/>
          </a:prstGeom>
        </p:spPr>
      </p:pic>
      <p:sp>
        <p:nvSpPr>
          <p:cNvPr id="13" name="TextBox 12">
            <a:extLst>
              <a:ext uri="{FF2B5EF4-FFF2-40B4-BE49-F238E27FC236}">
                <a16:creationId xmlns:a16="http://schemas.microsoft.com/office/drawing/2014/main" id="{DC76171D-0782-06F7-C0B0-C2D6C3CDC521}"/>
              </a:ext>
            </a:extLst>
          </p:cNvPr>
          <p:cNvSpPr txBox="1"/>
          <p:nvPr/>
        </p:nvSpPr>
        <p:spPr>
          <a:xfrm>
            <a:off x="9033710" y="2441407"/>
            <a:ext cx="229853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ea typeface="+mn-lt"/>
                <a:cs typeface="+mn-lt"/>
              </a:rPr>
              <a:t>(Argosy Publishing, Inc, 2019)</a:t>
            </a:r>
            <a:endParaRPr lang="en-US" sz="1100">
              <a:latin typeface="Arial"/>
            </a:endParaRPr>
          </a:p>
        </p:txBody>
      </p:sp>
      <p:sp>
        <p:nvSpPr>
          <p:cNvPr id="14" name="TextBox 13">
            <a:extLst>
              <a:ext uri="{FF2B5EF4-FFF2-40B4-BE49-F238E27FC236}">
                <a16:creationId xmlns:a16="http://schemas.microsoft.com/office/drawing/2014/main" id="{0F0E5A0B-5C30-EB36-CF3D-631B1572B086}"/>
              </a:ext>
            </a:extLst>
          </p:cNvPr>
          <p:cNvSpPr txBox="1"/>
          <p:nvPr/>
        </p:nvSpPr>
        <p:spPr>
          <a:xfrm>
            <a:off x="9136480" y="3007894"/>
            <a:ext cx="2468980"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ea typeface="+mn-lt"/>
                <a:cs typeface="+mn-lt"/>
              </a:rPr>
              <a:t>The passage of molecules from digested food through the intestinal wall and into the blood or lymph is known as </a:t>
            </a:r>
            <a:r>
              <a:rPr lang="en-US" sz="1100">
                <a:highlight>
                  <a:srgbClr val="FFFF00"/>
                </a:highlight>
                <a:latin typeface="Arial"/>
                <a:ea typeface="+mn-lt"/>
                <a:cs typeface="+mn-lt"/>
              </a:rPr>
              <a:t>absorption.</a:t>
            </a:r>
            <a:endParaRPr lang="en-US" sz="1100">
              <a:highlight>
                <a:srgbClr val="FFFF00"/>
              </a:highlight>
              <a:latin typeface="Arial"/>
              <a:cs typeface="Calibri"/>
            </a:endParaRPr>
          </a:p>
          <a:p>
            <a:endParaRPr lang="en-US" sz="1100">
              <a:latin typeface="Arial"/>
              <a:cs typeface="Calibri"/>
            </a:endParaRPr>
          </a:p>
          <a:p>
            <a:r>
              <a:rPr lang="en-US" sz="1100">
                <a:latin typeface="Arial"/>
                <a:ea typeface="+mn-lt"/>
                <a:cs typeface="+mn-lt"/>
              </a:rPr>
              <a:t>The area of the small intestine is where food that has been digested is absorbed. In the ileum, absorption occurs primarily. With a length of 2-4 </a:t>
            </a:r>
            <a:r>
              <a:rPr lang="en-US" sz="1100" err="1">
                <a:latin typeface="Arial"/>
                <a:ea typeface="+mn-lt"/>
                <a:cs typeface="+mn-lt"/>
              </a:rPr>
              <a:t>metres</a:t>
            </a:r>
            <a:r>
              <a:rPr lang="en-US" sz="1100">
                <a:latin typeface="Arial"/>
                <a:ea typeface="+mn-lt"/>
                <a:cs typeface="+mn-lt"/>
              </a:rPr>
              <a:t>, this is the small intestine's longest segment. The vast interior surface area of the small intestine allows for rapid and effective absorption. </a:t>
            </a:r>
            <a:r>
              <a:rPr lang="en-US" sz="1100">
                <a:ea typeface="+mn-lt"/>
                <a:cs typeface="+mn-lt"/>
              </a:rPr>
              <a:t>(BBC Bitesize, 2020)</a:t>
            </a:r>
            <a:endParaRPr lang="en-US" sz="1100">
              <a:latin typeface="Arial"/>
              <a:cs typeface="Calibri"/>
            </a:endParaRPr>
          </a:p>
        </p:txBody>
      </p:sp>
    </p:spTree>
    <p:extLst>
      <p:ext uri="{BB962C8B-B14F-4D97-AF65-F5344CB8AC3E}">
        <p14:creationId xmlns:p14="http://schemas.microsoft.com/office/powerpoint/2010/main" val="217204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4CBD3-EB42-BD96-3D73-7F228B1B7A5F}"/>
              </a:ext>
            </a:extLst>
          </p:cNvPr>
          <p:cNvSpPr>
            <a:spLocks noGrp="1"/>
          </p:cNvSpPr>
          <p:nvPr>
            <p:ph type="title" idx="4294967295"/>
          </p:nvPr>
        </p:nvSpPr>
        <p:spPr>
          <a:xfrm>
            <a:off x="0" y="365125"/>
            <a:ext cx="8139363" cy="473327"/>
          </a:xfrm>
        </p:spPr>
        <p:txBody>
          <a:bodyPr>
            <a:normAutofit fontScale="90000"/>
          </a:bodyPr>
          <a:lstStyle/>
          <a:p>
            <a:r>
              <a:rPr lang="en-US">
                <a:cs typeface="Calibri Light"/>
              </a:rPr>
              <a:t>Digestive Dieseases – Colon Polyps</a:t>
            </a:r>
          </a:p>
        </p:txBody>
      </p:sp>
      <p:sp>
        <p:nvSpPr>
          <p:cNvPr id="6" name="TextBox 5">
            <a:extLst>
              <a:ext uri="{FF2B5EF4-FFF2-40B4-BE49-F238E27FC236}">
                <a16:creationId xmlns:a16="http://schemas.microsoft.com/office/drawing/2014/main" id="{EAC19236-9C20-669A-5FF0-639872E7C68A}"/>
              </a:ext>
            </a:extLst>
          </p:cNvPr>
          <p:cNvSpPr txBox="1"/>
          <p:nvPr/>
        </p:nvSpPr>
        <p:spPr>
          <a:xfrm>
            <a:off x="3985460" y="626644"/>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7931DB7-4FD3-9C15-2E10-6B53525FCF62}"/>
              </a:ext>
            </a:extLst>
          </p:cNvPr>
          <p:cNvSpPr txBox="1"/>
          <p:nvPr/>
        </p:nvSpPr>
        <p:spPr>
          <a:xfrm>
            <a:off x="398545" y="5153526"/>
            <a:ext cx="3546809"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The colon is also referred to as the large intestine or large bowel. It is an organ that is a part of the human body's digestive system.</a:t>
            </a:r>
            <a:endParaRPr lang="en-GB" sz="1100">
              <a:cs typeface="Calibri"/>
            </a:endParaRPr>
          </a:p>
        </p:txBody>
      </p:sp>
      <p:pic>
        <p:nvPicPr>
          <p:cNvPr id="10" name="Picture 10" descr="Diagram&#10;&#10;Description automatically generated">
            <a:extLst>
              <a:ext uri="{FF2B5EF4-FFF2-40B4-BE49-F238E27FC236}">
                <a16:creationId xmlns:a16="http://schemas.microsoft.com/office/drawing/2014/main" id="{1F93324A-DEAC-3BB1-AB77-E82B05D26F80}"/>
              </a:ext>
            </a:extLst>
          </p:cNvPr>
          <p:cNvPicPr>
            <a:picLocks noChangeAspect="1"/>
          </p:cNvPicPr>
          <p:nvPr/>
        </p:nvPicPr>
        <p:blipFill>
          <a:blip r:embed="rId2"/>
          <a:stretch>
            <a:fillRect/>
          </a:stretch>
        </p:blipFill>
        <p:spPr>
          <a:xfrm>
            <a:off x="643689" y="1458503"/>
            <a:ext cx="3976436" cy="3419625"/>
          </a:xfrm>
          <a:prstGeom prst="rect">
            <a:avLst/>
          </a:prstGeom>
        </p:spPr>
      </p:pic>
      <p:sp>
        <p:nvSpPr>
          <p:cNvPr id="11" name="TextBox 10">
            <a:extLst>
              <a:ext uri="{FF2B5EF4-FFF2-40B4-BE49-F238E27FC236}">
                <a16:creationId xmlns:a16="http://schemas.microsoft.com/office/drawing/2014/main" id="{3826B623-9A10-A594-91F3-F8460CD66B54}"/>
              </a:ext>
            </a:extLst>
          </p:cNvPr>
          <p:cNvSpPr txBox="1"/>
          <p:nvPr/>
        </p:nvSpPr>
        <p:spPr>
          <a:xfrm>
            <a:off x="398545" y="5677400"/>
            <a:ext cx="4637171"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Arial"/>
                <a:ea typeface="+mn-lt"/>
                <a:cs typeface="+mn-lt"/>
              </a:rPr>
              <a:t>(What Are The Colon Cancer Symptoms - Colon Cancer Symptoms, 2010)</a:t>
            </a:r>
            <a:endParaRPr lang="en-US" sz="900">
              <a:latin typeface="Arial"/>
            </a:endParaRPr>
          </a:p>
        </p:txBody>
      </p:sp>
      <p:sp>
        <p:nvSpPr>
          <p:cNvPr id="12" name="TextBox 11">
            <a:extLst>
              <a:ext uri="{FF2B5EF4-FFF2-40B4-BE49-F238E27FC236}">
                <a16:creationId xmlns:a16="http://schemas.microsoft.com/office/drawing/2014/main" id="{7FF44CF3-2B7C-8472-6ACB-10940CAA8487}"/>
              </a:ext>
            </a:extLst>
          </p:cNvPr>
          <p:cNvSpPr txBox="1"/>
          <p:nvPr/>
        </p:nvSpPr>
        <p:spPr>
          <a:xfrm>
            <a:off x="5752600" y="1175585"/>
            <a:ext cx="552700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ea typeface="+mn-lt"/>
                <a:cs typeface="+mn-lt"/>
              </a:rPr>
              <a:t>The </a:t>
            </a:r>
            <a:r>
              <a:rPr lang="en-US" sz="1100">
                <a:highlight>
                  <a:srgbClr val="FFFF00"/>
                </a:highlight>
                <a:latin typeface="Arial"/>
                <a:ea typeface="+mn-lt"/>
                <a:cs typeface="+mn-lt"/>
              </a:rPr>
              <a:t>causes for colon polyp</a:t>
            </a:r>
            <a:r>
              <a:rPr lang="en-US" sz="1100">
                <a:latin typeface="Arial"/>
                <a:ea typeface="+mn-lt"/>
                <a:cs typeface="+mn-lt"/>
              </a:rPr>
              <a:t>s is unknown according to researches but risk factors have been suggested:</a:t>
            </a:r>
          </a:p>
          <a:p>
            <a:pPr marL="171450" indent="-171450">
              <a:buFont typeface="Arial"/>
              <a:buChar char="•"/>
            </a:pPr>
            <a:r>
              <a:rPr lang="en-US" sz="1100">
                <a:highlight>
                  <a:srgbClr val="FFFF00"/>
                </a:highlight>
                <a:latin typeface="Arial"/>
                <a:cs typeface="Calibri"/>
              </a:rPr>
              <a:t>Age -  Most people over 50</a:t>
            </a:r>
          </a:p>
          <a:p>
            <a:pPr marL="171450" indent="-171450">
              <a:buFont typeface="Arial"/>
              <a:buChar char="•"/>
            </a:pPr>
            <a:r>
              <a:rPr lang="en-US" sz="1100">
                <a:highlight>
                  <a:srgbClr val="FFFF00"/>
                </a:highlight>
                <a:latin typeface="Arial"/>
                <a:cs typeface="Calibri"/>
              </a:rPr>
              <a:t>Inflammatory intestinal conditions</a:t>
            </a:r>
          </a:p>
          <a:p>
            <a:pPr marL="171450" indent="-171450">
              <a:buFont typeface="Arial"/>
              <a:buChar char="•"/>
            </a:pPr>
            <a:r>
              <a:rPr lang="en-US" sz="1100">
                <a:highlight>
                  <a:srgbClr val="FFFF00"/>
                </a:highlight>
                <a:latin typeface="Arial"/>
                <a:cs typeface="Calibri"/>
              </a:rPr>
              <a:t>Family history</a:t>
            </a:r>
          </a:p>
          <a:p>
            <a:pPr marL="171450" indent="-171450">
              <a:buFont typeface="Arial"/>
              <a:buChar char="•"/>
            </a:pPr>
            <a:r>
              <a:rPr lang="en-US" sz="1100">
                <a:highlight>
                  <a:srgbClr val="FFFF00"/>
                </a:highlight>
                <a:latin typeface="Arial"/>
                <a:cs typeface="Calibri"/>
              </a:rPr>
              <a:t>Smoking, excessive Alcohol consumption </a:t>
            </a:r>
          </a:p>
          <a:p>
            <a:pPr marL="171450" indent="-171450">
              <a:buFont typeface="Arial"/>
              <a:buChar char="•"/>
            </a:pPr>
            <a:r>
              <a:rPr lang="en-US" sz="1100">
                <a:highlight>
                  <a:srgbClr val="FFFF00"/>
                </a:highlight>
                <a:latin typeface="Arial"/>
                <a:cs typeface="Calibri"/>
              </a:rPr>
              <a:t>Obesity, lack of exercise</a:t>
            </a:r>
          </a:p>
          <a:p>
            <a:pPr marL="171450" indent="-171450">
              <a:buFont typeface="Arial"/>
              <a:buChar char="•"/>
            </a:pPr>
            <a:endParaRPr lang="en-US" sz="1100">
              <a:highlight>
                <a:srgbClr val="FFFF00"/>
              </a:highlight>
              <a:latin typeface="Arial"/>
              <a:cs typeface="Calibri"/>
            </a:endParaRPr>
          </a:p>
        </p:txBody>
      </p:sp>
      <p:sp>
        <p:nvSpPr>
          <p:cNvPr id="13" name="TextBox 12">
            <a:extLst>
              <a:ext uri="{FF2B5EF4-FFF2-40B4-BE49-F238E27FC236}">
                <a16:creationId xmlns:a16="http://schemas.microsoft.com/office/drawing/2014/main" id="{D9E0F296-0853-EADF-C033-413D539E6263}"/>
              </a:ext>
            </a:extLst>
          </p:cNvPr>
          <p:cNvSpPr txBox="1"/>
          <p:nvPr/>
        </p:nvSpPr>
        <p:spPr>
          <a:xfrm>
            <a:off x="5757612" y="2977815"/>
            <a:ext cx="5815263"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Calibri"/>
              </a:rPr>
              <a:t>Most people with Colon polyps experience no symptoms. Sometimes people are unaware until doctors find it in an examination.</a:t>
            </a:r>
          </a:p>
          <a:p>
            <a:endParaRPr lang="en-US" sz="1100">
              <a:latin typeface="Arial"/>
              <a:cs typeface="Calibri"/>
            </a:endParaRPr>
          </a:p>
          <a:p>
            <a:r>
              <a:rPr lang="en-US" sz="1100">
                <a:highlight>
                  <a:srgbClr val="FFFF00"/>
                </a:highlight>
                <a:latin typeface="Arial"/>
                <a:cs typeface="Calibri"/>
              </a:rPr>
              <a:t>Symptoms :</a:t>
            </a:r>
          </a:p>
          <a:p>
            <a:pPr marL="171450" indent="-171450">
              <a:buFont typeface="Arial"/>
              <a:buChar char="•"/>
            </a:pPr>
            <a:r>
              <a:rPr lang="en-US" sz="1100">
                <a:highlight>
                  <a:srgbClr val="FFFF00"/>
                </a:highlight>
                <a:latin typeface="Arial"/>
                <a:cs typeface="Calibri"/>
              </a:rPr>
              <a:t>Rectal bleeding</a:t>
            </a:r>
          </a:p>
          <a:p>
            <a:pPr marL="171450" indent="-171450">
              <a:buFont typeface="Arial"/>
              <a:buChar char="•"/>
            </a:pPr>
            <a:r>
              <a:rPr lang="en-US" sz="1100">
                <a:highlight>
                  <a:srgbClr val="FFFF00"/>
                </a:highlight>
                <a:latin typeface="Arial"/>
                <a:cs typeface="Calibri"/>
              </a:rPr>
              <a:t>Change in stool </a:t>
            </a:r>
            <a:r>
              <a:rPr lang="en-US" sz="1100" err="1">
                <a:highlight>
                  <a:srgbClr val="FFFF00"/>
                </a:highlight>
                <a:latin typeface="Arial"/>
                <a:cs typeface="Calibri"/>
              </a:rPr>
              <a:t>colour</a:t>
            </a:r>
            <a:endParaRPr lang="en-US" sz="1100">
              <a:highlight>
                <a:srgbClr val="FFFF00"/>
              </a:highlight>
              <a:latin typeface="Arial"/>
              <a:cs typeface="Calibri"/>
            </a:endParaRPr>
          </a:p>
          <a:p>
            <a:pPr marL="171450" indent="-171450">
              <a:buFont typeface="Arial"/>
              <a:buChar char="•"/>
            </a:pPr>
            <a:r>
              <a:rPr lang="en-US" sz="1100">
                <a:highlight>
                  <a:srgbClr val="FFFF00"/>
                </a:highlight>
                <a:latin typeface="Arial"/>
                <a:cs typeface="Calibri"/>
              </a:rPr>
              <a:t>Change in bowel habits</a:t>
            </a:r>
          </a:p>
          <a:p>
            <a:pPr marL="171450" indent="-171450">
              <a:buFont typeface="Arial"/>
              <a:buChar char="•"/>
            </a:pPr>
            <a:r>
              <a:rPr lang="en-US" sz="1100">
                <a:highlight>
                  <a:srgbClr val="FFFF00"/>
                </a:highlight>
                <a:latin typeface="Arial"/>
                <a:cs typeface="Calibri"/>
              </a:rPr>
              <a:t>Pain</a:t>
            </a:r>
          </a:p>
          <a:p>
            <a:pPr marL="171450" indent="-171450">
              <a:buFont typeface="Arial"/>
              <a:buChar char="•"/>
            </a:pPr>
            <a:r>
              <a:rPr lang="en-US" sz="1100">
                <a:highlight>
                  <a:srgbClr val="FFFF00"/>
                </a:highlight>
                <a:latin typeface="Arial"/>
                <a:cs typeface="Calibri"/>
              </a:rPr>
              <a:t>Iron deficiency anemia</a:t>
            </a:r>
          </a:p>
          <a:p>
            <a:r>
              <a:rPr lang="en-US" sz="1100">
                <a:ea typeface="+mn-lt"/>
                <a:cs typeface="+mn-lt"/>
              </a:rPr>
              <a:t>(Mayo Clinic,. 2017).</a:t>
            </a:r>
            <a:endParaRPr lang="en-US"/>
          </a:p>
        </p:txBody>
      </p:sp>
      <p:sp>
        <p:nvSpPr>
          <p:cNvPr id="14" name="TextBox 13">
            <a:extLst>
              <a:ext uri="{FF2B5EF4-FFF2-40B4-BE49-F238E27FC236}">
                <a16:creationId xmlns:a16="http://schemas.microsoft.com/office/drawing/2014/main" id="{17DF4C5D-BBB5-6DE4-2875-F4A7ECECDA54}"/>
              </a:ext>
            </a:extLst>
          </p:cNvPr>
          <p:cNvSpPr txBox="1"/>
          <p:nvPr/>
        </p:nvSpPr>
        <p:spPr>
          <a:xfrm>
            <a:off x="5757611" y="5236243"/>
            <a:ext cx="520115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ighlight>
                  <a:srgbClr val="FFFF00"/>
                </a:highlight>
                <a:latin typeface="Arial"/>
                <a:cs typeface="Calibri"/>
              </a:rPr>
              <a:t>Treatment f</a:t>
            </a:r>
            <a:r>
              <a:rPr lang="en-US" sz="1100">
                <a:latin typeface="Arial"/>
                <a:cs typeface="Calibri"/>
              </a:rPr>
              <a:t>or colon polyps is for the polyps to be removed using special tools during a procedure called c</a:t>
            </a:r>
            <a:r>
              <a:rPr lang="en-US" sz="1100">
                <a:latin typeface="Arial"/>
                <a:ea typeface="+mn-lt"/>
                <a:cs typeface="+mn-lt"/>
              </a:rPr>
              <a:t>olonoscopy or flexible sigmoidoscopy.</a:t>
            </a:r>
          </a:p>
          <a:p>
            <a:endParaRPr lang="en-US" sz="1100">
              <a:latin typeface="Arial"/>
              <a:cs typeface="Calibri"/>
            </a:endParaRPr>
          </a:p>
          <a:p>
            <a:r>
              <a:rPr lang="en-US" sz="1100">
                <a:latin typeface="Arial"/>
                <a:cs typeface="Calibri"/>
              </a:rPr>
              <a:t>Researchers suggest eating healthy and including more fruits and vegetable can lower chances of the colon polyps developing as well as having a healthy weight.</a:t>
            </a:r>
          </a:p>
          <a:p>
            <a:r>
              <a:rPr lang="en-US" sz="1100">
                <a:ea typeface="+mn-lt"/>
                <a:cs typeface="+mn-lt"/>
              </a:rPr>
              <a:t> (National Institute of Diabetes and Digestive and Kidney Diseases, n.d.)</a:t>
            </a:r>
            <a:endParaRPr lang="en-US"/>
          </a:p>
        </p:txBody>
      </p:sp>
    </p:spTree>
    <p:extLst>
      <p:ext uri="{BB962C8B-B14F-4D97-AF65-F5344CB8AC3E}">
        <p14:creationId xmlns:p14="http://schemas.microsoft.com/office/powerpoint/2010/main" val="942179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B920A-3BAE-0FC3-8D04-D38546F378FA}"/>
              </a:ext>
            </a:extLst>
          </p:cNvPr>
          <p:cNvSpPr>
            <a:spLocks noGrp="1"/>
          </p:cNvSpPr>
          <p:nvPr>
            <p:ph type="title"/>
          </p:nvPr>
        </p:nvSpPr>
        <p:spPr/>
        <p:txBody>
          <a:bodyPr/>
          <a:lstStyle/>
          <a:p>
            <a:r>
              <a:rPr lang="en-US">
                <a:cs typeface="Calibri Light"/>
              </a:rPr>
              <a:t>References </a:t>
            </a:r>
            <a:endParaRPr lang="en-US"/>
          </a:p>
        </p:txBody>
      </p:sp>
      <p:sp>
        <p:nvSpPr>
          <p:cNvPr id="3" name="Content Placeholder 2">
            <a:extLst>
              <a:ext uri="{FF2B5EF4-FFF2-40B4-BE49-F238E27FC236}">
                <a16:creationId xmlns:a16="http://schemas.microsoft.com/office/drawing/2014/main" id="{B466AC3C-55B3-2631-D209-B856A4810251}"/>
              </a:ext>
            </a:extLst>
          </p:cNvPr>
          <p:cNvSpPr>
            <a:spLocks noGrp="1"/>
          </p:cNvSpPr>
          <p:nvPr>
            <p:ph idx="1"/>
          </p:nvPr>
        </p:nvSpPr>
        <p:spPr>
          <a:xfrm>
            <a:off x="467226" y="1645151"/>
            <a:ext cx="10515600" cy="4351338"/>
          </a:xfrm>
        </p:spPr>
        <p:txBody>
          <a:bodyPr vert="horz" lIns="91440" tIns="45720" rIns="91440" bIns="45720" rtlCol="0" anchor="t">
            <a:noAutofit/>
          </a:bodyPr>
          <a:lstStyle/>
          <a:p>
            <a:pPr marL="285750" indent="-285750"/>
            <a:r>
              <a:rPr lang="en-US" sz="1100">
                <a:latin typeface="Arial"/>
                <a:ea typeface="+mn-lt"/>
                <a:cs typeface="+mn-lt"/>
              </a:rPr>
              <a:t>Argosy Publishing, Inc (2019). </a:t>
            </a:r>
            <a:r>
              <a:rPr lang="en-US" sz="1100" i="1">
                <a:latin typeface="Arial"/>
                <a:ea typeface="+mn-lt"/>
                <a:cs typeface="+mn-lt"/>
              </a:rPr>
              <a:t>Large Intestine</a:t>
            </a:r>
            <a:r>
              <a:rPr lang="en-US" sz="1100">
                <a:latin typeface="Arial"/>
                <a:ea typeface="+mn-lt"/>
                <a:cs typeface="+mn-lt"/>
              </a:rPr>
              <a:t>. [online] Visiblebody.com. Available at: </a:t>
            </a:r>
            <a:r>
              <a:rPr lang="en-US" sz="1100">
                <a:latin typeface="Arial"/>
                <a:ea typeface="+mn-lt"/>
                <a:cs typeface="+mn-lt"/>
                <a:hlinkClick r:id="rId2"/>
              </a:rPr>
              <a:t>https://www.visiblebody.com/learn/digestive/digestive-absorption-and-elimination</a:t>
            </a:r>
            <a:r>
              <a:rPr lang="en-US" sz="1100">
                <a:latin typeface="Arial"/>
                <a:ea typeface="+mn-lt"/>
                <a:cs typeface="+mn-lt"/>
              </a:rPr>
              <a:t>.</a:t>
            </a:r>
          </a:p>
          <a:p>
            <a:pPr marL="285750" indent="-285750"/>
            <a:r>
              <a:rPr lang="en-US" sz="1100">
                <a:latin typeface="Arial"/>
                <a:ea typeface="+mn-lt"/>
                <a:cs typeface="+mn-lt"/>
              </a:rPr>
              <a:t>BBC Bitesize (2020). </a:t>
            </a:r>
            <a:r>
              <a:rPr lang="en-US" sz="1100" i="1">
                <a:latin typeface="Arial"/>
                <a:ea typeface="+mn-lt"/>
                <a:cs typeface="+mn-lt"/>
              </a:rPr>
              <a:t>Digestive system - Revision 6 - GCSE Biology (Single Science) - BBC Bitesize</a:t>
            </a:r>
            <a:r>
              <a:rPr lang="en-US" sz="1100">
                <a:latin typeface="Arial"/>
                <a:ea typeface="+mn-lt"/>
                <a:cs typeface="+mn-lt"/>
              </a:rPr>
              <a:t>. [online] BBC Bitesize. Available at: https://www.bbc.co.uk/bitesize/guides/zwqycdm/revision/6.</a:t>
            </a:r>
          </a:p>
          <a:p>
            <a:pPr marL="285750" indent="-285750"/>
            <a:r>
              <a:rPr lang="en-US" sz="1100" err="1">
                <a:latin typeface="Arial"/>
                <a:ea typeface="+mn-lt"/>
                <a:cs typeface="+mn-lt"/>
              </a:rPr>
              <a:t>Biología</a:t>
            </a:r>
            <a:r>
              <a:rPr lang="en-US" sz="1100">
                <a:latin typeface="Arial"/>
                <a:ea typeface="+mn-lt"/>
                <a:cs typeface="+mn-lt"/>
              </a:rPr>
              <a:t> </a:t>
            </a:r>
            <a:r>
              <a:rPr lang="en-US" sz="1100" err="1">
                <a:latin typeface="Arial"/>
                <a:ea typeface="+mn-lt"/>
                <a:cs typeface="+mn-lt"/>
              </a:rPr>
              <a:t>Compartida</a:t>
            </a:r>
            <a:r>
              <a:rPr lang="en-US" sz="1100">
                <a:latin typeface="Arial"/>
                <a:ea typeface="+mn-lt"/>
                <a:cs typeface="+mn-lt"/>
              </a:rPr>
              <a:t>. (2019). </a:t>
            </a:r>
            <a:r>
              <a:rPr lang="en-US" sz="1100" i="1">
                <a:latin typeface="Arial"/>
                <a:ea typeface="+mn-lt"/>
                <a:cs typeface="+mn-lt"/>
              </a:rPr>
              <a:t>Unit 3. </a:t>
            </a:r>
            <a:r>
              <a:rPr lang="en-US" sz="1100" i="1" err="1">
                <a:latin typeface="Arial"/>
                <a:ea typeface="+mn-lt"/>
                <a:cs typeface="+mn-lt"/>
              </a:rPr>
              <a:t>nUTRITION</a:t>
            </a:r>
            <a:r>
              <a:rPr lang="en-US" sz="1100" i="1">
                <a:latin typeface="Arial"/>
                <a:ea typeface="+mn-lt"/>
                <a:cs typeface="+mn-lt"/>
              </a:rPr>
              <a:t>: Digestive and respiratory system</a:t>
            </a:r>
            <a:r>
              <a:rPr lang="en-US" sz="1100">
                <a:latin typeface="Arial"/>
                <a:ea typeface="+mn-lt"/>
                <a:cs typeface="+mn-lt"/>
              </a:rPr>
              <a:t>. [online] Available at: https://biologiacompartida.wordpress.com/unit-3-digestive-and-respiratory-system/ [Accessed 19 Oct. 2022].</a:t>
            </a:r>
            <a:endParaRPr lang="en-US" sz="1100">
              <a:latin typeface="Arial"/>
              <a:cs typeface="Calibri" panose="020F0502020204030204"/>
            </a:endParaRPr>
          </a:p>
          <a:p>
            <a:r>
              <a:rPr lang="en-US" sz="1100">
                <a:latin typeface="Arial"/>
                <a:ea typeface="+mn-lt"/>
                <a:cs typeface="+mn-lt"/>
              </a:rPr>
              <a:t>Evette (2014). </a:t>
            </a:r>
            <a:r>
              <a:rPr lang="en-US" sz="1100" i="1">
                <a:latin typeface="Arial"/>
                <a:ea typeface="+mn-lt"/>
                <a:cs typeface="+mn-lt"/>
              </a:rPr>
              <a:t>The Digestive System</a:t>
            </a:r>
            <a:r>
              <a:rPr lang="en-US" sz="1100">
                <a:latin typeface="Arial"/>
                <a:ea typeface="+mn-lt"/>
                <a:cs typeface="+mn-lt"/>
              </a:rPr>
              <a:t>. [online] SlideServe. Available at: https://www.slideserve.com/evette/the-digestive-system [Accessed 19 Oct. 2022].</a:t>
            </a:r>
          </a:p>
          <a:p>
            <a:r>
              <a:rPr lang="en-US" sz="1100">
                <a:latin typeface="Arial"/>
                <a:ea typeface="+mn-lt"/>
                <a:cs typeface="+mn-lt"/>
              </a:rPr>
              <a:t>Getty Images. (n.d.). </a:t>
            </a:r>
            <a:r>
              <a:rPr lang="en-US" sz="1100" i="1">
                <a:latin typeface="Arial"/>
                <a:ea typeface="+mn-lt"/>
                <a:cs typeface="+mn-lt"/>
              </a:rPr>
              <a:t>Human body with digestive system on medical background. 3d...</a:t>
            </a:r>
            <a:r>
              <a:rPr lang="en-US" sz="1100">
                <a:latin typeface="Arial"/>
                <a:ea typeface="+mn-lt"/>
                <a:cs typeface="+mn-lt"/>
              </a:rPr>
              <a:t> [online] Available at: </a:t>
            </a:r>
            <a:r>
              <a:rPr lang="en-US" sz="1100">
                <a:latin typeface="Arial"/>
                <a:ea typeface="+mn-lt"/>
                <a:cs typeface="+mn-lt"/>
                <a:hlinkClick r:id="rId3"/>
              </a:rPr>
              <a:t>https://www.gettyimages.co.uk/detail/photo/human-body-with-digestive-system-royalty-free-image/1201820575</a:t>
            </a:r>
            <a:r>
              <a:rPr lang="en-US" sz="1100">
                <a:latin typeface="Arial"/>
                <a:ea typeface="+mn-lt"/>
                <a:cs typeface="+mn-lt"/>
              </a:rPr>
              <a:t>.</a:t>
            </a:r>
          </a:p>
          <a:p>
            <a:r>
              <a:rPr lang="en-US" sz="1100">
                <a:latin typeface="Arial"/>
                <a:ea typeface="+mn-lt"/>
                <a:cs typeface="+mn-lt"/>
              </a:rPr>
              <a:t>Mayo Clinic (2017). </a:t>
            </a:r>
            <a:r>
              <a:rPr lang="en-US" sz="1100" i="1">
                <a:latin typeface="Arial"/>
                <a:ea typeface="+mn-lt"/>
                <a:cs typeface="+mn-lt"/>
              </a:rPr>
              <a:t>Colon polyps - Symptoms and causes</a:t>
            </a:r>
            <a:r>
              <a:rPr lang="en-US" sz="1100">
                <a:latin typeface="Arial"/>
                <a:ea typeface="+mn-lt"/>
                <a:cs typeface="+mn-lt"/>
              </a:rPr>
              <a:t>. [online] Mayo Clinic. Available at: https://www.mayoclinic.org/diseases-conditions/colon-polyps/symptoms-causes/syc-20352875.</a:t>
            </a:r>
          </a:p>
          <a:p>
            <a:r>
              <a:rPr lang="en-US" sz="1100">
                <a:latin typeface="Arial"/>
                <a:ea typeface="+mn-lt"/>
                <a:cs typeface="+mn-lt"/>
              </a:rPr>
              <a:t>Nall, R. (2018). </a:t>
            </a:r>
            <a:r>
              <a:rPr lang="en-US" sz="1100" i="1">
                <a:latin typeface="Arial"/>
                <a:ea typeface="+mn-lt"/>
                <a:cs typeface="+mn-lt"/>
              </a:rPr>
              <a:t>Chemical Digestion: Definition, Purpose, Starting Point, and More</a:t>
            </a:r>
            <a:r>
              <a:rPr lang="en-US" sz="1100">
                <a:latin typeface="Arial"/>
                <a:ea typeface="+mn-lt"/>
                <a:cs typeface="+mn-lt"/>
              </a:rPr>
              <a:t>. [online] Healthline. Available at: </a:t>
            </a:r>
            <a:r>
              <a:rPr lang="en-US" sz="1100">
                <a:latin typeface="Arial"/>
                <a:ea typeface="+mn-lt"/>
                <a:cs typeface="+mn-lt"/>
                <a:hlinkClick r:id="rId4"/>
              </a:rPr>
              <a:t>https://www.healthline.com/health/chemical-digestion#chemical-vs.-mechanical</a:t>
            </a:r>
            <a:r>
              <a:rPr lang="en-US" sz="1100">
                <a:latin typeface="Arial"/>
                <a:ea typeface="+mn-lt"/>
                <a:cs typeface="+mn-lt"/>
              </a:rPr>
              <a:t>.</a:t>
            </a:r>
          </a:p>
          <a:p>
            <a:r>
              <a:rPr lang="en-US" sz="1100">
                <a:latin typeface="Arial"/>
                <a:ea typeface="+mn-lt"/>
                <a:cs typeface="+mn-lt"/>
              </a:rPr>
              <a:t>National Institute of Diabetes and Digestive and Kidney Diseases. (n.d.). </a:t>
            </a:r>
            <a:r>
              <a:rPr lang="en-US" sz="1100" i="1">
                <a:latin typeface="Arial"/>
                <a:ea typeface="+mn-lt"/>
                <a:cs typeface="+mn-lt"/>
              </a:rPr>
              <a:t>Colon Polyps | NIDDK</a:t>
            </a:r>
            <a:r>
              <a:rPr lang="en-US" sz="1100">
                <a:latin typeface="Arial"/>
                <a:ea typeface="+mn-lt"/>
                <a:cs typeface="+mn-lt"/>
              </a:rPr>
              <a:t>. [online] Available at: https://www.niddk.nih.gov/health-information/digestive-diseases/colon-polyps.</a:t>
            </a:r>
          </a:p>
          <a:p>
            <a:r>
              <a:rPr lang="en-US" sz="1100">
                <a:latin typeface="Arial"/>
                <a:ea typeface="+mn-lt"/>
                <a:cs typeface="+mn-lt"/>
              </a:rPr>
              <a:t>Program, U. of H. at M.F.S. and H.N. (2017). The Digestive System. </a:t>
            </a:r>
            <a:r>
              <a:rPr lang="en-US" sz="1100" i="1">
                <a:latin typeface="Arial"/>
                <a:ea typeface="+mn-lt"/>
                <a:cs typeface="+mn-lt"/>
              </a:rPr>
              <a:t>pressbooks-dev.oer.hawaii.edu</a:t>
            </a:r>
            <a:r>
              <a:rPr lang="en-US" sz="1100">
                <a:latin typeface="Arial"/>
                <a:ea typeface="+mn-lt"/>
                <a:cs typeface="+mn-lt"/>
              </a:rPr>
              <a:t>. [online] Available at: </a:t>
            </a:r>
            <a:r>
              <a:rPr lang="en-US" sz="1100">
                <a:latin typeface="Arial"/>
                <a:ea typeface="+mn-lt"/>
                <a:cs typeface="+mn-lt"/>
                <a:hlinkClick r:id="rId5"/>
              </a:rPr>
              <a:t>https://pressbooks-dev.oer.hawaii.edu/humannutrition/chapter/the-</a:t>
            </a:r>
            <a:r>
              <a:rPr lang="en-US" sz="1100">
                <a:latin typeface="Arial"/>
                <a:ea typeface="+mn-lt"/>
                <a:cs typeface="+mn-lt"/>
              </a:rPr>
              <a:t> digestive-system-2/ [Accessed 19 Oct. 2022].</a:t>
            </a:r>
          </a:p>
          <a:p>
            <a:r>
              <a:rPr lang="en-US" sz="1100">
                <a:latin typeface="Arial"/>
                <a:ea typeface="+mn-lt"/>
                <a:cs typeface="+mn-lt"/>
              </a:rPr>
              <a:t>Singh, R. (2007). </a:t>
            </a:r>
            <a:r>
              <a:rPr lang="en-US" sz="1100" i="1">
                <a:latin typeface="Arial"/>
                <a:ea typeface="+mn-lt"/>
                <a:cs typeface="+mn-lt"/>
              </a:rPr>
              <a:t>MOLECULAR PHYSIOLOGY Digestive system</a:t>
            </a:r>
            <a:r>
              <a:rPr lang="en-US" sz="1100">
                <a:latin typeface="Arial"/>
                <a:ea typeface="+mn-lt"/>
                <a:cs typeface="+mn-lt"/>
              </a:rPr>
              <a:t>. [online] Available at: </a:t>
            </a:r>
            <a:r>
              <a:rPr lang="en-US" sz="1100">
                <a:latin typeface="Arial"/>
                <a:ea typeface="+mn-lt"/>
                <a:cs typeface="+mn-lt"/>
                <a:hlinkClick r:id="rId6"/>
              </a:rPr>
              <a:t>http://124.124.221.9/bitstream/123456789/752/1/DigestiveSystem.pdf</a:t>
            </a:r>
            <a:r>
              <a:rPr lang="en-US" sz="1100">
                <a:latin typeface="Arial"/>
                <a:ea typeface="+mn-lt"/>
                <a:cs typeface="+mn-lt"/>
              </a:rPr>
              <a:t>.</a:t>
            </a:r>
          </a:p>
          <a:p>
            <a:r>
              <a:rPr lang="en-US" sz="1100">
                <a:latin typeface="Arial"/>
                <a:ea typeface="+mn-lt"/>
                <a:cs typeface="+mn-lt"/>
              </a:rPr>
              <a:t>What Are The Colon Cancer Symptoms - Colon Cancer Symptoms. (2010). </a:t>
            </a:r>
            <a:r>
              <a:rPr lang="en-US" sz="1100" i="1">
                <a:latin typeface="Arial"/>
                <a:ea typeface="+mn-lt"/>
                <a:cs typeface="+mn-lt"/>
              </a:rPr>
              <a:t>What Are The Colon Cancer Symptoms</a:t>
            </a:r>
            <a:r>
              <a:rPr lang="en-US" sz="1100">
                <a:latin typeface="Arial"/>
                <a:ea typeface="+mn-lt"/>
                <a:cs typeface="+mn-lt"/>
              </a:rPr>
              <a:t>. [online] Available at: https://symptoms-colon-cancer.blogspot.com/2010/04/what-are-colon-cancer-symptoms.html [Accessed 20 Oct. 2022].</a:t>
            </a:r>
            <a:endParaRPr lang="en-US" sz="1100">
              <a:latin typeface="Arial"/>
              <a:cs typeface="Calibri"/>
            </a:endParaRPr>
          </a:p>
        </p:txBody>
      </p:sp>
    </p:spTree>
    <p:extLst>
      <p:ext uri="{BB962C8B-B14F-4D97-AF65-F5344CB8AC3E}">
        <p14:creationId xmlns:p14="http://schemas.microsoft.com/office/powerpoint/2010/main" val="23239634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1150</Words>
  <Application>Microsoft Office PowerPoint</Application>
  <PresentationFormat>Widescreen</PresentationFormat>
  <Paragraphs>57</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Arial Nova</vt:lpstr>
      <vt:lpstr>Calibri</vt:lpstr>
      <vt:lpstr>Calibri Light</vt:lpstr>
      <vt:lpstr>office theme</vt:lpstr>
      <vt:lpstr>        Sabah Kauser 2026079   BSc Health and Social care Introduction to Physiology BMHP5003_BIRM Task 1 – Individual Academic Poster presentation   </vt:lpstr>
      <vt:lpstr>PowerPoint Presentation</vt:lpstr>
      <vt:lpstr>PowerPoint Presentation</vt:lpstr>
      <vt:lpstr>Digestive Dieseases – Colon Polyps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Sabah Kauser (2026079)</cp:lastModifiedBy>
  <cp:revision>1</cp:revision>
  <dcterms:created xsi:type="dcterms:W3CDTF">2022-09-26T08:45:40Z</dcterms:created>
  <dcterms:modified xsi:type="dcterms:W3CDTF">2022-10-27T21:15:33Z</dcterms:modified>
</cp:coreProperties>
</file>