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1"/>
  </p:sldMasterIdLst>
  <p:sldIdLst>
    <p:sldId id="260" r:id="rId2"/>
    <p:sldId id="256" r:id="rId3"/>
    <p:sldId id="257" r:id="rId4"/>
    <p:sldId id="258" r:id="rId5"/>
    <p:sldId id="259" r:id="rId6"/>
    <p:sldId id="261" r:id="rId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1B7DB95-8A57-B496-ED0C-30EF4073EAE6}" v="321" dt="2026-06-14T13:00:56.124"/>
    <p1510:client id="{ABD763D1-42E1-C698-63A2-D5F5AB8B1CDF}" v="426" dt="2026-06-14T17:29:41.213"/>
    <p1510:client id="{FAAFAB84-1BD6-C6FF-E6C8-29FC6BB23772}" v="31" dt="2026-06-15T07:27:24.32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svg"/><Relationship Id="rId1" Type="http://schemas.openxmlformats.org/officeDocument/2006/relationships/image" Target="../media/image1.svg"/><Relationship Id="rId6" Type="http://schemas.openxmlformats.org/officeDocument/2006/relationships/image" Target="../media/image6.svg"/><Relationship Id="rId5" Type="http://schemas.openxmlformats.org/officeDocument/2006/relationships/image" Target="../media/image5.svg"/><Relationship Id="rId4" Type="http://schemas.openxmlformats.org/officeDocument/2006/relationships/image" Target="../media/image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svg"/><Relationship Id="rId1" Type="http://schemas.openxmlformats.org/officeDocument/2006/relationships/image" Target="../media/image1.svg"/><Relationship Id="rId6" Type="http://schemas.openxmlformats.org/officeDocument/2006/relationships/image" Target="../media/image6.svg"/><Relationship Id="rId5" Type="http://schemas.openxmlformats.org/officeDocument/2006/relationships/image" Target="../media/image5.svg"/><Relationship Id="rId4" Type="http://schemas.openxmlformats.org/officeDocument/2006/relationships/image" Target="../media/image4.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33F2933-1228-4F3A-91E4-33784A17172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D4DD005-96BF-4B57-8E1B-68BEE76CB23A}">
      <dgm:prSet/>
      <dgm:spPr/>
      <dgm:t>
        <a:bodyPr/>
        <a:lstStyle/>
        <a:p>
          <a:r>
            <a:rPr lang="en-GB"/>
            <a:t>Name: Tina Aimierovbiye Ogbodu-Ehioba</a:t>
          </a:r>
          <a:endParaRPr lang="en-US"/>
        </a:p>
      </dgm:t>
    </dgm:pt>
    <dgm:pt modelId="{04552C83-304A-4065-B369-3671243407E6}" type="parTrans" cxnId="{8F59E13C-6383-4926-8DC4-5DF525D7AF07}">
      <dgm:prSet/>
      <dgm:spPr/>
      <dgm:t>
        <a:bodyPr/>
        <a:lstStyle/>
        <a:p>
          <a:endParaRPr lang="en-US"/>
        </a:p>
      </dgm:t>
    </dgm:pt>
    <dgm:pt modelId="{3AC9877D-BDBD-48D4-96CD-04D14860CDCA}" type="sibTrans" cxnId="{8F59E13C-6383-4926-8DC4-5DF525D7AF07}">
      <dgm:prSet/>
      <dgm:spPr/>
      <dgm:t>
        <a:bodyPr/>
        <a:lstStyle/>
        <a:p>
          <a:endParaRPr lang="en-US"/>
        </a:p>
      </dgm:t>
    </dgm:pt>
    <dgm:pt modelId="{EE23F29A-9A7D-45F7-A445-A1414696C8FE}">
      <dgm:prSet/>
      <dgm:spPr/>
      <dgm:t>
        <a:bodyPr/>
        <a:lstStyle/>
        <a:p>
          <a:r>
            <a:rPr lang="en-GB"/>
            <a:t>Student Number: 2541269</a:t>
          </a:r>
          <a:endParaRPr lang="en-US"/>
        </a:p>
      </dgm:t>
    </dgm:pt>
    <dgm:pt modelId="{C9D0D4A3-2B98-4B02-AA9B-F8F2F7E17863}" type="parTrans" cxnId="{9363DD7B-D6ED-46A9-8835-367C30C09399}">
      <dgm:prSet/>
      <dgm:spPr/>
      <dgm:t>
        <a:bodyPr/>
        <a:lstStyle/>
        <a:p>
          <a:endParaRPr lang="en-US"/>
        </a:p>
      </dgm:t>
    </dgm:pt>
    <dgm:pt modelId="{A78E99FB-CA94-46E0-82E5-708C25F54C5D}" type="sibTrans" cxnId="{9363DD7B-D6ED-46A9-8835-367C30C09399}">
      <dgm:prSet/>
      <dgm:spPr/>
      <dgm:t>
        <a:bodyPr/>
        <a:lstStyle/>
        <a:p>
          <a:endParaRPr lang="en-US"/>
        </a:p>
      </dgm:t>
    </dgm:pt>
    <dgm:pt modelId="{B270D6BE-6E3B-4272-B121-5455C3A2CE95}">
      <dgm:prSet/>
      <dgm:spPr/>
      <dgm:t>
        <a:bodyPr/>
        <a:lstStyle/>
        <a:p>
          <a:r>
            <a:rPr lang="en-GB"/>
            <a:t>Module Code: [LCHS4007] BIRM</a:t>
          </a:r>
          <a:endParaRPr lang="en-US"/>
        </a:p>
      </dgm:t>
    </dgm:pt>
    <dgm:pt modelId="{42311420-4495-43A1-AD90-9AB74263A2B9}" type="parTrans" cxnId="{DC334ED4-2715-448C-92B8-5B28920B5343}">
      <dgm:prSet/>
      <dgm:spPr/>
      <dgm:t>
        <a:bodyPr/>
        <a:lstStyle/>
        <a:p>
          <a:endParaRPr lang="en-US"/>
        </a:p>
      </dgm:t>
    </dgm:pt>
    <dgm:pt modelId="{A5653AC9-C8D0-4505-A4E7-A05A6D174216}" type="sibTrans" cxnId="{DC334ED4-2715-448C-92B8-5B28920B5343}">
      <dgm:prSet/>
      <dgm:spPr/>
      <dgm:t>
        <a:bodyPr/>
        <a:lstStyle/>
        <a:p>
          <a:endParaRPr lang="en-US"/>
        </a:p>
      </dgm:t>
    </dgm:pt>
    <dgm:pt modelId="{A6B6249D-DCD8-4009-96D7-82F4DC2328BB}">
      <dgm:prSet/>
      <dgm:spPr/>
      <dgm:t>
        <a:bodyPr/>
        <a:lstStyle/>
        <a:p>
          <a:r>
            <a:rPr lang="en-GB"/>
            <a:t>Module Title: Digital Skills and Research Methods</a:t>
          </a:r>
          <a:endParaRPr lang="en-US"/>
        </a:p>
      </dgm:t>
    </dgm:pt>
    <dgm:pt modelId="{FDC4A037-F49E-4123-AD2B-2D75947E8CD3}" type="parTrans" cxnId="{E719558A-2579-421E-B292-ADE2F294ADD9}">
      <dgm:prSet/>
      <dgm:spPr/>
      <dgm:t>
        <a:bodyPr/>
        <a:lstStyle/>
        <a:p>
          <a:endParaRPr lang="en-US"/>
        </a:p>
      </dgm:t>
    </dgm:pt>
    <dgm:pt modelId="{CECEBFE9-3A48-4506-A42A-CC0DEDA00F1F}" type="sibTrans" cxnId="{E719558A-2579-421E-B292-ADE2F294ADD9}">
      <dgm:prSet/>
      <dgm:spPr/>
      <dgm:t>
        <a:bodyPr/>
        <a:lstStyle/>
        <a:p>
          <a:endParaRPr lang="en-US"/>
        </a:p>
      </dgm:t>
    </dgm:pt>
    <dgm:pt modelId="{808AA6B0-04C5-4628-8D54-C55974DBB14B}">
      <dgm:prSet/>
      <dgm:spPr/>
      <dgm:t>
        <a:bodyPr/>
        <a:lstStyle/>
        <a:p>
          <a:r>
            <a:rPr lang="en-GB"/>
            <a:t>Lecturer Name: Bianca Dodgen</a:t>
          </a:r>
          <a:endParaRPr lang="en-US"/>
        </a:p>
      </dgm:t>
    </dgm:pt>
    <dgm:pt modelId="{4B806E4E-4FC5-4538-9C0C-95C2637DA3E0}" type="parTrans" cxnId="{112CA5D1-883B-4BC1-919C-8E627CE67B97}">
      <dgm:prSet/>
      <dgm:spPr/>
      <dgm:t>
        <a:bodyPr/>
        <a:lstStyle/>
        <a:p>
          <a:endParaRPr lang="en-US"/>
        </a:p>
      </dgm:t>
    </dgm:pt>
    <dgm:pt modelId="{B9BAD2C9-2E12-49F0-AB40-8AE4015796CE}" type="sibTrans" cxnId="{112CA5D1-883B-4BC1-919C-8E627CE67B97}">
      <dgm:prSet/>
      <dgm:spPr/>
      <dgm:t>
        <a:bodyPr/>
        <a:lstStyle/>
        <a:p>
          <a:endParaRPr lang="en-US"/>
        </a:p>
      </dgm:t>
    </dgm:pt>
    <dgm:pt modelId="{0CBC6FB2-62A8-4B37-940F-8BF47EE0B8CB}">
      <dgm:prSet/>
      <dgm:spPr/>
      <dgm:t>
        <a:bodyPr/>
        <a:lstStyle/>
        <a:p>
          <a:r>
            <a:rPr lang="en-GB"/>
            <a:t>Assignment Title: Staff Communication </a:t>
          </a:r>
          <a:endParaRPr lang="en-US"/>
        </a:p>
      </dgm:t>
    </dgm:pt>
    <dgm:pt modelId="{EE88D57A-E444-4174-81CA-890D513B1097}" type="parTrans" cxnId="{F409560A-D68D-4A6E-A31E-9F5F36E939CC}">
      <dgm:prSet/>
      <dgm:spPr/>
      <dgm:t>
        <a:bodyPr/>
        <a:lstStyle/>
        <a:p>
          <a:endParaRPr lang="en-US"/>
        </a:p>
      </dgm:t>
    </dgm:pt>
    <dgm:pt modelId="{ACA257EF-9F43-439F-9537-A6DCA75224E4}" type="sibTrans" cxnId="{F409560A-D68D-4A6E-A31E-9F5F36E939CC}">
      <dgm:prSet/>
      <dgm:spPr/>
      <dgm:t>
        <a:bodyPr/>
        <a:lstStyle/>
        <a:p>
          <a:endParaRPr lang="en-US"/>
        </a:p>
      </dgm:t>
    </dgm:pt>
    <dgm:pt modelId="{68AF05DE-241C-47AA-AE9B-030314CDC3C2}" type="pres">
      <dgm:prSet presAssocID="{633F2933-1228-4F3A-91E4-33784A17172D}" presName="root" presStyleCnt="0">
        <dgm:presLayoutVars>
          <dgm:dir/>
          <dgm:resizeHandles val="exact"/>
        </dgm:presLayoutVars>
      </dgm:prSet>
      <dgm:spPr/>
    </dgm:pt>
    <dgm:pt modelId="{10A46DCB-2A9D-41EA-92C2-1C49DA5FA884}" type="pres">
      <dgm:prSet presAssocID="{7D4DD005-96BF-4B57-8E1B-68BEE76CB23A}" presName="compNode" presStyleCnt="0"/>
      <dgm:spPr/>
    </dgm:pt>
    <dgm:pt modelId="{F53F2238-240B-4F6D-A407-68054A4AD54A}" type="pres">
      <dgm:prSet presAssocID="{7D4DD005-96BF-4B57-8E1B-68BEE76CB23A}" presName="bgRect" presStyleLbl="bgShp" presStyleIdx="0" presStyleCnt="6"/>
      <dgm:spPr/>
    </dgm:pt>
    <dgm:pt modelId="{BDCF3B10-6740-4BF2-952F-A9A4660DBEAD}" type="pres">
      <dgm:prSet presAssocID="{7D4DD005-96BF-4B57-8E1B-68BEE76CB23A}"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ake"/>
        </a:ext>
      </dgm:extLst>
    </dgm:pt>
    <dgm:pt modelId="{8E794A96-DA84-41E7-9845-AC466E41B5C4}" type="pres">
      <dgm:prSet presAssocID="{7D4DD005-96BF-4B57-8E1B-68BEE76CB23A}" presName="spaceRect" presStyleCnt="0"/>
      <dgm:spPr/>
    </dgm:pt>
    <dgm:pt modelId="{4F14FE1D-312E-4643-8595-DD01160A9132}" type="pres">
      <dgm:prSet presAssocID="{7D4DD005-96BF-4B57-8E1B-68BEE76CB23A}" presName="parTx" presStyleLbl="revTx" presStyleIdx="0" presStyleCnt="6">
        <dgm:presLayoutVars>
          <dgm:chMax val="0"/>
          <dgm:chPref val="0"/>
        </dgm:presLayoutVars>
      </dgm:prSet>
      <dgm:spPr/>
    </dgm:pt>
    <dgm:pt modelId="{1436DF6B-2627-4A79-9D78-6725DF6C2F61}" type="pres">
      <dgm:prSet presAssocID="{3AC9877D-BDBD-48D4-96CD-04D14860CDCA}" presName="sibTrans" presStyleCnt="0"/>
      <dgm:spPr/>
    </dgm:pt>
    <dgm:pt modelId="{8A106C4B-047F-439E-8199-7A0978560FCD}" type="pres">
      <dgm:prSet presAssocID="{EE23F29A-9A7D-45F7-A445-A1414696C8FE}" presName="compNode" presStyleCnt="0"/>
      <dgm:spPr/>
    </dgm:pt>
    <dgm:pt modelId="{B454FB80-6D04-455D-9711-E8E0177094C8}" type="pres">
      <dgm:prSet presAssocID="{EE23F29A-9A7D-45F7-A445-A1414696C8FE}" presName="bgRect" presStyleLbl="bgShp" presStyleIdx="1" presStyleCnt="6"/>
      <dgm:spPr/>
    </dgm:pt>
    <dgm:pt modelId="{4E71FE6E-6C9B-42F2-95C1-7A0D88E6381E}" type="pres">
      <dgm:prSet presAssocID="{EE23F29A-9A7D-45F7-A445-A1414696C8FE}"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1F4D1199-39D3-4C9C-AE32-21A551EA960E}" type="pres">
      <dgm:prSet presAssocID="{EE23F29A-9A7D-45F7-A445-A1414696C8FE}" presName="spaceRect" presStyleCnt="0"/>
      <dgm:spPr/>
    </dgm:pt>
    <dgm:pt modelId="{1422BCD4-81F2-4AA3-9A26-6CB461D3205E}" type="pres">
      <dgm:prSet presAssocID="{EE23F29A-9A7D-45F7-A445-A1414696C8FE}" presName="parTx" presStyleLbl="revTx" presStyleIdx="1" presStyleCnt="6">
        <dgm:presLayoutVars>
          <dgm:chMax val="0"/>
          <dgm:chPref val="0"/>
        </dgm:presLayoutVars>
      </dgm:prSet>
      <dgm:spPr/>
    </dgm:pt>
    <dgm:pt modelId="{70C94958-9C40-4E73-A350-4F3DA631C74D}" type="pres">
      <dgm:prSet presAssocID="{A78E99FB-CA94-46E0-82E5-708C25F54C5D}" presName="sibTrans" presStyleCnt="0"/>
      <dgm:spPr/>
    </dgm:pt>
    <dgm:pt modelId="{E1859998-C015-4BCA-B36D-952F97D730E2}" type="pres">
      <dgm:prSet presAssocID="{B270D6BE-6E3B-4272-B121-5455C3A2CE95}" presName="compNode" presStyleCnt="0"/>
      <dgm:spPr/>
    </dgm:pt>
    <dgm:pt modelId="{99F1BBDB-1293-4BA1-A651-A39950E969EF}" type="pres">
      <dgm:prSet presAssocID="{B270D6BE-6E3B-4272-B121-5455C3A2CE95}" presName="bgRect" presStyleLbl="bgShp" presStyleIdx="2" presStyleCnt="6"/>
      <dgm:spPr/>
    </dgm:pt>
    <dgm:pt modelId="{DCCD6C6D-3327-4BEB-A863-8684061959C0}" type="pres">
      <dgm:prSet presAssocID="{B270D6BE-6E3B-4272-B121-5455C3A2CE95}"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Processor"/>
        </a:ext>
      </dgm:extLst>
    </dgm:pt>
    <dgm:pt modelId="{0E4B8B24-826D-472F-A909-A8F6A84F190E}" type="pres">
      <dgm:prSet presAssocID="{B270D6BE-6E3B-4272-B121-5455C3A2CE95}" presName="spaceRect" presStyleCnt="0"/>
      <dgm:spPr/>
    </dgm:pt>
    <dgm:pt modelId="{1938FEDE-A1D8-4C27-A725-97FE940B2405}" type="pres">
      <dgm:prSet presAssocID="{B270D6BE-6E3B-4272-B121-5455C3A2CE95}" presName="parTx" presStyleLbl="revTx" presStyleIdx="2" presStyleCnt="6">
        <dgm:presLayoutVars>
          <dgm:chMax val="0"/>
          <dgm:chPref val="0"/>
        </dgm:presLayoutVars>
      </dgm:prSet>
      <dgm:spPr/>
    </dgm:pt>
    <dgm:pt modelId="{9420EA44-E702-45AB-BF9D-7DBBF84386C5}" type="pres">
      <dgm:prSet presAssocID="{A5653AC9-C8D0-4505-A4E7-A05A6D174216}" presName="sibTrans" presStyleCnt="0"/>
      <dgm:spPr/>
    </dgm:pt>
    <dgm:pt modelId="{101F4431-1662-4698-B3FA-7B78AA40B744}" type="pres">
      <dgm:prSet presAssocID="{A6B6249D-DCD8-4009-96D7-82F4DC2328BB}" presName="compNode" presStyleCnt="0"/>
      <dgm:spPr/>
    </dgm:pt>
    <dgm:pt modelId="{B4967010-6E14-49C7-9405-21787F7EB3EB}" type="pres">
      <dgm:prSet presAssocID="{A6B6249D-DCD8-4009-96D7-82F4DC2328BB}" presName="bgRect" presStyleLbl="bgShp" presStyleIdx="3" presStyleCnt="6"/>
      <dgm:spPr/>
    </dgm:pt>
    <dgm:pt modelId="{C2A35E5B-FA10-43BE-B8AC-5955DA972B34}" type="pres">
      <dgm:prSet presAssocID="{A6B6249D-DCD8-4009-96D7-82F4DC2328BB}"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gnifying glass"/>
        </a:ext>
      </dgm:extLst>
    </dgm:pt>
    <dgm:pt modelId="{AFA2904B-5F64-435B-A42B-AFCE0080FE1B}" type="pres">
      <dgm:prSet presAssocID="{A6B6249D-DCD8-4009-96D7-82F4DC2328BB}" presName="spaceRect" presStyleCnt="0"/>
      <dgm:spPr/>
    </dgm:pt>
    <dgm:pt modelId="{9A7C0847-280E-493B-B0E3-4E618AABDB16}" type="pres">
      <dgm:prSet presAssocID="{A6B6249D-DCD8-4009-96D7-82F4DC2328BB}" presName="parTx" presStyleLbl="revTx" presStyleIdx="3" presStyleCnt="6">
        <dgm:presLayoutVars>
          <dgm:chMax val="0"/>
          <dgm:chPref val="0"/>
        </dgm:presLayoutVars>
      </dgm:prSet>
      <dgm:spPr/>
    </dgm:pt>
    <dgm:pt modelId="{EAA2654F-B581-480C-9CD2-38B38FB8A1D4}" type="pres">
      <dgm:prSet presAssocID="{CECEBFE9-3A48-4506-A42A-CC0DEDA00F1F}" presName="sibTrans" presStyleCnt="0"/>
      <dgm:spPr/>
    </dgm:pt>
    <dgm:pt modelId="{9559CFDA-53FA-4DF2-ACD8-1E366A55B8F9}" type="pres">
      <dgm:prSet presAssocID="{808AA6B0-04C5-4628-8D54-C55974DBB14B}" presName="compNode" presStyleCnt="0"/>
      <dgm:spPr/>
    </dgm:pt>
    <dgm:pt modelId="{090A3560-2AB3-43F3-9E8D-EFD0170DBA83}" type="pres">
      <dgm:prSet presAssocID="{808AA6B0-04C5-4628-8D54-C55974DBB14B}" presName="bgRect" presStyleLbl="bgShp" presStyleIdx="4" presStyleCnt="6"/>
      <dgm:spPr/>
    </dgm:pt>
    <dgm:pt modelId="{C711344F-D215-4F89-ADAD-46BA77C7DD2D}" type="pres">
      <dgm:prSet presAssocID="{808AA6B0-04C5-4628-8D54-C55974DBB14B}"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Lecturer"/>
        </a:ext>
      </dgm:extLst>
    </dgm:pt>
    <dgm:pt modelId="{0D8532AD-1571-4AE1-8857-078BF79B81AB}" type="pres">
      <dgm:prSet presAssocID="{808AA6B0-04C5-4628-8D54-C55974DBB14B}" presName="spaceRect" presStyleCnt="0"/>
      <dgm:spPr/>
    </dgm:pt>
    <dgm:pt modelId="{CA9DD2A0-314D-4FD6-B88C-42B60EBF4285}" type="pres">
      <dgm:prSet presAssocID="{808AA6B0-04C5-4628-8D54-C55974DBB14B}" presName="parTx" presStyleLbl="revTx" presStyleIdx="4" presStyleCnt="6">
        <dgm:presLayoutVars>
          <dgm:chMax val="0"/>
          <dgm:chPref val="0"/>
        </dgm:presLayoutVars>
      </dgm:prSet>
      <dgm:spPr/>
    </dgm:pt>
    <dgm:pt modelId="{2E275F8A-1823-468D-9C6B-F8E466A87404}" type="pres">
      <dgm:prSet presAssocID="{B9BAD2C9-2E12-49F0-AB40-8AE4015796CE}" presName="sibTrans" presStyleCnt="0"/>
      <dgm:spPr/>
    </dgm:pt>
    <dgm:pt modelId="{65CA7406-1457-4332-AFFF-3F67EA341FCE}" type="pres">
      <dgm:prSet presAssocID="{0CBC6FB2-62A8-4B37-940F-8BF47EE0B8CB}" presName="compNode" presStyleCnt="0"/>
      <dgm:spPr/>
    </dgm:pt>
    <dgm:pt modelId="{17E2CFE6-9EE9-47BE-9190-4830CE7EC8DD}" type="pres">
      <dgm:prSet presAssocID="{0CBC6FB2-62A8-4B37-940F-8BF47EE0B8CB}" presName="bgRect" presStyleLbl="bgShp" presStyleIdx="5" presStyleCnt="6"/>
      <dgm:spPr/>
    </dgm:pt>
    <dgm:pt modelId="{B8D496C6-C233-4C78-A140-F72006930184}" type="pres">
      <dgm:prSet presAssocID="{0CBC6FB2-62A8-4B37-940F-8BF47EE0B8CB}"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at"/>
        </a:ext>
      </dgm:extLst>
    </dgm:pt>
    <dgm:pt modelId="{1F45101E-062E-4E19-B565-65EC9979311A}" type="pres">
      <dgm:prSet presAssocID="{0CBC6FB2-62A8-4B37-940F-8BF47EE0B8CB}" presName="spaceRect" presStyleCnt="0"/>
      <dgm:spPr/>
    </dgm:pt>
    <dgm:pt modelId="{C89FF649-344B-4227-8989-1F636CE010AE}" type="pres">
      <dgm:prSet presAssocID="{0CBC6FB2-62A8-4B37-940F-8BF47EE0B8CB}" presName="parTx" presStyleLbl="revTx" presStyleIdx="5" presStyleCnt="6">
        <dgm:presLayoutVars>
          <dgm:chMax val="0"/>
          <dgm:chPref val="0"/>
        </dgm:presLayoutVars>
      </dgm:prSet>
      <dgm:spPr/>
    </dgm:pt>
  </dgm:ptLst>
  <dgm:cxnLst>
    <dgm:cxn modelId="{F409560A-D68D-4A6E-A31E-9F5F36E939CC}" srcId="{633F2933-1228-4F3A-91E4-33784A17172D}" destId="{0CBC6FB2-62A8-4B37-940F-8BF47EE0B8CB}" srcOrd="5" destOrd="0" parTransId="{EE88D57A-E444-4174-81CA-890D513B1097}" sibTransId="{ACA257EF-9F43-439F-9537-A6DCA75224E4}"/>
    <dgm:cxn modelId="{52F7650D-7E9C-4523-A77C-6AA9214FFE2E}" type="presOf" srcId="{633F2933-1228-4F3A-91E4-33784A17172D}" destId="{68AF05DE-241C-47AA-AE9B-030314CDC3C2}" srcOrd="0" destOrd="0" presId="urn:microsoft.com/office/officeart/2018/2/layout/IconVerticalSolidList"/>
    <dgm:cxn modelId="{8F59E13C-6383-4926-8DC4-5DF525D7AF07}" srcId="{633F2933-1228-4F3A-91E4-33784A17172D}" destId="{7D4DD005-96BF-4B57-8E1B-68BEE76CB23A}" srcOrd="0" destOrd="0" parTransId="{04552C83-304A-4065-B369-3671243407E6}" sibTransId="{3AC9877D-BDBD-48D4-96CD-04D14860CDCA}"/>
    <dgm:cxn modelId="{86BBBD3D-CA43-4340-BA0B-3367A1B4DFC7}" type="presOf" srcId="{B270D6BE-6E3B-4272-B121-5455C3A2CE95}" destId="{1938FEDE-A1D8-4C27-A725-97FE940B2405}" srcOrd="0" destOrd="0" presId="urn:microsoft.com/office/officeart/2018/2/layout/IconVerticalSolidList"/>
    <dgm:cxn modelId="{7879905F-9081-4EF3-9D3E-BA017D309D42}" type="presOf" srcId="{EE23F29A-9A7D-45F7-A445-A1414696C8FE}" destId="{1422BCD4-81F2-4AA3-9A26-6CB461D3205E}" srcOrd="0" destOrd="0" presId="urn:microsoft.com/office/officeart/2018/2/layout/IconVerticalSolidList"/>
    <dgm:cxn modelId="{1E574C68-BDEA-44D4-92AF-3DF63293C980}" type="presOf" srcId="{A6B6249D-DCD8-4009-96D7-82F4DC2328BB}" destId="{9A7C0847-280E-493B-B0E3-4E618AABDB16}" srcOrd="0" destOrd="0" presId="urn:microsoft.com/office/officeart/2018/2/layout/IconVerticalSolidList"/>
    <dgm:cxn modelId="{9363DD7B-D6ED-46A9-8835-367C30C09399}" srcId="{633F2933-1228-4F3A-91E4-33784A17172D}" destId="{EE23F29A-9A7D-45F7-A445-A1414696C8FE}" srcOrd="1" destOrd="0" parTransId="{C9D0D4A3-2B98-4B02-AA9B-F8F2F7E17863}" sibTransId="{A78E99FB-CA94-46E0-82E5-708C25F54C5D}"/>
    <dgm:cxn modelId="{E7E12E86-D537-45FC-BEFF-95ED1C08BBCA}" type="presOf" srcId="{0CBC6FB2-62A8-4B37-940F-8BF47EE0B8CB}" destId="{C89FF649-344B-4227-8989-1F636CE010AE}" srcOrd="0" destOrd="0" presId="urn:microsoft.com/office/officeart/2018/2/layout/IconVerticalSolidList"/>
    <dgm:cxn modelId="{E719558A-2579-421E-B292-ADE2F294ADD9}" srcId="{633F2933-1228-4F3A-91E4-33784A17172D}" destId="{A6B6249D-DCD8-4009-96D7-82F4DC2328BB}" srcOrd="3" destOrd="0" parTransId="{FDC4A037-F49E-4123-AD2B-2D75947E8CD3}" sibTransId="{CECEBFE9-3A48-4506-A42A-CC0DEDA00F1F}"/>
    <dgm:cxn modelId="{112CA5D1-883B-4BC1-919C-8E627CE67B97}" srcId="{633F2933-1228-4F3A-91E4-33784A17172D}" destId="{808AA6B0-04C5-4628-8D54-C55974DBB14B}" srcOrd="4" destOrd="0" parTransId="{4B806E4E-4FC5-4538-9C0C-95C2637DA3E0}" sibTransId="{B9BAD2C9-2E12-49F0-AB40-8AE4015796CE}"/>
    <dgm:cxn modelId="{DC334ED4-2715-448C-92B8-5B28920B5343}" srcId="{633F2933-1228-4F3A-91E4-33784A17172D}" destId="{B270D6BE-6E3B-4272-B121-5455C3A2CE95}" srcOrd="2" destOrd="0" parTransId="{42311420-4495-43A1-AD90-9AB74263A2B9}" sibTransId="{A5653AC9-C8D0-4505-A4E7-A05A6D174216}"/>
    <dgm:cxn modelId="{72CC41D7-7FBA-4616-8FF8-D24E5FCF14E8}" type="presOf" srcId="{808AA6B0-04C5-4628-8D54-C55974DBB14B}" destId="{CA9DD2A0-314D-4FD6-B88C-42B60EBF4285}" srcOrd="0" destOrd="0" presId="urn:microsoft.com/office/officeart/2018/2/layout/IconVerticalSolidList"/>
    <dgm:cxn modelId="{FB5DF5E4-662D-4806-AEB2-62C00925B6DB}" type="presOf" srcId="{7D4DD005-96BF-4B57-8E1B-68BEE76CB23A}" destId="{4F14FE1D-312E-4643-8595-DD01160A9132}" srcOrd="0" destOrd="0" presId="urn:microsoft.com/office/officeart/2018/2/layout/IconVerticalSolidList"/>
    <dgm:cxn modelId="{7FF13C4A-DD2E-4915-8FF4-085D7B459C81}" type="presParOf" srcId="{68AF05DE-241C-47AA-AE9B-030314CDC3C2}" destId="{10A46DCB-2A9D-41EA-92C2-1C49DA5FA884}" srcOrd="0" destOrd="0" presId="urn:microsoft.com/office/officeart/2018/2/layout/IconVerticalSolidList"/>
    <dgm:cxn modelId="{BF461E39-EF9B-4730-A4AC-E03391840B6B}" type="presParOf" srcId="{10A46DCB-2A9D-41EA-92C2-1C49DA5FA884}" destId="{F53F2238-240B-4F6D-A407-68054A4AD54A}" srcOrd="0" destOrd="0" presId="urn:microsoft.com/office/officeart/2018/2/layout/IconVerticalSolidList"/>
    <dgm:cxn modelId="{3AB35414-E3DE-49F7-A32D-EE6ED9C6F5E1}" type="presParOf" srcId="{10A46DCB-2A9D-41EA-92C2-1C49DA5FA884}" destId="{BDCF3B10-6740-4BF2-952F-A9A4660DBEAD}" srcOrd="1" destOrd="0" presId="urn:microsoft.com/office/officeart/2018/2/layout/IconVerticalSolidList"/>
    <dgm:cxn modelId="{D372AAF8-13C3-4E57-BC14-A13761B8D331}" type="presParOf" srcId="{10A46DCB-2A9D-41EA-92C2-1C49DA5FA884}" destId="{8E794A96-DA84-41E7-9845-AC466E41B5C4}" srcOrd="2" destOrd="0" presId="urn:microsoft.com/office/officeart/2018/2/layout/IconVerticalSolidList"/>
    <dgm:cxn modelId="{FA4DD842-048B-4749-8D54-E8179A30FB8D}" type="presParOf" srcId="{10A46DCB-2A9D-41EA-92C2-1C49DA5FA884}" destId="{4F14FE1D-312E-4643-8595-DD01160A9132}" srcOrd="3" destOrd="0" presId="urn:microsoft.com/office/officeart/2018/2/layout/IconVerticalSolidList"/>
    <dgm:cxn modelId="{2507D20F-E93C-4930-8E61-E11CA364AC08}" type="presParOf" srcId="{68AF05DE-241C-47AA-AE9B-030314CDC3C2}" destId="{1436DF6B-2627-4A79-9D78-6725DF6C2F61}" srcOrd="1" destOrd="0" presId="urn:microsoft.com/office/officeart/2018/2/layout/IconVerticalSolidList"/>
    <dgm:cxn modelId="{C7578C4C-9288-4BF7-9E82-12E70C9ABF6F}" type="presParOf" srcId="{68AF05DE-241C-47AA-AE9B-030314CDC3C2}" destId="{8A106C4B-047F-439E-8199-7A0978560FCD}" srcOrd="2" destOrd="0" presId="urn:microsoft.com/office/officeart/2018/2/layout/IconVerticalSolidList"/>
    <dgm:cxn modelId="{3F512F8F-88DD-4033-AA27-A1B05008EF52}" type="presParOf" srcId="{8A106C4B-047F-439E-8199-7A0978560FCD}" destId="{B454FB80-6D04-455D-9711-E8E0177094C8}" srcOrd="0" destOrd="0" presId="urn:microsoft.com/office/officeart/2018/2/layout/IconVerticalSolidList"/>
    <dgm:cxn modelId="{C49B740E-7E05-4310-AE08-316F5C06772C}" type="presParOf" srcId="{8A106C4B-047F-439E-8199-7A0978560FCD}" destId="{4E71FE6E-6C9B-42F2-95C1-7A0D88E6381E}" srcOrd="1" destOrd="0" presId="urn:microsoft.com/office/officeart/2018/2/layout/IconVerticalSolidList"/>
    <dgm:cxn modelId="{4C08B039-9F7D-4E87-809E-CDE93FF9D0B8}" type="presParOf" srcId="{8A106C4B-047F-439E-8199-7A0978560FCD}" destId="{1F4D1199-39D3-4C9C-AE32-21A551EA960E}" srcOrd="2" destOrd="0" presId="urn:microsoft.com/office/officeart/2018/2/layout/IconVerticalSolidList"/>
    <dgm:cxn modelId="{F1A643EB-DA37-41B7-8477-6FE978DE95A8}" type="presParOf" srcId="{8A106C4B-047F-439E-8199-7A0978560FCD}" destId="{1422BCD4-81F2-4AA3-9A26-6CB461D3205E}" srcOrd="3" destOrd="0" presId="urn:microsoft.com/office/officeart/2018/2/layout/IconVerticalSolidList"/>
    <dgm:cxn modelId="{B897D11F-D51D-477B-9AA9-94266E64FC4E}" type="presParOf" srcId="{68AF05DE-241C-47AA-AE9B-030314CDC3C2}" destId="{70C94958-9C40-4E73-A350-4F3DA631C74D}" srcOrd="3" destOrd="0" presId="urn:microsoft.com/office/officeart/2018/2/layout/IconVerticalSolidList"/>
    <dgm:cxn modelId="{53963BA4-D630-40E5-AB13-FE7C5DC6F2D8}" type="presParOf" srcId="{68AF05DE-241C-47AA-AE9B-030314CDC3C2}" destId="{E1859998-C015-4BCA-B36D-952F97D730E2}" srcOrd="4" destOrd="0" presId="urn:microsoft.com/office/officeart/2018/2/layout/IconVerticalSolidList"/>
    <dgm:cxn modelId="{4C0FF5B8-1FF0-4B0C-AF01-F118CD6D70FD}" type="presParOf" srcId="{E1859998-C015-4BCA-B36D-952F97D730E2}" destId="{99F1BBDB-1293-4BA1-A651-A39950E969EF}" srcOrd="0" destOrd="0" presId="urn:microsoft.com/office/officeart/2018/2/layout/IconVerticalSolidList"/>
    <dgm:cxn modelId="{1E5B0361-FAF8-4755-BFFD-A97CFB6F8750}" type="presParOf" srcId="{E1859998-C015-4BCA-B36D-952F97D730E2}" destId="{DCCD6C6D-3327-4BEB-A863-8684061959C0}" srcOrd="1" destOrd="0" presId="urn:microsoft.com/office/officeart/2018/2/layout/IconVerticalSolidList"/>
    <dgm:cxn modelId="{AFB975ED-1FB6-4A43-A8E2-B86539DCA61F}" type="presParOf" srcId="{E1859998-C015-4BCA-B36D-952F97D730E2}" destId="{0E4B8B24-826D-472F-A909-A8F6A84F190E}" srcOrd="2" destOrd="0" presId="urn:microsoft.com/office/officeart/2018/2/layout/IconVerticalSolidList"/>
    <dgm:cxn modelId="{050E5CE9-37E0-40F2-A65F-69E4C8584F27}" type="presParOf" srcId="{E1859998-C015-4BCA-B36D-952F97D730E2}" destId="{1938FEDE-A1D8-4C27-A725-97FE940B2405}" srcOrd="3" destOrd="0" presId="urn:microsoft.com/office/officeart/2018/2/layout/IconVerticalSolidList"/>
    <dgm:cxn modelId="{A2031B3D-A729-43EC-AA56-5EBBF309DF90}" type="presParOf" srcId="{68AF05DE-241C-47AA-AE9B-030314CDC3C2}" destId="{9420EA44-E702-45AB-BF9D-7DBBF84386C5}" srcOrd="5" destOrd="0" presId="urn:microsoft.com/office/officeart/2018/2/layout/IconVerticalSolidList"/>
    <dgm:cxn modelId="{BC8114BE-FA30-4F1B-9887-260EC433CAB0}" type="presParOf" srcId="{68AF05DE-241C-47AA-AE9B-030314CDC3C2}" destId="{101F4431-1662-4698-B3FA-7B78AA40B744}" srcOrd="6" destOrd="0" presId="urn:microsoft.com/office/officeart/2018/2/layout/IconVerticalSolidList"/>
    <dgm:cxn modelId="{FD1A07DA-F342-43A3-A098-B312AEE6E754}" type="presParOf" srcId="{101F4431-1662-4698-B3FA-7B78AA40B744}" destId="{B4967010-6E14-49C7-9405-21787F7EB3EB}" srcOrd="0" destOrd="0" presId="urn:microsoft.com/office/officeart/2018/2/layout/IconVerticalSolidList"/>
    <dgm:cxn modelId="{570F58EA-6C9F-42B0-816B-FADD85375F05}" type="presParOf" srcId="{101F4431-1662-4698-B3FA-7B78AA40B744}" destId="{C2A35E5B-FA10-43BE-B8AC-5955DA972B34}" srcOrd="1" destOrd="0" presId="urn:microsoft.com/office/officeart/2018/2/layout/IconVerticalSolidList"/>
    <dgm:cxn modelId="{315B81AD-FBE5-466B-92DB-D14113C23CA3}" type="presParOf" srcId="{101F4431-1662-4698-B3FA-7B78AA40B744}" destId="{AFA2904B-5F64-435B-A42B-AFCE0080FE1B}" srcOrd="2" destOrd="0" presId="urn:microsoft.com/office/officeart/2018/2/layout/IconVerticalSolidList"/>
    <dgm:cxn modelId="{C965365D-884C-4986-8FB2-0718ABFB0DD2}" type="presParOf" srcId="{101F4431-1662-4698-B3FA-7B78AA40B744}" destId="{9A7C0847-280E-493B-B0E3-4E618AABDB16}" srcOrd="3" destOrd="0" presId="urn:microsoft.com/office/officeart/2018/2/layout/IconVerticalSolidList"/>
    <dgm:cxn modelId="{4663983E-23F9-417A-A933-05A7269D2CF5}" type="presParOf" srcId="{68AF05DE-241C-47AA-AE9B-030314CDC3C2}" destId="{EAA2654F-B581-480C-9CD2-38B38FB8A1D4}" srcOrd="7" destOrd="0" presId="urn:microsoft.com/office/officeart/2018/2/layout/IconVerticalSolidList"/>
    <dgm:cxn modelId="{0631B7B5-4A26-45BF-B3B9-0682E446888A}" type="presParOf" srcId="{68AF05DE-241C-47AA-AE9B-030314CDC3C2}" destId="{9559CFDA-53FA-4DF2-ACD8-1E366A55B8F9}" srcOrd="8" destOrd="0" presId="urn:microsoft.com/office/officeart/2018/2/layout/IconVerticalSolidList"/>
    <dgm:cxn modelId="{CA860210-A6BB-4C24-855A-35976A19CDC0}" type="presParOf" srcId="{9559CFDA-53FA-4DF2-ACD8-1E366A55B8F9}" destId="{090A3560-2AB3-43F3-9E8D-EFD0170DBA83}" srcOrd="0" destOrd="0" presId="urn:microsoft.com/office/officeart/2018/2/layout/IconVerticalSolidList"/>
    <dgm:cxn modelId="{C4C2B302-371E-42E6-B9CD-45EB38B46277}" type="presParOf" srcId="{9559CFDA-53FA-4DF2-ACD8-1E366A55B8F9}" destId="{C711344F-D215-4F89-ADAD-46BA77C7DD2D}" srcOrd="1" destOrd="0" presId="urn:microsoft.com/office/officeart/2018/2/layout/IconVerticalSolidList"/>
    <dgm:cxn modelId="{A8B6A34C-CC15-4379-B9A8-69BC7FC59D26}" type="presParOf" srcId="{9559CFDA-53FA-4DF2-ACD8-1E366A55B8F9}" destId="{0D8532AD-1571-4AE1-8857-078BF79B81AB}" srcOrd="2" destOrd="0" presId="urn:microsoft.com/office/officeart/2018/2/layout/IconVerticalSolidList"/>
    <dgm:cxn modelId="{15807F8C-22DA-4510-84CA-8274BB93441A}" type="presParOf" srcId="{9559CFDA-53FA-4DF2-ACD8-1E366A55B8F9}" destId="{CA9DD2A0-314D-4FD6-B88C-42B60EBF4285}" srcOrd="3" destOrd="0" presId="urn:microsoft.com/office/officeart/2018/2/layout/IconVerticalSolidList"/>
    <dgm:cxn modelId="{5E2DB10F-B900-4777-B71B-24FB215C813E}" type="presParOf" srcId="{68AF05DE-241C-47AA-AE9B-030314CDC3C2}" destId="{2E275F8A-1823-468D-9C6B-F8E466A87404}" srcOrd="9" destOrd="0" presId="urn:microsoft.com/office/officeart/2018/2/layout/IconVerticalSolidList"/>
    <dgm:cxn modelId="{D0B8CAF2-305A-4613-8D78-DF0C752FC508}" type="presParOf" srcId="{68AF05DE-241C-47AA-AE9B-030314CDC3C2}" destId="{65CA7406-1457-4332-AFFF-3F67EA341FCE}" srcOrd="10" destOrd="0" presId="urn:microsoft.com/office/officeart/2018/2/layout/IconVerticalSolidList"/>
    <dgm:cxn modelId="{443BE93C-F189-481D-BB84-1B9886175D2B}" type="presParOf" srcId="{65CA7406-1457-4332-AFFF-3F67EA341FCE}" destId="{17E2CFE6-9EE9-47BE-9190-4830CE7EC8DD}" srcOrd="0" destOrd="0" presId="urn:microsoft.com/office/officeart/2018/2/layout/IconVerticalSolidList"/>
    <dgm:cxn modelId="{17820167-3D2D-4342-8CEE-B4BFD409C6F7}" type="presParOf" srcId="{65CA7406-1457-4332-AFFF-3F67EA341FCE}" destId="{B8D496C6-C233-4C78-A140-F72006930184}" srcOrd="1" destOrd="0" presId="urn:microsoft.com/office/officeart/2018/2/layout/IconVerticalSolidList"/>
    <dgm:cxn modelId="{4D9DAD5D-9503-4D7C-B1B5-11CE5E9DA312}" type="presParOf" srcId="{65CA7406-1457-4332-AFFF-3F67EA341FCE}" destId="{1F45101E-062E-4E19-B565-65EC9979311A}" srcOrd="2" destOrd="0" presId="urn:microsoft.com/office/officeart/2018/2/layout/IconVerticalSolidList"/>
    <dgm:cxn modelId="{EA9AEB12-8CBB-441C-9AAC-185F60452B3D}" type="presParOf" srcId="{65CA7406-1457-4332-AFFF-3F67EA341FCE}" destId="{C89FF649-344B-4227-8989-1F636CE010A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3F2238-240B-4F6D-A407-68054A4AD54A}">
      <dsp:nvSpPr>
        <dsp:cNvPr id="0" name=""/>
        <dsp:cNvSpPr/>
      </dsp:nvSpPr>
      <dsp:spPr>
        <a:xfrm>
          <a:off x="0" y="1808"/>
          <a:ext cx="6245265" cy="7704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CF3B10-6740-4BF2-952F-A9A4660DBEAD}">
      <dsp:nvSpPr>
        <dsp:cNvPr id="0" name=""/>
        <dsp:cNvSpPr/>
      </dsp:nvSpPr>
      <dsp:spPr>
        <a:xfrm>
          <a:off x="233059" y="175158"/>
          <a:ext cx="423745" cy="42374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F14FE1D-312E-4643-8595-DD01160A9132}">
      <dsp:nvSpPr>
        <dsp:cNvPr id="0" name=""/>
        <dsp:cNvSpPr/>
      </dsp:nvSpPr>
      <dsp:spPr>
        <a:xfrm>
          <a:off x="889864" y="1808"/>
          <a:ext cx="5355400" cy="770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39" tIns="81539" rIns="81539" bIns="81539" numCol="1" spcCol="1270" anchor="ctr" anchorCtr="0">
          <a:noAutofit/>
        </a:bodyPr>
        <a:lstStyle/>
        <a:p>
          <a:pPr marL="0" lvl="0" indent="0" algn="l" defTabSz="844550">
            <a:lnSpc>
              <a:spcPct val="90000"/>
            </a:lnSpc>
            <a:spcBef>
              <a:spcPct val="0"/>
            </a:spcBef>
            <a:spcAft>
              <a:spcPct val="35000"/>
            </a:spcAft>
            <a:buNone/>
          </a:pPr>
          <a:r>
            <a:rPr lang="en-GB" sz="1900" kern="1200"/>
            <a:t>Name: Tina Aimierovbiye Ogbodu-Ehioba</a:t>
          </a:r>
          <a:endParaRPr lang="en-US" sz="1900" kern="1200"/>
        </a:p>
      </dsp:txBody>
      <dsp:txXfrm>
        <a:off x="889864" y="1808"/>
        <a:ext cx="5355400" cy="770445"/>
      </dsp:txXfrm>
    </dsp:sp>
    <dsp:sp modelId="{B454FB80-6D04-455D-9711-E8E0177094C8}">
      <dsp:nvSpPr>
        <dsp:cNvPr id="0" name=""/>
        <dsp:cNvSpPr/>
      </dsp:nvSpPr>
      <dsp:spPr>
        <a:xfrm>
          <a:off x="0" y="964865"/>
          <a:ext cx="6245265" cy="7704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71FE6E-6C9B-42F2-95C1-7A0D88E6381E}">
      <dsp:nvSpPr>
        <dsp:cNvPr id="0" name=""/>
        <dsp:cNvSpPr/>
      </dsp:nvSpPr>
      <dsp:spPr>
        <a:xfrm>
          <a:off x="233059" y="1138215"/>
          <a:ext cx="423745" cy="42374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422BCD4-81F2-4AA3-9A26-6CB461D3205E}">
      <dsp:nvSpPr>
        <dsp:cNvPr id="0" name=""/>
        <dsp:cNvSpPr/>
      </dsp:nvSpPr>
      <dsp:spPr>
        <a:xfrm>
          <a:off x="889864" y="964865"/>
          <a:ext cx="5355400" cy="770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39" tIns="81539" rIns="81539" bIns="81539" numCol="1" spcCol="1270" anchor="ctr" anchorCtr="0">
          <a:noAutofit/>
        </a:bodyPr>
        <a:lstStyle/>
        <a:p>
          <a:pPr marL="0" lvl="0" indent="0" algn="l" defTabSz="844550">
            <a:lnSpc>
              <a:spcPct val="90000"/>
            </a:lnSpc>
            <a:spcBef>
              <a:spcPct val="0"/>
            </a:spcBef>
            <a:spcAft>
              <a:spcPct val="35000"/>
            </a:spcAft>
            <a:buNone/>
          </a:pPr>
          <a:r>
            <a:rPr lang="en-GB" sz="1900" kern="1200"/>
            <a:t>Student Number: 2541269</a:t>
          </a:r>
          <a:endParaRPr lang="en-US" sz="1900" kern="1200"/>
        </a:p>
      </dsp:txBody>
      <dsp:txXfrm>
        <a:off x="889864" y="964865"/>
        <a:ext cx="5355400" cy="770445"/>
      </dsp:txXfrm>
    </dsp:sp>
    <dsp:sp modelId="{99F1BBDB-1293-4BA1-A651-A39950E969EF}">
      <dsp:nvSpPr>
        <dsp:cNvPr id="0" name=""/>
        <dsp:cNvSpPr/>
      </dsp:nvSpPr>
      <dsp:spPr>
        <a:xfrm>
          <a:off x="0" y="1927922"/>
          <a:ext cx="6245265" cy="7704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CD6C6D-3327-4BEB-A863-8684061959C0}">
      <dsp:nvSpPr>
        <dsp:cNvPr id="0" name=""/>
        <dsp:cNvSpPr/>
      </dsp:nvSpPr>
      <dsp:spPr>
        <a:xfrm>
          <a:off x="233059" y="2101272"/>
          <a:ext cx="423745" cy="42374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938FEDE-A1D8-4C27-A725-97FE940B2405}">
      <dsp:nvSpPr>
        <dsp:cNvPr id="0" name=""/>
        <dsp:cNvSpPr/>
      </dsp:nvSpPr>
      <dsp:spPr>
        <a:xfrm>
          <a:off x="889864" y="1927922"/>
          <a:ext cx="5355400" cy="770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39" tIns="81539" rIns="81539" bIns="81539" numCol="1" spcCol="1270" anchor="ctr" anchorCtr="0">
          <a:noAutofit/>
        </a:bodyPr>
        <a:lstStyle/>
        <a:p>
          <a:pPr marL="0" lvl="0" indent="0" algn="l" defTabSz="844550">
            <a:lnSpc>
              <a:spcPct val="90000"/>
            </a:lnSpc>
            <a:spcBef>
              <a:spcPct val="0"/>
            </a:spcBef>
            <a:spcAft>
              <a:spcPct val="35000"/>
            </a:spcAft>
            <a:buNone/>
          </a:pPr>
          <a:r>
            <a:rPr lang="en-GB" sz="1900" kern="1200"/>
            <a:t>Module Code: [LCHS4007] BIRM</a:t>
          </a:r>
          <a:endParaRPr lang="en-US" sz="1900" kern="1200"/>
        </a:p>
      </dsp:txBody>
      <dsp:txXfrm>
        <a:off x="889864" y="1927922"/>
        <a:ext cx="5355400" cy="770445"/>
      </dsp:txXfrm>
    </dsp:sp>
    <dsp:sp modelId="{B4967010-6E14-49C7-9405-21787F7EB3EB}">
      <dsp:nvSpPr>
        <dsp:cNvPr id="0" name=""/>
        <dsp:cNvSpPr/>
      </dsp:nvSpPr>
      <dsp:spPr>
        <a:xfrm>
          <a:off x="0" y="2890979"/>
          <a:ext cx="6245265" cy="7704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A35E5B-FA10-43BE-B8AC-5955DA972B34}">
      <dsp:nvSpPr>
        <dsp:cNvPr id="0" name=""/>
        <dsp:cNvSpPr/>
      </dsp:nvSpPr>
      <dsp:spPr>
        <a:xfrm>
          <a:off x="233059" y="3064329"/>
          <a:ext cx="423745" cy="42374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A7C0847-280E-493B-B0E3-4E618AABDB16}">
      <dsp:nvSpPr>
        <dsp:cNvPr id="0" name=""/>
        <dsp:cNvSpPr/>
      </dsp:nvSpPr>
      <dsp:spPr>
        <a:xfrm>
          <a:off x="889864" y="2890979"/>
          <a:ext cx="5355400" cy="770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39" tIns="81539" rIns="81539" bIns="81539" numCol="1" spcCol="1270" anchor="ctr" anchorCtr="0">
          <a:noAutofit/>
        </a:bodyPr>
        <a:lstStyle/>
        <a:p>
          <a:pPr marL="0" lvl="0" indent="0" algn="l" defTabSz="844550">
            <a:lnSpc>
              <a:spcPct val="90000"/>
            </a:lnSpc>
            <a:spcBef>
              <a:spcPct val="0"/>
            </a:spcBef>
            <a:spcAft>
              <a:spcPct val="35000"/>
            </a:spcAft>
            <a:buNone/>
          </a:pPr>
          <a:r>
            <a:rPr lang="en-GB" sz="1900" kern="1200"/>
            <a:t>Module Title: Digital Skills and Research Methods</a:t>
          </a:r>
          <a:endParaRPr lang="en-US" sz="1900" kern="1200"/>
        </a:p>
      </dsp:txBody>
      <dsp:txXfrm>
        <a:off x="889864" y="2890979"/>
        <a:ext cx="5355400" cy="770445"/>
      </dsp:txXfrm>
    </dsp:sp>
    <dsp:sp modelId="{090A3560-2AB3-43F3-9E8D-EFD0170DBA83}">
      <dsp:nvSpPr>
        <dsp:cNvPr id="0" name=""/>
        <dsp:cNvSpPr/>
      </dsp:nvSpPr>
      <dsp:spPr>
        <a:xfrm>
          <a:off x="0" y="3854036"/>
          <a:ext cx="6245265" cy="7704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11344F-D215-4F89-ADAD-46BA77C7DD2D}">
      <dsp:nvSpPr>
        <dsp:cNvPr id="0" name=""/>
        <dsp:cNvSpPr/>
      </dsp:nvSpPr>
      <dsp:spPr>
        <a:xfrm>
          <a:off x="233059" y="4027386"/>
          <a:ext cx="423745" cy="42374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A9DD2A0-314D-4FD6-B88C-42B60EBF4285}">
      <dsp:nvSpPr>
        <dsp:cNvPr id="0" name=""/>
        <dsp:cNvSpPr/>
      </dsp:nvSpPr>
      <dsp:spPr>
        <a:xfrm>
          <a:off x="889864" y="3854036"/>
          <a:ext cx="5355400" cy="770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39" tIns="81539" rIns="81539" bIns="81539" numCol="1" spcCol="1270" anchor="ctr" anchorCtr="0">
          <a:noAutofit/>
        </a:bodyPr>
        <a:lstStyle/>
        <a:p>
          <a:pPr marL="0" lvl="0" indent="0" algn="l" defTabSz="844550">
            <a:lnSpc>
              <a:spcPct val="90000"/>
            </a:lnSpc>
            <a:spcBef>
              <a:spcPct val="0"/>
            </a:spcBef>
            <a:spcAft>
              <a:spcPct val="35000"/>
            </a:spcAft>
            <a:buNone/>
          </a:pPr>
          <a:r>
            <a:rPr lang="en-GB" sz="1900" kern="1200"/>
            <a:t>Lecturer Name: Bianca Dodgen</a:t>
          </a:r>
          <a:endParaRPr lang="en-US" sz="1900" kern="1200"/>
        </a:p>
      </dsp:txBody>
      <dsp:txXfrm>
        <a:off x="889864" y="3854036"/>
        <a:ext cx="5355400" cy="770445"/>
      </dsp:txXfrm>
    </dsp:sp>
    <dsp:sp modelId="{17E2CFE6-9EE9-47BE-9190-4830CE7EC8DD}">
      <dsp:nvSpPr>
        <dsp:cNvPr id="0" name=""/>
        <dsp:cNvSpPr/>
      </dsp:nvSpPr>
      <dsp:spPr>
        <a:xfrm>
          <a:off x="0" y="4817093"/>
          <a:ext cx="6245265" cy="7704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8D496C6-C233-4C78-A140-F72006930184}">
      <dsp:nvSpPr>
        <dsp:cNvPr id="0" name=""/>
        <dsp:cNvSpPr/>
      </dsp:nvSpPr>
      <dsp:spPr>
        <a:xfrm>
          <a:off x="233059" y="4990443"/>
          <a:ext cx="423745" cy="42374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89FF649-344B-4227-8989-1F636CE010AE}">
      <dsp:nvSpPr>
        <dsp:cNvPr id="0" name=""/>
        <dsp:cNvSpPr/>
      </dsp:nvSpPr>
      <dsp:spPr>
        <a:xfrm>
          <a:off x="889864" y="4817093"/>
          <a:ext cx="5355400" cy="770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39" tIns="81539" rIns="81539" bIns="81539" numCol="1" spcCol="1270" anchor="ctr" anchorCtr="0">
          <a:noAutofit/>
        </a:bodyPr>
        <a:lstStyle/>
        <a:p>
          <a:pPr marL="0" lvl="0" indent="0" algn="l" defTabSz="844550">
            <a:lnSpc>
              <a:spcPct val="90000"/>
            </a:lnSpc>
            <a:spcBef>
              <a:spcPct val="0"/>
            </a:spcBef>
            <a:spcAft>
              <a:spcPct val="35000"/>
            </a:spcAft>
            <a:buNone/>
          </a:pPr>
          <a:r>
            <a:rPr lang="en-GB" sz="1900" kern="1200"/>
            <a:t>Assignment Title: Staff Communication </a:t>
          </a:r>
          <a:endParaRPr lang="en-US" sz="1900" kern="1200"/>
        </a:p>
      </dsp:txBody>
      <dsp:txXfrm>
        <a:off x="889864" y="4817093"/>
        <a:ext cx="5355400" cy="77044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04406-9FC5-ACFE-893D-D4EADEB1A89D}"/>
              </a:ext>
            </a:extLst>
          </p:cNvPr>
          <p:cNvSpPr>
            <a:spLocks noGrp="1"/>
          </p:cNvSpPr>
          <p:nvPr>
            <p:ph type="ctrTitle"/>
          </p:nvPr>
        </p:nvSpPr>
        <p:spPr>
          <a:xfrm>
            <a:off x="308388" y="745440"/>
            <a:ext cx="8132227" cy="3559859"/>
          </a:xfrm>
        </p:spPr>
        <p:txBody>
          <a:bodyPr anchor="t">
            <a:normAutofit/>
          </a:bodyPr>
          <a:lstStyle>
            <a:lvl1pPr algn="l">
              <a:defRPr sz="5400"/>
            </a:lvl1pPr>
          </a:lstStyle>
          <a:p>
            <a:r>
              <a:rPr lang="en-US" dirty="0"/>
              <a:t>Click to edit Master title style</a:t>
            </a:r>
          </a:p>
        </p:txBody>
      </p:sp>
      <p:sp>
        <p:nvSpPr>
          <p:cNvPr id="3" name="Subtitle 2">
            <a:extLst>
              <a:ext uri="{FF2B5EF4-FFF2-40B4-BE49-F238E27FC236}">
                <a16:creationId xmlns:a16="http://schemas.microsoft.com/office/drawing/2014/main" id="{BC0AF19C-C14B-F137-2DE9-1992459045F5}"/>
              </a:ext>
            </a:extLst>
          </p:cNvPr>
          <p:cNvSpPr>
            <a:spLocks noGrp="1"/>
          </p:cNvSpPr>
          <p:nvPr>
            <p:ph type="subTitle" idx="1"/>
          </p:nvPr>
        </p:nvSpPr>
        <p:spPr>
          <a:xfrm>
            <a:off x="317308" y="4669316"/>
            <a:ext cx="8132227" cy="135048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7AC6A999-B8D4-1774-9F1B-9F9FE1B3BFA6}"/>
              </a:ext>
            </a:extLst>
          </p:cNvPr>
          <p:cNvSpPr>
            <a:spLocks noGrp="1"/>
          </p:cNvSpPr>
          <p:nvPr>
            <p:ph type="dt" sz="half" idx="10"/>
          </p:nvPr>
        </p:nvSpPr>
        <p:spPr/>
        <p:txBody>
          <a:bodyPr/>
          <a:lstStyle/>
          <a:p>
            <a:fld id="{F2EE3B7B-C7B5-42CF-90CF-67B3D21B2314}" type="datetimeFigureOut">
              <a:rPr lang="en-US" dirty="0"/>
              <a:t>6/19/2026</a:t>
            </a:fld>
            <a:endParaRPr lang="en-US" dirty="0"/>
          </a:p>
        </p:txBody>
      </p:sp>
      <p:sp>
        <p:nvSpPr>
          <p:cNvPr id="5" name="Footer Placeholder 4">
            <a:extLst>
              <a:ext uri="{FF2B5EF4-FFF2-40B4-BE49-F238E27FC236}">
                <a16:creationId xmlns:a16="http://schemas.microsoft.com/office/drawing/2014/main" id="{61165D5D-2AE2-6F91-D1EB-6DD8FC3CE64C}"/>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BF0029E4-3A4E-970A-17A8-1E17D37D1F2B}"/>
              </a:ext>
            </a:extLst>
          </p:cNvPr>
          <p:cNvSpPr>
            <a:spLocks noGrp="1"/>
          </p:cNvSpPr>
          <p:nvPr>
            <p:ph type="sldNum" sz="quarter" idx="12"/>
          </p:nvPr>
        </p:nvSpPr>
        <p:spPr/>
        <p:txBody>
          <a:bodyPr/>
          <a:lstStyle/>
          <a:p>
            <a:fld id="{6E91CC32-6A6B-4E2E-BBA1-6864F305DA26}" type="slidenum">
              <a:rPr lang="en-US" dirty="0"/>
              <a:t>‹#›</a:t>
            </a:fld>
            <a:endParaRPr lang="en-US" dirty="0"/>
          </a:p>
        </p:txBody>
      </p:sp>
    </p:spTree>
    <p:extLst>
      <p:ext uri="{BB962C8B-B14F-4D97-AF65-F5344CB8AC3E}">
        <p14:creationId xmlns:p14="http://schemas.microsoft.com/office/powerpoint/2010/main" val="181935961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5D22A-1F6D-0DE5-E04A-DC466353DA6F}"/>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604ADD6F-7C93-3CD3-AC8D-28A78787CBBD}"/>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9706E74-14FC-84D9-4B41-7D9FB0D573C4}"/>
              </a:ext>
            </a:extLst>
          </p:cNvPr>
          <p:cNvSpPr>
            <a:spLocks noGrp="1"/>
          </p:cNvSpPr>
          <p:nvPr>
            <p:ph type="dt" sz="half" idx="10"/>
          </p:nvPr>
        </p:nvSpPr>
        <p:spPr/>
        <p:txBody>
          <a:bodyPr/>
          <a:lstStyle/>
          <a:p>
            <a:fld id="{0F996519-E62D-4F8C-AE1E-36928EC7D15C}" type="datetimeFigureOut">
              <a:rPr lang="en-US" dirty="0"/>
              <a:t>6/19/2026</a:t>
            </a:fld>
            <a:endParaRPr lang="en-US" dirty="0"/>
          </a:p>
        </p:txBody>
      </p:sp>
      <p:sp>
        <p:nvSpPr>
          <p:cNvPr id="5" name="Footer Placeholder 4">
            <a:extLst>
              <a:ext uri="{FF2B5EF4-FFF2-40B4-BE49-F238E27FC236}">
                <a16:creationId xmlns:a16="http://schemas.microsoft.com/office/drawing/2014/main" id="{1F35A7DC-6292-6181-949E-F8BC3FA11BA6}"/>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1050F5C6-EADC-E072-B19B-49BB11DF0309}"/>
              </a:ext>
            </a:extLst>
          </p:cNvPr>
          <p:cNvSpPr>
            <a:spLocks noGrp="1"/>
          </p:cNvSpPr>
          <p:nvPr>
            <p:ph type="sldNum" sz="quarter" idx="12"/>
          </p:nvPr>
        </p:nvSpPr>
        <p:spPr/>
        <p:txBody>
          <a:bodyPr/>
          <a:lstStyle/>
          <a:p>
            <a:fld id="{6E91CC32-6A6B-4E2E-BBA1-6864F305DA26}" type="slidenum">
              <a:rPr lang="en-US" dirty="0"/>
              <a:t>‹#›</a:t>
            </a:fld>
            <a:endParaRPr lang="en-US" dirty="0"/>
          </a:p>
        </p:txBody>
      </p:sp>
    </p:spTree>
    <p:extLst>
      <p:ext uri="{BB962C8B-B14F-4D97-AF65-F5344CB8AC3E}">
        <p14:creationId xmlns:p14="http://schemas.microsoft.com/office/powerpoint/2010/main" val="3950570524"/>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B2054-1AE7-534F-0CFE-1F0628A09FC1}"/>
              </a:ext>
            </a:extLst>
          </p:cNvPr>
          <p:cNvSpPr>
            <a:spLocks noGrp="1"/>
          </p:cNvSpPr>
          <p:nvPr>
            <p:ph type="title"/>
          </p:nvPr>
        </p:nvSpPr>
        <p:spPr>
          <a:xfrm>
            <a:off x="340138" y="2243708"/>
            <a:ext cx="9156288" cy="3776091"/>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3988EC2A-45C7-131C-0F4A-56E62EB029C2}"/>
              </a:ext>
            </a:extLst>
          </p:cNvPr>
          <p:cNvSpPr>
            <a:spLocks noGrp="1"/>
          </p:cNvSpPr>
          <p:nvPr>
            <p:ph type="body" idx="1"/>
          </p:nvPr>
        </p:nvSpPr>
        <p:spPr>
          <a:xfrm>
            <a:off x="340137" y="838201"/>
            <a:ext cx="9156289" cy="1405508"/>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4C75A323-2679-E978-8856-2FEBE8F5AE45}"/>
              </a:ext>
            </a:extLst>
          </p:cNvPr>
          <p:cNvSpPr>
            <a:spLocks noGrp="1"/>
          </p:cNvSpPr>
          <p:nvPr>
            <p:ph type="dt" sz="half" idx="10"/>
          </p:nvPr>
        </p:nvSpPr>
        <p:spPr/>
        <p:txBody>
          <a:bodyPr/>
          <a:lstStyle/>
          <a:p>
            <a:fld id="{6477AEB6-FCE1-4CD5-923B-84E54F1460D5}" type="datetimeFigureOut">
              <a:rPr lang="en-US" dirty="0"/>
              <a:t>6/19/2026</a:t>
            </a:fld>
            <a:endParaRPr lang="en-US" dirty="0"/>
          </a:p>
        </p:txBody>
      </p:sp>
      <p:sp>
        <p:nvSpPr>
          <p:cNvPr id="5" name="Footer Placeholder 4">
            <a:extLst>
              <a:ext uri="{FF2B5EF4-FFF2-40B4-BE49-F238E27FC236}">
                <a16:creationId xmlns:a16="http://schemas.microsoft.com/office/drawing/2014/main" id="{2C971DC2-625E-0477-BF8C-F3CDDCE4B11E}"/>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8EF1A644-D449-E464-C2DF-F045A51899D0}"/>
              </a:ext>
            </a:extLst>
          </p:cNvPr>
          <p:cNvSpPr>
            <a:spLocks noGrp="1"/>
          </p:cNvSpPr>
          <p:nvPr>
            <p:ph type="sldNum" sz="quarter" idx="12"/>
          </p:nvPr>
        </p:nvSpPr>
        <p:spPr/>
        <p:txBody>
          <a:bodyPr/>
          <a:lstStyle/>
          <a:p>
            <a:fld id="{6E91CC32-6A6B-4E2E-BBA1-6864F305DA26}" type="slidenum">
              <a:rPr lang="en-US" dirty="0"/>
              <a:t>‹#›</a:t>
            </a:fld>
            <a:endParaRPr lang="en-US" dirty="0"/>
          </a:p>
        </p:txBody>
      </p:sp>
    </p:spTree>
    <p:extLst>
      <p:ext uri="{BB962C8B-B14F-4D97-AF65-F5344CB8AC3E}">
        <p14:creationId xmlns:p14="http://schemas.microsoft.com/office/powerpoint/2010/main" val="37899201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12719-44A3-3EE8-D757-F0E0F9632AEC}"/>
              </a:ext>
            </a:extLst>
          </p:cNvPr>
          <p:cNvSpPr>
            <a:spLocks noGrp="1"/>
          </p:cNvSpPr>
          <p:nvPr>
            <p:ph type="title"/>
          </p:nvPr>
        </p:nvSpPr>
        <p:spPr>
          <a:xfrm>
            <a:off x="303197" y="750627"/>
            <a:ext cx="10846556" cy="1304150"/>
          </a:xfrm>
        </p:spPr>
        <p:txBody>
          <a:bodyPr anchor="t"/>
          <a:lstStyle/>
          <a:p>
            <a:r>
              <a:rPr lang="en-US" dirty="0"/>
              <a:t>Click to edit Master title style</a:t>
            </a:r>
          </a:p>
        </p:txBody>
      </p:sp>
      <p:sp>
        <p:nvSpPr>
          <p:cNvPr id="3" name="Content Placeholder 2">
            <a:extLst>
              <a:ext uri="{FF2B5EF4-FFF2-40B4-BE49-F238E27FC236}">
                <a16:creationId xmlns:a16="http://schemas.microsoft.com/office/drawing/2014/main" id="{40440DC2-69F2-A056-508C-F5138E71FCA2}"/>
              </a:ext>
            </a:extLst>
          </p:cNvPr>
          <p:cNvSpPr>
            <a:spLocks noGrp="1"/>
          </p:cNvSpPr>
          <p:nvPr>
            <p:ph sz="half" idx="1"/>
          </p:nvPr>
        </p:nvSpPr>
        <p:spPr>
          <a:xfrm>
            <a:off x="1056961" y="2075250"/>
            <a:ext cx="4571288" cy="4101492"/>
          </a:xfrm>
        </p:spPr>
        <p:txBody>
          <a:bodyPr>
            <a:normAutofit/>
          </a:bodyPr>
          <a:lstStyle>
            <a:lvl1pPr>
              <a:defRPr sz="2000"/>
            </a:lvl1pPr>
            <a:lvl2pPr>
              <a:defRPr sz="1800"/>
            </a:lvl2pPr>
            <a:lvl3pPr>
              <a:defRPr sz="16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1DA2243E-0673-54F2-5B38-DF5D2C7367F4}"/>
              </a:ext>
            </a:extLst>
          </p:cNvPr>
          <p:cNvSpPr>
            <a:spLocks noGrp="1"/>
          </p:cNvSpPr>
          <p:nvPr>
            <p:ph sz="half" idx="2"/>
          </p:nvPr>
        </p:nvSpPr>
        <p:spPr>
          <a:xfrm>
            <a:off x="6379560" y="2075250"/>
            <a:ext cx="4770191" cy="4101492"/>
          </a:xfrm>
        </p:spPr>
        <p:txBody>
          <a:bodyPr>
            <a:normAutofit/>
          </a:bodyPr>
          <a:lstStyle>
            <a:lvl1pPr>
              <a:defRPr sz="2000"/>
            </a:lvl1pPr>
            <a:lvl2pPr>
              <a:defRPr sz="1800"/>
            </a:lvl2pPr>
            <a:lvl3pPr>
              <a:defRPr sz="16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AE946B7D-7BAF-8DE9-FB5A-282908B03106}"/>
              </a:ext>
            </a:extLst>
          </p:cNvPr>
          <p:cNvSpPr>
            <a:spLocks noGrp="1"/>
          </p:cNvSpPr>
          <p:nvPr>
            <p:ph type="dt" sz="half" idx="10"/>
          </p:nvPr>
        </p:nvSpPr>
        <p:spPr/>
        <p:txBody>
          <a:bodyPr/>
          <a:lstStyle/>
          <a:p>
            <a:fld id="{96374C2F-71A1-43C9-B2F6-A4FAC8157F1A}" type="datetimeFigureOut">
              <a:rPr lang="en-US" dirty="0"/>
              <a:t>6/19/2026</a:t>
            </a:fld>
            <a:endParaRPr lang="en-US" dirty="0"/>
          </a:p>
        </p:txBody>
      </p:sp>
      <p:sp>
        <p:nvSpPr>
          <p:cNvPr id="6" name="Footer Placeholder 5">
            <a:extLst>
              <a:ext uri="{FF2B5EF4-FFF2-40B4-BE49-F238E27FC236}">
                <a16:creationId xmlns:a16="http://schemas.microsoft.com/office/drawing/2014/main" id="{0AF99017-BDD7-56C7-43AE-4B86AC78194A}"/>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CF6E7D63-14BF-E333-B350-75DA58E281CF}"/>
              </a:ext>
            </a:extLst>
          </p:cNvPr>
          <p:cNvSpPr>
            <a:spLocks noGrp="1"/>
          </p:cNvSpPr>
          <p:nvPr>
            <p:ph type="sldNum" sz="quarter" idx="12"/>
          </p:nvPr>
        </p:nvSpPr>
        <p:spPr/>
        <p:txBody>
          <a:bodyPr/>
          <a:lstStyle/>
          <a:p>
            <a:fld id="{6E91CC32-6A6B-4E2E-BBA1-6864F305DA26}" type="slidenum">
              <a:rPr lang="en-US" dirty="0"/>
              <a:t>‹#›</a:t>
            </a:fld>
            <a:endParaRPr lang="en-US" dirty="0"/>
          </a:p>
        </p:txBody>
      </p:sp>
    </p:spTree>
    <p:extLst>
      <p:ext uri="{BB962C8B-B14F-4D97-AF65-F5344CB8AC3E}">
        <p14:creationId xmlns:p14="http://schemas.microsoft.com/office/powerpoint/2010/main" val="34772135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C7F72-3970-859F-C268-E9940EF2D0E4}"/>
              </a:ext>
            </a:extLst>
          </p:cNvPr>
          <p:cNvSpPr>
            <a:spLocks noGrp="1"/>
          </p:cNvSpPr>
          <p:nvPr>
            <p:ph type="title"/>
          </p:nvPr>
        </p:nvSpPr>
        <p:spPr>
          <a:xfrm>
            <a:off x="305649" y="743803"/>
            <a:ext cx="10764271" cy="1025362"/>
          </a:xfrm>
        </p:spPr>
        <p:txBody>
          <a:bodyPr anchor="t"/>
          <a:lstStyle/>
          <a:p>
            <a:r>
              <a:rPr lang="en-US" dirty="0"/>
              <a:t>Click to edit Master title style</a:t>
            </a:r>
          </a:p>
        </p:txBody>
      </p:sp>
      <p:sp>
        <p:nvSpPr>
          <p:cNvPr id="3" name="Text Placeholder 2">
            <a:extLst>
              <a:ext uri="{FF2B5EF4-FFF2-40B4-BE49-F238E27FC236}">
                <a16:creationId xmlns:a16="http://schemas.microsoft.com/office/drawing/2014/main" id="{F9B37CC6-89B8-3CF3-6973-1B5B71782F56}"/>
              </a:ext>
            </a:extLst>
          </p:cNvPr>
          <p:cNvSpPr>
            <a:spLocks noGrp="1"/>
          </p:cNvSpPr>
          <p:nvPr>
            <p:ph type="body" idx="1"/>
          </p:nvPr>
        </p:nvSpPr>
        <p:spPr>
          <a:xfrm>
            <a:off x="1056961" y="1769166"/>
            <a:ext cx="4571287" cy="815008"/>
          </a:xfrm>
        </p:spPr>
        <p:txBody>
          <a:bodyPr anchor="b">
            <a:noAutofit/>
          </a:bodyPr>
          <a:lstStyle>
            <a:lvl1pPr marL="0" indent="0">
              <a:buNone/>
              <a:defRPr sz="2000" b="0"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0650EB0-E35B-DA3D-B6A1-2422B01C6005}"/>
              </a:ext>
            </a:extLst>
          </p:cNvPr>
          <p:cNvSpPr>
            <a:spLocks noGrp="1"/>
          </p:cNvSpPr>
          <p:nvPr>
            <p:ph sz="half" idx="2"/>
          </p:nvPr>
        </p:nvSpPr>
        <p:spPr>
          <a:xfrm>
            <a:off x="1056961" y="2678597"/>
            <a:ext cx="4571287" cy="350670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157A15D0-F178-1506-0E61-C8FFDF9BD6B5}"/>
              </a:ext>
            </a:extLst>
          </p:cNvPr>
          <p:cNvSpPr>
            <a:spLocks noGrp="1"/>
          </p:cNvSpPr>
          <p:nvPr>
            <p:ph type="body" sz="quarter" idx="3"/>
          </p:nvPr>
        </p:nvSpPr>
        <p:spPr>
          <a:xfrm>
            <a:off x="6498633" y="1769166"/>
            <a:ext cx="4571287" cy="815008"/>
          </a:xfrm>
        </p:spPr>
        <p:txBody>
          <a:bodyPr anchor="b">
            <a:noAutofit/>
          </a:bodyPr>
          <a:lstStyle>
            <a:lvl1pPr marL="0" indent="0">
              <a:buNone/>
              <a:defRPr sz="2000" b="0"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256CB421-A65A-A7DC-40A7-D8B76F9C3A3A}"/>
              </a:ext>
            </a:extLst>
          </p:cNvPr>
          <p:cNvSpPr>
            <a:spLocks noGrp="1"/>
          </p:cNvSpPr>
          <p:nvPr>
            <p:ph sz="quarter" idx="4"/>
          </p:nvPr>
        </p:nvSpPr>
        <p:spPr>
          <a:xfrm>
            <a:off x="6498633" y="2678596"/>
            <a:ext cx="4571287" cy="350670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7AF5675-5329-D2DB-FAFF-700D076CA886}"/>
              </a:ext>
            </a:extLst>
          </p:cNvPr>
          <p:cNvSpPr>
            <a:spLocks noGrp="1"/>
          </p:cNvSpPr>
          <p:nvPr>
            <p:ph type="dt" sz="half" idx="10"/>
          </p:nvPr>
        </p:nvSpPr>
        <p:spPr/>
        <p:txBody>
          <a:bodyPr/>
          <a:lstStyle/>
          <a:p>
            <a:fld id="{AD631DCC-9916-4BB7-A2E9-25EC84C740A7}" type="datetimeFigureOut">
              <a:rPr lang="en-US" dirty="0"/>
              <a:t>6/19/2026</a:t>
            </a:fld>
            <a:endParaRPr lang="en-US" dirty="0"/>
          </a:p>
        </p:txBody>
      </p:sp>
      <p:sp>
        <p:nvSpPr>
          <p:cNvPr id="8" name="Footer Placeholder 7">
            <a:extLst>
              <a:ext uri="{FF2B5EF4-FFF2-40B4-BE49-F238E27FC236}">
                <a16:creationId xmlns:a16="http://schemas.microsoft.com/office/drawing/2014/main" id="{D1392A97-07D9-5E5C-2A31-3B7D764CE1B8}"/>
              </a:ext>
            </a:extLst>
          </p:cNvPr>
          <p:cNvSpPr>
            <a:spLocks noGrp="1"/>
          </p:cNvSpPr>
          <p:nvPr>
            <p:ph type="ftr" sz="quarter" idx="11"/>
          </p:nvPr>
        </p:nvSpPr>
        <p:spPr/>
        <p:txBody>
          <a:bodyPr/>
          <a:lstStyle/>
          <a:p>
            <a:r>
              <a:rPr lang="en-US" dirty="0"/>
              <a:t>
              </a:t>
            </a:r>
          </a:p>
        </p:txBody>
      </p:sp>
      <p:sp>
        <p:nvSpPr>
          <p:cNvPr id="9" name="Slide Number Placeholder 8">
            <a:extLst>
              <a:ext uri="{FF2B5EF4-FFF2-40B4-BE49-F238E27FC236}">
                <a16:creationId xmlns:a16="http://schemas.microsoft.com/office/drawing/2014/main" id="{4E626143-8FEE-0ABD-25C7-C34AF6568B83}"/>
              </a:ext>
            </a:extLst>
          </p:cNvPr>
          <p:cNvSpPr>
            <a:spLocks noGrp="1"/>
          </p:cNvSpPr>
          <p:nvPr>
            <p:ph type="sldNum" sz="quarter" idx="12"/>
          </p:nvPr>
        </p:nvSpPr>
        <p:spPr/>
        <p:txBody>
          <a:bodyPr/>
          <a:lstStyle/>
          <a:p>
            <a:fld id="{6E91CC32-6A6B-4E2E-BBA1-6864F305DA26}" type="slidenum">
              <a:rPr lang="en-US" dirty="0"/>
              <a:t>‹#›</a:t>
            </a:fld>
            <a:endParaRPr lang="en-US" dirty="0"/>
          </a:p>
        </p:txBody>
      </p:sp>
    </p:spTree>
    <p:extLst>
      <p:ext uri="{BB962C8B-B14F-4D97-AF65-F5344CB8AC3E}">
        <p14:creationId xmlns:p14="http://schemas.microsoft.com/office/powerpoint/2010/main" val="26388081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826EFE-D86C-B076-D4D1-FAD1883E0813}"/>
              </a:ext>
            </a:extLst>
          </p:cNvPr>
          <p:cNvSpPr>
            <a:spLocks noGrp="1"/>
          </p:cNvSpPr>
          <p:nvPr>
            <p:ph type="title"/>
          </p:nvPr>
        </p:nvSpPr>
        <p:spPr>
          <a:xfrm>
            <a:off x="308387" y="757766"/>
            <a:ext cx="7240293" cy="3547534"/>
          </a:xfrm>
        </p:spPr>
        <p:txBody>
          <a:bodyPr anchor="t"/>
          <a:lstStyle/>
          <a:p>
            <a:r>
              <a:rPr lang="en-US" dirty="0"/>
              <a:t>Click to edit Master title style</a:t>
            </a:r>
          </a:p>
        </p:txBody>
      </p:sp>
      <p:sp>
        <p:nvSpPr>
          <p:cNvPr id="3" name="Date Placeholder 2">
            <a:extLst>
              <a:ext uri="{FF2B5EF4-FFF2-40B4-BE49-F238E27FC236}">
                <a16:creationId xmlns:a16="http://schemas.microsoft.com/office/drawing/2014/main" id="{C23F3B23-C631-4B62-3211-30222ABE1C33}"/>
              </a:ext>
            </a:extLst>
          </p:cNvPr>
          <p:cNvSpPr>
            <a:spLocks noGrp="1"/>
          </p:cNvSpPr>
          <p:nvPr>
            <p:ph type="dt" sz="half" idx="10"/>
          </p:nvPr>
        </p:nvSpPr>
        <p:spPr/>
        <p:txBody>
          <a:bodyPr/>
          <a:lstStyle/>
          <a:p>
            <a:fld id="{AF59146A-335D-4B7F-86AE-5D483B1F631C}" type="datetimeFigureOut">
              <a:rPr lang="en-US" dirty="0"/>
              <a:t>6/19/2026</a:t>
            </a:fld>
            <a:endParaRPr lang="en-US" dirty="0"/>
          </a:p>
        </p:txBody>
      </p:sp>
      <p:sp>
        <p:nvSpPr>
          <p:cNvPr id="4" name="Footer Placeholder 3">
            <a:extLst>
              <a:ext uri="{FF2B5EF4-FFF2-40B4-BE49-F238E27FC236}">
                <a16:creationId xmlns:a16="http://schemas.microsoft.com/office/drawing/2014/main" id="{7789A1FB-EA0D-F6A3-A4EB-001AA082AAFF}"/>
              </a:ext>
            </a:extLst>
          </p:cNvPr>
          <p:cNvSpPr>
            <a:spLocks noGrp="1"/>
          </p:cNvSpPr>
          <p:nvPr>
            <p:ph type="ftr" sz="quarter" idx="11"/>
          </p:nvPr>
        </p:nvSpPr>
        <p:spPr/>
        <p:txBody>
          <a:bodyPr/>
          <a:lstStyle/>
          <a:p>
            <a:r>
              <a:rPr lang="en-US" dirty="0"/>
              <a:t>
              </a:t>
            </a:r>
          </a:p>
        </p:txBody>
      </p:sp>
      <p:sp>
        <p:nvSpPr>
          <p:cNvPr id="5" name="Slide Number Placeholder 4">
            <a:extLst>
              <a:ext uri="{FF2B5EF4-FFF2-40B4-BE49-F238E27FC236}">
                <a16:creationId xmlns:a16="http://schemas.microsoft.com/office/drawing/2014/main" id="{C6D671B7-A902-587D-89D0-ECFB738FD702}"/>
              </a:ext>
            </a:extLst>
          </p:cNvPr>
          <p:cNvSpPr>
            <a:spLocks noGrp="1"/>
          </p:cNvSpPr>
          <p:nvPr>
            <p:ph type="sldNum" sz="quarter" idx="12"/>
          </p:nvPr>
        </p:nvSpPr>
        <p:spPr/>
        <p:txBody>
          <a:bodyPr/>
          <a:lstStyle/>
          <a:p>
            <a:fld id="{6E91CC32-6A6B-4E2E-BBA1-6864F305DA26}" type="slidenum">
              <a:rPr lang="en-US" dirty="0"/>
              <a:t>‹#›</a:t>
            </a:fld>
            <a:endParaRPr lang="en-US" dirty="0"/>
          </a:p>
        </p:txBody>
      </p:sp>
    </p:spTree>
    <p:extLst>
      <p:ext uri="{BB962C8B-B14F-4D97-AF65-F5344CB8AC3E}">
        <p14:creationId xmlns:p14="http://schemas.microsoft.com/office/powerpoint/2010/main" val="10499157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9A27D49-E5B4-0E67-FCFC-62A04E705682}"/>
              </a:ext>
            </a:extLst>
          </p:cNvPr>
          <p:cNvSpPr>
            <a:spLocks noGrp="1"/>
          </p:cNvSpPr>
          <p:nvPr>
            <p:ph type="dt" sz="half" idx="10"/>
          </p:nvPr>
        </p:nvSpPr>
        <p:spPr/>
        <p:txBody>
          <a:bodyPr/>
          <a:lstStyle/>
          <a:p>
            <a:fld id="{DD71D8EC-8E17-4CE6-99C2-C22488572868}" type="datetimeFigureOut">
              <a:rPr lang="en-US" dirty="0"/>
              <a:t>6/19/2026</a:t>
            </a:fld>
            <a:endParaRPr lang="en-US" dirty="0"/>
          </a:p>
        </p:txBody>
      </p:sp>
      <p:sp>
        <p:nvSpPr>
          <p:cNvPr id="3" name="Footer Placeholder 2">
            <a:extLst>
              <a:ext uri="{FF2B5EF4-FFF2-40B4-BE49-F238E27FC236}">
                <a16:creationId xmlns:a16="http://schemas.microsoft.com/office/drawing/2014/main" id="{6B0E4B02-DD32-C63F-6FEE-BC36E2EFD012}"/>
              </a:ext>
            </a:extLst>
          </p:cNvPr>
          <p:cNvSpPr>
            <a:spLocks noGrp="1"/>
          </p:cNvSpPr>
          <p:nvPr>
            <p:ph type="ftr" sz="quarter" idx="11"/>
          </p:nvPr>
        </p:nvSpPr>
        <p:spPr/>
        <p:txBody>
          <a:bodyPr/>
          <a:lstStyle/>
          <a:p>
            <a:r>
              <a:rPr lang="en-US" dirty="0"/>
              <a:t>
              </a:t>
            </a:r>
          </a:p>
        </p:txBody>
      </p:sp>
      <p:sp>
        <p:nvSpPr>
          <p:cNvPr id="4" name="Slide Number Placeholder 3">
            <a:extLst>
              <a:ext uri="{FF2B5EF4-FFF2-40B4-BE49-F238E27FC236}">
                <a16:creationId xmlns:a16="http://schemas.microsoft.com/office/drawing/2014/main" id="{CF25FA8B-18F7-7DDC-74E0-B1C7139E7B05}"/>
              </a:ext>
            </a:extLst>
          </p:cNvPr>
          <p:cNvSpPr>
            <a:spLocks noGrp="1"/>
          </p:cNvSpPr>
          <p:nvPr>
            <p:ph type="sldNum" sz="quarter" idx="12"/>
          </p:nvPr>
        </p:nvSpPr>
        <p:spPr/>
        <p:txBody>
          <a:bodyPr/>
          <a:lstStyle/>
          <a:p>
            <a:fld id="{6E91CC32-6A6B-4E2E-BBA1-6864F305DA26}" type="slidenum">
              <a:rPr lang="en-US" dirty="0"/>
              <a:t>‹#›</a:t>
            </a:fld>
            <a:endParaRPr lang="en-US" dirty="0"/>
          </a:p>
        </p:txBody>
      </p:sp>
    </p:spTree>
    <p:extLst>
      <p:ext uri="{BB962C8B-B14F-4D97-AF65-F5344CB8AC3E}">
        <p14:creationId xmlns:p14="http://schemas.microsoft.com/office/powerpoint/2010/main" val="18777781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2D42A-8FC3-F6BE-4CF7-1490DE4FD462}"/>
              </a:ext>
            </a:extLst>
          </p:cNvPr>
          <p:cNvSpPr>
            <a:spLocks noGrp="1"/>
          </p:cNvSpPr>
          <p:nvPr>
            <p:ph type="title"/>
          </p:nvPr>
        </p:nvSpPr>
        <p:spPr>
          <a:xfrm>
            <a:off x="317395" y="766636"/>
            <a:ext cx="3951745" cy="1510628"/>
          </a:xfrm>
        </p:spPr>
        <p:txBody>
          <a:bodyPr anchor="t"/>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0CAA2BAA-1CCB-696D-D506-5E1747080119}"/>
              </a:ext>
            </a:extLst>
          </p:cNvPr>
          <p:cNvSpPr>
            <a:spLocks noGrp="1"/>
          </p:cNvSpPr>
          <p:nvPr>
            <p:ph idx="1"/>
          </p:nvPr>
        </p:nvSpPr>
        <p:spPr>
          <a:xfrm>
            <a:off x="5105400" y="702452"/>
            <a:ext cx="6249988" cy="531734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10B3C3E7-B970-EF6C-A6D3-6CB81C948775}"/>
              </a:ext>
            </a:extLst>
          </p:cNvPr>
          <p:cNvSpPr>
            <a:spLocks noGrp="1"/>
          </p:cNvSpPr>
          <p:nvPr>
            <p:ph type="body" sz="half" idx="2"/>
          </p:nvPr>
        </p:nvSpPr>
        <p:spPr>
          <a:xfrm>
            <a:off x="323953" y="2277264"/>
            <a:ext cx="3752747" cy="374253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C6F32464-D130-7DA0-050D-B444566B1A2F}"/>
              </a:ext>
            </a:extLst>
          </p:cNvPr>
          <p:cNvSpPr>
            <a:spLocks noGrp="1"/>
          </p:cNvSpPr>
          <p:nvPr>
            <p:ph type="dt" sz="half" idx="10"/>
          </p:nvPr>
        </p:nvSpPr>
        <p:spPr/>
        <p:txBody>
          <a:bodyPr/>
          <a:lstStyle/>
          <a:p>
            <a:fld id="{9A750ABA-DFFA-4B13-BB77-624D9164A38B}" type="datetimeFigureOut">
              <a:rPr lang="en-US" dirty="0"/>
              <a:t>6/19/2026</a:t>
            </a:fld>
            <a:endParaRPr lang="en-US" dirty="0"/>
          </a:p>
        </p:txBody>
      </p:sp>
      <p:sp>
        <p:nvSpPr>
          <p:cNvPr id="6" name="Footer Placeholder 5">
            <a:extLst>
              <a:ext uri="{FF2B5EF4-FFF2-40B4-BE49-F238E27FC236}">
                <a16:creationId xmlns:a16="http://schemas.microsoft.com/office/drawing/2014/main" id="{3FC2B3B4-209E-187A-6F86-2F2EAD9F7476}"/>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036A2A86-6CB1-F027-66AC-8EBFA9D0647A}"/>
              </a:ext>
            </a:extLst>
          </p:cNvPr>
          <p:cNvSpPr>
            <a:spLocks noGrp="1"/>
          </p:cNvSpPr>
          <p:nvPr>
            <p:ph type="sldNum" sz="quarter" idx="12"/>
          </p:nvPr>
        </p:nvSpPr>
        <p:spPr/>
        <p:txBody>
          <a:bodyPr/>
          <a:lstStyle/>
          <a:p>
            <a:fld id="{6E91CC32-6A6B-4E2E-BBA1-6864F305DA26}" type="slidenum">
              <a:rPr lang="en-US" dirty="0"/>
              <a:t>‹#›</a:t>
            </a:fld>
            <a:endParaRPr lang="en-US" dirty="0"/>
          </a:p>
        </p:txBody>
      </p:sp>
    </p:spTree>
    <p:extLst>
      <p:ext uri="{BB962C8B-B14F-4D97-AF65-F5344CB8AC3E}">
        <p14:creationId xmlns:p14="http://schemas.microsoft.com/office/powerpoint/2010/main" val="32954233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568F49-A418-C21F-25DC-E4C2E1716387}"/>
              </a:ext>
            </a:extLst>
          </p:cNvPr>
          <p:cNvSpPr>
            <a:spLocks noGrp="1"/>
          </p:cNvSpPr>
          <p:nvPr>
            <p:ph type="title"/>
          </p:nvPr>
        </p:nvSpPr>
        <p:spPr>
          <a:xfrm>
            <a:off x="318972" y="765850"/>
            <a:ext cx="3995693" cy="1774778"/>
          </a:xfrm>
        </p:spPr>
        <p:txBody>
          <a:bodyPr anchor="t"/>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3378CDE2-0C1B-D3BE-F399-98D983EF4534}"/>
              </a:ext>
            </a:extLst>
          </p:cNvPr>
          <p:cNvSpPr>
            <a:spLocks noGrp="1" noChangeAspect="1"/>
          </p:cNvSpPr>
          <p:nvPr>
            <p:ph type="pic" idx="1"/>
          </p:nvPr>
        </p:nvSpPr>
        <p:spPr>
          <a:xfrm>
            <a:off x="5105400" y="838200"/>
            <a:ext cx="6249988" cy="51815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38786322-CA2D-A634-C10E-4F22BCE48B7F}"/>
              </a:ext>
            </a:extLst>
          </p:cNvPr>
          <p:cNvSpPr>
            <a:spLocks noGrp="1"/>
          </p:cNvSpPr>
          <p:nvPr>
            <p:ph type="body" sz="half" idx="2"/>
          </p:nvPr>
        </p:nvSpPr>
        <p:spPr>
          <a:xfrm>
            <a:off x="340137" y="2552699"/>
            <a:ext cx="3736563" cy="3467099"/>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9DAD0DD6-F55F-4437-DEC5-FA6028509A2D}"/>
              </a:ext>
            </a:extLst>
          </p:cNvPr>
          <p:cNvSpPr>
            <a:spLocks noGrp="1"/>
          </p:cNvSpPr>
          <p:nvPr>
            <p:ph type="dt" sz="half" idx="10"/>
          </p:nvPr>
        </p:nvSpPr>
        <p:spPr>
          <a:xfrm>
            <a:off x="340137" y="63202"/>
            <a:ext cx="2743200" cy="318221"/>
          </a:xfrm>
        </p:spPr>
        <p:txBody>
          <a:bodyPr/>
          <a:lstStyle/>
          <a:p>
            <a:fld id="{3220A08F-2B1D-4498-A043-7C299B1C2561}" type="datetimeFigureOut">
              <a:rPr lang="en-US" dirty="0"/>
              <a:t>6/19/2026</a:t>
            </a:fld>
            <a:endParaRPr lang="en-US" dirty="0"/>
          </a:p>
        </p:txBody>
      </p:sp>
      <p:sp>
        <p:nvSpPr>
          <p:cNvPr id="6" name="Footer Placeholder 5">
            <a:extLst>
              <a:ext uri="{FF2B5EF4-FFF2-40B4-BE49-F238E27FC236}">
                <a16:creationId xmlns:a16="http://schemas.microsoft.com/office/drawing/2014/main" id="{595B46D7-EE7C-E399-6A6B-18237228F6BA}"/>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F211B808-3207-D755-3B0B-E1D8814B2FA1}"/>
              </a:ext>
            </a:extLst>
          </p:cNvPr>
          <p:cNvSpPr>
            <a:spLocks noGrp="1"/>
          </p:cNvSpPr>
          <p:nvPr>
            <p:ph type="sldNum" sz="quarter" idx="12"/>
          </p:nvPr>
        </p:nvSpPr>
        <p:spPr/>
        <p:txBody>
          <a:bodyPr/>
          <a:lstStyle/>
          <a:p>
            <a:fld id="{6E91CC32-6A6B-4E2E-BBA1-6864F305DA26}" type="slidenum">
              <a:rPr lang="en-US" dirty="0"/>
              <a:t>‹#›</a:t>
            </a:fld>
            <a:endParaRPr lang="en-US" dirty="0"/>
          </a:p>
        </p:txBody>
      </p:sp>
    </p:spTree>
    <p:extLst>
      <p:ext uri="{BB962C8B-B14F-4D97-AF65-F5344CB8AC3E}">
        <p14:creationId xmlns:p14="http://schemas.microsoft.com/office/powerpoint/2010/main" val="37515938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CDEBC-9F49-FA9D-D13C-DB380A6281E2}"/>
              </a:ext>
            </a:extLst>
          </p:cNvPr>
          <p:cNvSpPr>
            <a:spLocks noGrp="1"/>
          </p:cNvSpPr>
          <p:nvPr>
            <p:ph type="title"/>
          </p:nvPr>
        </p:nvSpPr>
        <p:spPr>
          <a:xfrm>
            <a:off x="308387" y="757451"/>
            <a:ext cx="10875953" cy="1214650"/>
          </a:xfrm>
        </p:spPr>
        <p:txBody>
          <a:bodyPr anchor="t"/>
          <a:lstStyle/>
          <a:p>
            <a:r>
              <a:rPr lang="en-US" dirty="0"/>
              <a:t>Click to edit Master title style</a:t>
            </a:r>
          </a:p>
        </p:txBody>
      </p:sp>
      <p:sp>
        <p:nvSpPr>
          <p:cNvPr id="3" name="Vertical Text Placeholder 2">
            <a:extLst>
              <a:ext uri="{FF2B5EF4-FFF2-40B4-BE49-F238E27FC236}">
                <a16:creationId xmlns:a16="http://schemas.microsoft.com/office/drawing/2014/main" id="{BA00CB13-23E6-D711-450C-A85A0CB99576}"/>
              </a:ext>
            </a:extLst>
          </p:cNvPr>
          <p:cNvSpPr>
            <a:spLocks noGrp="1"/>
          </p:cNvSpPr>
          <p:nvPr>
            <p:ph type="body" orient="vert" idx="1"/>
          </p:nvPr>
        </p:nvSpPr>
        <p:spPr>
          <a:xfrm>
            <a:off x="335467" y="1972101"/>
            <a:ext cx="10848873" cy="4047699"/>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E089BB7B-5C14-76DB-FEA8-3DBC09A96516}"/>
              </a:ext>
            </a:extLst>
          </p:cNvPr>
          <p:cNvSpPr>
            <a:spLocks noGrp="1"/>
          </p:cNvSpPr>
          <p:nvPr>
            <p:ph type="dt" sz="half" idx="10"/>
          </p:nvPr>
        </p:nvSpPr>
        <p:spPr/>
        <p:txBody>
          <a:bodyPr/>
          <a:lstStyle/>
          <a:p>
            <a:fld id="{6BAD9902-F134-45BD-ABD2-80C28059B090}" type="datetimeFigureOut">
              <a:rPr lang="en-US" dirty="0"/>
              <a:t>6/19/2026</a:t>
            </a:fld>
            <a:endParaRPr lang="en-US" dirty="0"/>
          </a:p>
        </p:txBody>
      </p:sp>
      <p:sp>
        <p:nvSpPr>
          <p:cNvPr id="5" name="Footer Placeholder 4">
            <a:extLst>
              <a:ext uri="{FF2B5EF4-FFF2-40B4-BE49-F238E27FC236}">
                <a16:creationId xmlns:a16="http://schemas.microsoft.com/office/drawing/2014/main" id="{48BC13CC-29B3-9FDC-C746-D5D65CC2A5D3}"/>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9AB52A12-895F-E9BE-5289-4E0411BD3F4B}"/>
              </a:ext>
            </a:extLst>
          </p:cNvPr>
          <p:cNvSpPr>
            <a:spLocks noGrp="1"/>
          </p:cNvSpPr>
          <p:nvPr>
            <p:ph type="sldNum" sz="quarter" idx="12"/>
          </p:nvPr>
        </p:nvSpPr>
        <p:spPr/>
        <p:txBody>
          <a:bodyPr/>
          <a:lstStyle/>
          <a:p>
            <a:fld id="{6E91CC32-6A6B-4E2E-BBA1-6864F305DA26}" type="slidenum">
              <a:rPr lang="en-US" dirty="0"/>
              <a:t>‹#›</a:t>
            </a:fld>
            <a:endParaRPr lang="en-US" dirty="0"/>
          </a:p>
        </p:txBody>
      </p:sp>
    </p:spTree>
    <p:extLst>
      <p:ext uri="{BB962C8B-B14F-4D97-AF65-F5344CB8AC3E}">
        <p14:creationId xmlns:p14="http://schemas.microsoft.com/office/powerpoint/2010/main" val="22085416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A17614-2270-537D-8B09-6CB65016AD8F}"/>
              </a:ext>
            </a:extLst>
          </p:cNvPr>
          <p:cNvSpPr>
            <a:spLocks noGrp="1"/>
          </p:cNvSpPr>
          <p:nvPr>
            <p:ph type="title" orient="vert"/>
          </p:nvPr>
        </p:nvSpPr>
        <p:spPr>
          <a:xfrm>
            <a:off x="9359496" y="755981"/>
            <a:ext cx="2277552" cy="5338369"/>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80BC98B5-885C-CBB1-A858-76F65F7D28BD}"/>
              </a:ext>
            </a:extLst>
          </p:cNvPr>
          <p:cNvSpPr>
            <a:spLocks noGrp="1"/>
          </p:cNvSpPr>
          <p:nvPr>
            <p:ph type="body" orient="vert" idx="1"/>
          </p:nvPr>
        </p:nvSpPr>
        <p:spPr>
          <a:xfrm>
            <a:off x="838199" y="755981"/>
            <a:ext cx="8230086" cy="5338369"/>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CE5DAFE-6A83-FB7D-72DF-232EFE20424E}"/>
              </a:ext>
            </a:extLst>
          </p:cNvPr>
          <p:cNvSpPr>
            <a:spLocks noGrp="1"/>
          </p:cNvSpPr>
          <p:nvPr>
            <p:ph type="dt" sz="half" idx="10"/>
          </p:nvPr>
        </p:nvSpPr>
        <p:spPr/>
        <p:txBody>
          <a:bodyPr/>
          <a:lstStyle/>
          <a:p>
            <a:fld id="{C2B04DB0-379A-41B7-9B29-7F42F0D571D5}" type="datetimeFigureOut">
              <a:rPr lang="en-US" dirty="0"/>
              <a:t>6/19/2026</a:t>
            </a:fld>
            <a:endParaRPr lang="en-US" dirty="0"/>
          </a:p>
        </p:txBody>
      </p:sp>
      <p:sp>
        <p:nvSpPr>
          <p:cNvPr id="5" name="Footer Placeholder 4">
            <a:extLst>
              <a:ext uri="{FF2B5EF4-FFF2-40B4-BE49-F238E27FC236}">
                <a16:creationId xmlns:a16="http://schemas.microsoft.com/office/drawing/2014/main" id="{43B41CCF-A3CD-506E-3AAE-CAEFA8C1BB12}"/>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7420DD9D-25C2-0EDF-A6F4-71946D57B3CD}"/>
              </a:ext>
            </a:extLst>
          </p:cNvPr>
          <p:cNvSpPr>
            <a:spLocks noGrp="1"/>
          </p:cNvSpPr>
          <p:nvPr>
            <p:ph type="sldNum" sz="quarter" idx="12"/>
          </p:nvPr>
        </p:nvSpPr>
        <p:spPr/>
        <p:txBody>
          <a:bodyPr/>
          <a:lstStyle/>
          <a:p>
            <a:fld id="{6E91CC32-6A6B-4E2E-BBA1-6864F305DA26}" type="slidenum">
              <a:rPr lang="en-US" dirty="0"/>
              <a:t>‹#›</a:t>
            </a:fld>
            <a:endParaRPr lang="en-US" dirty="0"/>
          </a:p>
        </p:txBody>
      </p:sp>
    </p:spTree>
    <p:extLst>
      <p:ext uri="{BB962C8B-B14F-4D97-AF65-F5344CB8AC3E}">
        <p14:creationId xmlns:p14="http://schemas.microsoft.com/office/powerpoint/2010/main" val="19001328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BFF45E2-9197-4E34-029A-725ADAC0C752}"/>
              </a:ext>
            </a:extLst>
          </p:cNvPr>
          <p:cNvSpPr>
            <a:spLocks noGrp="1"/>
          </p:cNvSpPr>
          <p:nvPr>
            <p:ph type="title"/>
          </p:nvPr>
        </p:nvSpPr>
        <p:spPr>
          <a:xfrm>
            <a:off x="308387" y="620202"/>
            <a:ext cx="9956747" cy="1438780"/>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268CC19E-63FE-1D76-2550-01FD9A6D9A95}"/>
              </a:ext>
            </a:extLst>
          </p:cNvPr>
          <p:cNvSpPr>
            <a:spLocks noGrp="1"/>
          </p:cNvSpPr>
          <p:nvPr>
            <p:ph type="body" idx="1"/>
          </p:nvPr>
        </p:nvSpPr>
        <p:spPr>
          <a:xfrm>
            <a:off x="335467" y="2306781"/>
            <a:ext cx="9956747" cy="387018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BDFA067-55BA-33CD-E6F2-B24B2D5DE896}"/>
              </a:ext>
            </a:extLst>
          </p:cNvPr>
          <p:cNvSpPr>
            <a:spLocks noGrp="1"/>
          </p:cNvSpPr>
          <p:nvPr>
            <p:ph type="dt" sz="half" idx="2"/>
          </p:nvPr>
        </p:nvSpPr>
        <p:spPr>
          <a:xfrm>
            <a:off x="340137" y="63202"/>
            <a:ext cx="2743200" cy="318221"/>
          </a:xfrm>
          <a:prstGeom prst="rect">
            <a:avLst/>
          </a:prstGeom>
        </p:spPr>
        <p:txBody>
          <a:bodyPr vert="horz" lIns="91440" tIns="45720" rIns="91440" bIns="45720" rtlCol="0" anchor="ctr"/>
          <a:lstStyle>
            <a:lvl1pPr algn="l">
              <a:defRPr sz="800">
                <a:solidFill>
                  <a:schemeClr val="tx1"/>
                </a:solidFill>
              </a:defRPr>
            </a:lvl1pPr>
          </a:lstStyle>
          <a:p>
            <a:fld id="{567E9B64-DC09-41C8-9DE3-DA74AF8D2F97}" type="datetimeFigureOut">
              <a:rPr lang="en-US" dirty="0"/>
              <a:t>6/19/2026</a:t>
            </a:fld>
            <a:endParaRPr lang="en-US" dirty="0"/>
          </a:p>
        </p:txBody>
      </p:sp>
      <p:sp>
        <p:nvSpPr>
          <p:cNvPr id="5" name="Footer Placeholder 4">
            <a:extLst>
              <a:ext uri="{FF2B5EF4-FFF2-40B4-BE49-F238E27FC236}">
                <a16:creationId xmlns:a16="http://schemas.microsoft.com/office/drawing/2014/main" id="{C965EAE2-7EF5-FFAA-CD74-AA63C671197D}"/>
              </a:ext>
            </a:extLst>
          </p:cNvPr>
          <p:cNvSpPr>
            <a:spLocks noGrp="1"/>
          </p:cNvSpPr>
          <p:nvPr>
            <p:ph type="ftr" sz="quarter" idx="3"/>
          </p:nvPr>
        </p:nvSpPr>
        <p:spPr>
          <a:xfrm>
            <a:off x="7344016" y="6424761"/>
            <a:ext cx="4059936" cy="365125"/>
          </a:xfrm>
          <a:prstGeom prst="rect">
            <a:avLst/>
          </a:prstGeom>
        </p:spPr>
        <p:txBody>
          <a:bodyPr vert="horz" lIns="91440" tIns="45720" rIns="91440" bIns="45720" rtlCol="0" anchor="ctr"/>
          <a:lstStyle>
            <a:lvl1pPr algn="r">
              <a:defRPr sz="800" b="0" cap="all" spc="0" baseline="0">
                <a:solidFill>
                  <a:schemeClr val="tx1"/>
                </a:solidFill>
              </a:defRPr>
            </a:lvl1pPr>
          </a:lstStyle>
          <a:p>
            <a:r>
              <a:rPr lang="en-US" dirty="0"/>
              <a:t>
              </a:t>
            </a:r>
          </a:p>
        </p:txBody>
      </p:sp>
      <p:sp>
        <p:nvSpPr>
          <p:cNvPr id="6" name="Slide Number Placeholder 5">
            <a:extLst>
              <a:ext uri="{FF2B5EF4-FFF2-40B4-BE49-F238E27FC236}">
                <a16:creationId xmlns:a16="http://schemas.microsoft.com/office/drawing/2014/main" id="{D109DC1A-2539-3AE9-11EA-B87D22E62CDB}"/>
              </a:ext>
            </a:extLst>
          </p:cNvPr>
          <p:cNvSpPr>
            <a:spLocks noGrp="1"/>
          </p:cNvSpPr>
          <p:nvPr>
            <p:ph type="sldNum" sz="quarter" idx="4"/>
          </p:nvPr>
        </p:nvSpPr>
        <p:spPr>
          <a:xfrm>
            <a:off x="11403951" y="6425816"/>
            <a:ext cx="429768" cy="365125"/>
          </a:xfrm>
          <a:prstGeom prst="rect">
            <a:avLst/>
          </a:prstGeom>
        </p:spPr>
        <p:txBody>
          <a:bodyPr vert="horz" lIns="91440" tIns="45720" rIns="91440" bIns="45720" rtlCol="0" anchor="ctr"/>
          <a:lstStyle>
            <a:lvl1pPr algn="r">
              <a:defRPr sz="800">
                <a:solidFill>
                  <a:schemeClr val="tx1"/>
                </a:solidFill>
              </a:defRPr>
            </a:lvl1pPr>
          </a:lstStyle>
          <a:p>
            <a:fld id="{6E91CC32-6A6B-4E2E-BBA1-6864F305DA26}" type="slidenum">
              <a:rPr lang="en-US" dirty="0"/>
              <a:t>‹#›</a:t>
            </a:fld>
            <a:endParaRPr lang="en-US" dirty="0"/>
          </a:p>
        </p:txBody>
      </p:sp>
    </p:spTree>
    <p:extLst>
      <p:ext uri="{BB962C8B-B14F-4D97-AF65-F5344CB8AC3E}">
        <p14:creationId xmlns:p14="http://schemas.microsoft.com/office/powerpoint/2010/main" val="3849555560"/>
      </p:ext>
    </p:extLst>
  </p:cSld>
  <p:clrMap bg1="dk1" tx1="lt1" bg2="dk2" tx2="lt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Lst>
  <p:hf hdr="0"/>
  <p:txStyles>
    <p:titleStyle>
      <a:lvl1pPr algn="l" defTabSz="914400" rtl="0" eaLnBrk="1" latinLnBrk="0" hangingPunct="1">
        <a:lnSpc>
          <a:spcPct val="9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Neue Haas Grotesk Text Pro" panose="020B0504020202020204" pitchFamily="34" charset="0"/>
        <a:buChar char="+"/>
        <a:defRPr sz="16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868680" indent="-228600" algn="l" defTabSz="914400" rtl="0" eaLnBrk="1" latinLnBrk="0" hangingPunct="1">
        <a:lnSpc>
          <a:spcPct val="120000"/>
        </a:lnSpc>
        <a:spcBef>
          <a:spcPts val="500"/>
        </a:spcBef>
        <a:buFont typeface="Neue Haas Grotesk Text Pro" panose="020B0504020202020204" pitchFamily="34" charset="0"/>
        <a:buChar char="+"/>
        <a:defRPr sz="1200" kern="1200">
          <a:solidFill>
            <a:schemeClr val="tx1"/>
          </a:solidFill>
          <a:latin typeface="+mn-lt"/>
          <a:ea typeface="+mn-ea"/>
          <a:cs typeface="+mn-cs"/>
        </a:defRPr>
      </a:lvl4pPr>
      <a:lvl5pPr marL="109728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4" orient="horz" pos="528">
          <p15:clr>
            <a:srgbClr val="F26B43"/>
          </p15:clr>
        </p15:guide>
        <p15:guide id="19" orient="horz" pos="2160">
          <p15:clr>
            <a:srgbClr val="F26B43"/>
          </p15:clr>
        </p15:guide>
        <p15:guide id="20" pos="384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EEAF62-962B-3A60-001C-EF2E0E4DA912}"/>
              </a:ext>
            </a:extLst>
          </p:cNvPr>
          <p:cNvSpPr>
            <a:spLocks noGrp="1"/>
          </p:cNvSpPr>
          <p:nvPr>
            <p:ph type="title"/>
          </p:nvPr>
        </p:nvSpPr>
        <p:spPr>
          <a:xfrm>
            <a:off x="479394" y="1070800"/>
            <a:ext cx="3939688" cy="5583126"/>
          </a:xfrm>
        </p:spPr>
        <p:txBody>
          <a:bodyPr>
            <a:normAutofit/>
          </a:bodyPr>
          <a:lstStyle/>
          <a:p>
            <a:pPr algn="r"/>
            <a:r>
              <a:rPr lang="en-GB" sz="6200"/>
              <a:t>DIGITAL SKILLS AND RESEARCH METHODS</a:t>
            </a:r>
          </a:p>
        </p:txBody>
      </p:sp>
      <p:graphicFrame>
        <p:nvGraphicFramePr>
          <p:cNvPr id="50" name="Content Placeholder 2">
            <a:extLst>
              <a:ext uri="{FF2B5EF4-FFF2-40B4-BE49-F238E27FC236}">
                <a16:creationId xmlns:a16="http://schemas.microsoft.com/office/drawing/2014/main" id="{B557E06A-3B9B-13BF-6BE6-2DCD90AC3593}"/>
              </a:ext>
            </a:extLst>
          </p:cNvPr>
          <p:cNvGraphicFramePr>
            <a:graphicFrameLocks noGrp="1"/>
          </p:cNvGraphicFramePr>
          <p:nvPr>
            <p:ph idx="1"/>
            <p:extLst>
              <p:ext uri="{D42A27DB-BD31-4B8C-83A1-F6EECF244321}">
                <p14:modId xmlns:p14="http://schemas.microsoft.com/office/powerpoint/2010/main" val="4190563302"/>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681089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8387" y="620202"/>
            <a:ext cx="9956747" cy="1438780"/>
          </a:xfrm>
        </p:spPr>
        <p:txBody>
          <a:bodyPr anchor="b">
            <a:normAutofit/>
          </a:bodyPr>
          <a:lstStyle/>
          <a:p>
            <a:r>
              <a:rPr lang="en-GB"/>
              <a:t>STAFF COMMUNICATION</a:t>
            </a:r>
          </a:p>
        </p:txBody>
      </p:sp>
      <p:sp>
        <p:nvSpPr>
          <p:cNvPr id="3" name="Subtitle 2"/>
          <p:cNvSpPr>
            <a:spLocks noGrp="1"/>
          </p:cNvSpPr>
          <p:nvPr>
            <p:ph idx="1"/>
          </p:nvPr>
        </p:nvSpPr>
        <p:spPr>
          <a:xfrm>
            <a:off x="335467" y="2306781"/>
            <a:ext cx="9956747" cy="3870181"/>
          </a:xfrm>
        </p:spPr>
        <p:txBody>
          <a:bodyPr vert="horz" lIns="91440" tIns="45720" rIns="91440" bIns="45720" rtlCol="0">
            <a:normAutofit/>
          </a:bodyPr>
          <a:lstStyle/>
          <a:p>
            <a:endParaRPr lang="en-GB"/>
          </a:p>
          <a:p>
            <a:r>
              <a:rPr lang="en-GB"/>
              <a:t>My chosen workplace task is staff communication. Staff communication is the sharing of information between carers, nurses, senior carers, and administration staff. in Riverdale Nursing Home.</a:t>
            </a:r>
          </a:p>
          <a:p>
            <a:r>
              <a:rPr lang="en-GB"/>
              <a:t>Employees  work in different buildings and on different shifts, so effective communication is needed.</a:t>
            </a:r>
          </a:p>
        </p:txBody>
      </p:sp>
      <p:sp>
        <p:nvSpPr>
          <p:cNvPr id="20" name="Date Placeholder 4">
            <a:extLst>
              <a:ext uri="{FF2B5EF4-FFF2-40B4-BE49-F238E27FC236}">
                <a16:creationId xmlns:a16="http://schemas.microsoft.com/office/drawing/2014/main" id="{8FA70175-F56D-BFC1-D479-3BE15FE43E4E}"/>
              </a:ext>
            </a:extLst>
          </p:cNvPr>
          <p:cNvSpPr>
            <a:spLocks noGrp="1"/>
          </p:cNvSpPr>
          <p:nvPr>
            <p:ph type="dt" sz="half" idx="10"/>
          </p:nvPr>
        </p:nvSpPr>
        <p:spPr>
          <a:xfrm>
            <a:off x="340137" y="63202"/>
            <a:ext cx="2743200" cy="318221"/>
          </a:xfrm>
        </p:spPr>
        <p:txBody>
          <a:bodyPr anchor="ctr">
            <a:normAutofit/>
          </a:bodyPr>
          <a:lstStyle/>
          <a:p>
            <a:pPr>
              <a:spcAft>
                <a:spcPts val="600"/>
              </a:spcAft>
            </a:pPr>
            <a:fld id="{695B4D42-A093-4EAA-8FD3-B0EC502EAC21}" type="datetime1">
              <a:rPr lang="en-US" smtClean="0"/>
              <a:pPr>
                <a:spcAft>
                  <a:spcPts val="600"/>
                </a:spcAft>
              </a:pPr>
              <a:t>6/19/2026</a:t>
            </a:fld>
            <a:endParaRPr lang="en-US"/>
          </a:p>
        </p:txBody>
      </p:sp>
      <p:sp>
        <p:nvSpPr>
          <p:cNvPr id="21" name="Footer Placeholder 5">
            <a:extLst>
              <a:ext uri="{FF2B5EF4-FFF2-40B4-BE49-F238E27FC236}">
                <a16:creationId xmlns:a16="http://schemas.microsoft.com/office/drawing/2014/main" id="{97FDBA34-05F9-3C18-0D89-C737FE2C6BF9}"/>
              </a:ext>
            </a:extLst>
          </p:cNvPr>
          <p:cNvSpPr>
            <a:spLocks noGrp="1"/>
          </p:cNvSpPr>
          <p:nvPr>
            <p:ph type="ftr" sz="quarter" idx="11"/>
          </p:nvPr>
        </p:nvSpPr>
        <p:spPr>
          <a:xfrm>
            <a:off x="7344016" y="6424761"/>
            <a:ext cx="4059936" cy="365125"/>
          </a:xfrm>
        </p:spPr>
        <p:txBody>
          <a:bodyPr anchor="ctr">
            <a:normAutofit/>
          </a:bodyPr>
          <a:lstStyle/>
          <a:p>
            <a:pPr>
              <a:lnSpc>
                <a:spcPct val="90000"/>
              </a:lnSpc>
              <a:spcAft>
                <a:spcPts val="600"/>
              </a:spcAft>
            </a:pPr>
            <a:r>
              <a:rPr lang="en-US" sz="700"/>
              <a:t>
              </a:t>
            </a:r>
          </a:p>
        </p:txBody>
      </p:sp>
      <p:sp>
        <p:nvSpPr>
          <p:cNvPr id="22" name="Slide Number Placeholder 6">
            <a:extLst>
              <a:ext uri="{FF2B5EF4-FFF2-40B4-BE49-F238E27FC236}">
                <a16:creationId xmlns:a16="http://schemas.microsoft.com/office/drawing/2014/main" id="{8036E8E1-983A-0F17-893C-EFBDC80AE55D}"/>
              </a:ext>
            </a:extLst>
          </p:cNvPr>
          <p:cNvSpPr>
            <a:spLocks noGrp="1"/>
          </p:cNvSpPr>
          <p:nvPr>
            <p:ph type="sldNum" sz="quarter" idx="12"/>
          </p:nvPr>
        </p:nvSpPr>
        <p:spPr>
          <a:xfrm>
            <a:off x="11403951" y="6425816"/>
            <a:ext cx="429768" cy="365125"/>
          </a:xfrm>
        </p:spPr>
        <p:txBody>
          <a:bodyPr anchor="ctr">
            <a:normAutofit/>
          </a:bodyPr>
          <a:lstStyle/>
          <a:p>
            <a:pPr>
              <a:spcAft>
                <a:spcPts val="600"/>
              </a:spcAft>
            </a:pPr>
            <a:fld id="{6E91CC32-6A6B-4E2E-BBA1-6864F305DA26}" type="slidenum">
              <a:rPr lang="en-US" smtClean="0"/>
              <a:pPr>
                <a:spcAft>
                  <a:spcPts val="600"/>
                </a:spcAft>
              </a:pPr>
              <a:t>2</a:t>
            </a:fld>
            <a:endParaRPr lang="en-US"/>
          </a:p>
        </p:txBody>
      </p:sp>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466BED-43B3-8BE1-4B0B-D70007CF3DAE}"/>
              </a:ext>
            </a:extLst>
          </p:cNvPr>
          <p:cNvSpPr>
            <a:spLocks noGrp="1"/>
          </p:cNvSpPr>
          <p:nvPr>
            <p:ph type="title"/>
          </p:nvPr>
        </p:nvSpPr>
        <p:spPr>
          <a:xfrm>
            <a:off x="308387" y="620202"/>
            <a:ext cx="9956747" cy="1438780"/>
          </a:xfrm>
        </p:spPr>
        <p:txBody>
          <a:bodyPr vert="horz" lIns="91440" tIns="45720" rIns="91440" bIns="45720" rtlCol="0" anchor="b">
            <a:normAutofit/>
          </a:bodyPr>
          <a:lstStyle/>
          <a:p>
            <a:r>
              <a:rPr lang="en-US"/>
              <a:t> Effective staff communication using Microsoft Teams</a:t>
            </a:r>
            <a:endParaRPr lang="en-US" kern="1200"/>
          </a:p>
        </p:txBody>
      </p:sp>
      <p:sp>
        <p:nvSpPr>
          <p:cNvPr id="3" name="Text Placeholder 2">
            <a:extLst>
              <a:ext uri="{FF2B5EF4-FFF2-40B4-BE49-F238E27FC236}">
                <a16:creationId xmlns:a16="http://schemas.microsoft.com/office/drawing/2014/main" id="{35448BF7-94DB-7296-0FE1-67F1104622B0}"/>
              </a:ext>
            </a:extLst>
          </p:cNvPr>
          <p:cNvSpPr>
            <a:spLocks noGrp="1"/>
          </p:cNvSpPr>
          <p:nvPr>
            <p:ph idx="1"/>
          </p:nvPr>
        </p:nvSpPr>
        <p:spPr>
          <a:xfrm>
            <a:off x="335467" y="2306781"/>
            <a:ext cx="9956747" cy="3870181"/>
          </a:xfrm>
        </p:spPr>
        <p:txBody>
          <a:bodyPr vert="horz" lIns="91440" tIns="45720" rIns="91440" bIns="45720" rtlCol="0" anchor="t">
            <a:normAutofit/>
          </a:bodyPr>
          <a:lstStyle/>
          <a:p>
            <a:r>
              <a:rPr lang="en-US" kern="1200" dirty="0"/>
              <a:t>The Microsoft 365 tool I have selected is Microsoft teams. Teams allows staff to communicate through instant messaging, video meetings, calls, and file sharing</a:t>
            </a:r>
            <a:r>
              <a:rPr lang="en-US" dirty="0"/>
              <a:t>'</a:t>
            </a:r>
            <a:r>
              <a:rPr lang="en-US" kern="1200" dirty="0"/>
              <a:t> it provides one, central platform where all communication can take place. Microsoft teams improves </a:t>
            </a:r>
            <a:r>
              <a:rPr lang="en-US" dirty="0"/>
              <a:t>effectiveness</a:t>
            </a:r>
            <a:r>
              <a:rPr lang="en-US" kern="1200" dirty="0"/>
              <a:t> because staff can send and receive information instantly. For example, if a resident's condition change, a nurse can </a:t>
            </a:r>
            <a:r>
              <a:rPr lang="en-US" dirty="0"/>
              <a:t>at once inform</a:t>
            </a:r>
            <a:r>
              <a:rPr lang="en-US" kern="1200" dirty="0"/>
              <a:t>  the care team through teams</a:t>
            </a:r>
            <a:r>
              <a:rPr lang="en-US" dirty="0"/>
              <a:t>, </a:t>
            </a:r>
            <a:r>
              <a:rPr lang="en-US" kern="1200" dirty="0"/>
              <a:t>this reduces delays and helps ensure </a:t>
            </a:r>
            <a:r>
              <a:rPr lang="en-US" dirty="0"/>
              <a:t>ongoing </a:t>
            </a:r>
            <a:r>
              <a:rPr lang="en-US"/>
              <a:t>care. Microsoft</a:t>
            </a:r>
            <a:r>
              <a:rPr lang="en-US" dirty="0"/>
              <a:t> [2025]</a:t>
            </a:r>
            <a:endParaRPr lang="en-US" kern="1200" dirty="0"/>
          </a:p>
        </p:txBody>
      </p:sp>
      <p:sp>
        <p:nvSpPr>
          <p:cNvPr id="25" name="Date Placeholder 3">
            <a:extLst>
              <a:ext uri="{FF2B5EF4-FFF2-40B4-BE49-F238E27FC236}">
                <a16:creationId xmlns:a16="http://schemas.microsoft.com/office/drawing/2014/main" id="{608D30A4-5F79-E66F-ECC6-87F079A1F379}"/>
              </a:ext>
            </a:extLst>
          </p:cNvPr>
          <p:cNvSpPr>
            <a:spLocks noGrp="1"/>
          </p:cNvSpPr>
          <p:nvPr>
            <p:ph type="dt" sz="half" idx="10"/>
          </p:nvPr>
        </p:nvSpPr>
        <p:spPr>
          <a:xfrm>
            <a:off x="340137" y="63202"/>
            <a:ext cx="2743200" cy="318221"/>
          </a:xfrm>
        </p:spPr>
        <p:txBody>
          <a:bodyPr anchor="ctr">
            <a:normAutofit/>
          </a:bodyPr>
          <a:lstStyle/>
          <a:p>
            <a:pPr>
              <a:spcAft>
                <a:spcPts val="600"/>
              </a:spcAft>
            </a:pPr>
            <a:fld id="{2EA941A2-3EB0-4F5E-8080-7D242A957234}" type="datetime1">
              <a:rPr lang="en-US" smtClean="0"/>
              <a:pPr>
                <a:spcAft>
                  <a:spcPts val="600"/>
                </a:spcAft>
              </a:pPr>
              <a:t>6/19/2026</a:t>
            </a:fld>
            <a:endParaRPr lang="en-US"/>
          </a:p>
        </p:txBody>
      </p:sp>
      <p:sp>
        <p:nvSpPr>
          <p:cNvPr id="26" name="Footer Placeholder 4">
            <a:extLst>
              <a:ext uri="{FF2B5EF4-FFF2-40B4-BE49-F238E27FC236}">
                <a16:creationId xmlns:a16="http://schemas.microsoft.com/office/drawing/2014/main" id="{F908865B-8598-2340-562B-20E740EB3192}"/>
              </a:ext>
            </a:extLst>
          </p:cNvPr>
          <p:cNvSpPr>
            <a:spLocks noGrp="1"/>
          </p:cNvSpPr>
          <p:nvPr>
            <p:ph type="ftr" sz="quarter" idx="11"/>
          </p:nvPr>
        </p:nvSpPr>
        <p:spPr>
          <a:xfrm>
            <a:off x="7344016" y="6424761"/>
            <a:ext cx="4059936" cy="365125"/>
          </a:xfrm>
        </p:spPr>
        <p:txBody>
          <a:bodyPr anchor="ctr">
            <a:normAutofit/>
          </a:bodyPr>
          <a:lstStyle/>
          <a:p>
            <a:pPr>
              <a:lnSpc>
                <a:spcPct val="90000"/>
              </a:lnSpc>
              <a:spcAft>
                <a:spcPts val="600"/>
              </a:spcAft>
            </a:pPr>
            <a:r>
              <a:rPr lang="en-US" sz="700"/>
              <a:t>
              </a:t>
            </a:r>
          </a:p>
        </p:txBody>
      </p:sp>
      <p:sp>
        <p:nvSpPr>
          <p:cNvPr id="27" name="Slide Number Placeholder 5">
            <a:extLst>
              <a:ext uri="{FF2B5EF4-FFF2-40B4-BE49-F238E27FC236}">
                <a16:creationId xmlns:a16="http://schemas.microsoft.com/office/drawing/2014/main" id="{58FEED3B-DFD5-7A99-7E94-1C5A1EB0E329}"/>
              </a:ext>
            </a:extLst>
          </p:cNvPr>
          <p:cNvSpPr>
            <a:spLocks noGrp="1"/>
          </p:cNvSpPr>
          <p:nvPr>
            <p:ph type="sldNum" sz="quarter" idx="12"/>
          </p:nvPr>
        </p:nvSpPr>
        <p:spPr>
          <a:xfrm>
            <a:off x="11403951" y="6425816"/>
            <a:ext cx="429768" cy="365125"/>
          </a:xfrm>
        </p:spPr>
        <p:txBody>
          <a:bodyPr anchor="ctr">
            <a:normAutofit/>
          </a:bodyPr>
          <a:lstStyle/>
          <a:p>
            <a:pPr>
              <a:spcAft>
                <a:spcPts val="600"/>
              </a:spcAft>
            </a:pPr>
            <a:fld id="{6E91CC32-6A6B-4E2E-BBA1-6864F305DA26}" type="slidenum">
              <a:rPr lang="en-US" smtClean="0"/>
              <a:pPr>
                <a:spcAft>
                  <a:spcPts val="600"/>
                </a:spcAft>
              </a:pPr>
              <a:t>3</a:t>
            </a:fld>
            <a:endParaRPr lang="en-US"/>
          </a:p>
        </p:txBody>
      </p:sp>
    </p:spTree>
    <p:extLst>
      <p:ext uri="{BB962C8B-B14F-4D97-AF65-F5344CB8AC3E}">
        <p14:creationId xmlns:p14="http://schemas.microsoft.com/office/powerpoint/2010/main" val="21040184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5B02E1-93C9-B5C6-D741-74BFD8AA3D9F}"/>
              </a:ext>
            </a:extLst>
          </p:cNvPr>
          <p:cNvSpPr>
            <a:spLocks noGrp="1"/>
          </p:cNvSpPr>
          <p:nvPr>
            <p:ph type="title"/>
          </p:nvPr>
        </p:nvSpPr>
        <p:spPr>
          <a:xfrm>
            <a:off x="308387" y="620202"/>
            <a:ext cx="9956747" cy="1438780"/>
          </a:xfrm>
        </p:spPr>
        <p:txBody>
          <a:bodyPr anchor="b">
            <a:normAutofit/>
          </a:bodyPr>
          <a:lstStyle/>
          <a:p>
            <a:r>
              <a:rPr lang="en-GB"/>
              <a:t>Advantages/Disadvantages</a:t>
            </a:r>
          </a:p>
        </p:txBody>
      </p:sp>
      <p:sp>
        <p:nvSpPr>
          <p:cNvPr id="3" name="Content Placeholder 2">
            <a:extLst>
              <a:ext uri="{FF2B5EF4-FFF2-40B4-BE49-F238E27FC236}">
                <a16:creationId xmlns:a16="http://schemas.microsoft.com/office/drawing/2014/main" id="{E6025F15-FA21-E167-3AB7-42B5A01FC926}"/>
              </a:ext>
            </a:extLst>
          </p:cNvPr>
          <p:cNvSpPr>
            <a:spLocks noGrp="1"/>
          </p:cNvSpPr>
          <p:nvPr>
            <p:ph idx="1"/>
          </p:nvPr>
        </p:nvSpPr>
        <p:spPr>
          <a:xfrm>
            <a:off x="335467" y="2306781"/>
            <a:ext cx="9956747" cy="3870181"/>
          </a:xfrm>
        </p:spPr>
        <p:txBody>
          <a:bodyPr vert="horz" lIns="91440" tIns="45720" rIns="91440" bIns="45720" rtlCol="0" anchor="t">
            <a:normAutofit/>
          </a:bodyPr>
          <a:lstStyle/>
          <a:p>
            <a:r>
              <a:rPr lang="en-GB" dirty="0"/>
              <a:t>Some advantages of teams include instant communication such as support for shift workers, mobile access, video meeting, and merging with other Microsoft 365 applications. However, there are some limitations, staff may require training internet connection is be reduced through training and clear communication </a:t>
            </a:r>
            <a:r>
              <a:rPr lang="en-GB"/>
              <a:t>policies. CIPD</a:t>
            </a:r>
            <a:r>
              <a:rPr lang="en-GB" dirty="0"/>
              <a:t> [2024]</a:t>
            </a:r>
          </a:p>
        </p:txBody>
      </p:sp>
      <p:sp>
        <p:nvSpPr>
          <p:cNvPr id="14" name="Date Placeholder 3">
            <a:extLst>
              <a:ext uri="{FF2B5EF4-FFF2-40B4-BE49-F238E27FC236}">
                <a16:creationId xmlns:a16="http://schemas.microsoft.com/office/drawing/2014/main" id="{65824F00-8B13-7900-A0B7-7795DFD9113E}"/>
              </a:ext>
            </a:extLst>
          </p:cNvPr>
          <p:cNvSpPr>
            <a:spLocks noGrp="1"/>
          </p:cNvSpPr>
          <p:nvPr>
            <p:ph type="dt" sz="half" idx="10"/>
          </p:nvPr>
        </p:nvSpPr>
        <p:spPr>
          <a:xfrm>
            <a:off x="340137" y="63202"/>
            <a:ext cx="2743200" cy="318221"/>
          </a:xfrm>
        </p:spPr>
        <p:txBody>
          <a:bodyPr/>
          <a:lstStyle/>
          <a:p>
            <a:pPr>
              <a:spcAft>
                <a:spcPts val="600"/>
              </a:spcAft>
            </a:pPr>
            <a:fld id="{7E3013FD-740B-4EAC-8FD0-2BD17280E9F8}" type="datetime1">
              <a:rPr lang="en-US" smtClean="0"/>
              <a:pPr>
                <a:spcAft>
                  <a:spcPts val="600"/>
                </a:spcAft>
              </a:pPr>
              <a:t>6/19/2026</a:t>
            </a:fld>
            <a:endParaRPr lang="en-US"/>
          </a:p>
        </p:txBody>
      </p:sp>
      <p:sp>
        <p:nvSpPr>
          <p:cNvPr id="15" name="Footer Placeholder 4">
            <a:extLst>
              <a:ext uri="{FF2B5EF4-FFF2-40B4-BE49-F238E27FC236}">
                <a16:creationId xmlns:a16="http://schemas.microsoft.com/office/drawing/2014/main" id="{96D2C155-6F16-D5DB-97BB-D2A361A5CF0D}"/>
              </a:ext>
            </a:extLst>
          </p:cNvPr>
          <p:cNvSpPr>
            <a:spLocks noGrp="1"/>
          </p:cNvSpPr>
          <p:nvPr>
            <p:ph type="ftr" sz="quarter" idx="11"/>
          </p:nvPr>
        </p:nvSpPr>
        <p:spPr>
          <a:xfrm>
            <a:off x="7344016" y="6424761"/>
            <a:ext cx="4059936" cy="365125"/>
          </a:xfrm>
        </p:spPr>
        <p:txBody>
          <a:bodyPr/>
          <a:lstStyle/>
          <a:p>
            <a:pPr>
              <a:spcAft>
                <a:spcPts val="600"/>
              </a:spcAft>
            </a:pPr>
            <a:r>
              <a:rPr lang="en-US"/>
              <a:t>
              </a:t>
            </a:r>
          </a:p>
        </p:txBody>
      </p:sp>
      <p:sp>
        <p:nvSpPr>
          <p:cNvPr id="16" name="Slide Number Placeholder 5">
            <a:extLst>
              <a:ext uri="{FF2B5EF4-FFF2-40B4-BE49-F238E27FC236}">
                <a16:creationId xmlns:a16="http://schemas.microsoft.com/office/drawing/2014/main" id="{959BF930-566F-BEC0-D748-FD29620137C6}"/>
              </a:ext>
            </a:extLst>
          </p:cNvPr>
          <p:cNvSpPr>
            <a:spLocks noGrp="1"/>
          </p:cNvSpPr>
          <p:nvPr>
            <p:ph type="sldNum" sz="quarter" idx="12"/>
          </p:nvPr>
        </p:nvSpPr>
        <p:spPr>
          <a:xfrm>
            <a:off x="11403951" y="6425816"/>
            <a:ext cx="429768" cy="365125"/>
          </a:xfrm>
        </p:spPr>
        <p:txBody>
          <a:bodyPr/>
          <a:lstStyle/>
          <a:p>
            <a:pPr>
              <a:spcAft>
                <a:spcPts val="600"/>
              </a:spcAft>
            </a:pPr>
            <a:fld id="{6E91CC32-6A6B-4E2E-BBA1-6864F305DA26}" type="slidenum">
              <a:rPr lang="en-US" smtClean="0"/>
              <a:pPr>
                <a:spcAft>
                  <a:spcPts val="600"/>
                </a:spcAft>
              </a:pPr>
              <a:t>4</a:t>
            </a:fld>
            <a:endParaRPr lang="en-US"/>
          </a:p>
        </p:txBody>
      </p:sp>
    </p:spTree>
    <p:extLst>
      <p:ext uri="{BB962C8B-B14F-4D97-AF65-F5344CB8AC3E}">
        <p14:creationId xmlns:p14="http://schemas.microsoft.com/office/powerpoint/2010/main" val="3070987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806EB2-FAE9-7A8D-8428-688D540A7BED}"/>
              </a:ext>
            </a:extLst>
          </p:cNvPr>
          <p:cNvSpPr>
            <a:spLocks noGrp="1"/>
          </p:cNvSpPr>
          <p:nvPr>
            <p:ph type="title"/>
          </p:nvPr>
        </p:nvSpPr>
        <p:spPr>
          <a:xfrm>
            <a:off x="308387" y="620202"/>
            <a:ext cx="9956747" cy="1438780"/>
          </a:xfrm>
        </p:spPr>
        <p:txBody>
          <a:bodyPr anchor="b">
            <a:normAutofit/>
          </a:bodyPr>
          <a:lstStyle/>
          <a:p>
            <a:r>
              <a:rPr lang="en-GB"/>
              <a:t>Conclusion</a:t>
            </a:r>
          </a:p>
        </p:txBody>
      </p:sp>
      <p:sp>
        <p:nvSpPr>
          <p:cNvPr id="3" name="Content Placeholder 2">
            <a:extLst>
              <a:ext uri="{FF2B5EF4-FFF2-40B4-BE49-F238E27FC236}">
                <a16:creationId xmlns:a16="http://schemas.microsoft.com/office/drawing/2014/main" id="{793405B4-375F-933C-D388-B229F50F394C}"/>
              </a:ext>
            </a:extLst>
          </p:cNvPr>
          <p:cNvSpPr>
            <a:spLocks noGrp="1"/>
          </p:cNvSpPr>
          <p:nvPr>
            <p:ph idx="1"/>
          </p:nvPr>
        </p:nvSpPr>
        <p:spPr>
          <a:xfrm>
            <a:off x="335467" y="2306781"/>
            <a:ext cx="9956747" cy="3870181"/>
          </a:xfrm>
        </p:spPr>
        <p:txBody>
          <a:bodyPr vert="horz" lIns="91440" tIns="45720" rIns="91440" bIns="45720" rtlCol="0" anchor="t">
            <a:normAutofit/>
          </a:bodyPr>
          <a:lstStyle/>
          <a:p>
            <a:r>
              <a:rPr lang="en-GB"/>
              <a:t>In conclusion, Microsoft teams is the most suitable Microsoft 365 tool for staff communication of Riverdale nursing home because it improves communication increases effectiveness and supports bitter teamwork and resident care.</a:t>
            </a:r>
            <a:endParaRPr lang="en-US"/>
          </a:p>
          <a:p>
            <a:r>
              <a:rPr lang="en-GB"/>
              <a:t>Thank you. </a:t>
            </a:r>
          </a:p>
        </p:txBody>
      </p:sp>
      <p:sp>
        <p:nvSpPr>
          <p:cNvPr id="8" name="Date Placeholder 3">
            <a:extLst>
              <a:ext uri="{FF2B5EF4-FFF2-40B4-BE49-F238E27FC236}">
                <a16:creationId xmlns:a16="http://schemas.microsoft.com/office/drawing/2014/main" id="{76D87D53-9EBE-05A0-10DB-0DDCA836A3EC}"/>
              </a:ext>
            </a:extLst>
          </p:cNvPr>
          <p:cNvSpPr>
            <a:spLocks noGrp="1"/>
          </p:cNvSpPr>
          <p:nvPr>
            <p:ph type="dt" sz="half" idx="10"/>
          </p:nvPr>
        </p:nvSpPr>
        <p:spPr>
          <a:xfrm>
            <a:off x="340137" y="63202"/>
            <a:ext cx="2743200" cy="318221"/>
          </a:xfrm>
        </p:spPr>
        <p:txBody>
          <a:bodyPr/>
          <a:lstStyle/>
          <a:p>
            <a:pPr>
              <a:spcAft>
                <a:spcPts val="600"/>
              </a:spcAft>
            </a:pPr>
            <a:fld id="{86226640-3DF7-4EBA-99E2-FF92506FF39F}" type="datetime1">
              <a:rPr lang="en-US" smtClean="0"/>
              <a:pPr>
                <a:spcAft>
                  <a:spcPts val="600"/>
                </a:spcAft>
              </a:pPr>
              <a:t>6/19/2026</a:t>
            </a:fld>
            <a:endParaRPr lang="en-US"/>
          </a:p>
        </p:txBody>
      </p:sp>
      <p:sp>
        <p:nvSpPr>
          <p:cNvPr id="10" name="Footer Placeholder 4">
            <a:extLst>
              <a:ext uri="{FF2B5EF4-FFF2-40B4-BE49-F238E27FC236}">
                <a16:creationId xmlns:a16="http://schemas.microsoft.com/office/drawing/2014/main" id="{9A696F3E-4BB9-6E18-D52E-8B2DC13B29D8}"/>
              </a:ext>
            </a:extLst>
          </p:cNvPr>
          <p:cNvSpPr>
            <a:spLocks noGrp="1"/>
          </p:cNvSpPr>
          <p:nvPr>
            <p:ph type="ftr" sz="quarter" idx="11"/>
          </p:nvPr>
        </p:nvSpPr>
        <p:spPr>
          <a:xfrm>
            <a:off x="7344016" y="6424761"/>
            <a:ext cx="4059936" cy="365125"/>
          </a:xfrm>
        </p:spPr>
        <p:txBody>
          <a:bodyPr/>
          <a:lstStyle/>
          <a:p>
            <a:pPr>
              <a:spcAft>
                <a:spcPts val="600"/>
              </a:spcAft>
            </a:pPr>
            <a:r>
              <a:rPr lang="en-US"/>
              <a:t>
              </a:t>
            </a:r>
          </a:p>
        </p:txBody>
      </p:sp>
      <p:sp>
        <p:nvSpPr>
          <p:cNvPr id="12" name="Slide Number Placeholder 5">
            <a:extLst>
              <a:ext uri="{FF2B5EF4-FFF2-40B4-BE49-F238E27FC236}">
                <a16:creationId xmlns:a16="http://schemas.microsoft.com/office/drawing/2014/main" id="{14DE86FD-61E3-EA99-D2D0-30378A93AD37}"/>
              </a:ext>
            </a:extLst>
          </p:cNvPr>
          <p:cNvSpPr>
            <a:spLocks noGrp="1"/>
          </p:cNvSpPr>
          <p:nvPr>
            <p:ph type="sldNum" sz="quarter" idx="12"/>
          </p:nvPr>
        </p:nvSpPr>
        <p:spPr>
          <a:xfrm>
            <a:off x="11403951" y="6425816"/>
            <a:ext cx="429768" cy="365125"/>
          </a:xfrm>
        </p:spPr>
        <p:txBody>
          <a:bodyPr/>
          <a:lstStyle/>
          <a:p>
            <a:pPr>
              <a:spcAft>
                <a:spcPts val="600"/>
              </a:spcAft>
            </a:pPr>
            <a:fld id="{6E91CC32-6A6B-4E2E-BBA1-6864F305DA26}" type="slidenum">
              <a:rPr lang="en-US" smtClean="0"/>
              <a:pPr>
                <a:spcAft>
                  <a:spcPts val="600"/>
                </a:spcAft>
              </a:pPr>
              <a:t>5</a:t>
            </a:fld>
            <a:endParaRPr lang="en-US"/>
          </a:p>
        </p:txBody>
      </p:sp>
    </p:spTree>
    <p:extLst>
      <p:ext uri="{BB962C8B-B14F-4D97-AF65-F5344CB8AC3E}">
        <p14:creationId xmlns:p14="http://schemas.microsoft.com/office/powerpoint/2010/main" val="6184183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DA8225-A930-5B54-466C-D858D1D62E13}"/>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C81F8E5D-14E6-6C58-A105-136E2672FB45}"/>
              </a:ext>
            </a:extLst>
          </p:cNvPr>
          <p:cNvSpPr>
            <a:spLocks noGrp="1"/>
          </p:cNvSpPr>
          <p:nvPr>
            <p:ph idx="1"/>
          </p:nvPr>
        </p:nvSpPr>
        <p:spPr>
          <a:xfrm>
            <a:off x="306712" y="2062366"/>
            <a:ext cx="9956747" cy="3870181"/>
          </a:xfrm>
        </p:spPr>
        <p:txBody>
          <a:bodyPr vert="horz" lIns="91440" tIns="45720" rIns="91440" bIns="45720" rtlCol="0" anchor="t">
            <a:normAutofit/>
          </a:bodyPr>
          <a:lstStyle/>
          <a:p>
            <a:r>
              <a:rPr lang="en-GB" dirty="0"/>
              <a:t>CIPD[2024] Technology and the Future of Work ,London: Chartered </a:t>
            </a:r>
            <a:r>
              <a:rPr lang="en-GB"/>
              <a:t>Institute</a:t>
            </a:r>
            <a:r>
              <a:rPr lang="en-GB" dirty="0"/>
              <a:t> of </a:t>
            </a:r>
            <a:r>
              <a:rPr lang="en-GB"/>
              <a:t>Personnel and Development,</a:t>
            </a:r>
          </a:p>
          <a:p>
            <a:r>
              <a:rPr lang="en-GB" dirty="0"/>
              <a:t>Mic</a:t>
            </a:r>
            <a:r>
              <a:rPr lang="en-GB" sz="2000" dirty="0"/>
              <a:t>rosoft [2025] Microsoft Teams Documentation. Available </a:t>
            </a:r>
            <a:r>
              <a:rPr lang="en-GB" sz="2000" dirty="0" err="1"/>
              <a:t>at:https</a:t>
            </a:r>
            <a:r>
              <a:rPr lang="en-GB" sz="2000" dirty="0"/>
              <a:t>://www.microsoft.com/microsoft~teams</a:t>
            </a:r>
          </a:p>
          <a:p>
            <a:r>
              <a:rPr lang="en-GB" sz="2000" dirty="0" err="1"/>
              <a:t>Nhs</a:t>
            </a:r>
            <a:r>
              <a:rPr lang="en-GB" sz="2000" dirty="0"/>
              <a:t> England [2023] Digital Communication in Health and Social Care. London: </a:t>
            </a:r>
            <a:r>
              <a:rPr lang="en-GB" sz="2000" dirty="0" err="1"/>
              <a:t>Nhs</a:t>
            </a:r>
            <a:r>
              <a:rPr lang="en-GB" sz="2000" dirty="0"/>
              <a:t> England.</a:t>
            </a:r>
          </a:p>
          <a:p>
            <a:r>
              <a:rPr lang="en-GB" sz="2000" dirty="0"/>
              <a:t>West D and Turner L [2022] Introducing Communication Theory.7th </a:t>
            </a:r>
            <a:r>
              <a:rPr lang="en-GB" sz="2000" dirty="0" err="1"/>
              <a:t>edn.New</a:t>
            </a:r>
            <a:r>
              <a:rPr lang="en-GB" sz="2000" dirty="0"/>
              <a:t> York: McGraw-Hill.</a:t>
            </a:r>
          </a:p>
        </p:txBody>
      </p:sp>
      <p:sp>
        <p:nvSpPr>
          <p:cNvPr id="4" name="Date Placeholder 3">
            <a:extLst>
              <a:ext uri="{FF2B5EF4-FFF2-40B4-BE49-F238E27FC236}">
                <a16:creationId xmlns:a16="http://schemas.microsoft.com/office/drawing/2014/main" id="{407D5A61-0FB9-CBDA-D73B-61AA7755A399}"/>
              </a:ext>
            </a:extLst>
          </p:cNvPr>
          <p:cNvSpPr>
            <a:spLocks noGrp="1"/>
          </p:cNvSpPr>
          <p:nvPr>
            <p:ph type="dt" sz="half" idx="10"/>
          </p:nvPr>
        </p:nvSpPr>
        <p:spPr/>
        <p:txBody>
          <a:bodyPr/>
          <a:lstStyle/>
          <a:p>
            <a:fld id="{1139855B-AE73-4925-AAA1-BEDF2ECC6A44}" type="datetime1">
              <a:t>6/19/2026</a:t>
            </a:fld>
            <a:endParaRPr lang="en-US" dirty="0"/>
          </a:p>
        </p:txBody>
      </p:sp>
      <p:sp>
        <p:nvSpPr>
          <p:cNvPr id="5" name="Footer Placeholder 4">
            <a:extLst>
              <a:ext uri="{FF2B5EF4-FFF2-40B4-BE49-F238E27FC236}">
                <a16:creationId xmlns:a16="http://schemas.microsoft.com/office/drawing/2014/main" id="{DB545BD6-9E6F-B7BC-A40F-69A1567000FA}"/>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FD128E91-FFAD-06A5-8F4E-80414D803447}"/>
              </a:ext>
            </a:extLst>
          </p:cNvPr>
          <p:cNvSpPr>
            <a:spLocks noGrp="1"/>
          </p:cNvSpPr>
          <p:nvPr>
            <p:ph type="sldNum" sz="quarter" idx="12"/>
          </p:nvPr>
        </p:nvSpPr>
        <p:spPr/>
        <p:txBody>
          <a:bodyPr/>
          <a:lstStyle/>
          <a:p>
            <a:fld id="{6E91CC32-6A6B-4E2E-BBA1-6864F305DA26}" type="slidenum">
              <a:rPr lang="en-US" dirty="0"/>
              <a:t>6</a:t>
            </a:fld>
            <a:endParaRPr lang="en-US" dirty="0"/>
          </a:p>
        </p:txBody>
      </p:sp>
    </p:spTree>
    <p:extLst>
      <p:ext uri="{BB962C8B-B14F-4D97-AF65-F5344CB8AC3E}">
        <p14:creationId xmlns:p14="http://schemas.microsoft.com/office/powerpoint/2010/main" val="2879442771"/>
      </p:ext>
    </p:extLst>
  </p:cSld>
  <p:clrMapOvr>
    <a:masterClrMapping/>
  </p:clrMapOvr>
</p:sld>
</file>

<file path=ppt/theme/theme1.xml><?xml version="1.0" encoding="utf-8"?>
<a:theme xmlns:a="http://schemas.openxmlformats.org/drawingml/2006/main" name="DylanVTI">
  <a:themeElements>
    <a:clrScheme name="DylanVTI">
      <a:dk1>
        <a:sysClr val="windowText" lastClr="000000"/>
      </a:dk1>
      <a:lt1>
        <a:sysClr val="window" lastClr="FFFFFF"/>
      </a:lt1>
      <a:dk2>
        <a:srgbClr val="1A1A33"/>
      </a:dk2>
      <a:lt2>
        <a:srgbClr val="EEFFE3"/>
      </a:lt2>
      <a:accent1>
        <a:srgbClr val="5C40EF"/>
      </a:accent1>
      <a:accent2>
        <a:srgbClr val="B8A0F8"/>
      </a:accent2>
      <a:accent3>
        <a:srgbClr val="00C777"/>
      </a:accent3>
      <a:accent4>
        <a:srgbClr val="005A66"/>
      </a:accent4>
      <a:accent5>
        <a:srgbClr val="9956EA"/>
      </a:accent5>
      <a:accent6>
        <a:srgbClr val="9BBB25"/>
      </a:accent6>
      <a:hlink>
        <a:srgbClr val="674CF0"/>
      </a:hlink>
      <a:folHlink>
        <a:srgbClr val="B53699"/>
      </a:folHlink>
    </a:clrScheme>
    <a:fontScheme name="DylanVTI">
      <a:majorFont>
        <a:latin typeface="Neue Haas Grotesk Text Pro"/>
        <a:ea typeface=""/>
        <a:cs typeface=""/>
      </a:majorFont>
      <a:minorFont>
        <a:latin typeface="Neue Haas Grotesk Text Pro"/>
        <a:ea typeface=""/>
        <a:cs typeface=""/>
      </a:minorFont>
    </a:fontScheme>
    <a:fmtScheme name="Dylan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ylanVTI" id="{CD0E21EA-FD0B-4FCD-9D95-B274E3CB7535}" vid="{F2F2D961-94DA-46D9-ABD7-77D6D5FB2C2D}"/>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6</Slides>
  <Notes>0</Notes>
  <HiddenSlides>0</HiddenSlide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DylanVTI</vt:lpstr>
      <vt:lpstr>DIGITAL SKILLS AND RESEARCH METHODS</vt:lpstr>
      <vt:lpstr>STAFF COMMUNICATION</vt:lpstr>
      <vt:lpstr> Effective staff communication using Microsoft Teams</vt:lpstr>
      <vt:lpstr>Advantages/Disadvantages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309</cp:revision>
  <dcterms:created xsi:type="dcterms:W3CDTF">2013-07-15T20:26:40Z</dcterms:created>
  <dcterms:modified xsi:type="dcterms:W3CDTF">2026-06-19T19:07:23Z</dcterms:modified>
</cp:coreProperties>
</file>