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38A67E-0481-5FD2-4E7F-B05844D4FA2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86CC1D-402F-438B-B1A6-B3FA0582AF6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C41699-1F2E-9520-CD45-8691462AD22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D39ACB7-51E4-45FD-A328-55DF0712463C}" type="datetime1">
              <a:rPr lang="en-GB"/>
              <a:pPr lvl="0"/>
              <a:t>06/08/2026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981EFD-1D76-F8EA-4E45-2A1E62F5478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6A6DD1-C8FB-1EF0-B399-39934433D8D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06FE27A-AF7C-46D1-9558-39B890CFD03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976117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ED9B7-762A-3E9F-822A-4D2F2BA9C0C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5E9E2A-8D44-D9A1-CC79-B964C79C5569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1D93A3-1B48-170D-FC85-9AD804FA882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E20B81E-0C89-4318-A939-F39925F6D438}" type="datetime1">
              <a:rPr lang="en-GB"/>
              <a:pPr lvl="0"/>
              <a:t>06/08/2026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DB3A94-C60B-2010-5228-704DFBB6682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211EBD-D25B-BA20-C491-8A0F8671E83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19DC39A-987F-4043-83ED-01B82157A2F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094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E729BE-4365-934F-6353-F251D2702D1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7992B7-DB03-FE68-4C58-611920FBECA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C682F9-33D2-1512-2BC6-C7958D2F999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68034C5-F3E3-4884-8048-948DCB3FDC2A}" type="datetime1">
              <a:rPr lang="en-GB"/>
              <a:pPr lvl="0"/>
              <a:t>06/08/2026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3E804-DA80-C6B7-161F-DA62144B362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1856C-86CC-B351-1E64-A47C493A2B5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8AB5B6B-1938-4FF7-8896-E976129B40A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5393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36630C-BAC1-8B17-5768-40CF37D1EB8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C06F87-5D73-EC81-579D-0257A7F9AE1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302EE4-54F7-C525-7859-A422CD533D94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3F0896-5909-7081-1EBA-71303E860DF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D341D9-982E-4423-A7FA-771025FDBCE7}" type="datetime1">
              <a:rPr lang="en-GB"/>
              <a:pPr lvl="0"/>
              <a:t>06/08/2026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A9B006-3538-673F-9768-A8E5EFC8008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A318B1-E6D6-9874-6807-C93343B88A7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E1B56B-0DEB-4305-8C8B-7528D60C123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276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3C7C59-643F-2121-98E6-65930F76E79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2DFB4A-2EC2-823A-37B8-E8D91998D86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521BE0-BCB4-EA70-C89E-A6BA6E62903F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2133CD-23FB-0861-0EF7-6396D6C07F95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07F79C-5358-BCB7-CA4C-24108C05A41F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C1D75E-403F-8E31-5103-C37EF44F49E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A984BC0-5591-4EC5-83B7-17030B7DCBBB}" type="datetime1">
              <a:rPr lang="en-GB"/>
              <a:pPr lvl="0"/>
              <a:t>06/08/2026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DEE4675-DE6F-F693-BE9C-9EDE061DD90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43832E-F2A0-E6E1-50E4-B554D89DCB8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AC72FE1-006A-4564-8A33-D246ACF3B78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166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10D27-1671-3F31-EC0A-6CD1E2A7F49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835AF5-07B4-8E3C-6159-4FF8F1D7B17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7F04ECD-33F4-41A9-97C2-457E933CC2E1}" type="datetime1">
              <a:rPr lang="en-GB"/>
              <a:pPr lvl="0"/>
              <a:t>06/08/2026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0F72DB-3B52-64CF-AC1C-958A50709A4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776444-4E96-64CE-A7ED-537213471BD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143096-8FD9-4054-9302-D8EDE0249D7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1827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5A9124-D957-3C22-4101-253BD83DA5C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E211E66-A494-43AB-A3A0-59CC909AE298}" type="datetime1">
              <a:rPr lang="en-GB"/>
              <a:pPr lvl="0"/>
              <a:t>06/08/2026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0628A7-4727-C7AB-2F96-E62D94C6B13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A9861C-E734-38FA-3415-E8F6EBDFAD3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7BCF374-64E5-4451-B92A-C633455731D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396357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D55FDB-8AD2-A548-3FF5-11DCC01B7AA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40B22E-85E4-A61C-6E30-D7765770F2C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1959414-CEB8-B6DD-980C-FB3B6F2A6363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30CF9E-B405-EC51-CF62-ABFBA6EE455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9BE092E-98CC-4F4E-A9F2-B6E7AE25930A}" type="datetime1">
              <a:rPr lang="en-GB"/>
              <a:pPr lvl="0"/>
              <a:t>06/08/2026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FD524-A50C-A771-8AF6-B2540C79C0C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EF547-9EAB-3613-6CBC-C264A875BEE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6FF4610-BFDF-4BE1-AA1B-6D0B905F85E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1187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5CE57-B960-956C-AB2B-59E2F8FA230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E39817A-ED40-A17B-3DB1-089B10192317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9D88C3-A4DD-EA68-98EE-2C9F92184F72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02DECF-C6A0-5A6C-71A5-B6B2212C54D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036B453-505B-449D-B03E-27FA2CC8EDEF}" type="datetime1">
              <a:rPr lang="en-GB"/>
              <a:pPr lvl="0"/>
              <a:t>06/08/2026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0CE2E6-3B24-FFC2-5627-445A57B6B82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CACAEA-78D5-1DBC-D718-ED1F4007DC6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D197E80-51F8-428E-B734-2F5A3C5642C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1911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6BF48-6351-46CE-2EAE-658BC84F79D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908155-F295-83CB-7BBF-B3BF474B6081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8318F-3909-F8B4-56AF-1817095D317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D87301-8424-4B0E-AC58-3C9C468322A7}" type="datetime1">
              <a:rPr lang="en-GB"/>
              <a:pPr lvl="0"/>
              <a:t>06/08/2026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126239-97B4-768B-B7A8-FDA90B05CC0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073F13-2404-7DAA-A826-BAA4C034B88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C8AE542-4096-4F4A-BBF2-466E16E691F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7333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7B15CA6-57D5-2F9C-67D5-F8E05F7DB378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59D21B-E6AC-92DE-7434-BC660A0ADD1E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0D12DF-2079-CF75-C5F8-0B2D0F4148A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ABA229-C8EE-4729-841B-E351BBC768F0}" type="datetime1">
              <a:rPr lang="en-GB"/>
              <a:pPr lvl="0"/>
              <a:t>06/08/2026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8B4813-5B28-191B-CE4A-48F6A8F5900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BC4DD4-65F2-4FA1-B369-F68CF21DB26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0F49761-97F9-4CF5-BB1C-E70DBB1201A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249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69B5E5C-FE6E-8E28-322C-F73C0CF0F51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B22C4B-57D1-6B49-D2AC-3499BD67063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9E7467-940E-95A5-226C-4E72B8BD3C75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AACA7343-D146-4E80-A06F-F06A51240F94}" type="datetime1">
              <a:rPr lang="en-GB"/>
              <a:pPr lvl="0"/>
              <a:t>06/08/2026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40AF8-D7BD-793D-D571-BEF1D81FF59A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358248-13DF-9893-9EEF-05E965E22608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C0BA637B-1384-4E46-87E1-53D6055F7F94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86A0E-E516-4C1F-FDAA-BC48AC141A3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230087" y="0"/>
            <a:ext cx="9144000" cy="771634"/>
          </a:xfrm>
        </p:spPr>
        <p:txBody>
          <a:bodyPr/>
          <a:lstStyle/>
          <a:p>
            <a:pPr lvl="0"/>
            <a:r>
              <a:rPr lang="en-GB" sz="2400"/>
              <a:t>Task 2 Reflective Activity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79DDBB-945E-DB3D-AD59-B01950CEB35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968825" y="1393371"/>
            <a:ext cx="8839203" cy="4572000"/>
          </a:xfrm>
        </p:spPr>
        <p:txBody>
          <a:bodyPr/>
          <a:lstStyle/>
          <a:p>
            <a:pPr lvl="0"/>
            <a:r>
              <a:rPr lang="en-GB"/>
              <a:t>I started my research by reading the assignment brief carefully to understand  the task requirements then I started using reliable sources like academic website online journals and my class note I compared my information with different sources to make sure is suitable with CRAAP test .</a:t>
            </a:r>
          </a:p>
          <a:p>
            <a:pPr lvl="0"/>
            <a:r>
              <a:rPr lang="en-GB"/>
              <a:t>Then I started to organize my information  that I created through the   Power Point slides  with clear headings then I checked my grammar ,spelling ,</a:t>
            </a:r>
          </a:p>
          <a:p>
            <a:pPr lvl="0"/>
            <a:r>
              <a:rPr lang="en-GB"/>
              <a:t>Then I will practise my presentation in front of mirror to see how I’m doing 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AB51166-7C30-1DEF-3369-62B58E7AC190}"/>
              </a:ext>
            </a:extLst>
          </p:cNvPr>
          <p:cNvSpPr txBox="1"/>
          <p:nvPr/>
        </p:nvSpPr>
        <p:spPr>
          <a:xfrm>
            <a:off x="3559631" y="771634"/>
            <a:ext cx="4865915" cy="5232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*</a:t>
            </a:r>
            <a:r>
              <a:rPr lang="en-GB" sz="2800" b="0" i="0" u="none" strike="noStrike" kern="1200" cap="none" spc="0" baseline="0">
                <a:solidFill>
                  <a:srgbClr val="000000"/>
                </a:solidFill>
                <a:highlight>
                  <a:srgbClr val="C0C0C0"/>
                </a:highlight>
                <a:uFillTx/>
                <a:latin typeface="Aptos"/>
              </a:rPr>
              <a:t>Research &amp; presenting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9A1E6205-E012-D3D9-EDA2-E01D9296D0DC}"/>
              </a:ext>
            </a:extLst>
          </p:cNvPr>
          <p:cNvSpPr txBox="1"/>
          <p:nvPr/>
        </p:nvSpPr>
        <p:spPr>
          <a:xfrm>
            <a:off x="3200400" y="283025"/>
            <a:ext cx="4778828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0" i="0" u="none" strike="noStrike" kern="1200" cap="none" spc="0" baseline="0">
                <a:solidFill>
                  <a:srgbClr val="000000"/>
                </a:solidFill>
                <a:highlight>
                  <a:srgbClr val="C0C0C0"/>
                </a:highlight>
                <a:uFillTx/>
                <a:latin typeface="Aptos"/>
              </a:rPr>
              <a:t>Challenges I faced </a:t>
            </a:r>
          </a:p>
        </p:txBody>
      </p:sp>
      <p:sp>
        <p:nvSpPr>
          <p:cNvPr id="3" name="TextBox 5">
            <a:extLst>
              <a:ext uri="{FF2B5EF4-FFF2-40B4-BE49-F238E27FC236}">
                <a16:creationId xmlns:a16="http://schemas.microsoft.com/office/drawing/2014/main" id="{B2233F71-534D-6C91-35A2-BC13CE84949E}"/>
              </a:ext>
            </a:extLst>
          </p:cNvPr>
          <p:cNvSpPr txBox="1"/>
          <p:nvPr/>
        </p:nvSpPr>
        <p:spPr>
          <a:xfrm>
            <a:off x="1828800" y="2100943"/>
            <a:ext cx="8164284" cy="30469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highlight>
                  <a:srgbClr val="C0C0C0"/>
                </a:highlight>
                <a:uFillTx/>
                <a:latin typeface="Aptos"/>
              </a:rPr>
              <a:t>Actions to improve </a:t>
            </a: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Communication skills 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Research skills and time management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highlight>
                  <a:srgbClr val="C0C0C0"/>
                </a:highlight>
                <a:uFillTx/>
                <a:latin typeface="Aptos"/>
              </a:rPr>
              <a:t>Further steps need to prepare for task 3: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I will start my research earlier to give myself enough time to understand the topic , I will continue using reliable sources  I also want to practice more before presenting any work on my communication skills .</a:t>
            </a:r>
          </a:p>
        </p:txBody>
      </p:sp>
      <p:sp>
        <p:nvSpPr>
          <p:cNvPr id="4" name="TextBox 9">
            <a:extLst>
              <a:ext uri="{FF2B5EF4-FFF2-40B4-BE49-F238E27FC236}">
                <a16:creationId xmlns:a16="http://schemas.microsoft.com/office/drawing/2014/main" id="{621E7AE6-5505-96FB-4A4D-D32015938755}"/>
              </a:ext>
            </a:extLst>
          </p:cNvPr>
          <p:cNvSpPr txBox="1"/>
          <p:nvPr/>
        </p:nvSpPr>
        <p:spPr>
          <a:xfrm>
            <a:off x="1687287" y="925290"/>
            <a:ext cx="6085112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Finding  reliable sources ,sometimes I translate the information into my own language to understand it better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174</Words>
  <Application>Microsoft Office PowerPoint</Application>
  <PresentationFormat>Widescreen</PresentationFormat>
  <Paragraphs>12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Task 2 Reflective Activity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Yassir Abakar Abdelrhman (2532176)</dc:creator>
  <cp:lastModifiedBy>Yassir Abakar Abdelrhman (2532176)</cp:lastModifiedBy>
  <cp:revision>1</cp:revision>
  <dcterms:created xsi:type="dcterms:W3CDTF">2026-08-06T15:09:57Z</dcterms:created>
  <dcterms:modified xsi:type="dcterms:W3CDTF">2026-08-06T15:30:48Z</dcterms:modified>
</cp:coreProperties>
</file>