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30267275" cy="21396325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3E5F2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/>
  </p:normalViewPr>
  <p:slideViewPr>
    <p:cSldViewPr snapToGrid="0">
      <p:cViewPr varScale="1">
        <p:scale>
          <a:sx n="21" d="100"/>
          <a:sy n="21" d="100"/>
        </p:scale>
        <p:origin x="121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046" y="3501669"/>
            <a:ext cx="25727184" cy="7449091"/>
          </a:xfrm>
        </p:spPr>
        <p:txBody>
          <a:bodyPr anchor="b"/>
          <a:lstStyle>
            <a:lvl1pPr algn="ctr">
              <a:defRPr sz="1871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3410" y="11238025"/>
            <a:ext cx="22700456" cy="5165824"/>
          </a:xfrm>
        </p:spPr>
        <p:txBody>
          <a:bodyPr/>
          <a:lstStyle>
            <a:lvl1pPr marL="0" indent="0" algn="ctr">
              <a:buNone/>
              <a:defRPr sz="7488"/>
            </a:lvl1pPr>
            <a:lvl2pPr marL="1426418" indent="0" algn="ctr">
              <a:buNone/>
              <a:defRPr sz="6240"/>
            </a:lvl2pPr>
            <a:lvl3pPr marL="2852837" indent="0" algn="ctr">
              <a:buNone/>
              <a:defRPr sz="5616"/>
            </a:lvl3pPr>
            <a:lvl4pPr marL="4279255" indent="0" algn="ctr">
              <a:buNone/>
              <a:defRPr sz="4992"/>
            </a:lvl4pPr>
            <a:lvl5pPr marL="5705673" indent="0" algn="ctr">
              <a:buNone/>
              <a:defRPr sz="4992"/>
            </a:lvl5pPr>
            <a:lvl6pPr marL="7132091" indent="0" algn="ctr">
              <a:buNone/>
              <a:defRPr sz="4992"/>
            </a:lvl6pPr>
            <a:lvl7pPr marL="8558510" indent="0" algn="ctr">
              <a:buNone/>
              <a:defRPr sz="4992"/>
            </a:lvl7pPr>
            <a:lvl8pPr marL="9984928" indent="0" algn="ctr">
              <a:buNone/>
              <a:defRPr sz="4992"/>
            </a:lvl8pPr>
            <a:lvl9pPr marL="11411346" indent="0" algn="ctr">
              <a:buNone/>
              <a:defRPr sz="4992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8ADD-8E5E-4634-AE97-0968260D017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C3F3-B43A-412C-83CF-182460D70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769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8ADD-8E5E-4634-AE97-0968260D017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C3F3-B43A-412C-83CF-182460D70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199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112" y="5334229"/>
            <a:ext cx="26105525" cy="8900275"/>
          </a:xfrm>
        </p:spPr>
        <p:txBody>
          <a:bodyPr anchor="b"/>
          <a:lstStyle>
            <a:lvl1pPr>
              <a:defRPr sz="1871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112" y="14318704"/>
            <a:ext cx="26105525" cy="4680445"/>
          </a:xfrm>
        </p:spPr>
        <p:txBody>
          <a:bodyPr/>
          <a:lstStyle>
            <a:lvl1pPr marL="0" indent="0">
              <a:buNone/>
              <a:defRPr sz="7488">
                <a:solidFill>
                  <a:schemeClr val="tx1"/>
                </a:solidFill>
              </a:defRPr>
            </a:lvl1pPr>
            <a:lvl2pPr marL="1426418" indent="0">
              <a:buNone/>
              <a:defRPr sz="6240">
                <a:solidFill>
                  <a:schemeClr val="tx1">
                    <a:tint val="75000"/>
                  </a:schemeClr>
                </a:solidFill>
              </a:defRPr>
            </a:lvl2pPr>
            <a:lvl3pPr marL="2852837" indent="0">
              <a:buNone/>
              <a:defRPr sz="5616">
                <a:solidFill>
                  <a:schemeClr val="tx1">
                    <a:tint val="75000"/>
                  </a:schemeClr>
                </a:solidFill>
              </a:defRPr>
            </a:lvl3pPr>
            <a:lvl4pPr marL="4279255" indent="0">
              <a:buNone/>
              <a:defRPr sz="4992">
                <a:solidFill>
                  <a:schemeClr val="tx1">
                    <a:tint val="75000"/>
                  </a:schemeClr>
                </a:solidFill>
              </a:defRPr>
            </a:lvl4pPr>
            <a:lvl5pPr marL="5705673" indent="0">
              <a:buNone/>
              <a:defRPr sz="4992">
                <a:solidFill>
                  <a:schemeClr val="tx1">
                    <a:tint val="75000"/>
                  </a:schemeClr>
                </a:solidFill>
              </a:defRPr>
            </a:lvl5pPr>
            <a:lvl6pPr marL="7132091" indent="0">
              <a:buNone/>
              <a:defRPr sz="4992">
                <a:solidFill>
                  <a:schemeClr val="tx1">
                    <a:tint val="75000"/>
                  </a:schemeClr>
                </a:solidFill>
              </a:defRPr>
            </a:lvl6pPr>
            <a:lvl7pPr marL="8558510" indent="0">
              <a:buNone/>
              <a:defRPr sz="4992">
                <a:solidFill>
                  <a:schemeClr val="tx1">
                    <a:tint val="75000"/>
                  </a:schemeClr>
                </a:solidFill>
              </a:defRPr>
            </a:lvl7pPr>
            <a:lvl8pPr marL="9984928" indent="0">
              <a:buNone/>
              <a:defRPr sz="4992">
                <a:solidFill>
                  <a:schemeClr val="tx1">
                    <a:tint val="75000"/>
                  </a:schemeClr>
                </a:solidFill>
              </a:defRPr>
            </a:lvl8pPr>
            <a:lvl9pPr marL="11411346" indent="0">
              <a:buNone/>
              <a:defRPr sz="499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8ADD-8E5E-4634-AE97-0968260D017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C3F3-B43A-412C-83CF-182460D70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9682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0875" y="5695781"/>
            <a:ext cx="12863592" cy="13575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2808" y="5695781"/>
            <a:ext cx="12863592" cy="13575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8ADD-8E5E-4634-AE97-0968260D017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C3F3-B43A-412C-83CF-182460D70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65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4817" y="1139161"/>
            <a:ext cx="26105525" cy="413563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4821" y="5245073"/>
            <a:ext cx="12804474" cy="2570529"/>
          </a:xfrm>
        </p:spPr>
        <p:txBody>
          <a:bodyPr anchor="b"/>
          <a:lstStyle>
            <a:lvl1pPr marL="0" indent="0">
              <a:buNone/>
              <a:defRPr sz="7488" b="1"/>
            </a:lvl1pPr>
            <a:lvl2pPr marL="1426418" indent="0">
              <a:buNone/>
              <a:defRPr sz="6240" b="1"/>
            </a:lvl2pPr>
            <a:lvl3pPr marL="2852837" indent="0">
              <a:buNone/>
              <a:defRPr sz="5616" b="1"/>
            </a:lvl3pPr>
            <a:lvl4pPr marL="4279255" indent="0">
              <a:buNone/>
              <a:defRPr sz="4992" b="1"/>
            </a:lvl4pPr>
            <a:lvl5pPr marL="5705673" indent="0">
              <a:buNone/>
              <a:defRPr sz="4992" b="1"/>
            </a:lvl5pPr>
            <a:lvl6pPr marL="7132091" indent="0">
              <a:buNone/>
              <a:defRPr sz="4992" b="1"/>
            </a:lvl6pPr>
            <a:lvl7pPr marL="8558510" indent="0">
              <a:buNone/>
              <a:defRPr sz="4992" b="1"/>
            </a:lvl7pPr>
            <a:lvl8pPr marL="9984928" indent="0">
              <a:buNone/>
              <a:defRPr sz="4992" b="1"/>
            </a:lvl8pPr>
            <a:lvl9pPr marL="11411346" indent="0">
              <a:buNone/>
              <a:defRPr sz="4992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4821" y="7815602"/>
            <a:ext cx="12804474" cy="114955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2810" y="5245073"/>
            <a:ext cx="12867534" cy="2570529"/>
          </a:xfrm>
        </p:spPr>
        <p:txBody>
          <a:bodyPr anchor="b"/>
          <a:lstStyle>
            <a:lvl1pPr marL="0" indent="0">
              <a:buNone/>
              <a:defRPr sz="7488" b="1"/>
            </a:lvl1pPr>
            <a:lvl2pPr marL="1426418" indent="0">
              <a:buNone/>
              <a:defRPr sz="6240" b="1"/>
            </a:lvl2pPr>
            <a:lvl3pPr marL="2852837" indent="0">
              <a:buNone/>
              <a:defRPr sz="5616" b="1"/>
            </a:lvl3pPr>
            <a:lvl4pPr marL="4279255" indent="0">
              <a:buNone/>
              <a:defRPr sz="4992" b="1"/>
            </a:lvl4pPr>
            <a:lvl5pPr marL="5705673" indent="0">
              <a:buNone/>
              <a:defRPr sz="4992" b="1"/>
            </a:lvl5pPr>
            <a:lvl6pPr marL="7132091" indent="0">
              <a:buNone/>
              <a:defRPr sz="4992" b="1"/>
            </a:lvl6pPr>
            <a:lvl7pPr marL="8558510" indent="0">
              <a:buNone/>
              <a:defRPr sz="4992" b="1"/>
            </a:lvl7pPr>
            <a:lvl8pPr marL="9984928" indent="0">
              <a:buNone/>
              <a:defRPr sz="4992" b="1"/>
            </a:lvl8pPr>
            <a:lvl9pPr marL="11411346" indent="0">
              <a:buNone/>
              <a:defRPr sz="4992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2810" y="7815602"/>
            <a:ext cx="12867534" cy="114955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8ADD-8E5E-4634-AE97-0968260D017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C3F3-B43A-412C-83CF-182460D70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673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8ADD-8E5E-4634-AE97-0968260D017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C3F3-B43A-412C-83CF-182460D70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310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8ADD-8E5E-4634-AE97-0968260D017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C3F3-B43A-412C-83CF-182460D70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823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4817" y="1426422"/>
            <a:ext cx="9761984" cy="4992476"/>
          </a:xfrm>
        </p:spPr>
        <p:txBody>
          <a:bodyPr anchor="b"/>
          <a:lstStyle>
            <a:lvl1pPr>
              <a:defRPr sz="998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67534" y="3080679"/>
            <a:ext cx="15322808" cy="15205259"/>
          </a:xfrm>
        </p:spPr>
        <p:txBody>
          <a:bodyPr/>
          <a:lstStyle>
            <a:lvl1pPr>
              <a:defRPr sz="9984"/>
            </a:lvl1pPr>
            <a:lvl2pPr>
              <a:defRPr sz="8736"/>
            </a:lvl2pPr>
            <a:lvl3pPr>
              <a:defRPr sz="7488"/>
            </a:lvl3pPr>
            <a:lvl4pPr>
              <a:defRPr sz="6240"/>
            </a:lvl4pPr>
            <a:lvl5pPr>
              <a:defRPr sz="6240"/>
            </a:lvl5pPr>
            <a:lvl6pPr>
              <a:defRPr sz="6240"/>
            </a:lvl6pPr>
            <a:lvl7pPr>
              <a:defRPr sz="6240"/>
            </a:lvl7pPr>
            <a:lvl8pPr>
              <a:defRPr sz="6240"/>
            </a:lvl8pPr>
            <a:lvl9pPr>
              <a:defRPr sz="624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4817" y="6418897"/>
            <a:ext cx="9761984" cy="11891802"/>
          </a:xfrm>
        </p:spPr>
        <p:txBody>
          <a:bodyPr/>
          <a:lstStyle>
            <a:lvl1pPr marL="0" indent="0">
              <a:buNone/>
              <a:defRPr sz="4992"/>
            </a:lvl1pPr>
            <a:lvl2pPr marL="1426418" indent="0">
              <a:buNone/>
              <a:defRPr sz="4368"/>
            </a:lvl2pPr>
            <a:lvl3pPr marL="2852837" indent="0">
              <a:buNone/>
              <a:defRPr sz="3744"/>
            </a:lvl3pPr>
            <a:lvl4pPr marL="4279255" indent="0">
              <a:buNone/>
              <a:defRPr sz="3120"/>
            </a:lvl4pPr>
            <a:lvl5pPr marL="5705673" indent="0">
              <a:buNone/>
              <a:defRPr sz="3120"/>
            </a:lvl5pPr>
            <a:lvl6pPr marL="7132091" indent="0">
              <a:buNone/>
              <a:defRPr sz="3120"/>
            </a:lvl6pPr>
            <a:lvl7pPr marL="8558510" indent="0">
              <a:buNone/>
              <a:defRPr sz="3120"/>
            </a:lvl7pPr>
            <a:lvl8pPr marL="9984928" indent="0">
              <a:buNone/>
              <a:defRPr sz="3120"/>
            </a:lvl8pPr>
            <a:lvl9pPr marL="11411346" indent="0">
              <a:buNone/>
              <a:defRPr sz="312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8ADD-8E5E-4634-AE97-0968260D017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C3F3-B43A-412C-83CF-182460D70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286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4817" y="1426422"/>
            <a:ext cx="9761984" cy="4992476"/>
          </a:xfrm>
        </p:spPr>
        <p:txBody>
          <a:bodyPr anchor="b"/>
          <a:lstStyle>
            <a:lvl1pPr>
              <a:defRPr sz="998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67534" y="3080679"/>
            <a:ext cx="15322808" cy="15205259"/>
          </a:xfrm>
        </p:spPr>
        <p:txBody>
          <a:bodyPr anchor="t"/>
          <a:lstStyle>
            <a:lvl1pPr marL="0" indent="0">
              <a:buNone/>
              <a:defRPr sz="9984"/>
            </a:lvl1pPr>
            <a:lvl2pPr marL="1426418" indent="0">
              <a:buNone/>
              <a:defRPr sz="8736"/>
            </a:lvl2pPr>
            <a:lvl3pPr marL="2852837" indent="0">
              <a:buNone/>
              <a:defRPr sz="7488"/>
            </a:lvl3pPr>
            <a:lvl4pPr marL="4279255" indent="0">
              <a:buNone/>
              <a:defRPr sz="6240"/>
            </a:lvl4pPr>
            <a:lvl5pPr marL="5705673" indent="0">
              <a:buNone/>
              <a:defRPr sz="6240"/>
            </a:lvl5pPr>
            <a:lvl6pPr marL="7132091" indent="0">
              <a:buNone/>
              <a:defRPr sz="6240"/>
            </a:lvl6pPr>
            <a:lvl7pPr marL="8558510" indent="0">
              <a:buNone/>
              <a:defRPr sz="6240"/>
            </a:lvl7pPr>
            <a:lvl8pPr marL="9984928" indent="0">
              <a:buNone/>
              <a:defRPr sz="6240"/>
            </a:lvl8pPr>
            <a:lvl9pPr marL="11411346" indent="0">
              <a:buNone/>
              <a:defRPr sz="6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4817" y="6418897"/>
            <a:ext cx="9761984" cy="11891802"/>
          </a:xfrm>
        </p:spPr>
        <p:txBody>
          <a:bodyPr/>
          <a:lstStyle>
            <a:lvl1pPr marL="0" indent="0">
              <a:buNone/>
              <a:defRPr sz="4992"/>
            </a:lvl1pPr>
            <a:lvl2pPr marL="1426418" indent="0">
              <a:buNone/>
              <a:defRPr sz="4368"/>
            </a:lvl2pPr>
            <a:lvl3pPr marL="2852837" indent="0">
              <a:buNone/>
              <a:defRPr sz="3744"/>
            </a:lvl3pPr>
            <a:lvl4pPr marL="4279255" indent="0">
              <a:buNone/>
              <a:defRPr sz="3120"/>
            </a:lvl4pPr>
            <a:lvl5pPr marL="5705673" indent="0">
              <a:buNone/>
              <a:defRPr sz="3120"/>
            </a:lvl5pPr>
            <a:lvl6pPr marL="7132091" indent="0">
              <a:buNone/>
              <a:defRPr sz="3120"/>
            </a:lvl6pPr>
            <a:lvl7pPr marL="8558510" indent="0">
              <a:buNone/>
              <a:defRPr sz="3120"/>
            </a:lvl7pPr>
            <a:lvl8pPr marL="9984928" indent="0">
              <a:buNone/>
              <a:defRPr sz="3120"/>
            </a:lvl8pPr>
            <a:lvl9pPr marL="11411346" indent="0">
              <a:buNone/>
              <a:defRPr sz="312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8ADD-8E5E-4634-AE97-0968260D017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C3F3-B43A-412C-83CF-182460D70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70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8ADD-8E5E-4634-AE97-0968260D017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C3F3-B43A-412C-83CF-182460D70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344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0020" y="1139156"/>
            <a:ext cx="6526381" cy="1813239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0877" y="1139156"/>
            <a:ext cx="19200803" cy="18132396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08ADD-8E5E-4634-AE97-0968260D017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C3F3-B43A-412C-83CF-182460D70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872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0875" y="1139161"/>
            <a:ext cx="26105525" cy="41356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0875" y="5695781"/>
            <a:ext cx="26105525" cy="135757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0875" y="19831228"/>
            <a:ext cx="6810137" cy="11391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008ADD-8E5E-4634-AE97-0968260D017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6035" y="19831228"/>
            <a:ext cx="10215205" cy="11391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76263" y="19831228"/>
            <a:ext cx="6810137" cy="11391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6AC3F3-B43A-412C-83CF-182460D702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9422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2852837" rtl="0" eaLnBrk="1" latinLnBrk="0" hangingPunct="1">
        <a:lnSpc>
          <a:spcPct val="90000"/>
        </a:lnSpc>
        <a:spcBef>
          <a:spcPct val="0"/>
        </a:spcBef>
        <a:buNone/>
        <a:defRPr sz="13728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3209" indent="-713209" algn="l" defTabSz="2852837" rtl="0" eaLnBrk="1" latinLnBrk="0" hangingPunct="1">
        <a:lnSpc>
          <a:spcPct val="90000"/>
        </a:lnSpc>
        <a:spcBef>
          <a:spcPts val="3120"/>
        </a:spcBef>
        <a:buFont typeface="Arial" panose="020B0604020202020204" pitchFamily="34" charset="0"/>
        <a:buChar char="•"/>
        <a:defRPr sz="8736" kern="1200">
          <a:solidFill>
            <a:schemeClr val="tx1"/>
          </a:solidFill>
          <a:latin typeface="+mn-lt"/>
          <a:ea typeface="+mn-ea"/>
          <a:cs typeface="+mn-cs"/>
        </a:defRPr>
      </a:lvl1pPr>
      <a:lvl2pPr marL="2139627" indent="-713209" algn="l" defTabSz="2852837" rtl="0" eaLnBrk="1" latinLnBrk="0" hangingPunct="1">
        <a:lnSpc>
          <a:spcPct val="90000"/>
        </a:lnSpc>
        <a:spcBef>
          <a:spcPts val="1560"/>
        </a:spcBef>
        <a:buFont typeface="Arial" panose="020B0604020202020204" pitchFamily="34" charset="0"/>
        <a:buChar char="•"/>
        <a:defRPr sz="7488" kern="1200">
          <a:solidFill>
            <a:schemeClr val="tx1"/>
          </a:solidFill>
          <a:latin typeface="+mn-lt"/>
          <a:ea typeface="+mn-ea"/>
          <a:cs typeface="+mn-cs"/>
        </a:defRPr>
      </a:lvl2pPr>
      <a:lvl3pPr marL="3566046" indent="-713209" algn="l" defTabSz="2852837" rtl="0" eaLnBrk="1" latinLnBrk="0" hangingPunct="1">
        <a:lnSpc>
          <a:spcPct val="90000"/>
        </a:lnSpc>
        <a:spcBef>
          <a:spcPts val="1560"/>
        </a:spcBef>
        <a:buFont typeface="Arial" panose="020B0604020202020204" pitchFamily="34" charset="0"/>
        <a:buChar char="•"/>
        <a:defRPr sz="6240" kern="1200">
          <a:solidFill>
            <a:schemeClr val="tx1"/>
          </a:solidFill>
          <a:latin typeface="+mn-lt"/>
          <a:ea typeface="+mn-ea"/>
          <a:cs typeface="+mn-cs"/>
        </a:defRPr>
      </a:lvl3pPr>
      <a:lvl4pPr marL="4992464" indent="-713209" algn="l" defTabSz="2852837" rtl="0" eaLnBrk="1" latinLnBrk="0" hangingPunct="1">
        <a:lnSpc>
          <a:spcPct val="90000"/>
        </a:lnSpc>
        <a:spcBef>
          <a:spcPts val="1560"/>
        </a:spcBef>
        <a:buFont typeface="Arial" panose="020B0604020202020204" pitchFamily="34" charset="0"/>
        <a:buChar char="•"/>
        <a:defRPr sz="5616" kern="1200">
          <a:solidFill>
            <a:schemeClr val="tx1"/>
          </a:solidFill>
          <a:latin typeface="+mn-lt"/>
          <a:ea typeface="+mn-ea"/>
          <a:cs typeface="+mn-cs"/>
        </a:defRPr>
      </a:lvl4pPr>
      <a:lvl5pPr marL="6418882" indent="-713209" algn="l" defTabSz="2852837" rtl="0" eaLnBrk="1" latinLnBrk="0" hangingPunct="1">
        <a:lnSpc>
          <a:spcPct val="90000"/>
        </a:lnSpc>
        <a:spcBef>
          <a:spcPts val="1560"/>
        </a:spcBef>
        <a:buFont typeface="Arial" panose="020B0604020202020204" pitchFamily="34" charset="0"/>
        <a:buChar char="•"/>
        <a:defRPr sz="5616" kern="1200">
          <a:solidFill>
            <a:schemeClr val="tx1"/>
          </a:solidFill>
          <a:latin typeface="+mn-lt"/>
          <a:ea typeface="+mn-ea"/>
          <a:cs typeface="+mn-cs"/>
        </a:defRPr>
      </a:lvl5pPr>
      <a:lvl6pPr marL="7845301" indent="-713209" algn="l" defTabSz="2852837" rtl="0" eaLnBrk="1" latinLnBrk="0" hangingPunct="1">
        <a:lnSpc>
          <a:spcPct val="90000"/>
        </a:lnSpc>
        <a:spcBef>
          <a:spcPts val="1560"/>
        </a:spcBef>
        <a:buFont typeface="Arial" panose="020B0604020202020204" pitchFamily="34" charset="0"/>
        <a:buChar char="•"/>
        <a:defRPr sz="5616" kern="1200">
          <a:solidFill>
            <a:schemeClr val="tx1"/>
          </a:solidFill>
          <a:latin typeface="+mn-lt"/>
          <a:ea typeface="+mn-ea"/>
          <a:cs typeface="+mn-cs"/>
        </a:defRPr>
      </a:lvl6pPr>
      <a:lvl7pPr marL="9271719" indent="-713209" algn="l" defTabSz="2852837" rtl="0" eaLnBrk="1" latinLnBrk="0" hangingPunct="1">
        <a:lnSpc>
          <a:spcPct val="90000"/>
        </a:lnSpc>
        <a:spcBef>
          <a:spcPts val="1560"/>
        </a:spcBef>
        <a:buFont typeface="Arial" panose="020B0604020202020204" pitchFamily="34" charset="0"/>
        <a:buChar char="•"/>
        <a:defRPr sz="5616" kern="1200">
          <a:solidFill>
            <a:schemeClr val="tx1"/>
          </a:solidFill>
          <a:latin typeface="+mn-lt"/>
          <a:ea typeface="+mn-ea"/>
          <a:cs typeface="+mn-cs"/>
        </a:defRPr>
      </a:lvl7pPr>
      <a:lvl8pPr marL="10698137" indent="-713209" algn="l" defTabSz="2852837" rtl="0" eaLnBrk="1" latinLnBrk="0" hangingPunct="1">
        <a:lnSpc>
          <a:spcPct val="90000"/>
        </a:lnSpc>
        <a:spcBef>
          <a:spcPts val="1560"/>
        </a:spcBef>
        <a:buFont typeface="Arial" panose="020B0604020202020204" pitchFamily="34" charset="0"/>
        <a:buChar char="•"/>
        <a:defRPr sz="5616" kern="1200">
          <a:solidFill>
            <a:schemeClr val="tx1"/>
          </a:solidFill>
          <a:latin typeface="+mn-lt"/>
          <a:ea typeface="+mn-ea"/>
          <a:cs typeface="+mn-cs"/>
        </a:defRPr>
      </a:lvl8pPr>
      <a:lvl9pPr marL="12124555" indent="-713209" algn="l" defTabSz="2852837" rtl="0" eaLnBrk="1" latinLnBrk="0" hangingPunct="1">
        <a:lnSpc>
          <a:spcPct val="90000"/>
        </a:lnSpc>
        <a:spcBef>
          <a:spcPts val="1560"/>
        </a:spcBef>
        <a:buFont typeface="Arial" panose="020B0604020202020204" pitchFamily="34" charset="0"/>
        <a:buChar char="•"/>
        <a:defRPr sz="561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2837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1pPr>
      <a:lvl2pPr marL="1426418" algn="l" defTabSz="2852837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2pPr>
      <a:lvl3pPr marL="2852837" algn="l" defTabSz="2852837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3pPr>
      <a:lvl4pPr marL="4279255" algn="l" defTabSz="2852837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4pPr>
      <a:lvl5pPr marL="5705673" algn="l" defTabSz="2852837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5pPr>
      <a:lvl6pPr marL="7132091" algn="l" defTabSz="2852837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6pPr>
      <a:lvl7pPr marL="8558510" algn="l" defTabSz="2852837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7pPr>
      <a:lvl8pPr marL="9984928" algn="l" defTabSz="2852837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8pPr>
      <a:lvl9pPr marL="11411346" algn="l" defTabSz="2852837" rtl="0" eaLnBrk="1" latinLnBrk="0" hangingPunct="1">
        <a:defRPr sz="561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69CA7-71EC-4D58-9D6A-9C3ECD335C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70045" y="217009"/>
            <a:ext cx="25727184" cy="659250"/>
          </a:xfrm>
        </p:spPr>
        <p:txBody>
          <a:bodyPr>
            <a:normAutofit fontScale="90000"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Improve your… Critical Thinking</a:t>
            </a:r>
          </a:p>
        </p:txBody>
      </p:sp>
      <p:pic>
        <p:nvPicPr>
          <p:cNvPr id="49" name="Picture 48" descr="A close up of a logo&#10;&#10;Description generated with high confidence">
            <a:extLst>
              <a:ext uri="{FF2B5EF4-FFF2-40B4-BE49-F238E27FC236}">
                <a16:creationId xmlns:a16="http://schemas.microsoft.com/office/drawing/2014/main" id="{017BF14B-3083-4870-BDA7-00316AB372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78" y="0"/>
            <a:ext cx="5509342" cy="2905125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C8F67BD1-662C-46F0-AC8E-E20756B5C2A2}"/>
              </a:ext>
            </a:extLst>
          </p:cNvPr>
          <p:cNvGrpSpPr/>
          <p:nvPr/>
        </p:nvGrpSpPr>
        <p:grpSpPr>
          <a:xfrm>
            <a:off x="0" y="2801500"/>
            <a:ext cx="30266640" cy="18291453"/>
            <a:chOff x="-344865" y="3035092"/>
            <a:chExt cx="30706700" cy="18291453"/>
          </a:xfrm>
          <a:effectLst>
            <a:outerShdw blurRad="50800" dist="50800" dir="5400000" algn="ctr" rotWithShape="0">
              <a:schemeClr val="tx1"/>
            </a:outerShdw>
          </a:effectLst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56BAE3B-DF91-4FB3-956C-37536E450A20}"/>
                </a:ext>
              </a:extLst>
            </p:cNvPr>
            <p:cNvSpPr/>
            <p:nvPr/>
          </p:nvSpPr>
          <p:spPr>
            <a:xfrm>
              <a:off x="-344865" y="3035092"/>
              <a:ext cx="30706700" cy="18291453"/>
            </a:xfrm>
            <a:prstGeom prst="rect">
              <a:avLst/>
            </a:prstGeom>
            <a:solidFill>
              <a:schemeClr val="tx1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FB1722A-1F66-448C-A0BC-09E23F707753}"/>
                </a:ext>
              </a:extLst>
            </p:cNvPr>
            <p:cNvSpPr/>
            <p:nvPr/>
          </p:nvSpPr>
          <p:spPr>
            <a:xfrm>
              <a:off x="12054778" y="3516094"/>
              <a:ext cx="3841205" cy="3328327"/>
            </a:xfrm>
            <a:custGeom>
              <a:avLst/>
              <a:gdLst>
                <a:gd name="connsiteX0" fmla="*/ 0 w 3841205"/>
                <a:gd name="connsiteY0" fmla="*/ 554732 h 3328327"/>
                <a:gd name="connsiteX1" fmla="*/ 554732 w 3841205"/>
                <a:gd name="connsiteY1" fmla="*/ 0 h 3328327"/>
                <a:gd name="connsiteX2" fmla="*/ 3286473 w 3841205"/>
                <a:gd name="connsiteY2" fmla="*/ 0 h 3328327"/>
                <a:gd name="connsiteX3" fmla="*/ 3841205 w 3841205"/>
                <a:gd name="connsiteY3" fmla="*/ 554732 h 3328327"/>
                <a:gd name="connsiteX4" fmla="*/ 3841205 w 3841205"/>
                <a:gd name="connsiteY4" fmla="*/ 2773595 h 3328327"/>
                <a:gd name="connsiteX5" fmla="*/ 3286473 w 3841205"/>
                <a:gd name="connsiteY5" fmla="*/ 3328327 h 3328327"/>
                <a:gd name="connsiteX6" fmla="*/ 554732 w 3841205"/>
                <a:gd name="connsiteY6" fmla="*/ 3328327 h 3328327"/>
                <a:gd name="connsiteX7" fmla="*/ 0 w 3841205"/>
                <a:gd name="connsiteY7" fmla="*/ 2773595 h 3328327"/>
                <a:gd name="connsiteX8" fmla="*/ 0 w 3841205"/>
                <a:gd name="connsiteY8" fmla="*/ 554732 h 3328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41205" h="3328327">
                  <a:moveTo>
                    <a:pt x="0" y="554732"/>
                  </a:moveTo>
                  <a:cubicBezTo>
                    <a:pt x="0" y="248362"/>
                    <a:pt x="248362" y="0"/>
                    <a:pt x="554732" y="0"/>
                  </a:cubicBezTo>
                  <a:lnTo>
                    <a:pt x="3286473" y="0"/>
                  </a:lnTo>
                  <a:cubicBezTo>
                    <a:pt x="3592843" y="0"/>
                    <a:pt x="3841205" y="248362"/>
                    <a:pt x="3841205" y="554732"/>
                  </a:cubicBezTo>
                  <a:lnTo>
                    <a:pt x="3841205" y="2773595"/>
                  </a:lnTo>
                  <a:cubicBezTo>
                    <a:pt x="3841205" y="3079965"/>
                    <a:pt x="3592843" y="3328327"/>
                    <a:pt x="3286473" y="3328327"/>
                  </a:cubicBezTo>
                  <a:lnTo>
                    <a:pt x="554732" y="3328327"/>
                  </a:lnTo>
                  <a:cubicBezTo>
                    <a:pt x="248362" y="3328327"/>
                    <a:pt x="0" y="3079965"/>
                    <a:pt x="0" y="2773595"/>
                  </a:cubicBezTo>
                  <a:lnTo>
                    <a:pt x="0" y="554732"/>
                  </a:ln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74236" tIns="274236" rIns="274236" bIns="274236" numCol="1" spcCol="1270" anchor="ctr" anchorCtr="0">
              <a:noAutofit/>
            </a:bodyPr>
            <a:lstStyle/>
            <a:p>
              <a:pPr marL="0" lvl="0" indent="0" algn="ctr" defTabSz="1955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b="1" kern="1200" dirty="0">
                  <a:solidFill>
                    <a:schemeClr val="tx1"/>
                  </a:solidFill>
                </a:rPr>
                <a:t>Skills that can improve your critical thinking</a:t>
              </a: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DB40A21-0E66-43A3-B935-7BA6782E9262}"/>
                </a:ext>
              </a:extLst>
            </p:cNvPr>
            <p:cNvSpPr/>
            <p:nvPr/>
          </p:nvSpPr>
          <p:spPr>
            <a:xfrm>
              <a:off x="19679502" y="3471872"/>
              <a:ext cx="5120637" cy="2194552"/>
            </a:xfrm>
            <a:custGeom>
              <a:avLst/>
              <a:gdLst>
                <a:gd name="connsiteX0" fmla="*/ 0 w 5120637"/>
                <a:gd name="connsiteY0" fmla="*/ 365766 h 2194552"/>
                <a:gd name="connsiteX1" fmla="*/ 365766 w 5120637"/>
                <a:gd name="connsiteY1" fmla="*/ 0 h 2194552"/>
                <a:gd name="connsiteX2" fmla="*/ 4754871 w 5120637"/>
                <a:gd name="connsiteY2" fmla="*/ 0 h 2194552"/>
                <a:gd name="connsiteX3" fmla="*/ 5120637 w 5120637"/>
                <a:gd name="connsiteY3" fmla="*/ 365766 h 2194552"/>
                <a:gd name="connsiteX4" fmla="*/ 5120637 w 5120637"/>
                <a:gd name="connsiteY4" fmla="*/ 1828786 h 2194552"/>
                <a:gd name="connsiteX5" fmla="*/ 4754871 w 5120637"/>
                <a:gd name="connsiteY5" fmla="*/ 2194552 h 2194552"/>
                <a:gd name="connsiteX6" fmla="*/ 365766 w 5120637"/>
                <a:gd name="connsiteY6" fmla="*/ 2194552 h 2194552"/>
                <a:gd name="connsiteX7" fmla="*/ 0 w 5120637"/>
                <a:gd name="connsiteY7" fmla="*/ 1828786 h 2194552"/>
                <a:gd name="connsiteX8" fmla="*/ 0 w 5120637"/>
                <a:gd name="connsiteY8" fmla="*/ 365766 h 2194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20637" h="2194552">
                  <a:moveTo>
                    <a:pt x="0" y="365766"/>
                  </a:moveTo>
                  <a:cubicBezTo>
                    <a:pt x="0" y="163759"/>
                    <a:pt x="163759" y="0"/>
                    <a:pt x="365766" y="0"/>
                  </a:cubicBezTo>
                  <a:lnTo>
                    <a:pt x="4754871" y="0"/>
                  </a:lnTo>
                  <a:cubicBezTo>
                    <a:pt x="4956878" y="0"/>
                    <a:pt x="5120637" y="163759"/>
                    <a:pt x="5120637" y="365766"/>
                  </a:cubicBezTo>
                  <a:lnTo>
                    <a:pt x="5120637" y="1828786"/>
                  </a:lnTo>
                  <a:cubicBezTo>
                    <a:pt x="5120637" y="2030793"/>
                    <a:pt x="4956878" y="2194552"/>
                    <a:pt x="4754871" y="2194552"/>
                  </a:cubicBezTo>
                  <a:lnTo>
                    <a:pt x="365766" y="2194552"/>
                  </a:lnTo>
                  <a:cubicBezTo>
                    <a:pt x="163759" y="2194552"/>
                    <a:pt x="0" y="2030793"/>
                    <a:pt x="0" y="1828786"/>
                  </a:cubicBezTo>
                  <a:lnTo>
                    <a:pt x="0" y="365766"/>
                  </a:lnTo>
                  <a:close/>
                </a:path>
              </a:pathLst>
            </a:custGeom>
            <a:solidFill>
              <a:schemeClr val="tx1">
                <a:lumMod val="75000"/>
              </a:schemeClr>
            </a:solid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8569" tIns="198569" rIns="198569" bIns="198569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b="1" kern="1200" dirty="0">
                  <a:solidFill>
                    <a:schemeClr val="bg1"/>
                  </a:solidFill>
                </a:rPr>
                <a:t>Time Management</a:t>
              </a: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042D47A-75E1-4F68-AE26-4911F1498560}"/>
                </a:ext>
              </a:extLst>
            </p:cNvPr>
            <p:cNvSpPr/>
            <p:nvPr/>
          </p:nvSpPr>
          <p:spPr>
            <a:xfrm>
              <a:off x="19679503" y="5954587"/>
              <a:ext cx="5120637" cy="2194552"/>
            </a:xfrm>
            <a:custGeom>
              <a:avLst/>
              <a:gdLst>
                <a:gd name="connsiteX0" fmla="*/ 0 w 5120637"/>
                <a:gd name="connsiteY0" fmla="*/ 365766 h 2194552"/>
                <a:gd name="connsiteX1" fmla="*/ 365766 w 5120637"/>
                <a:gd name="connsiteY1" fmla="*/ 0 h 2194552"/>
                <a:gd name="connsiteX2" fmla="*/ 4754871 w 5120637"/>
                <a:gd name="connsiteY2" fmla="*/ 0 h 2194552"/>
                <a:gd name="connsiteX3" fmla="*/ 5120637 w 5120637"/>
                <a:gd name="connsiteY3" fmla="*/ 365766 h 2194552"/>
                <a:gd name="connsiteX4" fmla="*/ 5120637 w 5120637"/>
                <a:gd name="connsiteY4" fmla="*/ 1828786 h 2194552"/>
                <a:gd name="connsiteX5" fmla="*/ 4754871 w 5120637"/>
                <a:gd name="connsiteY5" fmla="*/ 2194552 h 2194552"/>
                <a:gd name="connsiteX6" fmla="*/ 365766 w 5120637"/>
                <a:gd name="connsiteY6" fmla="*/ 2194552 h 2194552"/>
                <a:gd name="connsiteX7" fmla="*/ 0 w 5120637"/>
                <a:gd name="connsiteY7" fmla="*/ 1828786 h 2194552"/>
                <a:gd name="connsiteX8" fmla="*/ 0 w 5120637"/>
                <a:gd name="connsiteY8" fmla="*/ 365766 h 21945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20637" h="2194552">
                  <a:moveTo>
                    <a:pt x="0" y="365766"/>
                  </a:moveTo>
                  <a:cubicBezTo>
                    <a:pt x="0" y="163759"/>
                    <a:pt x="163759" y="0"/>
                    <a:pt x="365766" y="0"/>
                  </a:cubicBezTo>
                  <a:lnTo>
                    <a:pt x="4754871" y="0"/>
                  </a:lnTo>
                  <a:cubicBezTo>
                    <a:pt x="4956878" y="0"/>
                    <a:pt x="5120637" y="163759"/>
                    <a:pt x="5120637" y="365766"/>
                  </a:cubicBezTo>
                  <a:lnTo>
                    <a:pt x="5120637" y="1828786"/>
                  </a:lnTo>
                  <a:cubicBezTo>
                    <a:pt x="5120637" y="2030793"/>
                    <a:pt x="4956878" y="2194552"/>
                    <a:pt x="4754871" y="2194552"/>
                  </a:cubicBezTo>
                  <a:lnTo>
                    <a:pt x="365766" y="2194552"/>
                  </a:lnTo>
                  <a:cubicBezTo>
                    <a:pt x="163759" y="2194552"/>
                    <a:pt x="0" y="2030793"/>
                    <a:pt x="0" y="1828786"/>
                  </a:cubicBezTo>
                  <a:lnTo>
                    <a:pt x="0" y="365766"/>
                  </a:lnTo>
                  <a:close/>
                </a:path>
              </a:pathLst>
            </a:custGeom>
            <a:solidFill>
              <a:srgbClr val="CC0066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8569" tIns="198569" rIns="198569" bIns="198569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>
                  <a:solidFill>
                    <a:schemeClr val="tx1"/>
                  </a:solidFill>
                </a:rPr>
                <a:t>Allow time to think!</a:t>
              </a: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A0F3BFF-0DFB-49D4-BB82-481CB8BDBF10}"/>
                </a:ext>
              </a:extLst>
            </p:cNvPr>
            <p:cNvSpPr/>
            <p:nvPr/>
          </p:nvSpPr>
          <p:spPr>
            <a:xfrm>
              <a:off x="19684966" y="8250915"/>
              <a:ext cx="5120640" cy="2194560"/>
            </a:xfrm>
            <a:custGeom>
              <a:avLst/>
              <a:gdLst>
                <a:gd name="connsiteX0" fmla="*/ 0 w 4877926"/>
                <a:gd name="connsiteY0" fmla="*/ 367785 h 2206667"/>
                <a:gd name="connsiteX1" fmla="*/ 367785 w 4877926"/>
                <a:gd name="connsiteY1" fmla="*/ 0 h 2206667"/>
                <a:gd name="connsiteX2" fmla="*/ 4510141 w 4877926"/>
                <a:gd name="connsiteY2" fmla="*/ 0 h 2206667"/>
                <a:gd name="connsiteX3" fmla="*/ 4877926 w 4877926"/>
                <a:gd name="connsiteY3" fmla="*/ 367785 h 2206667"/>
                <a:gd name="connsiteX4" fmla="*/ 4877926 w 4877926"/>
                <a:gd name="connsiteY4" fmla="*/ 1838882 h 2206667"/>
                <a:gd name="connsiteX5" fmla="*/ 4510141 w 4877926"/>
                <a:gd name="connsiteY5" fmla="*/ 2206667 h 2206667"/>
                <a:gd name="connsiteX6" fmla="*/ 367785 w 4877926"/>
                <a:gd name="connsiteY6" fmla="*/ 2206667 h 2206667"/>
                <a:gd name="connsiteX7" fmla="*/ 0 w 4877926"/>
                <a:gd name="connsiteY7" fmla="*/ 1838882 h 2206667"/>
                <a:gd name="connsiteX8" fmla="*/ 0 w 4877926"/>
                <a:gd name="connsiteY8" fmla="*/ 367785 h 2206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77926" h="2206667">
                  <a:moveTo>
                    <a:pt x="0" y="367785"/>
                  </a:moveTo>
                  <a:cubicBezTo>
                    <a:pt x="0" y="164663"/>
                    <a:pt x="164663" y="0"/>
                    <a:pt x="367785" y="0"/>
                  </a:cubicBezTo>
                  <a:lnTo>
                    <a:pt x="4510141" y="0"/>
                  </a:lnTo>
                  <a:cubicBezTo>
                    <a:pt x="4713263" y="0"/>
                    <a:pt x="4877926" y="164663"/>
                    <a:pt x="4877926" y="367785"/>
                  </a:cubicBezTo>
                  <a:lnTo>
                    <a:pt x="4877926" y="1838882"/>
                  </a:lnTo>
                  <a:cubicBezTo>
                    <a:pt x="4877926" y="2042004"/>
                    <a:pt x="4713263" y="2206667"/>
                    <a:pt x="4510141" y="2206667"/>
                  </a:cubicBezTo>
                  <a:lnTo>
                    <a:pt x="367785" y="2206667"/>
                  </a:lnTo>
                  <a:cubicBezTo>
                    <a:pt x="164663" y="2206667"/>
                    <a:pt x="0" y="2042004"/>
                    <a:pt x="0" y="1838882"/>
                  </a:cubicBezTo>
                  <a:lnTo>
                    <a:pt x="0" y="367785"/>
                  </a:lnTo>
                  <a:close/>
                </a:path>
              </a:pathLst>
            </a:custGeom>
            <a:solidFill>
              <a:srgbClr val="CC0066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9161" tIns="199161" rIns="199161" bIns="199161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>
                  <a:solidFill>
                    <a:schemeClr val="tx1"/>
                  </a:solidFill>
                </a:rPr>
                <a:t>Stay on target!</a:t>
              </a: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448E7D3-98FB-4507-A3F3-D40403DD6C52}"/>
                </a:ext>
              </a:extLst>
            </p:cNvPr>
            <p:cNvSpPr/>
            <p:nvPr/>
          </p:nvSpPr>
          <p:spPr>
            <a:xfrm>
              <a:off x="19679499" y="12935296"/>
              <a:ext cx="5120640" cy="2194560"/>
            </a:xfrm>
            <a:custGeom>
              <a:avLst/>
              <a:gdLst>
                <a:gd name="connsiteX0" fmla="*/ 0 w 2206667"/>
                <a:gd name="connsiteY0" fmla="*/ 367785 h 2206667"/>
                <a:gd name="connsiteX1" fmla="*/ 367785 w 2206667"/>
                <a:gd name="connsiteY1" fmla="*/ 0 h 2206667"/>
                <a:gd name="connsiteX2" fmla="*/ 1838882 w 2206667"/>
                <a:gd name="connsiteY2" fmla="*/ 0 h 2206667"/>
                <a:gd name="connsiteX3" fmla="*/ 2206667 w 2206667"/>
                <a:gd name="connsiteY3" fmla="*/ 367785 h 2206667"/>
                <a:gd name="connsiteX4" fmla="*/ 2206667 w 2206667"/>
                <a:gd name="connsiteY4" fmla="*/ 1838882 h 2206667"/>
                <a:gd name="connsiteX5" fmla="*/ 1838882 w 2206667"/>
                <a:gd name="connsiteY5" fmla="*/ 2206667 h 2206667"/>
                <a:gd name="connsiteX6" fmla="*/ 367785 w 2206667"/>
                <a:gd name="connsiteY6" fmla="*/ 2206667 h 2206667"/>
                <a:gd name="connsiteX7" fmla="*/ 0 w 2206667"/>
                <a:gd name="connsiteY7" fmla="*/ 1838882 h 2206667"/>
                <a:gd name="connsiteX8" fmla="*/ 0 w 2206667"/>
                <a:gd name="connsiteY8" fmla="*/ 367785 h 2206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6667" h="2206667">
                  <a:moveTo>
                    <a:pt x="0" y="367785"/>
                  </a:moveTo>
                  <a:cubicBezTo>
                    <a:pt x="0" y="164663"/>
                    <a:pt x="164663" y="0"/>
                    <a:pt x="367785" y="0"/>
                  </a:cubicBezTo>
                  <a:lnTo>
                    <a:pt x="1838882" y="0"/>
                  </a:lnTo>
                  <a:cubicBezTo>
                    <a:pt x="2042004" y="0"/>
                    <a:pt x="2206667" y="164663"/>
                    <a:pt x="2206667" y="367785"/>
                  </a:cubicBezTo>
                  <a:lnTo>
                    <a:pt x="2206667" y="1838882"/>
                  </a:lnTo>
                  <a:cubicBezTo>
                    <a:pt x="2206667" y="2042004"/>
                    <a:pt x="2042004" y="2206667"/>
                    <a:pt x="1838882" y="2206667"/>
                  </a:cubicBezTo>
                  <a:lnTo>
                    <a:pt x="367785" y="2206667"/>
                  </a:lnTo>
                  <a:cubicBezTo>
                    <a:pt x="164663" y="2206667"/>
                    <a:pt x="0" y="2042004"/>
                    <a:pt x="0" y="1838882"/>
                  </a:cubicBezTo>
                  <a:lnTo>
                    <a:pt x="0" y="367785"/>
                  </a:lnTo>
                  <a:close/>
                </a:path>
              </a:pathLst>
            </a:custGeom>
            <a:solidFill>
              <a:srgbClr val="CC0066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89001" tIns="189001" rIns="189001" bIns="189001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>
                  <a:solidFill>
                    <a:schemeClr val="tx1"/>
                  </a:solidFill>
                </a:rPr>
                <a:t>Prioritise most important things first</a:t>
              </a: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3F13A3-061D-44FA-BF38-1B2DA98EAD9F}"/>
                </a:ext>
              </a:extLst>
            </p:cNvPr>
            <p:cNvSpPr/>
            <p:nvPr/>
          </p:nvSpPr>
          <p:spPr>
            <a:xfrm>
              <a:off x="19771044" y="15281548"/>
              <a:ext cx="5120640" cy="2194560"/>
            </a:xfrm>
            <a:custGeom>
              <a:avLst/>
              <a:gdLst>
                <a:gd name="connsiteX0" fmla="*/ 0 w 2811801"/>
                <a:gd name="connsiteY0" fmla="*/ 468643 h 2858031"/>
                <a:gd name="connsiteX1" fmla="*/ 468643 w 2811801"/>
                <a:gd name="connsiteY1" fmla="*/ 0 h 2858031"/>
                <a:gd name="connsiteX2" fmla="*/ 2343158 w 2811801"/>
                <a:gd name="connsiteY2" fmla="*/ 0 h 2858031"/>
                <a:gd name="connsiteX3" fmla="*/ 2811801 w 2811801"/>
                <a:gd name="connsiteY3" fmla="*/ 468643 h 2858031"/>
                <a:gd name="connsiteX4" fmla="*/ 2811801 w 2811801"/>
                <a:gd name="connsiteY4" fmla="*/ 2389388 h 2858031"/>
                <a:gd name="connsiteX5" fmla="*/ 2343158 w 2811801"/>
                <a:gd name="connsiteY5" fmla="*/ 2858031 h 2858031"/>
                <a:gd name="connsiteX6" fmla="*/ 468643 w 2811801"/>
                <a:gd name="connsiteY6" fmla="*/ 2858031 h 2858031"/>
                <a:gd name="connsiteX7" fmla="*/ 0 w 2811801"/>
                <a:gd name="connsiteY7" fmla="*/ 2389388 h 2858031"/>
                <a:gd name="connsiteX8" fmla="*/ 0 w 2811801"/>
                <a:gd name="connsiteY8" fmla="*/ 468643 h 2858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11801" h="2858031">
                  <a:moveTo>
                    <a:pt x="0" y="468643"/>
                  </a:moveTo>
                  <a:cubicBezTo>
                    <a:pt x="0" y="209819"/>
                    <a:pt x="209819" y="0"/>
                    <a:pt x="468643" y="0"/>
                  </a:cubicBezTo>
                  <a:lnTo>
                    <a:pt x="2343158" y="0"/>
                  </a:lnTo>
                  <a:cubicBezTo>
                    <a:pt x="2601982" y="0"/>
                    <a:pt x="2811801" y="209819"/>
                    <a:pt x="2811801" y="468643"/>
                  </a:cubicBezTo>
                  <a:lnTo>
                    <a:pt x="2811801" y="2389388"/>
                  </a:lnTo>
                  <a:cubicBezTo>
                    <a:pt x="2811801" y="2648212"/>
                    <a:pt x="2601982" y="2858031"/>
                    <a:pt x="2343158" y="2858031"/>
                  </a:cubicBezTo>
                  <a:lnTo>
                    <a:pt x="468643" y="2858031"/>
                  </a:lnTo>
                  <a:cubicBezTo>
                    <a:pt x="209819" y="2858031"/>
                    <a:pt x="0" y="2648212"/>
                    <a:pt x="0" y="2389388"/>
                  </a:cubicBezTo>
                  <a:lnTo>
                    <a:pt x="0" y="468643"/>
                  </a:lnTo>
                  <a:close/>
                </a:path>
              </a:pathLst>
            </a:custGeom>
            <a:solidFill>
              <a:srgbClr val="CC0066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28701" tIns="228701" rIns="228701" bIns="228701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>
                  <a:solidFill>
                    <a:schemeClr val="tx1"/>
                  </a:solidFill>
                </a:rPr>
                <a:t>Plan, keep a diary to help with deadlines</a:t>
              </a: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0B103BF-3FAD-477D-97D5-D83282DDFA58}"/>
                </a:ext>
              </a:extLst>
            </p:cNvPr>
            <p:cNvSpPr/>
            <p:nvPr/>
          </p:nvSpPr>
          <p:spPr>
            <a:xfrm>
              <a:off x="19679499" y="10589044"/>
              <a:ext cx="5120640" cy="2194560"/>
            </a:xfrm>
            <a:custGeom>
              <a:avLst/>
              <a:gdLst>
                <a:gd name="connsiteX0" fmla="*/ 0 w 3967080"/>
                <a:gd name="connsiteY0" fmla="*/ 367785 h 2206667"/>
                <a:gd name="connsiteX1" fmla="*/ 367785 w 3967080"/>
                <a:gd name="connsiteY1" fmla="*/ 0 h 2206667"/>
                <a:gd name="connsiteX2" fmla="*/ 3599295 w 3967080"/>
                <a:gd name="connsiteY2" fmla="*/ 0 h 2206667"/>
                <a:gd name="connsiteX3" fmla="*/ 3967080 w 3967080"/>
                <a:gd name="connsiteY3" fmla="*/ 367785 h 2206667"/>
                <a:gd name="connsiteX4" fmla="*/ 3967080 w 3967080"/>
                <a:gd name="connsiteY4" fmla="*/ 1838882 h 2206667"/>
                <a:gd name="connsiteX5" fmla="*/ 3599295 w 3967080"/>
                <a:gd name="connsiteY5" fmla="*/ 2206667 h 2206667"/>
                <a:gd name="connsiteX6" fmla="*/ 367785 w 3967080"/>
                <a:gd name="connsiteY6" fmla="*/ 2206667 h 2206667"/>
                <a:gd name="connsiteX7" fmla="*/ 0 w 3967080"/>
                <a:gd name="connsiteY7" fmla="*/ 1838882 h 2206667"/>
                <a:gd name="connsiteX8" fmla="*/ 0 w 3967080"/>
                <a:gd name="connsiteY8" fmla="*/ 367785 h 2206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67080" h="2206667">
                  <a:moveTo>
                    <a:pt x="0" y="367785"/>
                  </a:moveTo>
                  <a:cubicBezTo>
                    <a:pt x="0" y="164663"/>
                    <a:pt x="164663" y="0"/>
                    <a:pt x="367785" y="0"/>
                  </a:cubicBezTo>
                  <a:lnTo>
                    <a:pt x="3599295" y="0"/>
                  </a:lnTo>
                  <a:cubicBezTo>
                    <a:pt x="3802417" y="0"/>
                    <a:pt x="3967080" y="164663"/>
                    <a:pt x="3967080" y="367785"/>
                  </a:cubicBezTo>
                  <a:lnTo>
                    <a:pt x="3967080" y="1838882"/>
                  </a:lnTo>
                  <a:cubicBezTo>
                    <a:pt x="3967080" y="2042004"/>
                    <a:pt x="3802417" y="2206667"/>
                    <a:pt x="3599295" y="2206667"/>
                  </a:cubicBezTo>
                  <a:lnTo>
                    <a:pt x="367785" y="2206667"/>
                  </a:lnTo>
                  <a:cubicBezTo>
                    <a:pt x="164663" y="2206667"/>
                    <a:pt x="0" y="2042004"/>
                    <a:pt x="0" y="1838882"/>
                  </a:cubicBezTo>
                  <a:lnTo>
                    <a:pt x="0" y="367785"/>
                  </a:lnTo>
                  <a:close/>
                </a:path>
              </a:pathLst>
            </a:custGeom>
            <a:solidFill>
              <a:srgbClr val="CC0066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9161" tIns="199161" rIns="199161" bIns="199161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>
                  <a:solidFill>
                    <a:schemeClr val="tx1"/>
                  </a:solidFill>
                </a:rPr>
                <a:t>Experiment different ways, find what helps you get results</a:t>
              </a: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00A1E07-2D0D-4377-896E-1BE0237957C4}"/>
                </a:ext>
              </a:extLst>
            </p:cNvPr>
            <p:cNvSpPr/>
            <p:nvPr/>
          </p:nvSpPr>
          <p:spPr>
            <a:xfrm>
              <a:off x="2963452" y="3539750"/>
              <a:ext cx="5194982" cy="2194560"/>
            </a:xfrm>
            <a:custGeom>
              <a:avLst/>
              <a:gdLst>
                <a:gd name="connsiteX0" fmla="*/ 0 w 5203941"/>
                <a:gd name="connsiteY0" fmla="*/ 375601 h 2253562"/>
                <a:gd name="connsiteX1" fmla="*/ 375601 w 5203941"/>
                <a:gd name="connsiteY1" fmla="*/ 0 h 2253562"/>
                <a:gd name="connsiteX2" fmla="*/ 4828340 w 5203941"/>
                <a:gd name="connsiteY2" fmla="*/ 0 h 2253562"/>
                <a:gd name="connsiteX3" fmla="*/ 5203941 w 5203941"/>
                <a:gd name="connsiteY3" fmla="*/ 375601 h 2253562"/>
                <a:gd name="connsiteX4" fmla="*/ 5203941 w 5203941"/>
                <a:gd name="connsiteY4" fmla="*/ 1877961 h 2253562"/>
                <a:gd name="connsiteX5" fmla="*/ 4828340 w 5203941"/>
                <a:gd name="connsiteY5" fmla="*/ 2253562 h 2253562"/>
                <a:gd name="connsiteX6" fmla="*/ 375601 w 5203941"/>
                <a:gd name="connsiteY6" fmla="*/ 2253562 h 2253562"/>
                <a:gd name="connsiteX7" fmla="*/ 0 w 5203941"/>
                <a:gd name="connsiteY7" fmla="*/ 1877961 h 2253562"/>
                <a:gd name="connsiteX8" fmla="*/ 0 w 5203941"/>
                <a:gd name="connsiteY8" fmla="*/ 375601 h 2253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203941" h="2253562">
                  <a:moveTo>
                    <a:pt x="0" y="375601"/>
                  </a:moveTo>
                  <a:cubicBezTo>
                    <a:pt x="0" y="168162"/>
                    <a:pt x="168162" y="0"/>
                    <a:pt x="375601" y="0"/>
                  </a:cubicBezTo>
                  <a:lnTo>
                    <a:pt x="4828340" y="0"/>
                  </a:lnTo>
                  <a:cubicBezTo>
                    <a:pt x="5035779" y="0"/>
                    <a:pt x="5203941" y="168162"/>
                    <a:pt x="5203941" y="375601"/>
                  </a:cubicBezTo>
                  <a:lnTo>
                    <a:pt x="5203941" y="1877961"/>
                  </a:lnTo>
                  <a:cubicBezTo>
                    <a:pt x="5203941" y="2085400"/>
                    <a:pt x="5035779" y="2253562"/>
                    <a:pt x="4828340" y="2253562"/>
                  </a:cubicBezTo>
                  <a:lnTo>
                    <a:pt x="375601" y="2253562"/>
                  </a:lnTo>
                  <a:cubicBezTo>
                    <a:pt x="168162" y="2253562"/>
                    <a:pt x="0" y="2085400"/>
                    <a:pt x="0" y="1877961"/>
                  </a:cubicBezTo>
                  <a:lnTo>
                    <a:pt x="0" y="375601"/>
                  </a:lnTo>
                  <a:close/>
                </a:path>
              </a:pathLst>
            </a:custGeom>
            <a:solidFill>
              <a:schemeClr val="tx1">
                <a:lumMod val="75000"/>
              </a:schemeClr>
            </a:solid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01450" tIns="201450" rIns="201450" bIns="201450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b="1" kern="1200" dirty="0">
                  <a:solidFill>
                    <a:schemeClr val="bg1"/>
                  </a:solidFill>
                </a:rPr>
                <a:t>Research</a:t>
              </a: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FEC46D8-D873-4476-A6DF-3AD0C34BD44C}"/>
                </a:ext>
              </a:extLst>
            </p:cNvPr>
            <p:cNvSpPr/>
            <p:nvPr/>
          </p:nvSpPr>
          <p:spPr>
            <a:xfrm>
              <a:off x="2967942" y="5932864"/>
              <a:ext cx="5194982" cy="2194560"/>
            </a:xfrm>
            <a:custGeom>
              <a:avLst/>
              <a:gdLst>
                <a:gd name="connsiteX0" fmla="*/ 0 w 3717588"/>
                <a:gd name="connsiteY0" fmla="*/ 342652 h 2055870"/>
                <a:gd name="connsiteX1" fmla="*/ 342652 w 3717588"/>
                <a:gd name="connsiteY1" fmla="*/ 0 h 2055870"/>
                <a:gd name="connsiteX2" fmla="*/ 3374936 w 3717588"/>
                <a:gd name="connsiteY2" fmla="*/ 0 h 2055870"/>
                <a:gd name="connsiteX3" fmla="*/ 3717588 w 3717588"/>
                <a:gd name="connsiteY3" fmla="*/ 342652 h 2055870"/>
                <a:gd name="connsiteX4" fmla="*/ 3717588 w 3717588"/>
                <a:gd name="connsiteY4" fmla="*/ 1713218 h 2055870"/>
                <a:gd name="connsiteX5" fmla="*/ 3374936 w 3717588"/>
                <a:gd name="connsiteY5" fmla="*/ 2055870 h 2055870"/>
                <a:gd name="connsiteX6" fmla="*/ 342652 w 3717588"/>
                <a:gd name="connsiteY6" fmla="*/ 2055870 h 2055870"/>
                <a:gd name="connsiteX7" fmla="*/ 0 w 3717588"/>
                <a:gd name="connsiteY7" fmla="*/ 1713218 h 2055870"/>
                <a:gd name="connsiteX8" fmla="*/ 0 w 3717588"/>
                <a:gd name="connsiteY8" fmla="*/ 342652 h 2055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17588" h="2055870">
                  <a:moveTo>
                    <a:pt x="0" y="342652"/>
                  </a:moveTo>
                  <a:cubicBezTo>
                    <a:pt x="0" y="153411"/>
                    <a:pt x="153411" y="0"/>
                    <a:pt x="342652" y="0"/>
                  </a:cubicBezTo>
                  <a:lnTo>
                    <a:pt x="3374936" y="0"/>
                  </a:lnTo>
                  <a:cubicBezTo>
                    <a:pt x="3564177" y="0"/>
                    <a:pt x="3717588" y="153411"/>
                    <a:pt x="3717588" y="342652"/>
                  </a:cubicBezTo>
                  <a:lnTo>
                    <a:pt x="3717588" y="1713218"/>
                  </a:lnTo>
                  <a:cubicBezTo>
                    <a:pt x="3717588" y="1902459"/>
                    <a:pt x="3564177" y="2055870"/>
                    <a:pt x="3374936" y="2055870"/>
                  </a:cubicBezTo>
                  <a:lnTo>
                    <a:pt x="342652" y="2055870"/>
                  </a:lnTo>
                  <a:cubicBezTo>
                    <a:pt x="153411" y="2055870"/>
                    <a:pt x="0" y="1902459"/>
                    <a:pt x="0" y="1713218"/>
                  </a:cubicBezTo>
                  <a:lnTo>
                    <a:pt x="0" y="342652"/>
                  </a:lnTo>
                  <a:close/>
                </a:path>
              </a:pathLst>
            </a:custGeom>
            <a:solidFill>
              <a:srgbClr val="CC0066"/>
            </a:solid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91799" tIns="191799" rIns="191799" bIns="191799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>
                  <a:solidFill>
                    <a:schemeClr val="tx1"/>
                  </a:solidFill>
                </a:rPr>
                <a:t>What do you feel is </a:t>
              </a:r>
              <a:r>
                <a:rPr lang="en-GB" sz="3600" kern="1200" dirty="0">
                  <a:solidFill>
                    <a:schemeClr val="tx1"/>
                  </a:solidFill>
                  <a:latin typeface="Calibri" panose="020F0502020204030204"/>
                  <a:ea typeface="+mn-ea"/>
                  <a:cs typeface="+mn-cs"/>
                </a:rPr>
                <a:t>essential</a:t>
              </a:r>
              <a:r>
                <a:rPr lang="en-GB" sz="3600" kern="1200" dirty="0">
                  <a:solidFill>
                    <a:schemeClr val="tx1"/>
                  </a:solidFill>
                </a:rPr>
                <a:t> for the  topic you are researching?</a:t>
              </a: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8E46EA75-7455-46F4-AF74-E43041BD74EB}"/>
                </a:ext>
              </a:extLst>
            </p:cNvPr>
            <p:cNvSpPr/>
            <p:nvPr/>
          </p:nvSpPr>
          <p:spPr>
            <a:xfrm>
              <a:off x="2916304" y="8226563"/>
              <a:ext cx="5194982" cy="2194560"/>
            </a:xfrm>
            <a:custGeom>
              <a:avLst/>
              <a:gdLst>
                <a:gd name="connsiteX0" fmla="*/ 0 w 3440765"/>
                <a:gd name="connsiteY0" fmla="*/ 520868 h 3125148"/>
                <a:gd name="connsiteX1" fmla="*/ 520868 w 3440765"/>
                <a:gd name="connsiteY1" fmla="*/ 0 h 3125148"/>
                <a:gd name="connsiteX2" fmla="*/ 2919897 w 3440765"/>
                <a:gd name="connsiteY2" fmla="*/ 0 h 3125148"/>
                <a:gd name="connsiteX3" fmla="*/ 3440765 w 3440765"/>
                <a:gd name="connsiteY3" fmla="*/ 520868 h 3125148"/>
                <a:gd name="connsiteX4" fmla="*/ 3440765 w 3440765"/>
                <a:gd name="connsiteY4" fmla="*/ 2604280 h 3125148"/>
                <a:gd name="connsiteX5" fmla="*/ 2919897 w 3440765"/>
                <a:gd name="connsiteY5" fmla="*/ 3125148 h 3125148"/>
                <a:gd name="connsiteX6" fmla="*/ 520868 w 3440765"/>
                <a:gd name="connsiteY6" fmla="*/ 3125148 h 3125148"/>
                <a:gd name="connsiteX7" fmla="*/ 0 w 3440765"/>
                <a:gd name="connsiteY7" fmla="*/ 2604280 h 3125148"/>
                <a:gd name="connsiteX8" fmla="*/ 0 w 3440765"/>
                <a:gd name="connsiteY8" fmla="*/ 520868 h 3125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40765" h="3125148">
                  <a:moveTo>
                    <a:pt x="0" y="520868"/>
                  </a:moveTo>
                  <a:cubicBezTo>
                    <a:pt x="0" y="233201"/>
                    <a:pt x="233201" y="0"/>
                    <a:pt x="520868" y="0"/>
                  </a:cubicBezTo>
                  <a:lnTo>
                    <a:pt x="2919897" y="0"/>
                  </a:lnTo>
                  <a:cubicBezTo>
                    <a:pt x="3207564" y="0"/>
                    <a:pt x="3440765" y="233201"/>
                    <a:pt x="3440765" y="520868"/>
                  </a:cubicBezTo>
                  <a:lnTo>
                    <a:pt x="3440765" y="2604280"/>
                  </a:lnTo>
                  <a:cubicBezTo>
                    <a:pt x="3440765" y="2891947"/>
                    <a:pt x="3207564" y="3125148"/>
                    <a:pt x="2919897" y="3125148"/>
                  </a:cubicBezTo>
                  <a:lnTo>
                    <a:pt x="520868" y="3125148"/>
                  </a:lnTo>
                  <a:cubicBezTo>
                    <a:pt x="233201" y="3125148"/>
                    <a:pt x="0" y="2891947"/>
                    <a:pt x="0" y="2604280"/>
                  </a:cubicBezTo>
                  <a:lnTo>
                    <a:pt x="0" y="520868"/>
                  </a:lnTo>
                  <a:close/>
                </a:path>
              </a:pathLst>
            </a:custGeom>
            <a:solidFill>
              <a:srgbClr val="CC0066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3997" tIns="243997" rIns="243997" bIns="243997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>
                  <a:solidFill>
                    <a:schemeClr val="tx1"/>
                  </a:solidFill>
                </a:rPr>
                <a:t>Knowing where to search for information</a:t>
              </a: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32BF2337-98FB-4D38-B938-B4650753980C}"/>
                </a:ext>
              </a:extLst>
            </p:cNvPr>
            <p:cNvSpPr/>
            <p:nvPr/>
          </p:nvSpPr>
          <p:spPr>
            <a:xfrm>
              <a:off x="2939513" y="10505397"/>
              <a:ext cx="5194982" cy="2194560"/>
            </a:xfrm>
            <a:custGeom>
              <a:avLst/>
              <a:gdLst>
                <a:gd name="connsiteX0" fmla="*/ 0 w 3648161"/>
                <a:gd name="connsiteY0" fmla="*/ 529925 h 3179485"/>
                <a:gd name="connsiteX1" fmla="*/ 529925 w 3648161"/>
                <a:gd name="connsiteY1" fmla="*/ 0 h 3179485"/>
                <a:gd name="connsiteX2" fmla="*/ 3118236 w 3648161"/>
                <a:gd name="connsiteY2" fmla="*/ 0 h 3179485"/>
                <a:gd name="connsiteX3" fmla="*/ 3648161 w 3648161"/>
                <a:gd name="connsiteY3" fmla="*/ 529925 h 3179485"/>
                <a:gd name="connsiteX4" fmla="*/ 3648161 w 3648161"/>
                <a:gd name="connsiteY4" fmla="*/ 2649560 h 3179485"/>
                <a:gd name="connsiteX5" fmla="*/ 3118236 w 3648161"/>
                <a:gd name="connsiteY5" fmla="*/ 3179485 h 3179485"/>
                <a:gd name="connsiteX6" fmla="*/ 529925 w 3648161"/>
                <a:gd name="connsiteY6" fmla="*/ 3179485 h 3179485"/>
                <a:gd name="connsiteX7" fmla="*/ 0 w 3648161"/>
                <a:gd name="connsiteY7" fmla="*/ 2649560 h 3179485"/>
                <a:gd name="connsiteX8" fmla="*/ 0 w 3648161"/>
                <a:gd name="connsiteY8" fmla="*/ 529925 h 3179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648161" h="3179485">
                  <a:moveTo>
                    <a:pt x="0" y="529925"/>
                  </a:moveTo>
                  <a:cubicBezTo>
                    <a:pt x="0" y="237256"/>
                    <a:pt x="237256" y="0"/>
                    <a:pt x="529925" y="0"/>
                  </a:cubicBezTo>
                  <a:lnTo>
                    <a:pt x="3118236" y="0"/>
                  </a:lnTo>
                  <a:cubicBezTo>
                    <a:pt x="3410905" y="0"/>
                    <a:pt x="3648161" y="237256"/>
                    <a:pt x="3648161" y="529925"/>
                  </a:cubicBezTo>
                  <a:lnTo>
                    <a:pt x="3648161" y="2649560"/>
                  </a:lnTo>
                  <a:cubicBezTo>
                    <a:pt x="3648161" y="2942229"/>
                    <a:pt x="3410905" y="3179485"/>
                    <a:pt x="3118236" y="3179485"/>
                  </a:cubicBezTo>
                  <a:lnTo>
                    <a:pt x="529925" y="3179485"/>
                  </a:lnTo>
                  <a:cubicBezTo>
                    <a:pt x="237256" y="3179485"/>
                    <a:pt x="0" y="2942229"/>
                    <a:pt x="0" y="2649560"/>
                  </a:cubicBezTo>
                  <a:lnTo>
                    <a:pt x="0" y="529925"/>
                  </a:lnTo>
                  <a:close/>
                </a:path>
              </a:pathLst>
            </a:custGeom>
            <a:solidFill>
              <a:srgbClr val="CC0066"/>
            </a:solid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46650" tIns="246650" rIns="246650" bIns="246650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>
                  <a:solidFill>
                    <a:schemeClr val="tx1"/>
                  </a:solidFill>
                </a:rPr>
                <a:t>Sources that will give evidence to support your reasoning</a:t>
              </a: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7F37C834-FF9A-457F-8660-AAB1C9BC79B2}"/>
                </a:ext>
              </a:extLst>
            </p:cNvPr>
            <p:cNvSpPr/>
            <p:nvPr/>
          </p:nvSpPr>
          <p:spPr>
            <a:xfrm>
              <a:off x="3001994" y="12838978"/>
              <a:ext cx="5194982" cy="2194560"/>
            </a:xfrm>
            <a:custGeom>
              <a:avLst/>
              <a:gdLst>
                <a:gd name="connsiteX0" fmla="*/ 0 w 2635214"/>
                <a:gd name="connsiteY0" fmla="*/ 376955 h 2261683"/>
                <a:gd name="connsiteX1" fmla="*/ 376955 w 2635214"/>
                <a:gd name="connsiteY1" fmla="*/ 0 h 2261683"/>
                <a:gd name="connsiteX2" fmla="*/ 2258259 w 2635214"/>
                <a:gd name="connsiteY2" fmla="*/ 0 h 2261683"/>
                <a:gd name="connsiteX3" fmla="*/ 2635214 w 2635214"/>
                <a:gd name="connsiteY3" fmla="*/ 376955 h 2261683"/>
                <a:gd name="connsiteX4" fmla="*/ 2635214 w 2635214"/>
                <a:gd name="connsiteY4" fmla="*/ 1884728 h 2261683"/>
                <a:gd name="connsiteX5" fmla="*/ 2258259 w 2635214"/>
                <a:gd name="connsiteY5" fmla="*/ 2261683 h 2261683"/>
                <a:gd name="connsiteX6" fmla="*/ 376955 w 2635214"/>
                <a:gd name="connsiteY6" fmla="*/ 2261683 h 2261683"/>
                <a:gd name="connsiteX7" fmla="*/ 0 w 2635214"/>
                <a:gd name="connsiteY7" fmla="*/ 1884728 h 2261683"/>
                <a:gd name="connsiteX8" fmla="*/ 0 w 2635214"/>
                <a:gd name="connsiteY8" fmla="*/ 376955 h 2261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35214" h="2261683">
                  <a:moveTo>
                    <a:pt x="0" y="376955"/>
                  </a:moveTo>
                  <a:cubicBezTo>
                    <a:pt x="0" y="168769"/>
                    <a:pt x="168769" y="0"/>
                    <a:pt x="376955" y="0"/>
                  </a:cubicBezTo>
                  <a:lnTo>
                    <a:pt x="2258259" y="0"/>
                  </a:lnTo>
                  <a:cubicBezTo>
                    <a:pt x="2466445" y="0"/>
                    <a:pt x="2635214" y="168769"/>
                    <a:pt x="2635214" y="376955"/>
                  </a:cubicBezTo>
                  <a:lnTo>
                    <a:pt x="2635214" y="1884728"/>
                  </a:lnTo>
                  <a:cubicBezTo>
                    <a:pt x="2635214" y="2092914"/>
                    <a:pt x="2466445" y="2261683"/>
                    <a:pt x="2258259" y="2261683"/>
                  </a:cubicBezTo>
                  <a:lnTo>
                    <a:pt x="376955" y="2261683"/>
                  </a:lnTo>
                  <a:cubicBezTo>
                    <a:pt x="168769" y="2261683"/>
                    <a:pt x="0" y="2092914"/>
                    <a:pt x="0" y="1884728"/>
                  </a:cubicBezTo>
                  <a:lnTo>
                    <a:pt x="0" y="376955"/>
                  </a:lnTo>
                  <a:close/>
                </a:path>
              </a:pathLst>
            </a:custGeom>
            <a:solidFill>
              <a:srgbClr val="CC0066"/>
            </a:solid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01846" tIns="201846" rIns="201846" bIns="201846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>
                  <a:solidFill>
                    <a:schemeClr val="tx1"/>
                  </a:solidFill>
                </a:rPr>
                <a:t>Identify what to reject</a:t>
              </a: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C45425A0-0649-46BA-90F9-7CE6325C1854}"/>
                </a:ext>
              </a:extLst>
            </p:cNvPr>
            <p:cNvSpPr/>
            <p:nvPr/>
          </p:nvSpPr>
          <p:spPr>
            <a:xfrm>
              <a:off x="2984735" y="15129856"/>
              <a:ext cx="5194982" cy="2194560"/>
            </a:xfrm>
            <a:custGeom>
              <a:avLst/>
              <a:gdLst>
                <a:gd name="connsiteX0" fmla="*/ 0 w 2055870"/>
                <a:gd name="connsiteY0" fmla="*/ 342652 h 2055870"/>
                <a:gd name="connsiteX1" fmla="*/ 342652 w 2055870"/>
                <a:gd name="connsiteY1" fmla="*/ 0 h 2055870"/>
                <a:gd name="connsiteX2" fmla="*/ 1713218 w 2055870"/>
                <a:gd name="connsiteY2" fmla="*/ 0 h 2055870"/>
                <a:gd name="connsiteX3" fmla="*/ 2055870 w 2055870"/>
                <a:gd name="connsiteY3" fmla="*/ 342652 h 2055870"/>
                <a:gd name="connsiteX4" fmla="*/ 2055870 w 2055870"/>
                <a:gd name="connsiteY4" fmla="*/ 1713218 h 2055870"/>
                <a:gd name="connsiteX5" fmla="*/ 1713218 w 2055870"/>
                <a:gd name="connsiteY5" fmla="*/ 2055870 h 2055870"/>
                <a:gd name="connsiteX6" fmla="*/ 342652 w 2055870"/>
                <a:gd name="connsiteY6" fmla="*/ 2055870 h 2055870"/>
                <a:gd name="connsiteX7" fmla="*/ 0 w 2055870"/>
                <a:gd name="connsiteY7" fmla="*/ 1713218 h 2055870"/>
                <a:gd name="connsiteX8" fmla="*/ 0 w 2055870"/>
                <a:gd name="connsiteY8" fmla="*/ 342652 h 2055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55870" h="2055870">
                  <a:moveTo>
                    <a:pt x="0" y="342652"/>
                  </a:moveTo>
                  <a:cubicBezTo>
                    <a:pt x="0" y="153411"/>
                    <a:pt x="153411" y="0"/>
                    <a:pt x="342652" y="0"/>
                  </a:cubicBezTo>
                  <a:lnTo>
                    <a:pt x="1713218" y="0"/>
                  </a:lnTo>
                  <a:cubicBezTo>
                    <a:pt x="1902459" y="0"/>
                    <a:pt x="2055870" y="153411"/>
                    <a:pt x="2055870" y="342652"/>
                  </a:cubicBezTo>
                  <a:lnTo>
                    <a:pt x="2055870" y="1713218"/>
                  </a:lnTo>
                  <a:cubicBezTo>
                    <a:pt x="2055870" y="1902459"/>
                    <a:pt x="1902459" y="2055870"/>
                    <a:pt x="1713218" y="2055870"/>
                  </a:cubicBezTo>
                  <a:lnTo>
                    <a:pt x="342652" y="2055870"/>
                  </a:lnTo>
                  <a:cubicBezTo>
                    <a:pt x="153411" y="2055870"/>
                    <a:pt x="0" y="1902459"/>
                    <a:pt x="0" y="1713218"/>
                  </a:cubicBezTo>
                  <a:lnTo>
                    <a:pt x="0" y="342652"/>
                  </a:lnTo>
                  <a:close/>
                </a:path>
              </a:pathLst>
            </a:custGeom>
            <a:solidFill>
              <a:srgbClr val="CC0066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91799" tIns="191799" rIns="191799" bIns="191799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>
                  <a:solidFill>
                    <a:schemeClr val="tx1"/>
                  </a:solidFill>
                </a:rPr>
                <a:t>Read only relevant material</a:t>
              </a: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7704CE9-D7FF-4FDD-A07C-33D071D193D1}"/>
                </a:ext>
              </a:extLst>
            </p:cNvPr>
            <p:cNvSpPr/>
            <p:nvPr/>
          </p:nvSpPr>
          <p:spPr>
            <a:xfrm>
              <a:off x="11291751" y="8653513"/>
              <a:ext cx="5120640" cy="2194560"/>
            </a:xfrm>
            <a:custGeom>
              <a:avLst/>
              <a:gdLst>
                <a:gd name="connsiteX0" fmla="*/ 0 w 5151126"/>
                <a:gd name="connsiteY0" fmla="*/ 374549 h 2247248"/>
                <a:gd name="connsiteX1" fmla="*/ 374549 w 5151126"/>
                <a:gd name="connsiteY1" fmla="*/ 0 h 2247248"/>
                <a:gd name="connsiteX2" fmla="*/ 4776577 w 5151126"/>
                <a:gd name="connsiteY2" fmla="*/ 0 h 2247248"/>
                <a:gd name="connsiteX3" fmla="*/ 5151126 w 5151126"/>
                <a:gd name="connsiteY3" fmla="*/ 374549 h 2247248"/>
                <a:gd name="connsiteX4" fmla="*/ 5151126 w 5151126"/>
                <a:gd name="connsiteY4" fmla="*/ 1872699 h 2247248"/>
                <a:gd name="connsiteX5" fmla="*/ 4776577 w 5151126"/>
                <a:gd name="connsiteY5" fmla="*/ 2247248 h 2247248"/>
                <a:gd name="connsiteX6" fmla="*/ 374549 w 5151126"/>
                <a:gd name="connsiteY6" fmla="*/ 2247248 h 2247248"/>
                <a:gd name="connsiteX7" fmla="*/ 0 w 5151126"/>
                <a:gd name="connsiteY7" fmla="*/ 1872699 h 2247248"/>
                <a:gd name="connsiteX8" fmla="*/ 0 w 5151126"/>
                <a:gd name="connsiteY8" fmla="*/ 374549 h 2247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151126" h="2247248">
                  <a:moveTo>
                    <a:pt x="0" y="374549"/>
                  </a:moveTo>
                  <a:cubicBezTo>
                    <a:pt x="0" y="167691"/>
                    <a:pt x="167691" y="0"/>
                    <a:pt x="374549" y="0"/>
                  </a:cubicBezTo>
                  <a:lnTo>
                    <a:pt x="4776577" y="0"/>
                  </a:lnTo>
                  <a:cubicBezTo>
                    <a:pt x="4983435" y="0"/>
                    <a:pt x="5151126" y="167691"/>
                    <a:pt x="5151126" y="374549"/>
                  </a:cubicBezTo>
                  <a:lnTo>
                    <a:pt x="5151126" y="1872699"/>
                  </a:lnTo>
                  <a:cubicBezTo>
                    <a:pt x="5151126" y="2079557"/>
                    <a:pt x="4983435" y="2247248"/>
                    <a:pt x="4776577" y="2247248"/>
                  </a:cubicBezTo>
                  <a:lnTo>
                    <a:pt x="374549" y="2247248"/>
                  </a:lnTo>
                  <a:cubicBezTo>
                    <a:pt x="167691" y="2247248"/>
                    <a:pt x="0" y="2079557"/>
                    <a:pt x="0" y="1872699"/>
                  </a:cubicBezTo>
                  <a:lnTo>
                    <a:pt x="0" y="374549"/>
                  </a:lnTo>
                  <a:close/>
                </a:path>
              </a:pathLst>
            </a:custGeom>
            <a:solidFill>
              <a:schemeClr val="tx1">
                <a:lumMod val="75000"/>
              </a:schemeClr>
            </a:solid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01142" tIns="201142" rIns="201142" bIns="201142" numCol="1" spcCol="1270" anchor="ctr" anchorCtr="0">
              <a:noAutofit/>
            </a:bodyPr>
            <a:lstStyle/>
            <a:p>
              <a:pPr marL="0" lvl="0" indent="0" algn="ctr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b="1" kern="1200" dirty="0">
                  <a:solidFill>
                    <a:schemeClr val="bg1"/>
                  </a:solidFill>
                </a:rPr>
                <a:t>Referencing</a:t>
              </a:r>
              <a:r>
                <a:rPr lang="en-GB" sz="5000" kern="1200" dirty="0">
                  <a:solidFill>
                    <a:schemeClr val="tx1"/>
                  </a:solidFill>
                </a:rPr>
                <a:t> </a:t>
              </a: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6810766-6584-4998-B378-CFBC0F74A842}"/>
                </a:ext>
              </a:extLst>
            </p:cNvPr>
            <p:cNvSpPr/>
            <p:nvPr/>
          </p:nvSpPr>
          <p:spPr>
            <a:xfrm>
              <a:off x="8749856" y="11041247"/>
              <a:ext cx="10204429" cy="4480560"/>
            </a:xfrm>
            <a:custGeom>
              <a:avLst/>
              <a:gdLst>
                <a:gd name="connsiteX0" fmla="*/ 0 w 6287734"/>
                <a:gd name="connsiteY0" fmla="*/ 1013361 h 6080044"/>
                <a:gd name="connsiteX1" fmla="*/ 1013361 w 6287734"/>
                <a:gd name="connsiteY1" fmla="*/ 0 h 6080044"/>
                <a:gd name="connsiteX2" fmla="*/ 5274373 w 6287734"/>
                <a:gd name="connsiteY2" fmla="*/ 0 h 6080044"/>
                <a:gd name="connsiteX3" fmla="*/ 6287734 w 6287734"/>
                <a:gd name="connsiteY3" fmla="*/ 1013361 h 6080044"/>
                <a:gd name="connsiteX4" fmla="*/ 6287734 w 6287734"/>
                <a:gd name="connsiteY4" fmla="*/ 5066683 h 6080044"/>
                <a:gd name="connsiteX5" fmla="*/ 5274373 w 6287734"/>
                <a:gd name="connsiteY5" fmla="*/ 6080044 h 6080044"/>
                <a:gd name="connsiteX6" fmla="*/ 1013361 w 6287734"/>
                <a:gd name="connsiteY6" fmla="*/ 6080044 h 6080044"/>
                <a:gd name="connsiteX7" fmla="*/ 0 w 6287734"/>
                <a:gd name="connsiteY7" fmla="*/ 5066683 h 6080044"/>
                <a:gd name="connsiteX8" fmla="*/ 0 w 6287734"/>
                <a:gd name="connsiteY8" fmla="*/ 1013361 h 6080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87734" h="6080044">
                  <a:moveTo>
                    <a:pt x="0" y="1013361"/>
                  </a:moveTo>
                  <a:cubicBezTo>
                    <a:pt x="0" y="453697"/>
                    <a:pt x="453697" y="0"/>
                    <a:pt x="1013361" y="0"/>
                  </a:cubicBezTo>
                  <a:lnTo>
                    <a:pt x="5274373" y="0"/>
                  </a:lnTo>
                  <a:cubicBezTo>
                    <a:pt x="5834037" y="0"/>
                    <a:pt x="6287734" y="453697"/>
                    <a:pt x="6287734" y="1013361"/>
                  </a:cubicBezTo>
                  <a:lnTo>
                    <a:pt x="6287734" y="5066683"/>
                  </a:lnTo>
                  <a:cubicBezTo>
                    <a:pt x="6287734" y="5626347"/>
                    <a:pt x="5834037" y="6080044"/>
                    <a:pt x="5274373" y="6080044"/>
                  </a:cubicBezTo>
                  <a:lnTo>
                    <a:pt x="1013361" y="6080044"/>
                  </a:lnTo>
                  <a:cubicBezTo>
                    <a:pt x="453697" y="6080044"/>
                    <a:pt x="0" y="5626347"/>
                    <a:pt x="0" y="5066683"/>
                  </a:cubicBezTo>
                  <a:lnTo>
                    <a:pt x="0" y="1013361"/>
                  </a:lnTo>
                  <a:close/>
                </a:path>
              </a:pathLst>
            </a:custGeom>
            <a:solidFill>
              <a:srgbClr val="CC0066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8243" tIns="388243" rIns="388243" bIns="388243" numCol="1" spcCol="1270" anchor="t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>
                  <a:solidFill>
                    <a:schemeClr val="tx1"/>
                  </a:solidFill>
                </a:rPr>
                <a:t>Why are references needed?</a:t>
              </a:r>
            </a:p>
            <a:p>
              <a:pPr marL="285750" lvl="1" indent="-28575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600" kern="1200" dirty="0">
                  <a:solidFill>
                    <a:schemeClr val="tx1"/>
                  </a:solidFill>
                </a:rPr>
                <a:t>To find your original source for future referencing</a:t>
              </a:r>
            </a:p>
            <a:p>
              <a:pPr marL="285750" lvl="1" indent="-28575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600" kern="1200" dirty="0">
                  <a:solidFill>
                    <a:schemeClr val="tx1"/>
                  </a:solidFill>
                </a:rPr>
                <a:t>Allows reader to find original source</a:t>
              </a:r>
            </a:p>
            <a:p>
              <a:pPr marL="285750" lvl="1" indent="-28575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600" kern="1200" dirty="0">
                  <a:solidFill>
                    <a:schemeClr val="tx1"/>
                  </a:solidFill>
                </a:rPr>
                <a:t>Referencing suggests you have researched the facts about your subject</a:t>
              </a:r>
            </a:p>
            <a:p>
              <a:pPr marL="285750" lvl="1" indent="-28575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600" kern="1200" dirty="0">
                  <a:solidFill>
                    <a:schemeClr val="tx1"/>
                  </a:solidFill>
                </a:rPr>
                <a:t>To make sure your have not plagiarised</a:t>
              </a: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49B1F93-1B32-4CAD-B20C-F327916C7648}"/>
                </a:ext>
              </a:extLst>
            </p:cNvPr>
            <p:cNvSpPr/>
            <p:nvPr/>
          </p:nvSpPr>
          <p:spPr>
            <a:xfrm>
              <a:off x="8845344" y="15714981"/>
              <a:ext cx="10204429" cy="4624878"/>
            </a:xfrm>
            <a:custGeom>
              <a:avLst/>
              <a:gdLst>
                <a:gd name="connsiteX0" fmla="*/ 0 w 6816225"/>
                <a:gd name="connsiteY0" fmla="*/ 894093 h 5364453"/>
                <a:gd name="connsiteX1" fmla="*/ 894093 w 6816225"/>
                <a:gd name="connsiteY1" fmla="*/ 0 h 5364453"/>
                <a:gd name="connsiteX2" fmla="*/ 5922132 w 6816225"/>
                <a:gd name="connsiteY2" fmla="*/ 0 h 5364453"/>
                <a:gd name="connsiteX3" fmla="*/ 6816225 w 6816225"/>
                <a:gd name="connsiteY3" fmla="*/ 894093 h 5364453"/>
                <a:gd name="connsiteX4" fmla="*/ 6816225 w 6816225"/>
                <a:gd name="connsiteY4" fmla="*/ 4470360 h 5364453"/>
                <a:gd name="connsiteX5" fmla="*/ 5922132 w 6816225"/>
                <a:gd name="connsiteY5" fmla="*/ 5364453 h 5364453"/>
                <a:gd name="connsiteX6" fmla="*/ 894093 w 6816225"/>
                <a:gd name="connsiteY6" fmla="*/ 5364453 h 5364453"/>
                <a:gd name="connsiteX7" fmla="*/ 0 w 6816225"/>
                <a:gd name="connsiteY7" fmla="*/ 4470360 h 5364453"/>
                <a:gd name="connsiteX8" fmla="*/ 0 w 6816225"/>
                <a:gd name="connsiteY8" fmla="*/ 894093 h 5364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816225" h="5364453">
                  <a:moveTo>
                    <a:pt x="0" y="894093"/>
                  </a:moveTo>
                  <a:cubicBezTo>
                    <a:pt x="0" y="400299"/>
                    <a:pt x="400299" y="0"/>
                    <a:pt x="894093" y="0"/>
                  </a:cubicBezTo>
                  <a:lnTo>
                    <a:pt x="5922132" y="0"/>
                  </a:lnTo>
                  <a:cubicBezTo>
                    <a:pt x="6415926" y="0"/>
                    <a:pt x="6816225" y="400299"/>
                    <a:pt x="6816225" y="894093"/>
                  </a:cubicBezTo>
                  <a:lnTo>
                    <a:pt x="6816225" y="4470360"/>
                  </a:lnTo>
                  <a:cubicBezTo>
                    <a:pt x="6816225" y="4964154"/>
                    <a:pt x="6415926" y="5364453"/>
                    <a:pt x="5922132" y="5364453"/>
                  </a:cubicBezTo>
                  <a:lnTo>
                    <a:pt x="894093" y="5364453"/>
                  </a:lnTo>
                  <a:cubicBezTo>
                    <a:pt x="400299" y="5364453"/>
                    <a:pt x="0" y="4964154"/>
                    <a:pt x="0" y="4470360"/>
                  </a:cubicBezTo>
                  <a:lnTo>
                    <a:pt x="0" y="894093"/>
                  </a:lnTo>
                  <a:close/>
                </a:path>
              </a:pathLst>
            </a:custGeom>
            <a:solidFill>
              <a:srgbClr val="CC0066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53311" tIns="353311" rIns="353311" bIns="353311" numCol="1" spcCol="1270" anchor="t" anchorCtr="0">
              <a:noAutofit/>
            </a:bodyPr>
            <a:lstStyle/>
            <a:p>
              <a:pPr marL="0" lvl="0" indent="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600" kern="1200" dirty="0">
                  <a:solidFill>
                    <a:schemeClr val="tx1"/>
                  </a:solidFill>
                </a:rPr>
                <a:t>Why must you cite your source?</a:t>
              </a:r>
            </a:p>
            <a:p>
              <a:pPr marL="285750" lvl="1" indent="-28575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600" kern="1200" dirty="0">
                  <a:solidFill>
                    <a:schemeClr val="tx1"/>
                  </a:solidFill>
                </a:rPr>
                <a:t>Any text that you paraphrase</a:t>
              </a:r>
            </a:p>
            <a:p>
              <a:pPr marL="285750" lvl="1" indent="-28575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600" kern="1200" dirty="0">
                  <a:solidFill>
                    <a:schemeClr val="tx1"/>
                  </a:solidFill>
                </a:rPr>
                <a:t>For any information such as case studies and statistics</a:t>
              </a:r>
            </a:p>
            <a:p>
              <a:pPr marL="285750" lvl="1" indent="-28575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600" kern="1200" dirty="0">
                  <a:solidFill>
                    <a:schemeClr val="tx1"/>
                  </a:solidFill>
                </a:rPr>
                <a:t>When you make a direct quote</a:t>
              </a:r>
            </a:p>
            <a:p>
              <a:pPr marL="285750" lvl="1" indent="-285750" algn="l" defTabSz="16002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3600" kern="1200" dirty="0">
                  <a:solidFill>
                    <a:schemeClr val="tx1"/>
                  </a:solidFill>
                </a:rPr>
                <a:t>To be respectful to the person whose words you have referred to</a:t>
              </a:r>
            </a:p>
          </p:txBody>
        </p:sp>
      </p:grpSp>
      <p:sp>
        <p:nvSpPr>
          <p:cNvPr id="6" name="Arrow: Down 5">
            <a:extLst>
              <a:ext uri="{FF2B5EF4-FFF2-40B4-BE49-F238E27FC236}">
                <a16:creationId xmlns:a16="http://schemas.microsoft.com/office/drawing/2014/main" id="{2A771072-5914-4DCE-857E-B9C423BBBE19}"/>
              </a:ext>
            </a:extLst>
          </p:cNvPr>
          <p:cNvSpPr/>
          <p:nvPr/>
        </p:nvSpPr>
        <p:spPr>
          <a:xfrm>
            <a:off x="13426720" y="6908715"/>
            <a:ext cx="1508760" cy="1213320"/>
          </a:xfrm>
          <a:prstGeom prst="downArrow">
            <a:avLst/>
          </a:prstGeom>
          <a:solidFill>
            <a:srgbClr val="CC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C0487470-3212-45AA-B3FE-8666790EE793}"/>
              </a:ext>
            </a:extLst>
          </p:cNvPr>
          <p:cNvSpPr/>
          <p:nvPr/>
        </p:nvSpPr>
        <p:spPr>
          <a:xfrm>
            <a:off x="16834929" y="3815639"/>
            <a:ext cx="2011680" cy="1234440"/>
          </a:xfrm>
          <a:prstGeom prst="rightArrow">
            <a:avLst/>
          </a:prstGeom>
          <a:solidFill>
            <a:srgbClr val="CC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</p:txBody>
      </p:sp>
      <p:sp>
        <p:nvSpPr>
          <p:cNvPr id="47" name="Arrow: Right 46">
            <a:extLst>
              <a:ext uri="{FF2B5EF4-FFF2-40B4-BE49-F238E27FC236}">
                <a16:creationId xmlns:a16="http://schemas.microsoft.com/office/drawing/2014/main" id="{4C24688F-68C7-4881-AC9F-9ABCB453ECD9}"/>
              </a:ext>
            </a:extLst>
          </p:cNvPr>
          <p:cNvSpPr/>
          <p:nvPr/>
        </p:nvSpPr>
        <p:spPr>
          <a:xfrm rot="10800000">
            <a:off x="9389273" y="3953188"/>
            <a:ext cx="2011680" cy="1234440"/>
          </a:xfrm>
          <a:prstGeom prst="rightArrow">
            <a:avLst/>
          </a:prstGeom>
          <a:solidFill>
            <a:srgbClr val="CC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</p:txBody>
      </p:sp>
      <p:sp>
        <p:nvSpPr>
          <p:cNvPr id="52" name="Rectangle: Rounded Corners 51">
            <a:extLst>
              <a:ext uri="{FF2B5EF4-FFF2-40B4-BE49-F238E27FC236}">
                <a16:creationId xmlns:a16="http://schemas.microsoft.com/office/drawing/2014/main" id="{6C411F4A-9A27-47F1-A7CA-267140421826}"/>
              </a:ext>
            </a:extLst>
          </p:cNvPr>
          <p:cNvSpPr/>
          <p:nvPr/>
        </p:nvSpPr>
        <p:spPr>
          <a:xfrm>
            <a:off x="5569987" y="934189"/>
            <a:ext cx="19210253" cy="2074084"/>
          </a:xfrm>
          <a:prstGeom prst="roundRect">
            <a:avLst/>
          </a:prstGeom>
          <a:solidFill>
            <a:srgbClr val="CC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dirty="0">
                <a:solidFill>
                  <a:schemeClr val="tx1"/>
                </a:solidFill>
              </a:rPr>
              <a:t>What is it?</a:t>
            </a:r>
          </a:p>
          <a:p>
            <a:r>
              <a:rPr lang="en-GB" sz="3600" dirty="0">
                <a:solidFill>
                  <a:schemeClr val="tx1"/>
                </a:solidFill>
              </a:rPr>
              <a:t>It means to engage in reflective and independent thinking.</a:t>
            </a:r>
          </a:p>
          <a:p>
            <a:r>
              <a:rPr lang="en-GB" sz="3600" dirty="0">
                <a:solidFill>
                  <a:schemeClr val="tx1"/>
                </a:solidFill>
              </a:rPr>
              <a:t>Finding the best way to solve problems and make use of information from relevant sources (Lau and Chan, 2012).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64B17283-8AE4-45AF-977B-C5E4BD1C74E1}"/>
              </a:ext>
            </a:extLst>
          </p:cNvPr>
          <p:cNvSpPr txBox="1"/>
          <p:nvPr/>
        </p:nvSpPr>
        <p:spPr>
          <a:xfrm>
            <a:off x="20956349" y="18844591"/>
            <a:ext cx="704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(Cottrell, 2013)</a:t>
            </a:r>
          </a:p>
        </p:txBody>
      </p:sp>
    </p:spTree>
    <p:extLst>
      <p:ext uri="{BB962C8B-B14F-4D97-AF65-F5344CB8AC3E}">
        <p14:creationId xmlns:p14="http://schemas.microsoft.com/office/powerpoint/2010/main" val="5234822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71380-B0D3-4822-B147-EE7BACBA5D8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29D41-6522-4F25-BF48-774506EA0A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-457200">
              <a:buNone/>
            </a:pPr>
            <a:r>
              <a:rPr lang="en-GB" sz="3600" dirty="0">
                <a:solidFill>
                  <a:schemeClr val="bg1"/>
                </a:solidFill>
              </a:rPr>
              <a:t>Cottrell, S. (2013). </a:t>
            </a:r>
            <a:r>
              <a:rPr lang="en-GB" sz="3600" i="1" dirty="0">
                <a:solidFill>
                  <a:schemeClr val="bg1"/>
                </a:solidFill>
              </a:rPr>
              <a:t>The study skills handbook, </a:t>
            </a:r>
            <a:r>
              <a:rPr lang="en-GB" sz="3600" dirty="0">
                <a:solidFill>
                  <a:schemeClr val="bg1"/>
                </a:solidFill>
              </a:rPr>
              <a:t>fourth edition</a:t>
            </a:r>
            <a:r>
              <a:rPr lang="en-GB" sz="3600" i="1" dirty="0">
                <a:solidFill>
                  <a:schemeClr val="bg1"/>
                </a:solidFill>
              </a:rPr>
              <a:t>. </a:t>
            </a:r>
            <a:r>
              <a:rPr lang="en-GB" sz="3600" dirty="0">
                <a:solidFill>
                  <a:schemeClr val="bg1"/>
                </a:solidFill>
              </a:rPr>
              <a:t>Basingstoke: Palgrave Macmillan.</a:t>
            </a:r>
          </a:p>
          <a:p>
            <a:pPr marL="0" indent="-457200">
              <a:buNone/>
            </a:pPr>
            <a:endParaRPr lang="en-GB" sz="3600" dirty="0">
              <a:solidFill>
                <a:schemeClr val="bg1"/>
              </a:solidFill>
            </a:endParaRPr>
          </a:p>
          <a:p>
            <a:pPr marL="0" indent="-457200">
              <a:buNone/>
            </a:pPr>
            <a:r>
              <a:rPr lang="en-GB" sz="3600" dirty="0">
                <a:solidFill>
                  <a:schemeClr val="bg1"/>
                </a:solidFill>
              </a:rPr>
              <a:t>Lau, J., &amp; Chan, J. (2012). </a:t>
            </a:r>
            <a:r>
              <a:rPr lang="en-GB" sz="3600" i="1" dirty="0">
                <a:solidFill>
                  <a:schemeClr val="bg1"/>
                </a:solidFill>
              </a:rPr>
              <a:t>Critical thinking web</a:t>
            </a:r>
            <a:r>
              <a:rPr lang="en-GB" sz="3600" dirty="0">
                <a:solidFill>
                  <a:schemeClr val="bg1"/>
                </a:solidFill>
              </a:rPr>
              <a:t>. Retrieved from http://philosophy.hku.hk/think/</a:t>
            </a:r>
          </a:p>
        </p:txBody>
      </p:sp>
    </p:spTree>
    <p:extLst>
      <p:ext uri="{BB962C8B-B14F-4D97-AF65-F5344CB8AC3E}">
        <p14:creationId xmlns:p14="http://schemas.microsoft.com/office/powerpoint/2010/main" val="19011416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1374</TotalTime>
  <Words>250</Words>
  <Application>Microsoft Office PowerPoint</Application>
  <PresentationFormat>Custom</PresentationFormat>
  <Paragraphs>33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Improve your… Critical Thinking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Improve your… Critical Thinking</dc:title>
  <dc:creator>Jane Gonzalez (1703398)</dc:creator>
  <cp:lastModifiedBy>Jane Gonzalez (1703398)</cp:lastModifiedBy>
  <cp:revision>40</cp:revision>
  <dcterms:created xsi:type="dcterms:W3CDTF">2018-01-16T10:53:33Z</dcterms:created>
  <dcterms:modified xsi:type="dcterms:W3CDTF">2018-01-17T09:48:12Z</dcterms:modified>
</cp:coreProperties>
</file>