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gan m" userId="6531ddfc654dbaa9" providerId="LiveId" clId="{83F93D4C-7A3A-4A4A-9CE8-5DA1BC452688}"/>
    <pc:docChg chg="modSld">
      <pc:chgData name="tegan m" userId="6531ddfc654dbaa9" providerId="LiveId" clId="{83F93D4C-7A3A-4A4A-9CE8-5DA1BC452688}" dt="2026-05-21T13:16:08.507" v="2" actId="20577"/>
      <pc:docMkLst>
        <pc:docMk/>
      </pc:docMkLst>
      <pc:sldChg chg="modSp mod">
        <pc:chgData name="tegan m" userId="6531ddfc654dbaa9" providerId="LiveId" clId="{83F93D4C-7A3A-4A4A-9CE8-5DA1BC452688}" dt="2026-05-21T13:16:08.507" v="2" actId="20577"/>
        <pc:sldMkLst>
          <pc:docMk/>
          <pc:sldMk cId="0" sldId="257"/>
        </pc:sldMkLst>
        <pc:spChg chg="mod">
          <ac:chgData name="tegan m" userId="6531ddfc654dbaa9" providerId="LiveId" clId="{83F93D4C-7A3A-4A4A-9CE8-5DA1BC452688}" dt="2026-05-21T13:16:08.507" v="2" actId="20577"/>
          <ac:spMkLst>
            <pc:docMk/>
            <pc:sldMk cId="0" sldId="257"/>
            <ac:spMk id="15362" creationId="{E809150F-A1C1-205F-7A3A-3A1149D5305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D02B4A6-3DFC-8B5D-DC4D-520F5847E45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90309B-32ED-79E6-36E1-6A84C9CF4E7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5B1C54E8-A78C-4D03-ACE3-99B597776051}" type="datetimeFigureOut">
              <a:rPr lang="en-GB"/>
              <a:pPr>
                <a:defRPr/>
              </a:pPr>
              <a:t>21/05/2026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A28E1C3B-C81E-2890-64E9-B1F6078B8C0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18E13E02-7279-7F8D-FE21-E22A5F8445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E234C8-79CE-3381-3011-0A882347C94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6607-78CE-ED22-7E67-03B97530519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CCA2F35-C80D-4E2C-876C-A344995750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708CBA-2030-4105-7981-0E600CE293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153824-6EB3-48C2-BF87-90F52181D32B}" type="datetimeFigureOut">
              <a:rPr lang="en-GB"/>
              <a:pPr>
                <a:defRPr/>
              </a:pPr>
              <a:t>21/05/2026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6B9CA7-9FD9-797E-6C06-83DA37A1E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A0167C-7ADD-ED8E-A858-6A669776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E90C2E-C2EA-4779-8C53-11291D4A420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026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F7B724-78D2-8233-D812-5F2D1E8E2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F39AE-CA2C-4BF9-B59D-D93FD43164C5}" type="datetimeFigureOut">
              <a:rPr lang="en-GB"/>
              <a:pPr>
                <a:defRPr/>
              </a:pPr>
              <a:t>21/05/2026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6A6BC-EC75-6FF1-5370-6D15402128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34D516-70FC-7303-B0CA-EC992FBC2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886F5C-F403-4D5E-A22D-D93A04895F2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475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512CDD-1883-6B4C-028B-8E626C8A41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6EC00D-A616-4CC9-82C7-678D7DF8073C}" type="datetimeFigureOut">
              <a:rPr lang="en-GB"/>
              <a:pPr>
                <a:defRPr/>
              </a:pPr>
              <a:t>21/05/2026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ED009-3B4C-DB69-9EFB-0EB33EB001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6D99F8-A33F-CF5B-D124-EE37540909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E81A27-9B24-498F-BFAC-14B40AA94D8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047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9232C6-3473-B1A6-25AD-D38B58D9E3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66760D-595E-45D5-BA02-050A151686C6}" type="datetimeFigureOut">
              <a:rPr lang="en-GB"/>
              <a:pPr>
                <a:defRPr/>
              </a:pPr>
              <a:t>21/05/2026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3F7D75-C1B3-6517-9B1B-BA14A258A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ED89AC-894C-68C1-87E7-EF83093AA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662CB9-036A-439C-8FFC-640A3B12DAF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604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A0CBDD-B148-577E-FC80-AC8117D54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102240-8B4A-4523-8478-4387EA934707}" type="datetimeFigureOut">
              <a:rPr lang="en-GB"/>
              <a:pPr>
                <a:defRPr/>
              </a:pPr>
              <a:t>21/05/2026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D6E103-75BF-8FF6-A240-EFBE177A2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40875C-FAD0-B3B2-03EF-7EF350A08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6F1BBA-F0AC-474C-A6FB-5F5B93C74D2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229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3FA328-8152-8E72-6E12-16E32452DF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85D286-E679-4156-9135-099B4575BAF3}" type="datetimeFigureOut">
              <a:rPr lang="en-GB"/>
              <a:pPr>
                <a:defRPr/>
              </a:pPr>
              <a:t>21/05/2026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C9FF8F-C5BA-83B3-0F66-05AE269B8B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93C7E4-E346-21DE-E2AC-CF606D8D3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6C9DB-8ED7-4EFC-88B3-14BC12CB883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230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89B9E3-34C2-78F6-ADC5-AA38D386F5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2B542-1ADD-4CF2-B22A-2B0F28565C4C}" type="datetimeFigureOut">
              <a:rPr lang="en-GB"/>
              <a:pPr>
                <a:defRPr/>
              </a:pPr>
              <a:t>21/05/2026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B961C2-37BF-8E7D-AF8B-DE9D7EE776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F4AE19-4140-268A-8654-8454053A1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8D39E-1633-423D-862B-AC7D7E01006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889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1FE48B-0490-BE56-E6C5-43316E01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45574-6C2B-4CF3-820A-5128A149D45A}" type="datetimeFigureOut">
              <a:rPr lang="en-GB"/>
              <a:pPr>
                <a:defRPr/>
              </a:pPr>
              <a:t>21/05/2026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5D22DE-DF55-FD3D-120A-81BF81DF8A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7F7605-3F2C-9AF6-04F4-18E0555930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0C466-6587-4818-A6C1-A229C2BA420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8388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FB715F-590D-2D3B-8691-C4CF712FD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0867BB-5BEA-40B5-A05F-5494FD153CF9}" type="datetimeFigureOut">
              <a:rPr lang="en-GB"/>
              <a:pPr>
                <a:defRPr/>
              </a:pPr>
              <a:t>21/05/2026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4B9380-4A10-7A98-6960-C1D63A379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8F6CAB-3C55-737A-F119-C7D28F52A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FCBF4D-F681-4505-BE55-6651836B392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1417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8E07CC-2DF1-B988-29B1-A42C63D8C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019233-4EC7-4D55-A3C7-81E26D432FEE}" type="datetimeFigureOut">
              <a:rPr lang="en-GB"/>
              <a:pPr>
                <a:defRPr/>
              </a:pPr>
              <a:t>21/05/2026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0524D8-4C7D-4C6D-A86B-D9A6BE0B8B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90C708-90BA-7C3A-F2DA-1F8ECC1BA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5766B8-AB55-42FE-A533-54F4436CD77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979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1FCB55-182C-428A-DF2E-BB6A4A5AE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0A315-4C5D-4EA9-BACA-2054B6EEEB7C}" type="datetimeFigureOut">
              <a:rPr lang="en-GB"/>
              <a:pPr>
                <a:defRPr/>
              </a:pPr>
              <a:t>21/05/2026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56069D-E0EB-E755-6DDE-9C0BAC638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BB3C8-485F-7919-4AFB-62523EA40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72D74C-BEFC-4C24-A7FC-1584444C781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037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1093717-1ECA-D765-07DB-B215B46A33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90776B5-9823-E90E-BF39-2869366B54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691E1-EA7B-7C78-CE05-E6DB86D62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A0BF811-7AF7-4711-944A-BFA166DDCA0B}" type="datetimeFigureOut">
              <a:rPr lang="en-GB"/>
              <a:pPr>
                <a:defRPr/>
              </a:pPr>
              <a:t>21/05/2026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1E6DBD-F7D2-4771-32AF-77AE01C9B3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404E35-F9C5-4616-179B-5F0B44B7D3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C711108-4DB1-4B6F-8BFB-1534AA27807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royalopencollege.org/blog/health-and-social-care/teamwork-in-health-and-social-car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ubtitle 2">
            <a:extLst>
              <a:ext uri="{FF2B5EF4-FFF2-40B4-BE49-F238E27FC236}">
                <a16:creationId xmlns:a16="http://schemas.microsoft.com/office/drawing/2014/main" id="{0B7D7CB0-54C1-E59D-1517-DAADDE318B18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293688" y="152400"/>
            <a:ext cx="11757025" cy="6434138"/>
          </a:xfrm>
        </p:spPr>
        <p:txBody>
          <a:bodyPr/>
          <a:lstStyle/>
          <a:p>
            <a:r>
              <a:rPr lang="en-GB" altLang="en-US" dirty="0"/>
              <a:t>Student Id:2505645</a:t>
            </a:r>
          </a:p>
          <a:p>
            <a:r>
              <a:rPr lang="en-GB" altLang="en-US" dirty="0"/>
              <a:t>Student name: Tegan McKeown</a:t>
            </a:r>
          </a:p>
          <a:p>
            <a:r>
              <a:rPr lang="en-GB" altLang="en-US" dirty="0" err="1"/>
              <a:t>Programme:Certificate</a:t>
            </a:r>
            <a:r>
              <a:rPr lang="en-GB" altLang="en-US" dirty="0"/>
              <a:t> of Higher Education Skills for the Workplace (Health and Social Care)</a:t>
            </a:r>
          </a:p>
          <a:p>
            <a:r>
              <a:rPr lang="en-GB" altLang="en-US" dirty="0"/>
              <a:t>Module: Professional Development within Health and Social Care</a:t>
            </a:r>
          </a:p>
          <a:p>
            <a:r>
              <a:rPr lang="en-GB" altLang="en-US" dirty="0"/>
              <a:t>Module code:	LCHS4009</a:t>
            </a:r>
          </a:p>
          <a:p>
            <a:r>
              <a:rPr lang="en-GB" altLang="en-US" dirty="0"/>
              <a:t>Lecturer: Olubukola Adegbite (Module lead)</a:t>
            </a:r>
          </a:p>
          <a:p>
            <a:r>
              <a:rPr lang="en-GB" altLang="en-US" dirty="0"/>
              <a:t>Assignment Title: Self-Awareness Presentation	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Box 3">
            <a:extLst>
              <a:ext uri="{FF2B5EF4-FFF2-40B4-BE49-F238E27FC236}">
                <a16:creationId xmlns:a16="http://schemas.microsoft.com/office/drawing/2014/main" id="{E809150F-A1C1-205F-7A3A-3A1149D530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500" y="773113"/>
            <a:ext cx="11811000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sz="1600" dirty="0"/>
              <a:t>                   Hello my name is Tegan; my student number is 2505645 and this is my presentation on working in teams . </a:t>
            </a:r>
          </a:p>
          <a:p>
            <a:pPr eaLnBrk="1" hangingPunct="1"/>
            <a:r>
              <a:rPr lang="en-GB" altLang="en-US" sz="1600" dirty="0"/>
              <a:t>Working in teams within health and social care is important because , it means professionals working together to deliver safe , coordinated and person-centred care ( R Evans , 2026).  This means they can meet people's needs without risk and also improves care quality and outcomes ( R Evans , 2026). Some key teamwork skills involves having clear communication and good coordination , while understanding roles and responsibilities also matter ( R Evans , 2026) .  Essentially teamwork in health and social care means professionals , from different disciplines working together ( R Evans , 2026). They will always make shared decisions , to ensure care stays safe and joined-up ( R Evans , 2026). The way these skills transfer into health and social care is important for example , in practise a nurse will raise concerns with the doctor , who will then work with a physiotherapist to plan recovery. A care coordinator will then arrange at home support ( R Evans , 2026) . Within community care , </a:t>
            </a:r>
            <a:r>
              <a:rPr lang="en-GB" altLang="en-US" sz="1600" dirty="0" err="1"/>
              <a:t>Gps</a:t>
            </a:r>
            <a:r>
              <a:rPr lang="en-GB" altLang="en-US" sz="1600" dirty="0"/>
              <a:t> , social workers and mental health staff work together ; they will agree on a plan of action that reflects a persons care needs ( R Egans , 2026)  .the efficiency and effectiveness of their care , depend on how well their teams function together ( H Criss , 2023) .  A persons care team is determined by Tuckman's model of team development. This model has four different stages – which can be important in guiding a medical team to success ( H Criss, 2023).  These consist of “forming” – which is the inception of the team when the practise is formed , roles are established and teams are made ( H Criss , 2023) , next comes “storming” – this is used when navigating challenges the practise may face within providing care ( H Criss , 2023) , after this comes “norming” one the team makes it through the storming phase standard operating procedures are developed and teams start to work together efficiently ( H Criss , 2023 ) and lastly comes “performing” , where they function as a high performing unit and the focus is on delivering high quality patient care ( H Criss , 2023) . Applying the model in medical practise requires a deep understanding of the challenges and opportunities , by doing so practises can enhance their teamwork  skills ( H Criss , 2023</a:t>
            </a:r>
            <a:r>
              <a:rPr lang="en-GB" altLang="en-US" sz="1600"/>
              <a:t>) . </a:t>
            </a:r>
            <a:endParaRPr lang="en-GB" altLang="en-US" sz="1600" dirty="0"/>
          </a:p>
        </p:txBody>
      </p:sp>
      <p:sp>
        <p:nvSpPr>
          <p:cNvPr id="15363" name="TextBox 4">
            <a:extLst>
              <a:ext uri="{FF2B5EF4-FFF2-40B4-BE49-F238E27FC236}">
                <a16:creationId xmlns:a16="http://schemas.microsoft.com/office/drawing/2014/main" id="{3059EFA3-266D-E671-3E7F-5A1A61EFBB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04231" y="239713"/>
            <a:ext cx="557371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sz="2000" dirty="0"/>
              <a:t>Presentation : working in teams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2C6AE707-4575-B72B-80FE-11083C1540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Reference list 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0EAA51F7-F59B-F92B-F9B8-1F0D8E074FB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dirty="0">
                <a:hlinkClick r:id="rId2"/>
              </a:rPr>
              <a:t>Teamwork in Health and Social Care Explained (UK Guide) | Royal Open College</a:t>
            </a:r>
            <a:r>
              <a:rPr lang="en-GB" altLang="en-US" dirty="0"/>
              <a:t> – Ruben Evans , 9 January 2026 </a:t>
            </a:r>
          </a:p>
          <a:p>
            <a:pPr algn="l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‌in (2023). Henry Criss. [online] Henry Criss. Available at: https://www.henrycriss.com/articles/tuckmans-stages-of-group-development-and-their-application-in-a-multidisciplinary-healthcare-practice.</a:t>
            </a:r>
          </a:p>
          <a:p>
            <a:pPr algn="l">
              <a:buNone/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endParaRPr lang="en-GB" alt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559</Words>
  <Application>Microsoft Office PowerPoint</Application>
  <PresentationFormat>Widescreen</PresentationFormat>
  <Paragraphs>14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tegan m</dc:creator>
  <cp:lastModifiedBy>tegan m</cp:lastModifiedBy>
  <cp:revision>12</cp:revision>
  <dcterms:created xsi:type="dcterms:W3CDTF">2026-05-14T10:56:13Z</dcterms:created>
  <dcterms:modified xsi:type="dcterms:W3CDTF">2026-05-21T13:16:16Z</dcterms:modified>
</cp:coreProperties>
</file>