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notesMasterIdLst>
    <p:notesMasterId r:id="rId53"/>
  </p:notesMasterIdLst>
  <p:sldIdLst>
    <p:sldId id="257" r:id="rId2"/>
    <p:sldId id="351" r:id="rId3"/>
    <p:sldId id="316" r:id="rId4"/>
    <p:sldId id="314" r:id="rId5"/>
    <p:sldId id="318" r:id="rId6"/>
    <p:sldId id="319" r:id="rId7"/>
    <p:sldId id="320" r:id="rId8"/>
    <p:sldId id="321" r:id="rId9"/>
    <p:sldId id="317" r:id="rId10"/>
    <p:sldId id="323" r:id="rId11"/>
    <p:sldId id="322" r:id="rId12"/>
    <p:sldId id="325" r:id="rId13"/>
    <p:sldId id="324" r:id="rId14"/>
    <p:sldId id="327" r:id="rId15"/>
    <p:sldId id="326" r:id="rId16"/>
    <p:sldId id="311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261" r:id="rId27"/>
    <p:sldId id="285" r:id="rId28"/>
    <p:sldId id="265" r:id="rId29"/>
    <p:sldId id="288" r:id="rId30"/>
    <p:sldId id="287" r:id="rId31"/>
    <p:sldId id="338" r:id="rId32"/>
    <p:sldId id="289" r:id="rId33"/>
    <p:sldId id="268" r:id="rId34"/>
    <p:sldId id="269" r:id="rId35"/>
    <p:sldId id="271" r:id="rId36"/>
    <p:sldId id="272" r:id="rId37"/>
    <p:sldId id="273" r:id="rId38"/>
    <p:sldId id="342" r:id="rId39"/>
    <p:sldId id="343" r:id="rId40"/>
    <p:sldId id="339" r:id="rId41"/>
    <p:sldId id="279" r:id="rId42"/>
    <p:sldId id="280" r:id="rId43"/>
    <p:sldId id="341" r:id="rId44"/>
    <p:sldId id="295" r:id="rId45"/>
    <p:sldId id="296" r:id="rId46"/>
    <p:sldId id="281" r:id="rId47"/>
    <p:sldId id="298" r:id="rId48"/>
    <p:sldId id="282" r:id="rId49"/>
    <p:sldId id="345" r:id="rId50"/>
    <p:sldId id="346" r:id="rId51"/>
    <p:sldId id="347" r:id="rId52"/>
  </p:sldIdLst>
  <p:sldSz cx="18288000" cy="13716000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0598E0-C0B0-44CD-A566-DA21485E68D3}" v="12" dt="2023-09-12T22:04:23.3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 snapToGrid="0">
      <p:cViewPr varScale="1">
        <p:scale>
          <a:sx n="39" d="100"/>
          <a:sy n="39" d="100"/>
        </p:scale>
        <p:origin x="1627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187E6-F948-4C70-BBEB-583C38954999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ED36FC8-EF14-492F-B5BA-EFD1AF3D71A5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Component 1</a:t>
          </a:r>
        </a:p>
      </dgm:t>
    </dgm:pt>
    <dgm:pt modelId="{9DD2B9DB-A086-4652-95CE-ED4A6FBCA090}" type="parTrans" cxnId="{8ACF31BE-1A08-4F08-87A1-C31313282A93}">
      <dgm:prSet/>
      <dgm:spPr/>
      <dgm:t>
        <a:bodyPr/>
        <a:lstStyle/>
        <a:p>
          <a:endParaRPr lang="en-GB"/>
        </a:p>
      </dgm:t>
    </dgm:pt>
    <dgm:pt modelId="{0DA51DAB-81AC-451B-A9D3-D70ED6B4D512}" type="sibTrans" cxnId="{8ACF31BE-1A08-4F08-87A1-C31313282A93}">
      <dgm:prSet/>
      <dgm:spPr/>
      <dgm:t>
        <a:bodyPr/>
        <a:lstStyle/>
        <a:p>
          <a:endParaRPr lang="en-GB"/>
        </a:p>
      </dgm:t>
    </dgm:pt>
    <dgm:pt modelId="{B5253EF3-1164-4168-B786-2A830D9C188B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E-Portfolio</a:t>
          </a:r>
        </a:p>
      </dgm:t>
    </dgm:pt>
    <dgm:pt modelId="{EDF36CB8-8067-45B3-8108-06F7D4438AA2}" type="parTrans" cxnId="{6F03C0FC-A191-4659-9888-1238CE719A28}">
      <dgm:prSet/>
      <dgm:spPr/>
      <dgm:t>
        <a:bodyPr/>
        <a:lstStyle/>
        <a:p>
          <a:endParaRPr lang="en-GB"/>
        </a:p>
      </dgm:t>
    </dgm:pt>
    <dgm:pt modelId="{95760DCC-7632-4EE8-B856-C8BA413A9013}" type="sibTrans" cxnId="{6F03C0FC-A191-4659-9888-1238CE719A28}">
      <dgm:prSet/>
      <dgm:spPr/>
      <dgm:t>
        <a:bodyPr/>
        <a:lstStyle/>
        <a:p>
          <a:endParaRPr lang="en-GB"/>
        </a:p>
      </dgm:t>
    </dgm:pt>
    <dgm:pt modelId="{D006E5B8-CA61-420C-B676-AABECDCF6EC1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2000 words</a:t>
          </a:r>
        </a:p>
      </dgm:t>
    </dgm:pt>
    <dgm:pt modelId="{FFC5FC8D-181A-48C8-ACC1-DEE11F26ACBC}" type="parTrans" cxnId="{B00E87D8-080B-471E-9BA4-F8689129FA61}">
      <dgm:prSet/>
      <dgm:spPr/>
      <dgm:t>
        <a:bodyPr/>
        <a:lstStyle/>
        <a:p>
          <a:endParaRPr lang="en-GB"/>
        </a:p>
      </dgm:t>
    </dgm:pt>
    <dgm:pt modelId="{1B903447-8F63-4BF4-8924-255AF999D568}" type="sibTrans" cxnId="{B00E87D8-080B-471E-9BA4-F8689129FA61}">
      <dgm:prSet/>
      <dgm:spPr/>
      <dgm:t>
        <a:bodyPr/>
        <a:lstStyle/>
        <a:p>
          <a:endParaRPr lang="en-GB"/>
        </a:p>
      </dgm:t>
    </dgm:pt>
    <dgm:pt modelId="{346B015B-EFFF-4F5F-BBE7-713E7ECDCD56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Component 2</a:t>
          </a:r>
        </a:p>
      </dgm:t>
    </dgm:pt>
    <dgm:pt modelId="{CD3E4887-BBA8-489A-9E2B-557B82A0AD0E}" type="parTrans" cxnId="{C92BCA07-ECB4-4E20-8C97-BD70BCBADD30}">
      <dgm:prSet/>
      <dgm:spPr/>
      <dgm:t>
        <a:bodyPr/>
        <a:lstStyle/>
        <a:p>
          <a:endParaRPr lang="en-GB"/>
        </a:p>
      </dgm:t>
    </dgm:pt>
    <dgm:pt modelId="{95469C86-3043-4D57-978D-361B3C18C840}" type="sibTrans" cxnId="{C92BCA07-ECB4-4E20-8C97-BD70BCBADD30}">
      <dgm:prSet/>
      <dgm:spPr/>
      <dgm:t>
        <a:bodyPr/>
        <a:lstStyle/>
        <a:p>
          <a:endParaRPr lang="en-GB"/>
        </a:p>
      </dgm:t>
    </dgm:pt>
    <dgm:pt modelId="{7D15A82C-7D25-4E1C-961E-09C92F061154}">
      <dgm:prSet phldrT="[Text]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Presentation</a:t>
          </a:r>
        </a:p>
      </dgm:t>
    </dgm:pt>
    <dgm:pt modelId="{48F9DB90-7B52-4404-B761-9D6F412A6AAE}" type="parTrans" cxnId="{E1CFB887-F9E6-4A77-85B9-40DA2A748890}">
      <dgm:prSet/>
      <dgm:spPr/>
      <dgm:t>
        <a:bodyPr/>
        <a:lstStyle/>
        <a:p>
          <a:endParaRPr lang="en-GB"/>
        </a:p>
      </dgm:t>
    </dgm:pt>
    <dgm:pt modelId="{7246B2BF-2CB1-4D91-AD59-F5BAF1C4051A}" type="sibTrans" cxnId="{E1CFB887-F9E6-4A77-85B9-40DA2A748890}">
      <dgm:prSet/>
      <dgm:spPr/>
      <dgm:t>
        <a:bodyPr/>
        <a:lstStyle/>
        <a:p>
          <a:endParaRPr lang="en-GB"/>
        </a:p>
      </dgm:t>
    </dgm:pt>
    <dgm:pt modelId="{DF07D4B6-52CE-471B-AE4A-51FD84A4CB49}">
      <dgm:prSet phldrT="[Text]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3 - 4 minutes</a:t>
          </a:r>
        </a:p>
      </dgm:t>
    </dgm:pt>
    <dgm:pt modelId="{FF857D34-E44E-45AA-9EAD-9123D56E3429}" type="parTrans" cxnId="{D4F8AB09-6679-4447-BD6C-8C7A642A5DE8}">
      <dgm:prSet/>
      <dgm:spPr/>
      <dgm:t>
        <a:bodyPr/>
        <a:lstStyle/>
        <a:p>
          <a:endParaRPr lang="en-GB"/>
        </a:p>
      </dgm:t>
    </dgm:pt>
    <dgm:pt modelId="{0112BAFD-834A-46C1-865E-B9333890D4EE}" type="sibTrans" cxnId="{D4F8AB09-6679-4447-BD6C-8C7A642A5DE8}">
      <dgm:prSet/>
      <dgm:spPr/>
      <dgm:t>
        <a:bodyPr/>
        <a:lstStyle/>
        <a:p>
          <a:endParaRPr lang="en-GB"/>
        </a:p>
      </dgm:t>
    </dgm:pt>
    <dgm:pt modelId="{8128E172-559F-4A57-AEA3-4507924B8AED}" type="pres">
      <dgm:prSet presAssocID="{64C187E6-F948-4C70-BBEB-583C38954999}" presName="Name0" presStyleCnt="0">
        <dgm:presLayoutVars>
          <dgm:dir/>
          <dgm:animLvl val="lvl"/>
          <dgm:resizeHandles val="exact"/>
        </dgm:presLayoutVars>
      </dgm:prSet>
      <dgm:spPr/>
    </dgm:pt>
    <dgm:pt modelId="{1B2794A0-A6DE-4CCC-A3A4-B4794F4C27D7}" type="pres">
      <dgm:prSet presAssocID="{FED36FC8-EF14-492F-B5BA-EFD1AF3D71A5}" presName="linNode" presStyleCnt="0"/>
      <dgm:spPr/>
    </dgm:pt>
    <dgm:pt modelId="{71A9F2EF-F920-4855-B4BB-AF04F233BF91}" type="pres">
      <dgm:prSet presAssocID="{FED36FC8-EF14-492F-B5BA-EFD1AF3D71A5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60D29A07-ABB0-4BE3-B274-B7D5D9E52B21}" type="pres">
      <dgm:prSet presAssocID="{FED36FC8-EF14-492F-B5BA-EFD1AF3D71A5}" presName="descendantText" presStyleLbl="alignAccFollowNode1" presStyleIdx="0" presStyleCnt="2">
        <dgm:presLayoutVars>
          <dgm:bulletEnabled val="1"/>
        </dgm:presLayoutVars>
      </dgm:prSet>
      <dgm:spPr/>
    </dgm:pt>
    <dgm:pt modelId="{B021CE55-B965-4360-9CCF-2F9B72362E6C}" type="pres">
      <dgm:prSet presAssocID="{0DA51DAB-81AC-451B-A9D3-D70ED6B4D512}" presName="sp" presStyleCnt="0"/>
      <dgm:spPr/>
    </dgm:pt>
    <dgm:pt modelId="{096C28EF-7D21-45E1-8CF9-57959276F27A}" type="pres">
      <dgm:prSet presAssocID="{346B015B-EFFF-4F5F-BBE7-713E7ECDCD56}" presName="linNode" presStyleCnt="0"/>
      <dgm:spPr/>
    </dgm:pt>
    <dgm:pt modelId="{1A9818DD-4F32-46E4-A9D3-3D07A618DFC0}" type="pres">
      <dgm:prSet presAssocID="{346B015B-EFFF-4F5F-BBE7-713E7ECDCD56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AD9ED2E0-D4CF-4C20-9497-E4A8E9660B9B}" type="pres">
      <dgm:prSet presAssocID="{346B015B-EFFF-4F5F-BBE7-713E7ECDCD56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1FD0603-3EB5-40A5-940E-23FBCB9959B4}" type="presOf" srcId="{346B015B-EFFF-4F5F-BBE7-713E7ECDCD56}" destId="{1A9818DD-4F32-46E4-A9D3-3D07A618DFC0}" srcOrd="0" destOrd="0" presId="urn:microsoft.com/office/officeart/2005/8/layout/vList5"/>
    <dgm:cxn modelId="{C92BCA07-ECB4-4E20-8C97-BD70BCBADD30}" srcId="{64C187E6-F948-4C70-BBEB-583C38954999}" destId="{346B015B-EFFF-4F5F-BBE7-713E7ECDCD56}" srcOrd="1" destOrd="0" parTransId="{CD3E4887-BBA8-489A-9E2B-557B82A0AD0E}" sibTransId="{95469C86-3043-4D57-978D-361B3C18C840}"/>
    <dgm:cxn modelId="{D4F8AB09-6679-4447-BD6C-8C7A642A5DE8}" srcId="{346B015B-EFFF-4F5F-BBE7-713E7ECDCD56}" destId="{DF07D4B6-52CE-471B-AE4A-51FD84A4CB49}" srcOrd="1" destOrd="0" parTransId="{FF857D34-E44E-45AA-9EAD-9123D56E3429}" sibTransId="{0112BAFD-834A-46C1-865E-B9333890D4EE}"/>
    <dgm:cxn modelId="{4FCD1076-485D-4BD1-888A-6D244217D4C4}" type="presOf" srcId="{D006E5B8-CA61-420C-B676-AABECDCF6EC1}" destId="{60D29A07-ABB0-4BE3-B274-B7D5D9E52B21}" srcOrd="0" destOrd="1" presId="urn:microsoft.com/office/officeart/2005/8/layout/vList5"/>
    <dgm:cxn modelId="{ED80DC79-0FB6-48A8-9F9E-FAEE08CC05C7}" type="presOf" srcId="{FED36FC8-EF14-492F-B5BA-EFD1AF3D71A5}" destId="{71A9F2EF-F920-4855-B4BB-AF04F233BF91}" srcOrd="0" destOrd="0" presId="urn:microsoft.com/office/officeart/2005/8/layout/vList5"/>
    <dgm:cxn modelId="{E1CFB887-F9E6-4A77-85B9-40DA2A748890}" srcId="{346B015B-EFFF-4F5F-BBE7-713E7ECDCD56}" destId="{7D15A82C-7D25-4E1C-961E-09C92F061154}" srcOrd="0" destOrd="0" parTransId="{48F9DB90-7B52-4404-B761-9D6F412A6AAE}" sibTransId="{7246B2BF-2CB1-4D91-AD59-F5BAF1C4051A}"/>
    <dgm:cxn modelId="{7FDF7D9A-9C57-4D7B-B539-6E8B03FBD76D}" type="presOf" srcId="{7D15A82C-7D25-4E1C-961E-09C92F061154}" destId="{AD9ED2E0-D4CF-4C20-9497-E4A8E9660B9B}" srcOrd="0" destOrd="0" presId="urn:microsoft.com/office/officeart/2005/8/layout/vList5"/>
    <dgm:cxn modelId="{8ACF31BE-1A08-4F08-87A1-C31313282A93}" srcId="{64C187E6-F948-4C70-BBEB-583C38954999}" destId="{FED36FC8-EF14-492F-B5BA-EFD1AF3D71A5}" srcOrd="0" destOrd="0" parTransId="{9DD2B9DB-A086-4652-95CE-ED4A6FBCA090}" sibTransId="{0DA51DAB-81AC-451B-A9D3-D70ED6B4D512}"/>
    <dgm:cxn modelId="{95EDFAD5-240E-4058-9855-D5DDC3D5927D}" type="presOf" srcId="{DF07D4B6-52CE-471B-AE4A-51FD84A4CB49}" destId="{AD9ED2E0-D4CF-4C20-9497-E4A8E9660B9B}" srcOrd="0" destOrd="1" presId="urn:microsoft.com/office/officeart/2005/8/layout/vList5"/>
    <dgm:cxn modelId="{B00E87D8-080B-471E-9BA4-F8689129FA61}" srcId="{FED36FC8-EF14-492F-B5BA-EFD1AF3D71A5}" destId="{D006E5B8-CA61-420C-B676-AABECDCF6EC1}" srcOrd="1" destOrd="0" parTransId="{FFC5FC8D-181A-48C8-ACC1-DEE11F26ACBC}" sibTransId="{1B903447-8F63-4BF4-8924-255AF999D568}"/>
    <dgm:cxn modelId="{B60690DA-9C15-47F4-8009-741675A9711A}" type="presOf" srcId="{64C187E6-F948-4C70-BBEB-583C38954999}" destId="{8128E172-559F-4A57-AEA3-4507924B8AED}" srcOrd="0" destOrd="0" presId="urn:microsoft.com/office/officeart/2005/8/layout/vList5"/>
    <dgm:cxn modelId="{6F03C0FC-A191-4659-9888-1238CE719A28}" srcId="{FED36FC8-EF14-492F-B5BA-EFD1AF3D71A5}" destId="{B5253EF3-1164-4168-B786-2A830D9C188B}" srcOrd="0" destOrd="0" parTransId="{EDF36CB8-8067-45B3-8108-06F7D4438AA2}" sibTransId="{95760DCC-7632-4EE8-B856-C8BA413A9013}"/>
    <dgm:cxn modelId="{F3B34DFF-93AD-4269-B482-BF60E1E4F75E}" type="presOf" srcId="{B5253EF3-1164-4168-B786-2A830D9C188B}" destId="{60D29A07-ABB0-4BE3-B274-B7D5D9E52B21}" srcOrd="0" destOrd="0" presId="urn:microsoft.com/office/officeart/2005/8/layout/vList5"/>
    <dgm:cxn modelId="{512A1828-83A2-4E9A-9CD8-537C64402693}" type="presParOf" srcId="{8128E172-559F-4A57-AEA3-4507924B8AED}" destId="{1B2794A0-A6DE-4CCC-A3A4-B4794F4C27D7}" srcOrd="0" destOrd="0" presId="urn:microsoft.com/office/officeart/2005/8/layout/vList5"/>
    <dgm:cxn modelId="{35213BE9-CA9B-49D9-A16C-57264800528F}" type="presParOf" srcId="{1B2794A0-A6DE-4CCC-A3A4-B4794F4C27D7}" destId="{71A9F2EF-F920-4855-B4BB-AF04F233BF91}" srcOrd="0" destOrd="0" presId="urn:microsoft.com/office/officeart/2005/8/layout/vList5"/>
    <dgm:cxn modelId="{AA14ED03-515C-4DB1-B9EE-64F89BEDE475}" type="presParOf" srcId="{1B2794A0-A6DE-4CCC-A3A4-B4794F4C27D7}" destId="{60D29A07-ABB0-4BE3-B274-B7D5D9E52B21}" srcOrd="1" destOrd="0" presId="urn:microsoft.com/office/officeart/2005/8/layout/vList5"/>
    <dgm:cxn modelId="{75E78623-75B0-4852-A68E-617967CA662E}" type="presParOf" srcId="{8128E172-559F-4A57-AEA3-4507924B8AED}" destId="{B021CE55-B965-4360-9CCF-2F9B72362E6C}" srcOrd="1" destOrd="0" presId="urn:microsoft.com/office/officeart/2005/8/layout/vList5"/>
    <dgm:cxn modelId="{4B8B122B-2A92-447A-A49D-E9EA71E82896}" type="presParOf" srcId="{8128E172-559F-4A57-AEA3-4507924B8AED}" destId="{096C28EF-7D21-45E1-8CF9-57959276F27A}" srcOrd="2" destOrd="0" presId="urn:microsoft.com/office/officeart/2005/8/layout/vList5"/>
    <dgm:cxn modelId="{FDCC2EC8-0051-4452-A564-5C05410F89D2}" type="presParOf" srcId="{096C28EF-7D21-45E1-8CF9-57959276F27A}" destId="{1A9818DD-4F32-46E4-A9D3-3D07A618DFC0}" srcOrd="0" destOrd="0" presId="urn:microsoft.com/office/officeart/2005/8/layout/vList5"/>
    <dgm:cxn modelId="{8CEEF7DB-1627-4D0B-B807-CECA5A9A42DF}" type="presParOf" srcId="{096C28EF-7D21-45E1-8CF9-57959276F27A}" destId="{AD9ED2E0-D4CF-4C20-9497-E4A8E9660B9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B9BD2-6356-4FEA-B524-7DF43E059336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8C4DA7-F764-434B-83D0-2D9AAF8F0CF2}">
      <dgm:prSet phldrT="[Text]"/>
      <dgm:spPr/>
      <dgm:t>
        <a:bodyPr/>
        <a:lstStyle/>
        <a:p>
          <a:r>
            <a:rPr lang="en-GB" dirty="0"/>
            <a:t>Guides Improvement</a:t>
          </a:r>
        </a:p>
      </dgm:t>
    </dgm:pt>
    <dgm:pt modelId="{54A2B2BD-DDE6-40B2-8DAF-810798C2E901}" type="parTrans" cxnId="{4F68021B-1F7B-4C62-BE90-20D4A03C6CEB}">
      <dgm:prSet/>
      <dgm:spPr/>
      <dgm:t>
        <a:bodyPr/>
        <a:lstStyle/>
        <a:p>
          <a:endParaRPr lang="en-GB"/>
        </a:p>
      </dgm:t>
    </dgm:pt>
    <dgm:pt modelId="{6F6A08CE-D833-49C4-AD6F-19810B81415D}" type="sibTrans" cxnId="{4F68021B-1F7B-4C62-BE90-20D4A03C6CEB}">
      <dgm:prSet/>
      <dgm:spPr/>
      <dgm:t>
        <a:bodyPr/>
        <a:lstStyle/>
        <a:p>
          <a:endParaRPr lang="en-GB"/>
        </a:p>
      </dgm:t>
    </dgm:pt>
    <dgm:pt modelId="{61EF97AE-F906-4C3D-93B1-9AC22C87E1FF}">
      <dgm:prSet phldrT="[Text]"/>
      <dgm:spPr/>
      <dgm:t>
        <a:bodyPr/>
        <a:lstStyle/>
        <a:p>
          <a:r>
            <a:rPr lang="en-GB" dirty="0"/>
            <a:t>Understand Strengths &amp; Area of Growth</a:t>
          </a:r>
        </a:p>
      </dgm:t>
    </dgm:pt>
    <dgm:pt modelId="{65E2443C-3393-40F7-94D1-2541F8F3C47D}" type="parTrans" cxnId="{98B75BA0-4D68-4A42-BAC7-DBA028890185}">
      <dgm:prSet/>
      <dgm:spPr/>
      <dgm:t>
        <a:bodyPr/>
        <a:lstStyle/>
        <a:p>
          <a:endParaRPr lang="en-GB"/>
        </a:p>
      </dgm:t>
    </dgm:pt>
    <dgm:pt modelId="{18CE1FE9-0152-45BF-B953-5D2C588A09A4}" type="sibTrans" cxnId="{98B75BA0-4D68-4A42-BAC7-DBA028890185}">
      <dgm:prSet/>
      <dgm:spPr/>
      <dgm:t>
        <a:bodyPr/>
        <a:lstStyle/>
        <a:p>
          <a:endParaRPr lang="en-GB"/>
        </a:p>
      </dgm:t>
    </dgm:pt>
    <dgm:pt modelId="{EA2BBDE0-8FC7-4568-8DF5-5C46CAF3D37F}" type="pres">
      <dgm:prSet presAssocID="{113B9BD2-6356-4FEA-B524-7DF43E059336}" presName="diagram" presStyleCnt="0">
        <dgm:presLayoutVars>
          <dgm:dir/>
          <dgm:resizeHandles val="exact"/>
        </dgm:presLayoutVars>
      </dgm:prSet>
      <dgm:spPr/>
    </dgm:pt>
    <dgm:pt modelId="{D740FE4F-2B0B-44AE-9A68-CFC29CB0A72E}" type="pres">
      <dgm:prSet presAssocID="{1D8C4DA7-F764-434B-83D0-2D9AAF8F0CF2}" presName="node" presStyleLbl="node1" presStyleIdx="0" presStyleCnt="2">
        <dgm:presLayoutVars>
          <dgm:bulletEnabled val="1"/>
        </dgm:presLayoutVars>
      </dgm:prSet>
      <dgm:spPr/>
    </dgm:pt>
    <dgm:pt modelId="{3AF7086E-D337-452B-B1F7-60DFC9B10C93}" type="pres">
      <dgm:prSet presAssocID="{6F6A08CE-D833-49C4-AD6F-19810B81415D}" presName="sibTrans" presStyleCnt="0"/>
      <dgm:spPr/>
    </dgm:pt>
    <dgm:pt modelId="{62F56283-5B81-4EA3-80E5-9BDB2E8140C5}" type="pres">
      <dgm:prSet presAssocID="{61EF97AE-F906-4C3D-93B1-9AC22C87E1FF}" presName="node" presStyleLbl="node1" presStyleIdx="1" presStyleCnt="2">
        <dgm:presLayoutVars>
          <dgm:bulletEnabled val="1"/>
        </dgm:presLayoutVars>
      </dgm:prSet>
      <dgm:spPr/>
    </dgm:pt>
  </dgm:ptLst>
  <dgm:cxnLst>
    <dgm:cxn modelId="{4F68021B-1F7B-4C62-BE90-20D4A03C6CEB}" srcId="{113B9BD2-6356-4FEA-B524-7DF43E059336}" destId="{1D8C4DA7-F764-434B-83D0-2D9AAF8F0CF2}" srcOrd="0" destOrd="0" parTransId="{54A2B2BD-DDE6-40B2-8DAF-810798C2E901}" sibTransId="{6F6A08CE-D833-49C4-AD6F-19810B81415D}"/>
    <dgm:cxn modelId="{C4117E8F-553E-4991-ADD8-0AAAC8553732}" type="presOf" srcId="{1D8C4DA7-F764-434B-83D0-2D9AAF8F0CF2}" destId="{D740FE4F-2B0B-44AE-9A68-CFC29CB0A72E}" srcOrd="0" destOrd="0" presId="urn:microsoft.com/office/officeart/2005/8/layout/default"/>
    <dgm:cxn modelId="{BD5A2E93-ABF5-4EFA-95ED-452B093B42F3}" type="presOf" srcId="{113B9BD2-6356-4FEA-B524-7DF43E059336}" destId="{EA2BBDE0-8FC7-4568-8DF5-5C46CAF3D37F}" srcOrd="0" destOrd="0" presId="urn:microsoft.com/office/officeart/2005/8/layout/default"/>
    <dgm:cxn modelId="{98B75BA0-4D68-4A42-BAC7-DBA028890185}" srcId="{113B9BD2-6356-4FEA-B524-7DF43E059336}" destId="{61EF97AE-F906-4C3D-93B1-9AC22C87E1FF}" srcOrd="1" destOrd="0" parTransId="{65E2443C-3393-40F7-94D1-2541F8F3C47D}" sibTransId="{18CE1FE9-0152-45BF-B953-5D2C588A09A4}"/>
    <dgm:cxn modelId="{5EC1C9C3-5090-424E-8844-CE382B2E1CD1}" type="presOf" srcId="{61EF97AE-F906-4C3D-93B1-9AC22C87E1FF}" destId="{62F56283-5B81-4EA3-80E5-9BDB2E8140C5}" srcOrd="0" destOrd="0" presId="urn:microsoft.com/office/officeart/2005/8/layout/default"/>
    <dgm:cxn modelId="{E7F52AD6-DD2A-4BE9-8469-AF39C0B429F4}" type="presParOf" srcId="{EA2BBDE0-8FC7-4568-8DF5-5C46CAF3D37F}" destId="{D740FE4F-2B0B-44AE-9A68-CFC29CB0A72E}" srcOrd="0" destOrd="0" presId="urn:microsoft.com/office/officeart/2005/8/layout/default"/>
    <dgm:cxn modelId="{ED2E06B3-1C07-4070-8BE1-A580C777525A}" type="presParOf" srcId="{EA2BBDE0-8FC7-4568-8DF5-5C46CAF3D37F}" destId="{3AF7086E-D337-452B-B1F7-60DFC9B10C93}" srcOrd="1" destOrd="0" presId="urn:microsoft.com/office/officeart/2005/8/layout/default"/>
    <dgm:cxn modelId="{6C1DDE0C-5B4A-441C-B536-554B2266C6AB}" type="presParOf" srcId="{EA2BBDE0-8FC7-4568-8DF5-5C46CAF3D37F}" destId="{62F56283-5B81-4EA3-80E5-9BDB2E8140C5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4E04C1-503A-4F8C-9E9A-ADA522B46A06}" type="doc">
      <dgm:prSet loTypeId="urn:microsoft.com/office/officeart/2005/8/layout/defaul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4EA6D09-0B90-4F2A-9F71-31D703E228E3}">
      <dgm:prSet phldrT="[Text]"/>
      <dgm:spPr>
        <a:solidFill>
          <a:schemeClr val="accent6">
            <a:lumMod val="60000"/>
            <a:lumOff val="4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Time management</a:t>
          </a:r>
        </a:p>
      </dgm:t>
    </dgm:pt>
    <dgm:pt modelId="{A1A1645D-9DDA-418B-8DF6-7FF2146DDFB7}" type="parTrans" cxnId="{5A40A66D-4A96-4FD7-A1E3-EC14B0021A55}">
      <dgm:prSet/>
      <dgm:spPr/>
      <dgm:t>
        <a:bodyPr/>
        <a:lstStyle/>
        <a:p>
          <a:endParaRPr lang="en-GB"/>
        </a:p>
      </dgm:t>
    </dgm:pt>
    <dgm:pt modelId="{C7EB561F-7004-4106-B700-C2383523163E}" type="sibTrans" cxnId="{5A40A66D-4A96-4FD7-A1E3-EC14B0021A55}">
      <dgm:prSet/>
      <dgm:spPr/>
      <dgm:t>
        <a:bodyPr/>
        <a:lstStyle/>
        <a:p>
          <a:endParaRPr lang="en-GB"/>
        </a:p>
      </dgm:t>
    </dgm:pt>
    <dgm:pt modelId="{83C9E62A-5035-4DC4-B7E7-20698BF0BABA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Researching</a:t>
          </a:r>
        </a:p>
      </dgm:t>
    </dgm:pt>
    <dgm:pt modelId="{61F7D1ED-B114-4C2B-B735-54A455160448}" type="parTrans" cxnId="{EE66F72D-68D8-4654-A0A3-D9A0B8797A54}">
      <dgm:prSet/>
      <dgm:spPr/>
      <dgm:t>
        <a:bodyPr/>
        <a:lstStyle/>
        <a:p>
          <a:endParaRPr lang="en-GB"/>
        </a:p>
      </dgm:t>
    </dgm:pt>
    <dgm:pt modelId="{E5884E7A-52F0-40DA-82A0-D196AF907C05}" type="sibTrans" cxnId="{EE66F72D-68D8-4654-A0A3-D9A0B8797A54}">
      <dgm:prSet/>
      <dgm:spPr/>
      <dgm:t>
        <a:bodyPr/>
        <a:lstStyle/>
        <a:p>
          <a:endParaRPr lang="en-GB"/>
        </a:p>
      </dgm:t>
    </dgm:pt>
    <dgm:pt modelId="{2F1FD3C4-61EE-4153-869D-3F7DF3885F23}">
      <dgm:prSet phldrT="[Text]"/>
      <dgm:spPr>
        <a:solidFill>
          <a:schemeClr val="tx2">
            <a:lumMod val="40000"/>
            <a:lumOff val="6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Academic &amp; Reflective writing</a:t>
          </a:r>
        </a:p>
      </dgm:t>
    </dgm:pt>
    <dgm:pt modelId="{5563FA76-8FC0-4950-9EAF-37D6853E4B9A}" type="parTrans" cxnId="{8479AC4C-630C-404E-8434-6DC5405DA172}">
      <dgm:prSet/>
      <dgm:spPr/>
      <dgm:t>
        <a:bodyPr/>
        <a:lstStyle/>
        <a:p>
          <a:endParaRPr lang="en-GB"/>
        </a:p>
      </dgm:t>
    </dgm:pt>
    <dgm:pt modelId="{3BF97C72-5115-4E93-B72C-9A8025BE9C8A}" type="sibTrans" cxnId="{8479AC4C-630C-404E-8434-6DC5405DA172}">
      <dgm:prSet/>
      <dgm:spPr/>
      <dgm:t>
        <a:bodyPr/>
        <a:lstStyle/>
        <a:p>
          <a:endParaRPr lang="en-GB"/>
        </a:p>
      </dgm:t>
    </dgm:pt>
    <dgm:pt modelId="{4266178C-CF0C-4E5B-B5D5-2F70AB1DA103}">
      <dgm:prSet phldrT="[Text]"/>
      <dgm:spPr>
        <a:solidFill>
          <a:srgbClr val="00B0F0"/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Critical thinking/ analysis</a:t>
          </a:r>
        </a:p>
      </dgm:t>
    </dgm:pt>
    <dgm:pt modelId="{D4B719F0-100D-4CDE-9AAC-18BD8B610579}" type="parTrans" cxnId="{3DA9BF03-23C3-4A4D-B4BD-5B2CE7B7F070}">
      <dgm:prSet/>
      <dgm:spPr/>
      <dgm:t>
        <a:bodyPr/>
        <a:lstStyle/>
        <a:p>
          <a:endParaRPr lang="en-GB"/>
        </a:p>
      </dgm:t>
    </dgm:pt>
    <dgm:pt modelId="{284F7EA9-7C3D-4CA0-ACAF-BAE1804F4C81}" type="sibTrans" cxnId="{3DA9BF03-23C3-4A4D-B4BD-5B2CE7B7F070}">
      <dgm:prSet/>
      <dgm:spPr/>
      <dgm:t>
        <a:bodyPr/>
        <a:lstStyle/>
        <a:p>
          <a:endParaRPr lang="en-GB"/>
        </a:p>
      </dgm:t>
    </dgm:pt>
    <dgm:pt modelId="{36FAEB95-283F-4B91-8C4E-5C85B5496415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Note taking</a:t>
          </a:r>
        </a:p>
      </dgm:t>
    </dgm:pt>
    <dgm:pt modelId="{0DA0B773-7B89-4E9D-8451-3F863E91811F}" type="parTrans" cxnId="{1F275BD3-104D-4717-A65C-06C3D12E23BD}">
      <dgm:prSet/>
      <dgm:spPr/>
      <dgm:t>
        <a:bodyPr/>
        <a:lstStyle/>
        <a:p>
          <a:endParaRPr lang="en-GB"/>
        </a:p>
      </dgm:t>
    </dgm:pt>
    <dgm:pt modelId="{457C4AC2-1435-4C63-ABE8-A3FD13B4E051}" type="sibTrans" cxnId="{1F275BD3-104D-4717-A65C-06C3D12E23BD}">
      <dgm:prSet/>
      <dgm:spPr/>
      <dgm:t>
        <a:bodyPr/>
        <a:lstStyle/>
        <a:p>
          <a:endParaRPr lang="en-GB"/>
        </a:p>
      </dgm:t>
    </dgm:pt>
    <dgm:pt modelId="{0A535C9A-44A7-4561-AD24-C064D18321CC}">
      <dgm:prSet phldrT="[Text]"/>
      <dgm:spPr>
        <a:solidFill>
          <a:srgbClr val="FFC000"/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Reading</a:t>
          </a:r>
        </a:p>
      </dgm:t>
    </dgm:pt>
    <dgm:pt modelId="{77A271AF-6E59-46C7-80B9-75FCFF92021D}" type="parTrans" cxnId="{8B654A3C-95DC-4C3D-B8C4-731A7FA71AE5}">
      <dgm:prSet/>
      <dgm:spPr/>
      <dgm:t>
        <a:bodyPr/>
        <a:lstStyle/>
        <a:p>
          <a:endParaRPr lang="en-GB"/>
        </a:p>
      </dgm:t>
    </dgm:pt>
    <dgm:pt modelId="{87051B09-A1B7-49C9-932A-D4FB44FA9A88}" type="sibTrans" cxnId="{8B654A3C-95DC-4C3D-B8C4-731A7FA71AE5}">
      <dgm:prSet/>
      <dgm:spPr/>
      <dgm:t>
        <a:bodyPr/>
        <a:lstStyle/>
        <a:p>
          <a:endParaRPr lang="en-GB"/>
        </a:p>
      </dgm:t>
    </dgm:pt>
    <dgm:pt modelId="{C791D842-6BB5-4FCB-9592-8423D713BDA3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Communicating</a:t>
          </a:r>
        </a:p>
      </dgm:t>
    </dgm:pt>
    <dgm:pt modelId="{E3C2C573-00E3-4E57-BA44-BAFE66D98D34}" type="parTrans" cxnId="{CCAFFA84-1E59-4EAF-A17F-7382E8D4DA36}">
      <dgm:prSet/>
      <dgm:spPr/>
      <dgm:t>
        <a:bodyPr/>
        <a:lstStyle/>
        <a:p>
          <a:endParaRPr lang="en-GB"/>
        </a:p>
      </dgm:t>
    </dgm:pt>
    <dgm:pt modelId="{5D930C4C-8EA1-441D-B297-FE8282C48C2F}" type="sibTrans" cxnId="{CCAFFA84-1E59-4EAF-A17F-7382E8D4DA36}">
      <dgm:prSet/>
      <dgm:spPr/>
      <dgm:t>
        <a:bodyPr/>
        <a:lstStyle/>
        <a:p>
          <a:endParaRPr lang="en-GB"/>
        </a:p>
      </dgm:t>
    </dgm:pt>
    <dgm:pt modelId="{E47973E4-B66C-4112-9C16-8AF66517B641}">
      <dgm:prSet phldrT="[Text]"/>
      <dgm:spPr>
        <a:solidFill>
          <a:schemeClr val="accent3">
            <a:lumMod val="40000"/>
            <a:lumOff val="6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Referencing</a:t>
          </a:r>
        </a:p>
      </dgm:t>
    </dgm:pt>
    <dgm:pt modelId="{2F11086E-7569-4936-BC6D-83DF44A0A131}" type="parTrans" cxnId="{CB7EA9CF-0345-488C-9A8E-341143884E1A}">
      <dgm:prSet/>
      <dgm:spPr/>
      <dgm:t>
        <a:bodyPr/>
        <a:lstStyle/>
        <a:p>
          <a:endParaRPr lang="en-GB"/>
        </a:p>
      </dgm:t>
    </dgm:pt>
    <dgm:pt modelId="{02825387-A888-4D0A-BBC2-5673647DBCF6}" type="sibTrans" cxnId="{CB7EA9CF-0345-488C-9A8E-341143884E1A}">
      <dgm:prSet/>
      <dgm:spPr/>
      <dgm:t>
        <a:bodyPr/>
        <a:lstStyle/>
        <a:p>
          <a:endParaRPr lang="en-GB"/>
        </a:p>
      </dgm:t>
    </dgm:pt>
    <dgm:pt modelId="{7E077B28-6FF6-4BE2-9713-33255E75A0CB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Digital Skills</a:t>
          </a:r>
        </a:p>
      </dgm:t>
    </dgm:pt>
    <dgm:pt modelId="{B15265C4-378D-4AF8-9D4E-612BC7048A07}" type="parTrans" cxnId="{05E52C34-FAC2-4F95-892B-2B198450D677}">
      <dgm:prSet/>
      <dgm:spPr/>
      <dgm:t>
        <a:bodyPr/>
        <a:lstStyle/>
        <a:p>
          <a:endParaRPr lang="en-GB"/>
        </a:p>
      </dgm:t>
    </dgm:pt>
    <dgm:pt modelId="{BB0E6CE4-05E6-41B3-B931-3E001AAF654F}" type="sibTrans" cxnId="{05E52C34-FAC2-4F95-892B-2B198450D677}">
      <dgm:prSet/>
      <dgm:spPr/>
      <dgm:t>
        <a:bodyPr/>
        <a:lstStyle/>
        <a:p>
          <a:endParaRPr lang="en-GB"/>
        </a:p>
      </dgm:t>
    </dgm:pt>
    <dgm:pt modelId="{6A4CB0C8-7A75-4D15-8D7F-3FDD2BDC7110}">
      <dgm:prSet phldrT="[Text]"/>
      <dgm:spPr>
        <a:solidFill>
          <a:schemeClr val="accent5">
            <a:lumMod val="60000"/>
            <a:lumOff val="4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Presentation</a:t>
          </a:r>
        </a:p>
      </dgm:t>
    </dgm:pt>
    <dgm:pt modelId="{D6F9C579-679F-4854-A15D-496273C71E6B}" type="parTrans" cxnId="{CD7A3964-7159-47B9-BE9C-6FBBB4628681}">
      <dgm:prSet/>
      <dgm:spPr/>
      <dgm:t>
        <a:bodyPr/>
        <a:lstStyle/>
        <a:p>
          <a:endParaRPr lang="en-GB"/>
        </a:p>
      </dgm:t>
    </dgm:pt>
    <dgm:pt modelId="{83FD9E7F-7892-400E-BDAA-66BFE0560DBA}" type="sibTrans" cxnId="{CD7A3964-7159-47B9-BE9C-6FBBB4628681}">
      <dgm:prSet/>
      <dgm:spPr/>
      <dgm:t>
        <a:bodyPr/>
        <a:lstStyle/>
        <a:p>
          <a:endParaRPr lang="en-GB"/>
        </a:p>
      </dgm:t>
    </dgm:pt>
    <dgm:pt modelId="{07F334E9-C84B-4426-8B93-2AF1D4913DC4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Problem solving</a:t>
          </a:r>
        </a:p>
      </dgm:t>
    </dgm:pt>
    <dgm:pt modelId="{0BE5CAE0-C1D0-4662-89FA-FF81E196D3E2}" type="parTrans" cxnId="{C5F532D8-6672-485E-9A01-CAA7C7EC9B99}">
      <dgm:prSet/>
      <dgm:spPr/>
      <dgm:t>
        <a:bodyPr/>
        <a:lstStyle/>
        <a:p>
          <a:endParaRPr lang="en-GB"/>
        </a:p>
      </dgm:t>
    </dgm:pt>
    <dgm:pt modelId="{A2E10B77-D811-4B97-99C0-D7666E9E2FC8}" type="sibTrans" cxnId="{C5F532D8-6672-485E-9A01-CAA7C7EC9B99}">
      <dgm:prSet/>
      <dgm:spPr/>
      <dgm:t>
        <a:bodyPr/>
        <a:lstStyle/>
        <a:p>
          <a:endParaRPr lang="en-GB"/>
        </a:p>
      </dgm:t>
    </dgm:pt>
    <dgm:pt modelId="{55E3F682-4B2A-49AD-8C75-245D83D87F10}" type="pres">
      <dgm:prSet presAssocID="{EB4E04C1-503A-4F8C-9E9A-ADA522B46A06}" presName="diagram" presStyleCnt="0">
        <dgm:presLayoutVars>
          <dgm:dir/>
          <dgm:resizeHandles val="exact"/>
        </dgm:presLayoutVars>
      </dgm:prSet>
      <dgm:spPr/>
    </dgm:pt>
    <dgm:pt modelId="{315B5454-4600-44B9-ACB3-3148B6D8AE6F}" type="pres">
      <dgm:prSet presAssocID="{B4EA6D09-0B90-4F2A-9F71-31D703E228E3}" presName="node" presStyleLbl="node1" presStyleIdx="0" presStyleCnt="11">
        <dgm:presLayoutVars>
          <dgm:bulletEnabled val="1"/>
        </dgm:presLayoutVars>
      </dgm:prSet>
      <dgm:spPr/>
    </dgm:pt>
    <dgm:pt modelId="{EED95DF2-78CD-44D5-A18D-1DB36AA1E5D4}" type="pres">
      <dgm:prSet presAssocID="{C7EB561F-7004-4106-B700-C2383523163E}" presName="sibTrans" presStyleCnt="0"/>
      <dgm:spPr/>
    </dgm:pt>
    <dgm:pt modelId="{F438E2D1-C68C-4EFE-AB1F-F384FDB149D4}" type="pres">
      <dgm:prSet presAssocID="{83C9E62A-5035-4DC4-B7E7-20698BF0BABA}" presName="node" presStyleLbl="node1" presStyleIdx="1" presStyleCnt="11">
        <dgm:presLayoutVars>
          <dgm:bulletEnabled val="1"/>
        </dgm:presLayoutVars>
      </dgm:prSet>
      <dgm:spPr/>
    </dgm:pt>
    <dgm:pt modelId="{69E502CC-9003-4259-B14D-AD0A1A890AF9}" type="pres">
      <dgm:prSet presAssocID="{E5884E7A-52F0-40DA-82A0-D196AF907C05}" presName="sibTrans" presStyleCnt="0"/>
      <dgm:spPr/>
    </dgm:pt>
    <dgm:pt modelId="{3C5532C6-B582-4996-934D-6DB8355140A7}" type="pres">
      <dgm:prSet presAssocID="{2F1FD3C4-61EE-4153-869D-3F7DF3885F23}" presName="node" presStyleLbl="node1" presStyleIdx="2" presStyleCnt="11">
        <dgm:presLayoutVars>
          <dgm:bulletEnabled val="1"/>
        </dgm:presLayoutVars>
      </dgm:prSet>
      <dgm:spPr/>
    </dgm:pt>
    <dgm:pt modelId="{22275D5E-129C-4EB1-837F-200DBC1B5A84}" type="pres">
      <dgm:prSet presAssocID="{3BF97C72-5115-4E93-B72C-9A8025BE9C8A}" presName="sibTrans" presStyleCnt="0"/>
      <dgm:spPr/>
    </dgm:pt>
    <dgm:pt modelId="{CEE2BD6D-E055-439F-9F88-F670B8EB72E6}" type="pres">
      <dgm:prSet presAssocID="{4266178C-CF0C-4E5B-B5D5-2F70AB1DA103}" presName="node" presStyleLbl="node1" presStyleIdx="3" presStyleCnt="11">
        <dgm:presLayoutVars>
          <dgm:bulletEnabled val="1"/>
        </dgm:presLayoutVars>
      </dgm:prSet>
      <dgm:spPr/>
    </dgm:pt>
    <dgm:pt modelId="{5B75EC89-6CFD-43F8-B80A-EDBEE4A9491E}" type="pres">
      <dgm:prSet presAssocID="{284F7EA9-7C3D-4CA0-ACAF-BAE1804F4C81}" presName="sibTrans" presStyleCnt="0"/>
      <dgm:spPr/>
    </dgm:pt>
    <dgm:pt modelId="{83C60332-BBA0-4D10-A3DF-77B93FD6FC43}" type="pres">
      <dgm:prSet presAssocID="{36FAEB95-283F-4B91-8C4E-5C85B5496415}" presName="node" presStyleLbl="node1" presStyleIdx="4" presStyleCnt="11">
        <dgm:presLayoutVars>
          <dgm:bulletEnabled val="1"/>
        </dgm:presLayoutVars>
      </dgm:prSet>
      <dgm:spPr/>
    </dgm:pt>
    <dgm:pt modelId="{860B5C94-DCEF-45B5-A489-7666A2125B02}" type="pres">
      <dgm:prSet presAssocID="{457C4AC2-1435-4C63-ABE8-A3FD13B4E051}" presName="sibTrans" presStyleCnt="0"/>
      <dgm:spPr/>
    </dgm:pt>
    <dgm:pt modelId="{AF5B53C5-BC3D-4B53-966F-55F87027C42B}" type="pres">
      <dgm:prSet presAssocID="{0A535C9A-44A7-4561-AD24-C064D18321CC}" presName="node" presStyleLbl="node1" presStyleIdx="5" presStyleCnt="11">
        <dgm:presLayoutVars>
          <dgm:bulletEnabled val="1"/>
        </dgm:presLayoutVars>
      </dgm:prSet>
      <dgm:spPr/>
    </dgm:pt>
    <dgm:pt modelId="{1AC04B90-CFAC-4C4B-9236-41446A5897EE}" type="pres">
      <dgm:prSet presAssocID="{87051B09-A1B7-49C9-932A-D4FB44FA9A88}" presName="sibTrans" presStyleCnt="0"/>
      <dgm:spPr/>
    </dgm:pt>
    <dgm:pt modelId="{06A4F875-5C0C-4505-A863-BE1902E1D0E8}" type="pres">
      <dgm:prSet presAssocID="{C791D842-6BB5-4FCB-9592-8423D713BDA3}" presName="node" presStyleLbl="node1" presStyleIdx="6" presStyleCnt="11">
        <dgm:presLayoutVars>
          <dgm:bulletEnabled val="1"/>
        </dgm:presLayoutVars>
      </dgm:prSet>
      <dgm:spPr/>
    </dgm:pt>
    <dgm:pt modelId="{96A73DB1-7B61-43B1-8B73-081C58F4B03E}" type="pres">
      <dgm:prSet presAssocID="{5D930C4C-8EA1-441D-B297-FE8282C48C2F}" presName="sibTrans" presStyleCnt="0"/>
      <dgm:spPr/>
    </dgm:pt>
    <dgm:pt modelId="{65C6BF5C-2940-4417-A5A5-2713B8F0B39A}" type="pres">
      <dgm:prSet presAssocID="{E47973E4-B66C-4112-9C16-8AF66517B641}" presName="node" presStyleLbl="node1" presStyleIdx="7" presStyleCnt="11">
        <dgm:presLayoutVars>
          <dgm:bulletEnabled val="1"/>
        </dgm:presLayoutVars>
      </dgm:prSet>
      <dgm:spPr/>
    </dgm:pt>
    <dgm:pt modelId="{31F8ADC1-6FAF-4746-AD99-DE32F3C306A4}" type="pres">
      <dgm:prSet presAssocID="{02825387-A888-4D0A-BBC2-5673647DBCF6}" presName="sibTrans" presStyleCnt="0"/>
      <dgm:spPr/>
    </dgm:pt>
    <dgm:pt modelId="{777DB22F-C23A-4CF3-8C65-C46AEC4B74B2}" type="pres">
      <dgm:prSet presAssocID="{7E077B28-6FF6-4BE2-9713-33255E75A0CB}" presName="node" presStyleLbl="node1" presStyleIdx="8" presStyleCnt="11">
        <dgm:presLayoutVars>
          <dgm:bulletEnabled val="1"/>
        </dgm:presLayoutVars>
      </dgm:prSet>
      <dgm:spPr/>
    </dgm:pt>
    <dgm:pt modelId="{C813BB38-2D43-4B74-93FE-8F89BC6FF27E}" type="pres">
      <dgm:prSet presAssocID="{BB0E6CE4-05E6-41B3-B931-3E001AAF654F}" presName="sibTrans" presStyleCnt="0"/>
      <dgm:spPr/>
    </dgm:pt>
    <dgm:pt modelId="{D9EAAC7D-46CD-4207-92F9-505DF20612E9}" type="pres">
      <dgm:prSet presAssocID="{6A4CB0C8-7A75-4D15-8D7F-3FDD2BDC7110}" presName="node" presStyleLbl="node1" presStyleIdx="9" presStyleCnt="11">
        <dgm:presLayoutVars>
          <dgm:bulletEnabled val="1"/>
        </dgm:presLayoutVars>
      </dgm:prSet>
      <dgm:spPr/>
    </dgm:pt>
    <dgm:pt modelId="{6BC23626-E52D-437A-91BC-ADF29560044E}" type="pres">
      <dgm:prSet presAssocID="{83FD9E7F-7892-400E-BDAA-66BFE0560DBA}" presName="sibTrans" presStyleCnt="0"/>
      <dgm:spPr/>
    </dgm:pt>
    <dgm:pt modelId="{10716800-C5B0-4E32-83ED-514E728BFD62}" type="pres">
      <dgm:prSet presAssocID="{07F334E9-C84B-4426-8B93-2AF1D4913DC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DA9BF03-23C3-4A4D-B4BD-5B2CE7B7F070}" srcId="{EB4E04C1-503A-4F8C-9E9A-ADA522B46A06}" destId="{4266178C-CF0C-4E5B-B5D5-2F70AB1DA103}" srcOrd="3" destOrd="0" parTransId="{D4B719F0-100D-4CDE-9AAC-18BD8B610579}" sibTransId="{284F7EA9-7C3D-4CA0-ACAF-BAE1804F4C81}"/>
    <dgm:cxn modelId="{0C4B1C19-D4F7-4743-869C-FC5A733D3361}" type="presOf" srcId="{07F334E9-C84B-4426-8B93-2AF1D4913DC4}" destId="{10716800-C5B0-4E32-83ED-514E728BFD62}" srcOrd="0" destOrd="0" presId="urn:microsoft.com/office/officeart/2005/8/layout/default"/>
    <dgm:cxn modelId="{AFB4EF22-729E-49E3-906E-63EE83B4DA7D}" type="presOf" srcId="{4266178C-CF0C-4E5B-B5D5-2F70AB1DA103}" destId="{CEE2BD6D-E055-439F-9F88-F670B8EB72E6}" srcOrd="0" destOrd="0" presId="urn:microsoft.com/office/officeart/2005/8/layout/default"/>
    <dgm:cxn modelId="{A31C1B24-73A1-4F00-A204-F055C3760ED6}" type="presOf" srcId="{0A535C9A-44A7-4561-AD24-C064D18321CC}" destId="{AF5B53C5-BC3D-4B53-966F-55F87027C42B}" srcOrd="0" destOrd="0" presId="urn:microsoft.com/office/officeart/2005/8/layout/default"/>
    <dgm:cxn modelId="{EE66F72D-68D8-4654-A0A3-D9A0B8797A54}" srcId="{EB4E04C1-503A-4F8C-9E9A-ADA522B46A06}" destId="{83C9E62A-5035-4DC4-B7E7-20698BF0BABA}" srcOrd="1" destOrd="0" parTransId="{61F7D1ED-B114-4C2B-B735-54A455160448}" sibTransId="{E5884E7A-52F0-40DA-82A0-D196AF907C05}"/>
    <dgm:cxn modelId="{05E52C34-FAC2-4F95-892B-2B198450D677}" srcId="{EB4E04C1-503A-4F8C-9E9A-ADA522B46A06}" destId="{7E077B28-6FF6-4BE2-9713-33255E75A0CB}" srcOrd="8" destOrd="0" parTransId="{B15265C4-378D-4AF8-9D4E-612BC7048A07}" sibTransId="{BB0E6CE4-05E6-41B3-B931-3E001AAF654F}"/>
    <dgm:cxn modelId="{8B654A3C-95DC-4C3D-B8C4-731A7FA71AE5}" srcId="{EB4E04C1-503A-4F8C-9E9A-ADA522B46A06}" destId="{0A535C9A-44A7-4561-AD24-C064D18321CC}" srcOrd="5" destOrd="0" parTransId="{77A271AF-6E59-46C7-80B9-75FCFF92021D}" sibTransId="{87051B09-A1B7-49C9-932A-D4FB44FA9A88}"/>
    <dgm:cxn modelId="{CD7A3964-7159-47B9-BE9C-6FBBB4628681}" srcId="{EB4E04C1-503A-4F8C-9E9A-ADA522B46A06}" destId="{6A4CB0C8-7A75-4D15-8D7F-3FDD2BDC7110}" srcOrd="9" destOrd="0" parTransId="{D6F9C579-679F-4854-A15D-496273C71E6B}" sibTransId="{83FD9E7F-7892-400E-BDAA-66BFE0560DBA}"/>
    <dgm:cxn modelId="{8479AC4C-630C-404E-8434-6DC5405DA172}" srcId="{EB4E04C1-503A-4F8C-9E9A-ADA522B46A06}" destId="{2F1FD3C4-61EE-4153-869D-3F7DF3885F23}" srcOrd="2" destOrd="0" parTransId="{5563FA76-8FC0-4950-9EAF-37D6853E4B9A}" sibTransId="{3BF97C72-5115-4E93-B72C-9A8025BE9C8A}"/>
    <dgm:cxn modelId="{5A40A66D-4A96-4FD7-A1E3-EC14B0021A55}" srcId="{EB4E04C1-503A-4F8C-9E9A-ADA522B46A06}" destId="{B4EA6D09-0B90-4F2A-9F71-31D703E228E3}" srcOrd="0" destOrd="0" parTransId="{A1A1645D-9DDA-418B-8DF6-7FF2146DDFB7}" sibTransId="{C7EB561F-7004-4106-B700-C2383523163E}"/>
    <dgm:cxn modelId="{64AD0850-7EBE-4929-9EB5-93F52A5BE5B5}" type="presOf" srcId="{C791D842-6BB5-4FCB-9592-8423D713BDA3}" destId="{06A4F875-5C0C-4505-A863-BE1902E1D0E8}" srcOrd="0" destOrd="0" presId="urn:microsoft.com/office/officeart/2005/8/layout/default"/>
    <dgm:cxn modelId="{382D9C77-206B-41A9-95F8-A86368C42CF3}" type="presOf" srcId="{36FAEB95-283F-4B91-8C4E-5C85B5496415}" destId="{83C60332-BBA0-4D10-A3DF-77B93FD6FC43}" srcOrd="0" destOrd="0" presId="urn:microsoft.com/office/officeart/2005/8/layout/default"/>
    <dgm:cxn modelId="{B80BCF83-A789-462C-8374-ED6EC513D6E1}" type="presOf" srcId="{EB4E04C1-503A-4F8C-9E9A-ADA522B46A06}" destId="{55E3F682-4B2A-49AD-8C75-245D83D87F10}" srcOrd="0" destOrd="0" presId="urn:microsoft.com/office/officeart/2005/8/layout/default"/>
    <dgm:cxn modelId="{CCAFFA84-1E59-4EAF-A17F-7382E8D4DA36}" srcId="{EB4E04C1-503A-4F8C-9E9A-ADA522B46A06}" destId="{C791D842-6BB5-4FCB-9592-8423D713BDA3}" srcOrd="6" destOrd="0" parTransId="{E3C2C573-00E3-4E57-BA44-BAFE66D98D34}" sibTransId="{5D930C4C-8EA1-441D-B297-FE8282C48C2F}"/>
    <dgm:cxn modelId="{C493DA90-5D52-40E4-8160-7AD344BB88AB}" type="presOf" srcId="{2F1FD3C4-61EE-4153-869D-3F7DF3885F23}" destId="{3C5532C6-B582-4996-934D-6DB8355140A7}" srcOrd="0" destOrd="0" presId="urn:microsoft.com/office/officeart/2005/8/layout/default"/>
    <dgm:cxn modelId="{44717A95-ECE7-4CE1-9021-C4C33B31F829}" type="presOf" srcId="{83C9E62A-5035-4DC4-B7E7-20698BF0BABA}" destId="{F438E2D1-C68C-4EFE-AB1F-F384FDB149D4}" srcOrd="0" destOrd="0" presId="urn:microsoft.com/office/officeart/2005/8/layout/default"/>
    <dgm:cxn modelId="{CF81B8AD-638A-4D3E-97CB-C3737B6E0345}" type="presOf" srcId="{6A4CB0C8-7A75-4D15-8D7F-3FDD2BDC7110}" destId="{D9EAAC7D-46CD-4207-92F9-505DF20612E9}" srcOrd="0" destOrd="0" presId="urn:microsoft.com/office/officeart/2005/8/layout/default"/>
    <dgm:cxn modelId="{7E8351B1-917F-4F69-8DC3-656BAB578D98}" type="presOf" srcId="{E47973E4-B66C-4112-9C16-8AF66517B641}" destId="{65C6BF5C-2940-4417-A5A5-2713B8F0B39A}" srcOrd="0" destOrd="0" presId="urn:microsoft.com/office/officeart/2005/8/layout/default"/>
    <dgm:cxn modelId="{107D74B1-E52C-4A55-93BC-BCDDFDC5156C}" type="presOf" srcId="{7E077B28-6FF6-4BE2-9713-33255E75A0CB}" destId="{777DB22F-C23A-4CF3-8C65-C46AEC4B74B2}" srcOrd="0" destOrd="0" presId="urn:microsoft.com/office/officeart/2005/8/layout/default"/>
    <dgm:cxn modelId="{CB7EA9CF-0345-488C-9A8E-341143884E1A}" srcId="{EB4E04C1-503A-4F8C-9E9A-ADA522B46A06}" destId="{E47973E4-B66C-4112-9C16-8AF66517B641}" srcOrd="7" destOrd="0" parTransId="{2F11086E-7569-4936-BC6D-83DF44A0A131}" sibTransId="{02825387-A888-4D0A-BBC2-5673647DBCF6}"/>
    <dgm:cxn modelId="{1F275BD3-104D-4717-A65C-06C3D12E23BD}" srcId="{EB4E04C1-503A-4F8C-9E9A-ADA522B46A06}" destId="{36FAEB95-283F-4B91-8C4E-5C85B5496415}" srcOrd="4" destOrd="0" parTransId="{0DA0B773-7B89-4E9D-8451-3F863E91811F}" sibTransId="{457C4AC2-1435-4C63-ABE8-A3FD13B4E051}"/>
    <dgm:cxn modelId="{C5F532D8-6672-485E-9A01-CAA7C7EC9B99}" srcId="{EB4E04C1-503A-4F8C-9E9A-ADA522B46A06}" destId="{07F334E9-C84B-4426-8B93-2AF1D4913DC4}" srcOrd="10" destOrd="0" parTransId="{0BE5CAE0-C1D0-4662-89FA-FF81E196D3E2}" sibTransId="{A2E10B77-D811-4B97-99C0-D7666E9E2FC8}"/>
    <dgm:cxn modelId="{71EAABEB-5E2E-4B68-BFD7-80BC266AB895}" type="presOf" srcId="{B4EA6D09-0B90-4F2A-9F71-31D703E228E3}" destId="{315B5454-4600-44B9-ACB3-3148B6D8AE6F}" srcOrd="0" destOrd="0" presId="urn:microsoft.com/office/officeart/2005/8/layout/default"/>
    <dgm:cxn modelId="{AB34AC4A-7CB5-4501-B1DC-C887BAF2E7F1}" type="presParOf" srcId="{55E3F682-4B2A-49AD-8C75-245D83D87F10}" destId="{315B5454-4600-44B9-ACB3-3148B6D8AE6F}" srcOrd="0" destOrd="0" presId="urn:microsoft.com/office/officeart/2005/8/layout/default"/>
    <dgm:cxn modelId="{B7CB1862-2ACA-4C74-B286-EB80C5F9EE8A}" type="presParOf" srcId="{55E3F682-4B2A-49AD-8C75-245D83D87F10}" destId="{EED95DF2-78CD-44D5-A18D-1DB36AA1E5D4}" srcOrd="1" destOrd="0" presId="urn:microsoft.com/office/officeart/2005/8/layout/default"/>
    <dgm:cxn modelId="{166042B6-21F1-484D-945F-44486ACFBED5}" type="presParOf" srcId="{55E3F682-4B2A-49AD-8C75-245D83D87F10}" destId="{F438E2D1-C68C-4EFE-AB1F-F384FDB149D4}" srcOrd="2" destOrd="0" presId="urn:microsoft.com/office/officeart/2005/8/layout/default"/>
    <dgm:cxn modelId="{9ED8728E-2498-4EEB-9A3E-65F97E1CAB8F}" type="presParOf" srcId="{55E3F682-4B2A-49AD-8C75-245D83D87F10}" destId="{69E502CC-9003-4259-B14D-AD0A1A890AF9}" srcOrd="3" destOrd="0" presId="urn:microsoft.com/office/officeart/2005/8/layout/default"/>
    <dgm:cxn modelId="{882F1C3A-BCF4-42E2-8ECC-67DDAD3F119D}" type="presParOf" srcId="{55E3F682-4B2A-49AD-8C75-245D83D87F10}" destId="{3C5532C6-B582-4996-934D-6DB8355140A7}" srcOrd="4" destOrd="0" presId="urn:microsoft.com/office/officeart/2005/8/layout/default"/>
    <dgm:cxn modelId="{0725DFD4-D648-4268-AFE7-B45333AB63D6}" type="presParOf" srcId="{55E3F682-4B2A-49AD-8C75-245D83D87F10}" destId="{22275D5E-129C-4EB1-837F-200DBC1B5A84}" srcOrd="5" destOrd="0" presId="urn:microsoft.com/office/officeart/2005/8/layout/default"/>
    <dgm:cxn modelId="{4904481D-C6AF-423D-A4BF-3FA63A12B2CD}" type="presParOf" srcId="{55E3F682-4B2A-49AD-8C75-245D83D87F10}" destId="{CEE2BD6D-E055-439F-9F88-F670B8EB72E6}" srcOrd="6" destOrd="0" presId="urn:microsoft.com/office/officeart/2005/8/layout/default"/>
    <dgm:cxn modelId="{1C8617BA-5AD1-409B-B9F8-89DEB569CBA9}" type="presParOf" srcId="{55E3F682-4B2A-49AD-8C75-245D83D87F10}" destId="{5B75EC89-6CFD-43F8-B80A-EDBEE4A9491E}" srcOrd="7" destOrd="0" presId="urn:microsoft.com/office/officeart/2005/8/layout/default"/>
    <dgm:cxn modelId="{70DB9026-99FA-4CB9-AA65-F55210DEB873}" type="presParOf" srcId="{55E3F682-4B2A-49AD-8C75-245D83D87F10}" destId="{83C60332-BBA0-4D10-A3DF-77B93FD6FC43}" srcOrd="8" destOrd="0" presId="urn:microsoft.com/office/officeart/2005/8/layout/default"/>
    <dgm:cxn modelId="{39EF284A-7167-4D7C-A259-8820503E129B}" type="presParOf" srcId="{55E3F682-4B2A-49AD-8C75-245D83D87F10}" destId="{860B5C94-DCEF-45B5-A489-7666A2125B02}" srcOrd="9" destOrd="0" presId="urn:microsoft.com/office/officeart/2005/8/layout/default"/>
    <dgm:cxn modelId="{5877ED27-43B7-4CA3-9644-6802DE6EC196}" type="presParOf" srcId="{55E3F682-4B2A-49AD-8C75-245D83D87F10}" destId="{AF5B53C5-BC3D-4B53-966F-55F87027C42B}" srcOrd="10" destOrd="0" presId="urn:microsoft.com/office/officeart/2005/8/layout/default"/>
    <dgm:cxn modelId="{34AF17C8-C32F-4B6F-B8A0-B3A2489723D6}" type="presParOf" srcId="{55E3F682-4B2A-49AD-8C75-245D83D87F10}" destId="{1AC04B90-CFAC-4C4B-9236-41446A5897EE}" srcOrd="11" destOrd="0" presId="urn:microsoft.com/office/officeart/2005/8/layout/default"/>
    <dgm:cxn modelId="{8BC86FD7-334A-412A-94E3-7C99101F73CF}" type="presParOf" srcId="{55E3F682-4B2A-49AD-8C75-245D83D87F10}" destId="{06A4F875-5C0C-4505-A863-BE1902E1D0E8}" srcOrd="12" destOrd="0" presId="urn:microsoft.com/office/officeart/2005/8/layout/default"/>
    <dgm:cxn modelId="{F4D687FF-591D-4413-BBA2-8FAEA5171168}" type="presParOf" srcId="{55E3F682-4B2A-49AD-8C75-245D83D87F10}" destId="{96A73DB1-7B61-43B1-8B73-081C58F4B03E}" srcOrd="13" destOrd="0" presId="urn:microsoft.com/office/officeart/2005/8/layout/default"/>
    <dgm:cxn modelId="{3B24502C-71CE-4FAF-8AE9-2029AD45305F}" type="presParOf" srcId="{55E3F682-4B2A-49AD-8C75-245D83D87F10}" destId="{65C6BF5C-2940-4417-A5A5-2713B8F0B39A}" srcOrd="14" destOrd="0" presId="urn:microsoft.com/office/officeart/2005/8/layout/default"/>
    <dgm:cxn modelId="{86BF0C18-3779-480C-9D55-B70D82FD1AAC}" type="presParOf" srcId="{55E3F682-4B2A-49AD-8C75-245D83D87F10}" destId="{31F8ADC1-6FAF-4746-AD99-DE32F3C306A4}" srcOrd="15" destOrd="0" presId="urn:microsoft.com/office/officeart/2005/8/layout/default"/>
    <dgm:cxn modelId="{E4BBF9A3-485B-444C-A2B9-574BC5D9D28F}" type="presParOf" srcId="{55E3F682-4B2A-49AD-8C75-245D83D87F10}" destId="{777DB22F-C23A-4CF3-8C65-C46AEC4B74B2}" srcOrd="16" destOrd="0" presId="urn:microsoft.com/office/officeart/2005/8/layout/default"/>
    <dgm:cxn modelId="{06F895B4-DAD0-4C42-8C2A-BD42E34D4B7E}" type="presParOf" srcId="{55E3F682-4B2A-49AD-8C75-245D83D87F10}" destId="{C813BB38-2D43-4B74-93FE-8F89BC6FF27E}" srcOrd="17" destOrd="0" presId="urn:microsoft.com/office/officeart/2005/8/layout/default"/>
    <dgm:cxn modelId="{F597B72E-63BD-4761-9178-D1143E95D258}" type="presParOf" srcId="{55E3F682-4B2A-49AD-8C75-245D83D87F10}" destId="{D9EAAC7D-46CD-4207-92F9-505DF20612E9}" srcOrd="18" destOrd="0" presId="urn:microsoft.com/office/officeart/2005/8/layout/default"/>
    <dgm:cxn modelId="{54FA0DCC-5C66-4BE4-9E9D-A792C147E67E}" type="presParOf" srcId="{55E3F682-4B2A-49AD-8C75-245D83D87F10}" destId="{6BC23626-E52D-437A-91BC-ADF29560044E}" srcOrd="19" destOrd="0" presId="urn:microsoft.com/office/officeart/2005/8/layout/default"/>
    <dgm:cxn modelId="{04A52042-03D7-44E4-AF48-749D49ABD74F}" type="presParOf" srcId="{55E3F682-4B2A-49AD-8C75-245D83D87F10}" destId="{10716800-C5B0-4E32-83ED-514E728BFD62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58485A-EF4C-4831-A4F4-E5F1A0A02AC5}" type="doc">
      <dgm:prSet loTypeId="urn:microsoft.com/office/officeart/2005/8/layout/default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7B43B4F-6512-413F-808C-07D63ED977A0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now.</a:t>
          </a:r>
        </a:p>
      </dgm:t>
    </dgm:pt>
    <dgm:pt modelId="{526CEC88-A0E6-4ACC-A7F1-567FC283C295}" type="parTrans" cxnId="{3EB7BCAD-E849-4E88-A520-E586AEF41AD6}">
      <dgm:prSet/>
      <dgm:spPr/>
      <dgm:t>
        <a:bodyPr/>
        <a:lstStyle/>
        <a:p>
          <a:endParaRPr lang="en-GB"/>
        </a:p>
      </dgm:t>
    </dgm:pt>
    <dgm:pt modelId="{D0365DA6-B2BC-43C5-A744-3ECB608D651A}" type="sibTrans" cxnId="{3EB7BCAD-E849-4E88-A520-E586AEF41AD6}">
      <dgm:prSet/>
      <dgm:spPr/>
      <dgm:t>
        <a:bodyPr/>
        <a:lstStyle/>
        <a:p>
          <a:endParaRPr lang="en-GB"/>
        </a:p>
      </dgm:t>
    </dgm:pt>
    <dgm:pt modelId="{82C84406-AB7C-45D4-8A61-D32BD0C80C75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gm:t>
    </dgm:pt>
    <dgm:pt modelId="{93E922F4-BC32-4162-95AE-C9C09AE09720}" type="parTrans" cxnId="{7790A348-26CA-4979-BA86-3E7B40DC8277}">
      <dgm:prSet/>
      <dgm:spPr/>
      <dgm:t>
        <a:bodyPr/>
        <a:lstStyle/>
        <a:p>
          <a:endParaRPr lang="en-GB"/>
        </a:p>
      </dgm:t>
    </dgm:pt>
    <dgm:pt modelId="{4BF3F53C-20EB-4AF3-A75B-D9A2CFF3EECF}" type="sibTrans" cxnId="{7790A348-26CA-4979-BA86-3E7B40DC8277}">
      <dgm:prSet/>
      <dgm:spPr/>
      <dgm:t>
        <a:bodyPr/>
        <a:lstStyle/>
        <a:p>
          <a:endParaRPr lang="en-GB"/>
        </a:p>
      </dgm:t>
    </dgm:pt>
    <dgm:pt modelId="{1851D92F-0256-4245-BFCB-6AC6F8616473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Delegate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gm:t>
    </dgm:pt>
    <dgm:pt modelId="{B310D4AF-4AEA-4D99-8274-2F27EC2C2056}" type="parTrans" cxnId="{1F3156B3-CD64-46FA-B909-4BAE9519370E}">
      <dgm:prSet/>
      <dgm:spPr/>
      <dgm:t>
        <a:bodyPr/>
        <a:lstStyle/>
        <a:p>
          <a:endParaRPr lang="en-GB"/>
        </a:p>
      </dgm:t>
    </dgm:pt>
    <dgm:pt modelId="{5EE97433-5614-4545-96B2-1241F2C90202}" type="sibTrans" cxnId="{1F3156B3-CD64-46FA-B909-4BAE9519370E}">
      <dgm:prSet/>
      <dgm:spPr/>
      <dgm:t>
        <a:bodyPr/>
        <a:lstStyle/>
        <a:p>
          <a:endParaRPr lang="en-GB"/>
        </a:p>
      </dgm:t>
    </dgm:pt>
    <dgm:pt modelId="{6E2C8299-B3E2-44EC-A013-1DC332A14AB9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Delete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gm:t>
    </dgm:pt>
    <dgm:pt modelId="{D5DC9436-1A6C-4012-BF98-EA3FBEBD5239}" type="parTrans" cxnId="{619FA308-BA84-418A-B633-DBB3FF6382B2}">
      <dgm:prSet/>
      <dgm:spPr/>
      <dgm:t>
        <a:bodyPr/>
        <a:lstStyle/>
        <a:p>
          <a:endParaRPr lang="en-GB"/>
        </a:p>
      </dgm:t>
    </dgm:pt>
    <dgm:pt modelId="{5B5F5F61-6A46-4098-8B7E-69B7FB84A9C3}" type="sibTrans" cxnId="{619FA308-BA84-418A-B633-DBB3FF6382B2}">
      <dgm:prSet/>
      <dgm:spPr/>
      <dgm:t>
        <a:bodyPr/>
        <a:lstStyle/>
        <a:p>
          <a:endParaRPr lang="en-GB"/>
        </a:p>
      </dgm:t>
    </dgm:pt>
    <dgm:pt modelId="{B17015D9-E348-4FCF-9499-018EF660A808}" type="pres">
      <dgm:prSet presAssocID="{B058485A-EF4C-4831-A4F4-E5F1A0A02AC5}" presName="diagram" presStyleCnt="0">
        <dgm:presLayoutVars>
          <dgm:dir/>
          <dgm:resizeHandles val="exact"/>
        </dgm:presLayoutVars>
      </dgm:prSet>
      <dgm:spPr/>
    </dgm:pt>
    <dgm:pt modelId="{DB06A1B7-AFEA-4343-90FC-B3FCF56F7126}" type="pres">
      <dgm:prSet presAssocID="{17B43B4F-6512-413F-808C-07D63ED977A0}" presName="node" presStyleLbl="node1" presStyleIdx="0" presStyleCnt="4" custScaleX="40883" custScaleY="31013" custLinFactNeighborX="2106" custLinFactNeighborY="4637">
        <dgm:presLayoutVars>
          <dgm:bulletEnabled val="1"/>
        </dgm:presLayoutVars>
      </dgm:prSet>
      <dgm:spPr/>
    </dgm:pt>
    <dgm:pt modelId="{C41DC605-9B89-4E1F-9E48-440D07B4204D}" type="pres">
      <dgm:prSet presAssocID="{D0365DA6-B2BC-43C5-A744-3ECB608D651A}" presName="sibTrans" presStyleCnt="0"/>
      <dgm:spPr/>
    </dgm:pt>
    <dgm:pt modelId="{936C17B1-12C9-433F-9B8D-57DD3DC8EE27}" type="pres">
      <dgm:prSet presAssocID="{82C84406-AB7C-45D4-8A61-D32BD0C80C75}" presName="node" presStyleLbl="node1" presStyleIdx="1" presStyleCnt="4" custScaleX="42447" custScaleY="33004" custLinFactNeighborX="1869" custLinFactNeighborY="5493">
        <dgm:presLayoutVars>
          <dgm:bulletEnabled val="1"/>
        </dgm:presLayoutVars>
      </dgm:prSet>
      <dgm:spPr/>
    </dgm:pt>
    <dgm:pt modelId="{159A81D5-39CE-4619-A35E-E8A492271029}" type="pres">
      <dgm:prSet presAssocID="{4BF3F53C-20EB-4AF3-A75B-D9A2CFF3EECF}" presName="sibTrans" presStyleCnt="0"/>
      <dgm:spPr/>
    </dgm:pt>
    <dgm:pt modelId="{4D79F9D9-496D-4FFC-BC6A-06784F4A23CF}" type="pres">
      <dgm:prSet presAssocID="{1851D92F-0256-4245-BFCB-6AC6F8616473}" presName="node" presStyleLbl="node1" presStyleIdx="2" presStyleCnt="4" custScaleX="41492" custScaleY="30821" custLinFactNeighborX="2187" custLinFactNeighborY="-3651">
        <dgm:presLayoutVars>
          <dgm:bulletEnabled val="1"/>
        </dgm:presLayoutVars>
      </dgm:prSet>
      <dgm:spPr/>
    </dgm:pt>
    <dgm:pt modelId="{2A52347A-577E-45D2-92EF-43B3A38FAD63}" type="pres">
      <dgm:prSet presAssocID="{5EE97433-5614-4545-96B2-1241F2C90202}" presName="sibTrans" presStyleCnt="0"/>
      <dgm:spPr/>
    </dgm:pt>
    <dgm:pt modelId="{4F0A2ECC-556D-4949-866F-2DF6501932B5}" type="pres">
      <dgm:prSet presAssocID="{6E2C8299-B3E2-44EC-A013-1DC332A14AB9}" presName="node" presStyleLbl="node1" presStyleIdx="3" presStyleCnt="4" custScaleX="40965" custScaleY="30743" custLinFactNeighborX="1300" custLinFactNeighborY="-4293">
        <dgm:presLayoutVars>
          <dgm:bulletEnabled val="1"/>
        </dgm:presLayoutVars>
      </dgm:prSet>
      <dgm:spPr/>
    </dgm:pt>
  </dgm:ptLst>
  <dgm:cxnLst>
    <dgm:cxn modelId="{619FA308-BA84-418A-B633-DBB3FF6382B2}" srcId="{B058485A-EF4C-4831-A4F4-E5F1A0A02AC5}" destId="{6E2C8299-B3E2-44EC-A013-1DC332A14AB9}" srcOrd="3" destOrd="0" parTransId="{D5DC9436-1A6C-4012-BF98-EA3FBEBD5239}" sibTransId="{5B5F5F61-6A46-4098-8B7E-69B7FB84A9C3}"/>
    <dgm:cxn modelId="{2F53F65F-0672-47D9-A349-8A00AC2B859A}" type="presOf" srcId="{17B43B4F-6512-413F-808C-07D63ED977A0}" destId="{DB06A1B7-AFEA-4343-90FC-B3FCF56F7126}" srcOrd="0" destOrd="0" presId="urn:microsoft.com/office/officeart/2005/8/layout/default"/>
    <dgm:cxn modelId="{E26EB247-931E-45E8-8CAB-FAA8BC9DCCD4}" type="presOf" srcId="{1851D92F-0256-4245-BFCB-6AC6F8616473}" destId="{4D79F9D9-496D-4FFC-BC6A-06784F4A23CF}" srcOrd="0" destOrd="0" presId="urn:microsoft.com/office/officeart/2005/8/layout/default"/>
    <dgm:cxn modelId="{7790A348-26CA-4979-BA86-3E7B40DC8277}" srcId="{B058485A-EF4C-4831-A4F4-E5F1A0A02AC5}" destId="{82C84406-AB7C-45D4-8A61-D32BD0C80C75}" srcOrd="1" destOrd="0" parTransId="{93E922F4-BC32-4162-95AE-C9C09AE09720}" sibTransId="{4BF3F53C-20EB-4AF3-A75B-D9A2CFF3EECF}"/>
    <dgm:cxn modelId="{12E32752-0ED2-4B18-BD19-5B32D19605FA}" type="presOf" srcId="{6E2C8299-B3E2-44EC-A013-1DC332A14AB9}" destId="{4F0A2ECC-556D-4949-866F-2DF6501932B5}" srcOrd="0" destOrd="0" presId="urn:microsoft.com/office/officeart/2005/8/layout/default"/>
    <dgm:cxn modelId="{3EB7BCAD-E849-4E88-A520-E586AEF41AD6}" srcId="{B058485A-EF4C-4831-A4F4-E5F1A0A02AC5}" destId="{17B43B4F-6512-413F-808C-07D63ED977A0}" srcOrd="0" destOrd="0" parTransId="{526CEC88-A0E6-4ACC-A7F1-567FC283C295}" sibTransId="{D0365DA6-B2BC-43C5-A744-3ECB608D651A}"/>
    <dgm:cxn modelId="{1F3156B3-CD64-46FA-B909-4BAE9519370E}" srcId="{B058485A-EF4C-4831-A4F4-E5F1A0A02AC5}" destId="{1851D92F-0256-4245-BFCB-6AC6F8616473}" srcOrd="2" destOrd="0" parTransId="{B310D4AF-4AEA-4D99-8274-2F27EC2C2056}" sibTransId="{5EE97433-5614-4545-96B2-1241F2C90202}"/>
    <dgm:cxn modelId="{C24884BD-27A1-4D5E-B9FE-A787F25D7A60}" type="presOf" srcId="{82C84406-AB7C-45D4-8A61-D32BD0C80C75}" destId="{936C17B1-12C9-433F-9B8D-57DD3DC8EE27}" srcOrd="0" destOrd="0" presId="urn:microsoft.com/office/officeart/2005/8/layout/default"/>
    <dgm:cxn modelId="{E6BC87BD-822C-49BE-A99E-D6767CC05A19}" type="presOf" srcId="{B058485A-EF4C-4831-A4F4-E5F1A0A02AC5}" destId="{B17015D9-E348-4FCF-9499-018EF660A808}" srcOrd="0" destOrd="0" presId="urn:microsoft.com/office/officeart/2005/8/layout/default"/>
    <dgm:cxn modelId="{D946A95B-B4A1-48AB-8C5D-937FEA270B45}" type="presParOf" srcId="{B17015D9-E348-4FCF-9499-018EF660A808}" destId="{DB06A1B7-AFEA-4343-90FC-B3FCF56F7126}" srcOrd="0" destOrd="0" presId="urn:microsoft.com/office/officeart/2005/8/layout/default"/>
    <dgm:cxn modelId="{0C1431B3-E2D9-47C6-9A1D-D6CDDE1CB0CA}" type="presParOf" srcId="{B17015D9-E348-4FCF-9499-018EF660A808}" destId="{C41DC605-9B89-4E1F-9E48-440D07B4204D}" srcOrd="1" destOrd="0" presId="urn:microsoft.com/office/officeart/2005/8/layout/default"/>
    <dgm:cxn modelId="{C373A69F-D2C9-49F8-BF76-73A879D42AB9}" type="presParOf" srcId="{B17015D9-E348-4FCF-9499-018EF660A808}" destId="{936C17B1-12C9-433F-9B8D-57DD3DC8EE27}" srcOrd="2" destOrd="0" presId="urn:microsoft.com/office/officeart/2005/8/layout/default"/>
    <dgm:cxn modelId="{0146E63C-7AA4-471E-8228-8E83753E2E56}" type="presParOf" srcId="{B17015D9-E348-4FCF-9499-018EF660A808}" destId="{159A81D5-39CE-4619-A35E-E8A492271029}" srcOrd="3" destOrd="0" presId="urn:microsoft.com/office/officeart/2005/8/layout/default"/>
    <dgm:cxn modelId="{85243257-7A92-4851-8DB6-90F4798D2002}" type="presParOf" srcId="{B17015D9-E348-4FCF-9499-018EF660A808}" destId="{4D79F9D9-496D-4FFC-BC6A-06784F4A23CF}" srcOrd="4" destOrd="0" presId="urn:microsoft.com/office/officeart/2005/8/layout/default"/>
    <dgm:cxn modelId="{18164EAD-D0E4-42E5-9267-EBD2A0223706}" type="presParOf" srcId="{B17015D9-E348-4FCF-9499-018EF660A808}" destId="{2A52347A-577E-45D2-92EF-43B3A38FAD63}" srcOrd="5" destOrd="0" presId="urn:microsoft.com/office/officeart/2005/8/layout/default"/>
    <dgm:cxn modelId="{EAB7D193-5B1B-45E6-AED3-0E01C98BA22A}" type="presParOf" srcId="{B17015D9-E348-4FCF-9499-018EF660A808}" destId="{4F0A2ECC-556D-4949-866F-2DF6501932B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29A07-ABB0-4BE3-B274-B7D5D9E52B21}">
      <dsp:nvSpPr>
        <dsp:cNvPr id="0" name=""/>
        <dsp:cNvSpPr/>
      </dsp:nvSpPr>
      <dsp:spPr>
        <a:xfrm rot="5400000">
          <a:off x="9609899" y="-3197307"/>
          <a:ext cx="3399721" cy="10644480"/>
        </a:xfrm>
        <a:prstGeom prst="round2Same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E-Portfolio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2000 words</a:t>
          </a:r>
        </a:p>
      </dsp:txBody>
      <dsp:txXfrm rot="-5400000">
        <a:off x="5987520" y="591033"/>
        <a:ext cx="10478519" cy="3067799"/>
      </dsp:txXfrm>
    </dsp:sp>
    <dsp:sp modelId="{71A9F2EF-F920-4855-B4BB-AF04F233BF91}">
      <dsp:nvSpPr>
        <dsp:cNvPr id="0" name=""/>
        <dsp:cNvSpPr/>
      </dsp:nvSpPr>
      <dsp:spPr>
        <a:xfrm>
          <a:off x="0" y="106"/>
          <a:ext cx="5987520" cy="4249652"/>
        </a:xfrm>
        <a:prstGeom prst="round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Component 1</a:t>
          </a:r>
        </a:p>
      </dsp:txBody>
      <dsp:txXfrm>
        <a:off x="207451" y="207557"/>
        <a:ext cx="5572618" cy="3834750"/>
      </dsp:txXfrm>
    </dsp:sp>
    <dsp:sp modelId="{AD9ED2E0-D4CF-4C20-9497-E4A8E9660B9B}">
      <dsp:nvSpPr>
        <dsp:cNvPr id="0" name=""/>
        <dsp:cNvSpPr/>
      </dsp:nvSpPr>
      <dsp:spPr>
        <a:xfrm rot="5400000">
          <a:off x="9609899" y="1264827"/>
          <a:ext cx="3399721" cy="10644480"/>
        </a:xfrm>
        <a:prstGeom prst="round2Same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Presentation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3 - 4 minutes</a:t>
          </a:r>
        </a:p>
      </dsp:txBody>
      <dsp:txXfrm rot="-5400000">
        <a:off x="5987520" y="5053168"/>
        <a:ext cx="10478519" cy="3067799"/>
      </dsp:txXfrm>
    </dsp:sp>
    <dsp:sp modelId="{1A9818DD-4F32-46E4-A9D3-3D07A618DFC0}">
      <dsp:nvSpPr>
        <dsp:cNvPr id="0" name=""/>
        <dsp:cNvSpPr/>
      </dsp:nvSpPr>
      <dsp:spPr>
        <a:xfrm>
          <a:off x="0" y="4462241"/>
          <a:ext cx="5987520" cy="4249652"/>
        </a:xfrm>
        <a:prstGeom prst="round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Component 2</a:t>
          </a:r>
        </a:p>
      </dsp:txBody>
      <dsp:txXfrm>
        <a:off x="207451" y="4669692"/>
        <a:ext cx="5572618" cy="3834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0FE4F-2B0B-44AE-9A68-CFC29CB0A72E}">
      <dsp:nvSpPr>
        <dsp:cNvPr id="0" name=""/>
        <dsp:cNvSpPr/>
      </dsp:nvSpPr>
      <dsp:spPr>
        <a:xfrm>
          <a:off x="1904" y="1836285"/>
          <a:ext cx="7425714" cy="4455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Guides Improvement</a:t>
          </a:r>
        </a:p>
      </dsp:txBody>
      <dsp:txXfrm>
        <a:off x="1904" y="1836285"/>
        <a:ext cx="7425714" cy="4455428"/>
      </dsp:txXfrm>
    </dsp:sp>
    <dsp:sp modelId="{62F56283-5B81-4EA3-80E5-9BDB2E8140C5}">
      <dsp:nvSpPr>
        <dsp:cNvPr id="0" name=""/>
        <dsp:cNvSpPr/>
      </dsp:nvSpPr>
      <dsp:spPr>
        <a:xfrm>
          <a:off x="8170190" y="1836285"/>
          <a:ext cx="7425714" cy="4455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Understand Strengths &amp; Area of Growth</a:t>
          </a:r>
        </a:p>
      </dsp:txBody>
      <dsp:txXfrm>
        <a:off x="8170190" y="1836285"/>
        <a:ext cx="7425714" cy="44554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B5454-4600-44B9-ACB3-3148B6D8AE6F}">
      <dsp:nvSpPr>
        <dsp:cNvPr id="0" name=""/>
        <dsp:cNvSpPr/>
      </dsp:nvSpPr>
      <dsp:spPr>
        <a:xfrm>
          <a:off x="4355" y="972351"/>
          <a:ext cx="3455648" cy="2073389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Time management</a:t>
          </a:r>
        </a:p>
      </dsp:txBody>
      <dsp:txXfrm>
        <a:off x="4355" y="972351"/>
        <a:ext cx="3455648" cy="2073389"/>
      </dsp:txXfrm>
    </dsp:sp>
    <dsp:sp modelId="{F438E2D1-C68C-4EFE-AB1F-F384FDB149D4}">
      <dsp:nvSpPr>
        <dsp:cNvPr id="0" name=""/>
        <dsp:cNvSpPr/>
      </dsp:nvSpPr>
      <dsp:spPr>
        <a:xfrm>
          <a:off x="3805569" y="972351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42389"/>
                <a:satOff val="1401"/>
                <a:lumOff val="-334"/>
                <a:alphaOff val="0"/>
                <a:shade val="51000"/>
                <a:satMod val="130000"/>
              </a:schemeClr>
            </a:gs>
            <a:gs pos="80000">
              <a:schemeClr val="accent3">
                <a:hueOff val="-142389"/>
                <a:satOff val="1401"/>
                <a:lumOff val="-334"/>
                <a:alphaOff val="0"/>
                <a:shade val="93000"/>
                <a:satMod val="130000"/>
              </a:schemeClr>
            </a:gs>
            <a:gs pos="100000">
              <a:schemeClr val="accent3">
                <a:hueOff val="-142389"/>
                <a:satOff val="1401"/>
                <a:lumOff val="-3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Researching</a:t>
          </a:r>
        </a:p>
      </dsp:txBody>
      <dsp:txXfrm>
        <a:off x="3805569" y="972351"/>
        <a:ext cx="3455648" cy="2073389"/>
      </dsp:txXfrm>
    </dsp:sp>
    <dsp:sp modelId="{3C5532C6-B582-4996-934D-6DB8355140A7}">
      <dsp:nvSpPr>
        <dsp:cNvPr id="0" name=""/>
        <dsp:cNvSpPr/>
      </dsp:nvSpPr>
      <dsp:spPr>
        <a:xfrm>
          <a:off x="7606782" y="972351"/>
          <a:ext cx="3455648" cy="2073389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Academic &amp; Reflective writing</a:t>
          </a:r>
        </a:p>
      </dsp:txBody>
      <dsp:txXfrm>
        <a:off x="7606782" y="972351"/>
        <a:ext cx="3455648" cy="2073389"/>
      </dsp:txXfrm>
    </dsp:sp>
    <dsp:sp modelId="{CEE2BD6D-E055-439F-9F88-F670B8EB72E6}">
      <dsp:nvSpPr>
        <dsp:cNvPr id="0" name=""/>
        <dsp:cNvSpPr/>
      </dsp:nvSpPr>
      <dsp:spPr>
        <a:xfrm>
          <a:off x="11407995" y="972351"/>
          <a:ext cx="3455648" cy="2073389"/>
        </a:xfrm>
        <a:prstGeom prst="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Critical thinking/ analysis</a:t>
          </a:r>
        </a:p>
      </dsp:txBody>
      <dsp:txXfrm>
        <a:off x="11407995" y="972351"/>
        <a:ext cx="3455648" cy="2073389"/>
      </dsp:txXfrm>
    </dsp:sp>
    <dsp:sp modelId="{83C60332-BBA0-4D10-A3DF-77B93FD6FC43}">
      <dsp:nvSpPr>
        <dsp:cNvPr id="0" name=""/>
        <dsp:cNvSpPr/>
      </dsp:nvSpPr>
      <dsp:spPr>
        <a:xfrm>
          <a:off x="4355" y="3391305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569556"/>
                <a:satOff val="5604"/>
                <a:lumOff val="-1334"/>
                <a:alphaOff val="0"/>
                <a:shade val="51000"/>
                <a:satMod val="130000"/>
              </a:schemeClr>
            </a:gs>
            <a:gs pos="80000">
              <a:schemeClr val="accent3">
                <a:hueOff val="-569556"/>
                <a:satOff val="5604"/>
                <a:lumOff val="-1334"/>
                <a:alphaOff val="0"/>
                <a:shade val="93000"/>
                <a:satMod val="130000"/>
              </a:schemeClr>
            </a:gs>
            <a:gs pos="100000">
              <a:schemeClr val="accent3">
                <a:hueOff val="-569556"/>
                <a:satOff val="5604"/>
                <a:lumOff val="-13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Note taking</a:t>
          </a:r>
        </a:p>
      </dsp:txBody>
      <dsp:txXfrm>
        <a:off x="4355" y="3391305"/>
        <a:ext cx="3455648" cy="2073389"/>
      </dsp:txXfrm>
    </dsp:sp>
    <dsp:sp modelId="{AF5B53C5-BC3D-4B53-966F-55F87027C42B}">
      <dsp:nvSpPr>
        <dsp:cNvPr id="0" name=""/>
        <dsp:cNvSpPr/>
      </dsp:nvSpPr>
      <dsp:spPr>
        <a:xfrm>
          <a:off x="3805569" y="3391305"/>
          <a:ext cx="3455648" cy="2073389"/>
        </a:xfrm>
        <a:prstGeom prst="rect">
          <a:avLst/>
        </a:prstGeom>
        <a:solidFill>
          <a:srgbClr val="FFC00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Reading</a:t>
          </a:r>
        </a:p>
      </dsp:txBody>
      <dsp:txXfrm>
        <a:off x="3805569" y="3391305"/>
        <a:ext cx="3455648" cy="2073389"/>
      </dsp:txXfrm>
    </dsp:sp>
    <dsp:sp modelId="{06A4F875-5C0C-4505-A863-BE1902E1D0E8}">
      <dsp:nvSpPr>
        <dsp:cNvPr id="0" name=""/>
        <dsp:cNvSpPr/>
      </dsp:nvSpPr>
      <dsp:spPr>
        <a:xfrm>
          <a:off x="7606782" y="3391305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854333"/>
                <a:satOff val="8405"/>
                <a:lumOff val="-2001"/>
                <a:alphaOff val="0"/>
                <a:shade val="51000"/>
                <a:satMod val="130000"/>
              </a:schemeClr>
            </a:gs>
            <a:gs pos="80000">
              <a:schemeClr val="accent3">
                <a:hueOff val="-854333"/>
                <a:satOff val="8405"/>
                <a:lumOff val="-2001"/>
                <a:alphaOff val="0"/>
                <a:shade val="93000"/>
                <a:satMod val="130000"/>
              </a:schemeClr>
            </a:gs>
            <a:gs pos="100000">
              <a:schemeClr val="accent3">
                <a:hueOff val="-854333"/>
                <a:satOff val="8405"/>
                <a:lumOff val="-200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Communicating</a:t>
          </a:r>
        </a:p>
      </dsp:txBody>
      <dsp:txXfrm>
        <a:off x="7606782" y="3391305"/>
        <a:ext cx="3455648" cy="2073389"/>
      </dsp:txXfrm>
    </dsp:sp>
    <dsp:sp modelId="{65C6BF5C-2940-4417-A5A5-2713B8F0B39A}">
      <dsp:nvSpPr>
        <dsp:cNvPr id="0" name=""/>
        <dsp:cNvSpPr/>
      </dsp:nvSpPr>
      <dsp:spPr>
        <a:xfrm>
          <a:off x="11407995" y="3391305"/>
          <a:ext cx="3455648" cy="2073389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Referencing</a:t>
          </a:r>
        </a:p>
      </dsp:txBody>
      <dsp:txXfrm>
        <a:off x="11407995" y="3391305"/>
        <a:ext cx="3455648" cy="2073389"/>
      </dsp:txXfrm>
    </dsp:sp>
    <dsp:sp modelId="{777DB22F-C23A-4CF3-8C65-C46AEC4B74B2}">
      <dsp:nvSpPr>
        <dsp:cNvPr id="0" name=""/>
        <dsp:cNvSpPr/>
      </dsp:nvSpPr>
      <dsp:spPr>
        <a:xfrm>
          <a:off x="1904962" y="5810259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139111"/>
                <a:satOff val="11207"/>
                <a:lumOff val="-2668"/>
                <a:alphaOff val="0"/>
                <a:shade val="51000"/>
                <a:satMod val="130000"/>
              </a:schemeClr>
            </a:gs>
            <a:gs pos="80000">
              <a:schemeClr val="accent3">
                <a:hueOff val="-1139111"/>
                <a:satOff val="11207"/>
                <a:lumOff val="-2668"/>
                <a:alphaOff val="0"/>
                <a:shade val="93000"/>
                <a:satMod val="130000"/>
              </a:schemeClr>
            </a:gs>
            <a:gs pos="100000">
              <a:schemeClr val="accent3">
                <a:hueOff val="-1139111"/>
                <a:satOff val="11207"/>
                <a:lumOff val="-266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Digital Skills</a:t>
          </a:r>
        </a:p>
      </dsp:txBody>
      <dsp:txXfrm>
        <a:off x="1904962" y="5810259"/>
        <a:ext cx="3455648" cy="2073389"/>
      </dsp:txXfrm>
    </dsp:sp>
    <dsp:sp modelId="{D9EAAC7D-46CD-4207-92F9-505DF20612E9}">
      <dsp:nvSpPr>
        <dsp:cNvPr id="0" name=""/>
        <dsp:cNvSpPr/>
      </dsp:nvSpPr>
      <dsp:spPr>
        <a:xfrm>
          <a:off x="5706175" y="5810259"/>
          <a:ext cx="3455648" cy="2073389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Presentation</a:t>
          </a:r>
        </a:p>
      </dsp:txBody>
      <dsp:txXfrm>
        <a:off x="5706175" y="5810259"/>
        <a:ext cx="3455648" cy="2073389"/>
      </dsp:txXfrm>
    </dsp:sp>
    <dsp:sp modelId="{10716800-C5B0-4E32-83ED-514E728BFD62}">
      <dsp:nvSpPr>
        <dsp:cNvPr id="0" name=""/>
        <dsp:cNvSpPr/>
      </dsp:nvSpPr>
      <dsp:spPr>
        <a:xfrm>
          <a:off x="9507389" y="5810259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423889"/>
                <a:satOff val="14009"/>
                <a:lumOff val="-3335"/>
                <a:alphaOff val="0"/>
                <a:shade val="51000"/>
                <a:satMod val="130000"/>
              </a:schemeClr>
            </a:gs>
            <a:gs pos="80000">
              <a:schemeClr val="accent3">
                <a:hueOff val="-1423889"/>
                <a:satOff val="14009"/>
                <a:lumOff val="-3335"/>
                <a:alphaOff val="0"/>
                <a:shade val="93000"/>
                <a:satMod val="130000"/>
              </a:schemeClr>
            </a:gs>
            <a:gs pos="100000">
              <a:schemeClr val="accent3">
                <a:hueOff val="-1423889"/>
                <a:satOff val="14009"/>
                <a:lumOff val="-33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Problem solving</a:t>
          </a:r>
        </a:p>
      </dsp:txBody>
      <dsp:txXfrm>
        <a:off x="9507389" y="5810259"/>
        <a:ext cx="3455648" cy="2073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A1B7-AFEA-4343-90FC-B3FCF56F7126}">
      <dsp:nvSpPr>
        <dsp:cNvPr id="0" name=""/>
        <dsp:cNvSpPr/>
      </dsp:nvSpPr>
      <dsp:spPr>
        <a:xfrm>
          <a:off x="750205" y="646508"/>
          <a:ext cx="5636948" cy="2565643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now.</a:t>
          </a:r>
        </a:p>
      </dsp:txBody>
      <dsp:txXfrm>
        <a:off x="750205" y="646508"/>
        <a:ext cx="5636948" cy="2565643"/>
      </dsp:txXfrm>
    </dsp:sp>
    <dsp:sp modelId="{936C17B1-12C9-433F-9B8D-57DD3DC8EE27}">
      <dsp:nvSpPr>
        <dsp:cNvPr id="0" name=""/>
        <dsp:cNvSpPr/>
      </dsp:nvSpPr>
      <dsp:spPr>
        <a:xfrm>
          <a:off x="7733275" y="634967"/>
          <a:ext cx="5852592" cy="2730354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sp:txBody>
      <dsp:txXfrm>
        <a:off x="7733275" y="634967"/>
        <a:ext cx="5852592" cy="2730354"/>
      </dsp:txXfrm>
    </dsp:sp>
    <dsp:sp modelId="{4D79F9D9-496D-4FFC-BC6A-06784F4A23CF}">
      <dsp:nvSpPr>
        <dsp:cNvPr id="0" name=""/>
        <dsp:cNvSpPr/>
      </dsp:nvSpPr>
      <dsp:spPr>
        <a:xfrm>
          <a:off x="821557" y="3987657"/>
          <a:ext cx="5720916" cy="2549759"/>
        </a:xfrm>
        <a:prstGeom prst="rect">
          <a:avLst/>
        </a:prstGeom>
        <a:solidFill>
          <a:schemeClr val="accent5">
            <a:hueOff val="10677260"/>
            <a:satOff val="-34652"/>
            <a:lumOff val="157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Delegate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sp:txBody>
      <dsp:txXfrm>
        <a:off x="821557" y="3987657"/>
        <a:ext cx="5720916" cy="2549759"/>
      </dsp:txXfrm>
    </dsp:sp>
    <dsp:sp modelId="{4F0A2ECC-556D-4949-866F-2DF6501932B5}">
      <dsp:nvSpPr>
        <dsp:cNvPr id="0" name=""/>
        <dsp:cNvSpPr/>
      </dsp:nvSpPr>
      <dsp:spPr>
        <a:xfrm>
          <a:off x="7798975" y="3937772"/>
          <a:ext cx="5648254" cy="2543306"/>
        </a:xfrm>
        <a:prstGeom prst="rect">
          <a:avLst/>
        </a:prstGeom>
        <a:solidFill>
          <a:schemeClr val="accent5">
            <a:hueOff val="16015889"/>
            <a:satOff val="-51978"/>
            <a:lumOff val="235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sp:txBody>
      <dsp:txXfrm>
        <a:off x="7798975" y="3937772"/>
        <a:ext cx="5648254" cy="2543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795237-875C-43CF-BBFA-CE09D622F9DF}" type="datetimeFigureOut">
              <a:rPr lang="en-GB" smtClean="0"/>
              <a:t>19/12/2025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4775" y="1336675"/>
            <a:ext cx="4810125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C876B-B76A-4120-B2FF-02B80B7DC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73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6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https://youtu.be/4P785j15Tzk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47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https://youtu.be/XRDEp9JK5kg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965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E474A-A9F4-9904-C19E-3D526EE5A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B9FA0F-FEEE-A635-864F-5A65804528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683DBE-9C69-2F84-5925-EEED31E20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https://youtu.be/mA93MQgKRTc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F49244-F5E6-A7A9-B1D3-0CFE76777A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81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1266840" y="952560"/>
            <a:ext cx="15753690" cy="10594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933930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1266840" y="804744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933930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659313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1191969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126684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659313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1191969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/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Click to edit the outline text format</a:t>
            </a:r>
          </a:p>
          <a:p>
            <a:pPr marL="864000" lvl="1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Second Outline Level</a:t>
            </a:r>
          </a:p>
          <a:p>
            <a:pPr marL="1296000" lvl="2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Third Outline Level</a:t>
            </a:r>
          </a:p>
          <a:p>
            <a:pPr marL="1728000" lvl="3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Fourth Outline Level</a:t>
            </a:r>
          </a:p>
          <a:p>
            <a:pPr marL="2160000" lvl="4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Fifth Outline Level</a:t>
            </a:r>
          </a:p>
          <a:p>
            <a:pPr marL="2592000" lvl="5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Sixth Outline Level</a:t>
            </a:r>
          </a:p>
          <a:p>
            <a:pPr marL="3024000" lvl="6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32000" indent="-324000" algn="ctr" defTabSz="914400" rtl="0" eaLnBrk="1" latinLnBrk="0" hangingPunct="1">
        <a:lnSpc>
          <a:spcPct val="90000"/>
        </a:lnSpc>
        <a:spcBef>
          <a:spcPts val="1417"/>
        </a:spcBef>
        <a:buClr>
          <a:srgbClr val="000000"/>
        </a:buClr>
        <a:buSzPct val="45000"/>
        <a:buFont typeface="Wingdings" charset="2"/>
        <a:buChar char="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hyperlink" Target="https://youtu.be/x7RRAvdqeY0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hyperlink" Target="https://youtu.be/4P785j15Tzk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-SvuFIQjK8?si=cV22biqBXhPMdkP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hyperlink" Target="https://youtu.be/XRDEp9JK5kg?si=C11_PinhXiDDNfiR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90A208-5C91-F3F5-AC22-8570CAE60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73BD53EA-7F9B-29E4-28A9-A0A160F2DD7D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Know Your Lecturer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CBF27-C40E-5C32-F79A-0DB924932839}"/>
              </a:ext>
            </a:extLst>
          </p:cNvPr>
          <p:cNvSpPr txBox="1"/>
          <p:nvPr/>
        </p:nvSpPr>
        <p:spPr>
          <a:xfrm>
            <a:off x="689114" y="1695150"/>
            <a:ext cx="15929112" cy="3677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</a:p>
        </p:txBody>
      </p:sp>
    </p:spTree>
    <p:extLst>
      <p:ext uri="{BB962C8B-B14F-4D97-AF65-F5344CB8AC3E}">
        <p14:creationId xmlns:p14="http://schemas.microsoft.com/office/powerpoint/2010/main" val="3329028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2F0E7F-85F2-2DA6-EDB8-1EF82B6CF9DD}"/>
              </a:ext>
            </a:extLst>
          </p:cNvPr>
          <p:cNvSpPr/>
          <p:nvPr/>
        </p:nvSpPr>
        <p:spPr>
          <a:xfrm>
            <a:off x="1265583" y="884582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OVERVIEW OF THE MODULE</a:t>
            </a:r>
          </a:p>
        </p:txBody>
      </p:sp>
    </p:spTree>
    <p:extLst>
      <p:ext uri="{BB962C8B-B14F-4D97-AF65-F5344CB8AC3E}">
        <p14:creationId xmlns:p14="http://schemas.microsoft.com/office/powerpoint/2010/main" val="1889111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BF1ABE-3495-EB6D-03BC-186D3329B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84CA4EFC-6FFA-ED1F-A3F3-066250390274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Know Your Module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682AC-C025-DC2B-F67B-50EE8BF0BDFC}"/>
              </a:ext>
            </a:extLst>
          </p:cNvPr>
          <p:cNvSpPr txBox="1"/>
          <p:nvPr/>
        </p:nvSpPr>
        <p:spPr>
          <a:xfrm>
            <a:off x="768626" y="2027582"/>
            <a:ext cx="22860000" cy="4076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– Learning in Digital Era</a:t>
            </a:r>
          </a:p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– ACCA4025</a:t>
            </a:r>
          </a:p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Credits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- 	20 (Level 4)</a:t>
            </a:r>
          </a:p>
        </p:txBody>
      </p:sp>
    </p:spTree>
    <p:extLst>
      <p:ext uri="{BB962C8B-B14F-4D97-AF65-F5344CB8AC3E}">
        <p14:creationId xmlns:p14="http://schemas.microsoft.com/office/powerpoint/2010/main" val="1313736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C5B359-FB6B-E982-FE78-9AC5EEB35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98DAB597-E1DF-ABC5-AF4C-D01A7754861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Module Content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FE53C4-85B1-0198-53C0-55ADA91CCCDA}"/>
              </a:ext>
            </a:extLst>
          </p:cNvPr>
          <p:cNvSpPr txBox="1"/>
          <p:nvPr/>
        </p:nvSpPr>
        <p:spPr>
          <a:xfrm>
            <a:off x="251792" y="1212574"/>
            <a:ext cx="16903147" cy="103537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Through task-based study, you will explore the following topics (to varying degrees):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Time management, reading, writing, referencing and plagiarism, searching for and evaluating sources of information, working online.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Critical thinking: issues concerning knowledge, belief, and doubt.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Critical writing: synthesis, paraphrasing and creating an informed argument, avoiding plagiarism.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Reflection and self-reflection.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Identity and sense of place; including values, culture and intercultural awareness, heritage, diversity and inclusion and, multilingualism.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for a range of assessment modes, including blogs, vlogs, video, presentations, performances, posters, exams and written coursework.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and attitudes which underpin resilience, health, wellbeing and learning agility; the role of spirit, mind, emotions and body.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Physical literacy: Consideration of the role of physical activity to the support of physical, mental health, well-being and resilience.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literacy: using appropriate technology; staying safe online, cyber security, digital identity.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 working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53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09ED84-342E-27C2-7A46-8A9BF9493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783D1497-B1C5-310E-A3F7-2A9F4B2CDA62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Aims and Learning Outcomes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D720D8-9DD7-7072-5259-EFC2687F59D7}"/>
              </a:ext>
            </a:extLst>
          </p:cNvPr>
          <p:cNvSpPr txBox="1"/>
          <p:nvPr/>
        </p:nvSpPr>
        <p:spPr>
          <a:xfrm>
            <a:off x="357809" y="552510"/>
            <a:ext cx="17333843" cy="9961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AIM(S) 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develop student’s skills for independent study and life-long learning, which will form the foundations for successful completion of their degree programme and support future employment opportunities. 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Demonstrate the foundational skills required to be a resilient and healthy independent learner.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Practise the principles of learning agility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suitable technology to support and enhance their learning experience within the discipline area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520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2D2B42-54BB-C4DA-952B-4A4665B5A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3889D166-DD93-637F-FFAF-E6CD8CDD5782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Assessment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0DA2B9B-7106-CBBC-1DDE-3FB556F8AF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1908666"/>
              </p:ext>
            </p:extLst>
          </p:nvPr>
        </p:nvGraphicFramePr>
        <p:xfrm>
          <a:off x="1138539" y="1834298"/>
          <a:ext cx="16632000" cy="871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292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2BC3C5-D8F9-8BCE-1464-12D8801E0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EFBA5690-9EFA-8C66-4989-6C1689ED541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Assessment Summary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BBC9C0A-A590-5F8E-0168-5630F8B960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582225"/>
              </p:ext>
            </p:extLst>
          </p:nvPr>
        </p:nvGraphicFramePr>
        <p:xfrm>
          <a:off x="887896" y="2292287"/>
          <a:ext cx="16848000" cy="74520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424000">
                  <a:extLst>
                    <a:ext uri="{9D8B030D-6E8A-4147-A177-3AD203B41FA5}">
                      <a16:colId xmlns:a16="http://schemas.microsoft.com/office/drawing/2014/main" val="1663344637"/>
                    </a:ext>
                  </a:extLst>
                </a:gridCol>
                <a:gridCol w="8424000">
                  <a:extLst>
                    <a:ext uri="{9D8B030D-6E8A-4147-A177-3AD203B41FA5}">
                      <a16:colId xmlns:a16="http://schemas.microsoft.com/office/drawing/2014/main" val="4090812565"/>
                    </a:ext>
                  </a:extLst>
                </a:gridCol>
              </a:tblGrid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7984260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697997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8483515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87673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693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72AF01-8FBB-50FF-2397-55E3258D2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58B46C4B-AAB4-84DE-601C-7EA9C0457359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Study Time Allocation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8D04DB3-B151-9C83-5FE6-BA8C47483E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549360"/>
              </p:ext>
            </p:extLst>
          </p:nvPr>
        </p:nvGraphicFramePr>
        <p:xfrm>
          <a:off x="918000" y="1695150"/>
          <a:ext cx="16452000" cy="845999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079761">
                  <a:extLst>
                    <a:ext uri="{9D8B030D-6E8A-4147-A177-3AD203B41FA5}">
                      <a16:colId xmlns:a16="http://schemas.microsoft.com/office/drawing/2014/main" val="3519507550"/>
                    </a:ext>
                  </a:extLst>
                </a:gridCol>
                <a:gridCol w="3742804">
                  <a:extLst>
                    <a:ext uri="{9D8B030D-6E8A-4147-A177-3AD203B41FA5}">
                      <a16:colId xmlns:a16="http://schemas.microsoft.com/office/drawing/2014/main" val="2881360218"/>
                    </a:ext>
                  </a:extLst>
                </a:gridCol>
                <a:gridCol w="4629435">
                  <a:extLst>
                    <a:ext uri="{9D8B030D-6E8A-4147-A177-3AD203B41FA5}">
                      <a16:colId xmlns:a16="http://schemas.microsoft.com/office/drawing/2014/main" val="2211526420"/>
                    </a:ext>
                  </a:extLst>
                </a:gridCol>
              </a:tblGrid>
              <a:tr h="1185035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Type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5318700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Scheduled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068668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76%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7234006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Placement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2324517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2168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306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937E95-579E-CC1B-E3F5-EA614E8F547B}"/>
              </a:ext>
            </a:extLst>
          </p:cNvPr>
          <p:cNvSpPr/>
          <p:nvPr/>
        </p:nvSpPr>
        <p:spPr>
          <a:xfrm>
            <a:off x="1404730" y="805069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CLASSROOM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4262565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2C4E69-8A8E-0318-086B-2B6885696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57DED3A8-4DD0-77B7-1174-BEE4E33E9CEE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CLASSROOM CODE OF CONDUCT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D019EF32-663F-475B-A9D1-BA0EB1CB6147}"/>
              </a:ext>
            </a:extLst>
          </p:cNvPr>
          <p:cNvSpPr/>
          <p:nvPr/>
        </p:nvSpPr>
        <p:spPr>
          <a:xfrm>
            <a:off x="646043" y="1396977"/>
            <a:ext cx="16995913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just">
              <a:defRPr/>
            </a:pPr>
            <a:endParaRPr lang="en-US" sz="4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AE324A-7B5A-5D32-91F8-6A1588B890AB}"/>
              </a:ext>
            </a:extLst>
          </p:cNvPr>
          <p:cNvSpPr txBox="1"/>
          <p:nvPr/>
        </p:nvSpPr>
        <p:spPr>
          <a:xfrm>
            <a:off x="477078" y="1158437"/>
            <a:ext cx="17164878" cy="103412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Respect for people and the classroom environment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Only one person speaking at a time (lecturer or student, except it’s pair/group work)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Do not eat in the classroom (drinks are allowed)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Do not leave any rubbish behind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Mobile phone set to silent / switched-off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Remember to have a pen and some paper to take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93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E32BA5-C2BE-BC72-0F13-36BD67188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FCBC298D-1F90-DFFC-7E88-7FAC68820E83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Attendance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05E89936-A804-EB3B-DBBC-0C9F88F006B5}"/>
              </a:ext>
            </a:extLst>
          </p:cNvPr>
          <p:cNvSpPr/>
          <p:nvPr/>
        </p:nvSpPr>
        <p:spPr>
          <a:xfrm>
            <a:off x="758214" y="1198913"/>
            <a:ext cx="15621474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Attendance: </a:t>
            </a:r>
          </a:p>
          <a:p>
            <a:pPr marL="685800" indent="-6858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All classes will be onsite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You need to attend on time (latest within 10 minutes of starting class)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If you join between 10 and 40 minutes, you will be marked as late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If you join after 40 minutes, you will be marked as absent </a:t>
            </a:r>
          </a:p>
        </p:txBody>
      </p:sp>
    </p:spTree>
    <p:extLst>
      <p:ext uri="{BB962C8B-B14F-4D97-AF65-F5344CB8AC3E}">
        <p14:creationId xmlns:p14="http://schemas.microsoft.com/office/powerpoint/2010/main" val="3407756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EA82CF-99D2-BD0B-FB12-61F59D955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481CA9FE-3241-C7FC-208F-57B718D3F6BA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Feedback Timeline</a:t>
            </a:r>
            <a:endParaRPr lang="en-GB" sz="8000" b="1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DC91E2C0-E16A-25EC-0238-FDE954D358BA}"/>
              </a:ext>
            </a:extLst>
          </p:cNvPr>
          <p:cNvSpPr/>
          <p:nvPr/>
        </p:nvSpPr>
        <p:spPr>
          <a:xfrm>
            <a:off x="540735" y="1496367"/>
            <a:ext cx="16475055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1 Feedback is available in 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Week 8 and 9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2 Feedback is available in only 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Week 6 and 7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Please note that feedback is provided on 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complete drafts 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rather than on partial or incomplete work. </a:t>
            </a: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Students are encouraged to finalise their work before presenting it for review to ensure constructive feedback can be given.</a:t>
            </a:r>
          </a:p>
        </p:txBody>
      </p:sp>
    </p:spTree>
    <p:extLst>
      <p:ext uri="{BB962C8B-B14F-4D97-AF65-F5344CB8AC3E}">
        <p14:creationId xmlns:p14="http://schemas.microsoft.com/office/powerpoint/2010/main" val="183159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895676-A8BF-9E88-895F-CA82A2DEF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946AE7EE-DFF7-C8E6-7402-D0B44351E17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Purpose of Feedback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DE1BEEA-D90D-668E-F3A8-39A403B972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5688997"/>
              </p:ext>
            </p:extLst>
          </p:nvPr>
        </p:nvGraphicFramePr>
        <p:xfrm>
          <a:off x="1656520" y="2356679"/>
          <a:ext cx="15597809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1992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E5FC7F-B89B-C15A-D313-79F8A5F2C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F7D734F6-C37A-01F3-4C84-956F81A470AB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Other Support</a:t>
            </a:r>
            <a:endParaRPr lang="en-GB" sz="8000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0CFCD-E163-285C-E552-06812A48BFB3}"/>
              </a:ext>
            </a:extLst>
          </p:cNvPr>
          <p:cNvSpPr txBox="1"/>
          <p:nvPr/>
        </p:nvSpPr>
        <p:spPr>
          <a:xfrm>
            <a:off x="351183" y="2216728"/>
            <a:ext cx="58442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Library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EBFE43E-B9D2-56B5-70D2-698AA47EE46D}"/>
              </a:ext>
            </a:extLst>
          </p:cNvPr>
          <p:cNvCxnSpPr>
            <a:cxnSpLocks/>
          </p:cNvCxnSpPr>
          <p:nvPr/>
        </p:nvCxnSpPr>
        <p:spPr>
          <a:xfrm>
            <a:off x="2617306" y="2861763"/>
            <a:ext cx="940904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111394B-00A1-3D83-9BDC-6CB724B8838A}"/>
              </a:ext>
            </a:extLst>
          </p:cNvPr>
          <p:cNvCxnSpPr>
            <a:cxnSpLocks/>
          </p:cNvCxnSpPr>
          <p:nvPr/>
        </p:nvCxnSpPr>
        <p:spPr>
          <a:xfrm>
            <a:off x="2617306" y="2861763"/>
            <a:ext cx="10343320" cy="45727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E7BF0A0-4628-C1FA-F072-537FD6F751D6}"/>
              </a:ext>
            </a:extLst>
          </p:cNvPr>
          <p:cNvSpPr txBox="1"/>
          <p:nvPr/>
        </p:nvSpPr>
        <p:spPr>
          <a:xfrm>
            <a:off x="12447105" y="2400098"/>
            <a:ext cx="41943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8D8CE6-ADC8-C8C1-4140-C954490BA475}"/>
              </a:ext>
            </a:extLst>
          </p:cNvPr>
          <p:cNvSpPr txBox="1"/>
          <p:nvPr/>
        </p:nvSpPr>
        <p:spPr>
          <a:xfrm>
            <a:off x="13129592" y="7156175"/>
            <a:ext cx="41943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756497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/>
          <p:cNvSpPr/>
          <p:nvPr/>
        </p:nvSpPr>
        <p:spPr>
          <a:xfrm>
            <a:off x="-1558905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WHAT WE WILL COVER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/>
          <p:cNvSpPr/>
          <p:nvPr/>
        </p:nvSpPr>
        <p:spPr>
          <a:xfrm>
            <a:off x="874940" y="95256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Introduction to Time Management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Time Management Challenges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Procrastination &amp; Strategies to prevent it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Time Management Strategies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232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A2251-2012-6A37-11A5-A49F6E8B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839" y="-195124"/>
            <a:ext cx="8001295" cy="34164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000" dirty="0"/>
              <a:t>WHAT ARE ACADEMIC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EEB320-7B3C-3420-B178-FE73E725474C}"/>
              </a:ext>
            </a:extLst>
          </p:cNvPr>
          <p:cNvSpPr txBox="1"/>
          <p:nvPr/>
        </p:nvSpPr>
        <p:spPr>
          <a:xfrm>
            <a:off x="466839" y="3416483"/>
            <a:ext cx="9293387" cy="100808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Skill?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 Learned power of doing something competently 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 developed aptitude or ability. 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(Merriam Webster Dictionary)</a:t>
            </a:r>
          </a:p>
          <a:p>
            <a:pPr>
              <a:lnSpc>
                <a:spcPct val="150000"/>
              </a:lnSpc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are academic skills?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Academic Skills are approaches and strategies to learning and studying that are critical for success at the level of higher education. 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(Solent, University of Southampton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F1EB25-BAE3-844C-0EDD-942FED7D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41" r="35897"/>
          <a:stretch/>
        </p:blipFill>
        <p:spPr>
          <a:xfrm>
            <a:off x="10286695" y="-21772"/>
            <a:ext cx="8001306" cy="13737772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58809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895A6-E253-6DD4-FC5B-C6D286AC4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3E58-3C7E-D14F-C6C1-13F2539C6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96" y="-344386"/>
            <a:ext cx="21004920" cy="2285280"/>
          </a:xfrm>
        </p:spPr>
        <p:txBody>
          <a:bodyPr/>
          <a:lstStyle/>
          <a:p>
            <a:r>
              <a:rPr lang="en-GB" sz="6600" b="1" dirty="0"/>
              <a:t>Top Academic Skills</a:t>
            </a:r>
          </a:p>
        </p:txBody>
      </p:sp>
      <p:graphicFrame>
        <p:nvGraphicFramePr>
          <p:cNvPr id="3" name="Content Placeholder 6">
            <a:extLst>
              <a:ext uri="{FF2B5EF4-FFF2-40B4-BE49-F238E27FC236}">
                <a16:creationId xmlns:a16="http://schemas.microsoft.com/office/drawing/2014/main" id="{66C8A535-6EB7-D466-A5A8-E664880643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0251394"/>
              </p:ext>
            </p:extLst>
          </p:nvPr>
        </p:nvGraphicFramePr>
        <p:xfrm>
          <a:off x="1710000" y="1940894"/>
          <a:ext cx="14868000" cy="885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693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014B65-F785-96B7-F4D3-15E233712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D8893-71D9-D73B-0319-3B818EC9F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632" y="-337214"/>
            <a:ext cx="21004920" cy="2285280"/>
          </a:xfrm>
        </p:spPr>
        <p:txBody>
          <a:bodyPr/>
          <a:lstStyle/>
          <a:p>
            <a:r>
              <a:rPr lang="en-GB" b="1" dirty="0"/>
              <a:t>Class Activity 1: Individual reflection</a:t>
            </a:r>
            <a:br>
              <a:rPr lang="en-GB" b="1" dirty="0"/>
            </a:br>
            <a:r>
              <a:rPr lang="en-GB" b="1" dirty="0"/>
              <a:t> Evaluate your ability in the following academic skills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33CE4D-197B-2A7D-D8FC-8E2664E13E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492052"/>
              </p:ext>
            </p:extLst>
          </p:nvPr>
        </p:nvGraphicFramePr>
        <p:xfrm>
          <a:off x="589632" y="1753335"/>
          <a:ext cx="16452000" cy="929492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634122">
                  <a:extLst>
                    <a:ext uri="{9D8B030D-6E8A-4147-A177-3AD203B41FA5}">
                      <a16:colId xmlns:a16="http://schemas.microsoft.com/office/drawing/2014/main" val="945797559"/>
                    </a:ext>
                  </a:extLst>
                </a:gridCol>
                <a:gridCol w="2802835">
                  <a:extLst>
                    <a:ext uri="{9D8B030D-6E8A-4147-A177-3AD203B41FA5}">
                      <a16:colId xmlns:a16="http://schemas.microsoft.com/office/drawing/2014/main" val="174611848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743775004"/>
                    </a:ext>
                  </a:extLst>
                </a:gridCol>
                <a:gridCol w="2663686">
                  <a:extLst>
                    <a:ext uri="{9D8B030D-6E8A-4147-A177-3AD203B41FA5}">
                      <a16:colId xmlns:a16="http://schemas.microsoft.com/office/drawing/2014/main" val="2221015484"/>
                    </a:ext>
                  </a:extLst>
                </a:gridCol>
                <a:gridCol w="2504661">
                  <a:extLst>
                    <a:ext uri="{9D8B030D-6E8A-4147-A177-3AD203B41FA5}">
                      <a16:colId xmlns:a16="http://schemas.microsoft.com/office/drawing/2014/main" val="666724199"/>
                    </a:ext>
                  </a:extLst>
                </a:gridCol>
                <a:gridCol w="2103496">
                  <a:extLst>
                    <a:ext uri="{9D8B030D-6E8A-4147-A177-3AD203B41FA5}">
                      <a16:colId xmlns:a16="http://schemas.microsoft.com/office/drawing/2014/main" val="3193516035"/>
                    </a:ext>
                  </a:extLst>
                </a:gridCol>
              </a:tblGrid>
              <a:tr h="1327847"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Strong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be improved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292826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401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751858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Academic/Reflective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932393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726991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304083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04728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9578CDE-01AF-BB4F-74A8-D48895570E7F}"/>
              </a:ext>
            </a:extLst>
          </p:cNvPr>
          <p:cNvSpPr txBox="1"/>
          <p:nvPr/>
        </p:nvSpPr>
        <p:spPr>
          <a:xfrm>
            <a:off x="589632" y="11509513"/>
            <a:ext cx="155515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Kindly download the worksheet from Moodle – Week 1</a:t>
            </a:r>
          </a:p>
        </p:txBody>
      </p:sp>
    </p:spTree>
    <p:extLst>
      <p:ext uri="{BB962C8B-B14F-4D97-AF65-F5344CB8AC3E}">
        <p14:creationId xmlns:p14="http://schemas.microsoft.com/office/powerpoint/2010/main" val="3906017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B6B8AF-887D-0126-7242-3AF1113E3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ustomShape 1">
            <a:extLst>
              <a:ext uri="{FF2B5EF4-FFF2-40B4-BE49-F238E27FC236}">
                <a16:creationId xmlns:a16="http://schemas.microsoft.com/office/drawing/2014/main" id="{603E0213-AD1D-0E66-03C5-70C51C5C832A}"/>
              </a:ext>
            </a:extLst>
          </p:cNvPr>
          <p:cNvSpPr/>
          <p:nvPr/>
        </p:nvSpPr>
        <p:spPr>
          <a:xfrm>
            <a:off x="-1358460" y="-5904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Class Activity 2</a:t>
            </a:r>
            <a:endParaRPr lang="en-GB" sz="8000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4F14E8-2A22-BF36-DE89-17119626C2C4}"/>
              </a:ext>
            </a:extLst>
          </p:cNvPr>
          <p:cNvSpPr txBox="1"/>
          <p:nvPr/>
        </p:nvSpPr>
        <p:spPr>
          <a:xfrm>
            <a:off x="768626" y="2032721"/>
            <a:ext cx="16445948" cy="4975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groups of 3-4 students, discuss the following: 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Identify 2-3 more academic skills in addition to those you have just evaluated and discuss how you would improve them during the term.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State how you think these skills can impact your success in the module.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Share your observations with the rest of the class </a:t>
            </a:r>
          </a:p>
        </p:txBody>
      </p:sp>
    </p:spTree>
    <p:extLst>
      <p:ext uri="{BB962C8B-B14F-4D97-AF65-F5344CB8AC3E}">
        <p14:creationId xmlns:p14="http://schemas.microsoft.com/office/powerpoint/2010/main" val="41200708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7FBDC8F-E747-B541-EB6A-1611BDFC1692}"/>
              </a:ext>
            </a:extLst>
          </p:cNvPr>
          <p:cNvSpPr/>
          <p:nvPr/>
        </p:nvSpPr>
        <p:spPr>
          <a:xfrm>
            <a:off x="1044000" y="685800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2972929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627374-0327-CB0D-59FD-AA23FDFA8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ustomShape 1">
            <a:extLst>
              <a:ext uri="{FF2B5EF4-FFF2-40B4-BE49-F238E27FC236}">
                <a16:creationId xmlns:a16="http://schemas.microsoft.com/office/drawing/2014/main" id="{FE6A5A98-C7BC-5505-3FA0-0237858B2195}"/>
              </a:ext>
            </a:extLst>
          </p:cNvPr>
          <p:cNvSpPr/>
          <p:nvPr/>
        </p:nvSpPr>
        <p:spPr>
          <a:xfrm>
            <a:off x="-1358460" y="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7400" b="1" spc="-1" dirty="0">
                <a:latin typeface="Mission Gothic Bold"/>
                <a:ea typeface="Mission Gothic Bold"/>
              </a:rPr>
              <a:t>WHAT IS TIME MANAGEMENT AND WHY IS IT IMPORTANT? </a:t>
            </a:r>
            <a:endParaRPr lang="en-GB" sz="7400" b="1" spc="-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87BE76-BC5D-D838-281B-A389E378F310}"/>
              </a:ext>
            </a:extLst>
          </p:cNvPr>
          <p:cNvSpPr txBox="1"/>
          <p:nvPr/>
        </p:nvSpPr>
        <p:spPr>
          <a:xfrm>
            <a:off x="357809" y="2763078"/>
            <a:ext cx="17512748" cy="707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Time Management is using the time available to you effectively in order to get the task done.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allows you to keep control of all your work and social activities.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also allows you to prioritise and complete activities to deadlines.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Managing time effectively results in you feeling less stressed and consequently more able to plan your studies and achieve good grades</a:t>
            </a:r>
            <a:r>
              <a:rPr lang="en-GB" dirty="0"/>
              <a:t>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70FC1B-F37B-BBC7-55C2-210DDB6FBF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6098" y="1142640"/>
            <a:ext cx="2988000" cy="162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14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6E6FE-4C4E-D872-92AB-CC9A789E4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18" y="-109872"/>
            <a:ext cx="21004920" cy="2285280"/>
          </a:xfrm>
        </p:spPr>
        <p:txBody>
          <a:bodyPr/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0F0835-D510-8723-BE67-DD766A38874E}"/>
              </a:ext>
            </a:extLst>
          </p:cNvPr>
          <p:cNvSpPr/>
          <p:nvPr/>
        </p:nvSpPr>
        <p:spPr>
          <a:xfrm>
            <a:off x="1284992" y="3171702"/>
            <a:ext cx="6552000" cy="79920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may consider yourself to be an organised person but Moore et al (2010, p135) suggests that everyone should be aware of the three time management challenges that students face.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B91557-BE48-85E1-5963-C67946BB3172}"/>
              </a:ext>
            </a:extLst>
          </p:cNvPr>
          <p:cNvSpPr/>
          <p:nvPr/>
        </p:nvSpPr>
        <p:spPr>
          <a:xfrm>
            <a:off x="11668538" y="6880859"/>
            <a:ext cx="1458398" cy="3322745"/>
          </a:xfrm>
          <a:custGeom>
            <a:avLst/>
            <a:gdLst>
              <a:gd name="connsiteX0" fmla="*/ 0 w 473056"/>
              <a:gd name="connsiteY0" fmla="*/ 0 h 965199"/>
              <a:gd name="connsiteX1" fmla="*/ 236528 w 473056"/>
              <a:gd name="connsiteY1" fmla="*/ 0 h 965199"/>
              <a:gd name="connsiteX2" fmla="*/ 236528 w 473056"/>
              <a:gd name="connsiteY2" fmla="*/ 965199 h 965199"/>
              <a:gd name="connsiteX3" fmla="*/ 473056 w 473056"/>
              <a:gd name="connsiteY3" fmla="*/ 965199 h 965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199">
                <a:moveTo>
                  <a:pt x="0" y="0"/>
                </a:moveTo>
                <a:lnTo>
                  <a:pt x="236528" y="0"/>
                </a:lnTo>
                <a:lnTo>
                  <a:pt x="236528" y="965199"/>
                </a:lnTo>
                <a:lnTo>
                  <a:pt x="473056" y="965199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7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780B9-82E3-C5C7-051D-52339ADCB773}"/>
              </a:ext>
            </a:extLst>
          </p:cNvPr>
          <p:cNvSpPr/>
          <p:nvPr/>
        </p:nvSpPr>
        <p:spPr>
          <a:xfrm>
            <a:off x="9824915" y="6858000"/>
            <a:ext cx="1843623" cy="45719"/>
          </a:xfrm>
          <a:custGeom>
            <a:avLst/>
            <a:gdLst>
              <a:gd name="connsiteX0" fmla="*/ 0 w 473056"/>
              <a:gd name="connsiteY0" fmla="*/ 45720 h 91440"/>
              <a:gd name="connsiteX1" fmla="*/ 473056 w 473056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3056" h="91440">
                <a:moveTo>
                  <a:pt x="0" y="45720"/>
                </a:moveTo>
                <a:lnTo>
                  <a:pt x="473056" y="4572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37402" tIns="33893" rIns="237402" bIns="33895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3EB3F3A-6905-10F9-8CEC-FD55D0AD3A56}"/>
              </a:ext>
            </a:extLst>
          </p:cNvPr>
          <p:cNvSpPr/>
          <p:nvPr/>
        </p:nvSpPr>
        <p:spPr>
          <a:xfrm>
            <a:off x="12397736" y="3941858"/>
            <a:ext cx="729199" cy="2939001"/>
          </a:xfrm>
          <a:custGeom>
            <a:avLst/>
            <a:gdLst>
              <a:gd name="connsiteX0" fmla="*/ 0 w 473056"/>
              <a:gd name="connsiteY0" fmla="*/ 965200 h 965200"/>
              <a:gd name="connsiteX1" fmla="*/ 236528 w 473056"/>
              <a:gd name="connsiteY1" fmla="*/ 965200 h 965200"/>
              <a:gd name="connsiteX2" fmla="*/ 236528 w 473056"/>
              <a:gd name="connsiteY2" fmla="*/ 0 h 965200"/>
              <a:gd name="connsiteX3" fmla="*/ 473056 w 473056"/>
              <a:gd name="connsiteY3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200">
                <a:moveTo>
                  <a:pt x="0" y="965200"/>
                </a:moveTo>
                <a:lnTo>
                  <a:pt x="236528" y="965200"/>
                </a:lnTo>
                <a:lnTo>
                  <a:pt x="236528" y="0"/>
                </a:lnTo>
                <a:lnTo>
                  <a:pt x="473056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8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CFA0E60-9C01-A624-9CC4-342225C23707}"/>
              </a:ext>
            </a:extLst>
          </p:cNvPr>
          <p:cNvSpPr/>
          <p:nvPr/>
        </p:nvSpPr>
        <p:spPr>
          <a:xfrm rot="16200000">
            <a:off x="5076001" y="6825395"/>
            <a:ext cx="8676000" cy="772160"/>
          </a:xfrm>
          <a:custGeom>
            <a:avLst/>
            <a:gdLst>
              <a:gd name="connsiteX0" fmla="*/ 0 w 4064000"/>
              <a:gd name="connsiteY0" fmla="*/ 0 h 772160"/>
              <a:gd name="connsiteX1" fmla="*/ 4064000 w 4064000"/>
              <a:gd name="connsiteY1" fmla="*/ 0 h 772160"/>
              <a:gd name="connsiteX2" fmla="*/ 4064000 w 4064000"/>
              <a:gd name="connsiteY2" fmla="*/ 772160 h 772160"/>
              <a:gd name="connsiteX3" fmla="*/ 0 w 4064000"/>
              <a:gd name="connsiteY3" fmla="*/ 772160 h 772160"/>
              <a:gd name="connsiteX4" fmla="*/ 0 w 4064000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64000" h="772160">
                <a:moveTo>
                  <a:pt x="0" y="0"/>
                </a:moveTo>
                <a:lnTo>
                  <a:pt x="4064000" y="0"/>
                </a:lnTo>
                <a:lnTo>
                  <a:pt x="4064000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39" tIns="15240" rIns="15240" bIns="15240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challenges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3DFC8D-B667-6E3F-84C1-C483074659B8}"/>
              </a:ext>
            </a:extLst>
          </p:cNvPr>
          <p:cNvSpPr/>
          <p:nvPr/>
        </p:nvSpPr>
        <p:spPr>
          <a:xfrm>
            <a:off x="13126936" y="3420958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Not having a realistic plan or no plan at all for time management. 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ED110A-0703-D9C2-D4C5-E3CB0091917D}"/>
              </a:ext>
            </a:extLst>
          </p:cNvPr>
          <p:cNvSpPr/>
          <p:nvPr/>
        </p:nvSpPr>
        <p:spPr>
          <a:xfrm>
            <a:off x="13207865" y="6329475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Procrastination: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 of starting some tasks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0ADCCFB-D1F5-5D6E-6121-325D29C2C98D}"/>
              </a:ext>
            </a:extLst>
          </p:cNvPr>
          <p:cNvSpPr/>
          <p:nvPr/>
        </p:nvSpPr>
        <p:spPr>
          <a:xfrm>
            <a:off x="13207865" y="9339025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Aiming to get ‘perfect’, which causes tasks to stack up.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01A286-1338-6D95-F70C-30BAF7468EFA}"/>
              </a:ext>
            </a:extLst>
          </p:cNvPr>
          <p:cNvCxnSpPr>
            <a:stCxn id="16" idx="1"/>
          </p:cNvCxnSpPr>
          <p:nvPr/>
        </p:nvCxnSpPr>
        <p:spPr>
          <a:xfrm>
            <a:off x="12762336" y="6880859"/>
            <a:ext cx="445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391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64717-D785-55C8-E3DC-5125B324D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529" y="0"/>
            <a:ext cx="21004920" cy="2285280"/>
          </a:xfrm>
        </p:spPr>
        <p:txBody>
          <a:bodyPr/>
          <a:lstStyle/>
          <a:p>
            <a:r>
              <a:rPr lang="en-GB" sz="6000" b="1" dirty="0"/>
              <a:t>Competing Priorities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8D8067-1235-5152-6311-029DEB5CDCD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28289" y="2730640"/>
            <a:ext cx="3600000" cy="32782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694ADD-DA0F-2798-F096-EFEABF61C99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7517" y="7783921"/>
            <a:ext cx="4248000" cy="32397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B3C571-E7A2-DF72-5AD4-BF2D21105CF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7666" y="2599952"/>
            <a:ext cx="3168000" cy="3153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5010B6-CBDB-092D-925B-8DE6023C1876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188438" y="4459852"/>
            <a:ext cx="4104000" cy="397801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5E3E5A-F7DD-2982-240A-A205AA4D877E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2849666" y="7103598"/>
            <a:ext cx="3636000" cy="3636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A59E36-5244-451F-9B55-4BFE31091CF0}"/>
              </a:ext>
            </a:extLst>
          </p:cNvPr>
          <p:cNvSpPr txBox="1"/>
          <p:nvPr/>
        </p:nvSpPr>
        <p:spPr>
          <a:xfrm>
            <a:off x="2265223" y="6192689"/>
            <a:ext cx="1840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Friends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1647B9-5603-BCD8-FC1A-750038A27F4C}"/>
              </a:ext>
            </a:extLst>
          </p:cNvPr>
          <p:cNvSpPr txBox="1"/>
          <p:nvPr/>
        </p:nvSpPr>
        <p:spPr>
          <a:xfrm>
            <a:off x="2769429" y="1124597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Family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216634-775F-CB17-AA47-40804152BDE2}"/>
              </a:ext>
            </a:extLst>
          </p:cNvPr>
          <p:cNvSpPr txBox="1"/>
          <p:nvPr/>
        </p:nvSpPr>
        <p:spPr>
          <a:xfrm>
            <a:off x="9144000" y="8398378"/>
            <a:ext cx="2593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Romance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519432-D7D1-082A-BD31-580F6D4959A2}"/>
              </a:ext>
            </a:extLst>
          </p:cNvPr>
          <p:cNvSpPr txBox="1"/>
          <p:nvPr/>
        </p:nvSpPr>
        <p:spPr>
          <a:xfrm>
            <a:off x="13482771" y="10181959"/>
            <a:ext cx="3783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Social Media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FC09B1-95F9-BA6D-A4B5-27A63E83F72C}"/>
              </a:ext>
            </a:extLst>
          </p:cNvPr>
          <p:cNvSpPr txBox="1"/>
          <p:nvPr/>
        </p:nvSpPr>
        <p:spPr>
          <a:xfrm>
            <a:off x="14362419" y="5950957"/>
            <a:ext cx="2024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Work</a:t>
            </a:r>
          </a:p>
        </p:txBody>
      </p:sp>
    </p:spTree>
    <p:extLst>
      <p:ext uri="{BB962C8B-B14F-4D97-AF65-F5344CB8AC3E}">
        <p14:creationId xmlns:p14="http://schemas.microsoft.com/office/powerpoint/2010/main" val="4059836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68305-A064-0637-FB6B-7DF2AAFEA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529" y="-240136"/>
            <a:ext cx="16724775" cy="2285280"/>
          </a:xfrm>
        </p:spPr>
        <p:txBody>
          <a:bodyPr/>
          <a:lstStyle/>
          <a:p>
            <a:r>
              <a:rPr lang="en-GB" sz="6000" b="1" dirty="0"/>
              <a:t>Class Activity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122B81-81E9-BD90-9D06-8BEB72B73452}"/>
              </a:ext>
            </a:extLst>
          </p:cNvPr>
          <p:cNvSpPr txBox="1"/>
          <p:nvPr/>
        </p:nvSpPr>
        <p:spPr>
          <a:xfrm>
            <a:off x="370530" y="1749288"/>
            <a:ext cx="16963314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 groups of 3-4 students, discuss the following: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endParaRPr lang="en-US" alt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How do you manage your time?</a:t>
            </a: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do you do when unexpected circumstances arise?</a:t>
            </a: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Choose a team member to share your observations with the rest of the class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2581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CustomShape 1"/>
          <p:cNvSpPr/>
          <p:nvPr/>
        </p:nvSpPr>
        <p:spPr>
          <a:xfrm>
            <a:off x="-1616055" y="-33331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Diagnose Your Difficulties</a:t>
            </a:r>
            <a:endParaRPr lang="en-GB" sz="8000" b="1" spc="-1" dirty="0">
              <a:latin typeface="Arial"/>
            </a:endParaRPr>
          </a:p>
        </p:txBody>
      </p:sp>
      <p:sp>
        <p:nvSpPr>
          <p:cNvPr id="125" name="CustomShape 2"/>
          <p:cNvSpPr/>
          <p:nvPr/>
        </p:nvSpPr>
        <p:spPr>
          <a:xfrm>
            <a:off x="556592" y="809325"/>
            <a:ext cx="1612127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4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In order to manage your time more effectively it is important to analyse where you are wasting time.</a:t>
            </a:r>
            <a:endParaRPr lang="en-GB" sz="54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4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To do this we can utilise the R-A-C method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Record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-2301855" y="-71365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>
                <a:latin typeface="Mission Gothic Bold"/>
                <a:ea typeface="Mission Gothic Bold"/>
              </a:rPr>
              <a:t>R-A-C Method Explained</a:t>
            </a:r>
            <a:endParaRPr lang="en-GB" sz="80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C9BAA207-0FA4-E676-EC5B-F7D406229D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7856" y="1366397"/>
            <a:ext cx="14760000" cy="68647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154B5C-B184-D3D8-2E95-5FEA4020A284}"/>
              </a:ext>
            </a:extLst>
          </p:cNvPr>
          <p:cNvSpPr txBox="1"/>
          <p:nvPr/>
        </p:nvSpPr>
        <p:spPr>
          <a:xfrm>
            <a:off x="1073426" y="8885582"/>
            <a:ext cx="1381539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Video :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https://youtu.be/x7RRAvdqeY0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2713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CustomShape 1"/>
          <p:cNvSpPr/>
          <p:nvPr/>
        </p:nvSpPr>
        <p:spPr>
          <a:xfrm>
            <a:off x="-1358460" y="-51503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WHAT IS PROCRASTINATION?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62C7F7-C0DF-CD4D-3F61-86636057D4B6}"/>
              </a:ext>
            </a:extLst>
          </p:cNvPr>
          <p:cNvSpPr txBox="1"/>
          <p:nvPr/>
        </p:nvSpPr>
        <p:spPr>
          <a:xfrm>
            <a:off x="516835" y="1770242"/>
            <a:ext cx="17135061" cy="707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‘Procrastination’ means putting off a task you should be doing. 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So, for example, you need to get your homework done, but instead you: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make a cup of tea,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then go on your phone,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then have a chat with someone in the kitchen…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40 minutes later you haven’t even begun doing your homework.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CustomShape 1"/>
          <p:cNvSpPr/>
          <p:nvPr/>
        </p:nvSpPr>
        <p:spPr>
          <a:xfrm>
            <a:off x="-1358880" y="-2849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The Science Of Procrastination </a:t>
            </a:r>
            <a:endParaRPr lang="en-GB" sz="8000" b="1" spc="-1" dirty="0">
              <a:latin typeface="Arial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-1358880" y="323856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35040" indent="-634320">
              <a:spcBef>
                <a:spcPts val="5899"/>
              </a:spcBef>
              <a:buClr>
                <a:srgbClr val="686F76"/>
              </a:buClr>
              <a:buSzPct val="75000"/>
              <a:buFont typeface="Symbol"/>
              <a:buChar char=""/>
            </a:pPr>
            <a:endParaRPr lang="en-GB" sz="52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3060C67A-ADEB-25C8-6E49-064B7CBED6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015" y="1846426"/>
            <a:ext cx="11088000" cy="62287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8BACE2-1DA0-37FD-C9A6-6765A719E7E4}"/>
              </a:ext>
            </a:extLst>
          </p:cNvPr>
          <p:cNvSpPr txBox="1"/>
          <p:nvPr/>
        </p:nvSpPr>
        <p:spPr>
          <a:xfrm>
            <a:off x="536713" y="8694269"/>
            <a:ext cx="922351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https://youtu.be/4P785j15Tzk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8086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CustomShape 1"/>
          <p:cNvSpPr/>
          <p:nvPr/>
        </p:nvSpPr>
        <p:spPr>
          <a:xfrm>
            <a:off x="-1587480" y="-33331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Why Do We Procrastinate?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0BE91C-E698-2F41-9A03-93A4986564E6}"/>
              </a:ext>
            </a:extLst>
          </p:cNvPr>
          <p:cNvSpPr txBox="1"/>
          <p:nvPr/>
        </p:nvSpPr>
        <p:spPr>
          <a:xfrm>
            <a:off x="357809" y="1951965"/>
            <a:ext cx="17234452" cy="36715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 task may be too unpleasant to face, or too difficult, or very tedious, or boring,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OR there simply may be so many other more interesting things to pull your attention away that you struggle to keep on track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416424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89A35C-EC61-8D0A-BC37-E5BB77E8B726}"/>
              </a:ext>
            </a:extLst>
          </p:cNvPr>
          <p:cNvSpPr/>
          <p:nvPr/>
        </p:nvSpPr>
        <p:spPr>
          <a:xfrm>
            <a:off x="1305339" y="1098000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13298775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CustomShape 1"/>
          <p:cNvSpPr/>
          <p:nvPr/>
        </p:nvSpPr>
        <p:spPr>
          <a:xfrm>
            <a:off x="-1758930" y="-27616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Strategies To Prevent Procrastination </a:t>
            </a:r>
            <a:endParaRPr lang="en-GB" sz="8000" b="1" spc="-1" dirty="0">
              <a:latin typeface="Arial"/>
            </a:endParaRPr>
          </a:p>
        </p:txBody>
      </p:sp>
      <p:sp>
        <p:nvSpPr>
          <p:cNvPr id="135" name="CustomShape 2"/>
          <p:cNvSpPr/>
          <p:nvPr/>
        </p:nvSpPr>
        <p:spPr>
          <a:xfrm>
            <a:off x="332689" y="1174228"/>
            <a:ext cx="16821682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There are many </a:t>
            </a:r>
            <a:r>
              <a:rPr lang="en-GB" sz="5200" b="1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strategies to prevent procrastination</a:t>
            </a: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. Here is a list of effective methods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1. Take</a:t>
            </a: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action.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2. Salami Technique. 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3. Five minutes.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4.Work on related tasks.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5. Do the hardest bits first. 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9E38B3-56A5-7FB1-057C-518EA48E5E44}"/>
              </a:ext>
            </a:extLst>
          </p:cNvPr>
          <p:cNvSpPr txBox="1"/>
          <p:nvPr/>
        </p:nvSpPr>
        <p:spPr>
          <a:xfrm>
            <a:off x="9144000" y="3885166"/>
            <a:ext cx="9234226" cy="5945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6. Set goals. 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7. Make commitments.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8. Reward yourself for achievement.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9.Change subjects regularly</a:t>
            </a:r>
            <a:endParaRPr lang="en-GB" sz="5200" dirty="0"/>
          </a:p>
        </p:txBody>
      </p:sp>
    </p:spTree>
    <p:extLst>
      <p:ext uri="{BB962C8B-B14F-4D97-AF65-F5344CB8AC3E}">
        <p14:creationId xmlns:p14="http://schemas.microsoft.com/office/powerpoint/2010/main" val="39336217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CustomShape 1"/>
          <p:cNvSpPr/>
          <p:nvPr/>
        </p:nvSpPr>
        <p:spPr>
          <a:xfrm>
            <a:off x="-1358460" y="-482924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3 Strategies In Detail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365F2E-B03B-A8C4-EDFF-C13135BE4C09}"/>
              </a:ext>
            </a:extLst>
          </p:cNvPr>
          <p:cNvSpPr txBox="1"/>
          <p:nvPr/>
        </p:nvSpPr>
        <p:spPr>
          <a:xfrm>
            <a:off x="775252" y="1524060"/>
            <a:ext cx="16797131" cy="6846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Now we will take a closer look at three of the strategies to help prevent procrastination.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1. The Salami Technique 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2. Making Commitments 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3. Rewarding Yourself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-2187555" y="-598086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1. The Salami Technique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5DE442-6960-795D-3B67-5B47627F9276}"/>
              </a:ext>
            </a:extLst>
          </p:cNvPr>
          <p:cNvSpPr txBox="1"/>
          <p:nvPr/>
        </p:nvSpPr>
        <p:spPr>
          <a:xfrm>
            <a:off x="9436843" y="1687194"/>
            <a:ext cx="33432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Main Task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5A0B334-4A20-06AF-0205-1D344AAF7BF4}"/>
              </a:ext>
            </a:extLst>
          </p:cNvPr>
          <p:cNvCxnSpPr>
            <a:stCxn id="2" idx="2"/>
          </p:cNvCxnSpPr>
          <p:nvPr/>
        </p:nvCxnSpPr>
        <p:spPr>
          <a:xfrm flipH="1">
            <a:off x="11065618" y="2610524"/>
            <a:ext cx="42863" cy="77012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5E54366-64CE-0F68-E224-D39E6AD46FCE}"/>
              </a:ext>
            </a:extLst>
          </p:cNvPr>
          <p:cNvCxnSpPr/>
          <p:nvPr/>
        </p:nvCxnSpPr>
        <p:spPr>
          <a:xfrm>
            <a:off x="11108479" y="3552979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7E5EFB-A5C2-0004-A556-65C90DCAD64C}"/>
              </a:ext>
            </a:extLst>
          </p:cNvPr>
          <p:cNvCxnSpPr/>
          <p:nvPr/>
        </p:nvCxnSpPr>
        <p:spPr>
          <a:xfrm>
            <a:off x="11108480" y="4953154"/>
            <a:ext cx="2443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2F487B-51BA-CADD-E0E9-48747B345F8D}"/>
              </a:ext>
            </a:extLst>
          </p:cNvPr>
          <p:cNvCxnSpPr/>
          <p:nvPr/>
        </p:nvCxnSpPr>
        <p:spPr>
          <a:xfrm>
            <a:off x="11108479" y="6461139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7961C-4EC3-729B-36A4-8C9B08944DF2}"/>
              </a:ext>
            </a:extLst>
          </p:cNvPr>
          <p:cNvCxnSpPr/>
          <p:nvPr/>
        </p:nvCxnSpPr>
        <p:spPr>
          <a:xfrm>
            <a:off x="11108479" y="7753504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CA9A657-5437-9EEF-23A6-EC6C371FE4F5}"/>
              </a:ext>
            </a:extLst>
          </p:cNvPr>
          <p:cNvCxnSpPr/>
          <p:nvPr/>
        </p:nvCxnSpPr>
        <p:spPr>
          <a:xfrm>
            <a:off x="11065617" y="8953654"/>
            <a:ext cx="2343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8E7F9D3-B64A-8669-C4A1-EA32AFFAE6FF}"/>
              </a:ext>
            </a:extLst>
          </p:cNvPr>
          <p:cNvCxnSpPr/>
          <p:nvPr/>
        </p:nvCxnSpPr>
        <p:spPr>
          <a:xfrm>
            <a:off x="11065617" y="10311754"/>
            <a:ext cx="2343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CD95308-2B48-4CC9-D62D-5F5183EFF002}"/>
              </a:ext>
            </a:extLst>
          </p:cNvPr>
          <p:cNvSpPr txBox="1"/>
          <p:nvPr/>
        </p:nvSpPr>
        <p:spPr>
          <a:xfrm>
            <a:off x="13437342" y="3009876"/>
            <a:ext cx="4057649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BD6CB6-4BB5-080E-17FB-88F08565A7A4}"/>
              </a:ext>
            </a:extLst>
          </p:cNvPr>
          <p:cNvSpPr txBox="1"/>
          <p:nvPr/>
        </p:nvSpPr>
        <p:spPr>
          <a:xfrm>
            <a:off x="13480206" y="4465986"/>
            <a:ext cx="4257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32F06E3-2F6F-0037-7AAF-B6E04D593E9E}"/>
              </a:ext>
            </a:extLst>
          </p:cNvPr>
          <p:cNvSpPr txBox="1"/>
          <p:nvPr/>
        </p:nvSpPr>
        <p:spPr>
          <a:xfrm>
            <a:off x="13380193" y="5979502"/>
            <a:ext cx="4086223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6D21C7-61E6-EEE4-E68A-081B4AF166AB}"/>
              </a:ext>
            </a:extLst>
          </p:cNvPr>
          <p:cNvSpPr txBox="1"/>
          <p:nvPr/>
        </p:nvSpPr>
        <p:spPr>
          <a:xfrm>
            <a:off x="13437342" y="7297025"/>
            <a:ext cx="4257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D114CD1-82F5-DD1F-87C5-86456A3CC314}"/>
              </a:ext>
            </a:extLst>
          </p:cNvPr>
          <p:cNvSpPr txBox="1"/>
          <p:nvPr/>
        </p:nvSpPr>
        <p:spPr>
          <a:xfrm>
            <a:off x="13480205" y="8491989"/>
            <a:ext cx="417195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4B5245E-4AF0-23B0-C26D-322E1D38F1AC}"/>
              </a:ext>
            </a:extLst>
          </p:cNvPr>
          <p:cNvSpPr txBox="1"/>
          <p:nvPr/>
        </p:nvSpPr>
        <p:spPr>
          <a:xfrm>
            <a:off x="13408768" y="9686953"/>
            <a:ext cx="4638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25823-C305-96C2-707A-C3C6C3DE0634}"/>
              </a:ext>
            </a:extLst>
          </p:cNvPr>
          <p:cNvSpPr txBox="1"/>
          <p:nvPr/>
        </p:nvSpPr>
        <p:spPr>
          <a:xfrm>
            <a:off x="576470" y="1687194"/>
            <a:ext cx="8090452" cy="8288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salami technique involves breaking down the task to its smallest parts and then working through each of them in order until the task is complete.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This is really effective if you have a big piece of work to do and you’re finding it hard to get started</a:t>
            </a:r>
            <a:r>
              <a:rPr lang="en-GB" dirty="0"/>
              <a:t>. 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CustomShape 1"/>
          <p:cNvSpPr/>
          <p:nvPr/>
        </p:nvSpPr>
        <p:spPr>
          <a:xfrm>
            <a:off x="-2216130" y="-50476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2. Making Commitments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43B29E-BDD7-88F2-C5E0-82CEA62B6CE0}"/>
              </a:ext>
            </a:extLst>
          </p:cNvPr>
          <p:cNvSpPr txBox="1"/>
          <p:nvPr/>
        </p:nvSpPr>
        <p:spPr>
          <a:xfrm>
            <a:off x="477077" y="1252331"/>
            <a:ext cx="17154939" cy="9927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Research has found that students work best when they are given tight deadlines for projects and assignments; they achieve higher grades and experience less stress.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If you are working on a large piece, such as studying towards the leaving certificate, you can give yourself deadlines to have different topics covered within a subject by specific dates.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This will help keep you on track and make sure you cover ALL of the material for a subject in time for the exams.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ustomShape 1"/>
          <p:cNvSpPr/>
          <p:nvPr/>
        </p:nvSpPr>
        <p:spPr>
          <a:xfrm>
            <a:off x="-1681901" y="-417444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3. Reward Yourself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94DC8A-3964-1DCB-0278-0A57407306B8}"/>
              </a:ext>
            </a:extLst>
          </p:cNvPr>
          <p:cNvSpPr txBox="1"/>
          <p:nvPr/>
        </p:nvSpPr>
        <p:spPr>
          <a:xfrm>
            <a:off x="516834" y="1013070"/>
            <a:ext cx="17135061" cy="6603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Study doesn’t have to be all pain no gain!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When you get a piece of work done effectively without wasting time you should reward yourself with a cup of tea, a chocolate biscuit, a quick break from the books.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Having this reward at the end of the task will keep you motivated towards completing it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/>
          <p:cNvSpPr/>
          <p:nvPr/>
        </p:nvSpPr>
        <p:spPr>
          <a:xfrm>
            <a:off x="-1537784" y="-43891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TIME MANAGEMENT STRATEGIES</a:t>
            </a:r>
            <a:endParaRPr lang="en-GB" sz="8000" b="1" spc="-1" dirty="0">
              <a:latin typeface="Arial"/>
            </a:endParaRPr>
          </a:p>
        </p:txBody>
      </p:sp>
      <p:sp>
        <p:nvSpPr>
          <p:cNvPr id="147" name="CustomShape 2"/>
          <p:cNvSpPr/>
          <p:nvPr/>
        </p:nvSpPr>
        <p:spPr>
          <a:xfrm>
            <a:off x="666218" y="-280612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The 4D Strategy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Eisenhower Decision Making Matrix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SMART Goals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‘To do’ lists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37C7A-B123-F5CD-4F16-8FB8BA110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4" y="0"/>
            <a:ext cx="21004920" cy="2285280"/>
          </a:xfrm>
        </p:spPr>
        <p:txBody>
          <a:bodyPr/>
          <a:lstStyle/>
          <a:p>
            <a:r>
              <a:rPr lang="en-GB" sz="6000" dirty="0"/>
              <a:t>The 4D Strategy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C51747-CA3B-93D1-4E1B-FF0C322FEA08}"/>
              </a:ext>
            </a:extLst>
          </p:cNvPr>
          <p:cNvSpPr txBox="1"/>
          <p:nvPr/>
        </p:nvSpPr>
        <p:spPr>
          <a:xfrm>
            <a:off x="625478" y="1763464"/>
            <a:ext cx="17388000" cy="8126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 outline the 4D approach to managing time. </a:t>
            </a:r>
          </a:p>
          <a:p>
            <a:pPr>
              <a:lnSpc>
                <a:spcPct val="150000"/>
              </a:lnSpc>
            </a:pPr>
            <a:endParaRPr lang="en-GB" sz="3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4Ds are: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3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200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ditch it</a:t>
            </a:r>
            <a:r>
              <a:rPr lang="en-GB" sz="3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identify things that do not really need doing and abandon these.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learning to ice-skate.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200" i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putting things off until after assignments have been completed.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redecorating the kitchen.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get your work done </a:t>
            </a:r>
            <a:r>
              <a:rPr lang="en-GB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household chores.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5738EB-B3DE-286A-799E-29CD54847DCB}"/>
              </a:ext>
            </a:extLst>
          </p:cNvPr>
          <p:cNvSpPr txBox="1"/>
          <p:nvPr/>
        </p:nvSpPr>
        <p:spPr>
          <a:xfrm>
            <a:off x="625478" y="10198210"/>
            <a:ext cx="15696000" cy="1754326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753769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57CBA-08E3-EE78-AEDE-F892C09E5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666" y="0"/>
            <a:ext cx="15753690" cy="2285280"/>
          </a:xfrm>
        </p:spPr>
        <p:txBody>
          <a:bodyPr/>
          <a:lstStyle/>
          <a:p>
            <a:r>
              <a:rPr lang="en-GB" sz="6000" dirty="0"/>
              <a:t>The Pomodoro Technique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0B02CC-B825-0158-9E8A-DF54C2A31C5B}"/>
              </a:ext>
            </a:extLst>
          </p:cNvPr>
          <p:cNvSpPr/>
          <p:nvPr/>
        </p:nvSpPr>
        <p:spPr>
          <a:xfrm>
            <a:off x="830343" y="1832179"/>
            <a:ext cx="16308000" cy="1548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Burroughs (2019, p102) outlines the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Pomodoro Technique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time management technique developed by France Cirillo, an Italian student in the 1980’s.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4C22AB-1403-F5B3-B497-68CC442997F1}"/>
              </a:ext>
            </a:extLst>
          </p:cNvPr>
          <p:cNvSpPr txBox="1"/>
          <p:nvPr/>
        </p:nvSpPr>
        <p:spPr>
          <a:xfrm>
            <a:off x="576845" y="4238088"/>
            <a:ext cx="14294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does the Pomodoro Technique involve? 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BAEF2E0-DFF5-A1C7-7547-4CF99C1A0754}"/>
              </a:ext>
            </a:extLst>
          </p:cNvPr>
          <p:cNvSpPr/>
          <p:nvPr/>
        </p:nvSpPr>
        <p:spPr>
          <a:xfrm>
            <a:off x="830343" y="3808611"/>
            <a:ext cx="17352000" cy="5832000"/>
          </a:xfrm>
          <a:prstGeom prst="rightArrow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AB2244-764A-D854-D9BF-6A731DF89ACC}"/>
              </a:ext>
            </a:extLst>
          </p:cNvPr>
          <p:cNvSpPr txBox="1"/>
          <p:nvPr/>
        </p:nvSpPr>
        <p:spPr>
          <a:xfrm>
            <a:off x="830343" y="10467636"/>
            <a:ext cx="16452000" cy="15696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Cirillo found that by focusing completely for just 25mins at a time, followed by a 5 mins break, he was able to be more productive, in four cycles than in 4 hours of his usual study time. You can install the app for free.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DE72D3B-A8A1-3FD8-16E9-E20E8CEB32B2}"/>
              </a:ext>
            </a:extLst>
          </p:cNvPr>
          <p:cNvSpPr/>
          <p:nvPr/>
        </p:nvSpPr>
        <p:spPr>
          <a:xfrm>
            <a:off x="986039" y="5557249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BD025EF-F790-0278-4203-3BD61339C241}"/>
              </a:ext>
            </a:extLst>
          </p:cNvPr>
          <p:cNvSpPr/>
          <p:nvPr/>
        </p:nvSpPr>
        <p:spPr>
          <a:xfrm>
            <a:off x="3303499" y="5493204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A6F7419-F73E-2094-0B8D-9ADC3657F0AC}"/>
              </a:ext>
            </a:extLst>
          </p:cNvPr>
          <p:cNvSpPr/>
          <p:nvPr/>
        </p:nvSpPr>
        <p:spPr>
          <a:xfrm>
            <a:off x="5720053" y="5531860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21AAF3-E29B-313A-EA97-08C05EE9B287}"/>
              </a:ext>
            </a:extLst>
          </p:cNvPr>
          <p:cNvSpPr/>
          <p:nvPr/>
        </p:nvSpPr>
        <p:spPr>
          <a:xfrm>
            <a:off x="8136607" y="5531860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C2AD462-C20C-11F1-0496-1C4C2681BCA9}"/>
              </a:ext>
            </a:extLst>
          </p:cNvPr>
          <p:cNvSpPr/>
          <p:nvPr/>
        </p:nvSpPr>
        <p:spPr>
          <a:xfrm>
            <a:off x="10553161" y="5486624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43676D-0743-28B5-731D-311D9FAF3E99}"/>
              </a:ext>
            </a:extLst>
          </p:cNvPr>
          <p:cNvSpPr/>
          <p:nvPr/>
        </p:nvSpPr>
        <p:spPr>
          <a:xfrm>
            <a:off x="12940857" y="5557249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AC3B36A-C8BB-6CE5-5B98-6BA232A25787}"/>
              </a:ext>
            </a:extLst>
          </p:cNvPr>
          <p:cNvSpPr/>
          <p:nvPr/>
        </p:nvSpPr>
        <p:spPr>
          <a:xfrm>
            <a:off x="15273073" y="5702624"/>
            <a:ext cx="2448000" cy="1872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</p:spTree>
    <p:extLst>
      <p:ext uri="{BB962C8B-B14F-4D97-AF65-F5344CB8AC3E}">
        <p14:creationId xmlns:p14="http://schemas.microsoft.com/office/powerpoint/2010/main" val="22783876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30C404-B978-0230-2674-FF20FFFC4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>
            <a:extLst>
              <a:ext uri="{FF2B5EF4-FFF2-40B4-BE49-F238E27FC236}">
                <a16:creationId xmlns:a16="http://schemas.microsoft.com/office/drawing/2014/main" id="{2BD34E6F-C004-5087-0015-771CD023D520}"/>
              </a:ext>
            </a:extLst>
          </p:cNvPr>
          <p:cNvSpPr/>
          <p:nvPr/>
        </p:nvSpPr>
        <p:spPr>
          <a:xfrm>
            <a:off x="-1358460" y="-498553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8000" dirty="0" err="1">
                <a:latin typeface="Arial" panose="020B0604020202020204" pitchFamily="34" charset="0"/>
                <a:cs typeface="Arial" panose="020B0604020202020204" pitchFamily="34" charset="0"/>
              </a:rPr>
              <a:t>Einesenhower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3C82EDF-4C78-2017-6D70-C08AA89295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0433370"/>
              </p:ext>
            </p:extLst>
          </p:nvPr>
        </p:nvGraphicFramePr>
        <p:xfrm>
          <a:off x="2029171" y="3348000"/>
          <a:ext cx="13788000" cy="70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502DBF2-C847-E32A-DC34-9229597373C4}"/>
              </a:ext>
            </a:extLst>
          </p:cNvPr>
          <p:cNvSpPr txBox="1"/>
          <p:nvPr/>
        </p:nvSpPr>
        <p:spPr>
          <a:xfrm>
            <a:off x="4492487" y="3092429"/>
            <a:ext cx="2842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Urgent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6948A1-1BE7-F6D4-096F-86F09C6A3050}"/>
              </a:ext>
            </a:extLst>
          </p:cNvPr>
          <p:cNvSpPr txBox="1"/>
          <p:nvPr/>
        </p:nvSpPr>
        <p:spPr>
          <a:xfrm>
            <a:off x="11330607" y="3055612"/>
            <a:ext cx="4015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Not  Urgent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1D04B2-81DE-9F22-84DC-C6F27FBAD1B0}"/>
              </a:ext>
            </a:extLst>
          </p:cNvPr>
          <p:cNvSpPr txBox="1"/>
          <p:nvPr/>
        </p:nvSpPr>
        <p:spPr>
          <a:xfrm rot="16200000">
            <a:off x="-666041" y="2800042"/>
            <a:ext cx="5390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70A468-02C0-0F43-C0E6-4EAA42ECE724}"/>
              </a:ext>
            </a:extLst>
          </p:cNvPr>
          <p:cNvSpPr txBox="1"/>
          <p:nvPr/>
        </p:nvSpPr>
        <p:spPr>
          <a:xfrm rot="16200000">
            <a:off x="130981" y="7542716"/>
            <a:ext cx="4094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Not Important</a:t>
            </a:r>
          </a:p>
        </p:txBody>
      </p:sp>
    </p:spTree>
    <p:extLst>
      <p:ext uri="{BB962C8B-B14F-4D97-AF65-F5344CB8AC3E}">
        <p14:creationId xmlns:p14="http://schemas.microsoft.com/office/powerpoint/2010/main" val="21702904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CustomShape 1"/>
          <p:cNvSpPr/>
          <p:nvPr/>
        </p:nvSpPr>
        <p:spPr>
          <a:xfrm>
            <a:off x="-1616055" y="-4190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GOAL SETTING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F8B85A-0B9C-5AC9-722C-0A89F690B7C6}"/>
              </a:ext>
            </a:extLst>
          </p:cNvPr>
          <p:cNvSpPr txBox="1"/>
          <p:nvPr/>
        </p:nvSpPr>
        <p:spPr>
          <a:xfrm>
            <a:off x="477078" y="1431235"/>
            <a:ext cx="17373600" cy="8819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When you’re studying, the temptation can be to maybe retreat to your bedroom for hours on end and state generally that you’re ‘studying’.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What exactly does ‘studying’ mean though?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Studying needs to be broken down into specific goals and targets.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Chunks of work that you want to achieve within a given time frame.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616055" y="12816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SMART Goals </a:t>
            </a:r>
            <a:endParaRPr lang="en-GB" sz="8000" b="1" spc="-1" dirty="0">
              <a:latin typeface="Arial"/>
            </a:endParaRPr>
          </a:p>
        </p:txBody>
      </p:sp>
      <p:sp>
        <p:nvSpPr>
          <p:cNvPr id="160" name="CustomShape 2"/>
          <p:cNvSpPr/>
          <p:nvPr/>
        </p:nvSpPr>
        <p:spPr>
          <a:xfrm>
            <a:off x="413480" y="1730297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The best goals are SMART goals. SMART stands for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pecific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Measurable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Actionable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Relevant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Time bound. 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E6738-E6B4-7DCC-198B-3A72A5465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00" y="-479138"/>
            <a:ext cx="15753690" cy="2285280"/>
          </a:xfrm>
        </p:spPr>
        <p:txBody>
          <a:bodyPr/>
          <a:lstStyle/>
          <a:p>
            <a:pPr algn="ctr"/>
            <a:r>
              <a:rPr lang="en-GB" sz="6000" dirty="0"/>
              <a:t>SMART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CFA8BD-85B4-F056-57D3-5279D63F8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131" y="1488246"/>
            <a:ext cx="17064000" cy="1024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045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930380" y="-4433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How To Create SMART Goals</a:t>
            </a:r>
            <a:endParaRPr lang="en-GB" sz="8000" b="1" spc="-1" dirty="0">
              <a:latin typeface="Arial"/>
            </a:endParaRP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CD05F259-701B-9C5D-B98F-E157E43217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0080" y="1841940"/>
            <a:ext cx="14400000" cy="72864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1E072C-FF6D-3B5F-6BAD-E980BBA028CF}"/>
              </a:ext>
            </a:extLst>
          </p:cNvPr>
          <p:cNvSpPr txBox="1"/>
          <p:nvPr/>
        </p:nvSpPr>
        <p:spPr>
          <a:xfrm>
            <a:off x="516835" y="9402418"/>
            <a:ext cx="12920870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https://youtu.be/1-SvuFIQjK8?si=cV22biqBXhPMdkPe</a:t>
            </a:r>
          </a:p>
        </p:txBody>
      </p:sp>
    </p:spTree>
    <p:extLst>
      <p:ext uri="{BB962C8B-B14F-4D97-AF65-F5344CB8AC3E}">
        <p14:creationId xmlns:p14="http://schemas.microsoft.com/office/powerpoint/2010/main" val="7530183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834716" y="-34891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SMART Goal Example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60C22F-08DC-AB2D-0FEE-34CAC0C15D9A}"/>
              </a:ext>
            </a:extLst>
          </p:cNvPr>
          <p:cNvSpPr txBox="1"/>
          <p:nvPr/>
        </p:nvSpPr>
        <p:spPr>
          <a:xfrm>
            <a:off x="834887" y="1649896"/>
            <a:ext cx="16936278" cy="1998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An example of a SMART study goal would be ‘Read chapter 3 history textbook, create mind-map of key points in one hour.’</a:t>
            </a:r>
          </a:p>
        </p:txBody>
      </p:sp>
    </p:spTree>
    <p:extLst>
      <p:ext uri="{BB962C8B-B14F-4D97-AF65-F5344CB8AC3E}">
        <p14:creationId xmlns:p14="http://schemas.microsoft.com/office/powerpoint/2010/main" val="9445596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CustomShape 1"/>
          <p:cNvSpPr/>
          <p:nvPr/>
        </p:nvSpPr>
        <p:spPr>
          <a:xfrm>
            <a:off x="-1673205" y="-3618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TO-DO LISTS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677B5C-3678-0D0D-C45E-1C3AC8F361D2}"/>
              </a:ext>
            </a:extLst>
          </p:cNvPr>
          <p:cNvSpPr txBox="1"/>
          <p:nvPr/>
        </p:nvSpPr>
        <p:spPr>
          <a:xfrm>
            <a:off x="457200" y="1923390"/>
            <a:ext cx="17453113" cy="5045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great way to plan out your SMART goals is to create a To-Do list.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To-Do list is a very simple device – you just list all the things you have to do on a given day or perhaps week.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 key to creating an effective to-do list is that each item on your list will be very specific – just like a SMART goal. 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CustomShape 1"/>
          <p:cNvSpPr/>
          <p:nvPr/>
        </p:nvSpPr>
        <p:spPr>
          <a:xfrm>
            <a:off x="-1673205" y="-3618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How To Create An Effective To-Do List</a:t>
            </a:r>
            <a:endParaRPr lang="en-GB" sz="8000" b="1" spc="-1" dirty="0">
              <a:latin typeface="Arial"/>
            </a:endParaRPr>
          </a:p>
        </p:txBody>
      </p:sp>
      <p:sp>
        <p:nvSpPr>
          <p:cNvPr id="162" name="CustomShape 2"/>
          <p:cNvSpPr/>
          <p:nvPr/>
        </p:nvSpPr>
        <p:spPr>
          <a:xfrm>
            <a:off x="-1930380" y="78075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35040" indent="-634320">
              <a:spcBef>
                <a:spcPts val="5899"/>
              </a:spcBef>
              <a:buClr>
                <a:srgbClr val="53585F"/>
              </a:buClr>
              <a:buSzPct val="75000"/>
              <a:buFont typeface="Symbol"/>
              <a:buChar char=""/>
            </a:pPr>
            <a:endParaRPr lang="en-GB" sz="52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F32FDDB3-2552-DD6E-5C58-6F941A5733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6400" y="1778711"/>
            <a:ext cx="11376000" cy="65696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B9DEA3-C078-9807-1CB6-AAEC85BD0CF4}"/>
              </a:ext>
            </a:extLst>
          </p:cNvPr>
          <p:cNvSpPr txBox="1"/>
          <p:nvPr/>
        </p:nvSpPr>
        <p:spPr>
          <a:xfrm>
            <a:off x="874642" y="8919652"/>
            <a:ext cx="15723705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https://youtu.be/XRDEp9JK5kg?si=C11_PinhXiDDNfiR</a:t>
            </a:r>
          </a:p>
        </p:txBody>
      </p:sp>
    </p:spTree>
    <p:extLst>
      <p:ext uri="{BB962C8B-B14F-4D97-AF65-F5344CB8AC3E}">
        <p14:creationId xmlns:p14="http://schemas.microsoft.com/office/powerpoint/2010/main" val="42478090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/>
          <p:cNvSpPr/>
          <p:nvPr/>
        </p:nvSpPr>
        <p:spPr>
          <a:xfrm>
            <a:off x="-1358460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To-Do List Class Activity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881590-60FE-F4A1-10A6-2E2228E14A8B}"/>
              </a:ext>
            </a:extLst>
          </p:cNvPr>
          <p:cNvSpPr txBox="1"/>
          <p:nvPr/>
        </p:nvSpPr>
        <p:spPr>
          <a:xfrm>
            <a:off x="477078" y="1868557"/>
            <a:ext cx="17115183" cy="9130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Take some time now to create a To-Do list using SMART goals for maybe what you have to do tomorrow or even over the course of the next week.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Now looking back at your available study time in your weekly timetable you can put the SMART goals from your To-Do list into the available study periods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 you work through each of these tasks now you can tick them off, safe in the knowledge that you’re taking charge of your time management.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b="1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a beautiful and interactive To-Do List with Excel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ED098C-A698-E50C-D437-0776AC459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FBE8614E-3F03-3EC4-177D-95F260A1F2A6}"/>
              </a:ext>
            </a:extLst>
          </p:cNvPr>
          <p:cNvSpPr/>
          <p:nvPr/>
        </p:nvSpPr>
        <p:spPr>
          <a:xfrm>
            <a:off x="-1358460" y="-578066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Independent Study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4780B2-AD8C-5FA0-D8EE-4792D4A65006}"/>
              </a:ext>
            </a:extLst>
          </p:cNvPr>
          <p:cNvSpPr txBox="1"/>
          <p:nvPr/>
        </p:nvSpPr>
        <p:spPr>
          <a:xfrm>
            <a:off x="616226" y="1707214"/>
            <a:ext cx="10177670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take responsibility for your own learning. You will have a good idea of your own strengths and weaknesses based on your previous experience of studying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You will also have a good idea of what your aims are. Organising your time well, developing good study habits, and good planning can help you to work more effectively and achieve your objectives</a:t>
            </a:r>
          </a:p>
        </p:txBody>
      </p:sp>
      <p:pic>
        <p:nvPicPr>
          <p:cNvPr id="3" name="Picture 2" descr="A yellow note with black text&#10;&#10;Description automatically generated">
            <a:extLst>
              <a:ext uri="{FF2B5EF4-FFF2-40B4-BE49-F238E27FC236}">
                <a16:creationId xmlns:a16="http://schemas.microsoft.com/office/drawing/2014/main" id="{633438EF-AAB2-0BF8-4585-E801B0C03C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406809" y="2979387"/>
            <a:ext cx="6552000" cy="6004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15889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B33CCD-D80F-ADE9-5845-F04A097FB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BBD25A36-2A21-7602-608D-A0CDF66BEDD4}"/>
              </a:ext>
            </a:extLst>
          </p:cNvPr>
          <p:cNvSpPr/>
          <p:nvPr/>
        </p:nvSpPr>
        <p:spPr>
          <a:xfrm>
            <a:off x="-722356" y="4362042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Questions and Answers</a:t>
            </a:r>
            <a:endParaRPr lang="en-GB" sz="8000" b="1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145495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C8255-84B3-E02F-EEEE-BF5F91FEB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7BA363D7-4B97-B4B6-34B6-11CC33594419}"/>
              </a:ext>
            </a:extLst>
          </p:cNvPr>
          <p:cNvSpPr/>
          <p:nvPr/>
        </p:nvSpPr>
        <p:spPr>
          <a:xfrm>
            <a:off x="-1358460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References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4291DE-24F0-C763-5160-5BB2C0747E02}"/>
              </a:ext>
            </a:extLst>
          </p:cNvPr>
          <p:cNvSpPr txBox="1"/>
          <p:nvPr/>
        </p:nvSpPr>
        <p:spPr>
          <a:xfrm>
            <a:off x="477078" y="1868557"/>
            <a:ext cx="17115183" cy="7117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6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Douglas, H. E., Bore, M., &amp; Munro, D. (2016). Coping with university education: The relationships of time management behaviour and work engagement with the five factor model aspects. Learning and Individual Differences, 45, 268–274.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6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Stone, T. E., &amp; Treloar, A. E. (2015). "How did it get so late so soon?" Tips and tricks for managing time. Nursing &amp; Health Sciences, 17, 409-411. doi:10.1111/nhs.12208</a:t>
            </a:r>
            <a:endParaRPr lang="en-GB" sz="36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5899"/>
              </a:spcBef>
            </a:pPr>
            <a:endParaRPr lang="en-GB" sz="3600" spc="-1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01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2322</Words>
  <Application>Microsoft Office PowerPoint</Application>
  <PresentationFormat>Custom</PresentationFormat>
  <Paragraphs>302</Paragraphs>
  <Slides>51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Arial</vt:lpstr>
      <vt:lpstr>Calibri</vt:lpstr>
      <vt:lpstr>Mission Gothic Bold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ACADEMIC SKILLS</vt:lpstr>
      <vt:lpstr>Top Academic Skills</vt:lpstr>
      <vt:lpstr>Class Activity 1: Individual reflection  Evaluate your ability in the following academic skills</vt:lpstr>
      <vt:lpstr>PowerPoint Presentation</vt:lpstr>
      <vt:lpstr>PowerPoint Presentation</vt:lpstr>
      <vt:lpstr>PowerPoint Presentation</vt:lpstr>
      <vt:lpstr>Time Management Challenges</vt:lpstr>
      <vt:lpstr>Competing Priorities</vt:lpstr>
      <vt:lpstr>Class Activity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4D Strategy  </vt:lpstr>
      <vt:lpstr>The Pomodoro Technique</vt:lpstr>
      <vt:lpstr>PowerPoint Presentation</vt:lpstr>
      <vt:lpstr>PowerPoint Presentation</vt:lpstr>
      <vt:lpstr>PowerPoint Presentation</vt:lpstr>
      <vt:lpstr>SMART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Darran Heaney</dc:creator>
  <dc:description/>
  <cp:lastModifiedBy>Mobolanle Bello</cp:lastModifiedBy>
  <cp:revision>40</cp:revision>
  <dcterms:modified xsi:type="dcterms:W3CDTF">2025-12-19T17:23:46Z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14.0000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29</vt:i4>
  </property>
</Properties>
</file>