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sldIdLst>
    <p:sldId id="256" r:id="rId5"/>
    <p:sldId id="284" r:id="rId6"/>
    <p:sldId id="257" r:id="rId7"/>
    <p:sldId id="378" r:id="rId8"/>
    <p:sldId id="379" r:id="rId9"/>
    <p:sldId id="366" r:id="rId10"/>
    <p:sldId id="372" r:id="rId11"/>
    <p:sldId id="380" r:id="rId12"/>
    <p:sldId id="298" r:id="rId13"/>
    <p:sldId id="349" r:id="rId14"/>
    <p:sldId id="370" r:id="rId15"/>
    <p:sldId id="373" r:id="rId16"/>
    <p:sldId id="331" r:id="rId17"/>
    <p:sldId id="358" r:id="rId18"/>
    <p:sldId id="307" r:id="rId19"/>
    <p:sldId id="376" r:id="rId20"/>
    <p:sldId id="261" r:id="rId21"/>
    <p:sldId id="362" r:id="rId22"/>
    <p:sldId id="368" r:id="rId23"/>
    <p:sldId id="282" r:id="rId24"/>
    <p:sldId id="321" r:id="rId25"/>
    <p:sldId id="345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7E8C"/>
    <a:srgbClr val="F0F0F0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A26346-7254-49FF-A599-836F729B13CA}" v="7" dt="2025-09-04T10:31:15.5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7" autoAdjust="0"/>
    <p:restoredTop sz="96395" autoAdjust="0"/>
  </p:normalViewPr>
  <p:slideViewPr>
    <p:cSldViewPr snapToGrid="0" showGuides="1">
      <p:cViewPr varScale="1">
        <p:scale>
          <a:sx n="92" d="100"/>
          <a:sy n="92" d="100"/>
        </p:scale>
        <p:origin x="114" y="3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5" d="100"/>
          <a:sy n="85" d="100"/>
        </p:scale>
        <p:origin x="2952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Evans (Lib)" userId="a038501e-367a-4d45-83b6-fbcb256771ea" providerId="ADAL" clId="{A3A26346-7254-49FF-A599-836F729B13CA}"/>
    <pc:docChg chg="custSel addSld delSld modSld">
      <pc:chgData name="Alison Evans (Lib)" userId="a038501e-367a-4d45-83b6-fbcb256771ea" providerId="ADAL" clId="{A3A26346-7254-49FF-A599-836F729B13CA}" dt="2025-09-04T10:31:30.296" v="225" actId="1076"/>
      <pc:docMkLst>
        <pc:docMk/>
      </pc:docMkLst>
      <pc:sldChg chg="modSp add del mod">
        <pc:chgData name="Alison Evans (Lib)" userId="a038501e-367a-4d45-83b6-fbcb256771ea" providerId="ADAL" clId="{A3A26346-7254-49FF-A599-836F729B13CA}" dt="2025-09-01T16:58:17.312" v="213" actId="20577"/>
        <pc:sldMkLst>
          <pc:docMk/>
          <pc:sldMk cId="975887320" sldId="257"/>
        </pc:sldMkLst>
        <pc:spChg chg="mod">
          <ac:chgData name="Alison Evans (Lib)" userId="a038501e-367a-4d45-83b6-fbcb256771ea" providerId="ADAL" clId="{A3A26346-7254-49FF-A599-836F729B13CA}" dt="2025-09-01T16:58:17.312" v="213" actId="20577"/>
          <ac:spMkLst>
            <pc:docMk/>
            <pc:sldMk cId="975887320" sldId="257"/>
            <ac:spMk id="3" creationId="{1833C62F-EAD4-4D78-8D03-AC783A82E1EE}"/>
          </ac:spMkLst>
        </pc:spChg>
      </pc:sldChg>
      <pc:sldChg chg="del">
        <pc:chgData name="Alison Evans (Lib)" userId="a038501e-367a-4d45-83b6-fbcb256771ea" providerId="ADAL" clId="{A3A26346-7254-49FF-A599-836F729B13CA}" dt="2025-08-13T15:06:56.339" v="6" actId="47"/>
        <pc:sldMkLst>
          <pc:docMk/>
          <pc:sldMk cId="1099928234" sldId="260"/>
        </pc:sldMkLst>
      </pc:sldChg>
      <pc:sldChg chg="modSp mod">
        <pc:chgData name="Alison Evans (Lib)" userId="a038501e-367a-4d45-83b6-fbcb256771ea" providerId="ADAL" clId="{A3A26346-7254-49FF-A599-836F729B13CA}" dt="2025-09-01T16:59:01.099" v="221" actId="20577"/>
        <pc:sldMkLst>
          <pc:docMk/>
          <pc:sldMk cId="989564070" sldId="284"/>
        </pc:sldMkLst>
        <pc:spChg chg="mod">
          <ac:chgData name="Alison Evans (Lib)" userId="a038501e-367a-4d45-83b6-fbcb256771ea" providerId="ADAL" clId="{A3A26346-7254-49FF-A599-836F729B13CA}" dt="2025-09-01T16:59:01.099" v="221" actId="20577"/>
          <ac:spMkLst>
            <pc:docMk/>
            <pc:sldMk cId="989564070" sldId="284"/>
            <ac:spMk id="4" creationId="{9E28F53F-6B0D-4042-BA68-34A391BFA73B}"/>
          </ac:spMkLst>
        </pc:spChg>
      </pc:sldChg>
      <pc:sldChg chg="modSp mod">
        <pc:chgData name="Alison Evans (Lib)" userId="a038501e-367a-4d45-83b6-fbcb256771ea" providerId="ADAL" clId="{A3A26346-7254-49FF-A599-836F729B13CA}" dt="2025-09-01T16:16:58.314" v="84" actId="20577"/>
        <pc:sldMkLst>
          <pc:docMk/>
          <pc:sldMk cId="779024143" sldId="331"/>
        </pc:sldMkLst>
        <pc:spChg chg="mod">
          <ac:chgData name="Alison Evans (Lib)" userId="a038501e-367a-4d45-83b6-fbcb256771ea" providerId="ADAL" clId="{A3A26346-7254-49FF-A599-836F729B13CA}" dt="2025-09-01T16:16:58.314" v="84" actId="20577"/>
          <ac:spMkLst>
            <pc:docMk/>
            <pc:sldMk cId="779024143" sldId="331"/>
            <ac:spMk id="4" creationId="{38BE2319-413A-482C-BC65-7A4DEB3FFF21}"/>
          </ac:spMkLst>
        </pc:spChg>
      </pc:sldChg>
      <pc:sldChg chg="mod modShow">
        <pc:chgData name="Alison Evans (Lib)" userId="a038501e-367a-4d45-83b6-fbcb256771ea" providerId="ADAL" clId="{A3A26346-7254-49FF-A599-836F729B13CA}" dt="2025-09-01T15:15:27.730" v="25" actId="729"/>
        <pc:sldMkLst>
          <pc:docMk/>
          <pc:sldMk cId="2211475714" sldId="345"/>
        </pc:sldMkLst>
      </pc:sldChg>
      <pc:sldChg chg="mod modShow">
        <pc:chgData name="Alison Evans (Lib)" userId="a038501e-367a-4d45-83b6-fbcb256771ea" providerId="ADAL" clId="{A3A26346-7254-49FF-A599-836F729B13CA}" dt="2025-09-04T10:29:27.442" v="222" actId="729"/>
        <pc:sldMkLst>
          <pc:docMk/>
          <pc:sldMk cId="3855425370" sldId="361"/>
        </pc:sldMkLst>
      </pc:sldChg>
      <pc:sldChg chg="modSp mod">
        <pc:chgData name="Alison Evans (Lib)" userId="a038501e-367a-4d45-83b6-fbcb256771ea" providerId="ADAL" clId="{A3A26346-7254-49FF-A599-836F729B13CA}" dt="2025-08-12T10:26:46.418" v="3" actId="1076"/>
        <pc:sldMkLst>
          <pc:docMk/>
          <pc:sldMk cId="2668758142" sldId="366"/>
        </pc:sldMkLst>
        <pc:spChg chg="mod">
          <ac:chgData name="Alison Evans (Lib)" userId="a038501e-367a-4d45-83b6-fbcb256771ea" providerId="ADAL" clId="{A3A26346-7254-49FF-A599-836F729B13CA}" dt="2025-08-12T10:26:42.317" v="2" actId="1076"/>
          <ac:spMkLst>
            <pc:docMk/>
            <pc:sldMk cId="2668758142" sldId="366"/>
            <ac:spMk id="5" creationId="{E0BBAADC-8D12-4BA6-8DCD-96A2E72BC67A}"/>
          </ac:spMkLst>
        </pc:spChg>
        <pc:spChg chg="mod">
          <ac:chgData name="Alison Evans (Lib)" userId="a038501e-367a-4d45-83b6-fbcb256771ea" providerId="ADAL" clId="{A3A26346-7254-49FF-A599-836F729B13CA}" dt="2025-08-12T10:26:33.439" v="1" actId="1076"/>
          <ac:spMkLst>
            <pc:docMk/>
            <pc:sldMk cId="2668758142" sldId="366"/>
            <ac:spMk id="8" creationId="{8E4A0523-BE5F-CF0C-77C3-E051D92471E7}"/>
          </ac:spMkLst>
        </pc:spChg>
        <pc:picChg chg="mod">
          <ac:chgData name="Alison Evans (Lib)" userId="a038501e-367a-4d45-83b6-fbcb256771ea" providerId="ADAL" clId="{A3A26346-7254-49FF-A599-836F729B13CA}" dt="2025-08-12T10:26:46.418" v="3" actId="1076"/>
          <ac:picMkLst>
            <pc:docMk/>
            <pc:sldMk cId="2668758142" sldId="366"/>
            <ac:picMk id="4" creationId="{B9F64A0D-CDA4-D130-7AD7-CDD5ABD831A0}"/>
          </ac:picMkLst>
        </pc:picChg>
      </pc:sldChg>
      <pc:sldChg chg="mod modShow">
        <pc:chgData name="Alison Evans (Lib)" userId="a038501e-367a-4d45-83b6-fbcb256771ea" providerId="ADAL" clId="{A3A26346-7254-49FF-A599-836F729B13CA}" dt="2025-08-14T15:49:34.826" v="13" actId="729"/>
        <pc:sldMkLst>
          <pc:docMk/>
          <pc:sldMk cId="2254283856" sldId="370"/>
        </pc:sldMkLst>
      </pc:sldChg>
      <pc:sldChg chg="addSp modSp add del mod">
        <pc:chgData name="Alison Evans (Lib)" userId="a038501e-367a-4d45-83b6-fbcb256771ea" providerId="ADAL" clId="{A3A26346-7254-49FF-A599-836F729B13CA}" dt="2025-09-04T10:31:30.296" v="225" actId="1076"/>
        <pc:sldMkLst>
          <pc:docMk/>
          <pc:sldMk cId="38815435" sldId="372"/>
        </pc:sldMkLst>
        <pc:picChg chg="add mod">
          <ac:chgData name="Alison Evans (Lib)" userId="a038501e-367a-4d45-83b6-fbcb256771ea" providerId="ADAL" clId="{A3A26346-7254-49FF-A599-836F729B13CA}" dt="2025-09-04T10:31:30.296" v="225" actId="1076"/>
          <ac:picMkLst>
            <pc:docMk/>
            <pc:sldMk cId="38815435" sldId="372"/>
            <ac:picMk id="6" creationId="{753F0DCD-C491-3021-3D76-0B2907408218}"/>
          </ac:picMkLst>
        </pc:picChg>
      </pc:sldChg>
      <pc:sldChg chg="mod modShow">
        <pc:chgData name="Alison Evans (Lib)" userId="a038501e-367a-4d45-83b6-fbcb256771ea" providerId="ADAL" clId="{A3A26346-7254-49FF-A599-836F729B13CA}" dt="2025-08-14T15:49:43.722" v="14" actId="729"/>
        <pc:sldMkLst>
          <pc:docMk/>
          <pc:sldMk cId="2925406578" sldId="373"/>
        </pc:sldMkLst>
      </pc:sldChg>
      <pc:sldChg chg="mod modShow">
        <pc:chgData name="Alison Evans (Lib)" userId="a038501e-367a-4d45-83b6-fbcb256771ea" providerId="ADAL" clId="{A3A26346-7254-49FF-A599-836F729B13CA}" dt="2025-09-01T15:14:03.290" v="23" actId="729"/>
        <pc:sldMkLst>
          <pc:docMk/>
          <pc:sldMk cId="958602594" sldId="376"/>
        </pc:sldMkLst>
      </pc:sldChg>
      <pc:sldChg chg="modSp mod">
        <pc:chgData name="Alison Evans (Lib)" userId="a038501e-367a-4d45-83b6-fbcb256771ea" providerId="ADAL" clId="{A3A26346-7254-49FF-A599-836F729B13CA}" dt="2025-09-01T14:36:32.212" v="22" actId="20577"/>
        <pc:sldMkLst>
          <pc:docMk/>
          <pc:sldMk cId="157233081" sldId="378"/>
        </pc:sldMkLst>
        <pc:spChg chg="mod">
          <ac:chgData name="Alison Evans (Lib)" userId="a038501e-367a-4d45-83b6-fbcb256771ea" providerId="ADAL" clId="{A3A26346-7254-49FF-A599-836F729B13CA}" dt="2025-08-13T15:21:24.463" v="9" actId="313"/>
          <ac:spMkLst>
            <pc:docMk/>
            <pc:sldMk cId="157233081" sldId="378"/>
            <ac:spMk id="2" creationId="{37EAC330-6313-BC16-5233-6163634B17AF}"/>
          </ac:spMkLst>
        </pc:spChg>
        <pc:graphicFrameChg chg="mod modGraphic">
          <ac:chgData name="Alison Evans (Lib)" userId="a038501e-367a-4d45-83b6-fbcb256771ea" providerId="ADAL" clId="{A3A26346-7254-49FF-A599-836F729B13CA}" dt="2025-09-01T14:36:32.212" v="22" actId="20577"/>
          <ac:graphicFrameMkLst>
            <pc:docMk/>
            <pc:sldMk cId="157233081" sldId="378"/>
            <ac:graphicFrameMk id="4" creationId="{81BE9AFD-B9F8-EE04-6DEF-B53A54718F4D}"/>
          </ac:graphicFrameMkLst>
        </pc:graphicFrameChg>
      </pc:sldChg>
      <pc:sldChg chg="mod modShow">
        <pc:chgData name="Alison Evans (Lib)" userId="a038501e-367a-4d45-83b6-fbcb256771ea" providerId="ADAL" clId="{A3A26346-7254-49FF-A599-836F729B13CA}" dt="2025-08-14T15:09:02.661" v="12" actId="729"/>
        <pc:sldMkLst>
          <pc:docMk/>
          <pc:sldMk cId="3987476000" sldId="380"/>
        </pc:sldMkLst>
      </pc:sldChg>
    </pc:docChg>
  </pc:docChgLst>
  <pc:docChgLst>
    <pc:chgData name="Alison Evans (Lib)" userId="a038501e-367a-4d45-83b6-fbcb256771ea" providerId="ADAL" clId="{B3A25D8F-DF86-4552-A58F-0F524B150BD2}"/>
    <pc:docChg chg="delSld modSld">
      <pc:chgData name="Alison Evans (Lib)" userId="a038501e-367a-4d45-83b6-fbcb256771ea" providerId="ADAL" clId="{B3A25D8F-DF86-4552-A58F-0F524B150BD2}" dt="2025-09-04T16:25:29.266" v="6" actId="729"/>
      <pc:docMkLst>
        <pc:docMk/>
      </pc:docMkLst>
      <pc:sldChg chg="del">
        <pc:chgData name="Alison Evans (Lib)" userId="a038501e-367a-4d45-83b6-fbcb256771ea" providerId="ADAL" clId="{B3A25D8F-DF86-4552-A58F-0F524B150BD2}" dt="2025-09-04T16:23:19.163" v="0" actId="47"/>
        <pc:sldMkLst>
          <pc:docMk/>
          <pc:sldMk cId="3895372769" sldId="291"/>
        </pc:sldMkLst>
      </pc:sldChg>
      <pc:sldChg chg="mod modShow">
        <pc:chgData name="Alison Evans (Lib)" userId="a038501e-367a-4d45-83b6-fbcb256771ea" providerId="ADAL" clId="{B3A25D8F-DF86-4552-A58F-0F524B150BD2}" dt="2025-09-04T16:25:29.266" v="6" actId="729"/>
        <pc:sldMkLst>
          <pc:docMk/>
          <pc:sldMk cId="2211475714" sldId="345"/>
        </pc:sldMkLst>
      </pc:sldChg>
      <pc:sldChg chg="del">
        <pc:chgData name="Alison Evans (Lib)" userId="a038501e-367a-4d45-83b6-fbcb256771ea" providerId="ADAL" clId="{B3A25D8F-DF86-4552-A58F-0F524B150BD2}" dt="2025-09-04T16:24:00.435" v="5" actId="47"/>
        <pc:sldMkLst>
          <pc:docMk/>
          <pc:sldMk cId="3855425370" sldId="361"/>
        </pc:sldMkLst>
      </pc:sldChg>
      <pc:sldChg chg="mod modShow">
        <pc:chgData name="Alison Evans (Lib)" userId="a038501e-367a-4d45-83b6-fbcb256771ea" providerId="ADAL" clId="{B3A25D8F-DF86-4552-A58F-0F524B150BD2}" dt="2025-09-04T16:23:41.201" v="2" actId="729"/>
        <pc:sldMkLst>
          <pc:docMk/>
          <pc:sldMk cId="2254283856" sldId="370"/>
        </pc:sldMkLst>
      </pc:sldChg>
      <pc:sldChg chg="mod modShow">
        <pc:chgData name="Alison Evans (Lib)" userId="a038501e-367a-4d45-83b6-fbcb256771ea" providerId="ADAL" clId="{B3A25D8F-DF86-4552-A58F-0F524B150BD2}" dt="2025-09-04T16:23:47.702" v="3" actId="729"/>
        <pc:sldMkLst>
          <pc:docMk/>
          <pc:sldMk cId="2925406578" sldId="373"/>
        </pc:sldMkLst>
      </pc:sldChg>
      <pc:sldChg chg="mod modShow">
        <pc:chgData name="Alison Evans (Lib)" userId="a038501e-367a-4d45-83b6-fbcb256771ea" providerId="ADAL" clId="{B3A25D8F-DF86-4552-A58F-0F524B150BD2}" dt="2025-09-04T16:23:57.190" v="4" actId="729"/>
        <pc:sldMkLst>
          <pc:docMk/>
          <pc:sldMk cId="958602594" sldId="376"/>
        </pc:sldMkLst>
      </pc:sldChg>
      <pc:sldChg chg="mod modShow">
        <pc:chgData name="Alison Evans (Lib)" userId="a038501e-367a-4d45-83b6-fbcb256771ea" providerId="ADAL" clId="{B3A25D8F-DF86-4552-A58F-0F524B150BD2}" dt="2025-09-04T16:23:30.086" v="1" actId="729"/>
        <pc:sldMkLst>
          <pc:docMk/>
          <pc:sldMk cId="3987476000" sldId="380"/>
        </pc:sldMkLst>
      </pc:sldChg>
    </pc:docChg>
  </pc:docChgLst>
  <pc:docChgLst>
    <pc:chgData name="Jenny Hedges" userId="d4562af6-0e19-40ba-94ec-100aed0256a8" providerId="ADAL" clId="{A1B3ED40-A29A-4094-876B-56AC36914D0B}"/>
    <pc:docChg chg="custSel modMainMaster">
      <pc:chgData name="Jenny Hedges" userId="d4562af6-0e19-40ba-94ec-100aed0256a8" providerId="ADAL" clId="{A1B3ED40-A29A-4094-876B-56AC36914D0B}" dt="2025-02-20T14:02:48.019" v="42" actId="1076"/>
      <pc:docMkLst>
        <pc:docMk/>
      </pc:docMkLst>
      <pc:sldMasterChg chg="addSp delSp modSp mod modSldLayout">
        <pc:chgData name="Jenny Hedges" userId="d4562af6-0e19-40ba-94ec-100aed0256a8" providerId="ADAL" clId="{A1B3ED40-A29A-4094-876B-56AC36914D0B}" dt="2025-02-20T14:02:48.019" v="42" actId="1076"/>
        <pc:sldMasterMkLst>
          <pc:docMk/>
          <pc:sldMasterMk cId="80297582" sldId="2147483648"/>
        </pc:sldMasterMkLst>
        <pc:sldLayoutChg chg="addSp delSp modSp mod">
          <pc:chgData name="Jenny Hedges" userId="d4562af6-0e19-40ba-94ec-100aed0256a8" providerId="ADAL" clId="{A1B3ED40-A29A-4094-876B-56AC36914D0B}" dt="2025-02-20T14:01:56.146" v="24" actId="1076"/>
          <pc:sldLayoutMkLst>
            <pc:docMk/>
            <pc:sldMasterMk cId="80297582" sldId="2147483648"/>
            <pc:sldLayoutMk cId="1699695812" sldId="2147483649"/>
          </pc:sldLayoutMkLst>
        </pc:sldLayoutChg>
        <pc:sldLayoutChg chg="addSp delSp modSp mod">
          <pc:chgData name="Jenny Hedges" userId="d4562af6-0e19-40ba-94ec-100aed0256a8" providerId="ADAL" clId="{A1B3ED40-A29A-4094-876B-56AC36914D0B}" dt="2025-02-20T14:02:48.019" v="42" actId="1076"/>
          <pc:sldLayoutMkLst>
            <pc:docMk/>
            <pc:sldMasterMk cId="80297582" sldId="2147483648"/>
            <pc:sldLayoutMk cId="3211800004" sldId="2147483666"/>
          </pc:sldLayoutMkLst>
        </pc:sldLayoutChg>
        <pc:sldLayoutChg chg="addSp delSp modSp mod">
          <pc:chgData name="Jenny Hedges" userId="d4562af6-0e19-40ba-94ec-100aed0256a8" providerId="ADAL" clId="{A1B3ED40-A29A-4094-876B-56AC36914D0B}" dt="2025-02-20T14:02:03.824" v="25"/>
          <pc:sldLayoutMkLst>
            <pc:docMk/>
            <pc:sldMasterMk cId="80297582" sldId="2147483648"/>
            <pc:sldLayoutMk cId="4267990675" sldId="2147483667"/>
          </pc:sldLayoutMkLst>
        </pc:sldLayoutChg>
        <pc:sldLayoutChg chg="addSp delSp modSp mod">
          <pc:chgData name="Jenny Hedges" userId="d4562af6-0e19-40ba-94ec-100aed0256a8" providerId="ADAL" clId="{A1B3ED40-A29A-4094-876B-56AC36914D0B}" dt="2025-02-20T14:02:05.503" v="26"/>
          <pc:sldLayoutMkLst>
            <pc:docMk/>
            <pc:sldMasterMk cId="80297582" sldId="2147483648"/>
            <pc:sldLayoutMk cId="2932778453" sldId="2147483668"/>
          </pc:sldLayoutMkLst>
        </pc:sldLayoutChg>
        <pc:sldLayoutChg chg="addSp delSp modSp mod">
          <pc:chgData name="Jenny Hedges" userId="d4562af6-0e19-40ba-94ec-100aed0256a8" providerId="ADAL" clId="{A1B3ED40-A29A-4094-876B-56AC36914D0B}" dt="2025-02-20T14:02:06.663" v="27"/>
          <pc:sldLayoutMkLst>
            <pc:docMk/>
            <pc:sldMasterMk cId="80297582" sldId="2147483648"/>
            <pc:sldLayoutMk cId="2197982426" sldId="2147483669"/>
          </pc:sldLayoutMkLst>
        </pc:sldLayoutChg>
      </pc:sldMasterChg>
    </pc:docChg>
  </pc:docChgLst>
  <pc:docChgLst>
    <pc:chgData name="Alison Evans (Lib)" userId="a038501e-367a-4d45-83b6-fbcb256771ea" providerId="ADAL" clId="{B38A1F23-29FC-419D-B4BE-FCF2AB292FB1}"/>
    <pc:docChg chg="undo custSel addSld delSld modSld sldOrd">
      <pc:chgData name="Alison Evans (Lib)" userId="a038501e-367a-4d45-83b6-fbcb256771ea" providerId="ADAL" clId="{B38A1F23-29FC-419D-B4BE-FCF2AB292FB1}" dt="2025-08-07T16:19:18.818" v="9694" actId="1076"/>
      <pc:docMkLst>
        <pc:docMk/>
      </pc:docMkLst>
      <pc:sldChg chg="modSp mod">
        <pc:chgData name="Alison Evans (Lib)" userId="a038501e-367a-4d45-83b6-fbcb256771ea" providerId="ADAL" clId="{B38A1F23-29FC-419D-B4BE-FCF2AB292FB1}" dt="2025-08-06T08:17:32.528" v="8926" actId="20577"/>
        <pc:sldMkLst>
          <pc:docMk/>
          <pc:sldMk cId="3018337656" sldId="256"/>
        </pc:sldMkLst>
        <pc:spChg chg="mod">
          <ac:chgData name="Alison Evans (Lib)" userId="a038501e-367a-4d45-83b6-fbcb256771ea" providerId="ADAL" clId="{B38A1F23-29FC-419D-B4BE-FCF2AB292FB1}" dt="2025-08-06T08:17:32.528" v="8926" actId="20577"/>
          <ac:spMkLst>
            <pc:docMk/>
            <pc:sldMk cId="3018337656" sldId="256"/>
            <ac:spMk id="4" creationId="{00000000-0000-0000-0000-000000000000}"/>
          </ac:spMkLst>
        </pc:spChg>
      </pc:sldChg>
      <pc:sldChg chg="addSp delSp modSp mod ord delAnim modShow">
        <pc:chgData name="Alison Evans (Lib)" userId="a038501e-367a-4d45-83b6-fbcb256771ea" providerId="ADAL" clId="{B38A1F23-29FC-419D-B4BE-FCF2AB292FB1}" dt="2025-08-06T08:29:08.403" v="9039" actId="729"/>
        <pc:sldMkLst>
          <pc:docMk/>
          <pc:sldMk cId="1099928234" sldId="260"/>
        </pc:sldMkLst>
      </pc:sldChg>
      <pc:sldChg chg="addSp delSp modSp mod">
        <pc:chgData name="Alison Evans (Lib)" userId="a038501e-367a-4d45-83b6-fbcb256771ea" providerId="ADAL" clId="{B38A1F23-29FC-419D-B4BE-FCF2AB292FB1}" dt="2025-08-06T09:38:10.634" v="9433" actId="20577"/>
        <pc:sldMkLst>
          <pc:docMk/>
          <pc:sldMk cId="3424395403" sldId="261"/>
        </pc:sldMkLst>
        <pc:spChg chg="mod">
          <ac:chgData name="Alison Evans (Lib)" userId="a038501e-367a-4d45-83b6-fbcb256771ea" providerId="ADAL" clId="{B38A1F23-29FC-419D-B4BE-FCF2AB292FB1}" dt="2025-07-22T09:36:56.451" v="4826" actId="1076"/>
          <ac:spMkLst>
            <pc:docMk/>
            <pc:sldMk cId="3424395403" sldId="261"/>
            <ac:spMk id="2" creationId="{2BBF5233-6D12-89EF-92D7-CAA397EC501B}"/>
          </ac:spMkLst>
        </pc:spChg>
        <pc:spChg chg="mod">
          <ac:chgData name="Alison Evans (Lib)" userId="a038501e-367a-4d45-83b6-fbcb256771ea" providerId="ADAL" clId="{B38A1F23-29FC-419D-B4BE-FCF2AB292FB1}" dt="2025-08-06T09:11:42.662" v="9264" actId="27636"/>
          <ac:spMkLst>
            <pc:docMk/>
            <pc:sldMk cId="3424395403" sldId="261"/>
            <ac:spMk id="3" creationId="{F67AF52D-DF67-FA9E-A80F-14688FAA3086}"/>
          </ac:spMkLst>
        </pc:spChg>
        <pc:spChg chg="add mod">
          <ac:chgData name="Alison Evans (Lib)" userId="a038501e-367a-4d45-83b6-fbcb256771ea" providerId="ADAL" clId="{B38A1F23-29FC-419D-B4BE-FCF2AB292FB1}" dt="2025-08-06T09:22:09.957" v="9330" actId="1076"/>
          <ac:spMkLst>
            <pc:docMk/>
            <pc:sldMk cId="3424395403" sldId="261"/>
            <ac:spMk id="5" creationId="{91574AD5-F0DD-197E-4D6E-B9DF13BCCCFD}"/>
          </ac:spMkLst>
        </pc:spChg>
        <pc:spChg chg="mod">
          <ac:chgData name="Alison Evans (Lib)" userId="a038501e-367a-4d45-83b6-fbcb256771ea" providerId="ADAL" clId="{B38A1F23-29FC-419D-B4BE-FCF2AB292FB1}" dt="2025-08-06T09:37:56.613" v="9423" actId="20577"/>
          <ac:spMkLst>
            <pc:docMk/>
            <pc:sldMk cId="3424395403" sldId="261"/>
            <ac:spMk id="6" creationId="{23C70641-87CC-C5F7-482E-D105A4468AEE}"/>
          </ac:spMkLst>
        </pc:spChg>
        <pc:spChg chg="mod">
          <ac:chgData name="Alison Evans (Lib)" userId="a038501e-367a-4d45-83b6-fbcb256771ea" providerId="ADAL" clId="{B38A1F23-29FC-419D-B4BE-FCF2AB292FB1}" dt="2025-08-05T13:43:08.828" v="8461" actId="1076"/>
          <ac:spMkLst>
            <pc:docMk/>
            <pc:sldMk cId="3424395403" sldId="261"/>
            <ac:spMk id="7" creationId="{348FA892-D7BB-49E4-8F72-E41A852A30A9}"/>
          </ac:spMkLst>
        </pc:spChg>
        <pc:spChg chg="add mod">
          <ac:chgData name="Alison Evans (Lib)" userId="a038501e-367a-4d45-83b6-fbcb256771ea" providerId="ADAL" clId="{B38A1F23-29FC-419D-B4BE-FCF2AB292FB1}" dt="2025-08-06T09:24:13.679" v="9341" actId="14100"/>
          <ac:spMkLst>
            <pc:docMk/>
            <pc:sldMk cId="3424395403" sldId="261"/>
            <ac:spMk id="8" creationId="{C6F0FE2B-DEBD-B73D-AD3A-D26B91854564}"/>
          </ac:spMkLst>
        </pc:spChg>
        <pc:spChg chg="mod">
          <ac:chgData name="Alison Evans (Lib)" userId="a038501e-367a-4d45-83b6-fbcb256771ea" providerId="ADAL" clId="{B38A1F23-29FC-419D-B4BE-FCF2AB292FB1}" dt="2025-08-06T09:38:10.634" v="9433" actId="20577"/>
          <ac:spMkLst>
            <pc:docMk/>
            <pc:sldMk cId="3424395403" sldId="261"/>
            <ac:spMk id="9" creationId="{B4938E66-5C2B-A997-C3FC-E0D4927E957B}"/>
          </ac:spMkLst>
        </pc:spChg>
        <pc:spChg chg="mod ord">
          <ac:chgData name="Alison Evans (Lib)" userId="a038501e-367a-4d45-83b6-fbcb256771ea" providerId="ADAL" clId="{B38A1F23-29FC-419D-B4BE-FCF2AB292FB1}" dt="2025-08-06T09:17:05.160" v="9296" actId="1076"/>
          <ac:spMkLst>
            <pc:docMk/>
            <pc:sldMk cId="3424395403" sldId="261"/>
            <ac:spMk id="14" creationId="{92BDC958-26E6-F6FF-7559-75A71191FA4F}"/>
          </ac:spMkLst>
        </pc:spChg>
        <pc:spChg chg="mod ord">
          <ac:chgData name="Alison Evans (Lib)" userId="a038501e-367a-4d45-83b6-fbcb256771ea" providerId="ADAL" clId="{B38A1F23-29FC-419D-B4BE-FCF2AB292FB1}" dt="2025-08-06T09:32:52.182" v="9402" actId="14100"/>
          <ac:spMkLst>
            <pc:docMk/>
            <pc:sldMk cId="3424395403" sldId="261"/>
            <ac:spMk id="15" creationId="{75F8E3C9-93AA-5718-80BC-8B80745985F7}"/>
          </ac:spMkLst>
        </pc:spChg>
        <pc:spChg chg="mod">
          <ac:chgData name="Alison Evans (Lib)" userId="a038501e-367a-4d45-83b6-fbcb256771ea" providerId="ADAL" clId="{B38A1F23-29FC-419D-B4BE-FCF2AB292FB1}" dt="2025-08-06T09:20:48.297" v="9322" actId="14100"/>
          <ac:spMkLst>
            <pc:docMk/>
            <pc:sldMk cId="3424395403" sldId="261"/>
            <ac:spMk id="16" creationId="{64551213-EC67-6C1D-58EF-D21C981D9AF1}"/>
          </ac:spMkLst>
        </pc:spChg>
        <pc:spChg chg="mod">
          <ac:chgData name="Alison Evans (Lib)" userId="a038501e-367a-4d45-83b6-fbcb256771ea" providerId="ADAL" clId="{B38A1F23-29FC-419D-B4BE-FCF2AB292FB1}" dt="2025-08-06T09:23:39.053" v="9338" actId="14100"/>
          <ac:spMkLst>
            <pc:docMk/>
            <pc:sldMk cId="3424395403" sldId="261"/>
            <ac:spMk id="17" creationId="{6F4737C4-35B9-0D56-52AF-ACA43C4AAE8B}"/>
          </ac:spMkLst>
        </pc:spChg>
        <pc:spChg chg="add mod">
          <ac:chgData name="Alison Evans (Lib)" userId="a038501e-367a-4d45-83b6-fbcb256771ea" providerId="ADAL" clId="{B38A1F23-29FC-419D-B4BE-FCF2AB292FB1}" dt="2025-08-06T09:17:31.374" v="9297" actId="1076"/>
          <ac:spMkLst>
            <pc:docMk/>
            <pc:sldMk cId="3424395403" sldId="261"/>
            <ac:spMk id="20" creationId="{D60B5150-6B05-2F8A-E418-3C299EA935B2}"/>
          </ac:spMkLst>
        </pc:spChg>
        <pc:spChg chg="add mod">
          <ac:chgData name="Alison Evans (Lib)" userId="a038501e-367a-4d45-83b6-fbcb256771ea" providerId="ADAL" clId="{B38A1F23-29FC-419D-B4BE-FCF2AB292FB1}" dt="2025-08-06T09:20:10.250" v="9318" actId="1076"/>
          <ac:spMkLst>
            <pc:docMk/>
            <pc:sldMk cId="3424395403" sldId="261"/>
            <ac:spMk id="21" creationId="{2E01585E-CF4A-3499-546B-AF2326CCEB90}"/>
          </ac:spMkLst>
        </pc:spChg>
        <pc:spChg chg="add mod">
          <ac:chgData name="Alison Evans (Lib)" userId="a038501e-367a-4d45-83b6-fbcb256771ea" providerId="ADAL" clId="{B38A1F23-29FC-419D-B4BE-FCF2AB292FB1}" dt="2025-08-06T09:33:10.358" v="9403" actId="1076"/>
          <ac:spMkLst>
            <pc:docMk/>
            <pc:sldMk cId="3424395403" sldId="261"/>
            <ac:spMk id="23" creationId="{86395D86-4899-0A7C-C405-680D666F991F}"/>
          </ac:spMkLst>
        </pc:spChg>
        <pc:picChg chg="add mod">
          <ac:chgData name="Alison Evans (Lib)" userId="a038501e-367a-4d45-83b6-fbcb256771ea" providerId="ADAL" clId="{B38A1F23-29FC-419D-B4BE-FCF2AB292FB1}" dt="2025-07-23T16:43:44.820" v="6778" actId="1076"/>
          <ac:picMkLst>
            <pc:docMk/>
            <pc:sldMk cId="3424395403" sldId="261"/>
            <ac:picMk id="11" creationId="{F4D98D07-EE1A-EDE3-37C3-24D123E1B1D0}"/>
          </ac:picMkLst>
        </pc:picChg>
        <pc:picChg chg="add mod">
          <ac:chgData name="Alison Evans (Lib)" userId="a038501e-367a-4d45-83b6-fbcb256771ea" providerId="ADAL" clId="{B38A1F23-29FC-419D-B4BE-FCF2AB292FB1}" dt="2025-08-06T09:16:33.209" v="9291" actId="1076"/>
          <ac:picMkLst>
            <pc:docMk/>
            <pc:sldMk cId="3424395403" sldId="261"/>
            <ac:picMk id="12" creationId="{65ABCED1-87AF-64CA-CFAD-C518141C9167}"/>
          </ac:picMkLst>
        </pc:picChg>
        <pc:picChg chg="add mod">
          <ac:chgData name="Alison Evans (Lib)" userId="a038501e-367a-4d45-83b6-fbcb256771ea" providerId="ADAL" clId="{B38A1F23-29FC-419D-B4BE-FCF2AB292FB1}" dt="2025-08-06T09:32:39.234" v="9401" actId="1076"/>
          <ac:picMkLst>
            <pc:docMk/>
            <pc:sldMk cId="3424395403" sldId="261"/>
            <ac:picMk id="18" creationId="{188D3169-8C12-EB3A-4438-039A9114EAB4}"/>
          </ac:picMkLst>
        </pc:picChg>
        <pc:picChg chg="mod">
          <ac:chgData name="Alison Evans (Lib)" userId="a038501e-367a-4d45-83b6-fbcb256771ea" providerId="ADAL" clId="{B38A1F23-29FC-419D-B4BE-FCF2AB292FB1}" dt="2025-08-06T09:19:08.388" v="9309" actId="1076"/>
          <ac:picMkLst>
            <pc:docMk/>
            <pc:sldMk cId="3424395403" sldId="261"/>
            <ac:picMk id="19" creationId="{66C03388-E96E-3674-2277-92AB1130763D}"/>
          </ac:picMkLst>
        </pc:picChg>
      </pc:sldChg>
      <pc:sldChg chg="addSp delSp modSp mod">
        <pc:chgData name="Alison Evans (Lib)" userId="a038501e-367a-4d45-83b6-fbcb256771ea" providerId="ADAL" clId="{B38A1F23-29FC-419D-B4BE-FCF2AB292FB1}" dt="2025-07-22T09:45:17.320" v="4935" actId="1076"/>
        <pc:sldMkLst>
          <pc:docMk/>
          <pc:sldMk cId="1885822486" sldId="282"/>
        </pc:sldMkLst>
        <pc:picChg chg="add mod">
          <ac:chgData name="Alison Evans (Lib)" userId="a038501e-367a-4d45-83b6-fbcb256771ea" providerId="ADAL" clId="{B38A1F23-29FC-419D-B4BE-FCF2AB292FB1}" dt="2025-07-22T09:45:17.320" v="4935" actId="1076"/>
          <ac:picMkLst>
            <pc:docMk/>
            <pc:sldMk cId="1885822486" sldId="282"/>
            <ac:picMk id="5" creationId="{3C2E184A-F8E7-3F6F-3CD2-9099ED2AD74D}"/>
          </ac:picMkLst>
        </pc:picChg>
      </pc:sldChg>
      <pc:sldChg chg="delSp modSp add del mod">
        <pc:chgData name="Alison Evans (Lib)" userId="a038501e-367a-4d45-83b6-fbcb256771ea" providerId="ADAL" clId="{B38A1F23-29FC-419D-B4BE-FCF2AB292FB1}" dt="2025-08-05T14:02:54.442" v="8567" actId="20577"/>
        <pc:sldMkLst>
          <pc:docMk/>
          <pc:sldMk cId="989564070" sldId="284"/>
        </pc:sldMkLst>
        <pc:spChg chg="mod">
          <ac:chgData name="Alison Evans (Lib)" userId="a038501e-367a-4d45-83b6-fbcb256771ea" providerId="ADAL" clId="{B38A1F23-29FC-419D-B4BE-FCF2AB292FB1}" dt="2025-08-05T14:02:47.173" v="8566" actId="1076"/>
          <ac:spMkLst>
            <pc:docMk/>
            <pc:sldMk cId="989564070" sldId="284"/>
            <ac:spMk id="2" creationId="{95F35D87-2AD0-4EFA-AE9E-EB6F8704D793}"/>
          </ac:spMkLst>
        </pc:spChg>
        <pc:spChg chg="mod">
          <ac:chgData name="Alison Evans (Lib)" userId="a038501e-367a-4d45-83b6-fbcb256771ea" providerId="ADAL" clId="{B38A1F23-29FC-419D-B4BE-FCF2AB292FB1}" dt="2025-08-05T14:02:54.442" v="8567" actId="20577"/>
          <ac:spMkLst>
            <pc:docMk/>
            <pc:sldMk cId="989564070" sldId="284"/>
            <ac:spMk id="4" creationId="{9E28F53F-6B0D-4042-BA68-34A391BFA73B}"/>
          </ac:spMkLst>
        </pc:spChg>
        <pc:picChg chg="mod">
          <ac:chgData name="Alison Evans (Lib)" userId="a038501e-367a-4d45-83b6-fbcb256771ea" providerId="ADAL" clId="{B38A1F23-29FC-419D-B4BE-FCF2AB292FB1}" dt="2025-08-05T08:37:01.117" v="7373" actId="1076"/>
          <ac:picMkLst>
            <pc:docMk/>
            <pc:sldMk cId="989564070" sldId="284"/>
            <ac:picMk id="5" creationId="{1CCAD18F-CC17-16E1-5C30-1DC1F691360F}"/>
          </ac:picMkLst>
        </pc:picChg>
      </pc:sldChg>
      <pc:sldChg chg="del">
        <pc:chgData name="Alison Evans (Lib)" userId="a038501e-367a-4d45-83b6-fbcb256771ea" providerId="ADAL" clId="{B38A1F23-29FC-419D-B4BE-FCF2AB292FB1}" dt="2025-07-21T11:07:53.032" v="656" actId="47"/>
        <pc:sldMkLst>
          <pc:docMk/>
          <pc:sldMk cId="4182828429" sldId="286"/>
        </pc:sldMkLst>
      </pc:sldChg>
      <pc:sldChg chg="addSp delSp modSp mod">
        <pc:chgData name="Alison Evans (Lib)" userId="a038501e-367a-4d45-83b6-fbcb256771ea" providerId="ADAL" clId="{B38A1F23-29FC-419D-B4BE-FCF2AB292FB1}" dt="2025-08-05T13:23:37.414" v="8361" actId="478"/>
        <pc:sldMkLst>
          <pc:docMk/>
          <pc:sldMk cId="3895372769" sldId="291"/>
        </pc:sldMkLst>
      </pc:sldChg>
      <pc:sldChg chg="del">
        <pc:chgData name="Alison Evans (Lib)" userId="a038501e-367a-4d45-83b6-fbcb256771ea" providerId="ADAL" clId="{B38A1F23-29FC-419D-B4BE-FCF2AB292FB1}" dt="2025-07-23T16:29:42.207" v="6721" actId="47"/>
        <pc:sldMkLst>
          <pc:docMk/>
          <pc:sldMk cId="1552762557" sldId="292"/>
        </pc:sldMkLst>
      </pc:sldChg>
      <pc:sldChg chg="addSp delSp modSp add mod">
        <pc:chgData name="Alison Evans (Lib)" userId="a038501e-367a-4d45-83b6-fbcb256771ea" providerId="ADAL" clId="{B38A1F23-29FC-419D-B4BE-FCF2AB292FB1}" dt="2025-08-07T16:19:18.818" v="9694" actId="1076"/>
        <pc:sldMkLst>
          <pc:docMk/>
          <pc:sldMk cId="101034434" sldId="298"/>
        </pc:sldMkLst>
        <pc:spChg chg="mod">
          <ac:chgData name="Alison Evans (Lib)" userId="a038501e-367a-4d45-83b6-fbcb256771ea" providerId="ADAL" clId="{B38A1F23-29FC-419D-B4BE-FCF2AB292FB1}" dt="2025-08-07T14:36:40.065" v="9615" actId="20577"/>
          <ac:spMkLst>
            <pc:docMk/>
            <pc:sldMk cId="101034434" sldId="298"/>
            <ac:spMk id="2" creationId="{C39BEECA-4841-66AD-3536-9D45C002D2AE}"/>
          </ac:spMkLst>
        </pc:spChg>
        <pc:spChg chg="mod">
          <ac:chgData name="Alison Evans (Lib)" userId="a038501e-367a-4d45-83b6-fbcb256771ea" providerId="ADAL" clId="{B38A1F23-29FC-419D-B4BE-FCF2AB292FB1}" dt="2025-08-07T16:19:18.818" v="9694" actId="1076"/>
          <ac:spMkLst>
            <pc:docMk/>
            <pc:sldMk cId="101034434" sldId="298"/>
            <ac:spMk id="3" creationId="{FFD7B840-EF79-5284-E314-9BD9FD44A8BA}"/>
          </ac:spMkLst>
        </pc:spChg>
        <pc:spChg chg="mod">
          <ac:chgData name="Alison Evans (Lib)" userId="a038501e-367a-4d45-83b6-fbcb256771ea" providerId="ADAL" clId="{B38A1F23-29FC-419D-B4BE-FCF2AB292FB1}" dt="2025-08-06T09:37:42.824" v="9419" actId="20577"/>
          <ac:spMkLst>
            <pc:docMk/>
            <pc:sldMk cId="101034434" sldId="298"/>
            <ac:spMk id="4" creationId="{1F5ACE98-6A1B-E38A-395F-111AC31827CD}"/>
          </ac:spMkLst>
        </pc:spChg>
        <pc:spChg chg="mod">
          <ac:chgData name="Alison Evans (Lib)" userId="a038501e-367a-4d45-83b6-fbcb256771ea" providerId="ADAL" clId="{B38A1F23-29FC-419D-B4BE-FCF2AB292FB1}" dt="2025-08-06T09:37:20.089" v="9409" actId="20577"/>
          <ac:spMkLst>
            <pc:docMk/>
            <pc:sldMk cId="101034434" sldId="298"/>
            <ac:spMk id="6" creationId="{9CEC8B60-58A2-AE2C-4D57-25145580A7DF}"/>
          </ac:spMkLst>
        </pc:spChg>
        <pc:spChg chg="add mod">
          <ac:chgData name="Alison Evans (Lib)" userId="a038501e-367a-4d45-83b6-fbcb256771ea" providerId="ADAL" clId="{B38A1F23-29FC-419D-B4BE-FCF2AB292FB1}" dt="2025-08-06T09:29:12.915" v="9389" actId="1076"/>
          <ac:spMkLst>
            <pc:docMk/>
            <pc:sldMk cId="101034434" sldId="298"/>
            <ac:spMk id="7" creationId="{50941BFE-DC81-4A3A-E943-06FF415AEF4C}"/>
          </ac:spMkLst>
        </pc:spChg>
        <pc:spChg chg="mod">
          <ac:chgData name="Alison Evans (Lib)" userId="a038501e-367a-4d45-83b6-fbcb256771ea" providerId="ADAL" clId="{B38A1F23-29FC-419D-B4BE-FCF2AB292FB1}" dt="2025-08-06T09:30:20.687" v="9398" actId="1076"/>
          <ac:spMkLst>
            <pc:docMk/>
            <pc:sldMk cId="101034434" sldId="298"/>
            <ac:spMk id="11" creationId="{C270FC13-F449-C4B7-7D40-CD917BA4362B}"/>
          </ac:spMkLst>
        </pc:spChg>
        <pc:spChg chg="add mod">
          <ac:chgData name="Alison Evans (Lib)" userId="a038501e-367a-4d45-83b6-fbcb256771ea" providerId="ADAL" clId="{B38A1F23-29FC-419D-B4BE-FCF2AB292FB1}" dt="2025-08-06T09:30:27.739" v="9399" actId="1076"/>
          <ac:spMkLst>
            <pc:docMk/>
            <pc:sldMk cId="101034434" sldId="298"/>
            <ac:spMk id="12" creationId="{F57E89A1-61F8-46BF-B5D8-F69DDFBA9CCA}"/>
          </ac:spMkLst>
        </pc:spChg>
        <pc:spChg chg="mod">
          <ac:chgData name="Alison Evans (Lib)" userId="a038501e-367a-4d45-83b6-fbcb256771ea" providerId="ADAL" clId="{B38A1F23-29FC-419D-B4BE-FCF2AB292FB1}" dt="2025-08-06T09:28:47.262" v="9387" actId="1076"/>
          <ac:spMkLst>
            <pc:docMk/>
            <pc:sldMk cId="101034434" sldId="298"/>
            <ac:spMk id="13" creationId="{A4E11D95-5AB2-EC17-73CB-8069C9C7802F}"/>
          </ac:spMkLst>
        </pc:spChg>
        <pc:spChg chg="mod ord">
          <ac:chgData name="Alison Evans (Lib)" userId="a038501e-367a-4d45-83b6-fbcb256771ea" providerId="ADAL" clId="{B38A1F23-29FC-419D-B4BE-FCF2AB292FB1}" dt="2025-08-05T13:32:33.710" v="8422" actId="1076"/>
          <ac:spMkLst>
            <pc:docMk/>
            <pc:sldMk cId="101034434" sldId="298"/>
            <ac:spMk id="14" creationId="{64361C82-2A53-CD72-2616-8F7E01094961}"/>
          </ac:spMkLst>
        </pc:spChg>
        <pc:spChg chg="mod ord">
          <ac:chgData name="Alison Evans (Lib)" userId="a038501e-367a-4d45-83b6-fbcb256771ea" providerId="ADAL" clId="{B38A1F23-29FC-419D-B4BE-FCF2AB292FB1}" dt="2025-08-05T13:32:01.875" v="8418" actId="1076"/>
          <ac:spMkLst>
            <pc:docMk/>
            <pc:sldMk cId="101034434" sldId="298"/>
            <ac:spMk id="16" creationId="{C63FE92C-6BAD-BCD7-0B74-A46D88029E50}"/>
          </ac:spMkLst>
        </pc:spChg>
        <pc:picChg chg="add mod">
          <ac:chgData name="Alison Evans (Lib)" userId="a038501e-367a-4d45-83b6-fbcb256771ea" providerId="ADAL" clId="{B38A1F23-29FC-419D-B4BE-FCF2AB292FB1}" dt="2025-08-05T13:31:13.957" v="8413" actId="1076"/>
          <ac:picMkLst>
            <pc:docMk/>
            <pc:sldMk cId="101034434" sldId="298"/>
            <ac:picMk id="10" creationId="{AA47910E-4260-954F-C253-0C651C2E38C6}"/>
          </ac:picMkLst>
        </pc:picChg>
        <pc:picChg chg="add mod">
          <ac:chgData name="Alison Evans (Lib)" userId="a038501e-367a-4d45-83b6-fbcb256771ea" providerId="ADAL" clId="{B38A1F23-29FC-419D-B4BE-FCF2AB292FB1}" dt="2025-08-05T13:30:40.238" v="8411" actId="1076"/>
          <ac:picMkLst>
            <pc:docMk/>
            <pc:sldMk cId="101034434" sldId="298"/>
            <ac:picMk id="18" creationId="{16B5B7D1-966B-92EE-9EB7-3BF9BB0E8E27}"/>
          </ac:picMkLst>
        </pc:picChg>
      </pc:sldChg>
      <pc:sldChg chg="addSp delSp modSp mod">
        <pc:chgData name="Alison Evans (Lib)" userId="a038501e-367a-4d45-83b6-fbcb256771ea" providerId="ADAL" clId="{B38A1F23-29FC-419D-B4BE-FCF2AB292FB1}" dt="2025-08-07T16:17:53.245" v="9689" actId="1076"/>
        <pc:sldMkLst>
          <pc:docMk/>
          <pc:sldMk cId="1924309160" sldId="307"/>
        </pc:sldMkLst>
        <pc:spChg chg="mod">
          <ac:chgData name="Alison Evans (Lib)" userId="a038501e-367a-4d45-83b6-fbcb256771ea" providerId="ADAL" clId="{B38A1F23-29FC-419D-B4BE-FCF2AB292FB1}" dt="2025-07-23T16:41:54.556" v="6768" actId="20577"/>
          <ac:spMkLst>
            <pc:docMk/>
            <pc:sldMk cId="1924309160" sldId="307"/>
            <ac:spMk id="2" creationId="{EF990998-2335-4562-8B0C-361C72EEA8EE}"/>
          </ac:spMkLst>
        </pc:spChg>
        <pc:spChg chg="mod">
          <ac:chgData name="Alison Evans (Lib)" userId="a038501e-367a-4d45-83b6-fbcb256771ea" providerId="ADAL" clId="{B38A1F23-29FC-419D-B4BE-FCF2AB292FB1}" dt="2025-08-06T08:44:10.435" v="9049" actId="14100"/>
          <ac:spMkLst>
            <pc:docMk/>
            <pc:sldMk cId="1924309160" sldId="307"/>
            <ac:spMk id="3" creationId="{B4396659-F15E-4CFC-8301-D943864FB91B}"/>
          </ac:spMkLst>
        </pc:spChg>
        <pc:spChg chg="mod">
          <ac:chgData name="Alison Evans (Lib)" userId="a038501e-367a-4d45-83b6-fbcb256771ea" providerId="ADAL" clId="{B38A1F23-29FC-419D-B4BE-FCF2AB292FB1}" dt="2025-08-07T16:17:53.245" v="9689" actId="1076"/>
          <ac:spMkLst>
            <pc:docMk/>
            <pc:sldMk cId="1924309160" sldId="307"/>
            <ac:spMk id="7" creationId="{2C3EA1C8-D61E-49B5-AE69-D5268F024073}"/>
          </ac:spMkLst>
        </pc:spChg>
        <pc:picChg chg="add mod">
          <ac:chgData name="Alison Evans (Lib)" userId="a038501e-367a-4d45-83b6-fbcb256771ea" providerId="ADAL" clId="{B38A1F23-29FC-419D-B4BE-FCF2AB292FB1}" dt="2025-07-22T09:13:18.922" v="4412" actId="14100"/>
          <ac:picMkLst>
            <pc:docMk/>
            <pc:sldMk cId="1924309160" sldId="307"/>
            <ac:picMk id="5" creationId="{4548FC15-82BE-C913-B996-0B222AF4973A}"/>
          </ac:picMkLst>
        </pc:picChg>
        <pc:picChg chg="add mod">
          <ac:chgData name="Alison Evans (Lib)" userId="a038501e-367a-4d45-83b6-fbcb256771ea" providerId="ADAL" clId="{B38A1F23-29FC-419D-B4BE-FCF2AB292FB1}" dt="2025-07-23T16:40:24.881" v="6747" actId="1076"/>
          <ac:picMkLst>
            <pc:docMk/>
            <pc:sldMk cId="1924309160" sldId="307"/>
            <ac:picMk id="6" creationId="{B9EC588F-1174-D888-29CC-FA52CA4CBAA6}"/>
          </ac:picMkLst>
        </pc:picChg>
      </pc:sldChg>
      <pc:sldChg chg="addSp delSp modSp mod">
        <pc:chgData name="Alison Evans (Lib)" userId="a038501e-367a-4d45-83b6-fbcb256771ea" providerId="ADAL" clId="{B38A1F23-29FC-419D-B4BE-FCF2AB292FB1}" dt="2025-07-23T16:47:05.721" v="6790" actId="1076"/>
        <pc:sldMkLst>
          <pc:docMk/>
          <pc:sldMk cId="29310742" sldId="321"/>
        </pc:sldMkLst>
        <pc:spChg chg="mod">
          <ac:chgData name="Alison Evans (Lib)" userId="a038501e-367a-4d45-83b6-fbcb256771ea" providerId="ADAL" clId="{B38A1F23-29FC-419D-B4BE-FCF2AB292FB1}" dt="2025-07-22T09:49:04.084" v="4947" actId="1076"/>
          <ac:spMkLst>
            <pc:docMk/>
            <pc:sldMk cId="29310742" sldId="321"/>
            <ac:spMk id="2" creationId="{82FAF4D7-57EE-E306-E18B-B9E5B4B991AA}"/>
          </ac:spMkLst>
        </pc:spChg>
        <pc:spChg chg="mod">
          <ac:chgData name="Alison Evans (Lib)" userId="a038501e-367a-4d45-83b6-fbcb256771ea" providerId="ADAL" clId="{B38A1F23-29FC-419D-B4BE-FCF2AB292FB1}" dt="2025-07-22T09:49:43.904" v="4953" actId="1076"/>
          <ac:spMkLst>
            <pc:docMk/>
            <pc:sldMk cId="29310742" sldId="321"/>
            <ac:spMk id="3" creationId="{1C7C7E42-2992-4860-AD93-C2C441FAB1A1}"/>
          </ac:spMkLst>
        </pc:spChg>
        <pc:spChg chg="mod">
          <ac:chgData name="Alison Evans (Lib)" userId="a038501e-367a-4d45-83b6-fbcb256771ea" providerId="ADAL" clId="{B38A1F23-29FC-419D-B4BE-FCF2AB292FB1}" dt="2025-07-22T09:49:20.319" v="4950" actId="1076"/>
          <ac:spMkLst>
            <pc:docMk/>
            <pc:sldMk cId="29310742" sldId="321"/>
            <ac:spMk id="6" creationId="{B9C18034-05A9-64C6-8FCB-EE59024C356F}"/>
          </ac:spMkLst>
        </pc:spChg>
        <pc:spChg chg="mod">
          <ac:chgData name="Alison Evans (Lib)" userId="a038501e-367a-4d45-83b6-fbcb256771ea" providerId="ADAL" clId="{B38A1F23-29FC-419D-B4BE-FCF2AB292FB1}" dt="2025-07-22T09:49:13.575" v="4949" actId="1076"/>
          <ac:spMkLst>
            <pc:docMk/>
            <pc:sldMk cId="29310742" sldId="321"/>
            <ac:spMk id="9" creationId="{86D94424-1AF3-76C8-CD65-037212E675EB}"/>
          </ac:spMkLst>
        </pc:spChg>
        <pc:spChg chg="mod">
          <ac:chgData name="Alison Evans (Lib)" userId="a038501e-367a-4d45-83b6-fbcb256771ea" providerId="ADAL" clId="{B38A1F23-29FC-419D-B4BE-FCF2AB292FB1}" dt="2025-07-22T09:49:09.749" v="4948" actId="1076"/>
          <ac:spMkLst>
            <pc:docMk/>
            <pc:sldMk cId="29310742" sldId="321"/>
            <ac:spMk id="10" creationId="{7D58A4BF-3DC1-4590-BE98-17229B6091CB}"/>
          </ac:spMkLst>
        </pc:spChg>
        <pc:picChg chg="add mod">
          <ac:chgData name="Alison Evans (Lib)" userId="a038501e-367a-4d45-83b6-fbcb256771ea" providerId="ADAL" clId="{B38A1F23-29FC-419D-B4BE-FCF2AB292FB1}" dt="2025-07-23T16:47:05.721" v="6790" actId="1076"/>
          <ac:picMkLst>
            <pc:docMk/>
            <pc:sldMk cId="29310742" sldId="321"/>
            <ac:picMk id="7" creationId="{92F7F6A8-0B44-1AF4-8EDE-47FA24B45ECF}"/>
          </ac:picMkLst>
        </pc:picChg>
        <pc:picChg chg="mod">
          <ac:chgData name="Alison Evans (Lib)" userId="a038501e-367a-4d45-83b6-fbcb256771ea" providerId="ADAL" clId="{B38A1F23-29FC-419D-B4BE-FCF2AB292FB1}" dt="2025-07-22T09:49:31.533" v="4952" actId="1076"/>
          <ac:picMkLst>
            <pc:docMk/>
            <pc:sldMk cId="29310742" sldId="321"/>
            <ac:picMk id="14" creationId="{48A98BE8-15B3-40A3-BAA5-71E18DB561CA}"/>
          </ac:picMkLst>
        </pc:picChg>
      </pc:sldChg>
      <pc:sldChg chg="del">
        <pc:chgData name="Alison Evans (Lib)" userId="a038501e-367a-4d45-83b6-fbcb256771ea" providerId="ADAL" clId="{B38A1F23-29FC-419D-B4BE-FCF2AB292FB1}" dt="2025-07-21T11:08:13.427" v="657" actId="47"/>
        <pc:sldMkLst>
          <pc:docMk/>
          <pc:sldMk cId="942482206" sldId="326"/>
        </pc:sldMkLst>
      </pc:sldChg>
      <pc:sldChg chg="mod modShow">
        <pc:chgData name="Alison Evans (Lib)" userId="a038501e-367a-4d45-83b6-fbcb256771ea" providerId="ADAL" clId="{B38A1F23-29FC-419D-B4BE-FCF2AB292FB1}" dt="2025-08-05T13:56:59.218" v="8564" actId="729"/>
        <pc:sldMkLst>
          <pc:docMk/>
          <pc:sldMk cId="2211475714" sldId="345"/>
        </pc:sldMkLst>
      </pc:sldChg>
      <pc:sldChg chg="addSp delSp modSp mod">
        <pc:chgData name="Alison Evans (Lib)" userId="a038501e-367a-4d45-83b6-fbcb256771ea" providerId="ADAL" clId="{B38A1F23-29FC-419D-B4BE-FCF2AB292FB1}" dt="2025-08-07T14:35:57.122" v="9607" actId="20577"/>
        <pc:sldMkLst>
          <pc:docMk/>
          <pc:sldMk cId="7772754" sldId="349"/>
        </pc:sldMkLst>
        <pc:spChg chg="add mod">
          <ac:chgData name="Alison Evans (Lib)" userId="a038501e-367a-4d45-83b6-fbcb256771ea" providerId="ADAL" clId="{B38A1F23-29FC-419D-B4BE-FCF2AB292FB1}" dt="2025-08-05T15:28:27.998" v="8710" actId="14100"/>
          <ac:spMkLst>
            <pc:docMk/>
            <pc:sldMk cId="7772754" sldId="349"/>
            <ac:spMk id="2" creationId="{0BE1313A-C1DA-80D9-195E-AA005A2FBF9A}"/>
          </ac:spMkLst>
        </pc:spChg>
        <pc:spChg chg="mod">
          <ac:chgData name="Alison Evans (Lib)" userId="a038501e-367a-4d45-83b6-fbcb256771ea" providerId="ADAL" clId="{B38A1F23-29FC-419D-B4BE-FCF2AB292FB1}" dt="2025-07-21T13:36:56.321" v="1113" actId="1076"/>
          <ac:spMkLst>
            <pc:docMk/>
            <pc:sldMk cId="7772754" sldId="349"/>
            <ac:spMk id="3" creationId="{90839837-BECF-48BB-9213-2512B6E112EC}"/>
          </ac:spMkLst>
        </pc:spChg>
        <pc:spChg chg="mod">
          <ac:chgData name="Alison Evans (Lib)" userId="a038501e-367a-4d45-83b6-fbcb256771ea" providerId="ADAL" clId="{B38A1F23-29FC-419D-B4BE-FCF2AB292FB1}" dt="2025-08-05T15:30:25.992" v="8769" actId="1076"/>
          <ac:spMkLst>
            <pc:docMk/>
            <pc:sldMk cId="7772754" sldId="349"/>
            <ac:spMk id="5" creationId="{4AE86627-843E-B187-12F2-F970094A5ADA}"/>
          </ac:spMkLst>
        </pc:spChg>
        <pc:spChg chg="mod">
          <ac:chgData name="Alison Evans (Lib)" userId="a038501e-367a-4d45-83b6-fbcb256771ea" providerId="ADAL" clId="{B38A1F23-29FC-419D-B4BE-FCF2AB292FB1}" dt="2025-08-05T15:26:48.739" v="8699" actId="1076"/>
          <ac:spMkLst>
            <pc:docMk/>
            <pc:sldMk cId="7772754" sldId="349"/>
            <ac:spMk id="6" creationId="{4AA87339-80D7-8D02-382C-EF7E3B7A1CBB}"/>
          </ac:spMkLst>
        </pc:spChg>
        <pc:spChg chg="add mod">
          <ac:chgData name="Alison Evans (Lib)" userId="a038501e-367a-4d45-83b6-fbcb256771ea" providerId="ADAL" clId="{B38A1F23-29FC-419D-B4BE-FCF2AB292FB1}" dt="2025-08-05T15:29:48.434" v="8721" actId="1076"/>
          <ac:spMkLst>
            <pc:docMk/>
            <pc:sldMk cId="7772754" sldId="349"/>
            <ac:spMk id="7" creationId="{B1CCFC58-B47D-0E6D-4799-A9390FEB098B}"/>
          </ac:spMkLst>
        </pc:spChg>
        <pc:spChg chg="add mod">
          <ac:chgData name="Alison Evans (Lib)" userId="a038501e-367a-4d45-83b6-fbcb256771ea" providerId="ADAL" clId="{B38A1F23-29FC-419D-B4BE-FCF2AB292FB1}" dt="2025-08-05T15:27:09.327" v="8700" actId="1076"/>
          <ac:spMkLst>
            <pc:docMk/>
            <pc:sldMk cId="7772754" sldId="349"/>
            <ac:spMk id="9" creationId="{18328316-D6D6-5C63-22C3-B380E5DDC5F5}"/>
          </ac:spMkLst>
        </pc:spChg>
        <pc:spChg chg="add mod">
          <ac:chgData name="Alison Evans (Lib)" userId="a038501e-367a-4d45-83b6-fbcb256771ea" providerId="ADAL" clId="{B38A1F23-29FC-419D-B4BE-FCF2AB292FB1}" dt="2025-07-21T13:27:12.977" v="1014" actId="20577"/>
          <ac:spMkLst>
            <pc:docMk/>
            <pc:sldMk cId="7772754" sldId="349"/>
            <ac:spMk id="10" creationId="{40522227-96CA-D74E-5C80-88E9119956A1}"/>
          </ac:spMkLst>
        </pc:spChg>
        <pc:spChg chg="add mod">
          <ac:chgData name="Alison Evans (Lib)" userId="a038501e-367a-4d45-83b6-fbcb256771ea" providerId="ADAL" clId="{B38A1F23-29FC-419D-B4BE-FCF2AB292FB1}" dt="2025-08-07T14:35:57.122" v="9607" actId="20577"/>
          <ac:spMkLst>
            <pc:docMk/>
            <pc:sldMk cId="7772754" sldId="349"/>
            <ac:spMk id="11" creationId="{EA33398C-1D5D-C8DE-9611-C7FE3B6D477F}"/>
          </ac:spMkLst>
        </pc:spChg>
        <pc:spChg chg="mod">
          <ac:chgData name="Alison Evans (Lib)" userId="a038501e-367a-4d45-83b6-fbcb256771ea" providerId="ADAL" clId="{B38A1F23-29FC-419D-B4BE-FCF2AB292FB1}" dt="2025-08-05T15:27:28.612" v="8702" actId="1076"/>
          <ac:spMkLst>
            <pc:docMk/>
            <pc:sldMk cId="7772754" sldId="349"/>
            <ac:spMk id="12" creationId="{AE30BABF-2024-D481-C04A-BCF9D85DA061}"/>
          </ac:spMkLst>
        </pc:spChg>
        <pc:spChg chg="add mod">
          <ac:chgData name="Alison Evans (Lib)" userId="a038501e-367a-4d45-83b6-fbcb256771ea" providerId="ADAL" clId="{B38A1F23-29FC-419D-B4BE-FCF2AB292FB1}" dt="2025-08-05T15:27:17.741" v="8701" actId="1076"/>
          <ac:spMkLst>
            <pc:docMk/>
            <pc:sldMk cId="7772754" sldId="349"/>
            <ac:spMk id="13" creationId="{E2DBE60C-0040-5C63-2B5B-06D0B05C3322}"/>
          </ac:spMkLst>
        </pc:spChg>
        <pc:spChg chg="add mod">
          <ac:chgData name="Alison Evans (Lib)" userId="a038501e-367a-4d45-83b6-fbcb256771ea" providerId="ADAL" clId="{B38A1F23-29FC-419D-B4BE-FCF2AB292FB1}" dt="2025-08-05T15:28:34.719" v="8711" actId="1076"/>
          <ac:spMkLst>
            <pc:docMk/>
            <pc:sldMk cId="7772754" sldId="349"/>
            <ac:spMk id="14" creationId="{E1B9F570-4ABE-1871-7421-BCD0B56ED98F}"/>
          </ac:spMkLst>
        </pc:spChg>
        <pc:spChg chg="add mod">
          <ac:chgData name="Alison Evans (Lib)" userId="a038501e-367a-4d45-83b6-fbcb256771ea" providerId="ADAL" clId="{B38A1F23-29FC-419D-B4BE-FCF2AB292FB1}" dt="2025-08-05T15:29:15.450" v="8717" actId="1076"/>
          <ac:spMkLst>
            <pc:docMk/>
            <pc:sldMk cId="7772754" sldId="349"/>
            <ac:spMk id="15" creationId="{982CE8C6-5F3F-8A66-5EDF-9BCA56970725}"/>
          </ac:spMkLst>
        </pc:spChg>
        <pc:picChg chg="mod">
          <ac:chgData name="Alison Evans (Lib)" userId="a038501e-367a-4d45-83b6-fbcb256771ea" providerId="ADAL" clId="{B38A1F23-29FC-419D-B4BE-FCF2AB292FB1}" dt="2025-08-05T15:29:24.035" v="8719" actId="1076"/>
          <ac:picMkLst>
            <pc:docMk/>
            <pc:sldMk cId="7772754" sldId="349"/>
            <ac:picMk id="8" creationId="{1708034B-E350-CF0A-B4EC-243DB7C61D3F}"/>
          </ac:picMkLst>
        </pc:picChg>
        <pc:picChg chg="add mod">
          <ac:chgData name="Alison Evans (Lib)" userId="a038501e-367a-4d45-83b6-fbcb256771ea" providerId="ADAL" clId="{B38A1F23-29FC-419D-B4BE-FCF2AB292FB1}" dt="2025-08-05T15:25:21.740" v="8660" actId="1076"/>
          <ac:picMkLst>
            <pc:docMk/>
            <pc:sldMk cId="7772754" sldId="349"/>
            <ac:picMk id="16" creationId="{AB80C183-D19D-8FD1-2C39-F5A168BC207A}"/>
          </ac:picMkLst>
        </pc:picChg>
        <pc:picChg chg="add">
          <ac:chgData name="Alison Evans (Lib)" userId="a038501e-367a-4d45-83b6-fbcb256771ea" providerId="ADAL" clId="{B38A1F23-29FC-419D-B4BE-FCF2AB292FB1}" dt="2025-07-21T13:26:44.110" v="1012"/>
          <ac:picMkLst>
            <pc:docMk/>
            <pc:sldMk cId="7772754" sldId="349"/>
            <ac:picMk id="1026" creationId="{C89FB991-2404-E4CE-0A3A-9BBE25DDA3E6}"/>
          </ac:picMkLst>
        </pc:picChg>
      </pc:sldChg>
      <pc:sldChg chg="del">
        <pc:chgData name="Alison Evans (Lib)" userId="a038501e-367a-4d45-83b6-fbcb256771ea" providerId="ADAL" clId="{B38A1F23-29FC-419D-B4BE-FCF2AB292FB1}" dt="2025-07-23T16:06:39.663" v="6325" actId="47"/>
        <pc:sldMkLst>
          <pc:docMk/>
          <pc:sldMk cId="1203895270" sldId="359"/>
        </pc:sldMkLst>
      </pc:sldChg>
      <pc:sldChg chg="delSp modSp mod">
        <pc:chgData name="Alison Evans (Lib)" userId="a038501e-367a-4d45-83b6-fbcb256771ea" providerId="ADAL" clId="{B38A1F23-29FC-419D-B4BE-FCF2AB292FB1}" dt="2025-08-05T13:36:10.330" v="8428" actId="1076"/>
        <pc:sldMkLst>
          <pc:docMk/>
          <pc:sldMk cId="3855425370" sldId="361"/>
        </pc:sldMkLst>
        <pc:spChg chg="mod">
          <ac:chgData name="Alison Evans (Lib)" userId="a038501e-367a-4d45-83b6-fbcb256771ea" providerId="ADAL" clId="{B38A1F23-29FC-419D-B4BE-FCF2AB292FB1}" dt="2025-08-05T13:36:10.330" v="8428" actId="1076"/>
          <ac:spMkLst>
            <pc:docMk/>
            <pc:sldMk cId="3855425370" sldId="361"/>
            <ac:spMk id="4" creationId="{33C7A609-04F9-2C01-6697-543EFF2C99DD}"/>
          </ac:spMkLst>
        </pc:spChg>
      </pc:sldChg>
      <pc:sldChg chg="modSp">
        <pc:chgData name="Alison Evans (Lib)" userId="a038501e-367a-4d45-83b6-fbcb256771ea" providerId="ADAL" clId="{B38A1F23-29FC-419D-B4BE-FCF2AB292FB1}" dt="2025-08-06T08:26:55.652" v="9012" actId="20577"/>
        <pc:sldMkLst>
          <pc:docMk/>
          <pc:sldMk cId="3392472105" sldId="362"/>
        </pc:sldMkLst>
        <pc:spChg chg="mod">
          <ac:chgData name="Alison Evans (Lib)" userId="a038501e-367a-4d45-83b6-fbcb256771ea" providerId="ADAL" clId="{B38A1F23-29FC-419D-B4BE-FCF2AB292FB1}" dt="2025-08-06T08:26:55.652" v="9012" actId="20577"/>
          <ac:spMkLst>
            <pc:docMk/>
            <pc:sldMk cId="3392472105" sldId="362"/>
            <ac:spMk id="4" creationId="{FE95F5F7-EE3B-B9F6-8E63-939BA7631A3F}"/>
          </ac:spMkLst>
        </pc:spChg>
      </pc:sldChg>
      <pc:sldChg chg="addSp delSp modSp mod">
        <pc:chgData name="Alison Evans (Lib)" userId="a038501e-367a-4d45-83b6-fbcb256771ea" providerId="ADAL" clId="{B38A1F23-29FC-419D-B4BE-FCF2AB292FB1}" dt="2025-08-07T13:59:51.138" v="9459" actId="1076"/>
        <pc:sldMkLst>
          <pc:docMk/>
          <pc:sldMk cId="2668758142" sldId="366"/>
        </pc:sldMkLst>
        <pc:spChg chg="mod">
          <ac:chgData name="Alison Evans (Lib)" userId="a038501e-367a-4d45-83b6-fbcb256771ea" providerId="ADAL" clId="{B38A1F23-29FC-419D-B4BE-FCF2AB292FB1}" dt="2025-07-21T11:19:38.105" v="912" actId="20577"/>
          <ac:spMkLst>
            <pc:docMk/>
            <pc:sldMk cId="2668758142" sldId="366"/>
            <ac:spMk id="2" creationId="{2BBF5233-6D12-89EF-92D7-CAA397EC501B}"/>
          </ac:spMkLst>
        </pc:spChg>
        <pc:spChg chg="add mod">
          <ac:chgData name="Alison Evans (Lib)" userId="a038501e-367a-4d45-83b6-fbcb256771ea" providerId="ADAL" clId="{B38A1F23-29FC-419D-B4BE-FCF2AB292FB1}" dt="2025-08-07T13:59:51.138" v="9459" actId="1076"/>
          <ac:spMkLst>
            <pc:docMk/>
            <pc:sldMk cId="2668758142" sldId="366"/>
            <ac:spMk id="5" creationId="{E0BBAADC-8D12-4BA6-8DCD-96A2E72BC67A}"/>
          </ac:spMkLst>
        </pc:spChg>
        <pc:spChg chg="mod">
          <ac:chgData name="Alison Evans (Lib)" userId="a038501e-367a-4d45-83b6-fbcb256771ea" providerId="ADAL" clId="{B38A1F23-29FC-419D-B4BE-FCF2AB292FB1}" dt="2025-08-07T13:59:35.571" v="9458" actId="1076"/>
          <ac:spMkLst>
            <pc:docMk/>
            <pc:sldMk cId="2668758142" sldId="366"/>
            <ac:spMk id="8" creationId="{8E4A0523-BE5F-CF0C-77C3-E051D92471E7}"/>
          </ac:spMkLst>
        </pc:spChg>
        <pc:picChg chg="mod">
          <ac:chgData name="Alison Evans (Lib)" userId="a038501e-367a-4d45-83b6-fbcb256771ea" providerId="ADAL" clId="{B38A1F23-29FC-419D-B4BE-FCF2AB292FB1}" dt="2025-08-07T13:58:24.812" v="9442" actId="1076"/>
          <ac:picMkLst>
            <pc:docMk/>
            <pc:sldMk cId="2668758142" sldId="366"/>
            <ac:picMk id="4" creationId="{B9F64A0D-CDA4-D130-7AD7-CDD5ABD831A0}"/>
          </ac:picMkLst>
        </pc:picChg>
      </pc:sldChg>
      <pc:sldChg chg="addSp delSp modSp mod">
        <pc:chgData name="Alison Evans (Lib)" userId="a038501e-367a-4d45-83b6-fbcb256771ea" providerId="ADAL" clId="{B38A1F23-29FC-419D-B4BE-FCF2AB292FB1}" dt="2025-08-06T09:05:18.582" v="9229" actId="20577"/>
        <pc:sldMkLst>
          <pc:docMk/>
          <pc:sldMk cId="364925950" sldId="368"/>
        </pc:sldMkLst>
        <pc:spChg chg="mod">
          <ac:chgData name="Alison Evans (Lib)" userId="a038501e-367a-4d45-83b6-fbcb256771ea" providerId="ADAL" clId="{B38A1F23-29FC-419D-B4BE-FCF2AB292FB1}" dt="2025-08-06T08:54:07.207" v="9101" actId="20577"/>
          <ac:spMkLst>
            <pc:docMk/>
            <pc:sldMk cId="364925950" sldId="368"/>
            <ac:spMk id="2" creationId="{A25964A1-CCCF-9204-4C8C-154AF8FB1302}"/>
          </ac:spMkLst>
        </pc:spChg>
        <pc:spChg chg="mod">
          <ac:chgData name="Alison Evans (Lib)" userId="a038501e-367a-4d45-83b6-fbcb256771ea" providerId="ADAL" clId="{B38A1F23-29FC-419D-B4BE-FCF2AB292FB1}" dt="2025-08-06T08:27:47.530" v="9038" actId="20577"/>
          <ac:spMkLst>
            <pc:docMk/>
            <pc:sldMk cId="364925950" sldId="368"/>
            <ac:spMk id="4" creationId="{BA68B912-09D7-C675-FC1D-19B012CAF451}"/>
          </ac:spMkLst>
        </pc:spChg>
        <pc:spChg chg="mod">
          <ac:chgData name="Alison Evans (Lib)" userId="a038501e-367a-4d45-83b6-fbcb256771ea" providerId="ADAL" clId="{B38A1F23-29FC-419D-B4BE-FCF2AB292FB1}" dt="2025-08-06T08:27:26.241" v="9020" actId="1076"/>
          <ac:spMkLst>
            <pc:docMk/>
            <pc:sldMk cId="364925950" sldId="368"/>
            <ac:spMk id="6" creationId="{E0A9FF70-CEB3-1487-9AC9-88CFFEE0F67C}"/>
          </ac:spMkLst>
        </pc:spChg>
        <pc:spChg chg="mod">
          <ac:chgData name="Alison Evans (Lib)" userId="a038501e-367a-4d45-83b6-fbcb256771ea" providerId="ADAL" clId="{B38A1F23-29FC-419D-B4BE-FCF2AB292FB1}" dt="2025-08-06T09:05:18.582" v="9229" actId="20577"/>
          <ac:spMkLst>
            <pc:docMk/>
            <pc:sldMk cId="364925950" sldId="368"/>
            <ac:spMk id="10" creationId="{4A16CDCB-0B4D-26A8-CA4F-F2BA0E1A75BE}"/>
          </ac:spMkLst>
        </pc:spChg>
        <pc:picChg chg="add mod">
          <ac:chgData name="Alison Evans (Lib)" userId="a038501e-367a-4d45-83b6-fbcb256771ea" providerId="ADAL" clId="{B38A1F23-29FC-419D-B4BE-FCF2AB292FB1}" dt="2025-07-22T09:42:57.828" v="4880" actId="1076"/>
          <ac:picMkLst>
            <pc:docMk/>
            <pc:sldMk cId="364925950" sldId="368"/>
            <ac:picMk id="5" creationId="{EEA7E17B-E744-24E9-CEBF-A667651FD59A}"/>
          </ac:picMkLst>
        </pc:picChg>
        <pc:picChg chg="add mod">
          <ac:chgData name="Alison Evans (Lib)" userId="a038501e-367a-4d45-83b6-fbcb256771ea" providerId="ADAL" clId="{B38A1F23-29FC-419D-B4BE-FCF2AB292FB1}" dt="2025-07-23T16:45:53.612" v="6786" actId="1076"/>
          <ac:picMkLst>
            <pc:docMk/>
            <pc:sldMk cId="364925950" sldId="368"/>
            <ac:picMk id="7" creationId="{F35D70DE-0DCA-35A0-59A8-D806AA2155DE}"/>
          </ac:picMkLst>
        </pc:picChg>
      </pc:sldChg>
      <pc:sldChg chg="addSp delSp modSp del mod ord modAnim">
        <pc:chgData name="Alison Evans (Lib)" userId="a038501e-367a-4d45-83b6-fbcb256771ea" providerId="ADAL" clId="{B38A1F23-29FC-419D-B4BE-FCF2AB292FB1}" dt="2025-08-05T13:55:53.867" v="8558" actId="47"/>
        <pc:sldMkLst>
          <pc:docMk/>
          <pc:sldMk cId="29640283" sldId="369"/>
        </pc:sldMkLst>
      </pc:sldChg>
      <pc:sldChg chg="addSp delSp modSp mod modShow">
        <pc:chgData name="Alison Evans (Lib)" userId="a038501e-367a-4d45-83b6-fbcb256771ea" providerId="ADAL" clId="{B38A1F23-29FC-419D-B4BE-FCF2AB292FB1}" dt="2025-08-07T15:26:46.784" v="9624" actId="14100"/>
        <pc:sldMkLst>
          <pc:docMk/>
          <pc:sldMk cId="2254283856" sldId="370"/>
        </pc:sldMkLst>
        <pc:spChg chg="mod">
          <ac:chgData name="Alison Evans (Lib)" userId="a038501e-367a-4d45-83b6-fbcb256771ea" providerId="ADAL" clId="{B38A1F23-29FC-419D-B4BE-FCF2AB292FB1}" dt="2025-08-05T15:31:31.772" v="8796" actId="114"/>
          <ac:spMkLst>
            <pc:docMk/>
            <pc:sldMk cId="2254283856" sldId="370"/>
            <ac:spMk id="2" creationId="{52DC82C2-603A-5539-91CC-173B7A04AED3}"/>
          </ac:spMkLst>
        </pc:spChg>
        <pc:spChg chg="add mod">
          <ac:chgData name="Alison Evans (Lib)" userId="a038501e-367a-4d45-83b6-fbcb256771ea" providerId="ADAL" clId="{B38A1F23-29FC-419D-B4BE-FCF2AB292FB1}" dt="2025-08-06T08:49:47.312" v="9065" actId="20577"/>
          <ac:spMkLst>
            <pc:docMk/>
            <pc:sldMk cId="2254283856" sldId="370"/>
            <ac:spMk id="12" creationId="{672D9EF2-CEB1-8DA1-631D-B261B6133B50}"/>
          </ac:spMkLst>
        </pc:spChg>
        <pc:spChg chg="add mod">
          <ac:chgData name="Alison Evans (Lib)" userId="a038501e-367a-4d45-83b6-fbcb256771ea" providerId="ADAL" clId="{B38A1F23-29FC-419D-B4BE-FCF2AB292FB1}" dt="2025-08-07T15:26:46.784" v="9624" actId="14100"/>
          <ac:spMkLst>
            <pc:docMk/>
            <pc:sldMk cId="2254283856" sldId="370"/>
            <ac:spMk id="15" creationId="{2892E6A7-8CE5-950B-2DDC-9A28B774DB56}"/>
          </ac:spMkLst>
        </pc:spChg>
        <pc:spChg chg="add mod">
          <ac:chgData name="Alison Evans (Lib)" userId="a038501e-367a-4d45-83b6-fbcb256771ea" providerId="ADAL" clId="{B38A1F23-29FC-419D-B4BE-FCF2AB292FB1}" dt="2025-08-06T08:50:21.527" v="9072" actId="1076"/>
          <ac:spMkLst>
            <pc:docMk/>
            <pc:sldMk cId="2254283856" sldId="370"/>
            <ac:spMk id="19" creationId="{FDA1E42C-A711-9181-92C5-D18904F26518}"/>
          </ac:spMkLst>
        </pc:spChg>
        <pc:spChg chg="add mod">
          <ac:chgData name="Alison Evans (Lib)" userId="a038501e-367a-4d45-83b6-fbcb256771ea" providerId="ADAL" clId="{B38A1F23-29FC-419D-B4BE-FCF2AB292FB1}" dt="2025-08-06T08:50:12.827" v="9071" actId="1076"/>
          <ac:spMkLst>
            <pc:docMk/>
            <pc:sldMk cId="2254283856" sldId="370"/>
            <ac:spMk id="21" creationId="{31DA014E-4904-550D-AFE7-C9F40ADBFF5E}"/>
          </ac:spMkLst>
        </pc:spChg>
        <pc:spChg chg="add mod">
          <ac:chgData name="Alison Evans (Lib)" userId="a038501e-367a-4d45-83b6-fbcb256771ea" providerId="ADAL" clId="{B38A1F23-29FC-419D-B4BE-FCF2AB292FB1}" dt="2025-08-06T08:50:40.434" v="9074" actId="1076"/>
          <ac:spMkLst>
            <pc:docMk/>
            <pc:sldMk cId="2254283856" sldId="370"/>
            <ac:spMk id="22" creationId="{BCE3A8E7-ED6F-7A1C-19C8-F93B2B813B75}"/>
          </ac:spMkLst>
        </pc:spChg>
        <pc:spChg chg="add mod">
          <ac:chgData name="Alison Evans (Lib)" userId="a038501e-367a-4d45-83b6-fbcb256771ea" providerId="ADAL" clId="{B38A1F23-29FC-419D-B4BE-FCF2AB292FB1}" dt="2025-08-06T08:50:47.504" v="9075" actId="1076"/>
          <ac:spMkLst>
            <pc:docMk/>
            <pc:sldMk cId="2254283856" sldId="370"/>
            <ac:spMk id="25" creationId="{071FD28B-0227-EECC-29C4-32008CDC1CB6}"/>
          </ac:spMkLst>
        </pc:spChg>
        <pc:picChg chg="add mod">
          <ac:chgData name="Alison Evans (Lib)" userId="a038501e-367a-4d45-83b6-fbcb256771ea" providerId="ADAL" clId="{B38A1F23-29FC-419D-B4BE-FCF2AB292FB1}" dt="2025-08-06T08:50:08.142" v="9070" actId="1076"/>
          <ac:picMkLst>
            <pc:docMk/>
            <pc:sldMk cId="2254283856" sldId="370"/>
            <ac:picMk id="14" creationId="{AD6C5ACD-F0B2-9F80-9BD6-4E24096A1507}"/>
          </ac:picMkLst>
        </pc:picChg>
      </pc:sldChg>
      <pc:sldChg chg="addSp delSp modSp del mod ord">
        <pc:chgData name="Alison Evans (Lib)" userId="a038501e-367a-4d45-83b6-fbcb256771ea" providerId="ADAL" clId="{B38A1F23-29FC-419D-B4BE-FCF2AB292FB1}" dt="2025-08-05T13:55:55.693" v="8559" actId="47"/>
        <pc:sldMkLst>
          <pc:docMk/>
          <pc:sldMk cId="2614452493" sldId="371"/>
        </pc:sldMkLst>
      </pc:sldChg>
      <pc:sldChg chg="addSp delSp modSp mod">
        <pc:chgData name="Alison Evans (Lib)" userId="a038501e-367a-4d45-83b6-fbcb256771ea" providerId="ADAL" clId="{B38A1F23-29FC-419D-B4BE-FCF2AB292FB1}" dt="2025-08-07T14:36:24.022" v="9611" actId="20577"/>
        <pc:sldMkLst>
          <pc:docMk/>
          <pc:sldMk cId="38815435" sldId="372"/>
        </pc:sldMkLst>
        <pc:spChg chg="mod">
          <ac:chgData name="Alison Evans (Lib)" userId="a038501e-367a-4d45-83b6-fbcb256771ea" providerId="ADAL" clId="{B38A1F23-29FC-419D-B4BE-FCF2AB292FB1}" dt="2025-08-07T14:36:24.022" v="9611" actId="20577"/>
          <ac:spMkLst>
            <pc:docMk/>
            <pc:sldMk cId="38815435" sldId="372"/>
            <ac:spMk id="14" creationId="{156512C0-BCBD-7D36-D30D-6E199981674E}"/>
          </ac:spMkLst>
        </pc:spChg>
        <pc:picChg chg="add mod">
          <ac:chgData name="Alison Evans (Lib)" userId="a038501e-367a-4d45-83b6-fbcb256771ea" providerId="ADAL" clId="{B38A1F23-29FC-419D-B4BE-FCF2AB292FB1}" dt="2025-08-05T08:58:15.692" v="7552" actId="1076"/>
          <ac:picMkLst>
            <pc:docMk/>
            <pc:sldMk cId="38815435" sldId="372"/>
            <ac:picMk id="5" creationId="{E52C34D6-2C4D-A2E1-69BC-3B97192F0F0D}"/>
          </ac:picMkLst>
        </pc:picChg>
      </pc:sldChg>
      <pc:sldChg chg="addSp delSp modSp new mod modShow">
        <pc:chgData name="Alison Evans (Lib)" userId="a038501e-367a-4d45-83b6-fbcb256771ea" providerId="ADAL" clId="{B38A1F23-29FC-419D-B4BE-FCF2AB292FB1}" dt="2025-08-06T09:35:47.685" v="9405" actId="478"/>
        <pc:sldMkLst>
          <pc:docMk/>
          <pc:sldMk cId="2925406578" sldId="373"/>
        </pc:sldMkLst>
        <pc:spChg chg="mod">
          <ac:chgData name="Alison Evans (Lib)" userId="a038501e-367a-4d45-83b6-fbcb256771ea" providerId="ADAL" clId="{B38A1F23-29FC-419D-B4BE-FCF2AB292FB1}" dt="2025-08-05T12:22:32.193" v="7950" actId="20577"/>
          <ac:spMkLst>
            <pc:docMk/>
            <pc:sldMk cId="2925406578" sldId="373"/>
            <ac:spMk id="2" creationId="{F248B99A-11E6-3663-D884-A56CA3D82C8D}"/>
          </ac:spMkLst>
        </pc:spChg>
        <pc:spChg chg="add mod">
          <ac:chgData name="Alison Evans (Lib)" userId="a038501e-367a-4d45-83b6-fbcb256771ea" providerId="ADAL" clId="{B38A1F23-29FC-419D-B4BE-FCF2AB292FB1}" dt="2025-08-05T12:37:46.978" v="8270" actId="114"/>
          <ac:spMkLst>
            <pc:docMk/>
            <pc:sldMk cId="2925406578" sldId="373"/>
            <ac:spMk id="3" creationId="{F3CCD9A2-CE98-A89D-6A95-F03C74787AE6}"/>
          </ac:spMkLst>
        </pc:spChg>
        <pc:spChg chg="add del mod">
          <ac:chgData name="Alison Evans (Lib)" userId="a038501e-367a-4d45-83b6-fbcb256771ea" providerId="ADAL" clId="{B38A1F23-29FC-419D-B4BE-FCF2AB292FB1}" dt="2025-08-06T08:24:21.861" v="8998" actId="1076"/>
          <ac:spMkLst>
            <pc:docMk/>
            <pc:sldMk cId="2925406578" sldId="373"/>
            <ac:spMk id="5" creationId="{6C268A7B-21CE-9DFF-1E53-EF98C7412083}"/>
          </ac:spMkLst>
        </pc:spChg>
        <pc:spChg chg="add mod ord">
          <ac:chgData name="Alison Evans (Lib)" userId="a038501e-367a-4d45-83b6-fbcb256771ea" providerId="ADAL" clId="{B38A1F23-29FC-419D-B4BE-FCF2AB292FB1}" dt="2025-08-05T12:27:15.882" v="8065" actId="1076"/>
          <ac:spMkLst>
            <pc:docMk/>
            <pc:sldMk cId="2925406578" sldId="373"/>
            <ac:spMk id="6" creationId="{C40D4E6E-2E01-92CA-79D4-178F39A01CBA}"/>
          </ac:spMkLst>
        </pc:spChg>
        <pc:spChg chg="add mod">
          <ac:chgData name="Alison Evans (Lib)" userId="a038501e-367a-4d45-83b6-fbcb256771ea" providerId="ADAL" clId="{B38A1F23-29FC-419D-B4BE-FCF2AB292FB1}" dt="2025-08-06T09:04:47.574" v="9221" actId="20577"/>
          <ac:spMkLst>
            <pc:docMk/>
            <pc:sldMk cId="2925406578" sldId="373"/>
            <ac:spMk id="8" creationId="{FBE9D850-64A2-5CBE-2EA9-068AECD483B0}"/>
          </ac:spMkLst>
        </pc:spChg>
        <pc:spChg chg="add mod">
          <ac:chgData name="Alison Evans (Lib)" userId="a038501e-367a-4d45-83b6-fbcb256771ea" providerId="ADAL" clId="{B38A1F23-29FC-419D-B4BE-FCF2AB292FB1}" dt="2025-08-05T12:25:47.487" v="8056" actId="1076"/>
          <ac:spMkLst>
            <pc:docMk/>
            <pc:sldMk cId="2925406578" sldId="373"/>
            <ac:spMk id="13" creationId="{B452578E-ACE5-FF8F-26D7-0CD5B8115179}"/>
          </ac:spMkLst>
        </pc:spChg>
        <pc:spChg chg="add mod">
          <ac:chgData name="Alison Evans (Lib)" userId="a038501e-367a-4d45-83b6-fbcb256771ea" providerId="ADAL" clId="{B38A1F23-29FC-419D-B4BE-FCF2AB292FB1}" dt="2025-08-05T12:27:52.343" v="8069" actId="1076"/>
          <ac:spMkLst>
            <pc:docMk/>
            <pc:sldMk cId="2925406578" sldId="373"/>
            <ac:spMk id="14" creationId="{66A524F7-8C7B-AE27-3EE3-8CC93EC5C984}"/>
          </ac:spMkLst>
        </pc:spChg>
        <pc:spChg chg="add mod">
          <ac:chgData name="Alison Evans (Lib)" userId="a038501e-367a-4d45-83b6-fbcb256771ea" providerId="ADAL" clId="{B38A1F23-29FC-419D-B4BE-FCF2AB292FB1}" dt="2025-08-05T12:26:29.903" v="8060" actId="1076"/>
          <ac:spMkLst>
            <pc:docMk/>
            <pc:sldMk cId="2925406578" sldId="373"/>
            <ac:spMk id="15" creationId="{3515E76D-2F8E-2B38-8A8A-6CBE2FBF83DE}"/>
          </ac:spMkLst>
        </pc:spChg>
        <pc:spChg chg="add mod">
          <ac:chgData name="Alison Evans (Lib)" userId="a038501e-367a-4d45-83b6-fbcb256771ea" providerId="ADAL" clId="{B38A1F23-29FC-419D-B4BE-FCF2AB292FB1}" dt="2025-08-05T12:26:07.186" v="8058" actId="1076"/>
          <ac:spMkLst>
            <pc:docMk/>
            <pc:sldMk cId="2925406578" sldId="373"/>
            <ac:spMk id="16" creationId="{689592B1-9286-986A-2FF2-B11594BE91EE}"/>
          </ac:spMkLst>
        </pc:spChg>
        <pc:spChg chg="add mod">
          <ac:chgData name="Alison Evans (Lib)" userId="a038501e-367a-4d45-83b6-fbcb256771ea" providerId="ADAL" clId="{B38A1F23-29FC-419D-B4BE-FCF2AB292FB1}" dt="2025-08-05T12:25:32.496" v="8055" actId="1076"/>
          <ac:spMkLst>
            <pc:docMk/>
            <pc:sldMk cId="2925406578" sldId="373"/>
            <ac:spMk id="18" creationId="{8291243F-FD61-7AE1-DAFE-BAD29E7A25C7}"/>
          </ac:spMkLst>
        </pc:spChg>
        <pc:spChg chg="add mod">
          <ac:chgData name="Alison Evans (Lib)" userId="a038501e-367a-4d45-83b6-fbcb256771ea" providerId="ADAL" clId="{B38A1F23-29FC-419D-B4BE-FCF2AB292FB1}" dt="2025-08-05T12:26:21.710" v="8059" actId="1076"/>
          <ac:spMkLst>
            <pc:docMk/>
            <pc:sldMk cId="2925406578" sldId="373"/>
            <ac:spMk id="19" creationId="{675B48E1-3C89-B64B-982C-ACF8DF20923A}"/>
          </ac:spMkLst>
        </pc:spChg>
        <pc:spChg chg="add mod">
          <ac:chgData name="Alison Evans (Lib)" userId="a038501e-367a-4d45-83b6-fbcb256771ea" providerId="ADAL" clId="{B38A1F23-29FC-419D-B4BE-FCF2AB292FB1}" dt="2025-08-05T12:26:01.598" v="8057" actId="1076"/>
          <ac:spMkLst>
            <pc:docMk/>
            <pc:sldMk cId="2925406578" sldId="373"/>
            <ac:spMk id="20" creationId="{2B498845-F2C7-7019-38AC-69847AD85185}"/>
          </ac:spMkLst>
        </pc:spChg>
        <pc:picChg chg="add del mod">
          <ac:chgData name="Alison Evans (Lib)" userId="a038501e-367a-4d45-83b6-fbcb256771ea" providerId="ADAL" clId="{B38A1F23-29FC-419D-B4BE-FCF2AB292FB1}" dt="2025-08-05T12:26:43.388" v="8061" actId="1076"/>
          <ac:picMkLst>
            <pc:docMk/>
            <pc:sldMk cId="2925406578" sldId="373"/>
            <ac:picMk id="12" creationId="{13571237-A4B3-8622-4C8E-C9488B4DD119}"/>
          </ac:picMkLst>
        </pc:picChg>
      </pc:sldChg>
      <pc:sldChg chg="addSp delSp modSp new del mod">
        <pc:chgData name="Alison Evans (Lib)" userId="a038501e-367a-4d45-83b6-fbcb256771ea" providerId="ADAL" clId="{B38A1F23-29FC-419D-B4BE-FCF2AB292FB1}" dt="2025-07-22T13:45:57.900" v="5459" actId="47"/>
        <pc:sldMkLst>
          <pc:docMk/>
          <pc:sldMk cId="835166929" sldId="374"/>
        </pc:sldMkLst>
      </pc:sldChg>
      <pc:sldChg chg="addSp delSp modSp new del mod ord">
        <pc:chgData name="Alison Evans (Lib)" userId="a038501e-367a-4d45-83b6-fbcb256771ea" providerId="ADAL" clId="{B38A1F23-29FC-419D-B4BE-FCF2AB292FB1}" dt="2025-08-05T13:55:50.646" v="8557" actId="47"/>
        <pc:sldMkLst>
          <pc:docMk/>
          <pc:sldMk cId="990138444" sldId="375"/>
        </pc:sldMkLst>
      </pc:sldChg>
      <pc:sldChg chg="addSp delSp modSp new mod">
        <pc:chgData name="Alison Evans (Lib)" userId="a038501e-367a-4d45-83b6-fbcb256771ea" providerId="ADAL" clId="{B38A1F23-29FC-419D-B4BE-FCF2AB292FB1}" dt="2025-08-07T16:00:52.072" v="9632" actId="20577"/>
        <pc:sldMkLst>
          <pc:docMk/>
          <pc:sldMk cId="958602594" sldId="376"/>
        </pc:sldMkLst>
        <pc:spChg chg="mod">
          <ac:chgData name="Alison Evans (Lib)" userId="a038501e-367a-4d45-83b6-fbcb256771ea" providerId="ADAL" clId="{B38A1F23-29FC-419D-B4BE-FCF2AB292FB1}" dt="2025-08-06T08:44:30.939" v="9056" actId="20577"/>
          <ac:spMkLst>
            <pc:docMk/>
            <pc:sldMk cId="958602594" sldId="376"/>
            <ac:spMk id="2" creationId="{2D526499-7B83-B789-26E7-7CAF2872FC8D}"/>
          </ac:spMkLst>
        </pc:spChg>
        <pc:spChg chg="mod">
          <ac:chgData name="Alison Evans (Lib)" userId="a038501e-367a-4d45-83b6-fbcb256771ea" providerId="ADAL" clId="{B38A1F23-29FC-419D-B4BE-FCF2AB292FB1}" dt="2025-08-07T16:00:52.072" v="9632" actId="20577"/>
          <ac:spMkLst>
            <pc:docMk/>
            <pc:sldMk cId="958602594" sldId="376"/>
            <ac:spMk id="3" creationId="{17D6571D-D49D-445B-6EBF-AD8DF2F6D055}"/>
          </ac:spMkLst>
        </pc:spChg>
        <pc:spChg chg="add mod ord">
          <ac:chgData name="Alison Evans (Lib)" userId="a038501e-367a-4d45-83b6-fbcb256771ea" providerId="ADAL" clId="{B38A1F23-29FC-419D-B4BE-FCF2AB292FB1}" dt="2025-08-06T09:12:38.722" v="9271" actId="14100"/>
          <ac:spMkLst>
            <pc:docMk/>
            <pc:sldMk cId="958602594" sldId="376"/>
            <ac:spMk id="6" creationId="{0BF194C1-06D6-63AA-CEFE-6CC0CB1BF598}"/>
          </ac:spMkLst>
        </pc:spChg>
        <pc:spChg chg="add mod ord">
          <ac:chgData name="Alison Evans (Lib)" userId="a038501e-367a-4d45-83b6-fbcb256771ea" providerId="ADAL" clId="{B38A1F23-29FC-419D-B4BE-FCF2AB292FB1}" dt="2025-08-06T09:11:57.662" v="9266" actId="1076"/>
          <ac:spMkLst>
            <pc:docMk/>
            <pc:sldMk cId="958602594" sldId="376"/>
            <ac:spMk id="10" creationId="{2321E022-64A8-10CE-D6A4-BC0F50A2507B}"/>
          </ac:spMkLst>
        </pc:spChg>
        <pc:spChg chg="add mod">
          <ac:chgData name="Alison Evans (Lib)" userId="a038501e-367a-4d45-83b6-fbcb256771ea" providerId="ADAL" clId="{B38A1F23-29FC-419D-B4BE-FCF2AB292FB1}" dt="2025-08-06T09:12:18.115" v="9269" actId="1076"/>
          <ac:spMkLst>
            <pc:docMk/>
            <pc:sldMk cId="958602594" sldId="376"/>
            <ac:spMk id="11" creationId="{7E77A11F-2B13-7645-E33D-6426CC1BF20B}"/>
          </ac:spMkLst>
        </pc:spChg>
        <pc:spChg chg="add mod">
          <ac:chgData name="Alison Evans (Lib)" userId="a038501e-367a-4d45-83b6-fbcb256771ea" providerId="ADAL" clId="{B38A1F23-29FC-419D-B4BE-FCF2AB292FB1}" dt="2025-07-22T14:45:46.762" v="5970" actId="1076"/>
          <ac:spMkLst>
            <pc:docMk/>
            <pc:sldMk cId="958602594" sldId="376"/>
            <ac:spMk id="12" creationId="{132D23E0-401D-E685-035F-C129908E1512}"/>
          </ac:spMkLst>
        </pc:spChg>
        <pc:spChg chg="add del mod">
          <ac:chgData name="Alison Evans (Lib)" userId="a038501e-367a-4d45-83b6-fbcb256771ea" providerId="ADAL" clId="{B38A1F23-29FC-419D-B4BE-FCF2AB292FB1}" dt="2025-07-22T14:46:34.861" v="5976" actId="1076"/>
          <ac:spMkLst>
            <pc:docMk/>
            <pc:sldMk cId="958602594" sldId="376"/>
            <ac:spMk id="13" creationId="{ABD66D07-924E-82E5-4B92-98EDDF791A42}"/>
          </ac:spMkLst>
        </pc:spChg>
        <pc:spChg chg="add mod">
          <ac:chgData name="Alison Evans (Lib)" userId="a038501e-367a-4d45-83b6-fbcb256771ea" providerId="ADAL" clId="{B38A1F23-29FC-419D-B4BE-FCF2AB292FB1}" dt="2025-07-22T14:53:54.051" v="5990" actId="14100"/>
          <ac:spMkLst>
            <pc:docMk/>
            <pc:sldMk cId="958602594" sldId="376"/>
            <ac:spMk id="14" creationId="{51154324-5F3B-C57B-4C8C-BAA13254E5A9}"/>
          </ac:spMkLst>
        </pc:spChg>
        <pc:spChg chg="add mod">
          <ac:chgData name="Alison Evans (Lib)" userId="a038501e-367a-4d45-83b6-fbcb256771ea" providerId="ADAL" clId="{B38A1F23-29FC-419D-B4BE-FCF2AB292FB1}" dt="2025-07-22T14:53:37.295" v="5987" actId="20577"/>
          <ac:spMkLst>
            <pc:docMk/>
            <pc:sldMk cId="958602594" sldId="376"/>
            <ac:spMk id="15" creationId="{B6217449-12ED-E98F-C414-DA52F4AE1894}"/>
          </ac:spMkLst>
        </pc:spChg>
        <pc:spChg chg="add del mod">
          <ac:chgData name="Alison Evans (Lib)" userId="a038501e-367a-4d45-83b6-fbcb256771ea" providerId="ADAL" clId="{B38A1F23-29FC-419D-B4BE-FCF2AB292FB1}" dt="2025-07-22T14:58:04.802" v="6018" actId="20577"/>
          <ac:spMkLst>
            <pc:docMk/>
            <pc:sldMk cId="958602594" sldId="376"/>
            <ac:spMk id="16" creationId="{38374B3C-56DA-8EE9-47A7-A6EFBEDA3BEC}"/>
          </ac:spMkLst>
        </pc:spChg>
        <pc:spChg chg="add mod">
          <ac:chgData name="Alison Evans (Lib)" userId="a038501e-367a-4d45-83b6-fbcb256771ea" providerId="ADAL" clId="{B38A1F23-29FC-419D-B4BE-FCF2AB292FB1}" dt="2025-07-22T14:57:10.664" v="6011" actId="1076"/>
          <ac:spMkLst>
            <pc:docMk/>
            <pc:sldMk cId="958602594" sldId="376"/>
            <ac:spMk id="17" creationId="{7A58B396-6808-917C-4E9E-82FC685070DC}"/>
          </ac:spMkLst>
        </pc:spChg>
        <pc:spChg chg="add del mod">
          <ac:chgData name="Alison Evans (Lib)" userId="a038501e-367a-4d45-83b6-fbcb256771ea" providerId="ADAL" clId="{B38A1F23-29FC-419D-B4BE-FCF2AB292FB1}" dt="2025-07-22T14:56:03.201" v="6003" actId="14100"/>
          <ac:spMkLst>
            <pc:docMk/>
            <pc:sldMk cId="958602594" sldId="376"/>
            <ac:spMk id="18" creationId="{72DC643C-F938-018D-F56B-C39B8D0F113D}"/>
          </ac:spMkLst>
        </pc:spChg>
        <pc:spChg chg="add mod">
          <ac:chgData name="Alison Evans (Lib)" userId="a038501e-367a-4d45-83b6-fbcb256771ea" providerId="ADAL" clId="{B38A1F23-29FC-419D-B4BE-FCF2AB292FB1}" dt="2025-07-22T14:58:30.222" v="6021" actId="20577"/>
          <ac:spMkLst>
            <pc:docMk/>
            <pc:sldMk cId="958602594" sldId="376"/>
            <ac:spMk id="19" creationId="{2370308E-FD5A-97AB-53F1-E37ECC8F6744}"/>
          </ac:spMkLst>
        </pc:spChg>
        <pc:spChg chg="add mod">
          <ac:chgData name="Alison Evans (Lib)" userId="a038501e-367a-4d45-83b6-fbcb256771ea" providerId="ADAL" clId="{B38A1F23-29FC-419D-B4BE-FCF2AB292FB1}" dt="2025-07-22T14:58:14.304" v="6019" actId="1076"/>
          <ac:spMkLst>
            <pc:docMk/>
            <pc:sldMk cId="958602594" sldId="376"/>
            <ac:spMk id="20" creationId="{37806C2C-D559-EA59-9704-60F8F85B38DD}"/>
          </ac:spMkLst>
        </pc:spChg>
        <pc:spChg chg="add mod">
          <ac:chgData name="Alison Evans (Lib)" userId="a038501e-367a-4d45-83b6-fbcb256771ea" providerId="ADAL" clId="{B38A1F23-29FC-419D-B4BE-FCF2AB292FB1}" dt="2025-07-22T14:57:17.465" v="6012" actId="1076"/>
          <ac:spMkLst>
            <pc:docMk/>
            <pc:sldMk cId="958602594" sldId="376"/>
            <ac:spMk id="21" creationId="{041E1753-2791-4A9E-7F43-B4FB5AE5574C}"/>
          </ac:spMkLst>
        </pc:spChg>
        <pc:spChg chg="add mod">
          <ac:chgData name="Alison Evans (Lib)" userId="a038501e-367a-4d45-83b6-fbcb256771ea" providerId="ADAL" clId="{B38A1F23-29FC-419D-B4BE-FCF2AB292FB1}" dt="2025-07-22T14:56:09.137" v="6004" actId="14100"/>
          <ac:spMkLst>
            <pc:docMk/>
            <pc:sldMk cId="958602594" sldId="376"/>
            <ac:spMk id="22" creationId="{B1166DA5-31D8-1693-CAF6-F76059C8C698}"/>
          </ac:spMkLst>
        </pc:spChg>
        <pc:spChg chg="add mod">
          <ac:chgData name="Alison Evans (Lib)" userId="a038501e-367a-4d45-83b6-fbcb256771ea" providerId="ADAL" clId="{B38A1F23-29FC-419D-B4BE-FCF2AB292FB1}" dt="2025-07-22T14:54:58.900" v="5995" actId="14100"/>
          <ac:spMkLst>
            <pc:docMk/>
            <pc:sldMk cId="958602594" sldId="376"/>
            <ac:spMk id="23" creationId="{15AFC861-6153-93A1-D874-4460DD3C81FD}"/>
          </ac:spMkLst>
        </pc:spChg>
        <pc:spChg chg="add mod">
          <ac:chgData name="Alison Evans (Lib)" userId="a038501e-367a-4d45-83b6-fbcb256771ea" providerId="ADAL" clId="{B38A1F23-29FC-419D-B4BE-FCF2AB292FB1}" dt="2025-07-22T14:54:01.917" v="5991" actId="1076"/>
          <ac:spMkLst>
            <pc:docMk/>
            <pc:sldMk cId="958602594" sldId="376"/>
            <ac:spMk id="24" creationId="{03C28FE8-EB70-DB39-9C2C-F34F0507BC70}"/>
          </ac:spMkLst>
        </pc:spChg>
        <pc:spChg chg="add mod">
          <ac:chgData name="Alison Evans (Lib)" userId="a038501e-367a-4d45-83b6-fbcb256771ea" providerId="ADAL" clId="{B38A1F23-29FC-419D-B4BE-FCF2AB292FB1}" dt="2025-07-22T14:48:52.386" v="5981" actId="14100"/>
          <ac:spMkLst>
            <pc:docMk/>
            <pc:sldMk cId="958602594" sldId="376"/>
            <ac:spMk id="25" creationId="{D5FFBD23-AFC7-AA85-8EFD-03AD9DC9EF96}"/>
          </ac:spMkLst>
        </pc:spChg>
        <pc:spChg chg="add mod">
          <ac:chgData name="Alison Evans (Lib)" userId="a038501e-367a-4d45-83b6-fbcb256771ea" providerId="ADAL" clId="{B38A1F23-29FC-419D-B4BE-FCF2AB292FB1}" dt="2025-07-22T14:48:41.196" v="5980" actId="14100"/>
          <ac:spMkLst>
            <pc:docMk/>
            <pc:sldMk cId="958602594" sldId="376"/>
            <ac:spMk id="26" creationId="{9B6EBF4A-25B6-1E8C-B047-C3A5AC808630}"/>
          </ac:spMkLst>
        </pc:spChg>
        <pc:spChg chg="add mod ord">
          <ac:chgData name="Alison Evans (Lib)" userId="a038501e-367a-4d45-83b6-fbcb256771ea" providerId="ADAL" clId="{B38A1F23-29FC-419D-B4BE-FCF2AB292FB1}" dt="2025-07-22T14:46:50.119" v="5978" actId="14100"/>
          <ac:spMkLst>
            <pc:docMk/>
            <pc:sldMk cId="958602594" sldId="376"/>
            <ac:spMk id="27" creationId="{45967AA8-EE6E-263B-8DF0-C6C062D3D1EA}"/>
          </ac:spMkLst>
        </pc:spChg>
        <pc:spChg chg="add mod">
          <ac:chgData name="Alison Evans (Lib)" userId="a038501e-367a-4d45-83b6-fbcb256771ea" providerId="ADAL" clId="{B38A1F23-29FC-419D-B4BE-FCF2AB292FB1}" dt="2025-07-22T14:58:37.265" v="6022" actId="1076"/>
          <ac:spMkLst>
            <pc:docMk/>
            <pc:sldMk cId="958602594" sldId="376"/>
            <ac:spMk id="28" creationId="{8C8ADFCD-6D65-0CB4-B533-00E8919B085D}"/>
          </ac:spMkLst>
        </pc:spChg>
        <pc:picChg chg="add mod ord">
          <ac:chgData name="Alison Evans (Lib)" userId="a038501e-367a-4d45-83b6-fbcb256771ea" providerId="ADAL" clId="{B38A1F23-29FC-419D-B4BE-FCF2AB292FB1}" dt="2025-08-06T09:12:13.595" v="9268" actId="1076"/>
          <ac:picMkLst>
            <pc:docMk/>
            <pc:sldMk cId="958602594" sldId="376"/>
            <ac:picMk id="30" creationId="{5C564D30-3CF6-F871-E8C4-6E0803617035}"/>
          </ac:picMkLst>
        </pc:picChg>
      </pc:sldChg>
      <pc:sldChg chg="addSp delSp modSp add del mod ord modShow">
        <pc:chgData name="Alison Evans (Lib)" userId="a038501e-367a-4d45-83b6-fbcb256771ea" providerId="ADAL" clId="{B38A1F23-29FC-419D-B4BE-FCF2AB292FB1}" dt="2025-08-05T13:49:46.730" v="8556" actId="2696"/>
        <pc:sldMkLst>
          <pc:docMk/>
          <pc:sldMk cId="1805027631" sldId="377"/>
        </pc:sldMkLst>
      </pc:sldChg>
      <pc:sldChg chg="addSp delSp modSp add mod">
        <pc:chgData name="Alison Evans (Lib)" userId="a038501e-367a-4d45-83b6-fbcb256771ea" providerId="ADAL" clId="{B38A1F23-29FC-419D-B4BE-FCF2AB292FB1}" dt="2025-08-07T14:36:10.959" v="9609" actId="20577"/>
        <pc:sldMkLst>
          <pc:docMk/>
          <pc:sldMk cId="157233081" sldId="378"/>
        </pc:sldMkLst>
        <pc:spChg chg="add mod">
          <ac:chgData name="Alison Evans (Lib)" userId="a038501e-367a-4d45-83b6-fbcb256771ea" providerId="ADAL" clId="{B38A1F23-29FC-419D-B4BE-FCF2AB292FB1}" dt="2025-08-07T14:36:10.959" v="9609" actId="20577"/>
          <ac:spMkLst>
            <pc:docMk/>
            <pc:sldMk cId="157233081" sldId="378"/>
            <ac:spMk id="2" creationId="{37EAC330-6313-BC16-5233-6163634B17AF}"/>
          </ac:spMkLst>
        </pc:spChg>
        <pc:spChg chg="mod">
          <ac:chgData name="Alison Evans (Lib)" userId="a038501e-367a-4d45-83b6-fbcb256771ea" providerId="ADAL" clId="{B38A1F23-29FC-419D-B4BE-FCF2AB292FB1}" dt="2025-07-23T16:29:52.496" v="6722" actId="1076"/>
          <ac:spMkLst>
            <pc:docMk/>
            <pc:sldMk cId="157233081" sldId="378"/>
            <ac:spMk id="3" creationId="{6418DEF4-01C0-481E-1B8D-637F664EF897}"/>
          </ac:spMkLst>
        </pc:spChg>
        <pc:spChg chg="add mod">
          <ac:chgData name="Alison Evans (Lib)" userId="a038501e-367a-4d45-83b6-fbcb256771ea" providerId="ADAL" clId="{B38A1F23-29FC-419D-B4BE-FCF2AB292FB1}" dt="2025-08-04T15:58:57.219" v="6840" actId="20577"/>
          <ac:spMkLst>
            <pc:docMk/>
            <pc:sldMk cId="157233081" sldId="378"/>
            <ac:spMk id="9" creationId="{F3B36C25-7633-FB7E-C990-F38B4FA5AC26}"/>
          </ac:spMkLst>
        </pc:spChg>
        <pc:graphicFrameChg chg="add mod modGraphic">
          <ac:chgData name="Alison Evans (Lib)" userId="a038501e-367a-4d45-83b6-fbcb256771ea" providerId="ADAL" clId="{B38A1F23-29FC-419D-B4BE-FCF2AB292FB1}" dt="2025-08-07T14:25:44.533" v="9489" actId="14100"/>
          <ac:graphicFrameMkLst>
            <pc:docMk/>
            <pc:sldMk cId="157233081" sldId="378"/>
            <ac:graphicFrameMk id="4" creationId="{81BE9AFD-B9F8-EE04-6DEF-B53A54718F4D}"/>
          </ac:graphicFrameMkLst>
        </pc:graphicFrameChg>
        <pc:picChg chg="add mod">
          <ac:chgData name="Alison Evans (Lib)" userId="a038501e-367a-4d45-83b6-fbcb256771ea" providerId="ADAL" clId="{B38A1F23-29FC-419D-B4BE-FCF2AB292FB1}" dt="2025-07-23T16:26:33.053" v="6697" actId="1076"/>
          <ac:picMkLst>
            <pc:docMk/>
            <pc:sldMk cId="157233081" sldId="378"/>
            <ac:picMk id="8" creationId="{A6FCAD93-E7E3-F9E9-A538-28A53D8A6656}"/>
          </ac:picMkLst>
        </pc:picChg>
      </pc:sldChg>
      <pc:sldChg chg="addSp delSp modSp new mod addAnim delAnim modAnim">
        <pc:chgData name="Alison Evans (Lib)" userId="a038501e-367a-4d45-83b6-fbcb256771ea" providerId="ADAL" clId="{B38A1F23-29FC-419D-B4BE-FCF2AB292FB1}" dt="2025-08-06T09:08:50.425" v="9251"/>
        <pc:sldMkLst>
          <pc:docMk/>
          <pc:sldMk cId="4128699949" sldId="379"/>
        </pc:sldMkLst>
        <pc:spChg chg="mod">
          <ac:chgData name="Alison Evans (Lib)" userId="a038501e-367a-4d45-83b6-fbcb256771ea" providerId="ADAL" clId="{B38A1F23-29FC-419D-B4BE-FCF2AB292FB1}" dt="2025-08-04T16:48:48.841" v="7078" actId="1076"/>
          <ac:spMkLst>
            <pc:docMk/>
            <pc:sldMk cId="4128699949" sldId="379"/>
            <ac:spMk id="2" creationId="{2537156B-7ED2-A4A5-617C-D5B6666A8CAE}"/>
          </ac:spMkLst>
        </pc:spChg>
        <pc:picChg chg="add mod">
          <ac:chgData name="Alison Evans (Lib)" userId="a038501e-367a-4d45-83b6-fbcb256771ea" providerId="ADAL" clId="{B38A1F23-29FC-419D-B4BE-FCF2AB292FB1}" dt="2025-08-06T09:01:00.701" v="9116" actId="1076"/>
          <ac:picMkLst>
            <pc:docMk/>
            <pc:sldMk cId="4128699949" sldId="379"/>
            <ac:picMk id="4" creationId="{27170701-9040-6B38-EDAC-AD00F69E3F7A}"/>
          </ac:picMkLst>
        </pc:picChg>
        <pc:picChg chg="add mod">
          <ac:chgData name="Alison Evans (Lib)" userId="a038501e-367a-4d45-83b6-fbcb256771ea" providerId="ADAL" clId="{B38A1F23-29FC-419D-B4BE-FCF2AB292FB1}" dt="2025-08-06T09:00:52.664" v="9114" actId="1076"/>
          <ac:picMkLst>
            <pc:docMk/>
            <pc:sldMk cId="4128699949" sldId="379"/>
            <ac:picMk id="5" creationId="{BAF94009-3061-4905-4E27-E2928B965E86}"/>
          </ac:picMkLst>
        </pc:picChg>
        <pc:picChg chg="add mod">
          <ac:chgData name="Alison Evans (Lib)" userId="a038501e-367a-4d45-83b6-fbcb256771ea" providerId="ADAL" clId="{B38A1F23-29FC-419D-B4BE-FCF2AB292FB1}" dt="2025-08-06T09:00:56.695" v="9115" actId="1076"/>
          <ac:picMkLst>
            <pc:docMk/>
            <pc:sldMk cId="4128699949" sldId="379"/>
            <ac:picMk id="7" creationId="{14E91C9E-1B7B-4A3F-4681-C78BB0A0CA4E}"/>
          </ac:picMkLst>
        </pc:picChg>
        <pc:picChg chg="add mod">
          <ac:chgData name="Alison Evans (Lib)" userId="a038501e-367a-4d45-83b6-fbcb256771ea" providerId="ADAL" clId="{B38A1F23-29FC-419D-B4BE-FCF2AB292FB1}" dt="2025-08-06T09:01:11.281" v="9118" actId="1076"/>
          <ac:picMkLst>
            <pc:docMk/>
            <pc:sldMk cId="4128699949" sldId="379"/>
            <ac:picMk id="8" creationId="{9DE417AB-C5DD-BC61-A80F-5E613B294462}"/>
          </ac:picMkLst>
        </pc:picChg>
      </pc:sldChg>
      <pc:sldChg chg="addSp modSp new del mod">
        <pc:chgData name="Alison Evans (Lib)" userId="a038501e-367a-4d45-83b6-fbcb256771ea" providerId="ADAL" clId="{B38A1F23-29FC-419D-B4BE-FCF2AB292FB1}" dt="2025-08-05T08:06:07.511" v="7264" actId="47"/>
        <pc:sldMkLst>
          <pc:docMk/>
          <pc:sldMk cId="3263985863" sldId="380"/>
        </pc:sldMkLst>
      </pc:sldChg>
      <pc:sldChg chg="addSp delSp modSp new mod modShow">
        <pc:chgData name="Alison Evans (Lib)" userId="a038501e-367a-4d45-83b6-fbcb256771ea" providerId="ADAL" clId="{B38A1F23-29FC-419D-B4BE-FCF2AB292FB1}" dt="2025-08-06T08:29:17.146" v="9040" actId="729"/>
        <pc:sldMkLst>
          <pc:docMk/>
          <pc:sldMk cId="3987476000" sldId="380"/>
        </pc:sldMkLst>
        <pc:spChg chg="mod">
          <ac:chgData name="Alison Evans (Lib)" userId="a038501e-367a-4d45-83b6-fbcb256771ea" providerId="ADAL" clId="{B38A1F23-29FC-419D-B4BE-FCF2AB292FB1}" dt="2025-08-05T12:09:18.558" v="7601" actId="1076"/>
          <ac:spMkLst>
            <pc:docMk/>
            <pc:sldMk cId="3987476000" sldId="380"/>
            <ac:spMk id="2" creationId="{DE2B8159-DA1B-5FF4-94B4-D71F8C85B866}"/>
          </ac:spMkLst>
        </pc:spChg>
        <pc:spChg chg="add mod">
          <ac:chgData name="Alison Evans (Lib)" userId="a038501e-367a-4d45-83b6-fbcb256771ea" providerId="ADAL" clId="{B38A1F23-29FC-419D-B4BE-FCF2AB292FB1}" dt="2025-08-05T12:11:57.007" v="7617" actId="1076"/>
          <ac:spMkLst>
            <pc:docMk/>
            <pc:sldMk cId="3987476000" sldId="380"/>
            <ac:spMk id="11" creationId="{88672117-263B-4134-332D-43C07BD0D599}"/>
          </ac:spMkLst>
        </pc:spChg>
        <pc:spChg chg="add mod">
          <ac:chgData name="Alison Evans (Lib)" userId="a038501e-367a-4d45-83b6-fbcb256771ea" providerId="ADAL" clId="{B38A1F23-29FC-419D-B4BE-FCF2AB292FB1}" dt="2025-08-06T08:21:21.243" v="8932" actId="20577"/>
          <ac:spMkLst>
            <pc:docMk/>
            <pc:sldMk cId="3987476000" sldId="380"/>
            <ac:spMk id="12" creationId="{1028DB66-B8FA-C6FB-7349-2A3D53D7379B}"/>
          </ac:spMkLst>
        </pc:spChg>
        <pc:picChg chg="add mod">
          <ac:chgData name="Alison Evans (Lib)" userId="a038501e-367a-4d45-83b6-fbcb256771ea" providerId="ADAL" clId="{B38A1F23-29FC-419D-B4BE-FCF2AB292FB1}" dt="2025-08-05T12:12:21.900" v="7618" actId="1076"/>
          <ac:picMkLst>
            <pc:docMk/>
            <pc:sldMk cId="3987476000" sldId="380"/>
            <ac:picMk id="7" creationId="{05754D5D-1F02-3371-4D48-9965B8EFD307}"/>
          </ac:picMkLst>
        </pc:picChg>
        <pc:picChg chg="add mod">
          <ac:chgData name="Alison Evans (Lib)" userId="a038501e-367a-4d45-83b6-fbcb256771ea" providerId="ADAL" clId="{B38A1F23-29FC-419D-B4BE-FCF2AB292FB1}" dt="2025-08-05T12:11:14.631" v="7611" actId="1076"/>
          <ac:picMkLst>
            <pc:docMk/>
            <pc:sldMk cId="3987476000" sldId="380"/>
            <ac:picMk id="9" creationId="{30CE3DAA-7384-D303-DDF5-31FBA4B05390}"/>
          </ac:picMkLst>
        </pc:picChg>
      </pc:sldChg>
    </pc:docChg>
  </pc:docChgLst>
  <pc:docChgLst>
    <pc:chgData name="Alison Evans (Lib)" userId="a038501e-367a-4d45-83b6-fbcb256771ea" providerId="ADAL" clId="{8C705C26-F038-4E3F-BC20-C02DDD1C758D}"/>
    <pc:docChg chg="undo custSel addSld delSld modSld addMainMaster delMainMaster modMainMaster">
      <pc:chgData name="Alison Evans (Lib)" userId="a038501e-367a-4d45-83b6-fbcb256771ea" providerId="ADAL" clId="{8C705C26-F038-4E3F-BC20-C02DDD1C758D}" dt="2025-07-01T11:29:37.734" v="1687" actId="478"/>
      <pc:docMkLst>
        <pc:docMk/>
      </pc:docMkLst>
      <pc:sldChg chg="add">
        <pc:chgData name="Alison Evans (Lib)" userId="a038501e-367a-4d45-83b6-fbcb256771ea" providerId="ADAL" clId="{8C705C26-F038-4E3F-BC20-C02DDD1C758D}" dt="2025-06-30T10:53:51.583" v="4"/>
        <pc:sldMkLst>
          <pc:docMk/>
          <pc:sldMk cId="3018337656" sldId="256"/>
        </pc:sldMkLst>
      </pc:sldChg>
      <pc:sldChg chg="add">
        <pc:chgData name="Alison Evans (Lib)" userId="a038501e-367a-4d45-83b6-fbcb256771ea" providerId="ADAL" clId="{8C705C26-F038-4E3F-BC20-C02DDD1C758D}" dt="2025-06-30T10:55:12.882" v="7"/>
        <pc:sldMkLst>
          <pc:docMk/>
          <pc:sldMk cId="975887320" sldId="257"/>
        </pc:sldMkLst>
      </pc:sldChg>
      <pc:sldChg chg="del">
        <pc:chgData name="Alison Evans (Lib)" userId="a038501e-367a-4d45-83b6-fbcb256771ea" providerId="ADAL" clId="{8C705C26-F038-4E3F-BC20-C02DDD1C758D}" dt="2025-06-30T10:53:53.939" v="5" actId="47"/>
        <pc:sldMkLst>
          <pc:docMk/>
          <pc:sldMk cId="361644925" sldId="258"/>
        </pc:sldMkLst>
      </pc:sldChg>
      <pc:sldChg chg="add">
        <pc:chgData name="Alison Evans (Lib)" userId="a038501e-367a-4d45-83b6-fbcb256771ea" providerId="ADAL" clId="{8C705C26-F038-4E3F-BC20-C02DDD1C758D}" dt="2025-06-30T10:56:47.291" v="19"/>
        <pc:sldMkLst>
          <pc:docMk/>
          <pc:sldMk cId="1099928234" sldId="260"/>
        </pc:sldMkLst>
      </pc:sldChg>
      <pc:sldChg chg="add">
        <pc:chgData name="Alison Evans (Lib)" userId="a038501e-367a-4d45-83b6-fbcb256771ea" providerId="ADAL" clId="{8C705C26-F038-4E3F-BC20-C02DDD1C758D}" dt="2025-06-30T10:57:32.931" v="26"/>
        <pc:sldMkLst>
          <pc:docMk/>
          <pc:sldMk cId="3424395403" sldId="261"/>
        </pc:sldMkLst>
      </pc:sldChg>
      <pc:sldChg chg="add">
        <pc:chgData name="Alison Evans (Lib)" userId="a038501e-367a-4d45-83b6-fbcb256771ea" providerId="ADAL" clId="{8C705C26-F038-4E3F-BC20-C02DDD1C758D}" dt="2025-06-30T10:58:25.629" v="29"/>
        <pc:sldMkLst>
          <pc:docMk/>
          <pc:sldMk cId="1885822486" sldId="282"/>
        </pc:sldMkLst>
      </pc:sldChg>
      <pc:sldChg chg="add">
        <pc:chgData name="Alison Evans (Lib)" userId="a038501e-367a-4d45-83b6-fbcb256771ea" providerId="ADAL" clId="{8C705C26-F038-4E3F-BC20-C02DDD1C758D}" dt="2025-06-30T10:54:58.231" v="6"/>
        <pc:sldMkLst>
          <pc:docMk/>
          <pc:sldMk cId="989564070" sldId="284"/>
        </pc:sldMkLst>
      </pc:sldChg>
      <pc:sldChg chg="add mod modShow">
        <pc:chgData name="Alison Evans (Lib)" userId="a038501e-367a-4d45-83b6-fbcb256771ea" providerId="ADAL" clId="{8C705C26-F038-4E3F-BC20-C02DDD1C758D}" dt="2025-07-01T08:28:03.682" v="565" actId="729"/>
        <pc:sldMkLst>
          <pc:docMk/>
          <pc:sldMk cId="4182828429" sldId="286"/>
        </pc:sldMkLst>
      </pc:sldChg>
      <pc:sldChg chg="add">
        <pc:chgData name="Alison Evans (Lib)" userId="a038501e-367a-4d45-83b6-fbcb256771ea" providerId="ADAL" clId="{8C705C26-F038-4E3F-BC20-C02DDD1C758D}" dt="2025-06-30T10:56:01.897" v="14"/>
        <pc:sldMkLst>
          <pc:docMk/>
          <pc:sldMk cId="3895372769" sldId="291"/>
        </pc:sldMkLst>
      </pc:sldChg>
      <pc:sldChg chg="add mod modShow">
        <pc:chgData name="Alison Evans (Lib)" userId="a038501e-367a-4d45-83b6-fbcb256771ea" providerId="ADAL" clId="{8C705C26-F038-4E3F-BC20-C02DDD1C758D}" dt="2025-07-01T08:19:42.640" v="563" actId="729"/>
        <pc:sldMkLst>
          <pc:docMk/>
          <pc:sldMk cId="1552762557" sldId="292"/>
        </pc:sldMkLst>
      </pc:sldChg>
      <pc:sldChg chg="addSp delSp modSp add mod">
        <pc:chgData name="Alison Evans (Lib)" userId="a038501e-367a-4d45-83b6-fbcb256771ea" providerId="ADAL" clId="{8C705C26-F038-4E3F-BC20-C02DDD1C758D}" dt="2025-07-01T11:29:37.734" v="1687" actId="478"/>
        <pc:sldMkLst>
          <pc:docMk/>
          <pc:sldMk cId="1924309160" sldId="307"/>
        </pc:sldMkLst>
      </pc:sldChg>
      <pc:sldChg chg="add">
        <pc:chgData name="Alison Evans (Lib)" userId="a038501e-367a-4d45-83b6-fbcb256771ea" providerId="ADAL" clId="{8C705C26-F038-4E3F-BC20-C02DDD1C758D}" dt="2025-06-30T10:58:46.325" v="30"/>
        <pc:sldMkLst>
          <pc:docMk/>
          <pc:sldMk cId="29310742" sldId="321"/>
        </pc:sldMkLst>
      </pc:sldChg>
      <pc:sldChg chg="add">
        <pc:chgData name="Alison Evans (Lib)" userId="a038501e-367a-4d45-83b6-fbcb256771ea" providerId="ADAL" clId="{8C705C26-F038-4E3F-BC20-C02DDD1C758D}" dt="2025-06-30T10:56:33.122" v="17"/>
        <pc:sldMkLst>
          <pc:docMk/>
          <pc:sldMk cId="942482206" sldId="326"/>
        </pc:sldMkLst>
      </pc:sldChg>
      <pc:sldChg chg="add del mod modShow">
        <pc:chgData name="Alison Evans (Lib)" userId="a038501e-367a-4d45-83b6-fbcb256771ea" providerId="ADAL" clId="{8C705C26-F038-4E3F-BC20-C02DDD1C758D}" dt="2025-07-01T10:47:35.019" v="1351" actId="47"/>
        <pc:sldMkLst>
          <pc:docMk/>
          <pc:sldMk cId="1423324432" sldId="329"/>
        </pc:sldMkLst>
      </pc:sldChg>
      <pc:sldChg chg="add del">
        <pc:chgData name="Alison Evans (Lib)" userId="a038501e-367a-4d45-83b6-fbcb256771ea" providerId="ADAL" clId="{8C705C26-F038-4E3F-BC20-C02DDD1C758D}" dt="2025-06-30T10:55:30.956" v="10" actId="47"/>
        <pc:sldMkLst>
          <pc:docMk/>
          <pc:sldMk cId="206553356" sldId="330"/>
        </pc:sldMkLst>
      </pc:sldChg>
      <pc:sldChg chg="add del">
        <pc:chgData name="Alison Evans (Lib)" userId="a038501e-367a-4d45-83b6-fbcb256771ea" providerId="ADAL" clId="{8C705C26-F038-4E3F-BC20-C02DDD1C758D}" dt="2025-06-30T10:55:38.687" v="12" actId="47"/>
        <pc:sldMkLst>
          <pc:docMk/>
          <pc:sldMk cId="1819616526" sldId="330"/>
        </pc:sldMkLst>
      </pc:sldChg>
      <pc:sldChg chg="modSp add mod">
        <pc:chgData name="Alison Evans (Lib)" userId="a038501e-367a-4d45-83b6-fbcb256771ea" providerId="ADAL" clId="{8C705C26-F038-4E3F-BC20-C02DDD1C758D}" dt="2025-07-01T11:02:39.499" v="1615" actId="1076"/>
        <pc:sldMkLst>
          <pc:docMk/>
          <pc:sldMk cId="779024143" sldId="331"/>
        </pc:sldMkLst>
        <pc:spChg chg="mod">
          <ac:chgData name="Alison Evans (Lib)" userId="a038501e-367a-4d45-83b6-fbcb256771ea" providerId="ADAL" clId="{8C705C26-F038-4E3F-BC20-C02DDD1C758D}" dt="2025-07-01T11:02:04.166" v="1611" actId="20577"/>
          <ac:spMkLst>
            <pc:docMk/>
            <pc:sldMk cId="779024143" sldId="331"/>
            <ac:spMk id="4" creationId="{38BE2319-413A-482C-BC65-7A4DEB3FFF21}"/>
          </ac:spMkLst>
        </pc:spChg>
        <pc:picChg chg="mod">
          <ac:chgData name="Alison Evans (Lib)" userId="a038501e-367a-4d45-83b6-fbcb256771ea" providerId="ADAL" clId="{8C705C26-F038-4E3F-BC20-C02DDD1C758D}" dt="2025-07-01T11:02:39.499" v="1615" actId="1076"/>
          <ac:picMkLst>
            <pc:docMk/>
            <pc:sldMk cId="779024143" sldId="331"/>
            <ac:picMk id="5" creationId="{D4494E35-8B37-48C6-B471-8CB180F5FA2F}"/>
          </ac:picMkLst>
        </pc:picChg>
      </pc:sldChg>
      <pc:sldChg chg="add">
        <pc:chgData name="Alison Evans (Lib)" userId="a038501e-367a-4d45-83b6-fbcb256771ea" providerId="ADAL" clId="{8C705C26-F038-4E3F-BC20-C02DDD1C758D}" dt="2025-06-30T10:58:51.647" v="31"/>
        <pc:sldMkLst>
          <pc:docMk/>
          <pc:sldMk cId="2211475714" sldId="345"/>
        </pc:sldMkLst>
      </pc:sldChg>
      <pc:sldChg chg="addSp delSp modSp add mod">
        <pc:chgData name="Alison Evans (Lib)" userId="a038501e-367a-4d45-83b6-fbcb256771ea" providerId="ADAL" clId="{8C705C26-F038-4E3F-BC20-C02DDD1C758D}" dt="2025-07-01T08:53:04.824" v="654" actId="20577"/>
        <pc:sldMkLst>
          <pc:docMk/>
          <pc:sldMk cId="7772754" sldId="349"/>
        </pc:sldMkLst>
        <pc:spChg chg="mod">
          <ac:chgData name="Alison Evans (Lib)" userId="a038501e-367a-4d45-83b6-fbcb256771ea" providerId="ADAL" clId="{8C705C26-F038-4E3F-BC20-C02DDD1C758D}" dt="2025-07-01T08:53:04.824" v="654" actId="20577"/>
          <ac:spMkLst>
            <pc:docMk/>
            <pc:sldMk cId="7772754" sldId="349"/>
            <ac:spMk id="5" creationId="{4AE86627-843E-B187-12F2-F970094A5ADA}"/>
          </ac:spMkLst>
        </pc:spChg>
        <pc:picChg chg="mod">
          <ac:chgData name="Alison Evans (Lib)" userId="a038501e-367a-4d45-83b6-fbcb256771ea" providerId="ADAL" clId="{8C705C26-F038-4E3F-BC20-C02DDD1C758D}" dt="2025-07-01T08:50:54.991" v="601" actId="1076"/>
          <ac:picMkLst>
            <pc:docMk/>
            <pc:sldMk cId="7772754" sldId="349"/>
            <ac:picMk id="8" creationId="{1708034B-E350-CF0A-B4EC-243DB7C61D3F}"/>
          </ac:picMkLst>
        </pc:picChg>
      </pc:sldChg>
      <pc:sldChg chg="modSp add mod">
        <pc:chgData name="Alison Evans (Lib)" userId="a038501e-367a-4d45-83b6-fbcb256771ea" providerId="ADAL" clId="{8C705C26-F038-4E3F-BC20-C02DDD1C758D}" dt="2025-07-01T11:03:49.943" v="1672" actId="1076"/>
        <pc:sldMkLst>
          <pc:docMk/>
          <pc:sldMk cId="1891681899" sldId="358"/>
        </pc:sldMkLst>
        <pc:spChg chg="mod">
          <ac:chgData name="Alison Evans (Lib)" userId="a038501e-367a-4d45-83b6-fbcb256771ea" providerId="ADAL" clId="{8C705C26-F038-4E3F-BC20-C02DDD1C758D}" dt="2025-07-01T11:03:49.943" v="1672" actId="1076"/>
          <ac:spMkLst>
            <pc:docMk/>
            <pc:sldMk cId="1891681899" sldId="358"/>
            <ac:spMk id="3" creationId="{089A7B41-D703-41E1-A6E0-C42EDCDD1088}"/>
          </ac:spMkLst>
        </pc:spChg>
      </pc:sldChg>
      <pc:sldChg chg="add">
        <pc:chgData name="Alison Evans (Lib)" userId="a038501e-367a-4d45-83b6-fbcb256771ea" providerId="ADAL" clId="{8C705C26-F038-4E3F-BC20-C02DDD1C758D}" dt="2025-06-30T10:56:24.759" v="16"/>
        <pc:sldMkLst>
          <pc:docMk/>
          <pc:sldMk cId="1203895270" sldId="359"/>
        </pc:sldMkLst>
      </pc:sldChg>
      <pc:sldChg chg="add">
        <pc:chgData name="Alison Evans (Lib)" userId="a038501e-367a-4d45-83b6-fbcb256771ea" providerId="ADAL" clId="{8C705C26-F038-4E3F-BC20-C02DDD1C758D}" dt="2025-06-30T10:57:26.647" v="25"/>
        <pc:sldMkLst>
          <pc:docMk/>
          <pc:sldMk cId="3855425370" sldId="361"/>
        </pc:sldMkLst>
      </pc:sldChg>
      <pc:sldChg chg="add">
        <pc:chgData name="Alison Evans (Lib)" userId="a038501e-367a-4d45-83b6-fbcb256771ea" providerId="ADAL" clId="{8C705C26-F038-4E3F-BC20-C02DDD1C758D}" dt="2025-06-30T10:57:40.851" v="27"/>
        <pc:sldMkLst>
          <pc:docMk/>
          <pc:sldMk cId="3392472105" sldId="362"/>
        </pc:sldMkLst>
      </pc:sldChg>
      <pc:sldChg chg="addSp delSp modSp add mod">
        <pc:chgData name="Alison Evans (Lib)" userId="a038501e-367a-4d45-83b6-fbcb256771ea" providerId="ADAL" clId="{8C705C26-F038-4E3F-BC20-C02DDD1C758D}" dt="2025-07-01T10:55:50.255" v="1392" actId="20577"/>
        <pc:sldMkLst>
          <pc:docMk/>
          <pc:sldMk cId="2668758142" sldId="366"/>
        </pc:sldMkLst>
        <pc:spChg chg="mod">
          <ac:chgData name="Alison Evans (Lib)" userId="a038501e-367a-4d45-83b6-fbcb256771ea" providerId="ADAL" clId="{8C705C26-F038-4E3F-BC20-C02DDD1C758D}" dt="2025-07-01T10:02:57.565" v="953" actId="1076"/>
          <ac:spMkLst>
            <pc:docMk/>
            <pc:sldMk cId="2668758142" sldId="366"/>
            <ac:spMk id="2" creationId="{2BBF5233-6D12-89EF-92D7-CAA397EC501B}"/>
          </ac:spMkLst>
        </pc:spChg>
        <pc:spChg chg="mod">
          <ac:chgData name="Alison Evans (Lib)" userId="a038501e-367a-4d45-83b6-fbcb256771ea" providerId="ADAL" clId="{8C705C26-F038-4E3F-BC20-C02DDD1C758D}" dt="2025-07-01T10:55:50.255" v="1392" actId="20577"/>
          <ac:spMkLst>
            <pc:docMk/>
            <pc:sldMk cId="2668758142" sldId="366"/>
            <ac:spMk id="8" creationId="{8E4A0523-BE5F-CF0C-77C3-E051D92471E7}"/>
          </ac:spMkLst>
        </pc:spChg>
        <pc:picChg chg="add mod">
          <ac:chgData name="Alison Evans (Lib)" userId="a038501e-367a-4d45-83b6-fbcb256771ea" providerId="ADAL" clId="{8C705C26-F038-4E3F-BC20-C02DDD1C758D}" dt="2025-07-01T10:55:29.797" v="1387" actId="1076"/>
          <ac:picMkLst>
            <pc:docMk/>
            <pc:sldMk cId="2668758142" sldId="366"/>
            <ac:picMk id="4" creationId="{B9F64A0D-CDA4-D130-7AD7-CDD5ABD831A0}"/>
          </ac:picMkLst>
        </pc:picChg>
      </pc:sldChg>
      <pc:sldChg chg="add del">
        <pc:chgData name="Alison Evans (Lib)" userId="a038501e-367a-4d45-83b6-fbcb256771ea" providerId="ADAL" clId="{8C705C26-F038-4E3F-BC20-C02DDD1C758D}" dt="2025-07-01T08:31:35.564" v="566" actId="47"/>
        <pc:sldMkLst>
          <pc:docMk/>
          <pc:sldMk cId="3615622550" sldId="367"/>
        </pc:sldMkLst>
      </pc:sldChg>
      <pc:sldChg chg="add">
        <pc:chgData name="Alison Evans (Lib)" userId="a038501e-367a-4d45-83b6-fbcb256771ea" providerId="ADAL" clId="{8C705C26-F038-4E3F-BC20-C02DDD1C758D}" dt="2025-06-30T10:57:46.704" v="28"/>
        <pc:sldMkLst>
          <pc:docMk/>
          <pc:sldMk cId="364925950" sldId="368"/>
        </pc:sldMkLst>
      </pc:sldChg>
      <pc:sldChg chg="addSp delSp modSp new mod">
        <pc:chgData name="Alison Evans (Lib)" userId="a038501e-367a-4d45-83b6-fbcb256771ea" providerId="ADAL" clId="{8C705C26-F038-4E3F-BC20-C02DDD1C758D}" dt="2025-07-01T10:54:00.245" v="1379" actId="20577"/>
        <pc:sldMkLst>
          <pc:docMk/>
          <pc:sldMk cId="29640283" sldId="369"/>
        </pc:sldMkLst>
      </pc:sldChg>
      <pc:sldChg chg="addSp delSp modSp new mod">
        <pc:chgData name="Alison Evans (Lib)" userId="a038501e-367a-4d45-83b6-fbcb256771ea" providerId="ADAL" clId="{8C705C26-F038-4E3F-BC20-C02DDD1C758D}" dt="2025-07-01T10:37:50.969" v="1350" actId="20577"/>
        <pc:sldMkLst>
          <pc:docMk/>
          <pc:sldMk cId="2254283856" sldId="370"/>
        </pc:sldMkLst>
        <pc:spChg chg="mod">
          <ac:chgData name="Alison Evans (Lib)" userId="a038501e-367a-4d45-83b6-fbcb256771ea" providerId="ADAL" clId="{8C705C26-F038-4E3F-BC20-C02DDD1C758D}" dt="2025-07-01T10:37:50.969" v="1350" actId="20577"/>
          <ac:spMkLst>
            <pc:docMk/>
            <pc:sldMk cId="2254283856" sldId="370"/>
            <ac:spMk id="2" creationId="{52DC82C2-603A-5539-91CC-173B7A04AED3}"/>
          </ac:spMkLst>
        </pc:spChg>
      </pc:sldChg>
      <pc:sldChg chg="addSp delSp modSp new mod">
        <pc:chgData name="Alison Evans (Lib)" userId="a038501e-367a-4d45-83b6-fbcb256771ea" providerId="ADAL" clId="{8C705C26-F038-4E3F-BC20-C02DDD1C758D}" dt="2025-07-01T10:59:18.199" v="1489" actId="1076"/>
        <pc:sldMkLst>
          <pc:docMk/>
          <pc:sldMk cId="2614452493" sldId="371"/>
        </pc:sldMkLst>
      </pc:sldChg>
      <pc:sldChg chg="addSp delSp modSp new mod">
        <pc:chgData name="Alison Evans (Lib)" userId="a038501e-367a-4d45-83b6-fbcb256771ea" providerId="ADAL" clId="{8C705C26-F038-4E3F-BC20-C02DDD1C758D}" dt="2025-07-01T10:33:47.039" v="1131" actId="1076"/>
        <pc:sldMkLst>
          <pc:docMk/>
          <pc:sldMk cId="38815435" sldId="372"/>
        </pc:sldMkLst>
        <pc:spChg chg="mod">
          <ac:chgData name="Alison Evans (Lib)" userId="a038501e-367a-4d45-83b6-fbcb256771ea" providerId="ADAL" clId="{8C705C26-F038-4E3F-BC20-C02DDD1C758D}" dt="2025-07-01T10:33:47.039" v="1131" actId="1076"/>
          <ac:spMkLst>
            <pc:docMk/>
            <pc:sldMk cId="38815435" sldId="372"/>
            <ac:spMk id="2" creationId="{EAB45660-2C80-9962-C7A1-7F4394BC0D44}"/>
          </ac:spMkLst>
        </pc:spChg>
        <pc:spChg chg="add mod">
          <ac:chgData name="Alison Evans (Lib)" userId="a038501e-367a-4d45-83b6-fbcb256771ea" providerId="ADAL" clId="{8C705C26-F038-4E3F-BC20-C02DDD1C758D}" dt="2025-07-01T10:31:34.491" v="1118" actId="1076"/>
          <ac:spMkLst>
            <pc:docMk/>
            <pc:sldMk cId="38815435" sldId="372"/>
            <ac:spMk id="10" creationId="{D3BEC423-2075-D890-36B3-FF89F5E1F81E}"/>
          </ac:spMkLst>
        </pc:spChg>
        <pc:spChg chg="add mod">
          <ac:chgData name="Alison Evans (Lib)" userId="a038501e-367a-4d45-83b6-fbcb256771ea" providerId="ADAL" clId="{8C705C26-F038-4E3F-BC20-C02DDD1C758D}" dt="2025-07-01T10:33:28.047" v="1130" actId="1076"/>
          <ac:spMkLst>
            <pc:docMk/>
            <pc:sldMk cId="38815435" sldId="372"/>
            <ac:spMk id="14" creationId="{156512C0-BCBD-7D36-D30D-6E199981674E}"/>
          </ac:spMkLst>
        </pc:spChg>
        <pc:picChg chg="add mod">
          <ac:chgData name="Alison Evans (Lib)" userId="a038501e-367a-4d45-83b6-fbcb256771ea" providerId="ADAL" clId="{8C705C26-F038-4E3F-BC20-C02DDD1C758D}" dt="2025-07-01T10:30:57.268" v="1115" actId="1076"/>
          <ac:picMkLst>
            <pc:docMk/>
            <pc:sldMk cId="38815435" sldId="372"/>
            <ac:picMk id="4" creationId="{C4F59372-3F5F-BD54-3CD4-B27EBFC1CFE7}"/>
          </ac:picMkLst>
        </pc:picChg>
        <pc:picChg chg="add mod">
          <ac:chgData name="Alison Evans (Lib)" userId="a038501e-367a-4d45-83b6-fbcb256771ea" providerId="ADAL" clId="{8C705C26-F038-4E3F-BC20-C02DDD1C758D}" dt="2025-07-01T10:31:30.063" v="1117" actId="1076"/>
          <ac:picMkLst>
            <pc:docMk/>
            <pc:sldMk cId="38815435" sldId="372"/>
            <ac:picMk id="8" creationId="{42427BC1-31C2-E568-BBEC-F3C39B21197F}"/>
          </ac:picMkLst>
        </pc:picChg>
      </pc:sldChg>
      <pc:sldMasterChg chg="modSldLayout">
        <pc:chgData name="Alison Evans (Lib)" userId="a038501e-367a-4d45-83b6-fbcb256771ea" providerId="ADAL" clId="{8C705C26-F038-4E3F-BC20-C02DDD1C758D}" dt="2025-06-30T10:47:09.672" v="0"/>
        <pc:sldMasterMkLst>
          <pc:docMk/>
          <pc:sldMasterMk cId="435821991" sldId="2147483670"/>
        </pc:sldMasterMkLst>
        <pc:sldLayoutChg chg="setBg">
          <pc:chgData name="Alison Evans (Lib)" userId="a038501e-367a-4d45-83b6-fbcb256771ea" providerId="ADAL" clId="{8C705C26-F038-4E3F-BC20-C02DDD1C758D}" dt="2025-06-30T10:47:09.672" v="0"/>
          <pc:sldLayoutMkLst>
            <pc:docMk/>
            <pc:sldMasterMk cId="435821991" sldId="2147483670"/>
            <pc:sldLayoutMk cId="3307695837" sldId="2147483671"/>
          </pc:sldLayoutMkLst>
        </pc:sldLayoutChg>
        <pc:sldLayoutChg chg="setBg">
          <pc:chgData name="Alison Evans (Lib)" userId="a038501e-367a-4d45-83b6-fbcb256771ea" providerId="ADAL" clId="{8C705C26-F038-4E3F-BC20-C02DDD1C758D}" dt="2025-06-30T10:47:09.672" v="0"/>
          <pc:sldLayoutMkLst>
            <pc:docMk/>
            <pc:sldMasterMk cId="435821991" sldId="2147483670"/>
            <pc:sldLayoutMk cId="459316493" sldId="2147483672"/>
          </pc:sldLayoutMkLst>
        </pc:sldLayoutChg>
        <pc:sldLayoutChg chg="setBg">
          <pc:chgData name="Alison Evans (Lib)" userId="a038501e-367a-4d45-83b6-fbcb256771ea" providerId="ADAL" clId="{8C705C26-F038-4E3F-BC20-C02DDD1C758D}" dt="2025-06-30T10:47:09.672" v="0"/>
          <pc:sldLayoutMkLst>
            <pc:docMk/>
            <pc:sldMasterMk cId="435821991" sldId="2147483670"/>
            <pc:sldLayoutMk cId="1595448564" sldId="2147483673"/>
          </pc:sldLayoutMkLst>
        </pc:sldLayoutChg>
        <pc:sldLayoutChg chg="setBg">
          <pc:chgData name="Alison Evans (Lib)" userId="a038501e-367a-4d45-83b6-fbcb256771ea" providerId="ADAL" clId="{8C705C26-F038-4E3F-BC20-C02DDD1C758D}" dt="2025-06-30T10:47:09.672" v="0"/>
          <pc:sldLayoutMkLst>
            <pc:docMk/>
            <pc:sldMasterMk cId="435821991" sldId="2147483670"/>
            <pc:sldLayoutMk cId="2267942287" sldId="2147483674"/>
          </pc:sldLayoutMkLst>
        </pc:sldLayoutChg>
        <pc:sldLayoutChg chg="setBg">
          <pc:chgData name="Alison Evans (Lib)" userId="a038501e-367a-4d45-83b6-fbcb256771ea" providerId="ADAL" clId="{8C705C26-F038-4E3F-BC20-C02DDD1C758D}" dt="2025-06-30T10:47:09.672" v="0"/>
          <pc:sldLayoutMkLst>
            <pc:docMk/>
            <pc:sldMasterMk cId="435821991" sldId="2147483670"/>
            <pc:sldLayoutMk cId="1443745623" sldId="2147483675"/>
          </pc:sldLayoutMkLst>
        </pc:sldLayoutChg>
      </pc:sldMasterChg>
      <pc:sldMasterChg chg="add del mod addSldLayout delSldLayout modSldLayout">
        <pc:chgData name="Alison Evans (Lib)" userId="a038501e-367a-4d45-83b6-fbcb256771ea" providerId="ADAL" clId="{8C705C26-F038-4E3F-BC20-C02DDD1C758D}" dt="2025-06-30T10:51:31.968" v="3" actId="2890"/>
        <pc:sldMasterMkLst>
          <pc:docMk/>
          <pc:sldMasterMk cId="3401725496" sldId="2147483670"/>
        </pc:sldMasterMkLst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3584946174" sldId="2147483671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1174957282" sldId="2147483672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2086381518" sldId="2147483673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1891016281" sldId="2147483674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492990645" sldId="2147483675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2859477671" sldId="2147483676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4168931379" sldId="2147483677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1179601362" sldId="2147483678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1129362820" sldId="2147483679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119927010" sldId="2147483680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251084879" sldId="2147483681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1002107160" sldId="2147483682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3780142361" sldId="2147483683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2288809386" sldId="2147483684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4044126050" sldId="2147483685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107033871" sldId="2147483686"/>
          </pc:sldLayoutMkLst>
        </pc:sldLayoutChg>
        <pc:sldLayoutChg chg="add del mod replId">
          <pc:chgData name="Alison Evans (Lib)" userId="a038501e-367a-4d45-83b6-fbcb256771ea" providerId="ADAL" clId="{8C705C26-F038-4E3F-BC20-C02DDD1C758D}" dt="2025-06-30T10:51:31.968" v="3" actId="2890"/>
          <pc:sldLayoutMkLst>
            <pc:docMk/>
            <pc:sldMasterMk cId="3401725496" sldId="2147483670"/>
            <pc:sldLayoutMk cId="2320686924" sldId="2147483687"/>
          </pc:sldLayoutMkLst>
        </pc:sldLayoutChg>
      </pc:sldMasterChg>
      <pc:sldMasterChg chg="modSldLayout">
        <pc:chgData name="Alison Evans (Lib)" userId="a038501e-367a-4d45-83b6-fbcb256771ea" providerId="ADAL" clId="{8C705C26-F038-4E3F-BC20-C02DDD1C758D}" dt="2025-06-30T10:50:19.695" v="1"/>
        <pc:sldMasterMkLst>
          <pc:docMk/>
          <pc:sldMasterMk cId="2979433998" sldId="2147483671"/>
        </pc:sldMasterMkLst>
        <pc:sldLayoutChg chg="setBg">
          <pc:chgData name="Alison Evans (Lib)" userId="a038501e-367a-4d45-83b6-fbcb256771ea" providerId="ADAL" clId="{8C705C26-F038-4E3F-BC20-C02DDD1C758D}" dt="2025-06-30T10:50:19.695" v="1"/>
          <pc:sldLayoutMkLst>
            <pc:docMk/>
            <pc:sldMasterMk cId="2979433998" sldId="2147483671"/>
            <pc:sldLayoutMk cId="3402034632" sldId="2147483672"/>
          </pc:sldLayoutMkLst>
        </pc:sldLayoutChg>
        <pc:sldLayoutChg chg="setBg">
          <pc:chgData name="Alison Evans (Lib)" userId="a038501e-367a-4d45-83b6-fbcb256771ea" providerId="ADAL" clId="{8C705C26-F038-4E3F-BC20-C02DDD1C758D}" dt="2025-06-30T10:50:19.695" v="1"/>
          <pc:sldLayoutMkLst>
            <pc:docMk/>
            <pc:sldMasterMk cId="2979433998" sldId="2147483671"/>
            <pc:sldLayoutMk cId="2795942283" sldId="2147483673"/>
          </pc:sldLayoutMkLst>
        </pc:sldLayoutChg>
        <pc:sldLayoutChg chg="setBg">
          <pc:chgData name="Alison Evans (Lib)" userId="a038501e-367a-4d45-83b6-fbcb256771ea" providerId="ADAL" clId="{8C705C26-F038-4E3F-BC20-C02DDD1C758D}" dt="2025-06-30T10:50:19.695" v="1"/>
          <pc:sldLayoutMkLst>
            <pc:docMk/>
            <pc:sldMasterMk cId="2979433998" sldId="2147483671"/>
            <pc:sldLayoutMk cId="1919816163" sldId="2147483674"/>
          </pc:sldLayoutMkLst>
        </pc:sldLayoutChg>
        <pc:sldLayoutChg chg="setBg">
          <pc:chgData name="Alison Evans (Lib)" userId="a038501e-367a-4d45-83b6-fbcb256771ea" providerId="ADAL" clId="{8C705C26-F038-4E3F-BC20-C02DDD1C758D}" dt="2025-06-30T10:50:19.695" v="1"/>
          <pc:sldLayoutMkLst>
            <pc:docMk/>
            <pc:sldMasterMk cId="2979433998" sldId="2147483671"/>
            <pc:sldLayoutMk cId="3940515985" sldId="2147483675"/>
          </pc:sldLayoutMkLst>
        </pc:sldLayoutChg>
        <pc:sldLayoutChg chg="setBg">
          <pc:chgData name="Alison Evans (Lib)" userId="a038501e-367a-4d45-83b6-fbcb256771ea" providerId="ADAL" clId="{8C705C26-F038-4E3F-BC20-C02DDD1C758D}" dt="2025-06-30T10:50:19.695" v="1"/>
          <pc:sldLayoutMkLst>
            <pc:docMk/>
            <pc:sldMasterMk cId="2979433998" sldId="2147483671"/>
            <pc:sldLayoutMk cId="2523436630" sldId="2147483676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4392C-B303-40FD-BC68-78C142F0970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845D0-53D4-4312-8F17-71CDCA72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54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740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Overview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51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38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C5DAE9-9820-E392-A363-25FB8284F9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C37B64-ACE5-D0D5-D582-A6683AE681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6744D1-0136-051E-E355-17D1DBC882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5F71FA-F540-4774-3050-BDC6FDD45C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9196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03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926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172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3114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761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047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102350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6096000" y="0"/>
            <a:ext cx="6089780" cy="68572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78926" y="4698064"/>
            <a:ext cx="5435249" cy="1046857"/>
          </a:xfrm>
        </p:spPr>
        <p:txBody>
          <a:bodyPr/>
          <a:lstStyle>
            <a:lvl1pPr marL="0" indent="0" algn="l">
              <a:buNone/>
              <a:defRPr sz="24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281" y="777"/>
            <a:ext cx="1372730" cy="10621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63" y="447656"/>
            <a:ext cx="1419921" cy="5423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020" y="6460717"/>
            <a:ext cx="1597155" cy="22555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97" y="6411949"/>
            <a:ext cx="1859284" cy="323089"/>
          </a:xfrm>
          <a:prstGeom prst="rect">
            <a:avLst/>
          </a:prstGeom>
        </p:spPr>
      </p:pic>
      <p:cxnSp>
        <p:nvCxnSpPr>
          <p:cNvPr id="18" name="Straight Connector 17"/>
          <p:cNvCxnSpPr/>
          <p:nvPr userDrawn="1"/>
        </p:nvCxnSpPr>
        <p:spPr>
          <a:xfrm>
            <a:off x="6367977" y="1143000"/>
            <a:ext cx="5446198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 userDrawn="1"/>
        </p:nvSpPr>
        <p:spPr>
          <a:xfrm>
            <a:off x="6367977" y="2109158"/>
            <a:ext cx="5446198" cy="1873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67977" y="2286001"/>
            <a:ext cx="5446198" cy="222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pic>
        <p:nvPicPr>
          <p:cNvPr id="6" name="Picture 5" descr="A black and white logo&#10;&#10;AI-generated content may be incorrect.">
            <a:extLst>
              <a:ext uri="{FF2B5EF4-FFF2-40B4-BE49-F238E27FC236}">
                <a16:creationId xmlns:a16="http://schemas.microsoft.com/office/drawing/2014/main" id="{51D4AA65-9962-02F7-086A-0D35A3C9EEA9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982" y="6436333"/>
            <a:ext cx="1607170" cy="27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695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cademic &amp; Digital Skills Staff Feedback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6096000" y="0"/>
            <a:ext cx="6089780" cy="68572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78926" y="4698064"/>
            <a:ext cx="5435249" cy="1046857"/>
          </a:xfrm>
        </p:spPr>
        <p:txBody>
          <a:bodyPr/>
          <a:lstStyle>
            <a:lvl1pPr marL="0" indent="0" algn="l">
              <a:buNone/>
              <a:defRPr sz="24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If you have 5 minutes, please scan the QR code and fill out our feedback form.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281" y="777"/>
            <a:ext cx="1372730" cy="10621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63" y="447656"/>
            <a:ext cx="1419921" cy="5423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020" y="6460717"/>
            <a:ext cx="1597155" cy="22555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97" y="6411949"/>
            <a:ext cx="1859284" cy="323089"/>
          </a:xfrm>
          <a:prstGeom prst="rect">
            <a:avLst/>
          </a:prstGeom>
        </p:spPr>
      </p:pic>
      <p:cxnSp>
        <p:nvCxnSpPr>
          <p:cNvPr id="18" name="Straight Connector 17"/>
          <p:cNvCxnSpPr/>
          <p:nvPr userDrawn="1"/>
        </p:nvCxnSpPr>
        <p:spPr>
          <a:xfrm>
            <a:off x="6367977" y="1143000"/>
            <a:ext cx="5446198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 userDrawn="1"/>
        </p:nvSpPr>
        <p:spPr>
          <a:xfrm>
            <a:off x="6367977" y="2109158"/>
            <a:ext cx="5446198" cy="1873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6367977" y="2286001"/>
            <a:ext cx="5446198" cy="22254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Let us know how we did.</a:t>
            </a:r>
            <a:endParaRPr lang="en-GB" dirty="0"/>
          </a:p>
        </p:txBody>
      </p:sp>
      <p:pic>
        <p:nvPicPr>
          <p:cNvPr id="2" name="Picture 1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B06F43E5-D80D-2132-85A5-9E93EB71712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54" y="1062915"/>
            <a:ext cx="4748085" cy="4748085"/>
          </a:xfrm>
          <a:prstGeom prst="rect">
            <a:avLst/>
          </a:prstGeom>
        </p:spPr>
      </p:pic>
      <p:pic>
        <p:nvPicPr>
          <p:cNvPr id="6" name="Picture 5" descr="A black and white logo&#10;&#10;AI-generated content may be incorrect.">
            <a:extLst>
              <a:ext uri="{FF2B5EF4-FFF2-40B4-BE49-F238E27FC236}">
                <a16:creationId xmlns:a16="http://schemas.microsoft.com/office/drawing/2014/main" id="{1A0F5A77-A606-22AA-C911-92D26CF00095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982" y="6436333"/>
            <a:ext cx="1607170" cy="27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990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cademic &amp; InfoSkills Student Feedback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6096000" y="0"/>
            <a:ext cx="6089780" cy="68572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78926" y="4698064"/>
            <a:ext cx="5435249" cy="1046857"/>
          </a:xfrm>
        </p:spPr>
        <p:txBody>
          <a:bodyPr/>
          <a:lstStyle>
            <a:lvl1pPr marL="0" indent="0" algn="l">
              <a:buNone/>
              <a:defRPr sz="24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If you have 5 minutes, please scan the QR code and fill out our feedback form.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281" y="777"/>
            <a:ext cx="1372730" cy="10621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63" y="447656"/>
            <a:ext cx="1419921" cy="5423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020" y="6460717"/>
            <a:ext cx="1597155" cy="22555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97" y="6411949"/>
            <a:ext cx="1859284" cy="323089"/>
          </a:xfrm>
          <a:prstGeom prst="rect">
            <a:avLst/>
          </a:prstGeom>
        </p:spPr>
      </p:pic>
      <p:cxnSp>
        <p:nvCxnSpPr>
          <p:cNvPr id="18" name="Straight Connector 17"/>
          <p:cNvCxnSpPr/>
          <p:nvPr userDrawn="1"/>
        </p:nvCxnSpPr>
        <p:spPr>
          <a:xfrm>
            <a:off x="6367977" y="1143000"/>
            <a:ext cx="5446198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 userDrawn="1"/>
        </p:nvSpPr>
        <p:spPr>
          <a:xfrm>
            <a:off x="6367977" y="2109158"/>
            <a:ext cx="5446198" cy="1873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6367977" y="2286001"/>
            <a:ext cx="5446198" cy="22254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Let us know how we did.</a:t>
            </a:r>
            <a:endParaRPr lang="en-GB" dirty="0"/>
          </a:p>
        </p:txBody>
      </p:sp>
      <p:pic>
        <p:nvPicPr>
          <p:cNvPr id="2" name="Picture 1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016F4CD6-7B68-FF98-620E-1AE86D32487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03" y="1062915"/>
            <a:ext cx="4803524" cy="4803524"/>
          </a:xfrm>
          <a:prstGeom prst="rect">
            <a:avLst/>
          </a:prstGeom>
        </p:spPr>
      </p:pic>
      <p:pic>
        <p:nvPicPr>
          <p:cNvPr id="6" name="Picture 5" descr="A black and white logo&#10;&#10;AI-generated content may be incorrect.">
            <a:extLst>
              <a:ext uri="{FF2B5EF4-FFF2-40B4-BE49-F238E27FC236}">
                <a16:creationId xmlns:a16="http://schemas.microsoft.com/office/drawing/2014/main" id="{6AD238E6-7596-4577-1BDA-9AC6BEF12638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982" y="6436333"/>
            <a:ext cx="1607170" cy="27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778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gital Skills Student Feedback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6096000" y="0"/>
            <a:ext cx="6089780" cy="68572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78926" y="4698064"/>
            <a:ext cx="5435249" cy="1046857"/>
          </a:xfrm>
        </p:spPr>
        <p:txBody>
          <a:bodyPr/>
          <a:lstStyle>
            <a:lvl1pPr marL="0" indent="0" algn="l">
              <a:buNone/>
              <a:defRPr sz="24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If you have 5 minutes, please scan the QR code and fill out our feedback form.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281" y="777"/>
            <a:ext cx="1372730" cy="10621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63" y="447656"/>
            <a:ext cx="1419921" cy="5423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020" y="6460717"/>
            <a:ext cx="1597155" cy="22555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97" y="6411949"/>
            <a:ext cx="1859284" cy="323089"/>
          </a:xfrm>
          <a:prstGeom prst="rect">
            <a:avLst/>
          </a:prstGeom>
        </p:spPr>
      </p:pic>
      <p:cxnSp>
        <p:nvCxnSpPr>
          <p:cNvPr id="18" name="Straight Connector 17"/>
          <p:cNvCxnSpPr/>
          <p:nvPr userDrawn="1"/>
        </p:nvCxnSpPr>
        <p:spPr>
          <a:xfrm>
            <a:off x="6367977" y="1143000"/>
            <a:ext cx="5446198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 userDrawn="1"/>
        </p:nvSpPr>
        <p:spPr>
          <a:xfrm>
            <a:off x="6367977" y="2109158"/>
            <a:ext cx="5446198" cy="1873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6367977" y="2286001"/>
            <a:ext cx="5446198" cy="22254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Let us know how we did.</a:t>
            </a:r>
            <a:endParaRPr lang="en-GB" dirty="0"/>
          </a:p>
        </p:txBody>
      </p:sp>
      <p:pic>
        <p:nvPicPr>
          <p:cNvPr id="2" name="Picture 1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6785A08C-D6DF-4D62-F633-BA0C10DFC9D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92" y="997258"/>
            <a:ext cx="4862705" cy="4862705"/>
          </a:xfrm>
          <a:prstGeom prst="rect">
            <a:avLst/>
          </a:prstGeom>
        </p:spPr>
      </p:pic>
      <p:pic>
        <p:nvPicPr>
          <p:cNvPr id="6" name="Picture 5" descr="A black and white logo&#10;&#10;AI-generated content may be incorrect.">
            <a:extLst>
              <a:ext uri="{FF2B5EF4-FFF2-40B4-BE49-F238E27FC236}">
                <a16:creationId xmlns:a16="http://schemas.microsoft.com/office/drawing/2014/main" id="{5FA3B130-E957-9DD7-A52E-575EFDAE06D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982" y="6436333"/>
            <a:ext cx="1607170" cy="27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982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315626" y="0"/>
            <a:ext cx="7876374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4315626" cy="68572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221" y="1263533"/>
            <a:ext cx="3670481" cy="3641841"/>
          </a:xfrm>
        </p:spPr>
        <p:txBody>
          <a:bodyPr>
            <a:normAutofit/>
          </a:bodyPr>
          <a:lstStyle>
            <a:lvl1pPr marL="0" indent="0" algn="l">
              <a:buNone/>
              <a:defRPr sz="4000" i="1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45" y="218254"/>
            <a:ext cx="1023113" cy="102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60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580973" y="200797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20" hasCustomPrompt="1"/>
          </p:nvPr>
        </p:nvSpPr>
        <p:spPr>
          <a:xfrm>
            <a:off x="698242" y="199950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1"/>
          </p:nvPr>
        </p:nvSpPr>
        <p:spPr>
          <a:xfrm>
            <a:off x="1580973" y="295861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31"/>
          <p:cNvSpPr>
            <a:spLocks noGrp="1"/>
          </p:cNvSpPr>
          <p:nvPr>
            <p:ph type="body" sz="quarter" idx="22" hasCustomPrompt="1"/>
          </p:nvPr>
        </p:nvSpPr>
        <p:spPr>
          <a:xfrm>
            <a:off x="698242" y="295014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31" name="Text Placeholder 3"/>
          <p:cNvSpPr>
            <a:spLocks noGrp="1"/>
          </p:cNvSpPr>
          <p:nvPr>
            <p:ph type="body" sz="half" idx="23"/>
          </p:nvPr>
        </p:nvSpPr>
        <p:spPr>
          <a:xfrm>
            <a:off x="1580973" y="389621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31"/>
          <p:cNvSpPr>
            <a:spLocks noGrp="1"/>
          </p:cNvSpPr>
          <p:nvPr>
            <p:ph type="body" sz="quarter" idx="24" hasCustomPrompt="1"/>
          </p:nvPr>
        </p:nvSpPr>
        <p:spPr>
          <a:xfrm>
            <a:off x="698242" y="388774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34" name="Text Placeholder 3"/>
          <p:cNvSpPr>
            <a:spLocks noGrp="1"/>
          </p:cNvSpPr>
          <p:nvPr>
            <p:ph type="body" sz="half" idx="25"/>
          </p:nvPr>
        </p:nvSpPr>
        <p:spPr>
          <a:xfrm>
            <a:off x="1580973" y="4846852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Text Placeholder 31"/>
          <p:cNvSpPr>
            <a:spLocks noGrp="1"/>
          </p:cNvSpPr>
          <p:nvPr>
            <p:ph type="body" sz="quarter" idx="26" hasCustomPrompt="1"/>
          </p:nvPr>
        </p:nvSpPr>
        <p:spPr>
          <a:xfrm>
            <a:off x="698242" y="483837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36" name="Text Placeholder 3"/>
          <p:cNvSpPr>
            <a:spLocks noGrp="1"/>
          </p:cNvSpPr>
          <p:nvPr>
            <p:ph type="body" sz="half" idx="27"/>
          </p:nvPr>
        </p:nvSpPr>
        <p:spPr>
          <a:xfrm>
            <a:off x="7263061" y="199958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Text Placeholder 31"/>
          <p:cNvSpPr>
            <a:spLocks noGrp="1"/>
          </p:cNvSpPr>
          <p:nvPr>
            <p:ph type="body" sz="quarter" idx="28" hasCustomPrompt="1"/>
          </p:nvPr>
        </p:nvSpPr>
        <p:spPr>
          <a:xfrm>
            <a:off x="6380330" y="199111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38" name="Text Placeholder 3"/>
          <p:cNvSpPr>
            <a:spLocks noGrp="1"/>
          </p:cNvSpPr>
          <p:nvPr>
            <p:ph type="body" sz="half" idx="29"/>
          </p:nvPr>
        </p:nvSpPr>
        <p:spPr>
          <a:xfrm>
            <a:off x="7263061" y="295022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31"/>
          <p:cNvSpPr>
            <a:spLocks noGrp="1"/>
          </p:cNvSpPr>
          <p:nvPr>
            <p:ph type="body" sz="quarter" idx="30" hasCustomPrompt="1"/>
          </p:nvPr>
        </p:nvSpPr>
        <p:spPr>
          <a:xfrm>
            <a:off x="6380330" y="294175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31"/>
          </p:nvPr>
        </p:nvSpPr>
        <p:spPr>
          <a:xfrm>
            <a:off x="7263061" y="388782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31"/>
          <p:cNvSpPr>
            <a:spLocks noGrp="1"/>
          </p:cNvSpPr>
          <p:nvPr>
            <p:ph type="body" sz="quarter" idx="32" hasCustomPrompt="1"/>
          </p:nvPr>
        </p:nvSpPr>
        <p:spPr>
          <a:xfrm>
            <a:off x="6380330" y="387935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42" name="Text Placeholder 3"/>
          <p:cNvSpPr>
            <a:spLocks noGrp="1"/>
          </p:cNvSpPr>
          <p:nvPr>
            <p:ph type="body" sz="half" idx="33"/>
          </p:nvPr>
        </p:nvSpPr>
        <p:spPr>
          <a:xfrm>
            <a:off x="7263061" y="4838462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31"/>
          <p:cNvSpPr>
            <a:spLocks noGrp="1"/>
          </p:cNvSpPr>
          <p:nvPr>
            <p:ph type="body" sz="quarter" idx="34" hasCustomPrompt="1"/>
          </p:nvPr>
        </p:nvSpPr>
        <p:spPr>
          <a:xfrm>
            <a:off x="6380330" y="482998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20924772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8457" y="1600201"/>
            <a:ext cx="5233081" cy="456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18456" y="262866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6254749" y="1600201"/>
            <a:ext cx="5239011" cy="456565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50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98500" y="1592263"/>
            <a:ext cx="5253038" cy="4573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254750" y="1592263"/>
            <a:ext cx="5238750" cy="4573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215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2" y="1592263"/>
            <a:ext cx="5253297" cy="494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8243" y="2105367"/>
            <a:ext cx="5253296" cy="40604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4750" y="1592262"/>
            <a:ext cx="5275260" cy="5131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4750" y="2105366"/>
            <a:ext cx="5275262" cy="40604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98242" y="265291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120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698242" y="1592263"/>
            <a:ext cx="10795518" cy="45740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057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98242" y="1592263"/>
            <a:ext cx="10795518" cy="457404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38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09738"/>
            <a:ext cx="12192000" cy="4379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688" y="1709738"/>
            <a:ext cx="10283761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3688" y="4589463"/>
            <a:ext cx="1028376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72906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25538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10056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For more information please contact:</a:t>
            </a:r>
            <a:endParaRPr lang="en-GB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254750" y="1592263"/>
            <a:ext cx="5238750" cy="457358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98500" y="1592263"/>
            <a:ext cx="5253038" cy="4573587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66647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cial me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24"/>
          <p:cNvPicPr>
            <a:picLocks noChangeAspect="1"/>
          </p:cNvPicPr>
          <p:nvPr userDrawn="1"/>
        </p:nvPicPr>
        <p:blipFill>
          <a:blip r:embed="rId2"/>
          <a:srcRect t="6165" b="6165"/>
          <a:stretch>
            <a:fillRect/>
          </a:stretch>
        </p:blipFill>
        <p:spPr>
          <a:xfrm>
            <a:off x="6254749" y="1600201"/>
            <a:ext cx="5239011" cy="4565650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605498" y="1733719"/>
            <a:ext cx="5253296" cy="42986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 are on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Facebook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Bluesky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Instagram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Follow us to find out what’s new!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 what you’re reading! 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698242" y="486759"/>
            <a:ext cx="10795518" cy="769441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"/>
                <a:ea typeface="+mj-ea"/>
                <a:cs typeface="+mj-cs"/>
              </a:rPr>
              <a:t>Find us on social media!</a:t>
            </a:r>
            <a:endParaRPr lang="en-GB" dirty="0"/>
          </a:p>
        </p:txBody>
      </p:sp>
      <p:pic>
        <p:nvPicPr>
          <p:cNvPr id="4" name="Picture 3" descr="A black square with a black circle&#10;&#10;AI-generated content may be incorrect.">
            <a:extLst>
              <a:ext uri="{FF2B5EF4-FFF2-40B4-BE49-F238E27FC236}">
                <a16:creationId xmlns:a16="http://schemas.microsoft.com/office/drawing/2014/main" id="{F1961C0C-47A6-BC92-DEB3-CE9940328AA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98" y="3296378"/>
            <a:ext cx="4804062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8000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27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>
            <a:off x="0" y="713"/>
            <a:ext cx="12192000" cy="6867071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 userDrawn="1"/>
        </p:nvSpPr>
        <p:spPr>
          <a:xfrm>
            <a:off x="0" y="713"/>
            <a:ext cx="12192000" cy="127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 userDrawn="1"/>
        </p:nvSpPr>
        <p:spPr>
          <a:xfrm>
            <a:off x="0" y="6311899"/>
            <a:ext cx="12192000" cy="5551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8" cy="10039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0" y="1592263"/>
            <a:ext cx="10795520" cy="4574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605" y="6468047"/>
            <a:ext cx="1597155" cy="2255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42" y="6419278"/>
            <a:ext cx="1859284" cy="323089"/>
          </a:xfrm>
          <a:prstGeom prst="rect">
            <a:avLst/>
          </a:prstGeom>
        </p:spPr>
      </p:pic>
      <p:pic>
        <p:nvPicPr>
          <p:cNvPr id="6" name="Picture 5" descr="A black and white logo&#10;&#10;AI-generated content may be incorrect.">
            <a:extLst>
              <a:ext uri="{FF2B5EF4-FFF2-40B4-BE49-F238E27FC236}">
                <a16:creationId xmlns:a16="http://schemas.microsoft.com/office/drawing/2014/main" id="{9E7953AA-1FB6-FED1-03F8-F5757D0FBCD7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358" y="6438975"/>
            <a:ext cx="1859284" cy="31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68" r:id="rId3"/>
    <p:sldLayoutId id="2147483669" r:id="rId4"/>
    <p:sldLayoutId id="2147483660" r:id="rId5"/>
    <p:sldLayoutId id="2147483658" r:id="rId6"/>
    <p:sldLayoutId id="2147483652" r:id="rId7"/>
    <p:sldLayoutId id="2147483661" r:id="rId8"/>
    <p:sldLayoutId id="2147483653" r:id="rId9"/>
    <p:sldLayoutId id="2147483650" r:id="rId10"/>
    <p:sldLayoutId id="2147483662" r:id="rId11"/>
    <p:sldLayoutId id="2147483651" r:id="rId12"/>
    <p:sldLayoutId id="2147483654" r:id="rId13"/>
    <p:sldLayoutId id="2147483655" r:id="rId14"/>
    <p:sldLayoutId id="2147483665" r:id="rId15"/>
    <p:sldLayoutId id="2147483666" r:id="rId16"/>
    <p:sldLayoutId id="214748366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03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3884" userDrawn="1">
          <p15:clr>
            <a:srgbClr val="F26B43"/>
          </p15:clr>
        </p15:guide>
        <p15:guide id="4" pos="3940" userDrawn="1">
          <p15:clr>
            <a:srgbClr val="F26B43"/>
          </p15:clr>
        </p15:guide>
        <p15:guide id="5" pos="37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moodle.uwtsd.ac.uk/mod/page/view.php?id=475602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igitalservices.uwtsd.ac.uk/library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hyperlink" Target="https://digitalservices.uwtsd.ac.uk/library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digitalservices.uwtsd.ac.uk/library/getting-started-guides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elf-uwtsd.leganto.exlibrisgroup.com/SAML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hyperlink" Target="https://moodle.uwtsd.ac.uk/mod/scorm/player.php?a=6952&amp;currentorg=articulate_rise&amp;scoid=15118&amp;sesskey=fiSHR9WZNM&amp;display=popup&amp;mode=norma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helf-uwtsd.leganto.exlibrisgroup.com/leganto/readinglist/lists?auth=SAML" TargetMode="Externa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search.uwtsd.ac.uk/discovery/search?vid=44WHELF_UWTSD:44WHELF_UWTSD_VU1&amp;tab=Everything&amp;search_scope=MyInst_and_CI&amp;lang=en&amp;displayMode=full&amp;bulkSize=10&amp;highlight=true&amp;dum=true&amp;query=any,contains,&amp;displayField=al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hyperlink" Target="https://moodle.uwtsd.ac.uk/mod/scorm/player.php?a=7560&amp;currentorg=articulate_rise&amp;scoid=16492&amp;sesskey=pD9QewDzCI&amp;display=popup&amp;mode=normal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hyperlink" Target="https://moodle.uwtsd.ac.uk/course/view.php?id=11455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helf-uwtsd.leganto.exlibrisgroup.com/leganto/nui/lists" TargetMode="External"/><Relationship Id="rId2" Type="http://schemas.openxmlformats.org/officeDocument/2006/relationships/hyperlink" Target="https://librarysearch.uwtsd.ac.uk/discovery/search?vid=44WHELF_UWTSD:44WHELF_UWTSD_VU1&amp;tab=Everything&amp;search_scope=MyInst_and_CI&amp;lang=en&amp;displayMode=full&amp;bulkSize=10&amp;highlight=true&amp;dum=true&amp;query=any,contains,&amp;displayField=all" TargetMode="Externa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hyperlink" Target="https://moodle.uwtsd.ac.uk/course/view.php?id=11455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hyperlink" Target="https://digitalskills.uwtsd.ac.uk/" TargetMode="Externa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moodle.uwtsd.ac.uk/course/view.php?id=11455" TargetMode="External"/><Relationship Id="rId3" Type="http://schemas.openxmlformats.org/officeDocument/2006/relationships/hyperlink" Target="mailto:alison.evans@uwtsd.ac.uk" TargetMode="External"/><Relationship Id="rId7" Type="http://schemas.openxmlformats.org/officeDocument/2006/relationships/hyperlink" Target="mailto:Library@uwtsd.ac.uk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g.couch@uwtsd.ac.uk" TargetMode="External"/><Relationship Id="rId5" Type="http://schemas.openxmlformats.org/officeDocument/2006/relationships/image" Target="../media/image54.jpeg"/><Relationship Id="rId4" Type="http://schemas.openxmlformats.org/officeDocument/2006/relationships/image" Target="../media/image53.jpeg"/><Relationship Id="rId9" Type="http://schemas.openxmlformats.org/officeDocument/2006/relationships/image" Target="../media/image5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close up of a book shelf filled with books&#10;&#10;Description generated with high confidence">
            <a:extLst>
              <a:ext uri="{FF2B5EF4-FFF2-40B4-BE49-F238E27FC236}">
                <a16:creationId xmlns:a16="http://schemas.microsoft.com/office/drawing/2014/main" id="{985CBCA7-ADD3-44A4-B0DC-867CB44F1E0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20398" r="20398"/>
          <a:stretch/>
        </p:blipFill>
        <p:spPr>
          <a:xfrm>
            <a:off x="-79823" y="0"/>
            <a:ext cx="6175823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GB" sz="2600">
                <a:latin typeface="Calibri"/>
                <a:cs typeface="Calibri Light"/>
              </a:rPr>
              <a:t>Alison Evans.</a:t>
            </a:r>
          </a:p>
          <a:p>
            <a:r>
              <a:rPr lang="en-GB" sz="2600">
                <a:latin typeface="Calibri"/>
                <a:cs typeface="Calibri Light"/>
              </a:rPr>
              <a:t>Academic Liaison Librarian.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67976" y="2286001"/>
            <a:ext cx="5435249" cy="2225400"/>
          </a:xfrm>
        </p:spPr>
        <p:txBody>
          <a:bodyPr/>
          <a:lstStyle/>
          <a:p>
            <a:r>
              <a:rPr lang="en-GB" dirty="0">
                <a:latin typeface="Calibri"/>
                <a:cs typeface="Calibri"/>
              </a:rPr>
              <a:t>Finding and using information: an introduction.</a:t>
            </a:r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18337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35D87-2AD0-4EFA-AE9E-EB6F8704D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77549" y="0"/>
            <a:ext cx="10795518" cy="1003916"/>
          </a:xfrm>
        </p:spPr>
        <p:txBody>
          <a:bodyPr/>
          <a:lstStyle/>
          <a:p>
            <a:pPr algn="ctr"/>
            <a:r>
              <a:rPr lang="en-GB" dirty="0">
                <a:latin typeface="Calibri"/>
                <a:cs typeface="Calibri"/>
              </a:rPr>
              <a:t>The aims of today's session.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28F53F-6B0D-4042-BA68-34A391BFA73B}"/>
              </a:ext>
            </a:extLst>
          </p:cNvPr>
          <p:cNvSpPr txBox="1"/>
          <p:nvPr/>
        </p:nvSpPr>
        <p:spPr>
          <a:xfrm>
            <a:off x="263424" y="1844110"/>
            <a:ext cx="4786558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/>
                <a:cs typeface="Calibri Light"/>
              </a:rPr>
              <a:t>Consider the importance of academic information and  critical thinking.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alibri"/>
              <a:cs typeface="Calibri Ligh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See how to locate and navigate the library web pages – help and support.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/>
                <a:cs typeface="Calibri"/>
              </a:rPr>
              <a:t>Begin using library resources – online resource lists, library catalogue.</a:t>
            </a:r>
          </a:p>
        </p:txBody>
      </p:sp>
      <p:pic>
        <p:nvPicPr>
          <p:cNvPr id="5" name="Picture 4" descr="A computer with colorful screen&#10;&#10;Description automatically generated">
            <a:extLst>
              <a:ext uri="{FF2B5EF4-FFF2-40B4-BE49-F238E27FC236}">
                <a16:creationId xmlns:a16="http://schemas.microsoft.com/office/drawing/2014/main" id="{1CCAD18F-CC17-16E1-5C30-1DC1F69136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7799" y="1461573"/>
            <a:ext cx="6785077" cy="4537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564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833C62F-EAD4-4D78-8D03-AC783A82E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945" y="149710"/>
            <a:ext cx="3981591" cy="6246853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sz="3200" dirty="0">
              <a:cs typeface="Calibri Light"/>
            </a:endParaRPr>
          </a:p>
          <a:p>
            <a:endParaRPr lang="en-GB" sz="3200" dirty="0">
              <a:cs typeface="Calibri Light"/>
            </a:endParaRPr>
          </a:p>
          <a:p>
            <a:endParaRPr lang="en-GB" sz="2800" i="0" dirty="0">
              <a:latin typeface="Calibri"/>
              <a:cs typeface="Calibri Light"/>
            </a:endParaRPr>
          </a:p>
          <a:p>
            <a:r>
              <a:rPr lang="en-GB" sz="3000" i="0" dirty="0">
                <a:latin typeface="Calibri"/>
                <a:cs typeface="Calibri Light"/>
              </a:rPr>
              <a:t>Set some time aside when you begin your studies to learn about the services the library provides and how they can help you.</a:t>
            </a:r>
          </a:p>
          <a:p>
            <a:endParaRPr lang="en-GB" sz="3000" i="0" dirty="0">
              <a:latin typeface="Calibri"/>
              <a:cs typeface="Calibri Light"/>
            </a:endParaRPr>
          </a:p>
          <a:p>
            <a:r>
              <a:rPr lang="en-GB" sz="3000" i="0" dirty="0">
                <a:latin typeface="Calibri"/>
                <a:cs typeface="Calibri Light"/>
              </a:rPr>
              <a:t>It will save you time and improve your results.</a:t>
            </a:r>
          </a:p>
        </p:txBody>
      </p:sp>
      <p:pic>
        <p:nvPicPr>
          <p:cNvPr id="6" name="Picture 6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126E4D3E-8359-49D0-AC34-2060CC5EBDF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11721" r="11721"/>
          <a:stretch/>
        </p:blipFill>
        <p:spPr>
          <a:xfrm>
            <a:off x="4315626" y="0"/>
            <a:ext cx="7876374" cy="6858000"/>
          </a:xfrm>
        </p:spPr>
      </p:pic>
    </p:spTree>
    <p:extLst>
      <p:ext uri="{BB962C8B-B14F-4D97-AF65-F5344CB8AC3E}">
        <p14:creationId xmlns:p14="http://schemas.microsoft.com/office/powerpoint/2010/main" val="975887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E35850-DD81-7A6C-50C5-C3958D531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418DEF4-01C0-481E-1B8D-637F664EF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19695" y="0"/>
            <a:ext cx="10737790" cy="1003916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alibri"/>
                <a:cs typeface="Calibri"/>
              </a:rPr>
              <a:t>Evaluate all information critically. </a:t>
            </a:r>
            <a:endParaRPr lang="en-US" dirty="0">
              <a:latin typeface="Calibri"/>
              <a:cs typeface="Calibri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1BE9AFD-B9F8-EE04-6DEF-B53A54718F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3618890"/>
              </p:ext>
            </p:extLst>
          </p:nvPr>
        </p:nvGraphicFramePr>
        <p:xfrm>
          <a:off x="260478" y="1342025"/>
          <a:ext cx="8883523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2539">
                  <a:extLst>
                    <a:ext uri="{9D8B030D-6E8A-4147-A177-3AD203B41FA5}">
                      <a16:colId xmlns:a16="http://schemas.microsoft.com/office/drawing/2014/main" val="1567785240"/>
                    </a:ext>
                  </a:extLst>
                </a:gridCol>
                <a:gridCol w="1793123">
                  <a:extLst>
                    <a:ext uri="{9D8B030D-6E8A-4147-A177-3AD203B41FA5}">
                      <a16:colId xmlns:a16="http://schemas.microsoft.com/office/drawing/2014/main" val="3531299239"/>
                    </a:ext>
                  </a:extLst>
                </a:gridCol>
                <a:gridCol w="1742831">
                  <a:extLst>
                    <a:ext uri="{9D8B030D-6E8A-4147-A177-3AD203B41FA5}">
                      <a16:colId xmlns:a16="http://schemas.microsoft.com/office/drawing/2014/main" val="3564515169"/>
                    </a:ext>
                  </a:extLst>
                </a:gridCol>
                <a:gridCol w="1859728">
                  <a:extLst>
                    <a:ext uri="{9D8B030D-6E8A-4147-A177-3AD203B41FA5}">
                      <a16:colId xmlns:a16="http://schemas.microsoft.com/office/drawing/2014/main" val="1355473877"/>
                    </a:ext>
                  </a:extLst>
                </a:gridCol>
                <a:gridCol w="1825302">
                  <a:extLst>
                    <a:ext uri="{9D8B030D-6E8A-4147-A177-3AD203B41FA5}">
                      <a16:colId xmlns:a16="http://schemas.microsoft.com/office/drawing/2014/main" val="1259227022"/>
                    </a:ext>
                  </a:extLst>
                </a:gridCol>
              </a:tblGrid>
              <a:tr h="1266740">
                <a:tc>
                  <a:txBody>
                    <a:bodyPr/>
                    <a:lstStyle/>
                    <a:p>
                      <a:r>
                        <a:rPr lang="en-GB" sz="2600" b="1" u="sng" dirty="0">
                          <a:solidFill>
                            <a:srgbClr val="C00000"/>
                          </a:solidFill>
                          <a:latin typeface="Calibri"/>
                          <a:cs typeface="Arial"/>
                        </a:rPr>
                        <a:t>C</a:t>
                      </a:r>
                      <a:r>
                        <a:rPr lang="en-GB" sz="2600" b="1" dirty="0">
                          <a:latin typeface="Calibri"/>
                          <a:cs typeface="Arial"/>
                        </a:rPr>
                        <a:t>urrency. </a:t>
                      </a:r>
                      <a:r>
                        <a:rPr lang="en-GB" sz="1800" dirty="0">
                          <a:latin typeface="Calibri"/>
                          <a:cs typeface="Arial"/>
                        </a:rPr>
                        <a:t>                                                                           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600" b="1" u="sng" dirty="0">
                          <a:solidFill>
                            <a:srgbClr val="C00000"/>
                          </a:solidFill>
                          <a:latin typeface="Calibri"/>
                          <a:cs typeface="Arial"/>
                        </a:rPr>
                        <a:t>R</a:t>
                      </a:r>
                      <a:r>
                        <a:rPr lang="en-GB" sz="2600" b="1" dirty="0">
                          <a:latin typeface="Calibri"/>
                          <a:cs typeface="Arial"/>
                        </a:rPr>
                        <a:t>elevance.</a:t>
                      </a:r>
                      <a:r>
                        <a:rPr lang="en-GB" sz="2600" dirty="0">
                          <a:latin typeface="Calibri"/>
                          <a:cs typeface="Arial"/>
                        </a:rPr>
                        <a:t> </a:t>
                      </a:r>
                      <a:endParaRPr lang="en-GB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600" b="1" u="sng" dirty="0">
                          <a:solidFill>
                            <a:srgbClr val="C00000"/>
                          </a:solidFill>
                          <a:latin typeface="Calibri"/>
                          <a:cs typeface="Arial"/>
                        </a:rPr>
                        <a:t>A</a:t>
                      </a:r>
                      <a:r>
                        <a:rPr lang="en-GB" sz="2600" b="1" dirty="0">
                          <a:latin typeface="Calibri"/>
                          <a:cs typeface="Arial"/>
                        </a:rPr>
                        <a:t>uthority.</a:t>
                      </a:r>
                      <a:endParaRPr lang="en-GB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600" b="1" u="sng" dirty="0">
                          <a:solidFill>
                            <a:srgbClr val="C00000"/>
                          </a:solidFill>
                          <a:latin typeface="Calibri"/>
                          <a:cs typeface="Arial"/>
                        </a:rPr>
                        <a:t>A</a:t>
                      </a:r>
                      <a:r>
                        <a:rPr lang="en-GB" sz="2600" b="1" dirty="0">
                          <a:latin typeface="Calibri"/>
                          <a:cs typeface="Arial"/>
                        </a:rPr>
                        <a:t>ccuracy.</a:t>
                      </a:r>
                      <a:endParaRPr lang="en-GB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600" b="1" u="sng" dirty="0">
                          <a:solidFill>
                            <a:srgbClr val="C00000"/>
                          </a:solidFill>
                          <a:latin typeface="Calibri"/>
                          <a:cs typeface="Arial"/>
                        </a:rPr>
                        <a:t>P</a:t>
                      </a:r>
                      <a:r>
                        <a:rPr lang="en-GB" sz="2600" b="1" dirty="0">
                          <a:latin typeface="Calibri"/>
                          <a:cs typeface="Arial"/>
                        </a:rPr>
                        <a:t>urpose.</a:t>
                      </a:r>
                      <a:r>
                        <a:rPr lang="en-GB" sz="2600" dirty="0">
                          <a:latin typeface="Calibri"/>
                          <a:cs typeface="Arial"/>
                        </a:rPr>
                        <a:t>    </a:t>
                      </a:r>
                      <a:endParaRPr lang="en-GB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173400"/>
                  </a:ext>
                </a:extLst>
              </a:tr>
              <a:tr h="28464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alibri"/>
                          <a:cs typeface="Arial"/>
                        </a:rPr>
                        <a:t>Is it up-to-date? </a:t>
                      </a:r>
                      <a:endParaRPr lang="en-GB" sz="2400" dirty="0">
                        <a:latin typeface="Calibri"/>
                        <a:ea typeface="+mn-lt"/>
                        <a:cs typeface="Arial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Font typeface="Arial" panose="05000000000000000000" pitchFamily="2" charset="2"/>
                        <a:buNone/>
                      </a:pPr>
                      <a:r>
                        <a:rPr lang="en-GB" sz="2400" dirty="0">
                          <a:latin typeface="Calibri"/>
                          <a:cs typeface="Arial"/>
                        </a:rPr>
                        <a:t>Who is the intended audience?  </a:t>
                      </a:r>
                    </a:p>
                    <a:p>
                      <a:pPr>
                        <a:lnSpc>
                          <a:spcPct val="100000"/>
                        </a:lnSpc>
                        <a:buFont typeface="Arial" panose="05000000000000000000" pitchFamily="2" charset="2"/>
                        <a:buNone/>
                      </a:pPr>
                      <a:endParaRPr lang="en-GB" sz="2400" dirty="0">
                        <a:latin typeface="Calibri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" panose="05000000000000000000" pitchFamily="2" charset="2"/>
                        <a:buNone/>
                      </a:pPr>
                      <a:r>
                        <a:rPr lang="en-GB" sz="2400" dirty="0">
                          <a:latin typeface="Calibri"/>
                          <a:cs typeface="Arial"/>
                        </a:rPr>
                        <a:t>Will it help further your argument?  </a:t>
                      </a:r>
                    </a:p>
                    <a:p>
                      <a:pPr>
                        <a:lnSpc>
                          <a:spcPct val="100000"/>
                        </a:lnSpc>
                        <a:buFont typeface="Arial" panose="05000000000000000000" pitchFamily="2" charset="2"/>
                        <a:buNone/>
                      </a:pPr>
                      <a:r>
                        <a:rPr lang="en-GB" sz="2400" dirty="0">
                          <a:latin typeface="Calibri"/>
                          <a:cs typeface="Arial"/>
                        </a:rPr>
                        <a:t>          </a:t>
                      </a:r>
                      <a:endParaRPr lang="en-GB" sz="2400" dirty="0">
                        <a:latin typeface="Calibri"/>
                        <a:cs typeface="Calibri Ligh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alibri"/>
                          <a:cs typeface="Arial"/>
                        </a:rPr>
                        <a:t>What are the author’s credentials?</a:t>
                      </a:r>
                      <a:endParaRPr lang="en-GB" sz="2400" dirty="0">
                        <a:latin typeface="Calibri"/>
                        <a:cs typeface="Calibri Light"/>
                      </a:endParaRPr>
                    </a:p>
                    <a:p>
                      <a:r>
                        <a:rPr lang="en-GB" sz="1800" dirty="0">
                          <a:latin typeface="Calibri"/>
                          <a:cs typeface="Arial"/>
                        </a:rPr>
                        <a:t>                           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alibri"/>
                          <a:cs typeface="Arial"/>
                        </a:rPr>
                        <a:t>Can it be verified - is it supported by evidence?</a:t>
                      </a:r>
                      <a:endParaRPr lang="en-GB" sz="2400" dirty="0">
                        <a:latin typeface="Calibri"/>
                        <a:cs typeface="Calibri Light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alibri"/>
                          <a:cs typeface="Arial"/>
                        </a:rPr>
                        <a:t>Why has it been produced?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alibri"/>
                          <a:cs typeface="Arial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alibri"/>
                          <a:cs typeface="Arial"/>
                        </a:rPr>
                        <a:t>Is it objective?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Calibri"/>
                        <a:cs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Calibri"/>
                        <a:cs typeface="Calibri Ligh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666692"/>
                  </a:ext>
                </a:extLst>
              </a:tr>
            </a:tbl>
          </a:graphicData>
        </a:graphic>
      </p:graphicFrame>
      <p:pic>
        <p:nvPicPr>
          <p:cNvPr id="8" name="Picture 7" descr="Curious Chicken">
            <a:extLst>
              <a:ext uri="{FF2B5EF4-FFF2-40B4-BE49-F238E27FC236}">
                <a16:creationId xmlns:a16="http://schemas.microsoft.com/office/drawing/2014/main" id="{A6FCAD93-E7E3-F9E9-A538-28A53D8A66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4955" y="3048000"/>
            <a:ext cx="3810000" cy="3810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3B36C25-7633-FB7E-C990-F38B4FA5AC26}"/>
              </a:ext>
            </a:extLst>
          </p:cNvPr>
          <p:cNvSpPr txBox="1"/>
          <p:nvPr/>
        </p:nvSpPr>
        <p:spPr>
          <a:xfrm>
            <a:off x="9524576" y="1520267"/>
            <a:ext cx="2306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libri "/>
              </a:rPr>
              <a:t>CRAAP Test.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EAC330-6313-BC16-5233-6163634B17AF}"/>
              </a:ext>
            </a:extLst>
          </p:cNvPr>
          <p:cNvSpPr txBox="1"/>
          <p:nvPr/>
        </p:nvSpPr>
        <p:spPr>
          <a:xfrm>
            <a:off x="187742" y="5808239"/>
            <a:ext cx="5392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InfoSkills Section – Evaluating Information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7233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7156B-7ED2-A4A5-617C-D5B6666A8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40" y="189739"/>
            <a:ext cx="12408194" cy="1003916"/>
          </a:xfrm>
        </p:spPr>
        <p:txBody>
          <a:bodyPr>
            <a:normAutofit/>
          </a:bodyPr>
          <a:lstStyle/>
          <a:p>
            <a:r>
              <a:rPr lang="en-GB" dirty="0">
                <a:latin typeface="Calibri"/>
                <a:cs typeface="Calibri"/>
              </a:rPr>
              <a:t>Where to begin searching for academic information.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F94009-3061-4905-4E27-E2928B965E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504" y="1581260"/>
            <a:ext cx="5172075" cy="21621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E91C9E-1B7B-4A3F-4681-C78BB0A0CA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579" y="1676510"/>
            <a:ext cx="5191125" cy="2066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7170701-9040-6B38-EDAC-AD00F69E3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7579" y="3733910"/>
            <a:ext cx="5324475" cy="24098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E417AB-C5DD-BC61-A80F-5E613B2944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579" y="3743435"/>
            <a:ext cx="53340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69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F5233-6D12-89EF-92D7-CAA397EC5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817" y="24407"/>
            <a:ext cx="12905509" cy="1003916"/>
          </a:xfrm>
        </p:spPr>
        <p:txBody>
          <a:bodyPr>
            <a:normAutofit/>
          </a:bodyPr>
          <a:lstStyle/>
          <a:p>
            <a:r>
              <a:rPr lang="en-GB" sz="3800" dirty="0">
                <a:latin typeface="Calibri" panose="020F0502020204030204" pitchFamily="34" charset="0"/>
                <a:cs typeface="Calibri" panose="020F0502020204030204" pitchFamily="34" charset="0"/>
              </a:rPr>
              <a:t>Library resources are found on the university web pages.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4A0523-BE5F-CF0C-77C3-E051D92471E7}"/>
              </a:ext>
            </a:extLst>
          </p:cNvPr>
          <p:cNvSpPr txBox="1"/>
          <p:nvPr/>
        </p:nvSpPr>
        <p:spPr>
          <a:xfrm>
            <a:off x="290945" y="1420032"/>
            <a:ext cx="471747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library pages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look like this. 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From here you can access our library resources.  Find at: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https://digitalservices.uwtsd.ac.uk/library/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UWTSD web pages - Hwb – Library.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F64A0D-CDA4-D130-7AD7-CDD5ABD831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2455" y="1673221"/>
            <a:ext cx="6844855" cy="401793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BBAADC-8D12-4BA6-8DCD-96A2E72BC67A}"/>
              </a:ext>
            </a:extLst>
          </p:cNvPr>
          <p:cNvSpPr txBox="1"/>
          <p:nvPr/>
        </p:nvSpPr>
        <p:spPr>
          <a:xfrm>
            <a:off x="290945" y="5598843"/>
            <a:ext cx="65566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Remember: bookmark the location!</a:t>
            </a:r>
          </a:p>
        </p:txBody>
      </p:sp>
    </p:spTree>
    <p:extLst>
      <p:ext uri="{BB962C8B-B14F-4D97-AF65-F5344CB8AC3E}">
        <p14:creationId xmlns:p14="http://schemas.microsoft.com/office/powerpoint/2010/main" val="2668758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45660-2C80-9962-C7A1-7F4394BC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38" y="0"/>
            <a:ext cx="10795518" cy="1003916"/>
          </a:xfrm>
        </p:spPr>
        <p:txBody>
          <a:bodyPr/>
          <a:lstStyle/>
          <a:p>
            <a:r>
              <a:rPr lang="en-GB" dirty="0">
                <a:latin typeface="Calibri "/>
              </a:rPr>
              <a:t>From the library web pages you can 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F59372-3F5F-BD54-3CD4-B27EBFC1CF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46" y="3115275"/>
            <a:ext cx="4478481" cy="30332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2427BC1-31C2-E568-BBEC-F3C39B211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4566" y="3665699"/>
            <a:ext cx="4362677" cy="2482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BEC423-2075-D890-36B3-FF89F5E1F81E}"/>
              </a:ext>
            </a:extLst>
          </p:cNvPr>
          <p:cNvSpPr txBox="1"/>
          <p:nvPr/>
        </p:nvSpPr>
        <p:spPr>
          <a:xfrm>
            <a:off x="208445" y="1559243"/>
            <a:ext cx="5161145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Search the library catalogue.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Locate online help and support.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Find library events.</a:t>
            </a:r>
            <a:endParaRPr lang="en-GB" sz="2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56512C0-BCBD-7D36-D30D-6E199981674E}"/>
              </a:ext>
            </a:extLst>
          </p:cNvPr>
          <p:cNvSpPr txBox="1"/>
          <p:nvPr/>
        </p:nvSpPr>
        <p:spPr>
          <a:xfrm>
            <a:off x="9964882" y="5748414"/>
            <a:ext cx="214052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Library web pages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2C34D6-2C4D-A2E1-69BC-3B97192F0F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2408" y="1329997"/>
            <a:ext cx="5161146" cy="2794433"/>
          </a:xfrm>
          <a:prstGeom prst="rect">
            <a:avLst/>
          </a:prstGeom>
        </p:spPr>
      </p:pic>
      <p:pic>
        <p:nvPicPr>
          <p:cNvPr id="6" name="Picture 5" descr="Movie Time Chicken">
            <a:extLst>
              <a:ext uri="{FF2B5EF4-FFF2-40B4-BE49-F238E27FC236}">
                <a16:creationId xmlns:a16="http://schemas.microsoft.com/office/drawing/2014/main" id="{753F0DCD-C491-3021-3D76-0B29074082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974" y="4594187"/>
            <a:ext cx="1354282" cy="135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5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B8159-DA1B-5FF4-94B4-D71F8C85B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169" y="0"/>
            <a:ext cx="10795518" cy="1003916"/>
          </a:xfrm>
        </p:spPr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Getting started.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5754D5D-1F02-3371-4D48-9965B8EFD3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9890" y="2597702"/>
            <a:ext cx="6322109" cy="36695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0CE3DAA-7384-D303-DDF5-31FBA4B053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9890" y="1369868"/>
            <a:ext cx="6322110" cy="13213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8672117-263B-4134-332D-43C07BD0D599}"/>
              </a:ext>
            </a:extLst>
          </p:cNvPr>
          <p:cNvSpPr txBox="1"/>
          <p:nvPr/>
        </p:nvSpPr>
        <p:spPr>
          <a:xfrm>
            <a:off x="9115424" y="5573675"/>
            <a:ext cx="262630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Getting Started Guides 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28DB66-B8FA-C6FB-7349-2A3D53D7379B}"/>
              </a:ext>
            </a:extLst>
          </p:cNvPr>
          <p:cNvSpPr txBox="1"/>
          <p:nvPr/>
        </p:nvSpPr>
        <p:spPr>
          <a:xfrm>
            <a:off x="176645" y="1454728"/>
            <a:ext cx="54646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If you are unsure where to begin, go to our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Getting Started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pages. 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Choose from the list of subjects to find: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Online resource lists.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Reference guides.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Library catalogue.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Popular and new books in your subject.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Journals.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Digital skills support.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Academic and Infoskills programme.</a:t>
            </a:r>
          </a:p>
        </p:txBody>
      </p:sp>
    </p:spTree>
    <p:extLst>
      <p:ext uri="{BB962C8B-B14F-4D97-AF65-F5344CB8AC3E}">
        <p14:creationId xmlns:p14="http://schemas.microsoft.com/office/powerpoint/2010/main" val="39874760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58345D8-D530-4A95-2EFE-57305C931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663" y="2839201"/>
            <a:ext cx="5530473" cy="678414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9BEECA-4841-66AD-3536-9D45C002D2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468255" y="1691686"/>
            <a:ext cx="2382082" cy="56152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Calibri "/>
                <a:hlinkClick r:id="rId3"/>
              </a:rPr>
              <a:t>Online Resource Lists </a:t>
            </a:r>
            <a:endParaRPr lang="en-GB" sz="2000" dirty="0">
              <a:latin typeface="Calibri 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FD7B840-EF79-5284-E314-9BD9FD44A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270710" y="-18814"/>
            <a:ext cx="9808854" cy="1003916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>
                <a:latin typeface="Calibri"/>
                <a:cs typeface="Calibri"/>
              </a:rPr>
            </a:br>
            <a:r>
              <a:rPr lang="en-GB" dirty="0">
                <a:latin typeface="Calibri"/>
                <a:cs typeface="Calibri"/>
              </a:rPr>
              <a:t>What are online resource lists?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EC8B60-58A2-AE2C-4D57-25145580A7DF}"/>
              </a:ext>
            </a:extLst>
          </p:cNvPr>
          <p:cNvSpPr txBox="1"/>
          <p:nvPr/>
        </p:nvSpPr>
        <p:spPr>
          <a:xfrm>
            <a:off x="360434" y="2253210"/>
            <a:ext cx="285499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400" b="1" dirty="0">
                <a:latin typeface="Calibri"/>
                <a:cs typeface="Calibri Light"/>
              </a:rPr>
              <a:t>Via Moodle.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C81E86B-CA70-280E-1873-B6BE387638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435" y="3649616"/>
            <a:ext cx="5492927" cy="2596160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4E11D95-5AB2-EC17-73CB-8069C9C7802F}"/>
              </a:ext>
            </a:extLst>
          </p:cNvPr>
          <p:cNvSpPr/>
          <p:nvPr/>
        </p:nvSpPr>
        <p:spPr>
          <a:xfrm>
            <a:off x="4284149" y="2960042"/>
            <a:ext cx="375529" cy="340595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270FC13-F449-C4B7-7D40-CD917BA4362B}"/>
              </a:ext>
            </a:extLst>
          </p:cNvPr>
          <p:cNvSpPr/>
          <p:nvPr/>
        </p:nvSpPr>
        <p:spPr>
          <a:xfrm>
            <a:off x="4399357" y="5266483"/>
            <a:ext cx="375529" cy="299940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5ACE98-6A1B-E38A-395F-111AC31827CD}"/>
              </a:ext>
            </a:extLst>
          </p:cNvPr>
          <p:cNvSpPr txBox="1"/>
          <p:nvPr/>
        </p:nvSpPr>
        <p:spPr>
          <a:xfrm>
            <a:off x="6698935" y="2300454"/>
            <a:ext cx="4447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Via Library Catalogue.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8124C4-1508-926E-74F0-2F23578B34A8}"/>
              </a:ext>
            </a:extLst>
          </p:cNvPr>
          <p:cNvSpPr txBox="1"/>
          <p:nvPr/>
        </p:nvSpPr>
        <p:spPr>
          <a:xfrm>
            <a:off x="360434" y="1291577"/>
            <a:ext cx="892733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dirty="0">
                <a:latin typeface="Calibri "/>
                <a:cs typeface="Calibri"/>
              </a:rPr>
              <a:t>Resources</a:t>
            </a:r>
            <a:r>
              <a:rPr lang="en-GB" sz="2300" dirty="0">
                <a:latin typeface="Calibri "/>
                <a:ea typeface="+mn-lt"/>
                <a:cs typeface="Calibri"/>
              </a:rPr>
              <a:t> recommended by your lecturers, made available by the library.  </a:t>
            </a:r>
            <a:r>
              <a:rPr lang="en-GB" sz="2300" dirty="0">
                <a:latin typeface="Calibri "/>
              </a:rPr>
              <a:t>Access resources directly; learn key terms and authors.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47910E-4260-954F-C253-0C651C2E38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7818" y="2827860"/>
            <a:ext cx="4796920" cy="2291862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C63FE92C-6BAD-BCD7-0B74-A46D88029E50}"/>
              </a:ext>
            </a:extLst>
          </p:cNvPr>
          <p:cNvSpPr/>
          <p:nvPr/>
        </p:nvSpPr>
        <p:spPr>
          <a:xfrm>
            <a:off x="9655291" y="4588738"/>
            <a:ext cx="1132101" cy="551968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6B5B7D1-966B-92EE-9EB7-3BF9BB0E8E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7818" y="5251203"/>
            <a:ext cx="4796920" cy="95594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64361C82-2A53-CD72-2616-8F7E01094961}"/>
              </a:ext>
            </a:extLst>
          </p:cNvPr>
          <p:cNvSpPr/>
          <p:nvPr/>
        </p:nvSpPr>
        <p:spPr>
          <a:xfrm>
            <a:off x="8458957" y="5135173"/>
            <a:ext cx="737321" cy="523470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941BFE-DC81-4A3A-E943-06FF415AEF4C}"/>
              </a:ext>
            </a:extLst>
          </p:cNvPr>
          <p:cNvSpPr txBox="1"/>
          <p:nvPr/>
        </p:nvSpPr>
        <p:spPr>
          <a:xfrm>
            <a:off x="4292916" y="2991839"/>
            <a:ext cx="37552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7E89A1-61F8-46BF-B5D8-F69DDFBA9CCA}"/>
              </a:ext>
            </a:extLst>
          </p:cNvPr>
          <p:cNvSpPr txBox="1"/>
          <p:nvPr/>
        </p:nvSpPr>
        <p:spPr>
          <a:xfrm>
            <a:off x="4441099" y="5264240"/>
            <a:ext cx="37552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10344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0839837-BECF-48BB-9213-2512B6E11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198" y="-42144"/>
            <a:ext cx="10394860" cy="1003916"/>
          </a:xfrm>
        </p:spPr>
        <p:txBody>
          <a:bodyPr>
            <a:normAutofit/>
          </a:bodyPr>
          <a:lstStyle/>
          <a:p>
            <a:r>
              <a:rPr lang="en-GB" dirty="0">
                <a:latin typeface="Calibri"/>
                <a:cs typeface="Calibri"/>
              </a:rPr>
              <a:t>Why use an online resource list?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E86627-843E-B187-12F2-F970094A5ADA}"/>
              </a:ext>
            </a:extLst>
          </p:cNvPr>
          <p:cNvSpPr txBox="1"/>
          <p:nvPr/>
        </p:nvSpPr>
        <p:spPr>
          <a:xfrm>
            <a:off x="131143" y="1465731"/>
            <a:ext cx="420032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400" dirty="0">
                <a:latin typeface="Calibri"/>
                <a:ea typeface="+mn-lt"/>
                <a:cs typeface="Arial"/>
              </a:rPr>
              <a:t>Prioritised </a:t>
            </a:r>
            <a:r>
              <a:rPr lang="en-GB" sz="2400" i="1" dirty="0">
                <a:latin typeface="Calibri"/>
                <a:ea typeface="+mn-lt"/>
                <a:cs typeface="Arial"/>
              </a:rPr>
              <a:t>Essential</a:t>
            </a:r>
            <a:r>
              <a:rPr lang="en-GB" sz="2400" dirty="0">
                <a:latin typeface="Calibri"/>
                <a:ea typeface="+mn-lt"/>
                <a:cs typeface="Arial"/>
              </a:rPr>
              <a:t>  and </a:t>
            </a:r>
            <a:r>
              <a:rPr lang="en-GB" sz="2400" i="1" dirty="0">
                <a:latin typeface="Calibri"/>
                <a:ea typeface="+mn-lt"/>
                <a:cs typeface="Arial"/>
              </a:rPr>
              <a:t>Further</a:t>
            </a:r>
            <a:r>
              <a:rPr lang="en-GB" sz="2400" dirty="0">
                <a:latin typeface="Calibri"/>
                <a:ea typeface="+mn-lt"/>
                <a:cs typeface="Arial"/>
              </a:rPr>
              <a:t> resources.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en-GB" sz="2400" dirty="0">
              <a:latin typeface="Calibri"/>
              <a:ea typeface="+mn-lt"/>
              <a:cs typeface="Arial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"/>
                <a:ea typeface="+mn-lt"/>
                <a:cs typeface="Arial"/>
              </a:rPr>
              <a:t>Checked by library. </a:t>
            </a:r>
            <a:r>
              <a:rPr lang="en-GB" sz="2400" dirty="0">
                <a:latin typeface="Calibri"/>
                <a:cs typeface="Arial"/>
              </a:rPr>
              <a:t>Easy to use, direct links to live content or loan information.  </a:t>
            </a:r>
            <a:endParaRPr lang="en-GB" sz="2400" dirty="0">
              <a:latin typeface="Calibri"/>
              <a:ea typeface="+mn-lt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en-GB" sz="2400" dirty="0">
              <a:latin typeface="Calibri"/>
              <a:ea typeface="+mn-lt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400" dirty="0">
                <a:latin typeface="Calibri"/>
                <a:ea typeface="+mn-lt"/>
                <a:cs typeface="Arial"/>
              </a:rPr>
              <a:t>Recommended and annotated by lecturers.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en-GB" sz="2400" dirty="0">
              <a:latin typeface="Calibri"/>
              <a:ea typeface="+mn-lt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400" dirty="0">
                <a:latin typeface="Calibri"/>
                <a:ea typeface="+mn-lt"/>
                <a:cs typeface="Arial"/>
              </a:rPr>
              <a:t>Add </a:t>
            </a:r>
            <a:r>
              <a:rPr lang="en-GB" sz="2400" i="1" dirty="0">
                <a:latin typeface="Calibri"/>
                <a:ea typeface="+mn-lt"/>
                <a:cs typeface="Arial"/>
              </a:rPr>
              <a:t>Lists</a:t>
            </a:r>
            <a:r>
              <a:rPr lang="en-GB" sz="2400" dirty="0">
                <a:latin typeface="Calibri"/>
                <a:ea typeface="+mn-lt"/>
                <a:cs typeface="Arial"/>
              </a:rPr>
              <a:t> and create your own </a:t>
            </a:r>
            <a:r>
              <a:rPr lang="en-GB" sz="2400" i="1" dirty="0">
                <a:latin typeface="Calibri"/>
                <a:ea typeface="+mn-lt"/>
                <a:cs typeface="Arial"/>
              </a:rPr>
              <a:t>Favourites</a:t>
            </a:r>
            <a:r>
              <a:rPr lang="en-GB" sz="2400" dirty="0">
                <a:latin typeface="Calibri"/>
                <a:ea typeface="+mn-lt"/>
                <a:cs typeface="Arial"/>
              </a:rPr>
              <a:t>.</a:t>
            </a: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708034B-E350-CF0A-B4EC-243DB7C61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1466" y="1449838"/>
            <a:ext cx="7860534" cy="3972416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4AA87339-80D7-8D02-382C-EF7E3B7A1CBB}"/>
              </a:ext>
            </a:extLst>
          </p:cNvPr>
          <p:cNvSpPr/>
          <p:nvPr/>
        </p:nvSpPr>
        <p:spPr>
          <a:xfrm>
            <a:off x="6956509" y="2325735"/>
            <a:ext cx="374072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E30BABF-2024-D481-C04A-BCF9D85DA061}"/>
              </a:ext>
            </a:extLst>
          </p:cNvPr>
          <p:cNvSpPr/>
          <p:nvPr/>
        </p:nvSpPr>
        <p:spPr>
          <a:xfrm>
            <a:off x="6614151" y="3231219"/>
            <a:ext cx="342358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0BE1313A-C1DA-80D9-195E-AA005A2FBF9A}"/>
              </a:ext>
            </a:extLst>
          </p:cNvPr>
          <p:cNvSpPr/>
          <p:nvPr/>
        </p:nvSpPr>
        <p:spPr>
          <a:xfrm>
            <a:off x="7330581" y="4016171"/>
            <a:ext cx="275324" cy="27366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1CCFC58-B47D-0E6D-4799-A9390FEB098B}"/>
              </a:ext>
            </a:extLst>
          </p:cNvPr>
          <p:cNvSpPr/>
          <p:nvPr/>
        </p:nvSpPr>
        <p:spPr>
          <a:xfrm>
            <a:off x="4719047" y="2255642"/>
            <a:ext cx="374072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328316-D6D6-5C63-22C3-B380E5DDC5F5}"/>
              </a:ext>
            </a:extLst>
          </p:cNvPr>
          <p:cNvSpPr txBox="1"/>
          <p:nvPr/>
        </p:nvSpPr>
        <p:spPr>
          <a:xfrm rot="10800000" flipH="1" flipV="1">
            <a:off x="6986450" y="2317456"/>
            <a:ext cx="245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1</a:t>
            </a:r>
            <a:endParaRPr lang="en-GB" sz="1200" dirty="0">
              <a:solidFill>
                <a:srgbClr val="C00000"/>
              </a:solidFill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40522227-96CA-D74E-5C80-88E911995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23110"/>
            <a:ext cx="25519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-apple-system"/>
              </a:rPr>
              <a:t> 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🙂">
            <a:extLst>
              <a:ext uri="{FF2B5EF4-FFF2-40B4-BE49-F238E27FC236}">
                <a16:creationId xmlns:a16="http://schemas.microsoft.com/office/drawing/2014/main" id="{C89FB991-2404-E4CE-0A3A-9BBE25DDA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713" y="-1158875"/>
            <a:ext cx="1905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2DBE60C-0040-5C63-2B5B-06D0B05C3322}"/>
              </a:ext>
            </a:extLst>
          </p:cNvPr>
          <p:cNvSpPr txBox="1"/>
          <p:nvPr/>
        </p:nvSpPr>
        <p:spPr>
          <a:xfrm>
            <a:off x="6618320" y="3231219"/>
            <a:ext cx="23516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2</a:t>
            </a:r>
            <a:endParaRPr lang="en-GB" sz="1200" dirty="0">
              <a:latin typeface="Calibri 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B9F570-4ABE-1871-7421-BCD0B56ED98F}"/>
              </a:ext>
            </a:extLst>
          </p:cNvPr>
          <p:cNvSpPr txBox="1"/>
          <p:nvPr/>
        </p:nvSpPr>
        <p:spPr>
          <a:xfrm>
            <a:off x="7330581" y="4012840"/>
            <a:ext cx="27532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3</a:t>
            </a:r>
            <a:endParaRPr lang="en-GB" sz="1200" dirty="0">
              <a:latin typeface="Calibri 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2CE8C6-5F3F-8A66-5EDF-9BCA56970725}"/>
              </a:ext>
            </a:extLst>
          </p:cNvPr>
          <p:cNvSpPr txBox="1"/>
          <p:nvPr/>
        </p:nvSpPr>
        <p:spPr>
          <a:xfrm>
            <a:off x="4764973" y="2248294"/>
            <a:ext cx="25284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4</a:t>
            </a:r>
            <a:endParaRPr lang="en-GB" sz="1200" b="1" dirty="0">
              <a:latin typeface="Calibri "/>
            </a:endParaRPr>
          </a:p>
        </p:txBody>
      </p:sp>
      <p:pic>
        <p:nvPicPr>
          <p:cNvPr id="16" name="Picture 15" descr="Taking Notes Chicken">
            <a:extLst>
              <a:ext uri="{FF2B5EF4-FFF2-40B4-BE49-F238E27FC236}">
                <a16:creationId xmlns:a16="http://schemas.microsoft.com/office/drawing/2014/main" id="{AB80C183-D19D-8FD1-2C39-F5A168BC20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109" y="4346798"/>
            <a:ext cx="2074668" cy="20746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A33398C-1D5D-C8DE-9611-C7FE3B6D477F}"/>
              </a:ext>
            </a:extLst>
          </p:cNvPr>
          <p:cNvSpPr txBox="1"/>
          <p:nvPr/>
        </p:nvSpPr>
        <p:spPr>
          <a:xfrm>
            <a:off x="6853486" y="5530469"/>
            <a:ext cx="5217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Links:  </a:t>
            </a:r>
            <a:r>
              <a:rPr lang="en-GB" sz="2000" dirty="0">
                <a:latin typeface="Calibri"/>
                <a:ea typeface="+mn-lt"/>
                <a:cs typeface="+mn-lt"/>
                <a:hlinkClick r:id="rId6"/>
              </a:rPr>
              <a:t>Online Resource Lists page</a:t>
            </a:r>
            <a:endParaRPr lang="en-GB" sz="2000" dirty="0">
              <a:latin typeface="Calibri"/>
              <a:cs typeface="Calibri Light"/>
              <a:hlinkClick r:id="rId6"/>
            </a:endParaRPr>
          </a:p>
          <a:p>
            <a:r>
              <a:rPr lang="en-GB" dirty="0"/>
              <a:t>            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  <a:hlinkClick r:id="rId7"/>
              </a:rPr>
              <a:t>Infoskills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  <a:hlinkClick r:id="rId7"/>
              </a:rPr>
              <a:t> Section - Online Resource Lists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2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C82C2-603A-5539-91CC-173B7A04A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916" y="0"/>
            <a:ext cx="11874439" cy="1003916"/>
          </a:xfrm>
        </p:spPr>
        <p:txBody>
          <a:bodyPr>
            <a:normAutofit/>
          </a:bodyPr>
          <a:lstStyle/>
          <a:p>
            <a:r>
              <a:rPr lang="en-GB" dirty="0">
                <a:latin typeface="Calibri "/>
              </a:rPr>
              <a:t>Online resource lists: maintain your own </a:t>
            </a:r>
            <a:r>
              <a:rPr lang="en-GB" i="1" dirty="0">
                <a:latin typeface="Calibri "/>
              </a:rPr>
              <a:t>Lists</a:t>
            </a:r>
            <a:r>
              <a:rPr lang="en-GB" dirty="0">
                <a:latin typeface="Calibri 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2D9EF2-CEB1-8DA1-631D-B261B6133B50}"/>
              </a:ext>
            </a:extLst>
          </p:cNvPr>
          <p:cNvSpPr txBox="1"/>
          <p:nvPr/>
        </p:nvSpPr>
        <p:spPr>
          <a:xfrm>
            <a:off x="207917" y="1259031"/>
            <a:ext cx="11619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Calibri "/>
              </a:rPr>
              <a:t>My lists </a:t>
            </a:r>
            <a:r>
              <a:rPr lang="en-GB" sz="2400" dirty="0">
                <a:latin typeface="Calibri "/>
              </a:rPr>
              <a:t>are a collection of resource lists associated with modules </a:t>
            </a:r>
            <a:r>
              <a:rPr lang="en-GB" sz="2400" b="1" dirty="0">
                <a:latin typeface="Calibri "/>
              </a:rPr>
              <a:t>you</a:t>
            </a:r>
            <a:r>
              <a:rPr lang="en-GB" sz="2400" dirty="0">
                <a:latin typeface="Calibri "/>
              </a:rPr>
              <a:t> are enrolled on, or which you have added to your account. </a:t>
            </a:r>
            <a:r>
              <a:rPr lang="en-GB" sz="2400" i="1" dirty="0">
                <a:latin typeface="Calibri "/>
              </a:rPr>
              <a:t>Lists </a:t>
            </a:r>
            <a:r>
              <a:rPr lang="en-GB" sz="2400" i="1" dirty="0" err="1">
                <a:latin typeface="Calibri "/>
              </a:rPr>
              <a:t>catalog</a:t>
            </a:r>
            <a:r>
              <a:rPr lang="en-GB" sz="2400" i="1" dirty="0">
                <a:latin typeface="Calibri "/>
              </a:rPr>
              <a:t> </a:t>
            </a:r>
            <a:r>
              <a:rPr lang="en-GB" sz="2400" dirty="0">
                <a:latin typeface="Calibri "/>
              </a:rPr>
              <a:t>includes</a:t>
            </a:r>
            <a:r>
              <a:rPr lang="en-GB" sz="2400" i="1" dirty="0">
                <a:latin typeface="Calibri "/>
              </a:rPr>
              <a:t> </a:t>
            </a:r>
            <a:r>
              <a:rPr lang="en-GB" sz="2400" b="1" dirty="0">
                <a:latin typeface="Calibri "/>
              </a:rPr>
              <a:t>all</a:t>
            </a:r>
            <a:r>
              <a:rPr lang="en-GB" sz="2400" dirty="0">
                <a:latin typeface="Calibri "/>
              </a:rPr>
              <a:t> resource lists.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D6C5ACD-F0B2-9F80-9BD6-4E24096A15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7461" y="2701195"/>
            <a:ext cx="7434894" cy="307354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892E6A7-8CE5-950B-2DDC-9A28B774DB56}"/>
              </a:ext>
            </a:extLst>
          </p:cNvPr>
          <p:cNvSpPr txBox="1"/>
          <p:nvPr/>
        </p:nvSpPr>
        <p:spPr>
          <a:xfrm>
            <a:off x="232978" y="2345143"/>
            <a:ext cx="43174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 "/>
              </a:rPr>
              <a:t>In </a:t>
            </a:r>
            <a:r>
              <a:rPr lang="en-GB" sz="2400" i="1" dirty="0">
                <a:latin typeface="Calibri "/>
              </a:rPr>
              <a:t>Lists </a:t>
            </a:r>
            <a:r>
              <a:rPr lang="en-GB" sz="2400" dirty="0">
                <a:latin typeface="Calibri "/>
              </a:rPr>
              <a:t>(left of screen), you can add any online resource lists to your own collection of lists:</a:t>
            </a:r>
          </a:p>
          <a:p>
            <a:endParaRPr lang="en-GB" sz="2400" dirty="0">
              <a:latin typeface="Calibri 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Choose the </a:t>
            </a:r>
            <a:r>
              <a:rPr lang="en-GB" sz="2400" i="1" dirty="0">
                <a:latin typeface="Calibri "/>
              </a:rPr>
              <a:t>Lists </a:t>
            </a:r>
            <a:r>
              <a:rPr lang="en-GB" sz="2400" i="1" dirty="0" err="1">
                <a:latin typeface="Calibri "/>
              </a:rPr>
              <a:t>catalog</a:t>
            </a:r>
            <a:r>
              <a:rPr lang="en-GB" sz="2400" i="1" dirty="0">
                <a:latin typeface="Calibri "/>
              </a:rPr>
              <a:t> </a:t>
            </a:r>
            <a:r>
              <a:rPr lang="en-GB" sz="2400" dirty="0">
                <a:latin typeface="Calibri "/>
              </a:rPr>
              <a:t>tab and search for a resources list, code, subject or lecturer. 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>
              <a:latin typeface="Calibri 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Go to the list and click </a:t>
            </a:r>
            <a:r>
              <a:rPr lang="en-GB" sz="2400" i="1" dirty="0">
                <a:latin typeface="Calibri "/>
              </a:rPr>
              <a:t>Add to my lists</a:t>
            </a:r>
            <a:r>
              <a:rPr lang="en-GB" sz="2400" dirty="0">
                <a:latin typeface="Calibri "/>
              </a:rPr>
              <a:t>.</a:t>
            </a:r>
            <a:endParaRPr lang="en-GB" dirty="0">
              <a:latin typeface="Calibri 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DA1E42C-A711-9181-92C5-D18904F26518}"/>
              </a:ext>
            </a:extLst>
          </p:cNvPr>
          <p:cNvSpPr/>
          <p:nvPr/>
        </p:nvSpPr>
        <p:spPr>
          <a:xfrm>
            <a:off x="6196528" y="3037923"/>
            <a:ext cx="436418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1DA014E-4904-550D-AFE7-C9F40ADBFF5E}"/>
              </a:ext>
            </a:extLst>
          </p:cNvPr>
          <p:cNvSpPr txBox="1"/>
          <p:nvPr/>
        </p:nvSpPr>
        <p:spPr>
          <a:xfrm>
            <a:off x="6266512" y="3047954"/>
            <a:ext cx="2964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1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CE3A8E7-ED6F-7A1C-19C8-F93B2B813B75}"/>
              </a:ext>
            </a:extLst>
          </p:cNvPr>
          <p:cNvSpPr/>
          <p:nvPr/>
        </p:nvSpPr>
        <p:spPr>
          <a:xfrm>
            <a:off x="11670445" y="3960970"/>
            <a:ext cx="314864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71FD28B-0227-EECC-29C4-32008CDC1CB6}"/>
              </a:ext>
            </a:extLst>
          </p:cNvPr>
          <p:cNvSpPr txBox="1"/>
          <p:nvPr/>
        </p:nvSpPr>
        <p:spPr>
          <a:xfrm>
            <a:off x="11573398" y="3960970"/>
            <a:ext cx="5089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   2</a:t>
            </a:r>
          </a:p>
        </p:txBody>
      </p:sp>
    </p:spTree>
    <p:extLst>
      <p:ext uri="{BB962C8B-B14F-4D97-AF65-F5344CB8AC3E}">
        <p14:creationId xmlns:p14="http://schemas.microsoft.com/office/powerpoint/2010/main" val="2254283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8B99A-11E6-3663-D884-A56CA3D82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302" y="86084"/>
            <a:ext cx="11559894" cy="1003916"/>
          </a:xfrm>
        </p:spPr>
        <p:txBody>
          <a:bodyPr>
            <a:noAutofit/>
          </a:bodyPr>
          <a:lstStyle/>
          <a:p>
            <a:r>
              <a:rPr lang="en-GB" dirty="0">
                <a:latin typeface="Calibri "/>
              </a:rPr>
              <a:t>Create and manage your favourite information.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268A7B-21CE-9DFF-1E53-EF98C7412083}"/>
              </a:ext>
            </a:extLst>
          </p:cNvPr>
          <p:cNvSpPr txBox="1"/>
          <p:nvPr/>
        </p:nvSpPr>
        <p:spPr>
          <a:xfrm>
            <a:off x="380331" y="2161376"/>
            <a:ext cx="402637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en-GB" sz="2400" dirty="0">
              <a:latin typeface="Calibri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400" dirty="0">
                <a:latin typeface="Calibri"/>
                <a:cs typeface="Arial"/>
              </a:rPr>
              <a:t>Add a Private note.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en-GB" sz="2400" dirty="0">
              <a:latin typeface="Calibri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400" dirty="0">
                <a:latin typeface="Calibri"/>
                <a:cs typeface="Arial"/>
              </a:rPr>
              <a:t>Tag information to make it easier to retrieve.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en-GB" sz="2400" dirty="0">
              <a:latin typeface="Calibri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400" dirty="0">
                <a:latin typeface="Calibri"/>
                <a:cs typeface="Arial"/>
              </a:rPr>
              <a:t>Find full bibliographical details.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en-GB" sz="2400" dirty="0">
              <a:latin typeface="Calibri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400" dirty="0">
                <a:latin typeface="Calibri"/>
                <a:cs typeface="Arial"/>
              </a:rPr>
              <a:t>Additional functions.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2400" dirty="0">
              <a:latin typeface="Calibri"/>
              <a:cs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E9D850-64A2-5CBE-2EA9-068AECD483B0}"/>
              </a:ext>
            </a:extLst>
          </p:cNvPr>
          <p:cNvSpPr txBox="1"/>
          <p:nvPr/>
        </p:nvSpPr>
        <p:spPr>
          <a:xfrm>
            <a:off x="5171425" y="5473251"/>
            <a:ext cx="676137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latin typeface="Calibri "/>
              </a:rPr>
              <a:t>Remember: Online resource lists are a starting</a:t>
            </a:r>
          </a:p>
          <a:p>
            <a:r>
              <a:rPr lang="en-GB" sz="2400" b="1" dirty="0">
                <a:latin typeface="Calibri "/>
              </a:rPr>
              <a:t>                      point. Do not limit yourself!</a:t>
            </a:r>
            <a:endParaRPr lang="en-GB" sz="1800" b="1" dirty="0">
              <a:latin typeface="Calibri 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3571237-A4B3-8622-4C8E-C9488B4DD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6148" y="2475596"/>
            <a:ext cx="7605358" cy="2997655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C40D4E6E-2E01-92CA-79D4-178F39A01CBA}"/>
              </a:ext>
            </a:extLst>
          </p:cNvPr>
          <p:cNvSpPr/>
          <p:nvPr/>
        </p:nvSpPr>
        <p:spPr>
          <a:xfrm>
            <a:off x="6843007" y="3044915"/>
            <a:ext cx="388190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52578E-ACE5-FF8F-26D7-0CD5B8115179}"/>
              </a:ext>
            </a:extLst>
          </p:cNvPr>
          <p:cNvSpPr txBox="1"/>
          <p:nvPr/>
        </p:nvSpPr>
        <p:spPr>
          <a:xfrm>
            <a:off x="8095206" y="3660203"/>
            <a:ext cx="3278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2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6A524F7-8C7B-AE27-3EE3-8CC93EC5C984}"/>
              </a:ext>
            </a:extLst>
          </p:cNvPr>
          <p:cNvSpPr txBox="1"/>
          <p:nvPr/>
        </p:nvSpPr>
        <p:spPr>
          <a:xfrm>
            <a:off x="6909033" y="3044915"/>
            <a:ext cx="3881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1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515E76D-2F8E-2B38-8A8A-6CBE2FBF83DE}"/>
              </a:ext>
            </a:extLst>
          </p:cNvPr>
          <p:cNvSpPr txBox="1"/>
          <p:nvPr/>
        </p:nvSpPr>
        <p:spPr>
          <a:xfrm>
            <a:off x="10912474" y="4360016"/>
            <a:ext cx="3278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4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89592B1-9286-986A-2FF2-B11594BE91EE}"/>
              </a:ext>
            </a:extLst>
          </p:cNvPr>
          <p:cNvSpPr txBox="1"/>
          <p:nvPr/>
        </p:nvSpPr>
        <p:spPr>
          <a:xfrm>
            <a:off x="10519775" y="3346105"/>
            <a:ext cx="3278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3 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291243F-FD61-7AE1-DAFE-BAD29E7A25C7}"/>
              </a:ext>
            </a:extLst>
          </p:cNvPr>
          <p:cNvSpPr/>
          <p:nvPr/>
        </p:nvSpPr>
        <p:spPr>
          <a:xfrm>
            <a:off x="8088802" y="3641838"/>
            <a:ext cx="334208" cy="33752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75B48E1-3C89-B64B-982C-ACF8DF20923A}"/>
              </a:ext>
            </a:extLst>
          </p:cNvPr>
          <p:cNvSpPr/>
          <p:nvPr/>
        </p:nvSpPr>
        <p:spPr>
          <a:xfrm>
            <a:off x="10912474" y="4360017"/>
            <a:ext cx="264544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B498845-F2C7-7019-38AC-69847AD85185}"/>
              </a:ext>
            </a:extLst>
          </p:cNvPr>
          <p:cNvSpPr/>
          <p:nvPr/>
        </p:nvSpPr>
        <p:spPr>
          <a:xfrm>
            <a:off x="10502660" y="3357607"/>
            <a:ext cx="267419" cy="25935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CCD9A2-CE98-A89D-6A95-F03C74787AE6}"/>
              </a:ext>
            </a:extLst>
          </p:cNvPr>
          <p:cNvSpPr txBox="1"/>
          <p:nvPr/>
        </p:nvSpPr>
        <p:spPr>
          <a:xfrm>
            <a:off x="377266" y="1422712"/>
            <a:ext cx="11734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/>
                <a:cs typeface="Arial"/>
              </a:rPr>
              <a:t>In </a:t>
            </a:r>
            <a:r>
              <a:rPr lang="en-GB" sz="2400" i="1" dirty="0">
                <a:latin typeface="Calibri"/>
                <a:cs typeface="Arial"/>
              </a:rPr>
              <a:t>Favourites </a:t>
            </a:r>
            <a:r>
              <a:rPr lang="en-GB" sz="2400" dirty="0">
                <a:latin typeface="Calibri"/>
                <a:cs typeface="Arial"/>
              </a:rPr>
              <a:t>(left of screen), you can create and manage your </a:t>
            </a:r>
            <a:r>
              <a:rPr lang="en-GB" sz="2400" dirty="0">
                <a:latin typeface="Calibri "/>
              </a:rPr>
              <a:t>own resource list of favourite items.</a:t>
            </a:r>
            <a:r>
              <a:rPr lang="en-GB" sz="2400" dirty="0">
                <a:latin typeface="Calibri"/>
                <a:cs typeface="Arial"/>
              </a:rPr>
              <a:t> This will make it easier to retrieve resources. It is also useful for saving references.</a:t>
            </a:r>
          </a:p>
          <a:p>
            <a:r>
              <a:rPr lang="en-GB" sz="2400" dirty="0">
                <a:latin typeface="Calibri"/>
                <a:cs typeface="Arial"/>
              </a:rPr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54065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BDF33-34A5-4062-AA9D-9E3393250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78197" y="0"/>
            <a:ext cx="9225337" cy="987330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alibri"/>
                <a:cs typeface="Calibri"/>
              </a:rPr>
              <a:t>Why use the library catalogue?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BE2319-413A-482C-BC65-7A4DEB3FFF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38763" y="1334572"/>
            <a:ext cx="6652569" cy="415182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>
                <a:latin typeface="Calibri"/>
                <a:ea typeface="+mn-lt"/>
                <a:cs typeface="+mn-lt"/>
              </a:rPr>
              <a:t>A search on the library catalogue will include most of our full-text databases. It provides </a:t>
            </a:r>
            <a:r>
              <a:rPr lang="en-GB" sz="2400" b="1" dirty="0">
                <a:latin typeface="Calibri"/>
                <a:ea typeface="+mn-lt"/>
                <a:cs typeface="+mn-lt"/>
              </a:rPr>
              <a:t>free</a:t>
            </a:r>
            <a:r>
              <a:rPr lang="en-GB" sz="2400" dirty="0">
                <a:latin typeface="Calibri"/>
                <a:ea typeface="+mn-lt"/>
                <a:cs typeface="+mn-lt"/>
              </a:rPr>
              <a:t> access to good quality, subscribed resources which are up-to-date and in your subject area, in multiple formats: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>
              <a:latin typeface="Calibri"/>
              <a:ea typeface="+mn-lt"/>
              <a:cs typeface="+mn-lt"/>
            </a:endParaRP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Electronic and print based books.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Specialist databases and journal articles.</a:t>
            </a:r>
            <a:endParaRPr lang="en-US" sz="2400" dirty="0">
              <a:latin typeface="Calibri"/>
              <a:ea typeface="+mn-lt"/>
              <a:cs typeface="+mn-lt"/>
            </a:endParaRP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Newspapers.</a:t>
            </a:r>
            <a:endParaRPr lang="en-US" sz="2400" dirty="0">
              <a:latin typeface="Calibri"/>
              <a:ea typeface="+mn-lt"/>
              <a:cs typeface="+mn-lt"/>
            </a:endParaRP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Conference proceedings and reviews.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Legislation and statistical data.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Visual media, </a:t>
            </a:r>
            <a:r>
              <a:rPr lang="en-GB" sz="2400" dirty="0" err="1">
                <a:latin typeface="Calibri"/>
                <a:ea typeface="+mn-lt"/>
                <a:cs typeface="+mn-lt"/>
              </a:rPr>
              <a:t>eg.</a:t>
            </a:r>
            <a:r>
              <a:rPr lang="en-GB" sz="2400" dirty="0">
                <a:latin typeface="Calibri"/>
                <a:ea typeface="+mn-lt"/>
                <a:cs typeface="+mn-lt"/>
              </a:rPr>
              <a:t> videos and photographs.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>
              <a:latin typeface="Calibri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>
                <a:latin typeface="Calibri"/>
                <a:ea typeface="+mn-lt"/>
                <a:cs typeface="+mn-lt"/>
              </a:rPr>
              <a:t>And much more ...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endParaRPr lang="en-GB" sz="2600" dirty="0">
              <a:latin typeface="Calibri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alibri"/>
              <a:ea typeface="+mn-lt"/>
              <a:cs typeface="+mn-lt"/>
            </a:endParaRPr>
          </a:p>
          <a:p>
            <a:pPr marL="0" indent="0">
              <a:buNone/>
            </a:pPr>
            <a:endParaRPr lang="en-GB" sz="2600" dirty="0">
              <a:latin typeface="Calibri"/>
              <a:ea typeface="+mn-lt"/>
              <a:cs typeface="+mn-lt"/>
            </a:endParaRPr>
          </a:p>
        </p:txBody>
      </p:sp>
      <p:pic>
        <p:nvPicPr>
          <p:cNvPr id="5" name="Picture 5" descr="A picture containing indoor, wall&#10;&#10;Description generated with very high confidence">
            <a:extLst>
              <a:ext uri="{FF2B5EF4-FFF2-40B4-BE49-F238E27FC236}">
                <a16:creationId xmlns:a16="http://schemas.microsoft.com/office/drawing/2014/main" id="{D4494E35-8B37-48C6-B471-8CB180F5FA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68" y="1504039"/>
            <a:ext cx="5130136" cy="384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0241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877A1D6-93CC-4C15-98A2-27471369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071" y="1536810"/>
            <a:ext cx="7059675" cy="401146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r>
              <a:rPr lang="en-GB" sz="2600" dirty="0">
                <a:latin typeface="Calibri"/>
                <a:cs typeface="Calibri"/>
              </a:rPr>
              <a:t>Check loan information, make requests.</a:t>
            </a:r>
            <a:endParaRPr lang="en-US" sz="2600" dirty="0">
              <a:latin typeface="Calibri"/>
              <a:cs typeface="Calibri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endParaRPr lang="en-GB" sz="2600" dirty="0">
              <a:latin typeface="Calibri"/>
              <a:cs typeface="Calibri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r>
              <a:rPr lang="en-GB" sz="2600" dirty="0">
                <a:latin typeface="Calibri"/>
                <a:cs typeface="Calibri"/>
              </a:rPr>
              <a:t>Save favourite resources.</a:t>
            </a:r>
            <a:endParaRPr lang="en-US" sz="2600" dirty="0">
              <a:latin typeface="Calibri"/>
              <a:cs typeface="Calibri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endParaRPr lang="en-GB" sz="2600" dirty="0">
              <a:latin typeface="Calibri"/>
              <a:cs typeface="Calibri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r>
              <a:rPr lang="en-GB" sz="2600" dirty="0">
                <a:latin typeface="Calibri"/>
                <a:cs typeface="Calibri"/>
              </a:rPr>
              <a:t>Organise saved information - add labels,  set alerts.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endParaRPr lang="en-GB" sz="2600" dirty="0">
              <a:latin typeface="Calibri"/>
              <a:cs typeface="Calibri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r>
              <a:rPr lang="en-GB" sz="2600" dirty="0">
                <a:latin typeface="Calibri"/>
                <a:cs typeface="Calibri"/>
              </a:rPr>
              <a:t>Find help with referencing, export to RefWorks.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600" dirty="0">
              <a:latin typeface="Calibri"/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89A7B41-D703-41E1-A6E0-C42EDCDD1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517" y="0"/>
            <a:ext cx="10266219" cy="1003916"/>
          </a:xfrm>
        </p:spPr>
        <p:txBody>
          <a:bodyPr anchor="b">
            <a:normAutofit/>
          </a:bodyPr>
          <a:lstStyle/>
          <a:p>
            <a:pPr algn="ctr"/>
            <a:r>
              <a:rPr lang="en-GB" dirty="0">
                <a:latin typeface="Calibri"/>
                <a:cs typeface="Calibri"/>
              </a:rPr>
              <a:t>You can also use the library catalogue to...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0D89EF-3A7F-8F9E-AC3A-1D21D1EED200}"/>
              </a:ext>
            </a:extLst>
          </p:cNvPr>
          <p:cNvSpPr txBox="1"/>
          <p:nvPr/>
        </p:nvSpPr>
        <p:spPr>
          <a:xfrm>
            <a:off x="464437" y="5351634"/>
            <a:ext cx="11653499" cy="136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600" b="1" dirty="0">
                <a:latin typeface="Calibri"/>
                <a:cs typeface="Calibri"/>
              </a:rPr>
              <a:t>Finding good quality information which you can organise and recall when needed, will help improve you work and ultimately your grade.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600" dirty="0">
              <a:latin typeface="Calibri Light"/>
              <a:cs typeface="Calibri Light"/>
            </a:endParaRPr>
          </a:p>
        </p:txBody>
      </p:sp>
      <p:pic>
        <p:nvPicPr>
          <p:cNvPr id="17" name="Picture Placeholder 16" descr="A person using a computer&#10;&#10;Description automatically generated">
            <a:extLst>
              <a:ext uri="{FF2B5EF4-FFF2-40B4-BE49-F238E27FC236}">
                <a16:creationId xmlns:a16="http://schemas.microsoft.com/office/drawing/2014/main" id="{E042984E-70A7-EF30-FB71-73025DB4C62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7" r="11767"/>
          <a:stretch>
            <a:fillRect/>
          </a:stretch>
        </p:blipFill>
        <p:spPr>
          <a:xfrm>
            <a:off x="7713487" y="1536810"/>
            <a:ext cx="4006415" cy="3491477"/>
          </a:xfrm>
        </p:spPr>
      </p:pic>
    </p:spTree>
    <p:extLst>
      <p:ext uri="{BB962C8B-B14F-4D97-AF65-F5344CB8AC3E}">
        <p14:creationId xmlns:p14="http://schemas.microsoft.com/office/powerpoint/2010/main" val="18916818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F990998-2335-4562-8B0C-361C72EEA8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8449" y="1376120"/>
            <a:ext cx="4836428" cy="487367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Calibri "/>
                <a:cs typeface="Arial"/>
              </a:rPr>
              <a:t>Search for information.</a:t>
            </a:r>
            <a:endParaRPr lang="en-US" sz="2400" dirty="0">
              <a:latin typeface="Calibri "/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r>
              <a:rPr lang="en-GB" sz="2400" dirty="0">
                <a:latin typeface="Calibri "/>
                <a:cs typeface="Arial"/>
              </a:rPr>
              <a:t> </a:t>
            </a:r>
            <a:r>
              <a:rPr lang="en-GB" sz="2400" dirty="0">
                <a:latin typeface="Calibri"/>
                <a:ea typeface="+mn-lt"/>
                <a:cs typeface="+mn-lt"/>
              </a:rPr>
              <a:t>Good quality, up-to-date resources in your subject area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>
              <a:latin typeface="Calibri 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Calibri "/>
                <a:cs typeface="Arial"/>
              </a:rPr>
              <a:t>Manage information.</a:t>
            </a:r>
            <a:endParaRPr lang="en-GB" sz="2400" dirty="0">
              <a:latin typeface="Calibri "/>
              <a:ea typeface="+mn-lt"/>
              <a:cs typeface="+mn-l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 "/>
                <a:cs typeface="Arial"/>
              </a:rPr>
              <a:t>Save and organise favourite items.</a:t>
            </a:r>
            <a:endParaRPr lang="en-US" sz="2400" dirty="0">
              <a:latin typeface="Calibri "/>
              <a:cs typeface="Calibri Ligh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 "/>
                <a:ea typeface="+mn-lt"/>
                <a:cs typeface="Arial"/>
              </a:rPr>
              <a:t>Save queries and set alerts.</a:t>
            </a:r>
            <a:endParaRPr lang="en-GB" sz="2400" dirty="0">
              <a:latin typeface="Calibri 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>
              <a:latin typeface="Calibri "/>
              <a:ea typeface="+mn-lt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Calibri "/>
                <a:ea typeface="+mn-lt"/>
                <a:cs typeface="Arial"/>
              </a:rPr>
              <a:t>You can also access ...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Calibri "/>
                <a:cs typeface="Calibri"/>
              </a:rPr>
              <a:t>Research Assistant.</a:t>
            </a:r>
            <a:endParaRPr lang="en-GB" sz="2400" b="1" dirty="0">
              <a:latin typeface="Calibri "/>
              <a:ea typeface="+mn-lt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Calibri "/>
                <a:cs typeface="Arial"/>
              </a:rPr>
              <a:t>Browse </a:t>
            </a:r>
            <a:r>
              <a:rPr lang="en-GB" sz="2400" dirty="0" err="1">
                <a:latin typeface="Calibri "/>
                <a:cs typeface="Arial"/>
              </a:rPr>
              <a:t>eJournals</a:t>
            </a:r>
            <a:r>
              <a:rPr lang="en-GB" sz="2400" dirty="0">
                <a:latin typeface="Calibri "/>
                <a:cs typeface="Arial"/>
              </a:rPr>
              <a:t>.         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Calibri "/>
                <a:ea typeface="+mn-lt"/>
                <a:cs typeface="Calibri"/>
              </a:rPr>
              <a:t>Database Search.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Calibri "/>
                <a:cs typeface="Calibri"/>
              </a:rPr>
              <a:t>Need More?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alibri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alibri"/>
              <a:cs typeface="Arial"/>
            </a:endParaRPr>
          </a:p>
          <a:p>
            <a:pPr marL="0" indent="0">
              <a:buNone/>
            </a:pPr>
            <a:endParaRPr lang="en-GB" sz="2000" dirty="0">
              <a:latin typeface="Calibri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4396659-F15E-4CFC-8301-D943864FB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449" y="0"/>
            <a:ext cx="5396160" cy="100391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alibri"/>
                <a:cs typeface="Calibri"/>
              </a:rPr>
              <a:t>Library catalogue search.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3EA1C8-D61E-49B5-AE69-D5268F024073}"/>
              </a:ext>
            </a:extLst>
          </p:cNvPr>
          <p:cNvSpPr txBox="1"/>
          <p:nvPr/>
        </p:nvSpPr>
        <p:spPr>
          <a:xfrm>
            <a:off x="7148946" y="5457662"/>
            <a:ext cx="5351318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Calibri"/>
                <a:cs typeface="Arial"/>
                <a:hlinkClick r:id="rId3"/>
              </a:rPr>
              <a:t>Library Catalogue</a:t>
            </a:r>
            <a:endParaRPr lang="en-GB" sz="2000" dirty="0">
              <a:latin typeface="Calibri"/>
              <a:cs typeface="Arial"/>
            </a:endParaRPr>
          </a:p>
          <a:p>
            <a:r>
              <a:rPr lang="en-GB" sz="2000" dirty="0">
                <a:latin typeface="Calibri"/>
                <a:cs typeface="Arial"/>
                <a:hlinkClick r:id="rId4"/>
              </a:rPr>
              <a:t>Infoskills Section – Introduction to Searching</a:t>
            </a:r>
            <a:endParaRPr lang="en-GB" sz="2000" dirty="0">
              <a:latin typeface="Calibri"/>
              <a:cs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48FC15-82BE-C913-B996-0B222AF497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4877" y="1837076"/>
            <a:ext cx="7047122" cy="3495312"/>
          </a:xfrm>
          <a:prstGeom prst="rect">
            <a:avLst/>
          </a:prstGeom>
        </p:spPr>
      </p:pic>
      <p:pic>
        <p:nvPicPr>
          <p:cNvPr id="6" name="Picture 5" descr="Charm Chicken">
            <a:extLst>
              <a:ext uri="{FF2B5EF4-FFF2-40B4-BE49-F238E27FC236}">
                <a16:creationId xmlns:a16="http://schemas.microsoft.com/office/drawing/2014/main" id="{B9EC588F-1174-D888-29CC-FA52CA4CBA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876" y="3803073"/>
            <a:ext cx="2656044" cy="2656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3091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5C564D30-3CF6-F871-E8C4-6E0803617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3956" y="1450730"/>
            <a:ext cx="8054368" cy="46357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526499-7B83-B789-26E7-7CAF2872F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081" y="0"/>
            <a:ext cx="10795518" cy="1003916"/>
          </a:xfrm>
        </p:spPr>
        <p:txBody>
          <a:bodyPr/>
          <a:lstStyle/>
          <a:p>
            <a:r>
              <a:rPr lang="en-GB" dirty="0">
                <a:latin typeface="Calibri "/>
              </a:rPr>
              <a:t>Library catalogue search.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D6571D-D49D-445B-6EBF-AD8DF2F6D05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42912" y="1490255"/>
            <a:ext cx="3724288" cy="4831414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Sign-in and library account.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Additional functionality.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Search box.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Refine search.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Number of results.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Save query / set alert.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Filter results.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Save and manage information.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Bibliographic details.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Calibri "/>
              </a:rPr>
              <a:t>Location.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77A11F-2B13-7645-E33D-6426CC1BF20B}"/>
              </a:ext>
            </a:extLst>
          </p:cNvPr>
          <p:cNvSpPr txBox="1"/>
          <p:nvPr/>
        </p:nvSpPr>
        <p:spPr>
          <a:xfrm>
            <a:off x="11634707" y="1312230"/>
            <a:ext cx="3143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32D23E0-401D-E685-035F-C129908E1512}"/>
              </a:ext>
            </a:extLst>
          </p:cNvPr>
          <p:cNvSpPr txBox="1"/>
          <p:nvPr/>
        </p:nvSpPr>
        <p:spPr>
          <a:xfrm>
            <a:off x="6392316" y="1885204"/>
            <a:ext cx="3743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D66D07-924E-82E5-4B92-98EDDF791A42}"/>
              </a:ext>
            </a:extLst>
          </p:cNvPr>
          <p:cNvSpPr txBox="1"/>
          <p:nvPr/>
        </p:nvSpPr>
        <p:spPr>
          <a:xfrm>
            <a:off x="5271232" y="2161497"/>
            <a:ext cx="3868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1154324-5F3B-C57B-4C8C-BAA13254E5A9}"/>
              </a:ext>
            </a:extLst>
          </p:cNvPr>
          <p:cNvSpPr txBox="1"/>
          <p:nvPr/>
        </p:nvSpPr>
        <p:spPr>
          <a:xfrm>
            <a:off x="6433538" y="2596677"/>
            <a:ext cx="3743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217449-12ED-E98F-C414-DA52F4AE1894}"/>
              </a:ext>
            </a:extLst>
          </p:cNvPr>
          <p:cNvSpPr txBox="1"/>
          <p:nvPr/>
        </p:nvSpPr>
        <p:spPr>
          <a:xfrm>
            <a:off x="7032069" y="2596677"/>
            <a:ext cx="3868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374B3C-56DA-8EE9-47A7-A6EFBEDA3BEC}"/>
              </a:ext>
            </a:extLst>
          </p:cNvPr>
          <p:cNvSpPr txBox="1"/>
          <p:nvPr/>
        </p:nvSpPr>
        <p:spPr>
          <a:xfrm>
            <a:off x="7105658" y="4425421"/>
            <a:ext cx="3868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9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A58B396-6808-917C-4E9E-82FC685070DC}"/>
              </a:ext>
            </a:extLst>
          </p:cNvPr>
          <p:cNvSpPr txBox="1"/>
          <p:nvPr/>
        </p:nvSpPr>
        <p:spPr>
          <a:xfrm>
            <a:off x="9859239" y="3491611"/>
            <a:ext cx="3868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2DC643C-F938-018D-F56B-C39B8D0F113D}"/>
              </a:ext>
            </a:extLst>
          </p:cNvPr>
          <p:cNvSpPr txBox="1"/>
          <p:nvPr/>
        </p:nvSpPr>
        <p:spPr>
          <a:xfrm>
            <a:off x="4861776" y="3352046"/>
            <a:ext cx="3179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7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370308E-FD5A-97AB-53F1-E37ECC8F6744}"/>
              </a:ext>
            </a:extLst>
          </p:cNvPr>
          <p:cNvSpPr txBox="1"/>
          <p:nvPr/>
        </p:nvSpPr>
        <p:spPr>
          <a:xfrm>
            <a:off x="6795691" y="5010734"/>
            <a:ext cx="3868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10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7806C2C-D559-EA59-9704-60F8F85B38DD}"/>
              </a:ext>
            </a:extLst>
          </p:cNvPr>
          <p:cNvSpPr/>
          <p:nvPr/>
        </p:nvSpPr>
        <p:spPr>
          <a:xfrm>
            <a:off x="7073833" y="4425421"/>
            <a:ext cx="303331" cy="27700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41E1753-2791-4A9E-7F43-B4FB5AE5574C}"/>
              </a:ext>
            </a:extLst>
          </p:cNvPr>
          <p:cNvSpPr/>
          <p:nvPr/>
        </p:nvSpPr>
        <p:spPr>
          <a:xfrm>
            <a:off x="9859239" y="3491611"/>
            <a:ext cx="245985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1166DA5-31D8-1693-CAF6-F76059C8C698}"/>
              </a:ext>
            </a:extLst>
          </p:cNvPr>
          <p:cNvSpPr/>
          <p:nvPr/>
        </p:nvSpPr>
        <p:spPr>
          <a:xfrm>
            <a:off x="4861776" y="3352046"/>
            <a:ext cx="249101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5AFC861-6153-93A1-D874-4460DD3C81FD}"/>
              </a:ext>
            </a:extLst>
          </p:cNvPr>
          <p:cNvSpPr/>
          <p:nvPr/>
        </p:nvSpPr>
        <p:spPr>
          <a:xfrm>
            <a:off x="7034455" y="2637101"/>
            <a:ext cx="264634" cy="22929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3C28FE8-EB70-DB39-9C2C-F34F0507BC70}"/>
              </a:ext>
            </a:extLst>
          </p:cNvPr>
          <p:cNvSpPr/>
          <p:nvPr/>
        </p:nvSpPr>
        <p:spPr>
          <a:xfrm>
            <a:off x="6433538" y="2637101"/>
            <a:ext cx="270515" cy="22929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5FFBD23-AFC7-AA85-8EFD-03AD9DC9EF96}"/>
              </a:ext>
            </a:extLst>
          </p:cNvPr>
          <p:cNvSpPr/>
          <p:nvPr/>
        </p:nvSpPr>
        <p:spPr>
          <a:xfrm>
            <a:off x="5271232" y="2161498"/>
            <a:ext cx="285506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B6EBF4A-25B6-1E8C-B047-C3A5AC808630}"/>
              </a:ext>
            </a:extLst>
          </p:cNvPr>
          <p:cNvSpPr/>
          <p:nvPr/>
        </p:nvSpPr>
        <p:spPr>
          <a:xfrm>
            <a:off x="6421072" y="1887904"/>
            <a:ext cx="261082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C8ADFCD-6D65-0CB4-B533-00E8919B085D}"/>
              </a:ext>
            </a:extLst>
          </p:cNvPr>
          <p:cNvSpPr/>
          <p:nvPr/>
        </p:nvSpPr>
        <p:spPr>
          <a:xfrm>
            <a:off x="6779911" y="5018016"/>
            <a:ext cx="386861" cy="27700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BF194C1-06D6-63AA-CEFE-6CC0CB1BF598}"/>
              </a:ext>
            </a:extLst>
          </p:cNvPr>
          <p:cNvSpPr/>
          <p:nvPr/>
        </p:nvSpPr>
        <p:spPr>
          <a:xfrm>
            <a:off x="11634706" y="1312230"/>
            <a:ext cx="314381" cy="25228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21E022-64A8-10CE-D6A4-BC0F50A2507B}"/>
              </a:ext>
            </a:extLst>
          </p:cNvPr>
          <p:cNvSpPr txBox="1"/>
          <p:nvPr/>
        </p:nvSpPr>
        <p:spPr>
          <a:xfrm>
            <a:off x="6227643" y="1328801"/>
            <a:ext cx="2723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  <a:latin typeface="Calibri "/>
              </a:rPr>
              <a:t>2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5967AA8-EE6E-263B-8DF0-C6C062D3D1EA}"/>
              </a:ext>
            </a:extLst>
          </p:cNvPr>
          <p:cNvSpPr/>
          <p:nvPr/>
        </p:nvSpPr>
        <p:spPr>
          <a:xfrm>
            <a:off x="6247286" y="1328802"/>
            <a:ext cx="252723" cy="27699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602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F5233-6D12-89EF-92D7-CAA397EC5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21" y="19581"/>
            <a:ext cx="12406867" cy="1003916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Online support: Academic and Infoskills programme.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7AF52D-DF67-FA9E-A80F-14688FAA308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60226" y="1397785"/>
            <a:ext cx="11574458" cy="7603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Designed to help you develop your academic and information skills. The online curriculum covers a wide range of topics. Follow our structured programme or just drop in …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DD2C467-CC7E-F933-76B6-A48EBD6574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21" y="3314146"/>
            <a:ext cx="2356621" cy="2999713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64551213-EC67-6C1D-58EF-D21C981D9AF1}"/>
              </a:ext>
            </a:extLst>
          </p:cNvPr>
          <p:cNvSpPr/>
          <p:nvPr/>
        </p:nvSpPr>
        <p:spPr>
          <a:xfrm>
            <a:off x="214732" y="5509187"/>
            <a:ext cx="344089" cy="322622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C70641-87CC-C5F7-482E-D105A4468AEE}"/>
              </a:ext>
            </a:extLst>
          </p:cNvPr>
          <p:cNvSpPr txBox="1"/>
          <p:nvPr/>
        </p:nvSpPr>
        <p:spPr>
          <a:xfrm>
            <a:off x="460226" y="2369426"/>
            <a:ext cx="28336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Via Moodle.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938E66-5C2B-A997-C3FC-E0D4927E957B}"/>
              </a:ext>
            </a:extLst>
          </p:cNvPr>
          <p:cNvSpPr txBox="1"/>
          <p:nvPr/>
        </p:nvSpPr>
        <p:spPr>
          <a:xfrm>
            <a:off x="6510978" y="2393361"/>
            <a:ext cx="5297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Via </a:t>
            </a:r>
            <a:r>
              <a:rPr lang="en-GB" sz="2400" b="1">
                <a:latin typeface="Calibri" panose="020F0502020204030204" pitchFamily="34" charset="0"/>
                <a:cs typeface="Calibri" panose="020F0502020204030204" pitchFamily="34" charset="0"/>
              </a:rPr>
              <a:t>Library Web 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z="2400" b="1">
                <a:latin typeface="Calibri" panose="020F0502020204030204" pitchFamily="34" charset="0"/>
                <a:cs typeface="Calibri" panose="020F0502020204030204" pitchFamily="34" charset="0"/>
              </a:rPr>
              <a:t>ages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6C03388-E96E-3674-2277-92AB113076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821" y="2800048"/>
            <a:ext cx="5255344" cy="785240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6F4737C4-35B9-0D56-52AF-ACA43C4AAE8B}"/>
              </a:ext>
            </a:extLst>
          </p:cNvPr>
          <p:cNvSpPr/>
          <p:nvPr/>
        </p:nvSpPr>
        <p:spPr>
          <a:xfrm>
            <a:off x="4442527" y="3289152"/>
            <a:ext cx="285338" cy="320136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8FA892-D7BB-49E4-8F72-E41A852A30A9}"/>
              </a:ext>
            </a:extLst>
          </p:cNvPr>
          <p:cNvSpPr txBox="1"/>
          <p:nvPr/>
        </p:nvSpPr>
        <p:spPr>
          <a:xfrm>
            <a:off x="3259531" y="4120499"/>
            <a:ext cx="25546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 "/>
              </a:rPr>
              <a:t>You may have to self-enrol the first time you access the module.</a:t>
            </a:r>
          </a:p>
        </p:txBody>
      </p:sp>
      <p:pic>
        <p:nvPicPr>
          <p:cNvPr id="11" name="Picture 10" descr="Well Done Chicken">
            <a:extLst>
              <a:ext uri="{FF2B5EF4-FFF2-40B4-BE49-F238E27FC236}">
                <a16:creationId xmlns:a16="http://schemas.microsoft.com/office/drawing/2014/main" id="{F4D98D07-EE1A-EDE3-37C3-24D123E1B1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9178" y="1654710"/>
            <a:ext cx="1340927" cy="134092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5ABCED1-87AF-64CA-CFAD-C518141C91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0978" y="2872338"/>
            <a:ext cx="3015226" cy="280103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88D3169-8C12-EB3A-4438-039A9114EA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44576" y="2863332"/>
            <a:ext cx="2390108" cy="27843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92BDC958-26E6-F6FF-7559-75A71191FA4F}"/>
              </a:ext>
            </a:extLst>
          </p:cNvPr>
          <p:cNvSpPr/>
          <p:nvPr/>
        </p:nvSpPr>
        <p:spPr>
          <a:xfrm flipV="1">
            <a:off x="6681173" y="5281076"/>
            <a:ext cx="375529" cy="338554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5F8E3C9-93AA-5718-80BC-8B80745985F7}"/>
              </a:ext>
            </a:extLst>
          </p:cNvPr>
          <p:cNvSpPr/>
          <p:nvPr/>
        </p:nvSpPr>
        <p:spPr>
          <a:xfrm>
            <a:off x="9409702" y="4613947"/>
            <a:ext cx="387864" cy="400110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574AD5-F0DD-197E-4D6E-B9DF13BCCCFD}"/>
              </a:ext>
            </a:extLst>
          </p:cNvPr>
          <p:cNvSpPr txBox="1"/>
          <p:nvPr/>
        </p:nvSpPr>
        <p:spPr>
          <a:xfrm>
            <a:off x="9286857" y="5831809"/>
            <a:ext cx="63280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hlinkClick r:id="rId7"/>
              </a:rPr>
              <a:t>Academic and Infoskills. 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0FE2B-DEBD-B73D-AD3A-D26B91854564}"/>
              </a:ext>
            </a:extLst>
          </p:cNvPr>
          <p:cNvSpPr txBox="1"/>
          <p:nvPr/>
        </p:nvSpPr>
        <p:spPr>
          <a:xfrm>
            <a:off x="4442527" y="3289152"/>
            <a:ext cx="28533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0B5150-6B05-2F8A-E418-3C299EA935B2}"/>
              </a:ext>
            </a:extLst>
          </p:cNvPr>
          <p:cNvSpPr txBox="1"/>
          <p:nvPr/>
        </p:nvSpPr>
        <p:spPr>
          <a:xfrm>
            <a:off x="6740359" y="5321715"/>
            <a:ext cx="37552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E01585E-CF4A-3499-546B-AF2326CCEB90}"/>
              </a:ext>
            </a:extLst>
          </p:cNvPr>
          <p:cNvSpPr txBox="1"/>
          <p:nvPr/>
        </p:nvSpPr>
        <p:spPr>
          <a:xfrm>
            <a:off x="273863" y="5509186"/>
            <a:ext cx="3083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6395D86-4899-0A7C-C405-680D666F991F}"/>
              </a:ext>
            </a:extLst>
          </p:cNvPr>
          <p:cNvSpPr txBox="1"/>
          <p:nvPr/>
        </p:nvSpPr>
        <p:spPr>
          <a:xfrm>
            <a:off x="9492773" y="4664705"/>
            <a:ext cx="27136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4243954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FE72B-AAF3-A24F-E11D-D0966F3C8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923" y="0"/>
            <a:ext cx="9871471" cy="1003916"/>
          </a:xfrm>
        </p:spPr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Interactive unit: Searching for information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0ACEC73-2121-60C6-28FF-165BDB953F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11" y="4227239"/>
            <a:ext cx="4744531" cy="20386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B56C4FD-1D06-394D-E137-5CA2A296C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310" y="2241310"/>
            <a:ext cx="4744531" cy="205168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CD1DAC1-AC82-BC26-7B94-D2413A595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311" y="1337590"/>
            <a:ext cx="4744531" cy="90372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9F51FC6-5641-15B7-D138-D980EE8862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6389" y="1690206"/>
            <a:ext cx="6126769" cy="34775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95F5F7-EE3B-B9F6-8E63-939BA7631A3F}"/>
              </a:ext>
            </a:extLst>
          </p:cNvPr>
          <p:cNvSpPr txBox="1"/>
          <p:nvPr/>
        </p:nvSpPr>
        <p:spPr>
          <a:xfrm>
            <a:off x="5746389" y="5351386"/>
            <a:ext cx="63657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Work your way through the units in your own time, at your own pace, and return as necessary.</a:t>
            </a:r>
          </a:p>
        </p:txBody>
      </p:sp>
    </p:spTree>
    <p:extLst>
      <p:ext uri="{BB962C8B-B14F-4D97-AF65-F5344CB8AC3E}">
        <p14:creationId xmlns:p14="http://schemas.microsoft.com/office/powerpoint/2010/main" val="3392472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964A1-CCCF-9204-4C8C-154AF8FB1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213" y="135082"/>
            <a:ext cx="7040512" cy="848052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Your turn ….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A9FF70-CEB3-1487-9AC9-88CFFEE0F67C}"/>
              </a:ext>
            </a:extLst>
          </p:cNvPr>
          <p:cNvSpPr txBox="1"/>
          <p:nvPr/>
        </p:nvSpPr>
        <p:spPr>
          <a:xfrm>
            <a:off x="294459" y="3166778"/>
            <a:ext cx="444760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2. Go to the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library catalogue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Search for a topic of your choice.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Refine your search to peer reviewed journal articles written since 2020.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Save 3 items to your Favourites. Retrieve them.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16CDCB-0B4D-26A8-CA4F-F2BA0E1A75BE}"/>
              </a:ext>
            </a:extLst>
          </p:cNvPr>
          <p:cNvSpPr txBox="1"/>
          <p:nvPr/>
        </p:nvSpPr>
        <p:spPr>
          <a:xfrm>
            <a:off x="5189254" y="5638195"/>
            <a:ext cx="65985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latin typeface="Calibri "/>
              </a:rPr>
              <a:t>Remember: login to your university account!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68B912-09D7-C675-FC1D-19B012CAF451}"/>
              </a:ext>
            </a:extLst>
          </p:cNvPr>
          <p:cNvSpPr txBox="1"/>
          <p:nvPr/>
        </p:nvSpPr>
        <p:spPr>
          <a:xfrm>
            <a:off x="251492" y="1478941"/>
            <a:ext cx="444760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Make sure you can access your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online resource lists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and the online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Academic and Infoskills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programme.</a:t>
            </a:r>
          </a:p>
          <a:p>
            <a:pPr marL="514350" indent="-514350">
              <a:buAutoNum type="arabicPeriod"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eriod"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A7E17B-E744-24E9-CEBF-A667651FD5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5031" y="1705141"/>
            <a:ext cx="7406969" cy="3622588"/>
          </a:xfrm>
          <a:prstGeom prst="rect">
            <a:avLst/>
          </a:prstGeom>
        </p:spPr>
      </p:pic>
      <p:pic>
        <p:nvPicPr>
          <p:cNvPr id="7" name="Picture 6" descr="Watching You Chicken">
            <a:extLst>
              <a:ext uri="{FF2B5EF4-FFF2-40B4-BE49-F238E27FC236}">
                <a16:creationId xmlns:a16="http://schemas.microsoft.com/office/drawing/2014/main" id="{F35D70DE-0DCA-35A0-59A8-D806AA2155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245" y="-178601"/>
            <a:ext cx="1629849" cy="162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259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E0831F-38EB-4CA3-1C36-01F9F2FF7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214" y="498916"/>
            <a:ext cx="8394223" cy="1003916"/>
          </a:xfrm>
        </p:spPr>
        <p:txBody>
          <a:bodyPr>
            <a:normAutofit fontScale="90000"/>
          </a:bodyPr>
          <a:lstStyle/>
          <a:p>
            <a:r>
              <a:rPr lang="en-US" sz="4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also provide digital support.</a:t>
            </a:r>
            <a:br>
              <a:rPr lang="en-US" dirty="0"/>
            </a:br>
            <a:endParaRPr lang="en-US" dirty="0"/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88B7F9D4-2425-1C36-C71C-1E46139BC4DF}"/>
              </a:ext>
            </a:extLst>
          </p:cNvPr>
          <p:cNvSpPr txBox="1">
            <a:spLocks/>
          </p:cNvSpPr>
          <p:nvPr/>
        </p:nvSpPr>
        <p:spPr>
          <a:xfrm>
            <a:off x="370214" y="2121433"/>
            <a:ext cx="4536395" cy="432318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endParaRPr lang="en-GB" sz="25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en-GB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to find: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collection of tools and resources to help you develop your digital skills. </a:t>
            </a:r>
          </a:p>
          <a:p>
            <a:pPr marL="0" indent="0">
              <a:buNone/>
            </a:pPr>
            <a:endParaRPr lang="en-GB" sz="2500" dirty="0">
              <a:solidFill>
                <a:srgbClr val="4A4A4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Each institute has a </a:t>
            </a:r>
            <a:r>
              <a:rPr lang="en-GB" sz="25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Digital Skills Advisor.</a:t>
            </a:r>
            <a:r>
              <a:rPr lang="en-GB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The IEH advisor is Gwennan Couch.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991503-AA45-971E-018F-D21B1FB73BB9}"/>
              </a:ext>
            </a:extLst>
          </p:cNvPr>
          <p:cNvSpPr txBox="1"/>
          <p:nvPr/>
        </p:nvSpPr>
        <p:spPr>
          <a:xfrm>
            <a:off x="228600" y="1502832"/>
            <a:ext cx="117348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DigiCentre</a:t>
            </a:r>
            <a:r>
              <a:rPr lang="en-GB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is a one-stop shop for all the digital skills needs of both staff and students. 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2E184A-F8E7-3F6F-3CD2-9099ED2AD7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117" y="2121433"/>
            <a:ext cx="7177283" cy="3820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224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C7C7E42-2992-4860-AD93-C2C441FAB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300" y="58563"/>
            <a:ext cx="5888700" cy="1003916"/>
          </a:xfrm>
        </p:spPr>
        <p:txBody>
          <a:bodyPr/>
          <a:lstStyle/>
          <a:p>
            <a:pPr algn="ctr"/>
            <a:r>
              <a:rPr lang="en-GB" dirty="0">
                <a:latin typeface="Calibri"/>
                <a:cs typeface="Calibri"/>
              </a:rPr>
              <a:t>Help is always available.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58A4BF-3DC1-4590-BE98-17229B6091CB}"/>
              </a:ext>
            </a:extLst>
          </p:cNvPr>
          <p:cNvSpPr txBox="1"/>
          <p:nvPr/>
        </p:nvSpPr>
        <p:spPr>
          <a:xfrm>
            <a:off x="6552554" y="1492688"/>
            <a:ext cx="563944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latin typeface="Calibri"/>
                <a:cs typeface="Calibri"/>
              </a:rPr>
              <a:t>Search and subject related help: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Calibri"/>
                <a:cs typeface="Calibri"/>
              </a:rPr>
              <a:t>Alison Evans </a:t>
            </a:r>
            <a:r>
              <a:rPr lang="en-GB" sz="2400" dirty="0">
                <a:latin typeface="Calibri"/>
                <a:cs typeface="Calibri"/>
              </a:rPr>
              <a:t>Academic Liaison Librarian.</a:t>
            </a:r>
            <a:endParaRPr lang="en-GB" sz="2400" dirty="0">
              <a:ea typeface="+mn-lt"/>
              <a:cs typeface="+mn-lt"/>
            </a:endParaRPr>
          </a:p>
          <a:p>
            <a:r>
              <a:rPr lang="en-GB" sz="2400" dirty="0">
                <a:latin typeface="Calibri"/>
                <a:cs typeface="Calibri"/>
              </a:rPr>
              <a:t>     </a:t>
            </a:r>
            <a:r>
              <a:rPr lang="en-GB" sz="2400" dirty="0">
                <a:latin typeface="Calibri"/>
                <a:cs typeface="Calibri"/>
                <a:hlinkClick r:id="rId3"/>
              </a:rPr>
              <a:t>alison.evans@uwtsd.ac.uk</a:t>
            </a:r>
            <a:r>
              <a:rPr lang="en-GB" sz="2400" dirty="0">
                <a:latin typeface="Calibri"/>
                <a:cs typeface="Calibri"/>
              </a:rPr>
              <a:t> </a:t>
            </a:r>
            <a:endParaRPr lang="en-US" sz="2400" dirty="0">
              <a:ea typeface="+mn-lt"/>
              <a:cs typeface="+mn-lt"/>
            </a:endParaRPr>
          </a:p>
        </p:txBody>
      </p:sp>
      <p:pic>
        <p:nvPicPr>
          <p:cNvPr id="14" name="Picture 14" descr="A picture containing table, person, indoor, computer&#10;&#10;Description automatically generated">
            <a:extLst>
              <a:ext uri="{FF2B5EF4-FFF2-40B4-BE49-F238E27FC236}">
                <a16:creationId xmlns:a16="http://schemas.microsoft.com/office/drawing/2014/main" id="{48A98BE8-15B3-40A3-BAA5-71E18DB561C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4"/>
          <a:srcRect t="2453" b="2453"/>
          <a:stretch/>
        </p:blipFill>
        <p:spPr>
          <a:xfrm>
            <a:off x="0" y="1760790"/>
            <a:ext cx="6299628" cy="4034731"/>
          </a:xfrm>
        </p:spPr>
      </p:pic>
      <p:pic>
        <p:nvPicPr>
          <p:cNvPr id="5" name="Picture 6" descr="Icon&#10;&#10;Description automatically generated">
            <a:extLst>
              <a:ext uri="{FF2B5EF4-FFF2-40B4-BE49-F238E27FC236}">
                <a16:creationId xmlns:a16="http://schemas.microsoft.com/office/drawing/2014/main" id="{6CF4388D-742A-41D4-B25A-D179A496B8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2010" y="5420329"/>
            <a:ext cx="998746" cy="7503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6D94424-1AF3-76C8-CD65-037212E675EB}"/>
              </a:ext>
            </a:extLst>
          </p:cNvPr>
          <p:cNvSpPr txBox="1"/>
          <p:nvPr/>
        </p:nvSpPr>
        <p:spPr>
          <a:xfrm>
            <a:off x="6552554" y="2941166"/>
            <a:ext cx="50307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Digital skills queries: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Calibri"/>
                <a:ea typeface="+mn-lt"/>
                <a:cs typeface="Calibri"/>
              </a:rPr>
              <a:t>Gwen Couch</a:t>
            </a:r>
            <a:r>
              <a:rPr lang="en-GB" sz="2400" dirty="0">
                <a:latin typeface="Calibri"/>
                <a:ea typeface="+mn-lt"/>
                <a:cs typeface="Calibri"/>
              </a:rPr>
              <a:t> Digital Skills Advisor.</a:t>
            </a:r>
          </a:p>
          <a:p>
            <a:r>
              <a:rPr lang="en-GB" sz="2400" dirty="0">
                <a:latin typeface="Calibri"/>
                <a:ea typeface="+mn-lt"/>
                <a:cs typeface="Calibri"/>
              </a:rPr>
              <a:t>     </a:t>
            </a:r>
            <a:r>
              <a:rPr lang="en-GB" sz="2400" dirty="0">
                <a:latin typeface="Calibri"/>
                <a:ea typeface="+mn-lt"/>
                <a:cs typeface="Calibri"/>
                <a:hlinkClick r:id="rId6"/>
              </a:rPr>
              <a:t>g.couch@uwtsd.ac.uk</a:t>
            </a:r>
            <a:endParaRPr lang="en-GB" sz="2400" dirty="0">
              <a:latin typeface="Calibri"/>
              <a:ea typeface="+mn-lt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FAF4D7-57EE-E306-E18B-B9E5B4B991AA}"/>
              </a:ext>
            </a:extLst>
          </p:cNvPr>
          <p:cNvSpPr txBox="1"/>
          <p:nvPr/>
        </p:nvSpPr>
        <p:spPr>
          <a:xfrm>
            <a:off x="6552554" y="5332291"/>
            <a:ext cx="36717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General library help or chat: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7"/>
              </a:rPr>
              <a:t>Library@uwtsd.ac.uk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C18034-05A9-64C6-8FCB-EE59024C356F}"/>
              </a:ext>
            </a:extLst>
          </p:cNvPr>
          <p:cNvSpPr txBox="1"/>
          <p:nvPr/>
        </p:nvSpPr>
        <p:spPr>
          <a:xfrm>
            <a:off x="6552554" y="4312333"/>
            <a:ext cx="47784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Online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infoskills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programme: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8"/>
              </a:rPr>
              <a:t>Academic and Infoskills. 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  <p:pic>
        <p:nvPicPr>
          <p:cNvPr id="7" name="Picture 6" descr="Thumbs Up Chicken">
            <a:extLst>
              <a:ext uri="{FF2B5EF4-FFF2-40B4-BE49-F238E27FC236}">
                <a16:creationId xmlns:a16="http://schemas.microsoft.com/office/drawing/2014/main" id="{92F7F6A8-0B44-1AF4-8EDE-47FA24B45EC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814" y="4717472"/>
            <a:ext cx="1565765" cy="156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07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3F46DF74-23C4-84D7-EFD0-198896278F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78926" y="4698064"/>
            <a:ext cx="5634004" cy="1046857"/>
          </a:xfrm>
        </p:spPr>
        <p:txBody>
          <a:bodyPr>
            <a:noAutofit/>
          </a:bodyPr>
          <a:lstStyle/>
          <a:p>
            <a:r>
              <a:rPr lang="en-GB" dirty="0"/>
              <a:t>If you have a couple of minutes, please scan the QR code and complete the feedback form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E362224-B3DA-FDAA-52C3-265526D22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6490" y="1203600"/>
            <a:ext cx="5714999" cy="2225400"/>
          </a:xfrm>
        </p:spPr>
        <p:txBody>
          <a:bodyPr>
            <a:normAutofit/>
          </a:bodyPr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Students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We would be happy if you told us how we did ...</a:t>
            </a:r>
          </a:p>
        </p:txBody>
      </p:sp>
    </p:spTree>
    <p:extLst>
      <p:ext uri="{BB962C8B-B14F-4D97-AF65-F5344CB8AC3E}">
        <p14:creationId xmlns:p14="http://schemas.microsoft.com/office/powerpoint/2010/main" val="2211475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Library Colours">
      <a:dk1>
        <a:sysClr val="windowText" lastClr="000000"/>
      </a:dk1>
      <a:lt1>
        <a:sysClr val="window" lastClr="FFFFFF"/>
      </a:lt1>
      <a:dk2>
        <a:srgbClr val="333333"/>
      </a:dk2>
      <a:lt2>
        <a:srgbClr val="E7E6E6"/>
      </a:lt2>
      <a:accent1>
        <a:srgbClr val="007F7C"/>
      </a:accent1>
      <a:accent2>
        <a:srgbClr val="D1428D"/>
      </a:accent2>
      <a:accent3>
        <a:srgbClr val="D8AE47"/>
      </a:accent3>
      <a:accent4>
        <a:srgbClr val="9933FF"/>
      </a:accent4>
      <a:accent5>
        <a:srgbClr val="FF6600"/>
      </a:accent5>
      <a:accent6>
        <a:srgbClr val="37B131"/>
      </a:accent6>
      <a:hlink>
        <a:srgbClr val="034A90"/>
      </a:hlink>
      <a:folHlink>
        <a:srgbClr val="A5286A"/>
      </a:folHlink>
    </a:clrScheme>
    <a:fontScheme name="Library fonts">
      <a:majorFont>
        <a:latin typeface="Lucida Sans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 template-teal" id="{14984B9C-AD3A-43B2-BE17-E44E7A63DD53}" vid="{AA3727CC-D7C6-4D4D-BF3C-DFBFCA950A7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61b8a593-e33f-405c-9ec9-a885dee76581">
      <UserInfo>
        <DisplayName/>
        <AccountId xsi:nil="true"/>
        <AccountType/>
      </UserInfo>
    </SharedWithUsers>
    <lcf76f155ced4ddcb4097134ff3c332f xmlns="316f2420-4a0a-4c49-8a81-53a9bcc36554">
      <Terms xmlns="http://schemas.microsoft.com/office/infopath/2007/PartnerControls"/>
    </lcf76f155ced4ddcb4097134ff3c332f>
    <TaxCatchAll xmlns="61b8a593-e33f-405c-9ec9-a885dee76581" xsi:nil="true"/>
    <uploadedtowebsite xmlns="316f2420-4a0a-4c49-8a81-53a9bcc36554">false</uploadedtowebsit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4002A07E5FB6438DEE2217A7119FC0" ma:contentTypeVersion="20" ma:contentTypeDescription="Create a new document." ma:contentTypeScope="" ma:versionID="3e8f9e8ad82be2a6a834f36893f60ecf">
  <xsd:schema xmlns:xsd="http://www.w3.org/2001/XMLSchema" xmlns:xs="http://www.w3.org/2001/XMLSchema" xmlns:p="http://schemas.microsoft.com/office/2006/metadata/properties" xmlns:ns2="316f2420-4a0a-4c49-8a81-53a9bcc36554" xmlns:ns3="61b8a593-e33f-405c-9ec9-a885dee76581" targetNamespace="http://schemas.microsoft.com/office/2006/metadata/properties" ma:root="true" ma:fieldsID="7a0c70ce9593f74a04917f957a8ee113" ns2:_="" ns3:_="">
    <xsd:import namespace="316f2420-4a0a-4c49-8a81-53a9bcc36554"/>
    <xsd:import namespace="61b8a593-e33f-405c-9ec9-a885dee765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uploadedtowebsite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6f2420-4a0a-4c49-8a81-53a9bcc365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uploadedtowebsite" ma:index="23" nillable="true" ma:displayName="uploaded to website" ma:default="0" ma:format="Dropdown" ma:internalName="uploadedtowebsite">
      <xsd:simpleType>
        <xsd:restriction base="dms:Boolean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b8a593-e33f-405c-9ec9-a885dee76581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f475d125-4262-4684-8c3a-69fdb9666f71}" ma:internalName="TaxCatchAll" ma:showField="CatchAllData" ma:web="61b8a593-e33f-405c-9ec9-a885dee765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5CDC2D-189F-4C07-8987-F7BE7C44EA2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49DB88A-4CDB-4A02-BBF8-EAC6701E3581}">
  <ds:schemaRefs>
    <ds:schemaRef ds:uri="http://schemas.microsoft.com/office/2006/documentManagement/types"/>
    <ds:schemaRef ds:uri="http://purl.org/dc/elements/1.1/"/>
    <ds:schemaRef ds:uri="61b8a593-e33f-405c-9ec9-a885dee76581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www.w3.org/XML/1998/namespace"/>
    <ds:schemaRef ds:uri="316f2420-4a0a-4c49-8a81-53a9bcc36554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B775386-F393-4C47-AFE5-F8DFDDEF68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16f2420-4a0a-4c49-8a81-53a9bcc36554"/>
    <ds:schemaRef ds:uri="61b8a593-e33f-405c-9ec9-a885dee765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template-teal</Template>
  <TotalTime>2122</TotalTime>
  <Words>1176</Words>
  <Application>Microsoft Office PowerPoint</Application>
  <PresentationFormat>Widescreen</PresentationFormat>
  <Paragraphs>218</Paragraphs>
  <Slides>22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Arial,Sans-Serif</vt:lpstr>
      <vt:lpstr>Calibri </vt:lpstr>
      <vt:lpstr>Arial</vt:lpstr>
      <vt:lpstr>Calibri</vt:lpstr>
      <vt:lpstr>Calibri Light</vt:lpstr>
      <vt:lpstr>Lucida Sans</vt:lpstr>
      <vt:lpstr>Wingdings</vt:lpstr>
      <vt:lpstr>Office Theme</vt:lpstr>
      <vt:lpstr>Finding and using information: an introduction. </vt:lpstr>
      <vt:lpstr>The aims of today's session.</vt:lpstr>
      <vt:lpstr>PowerPoint Presentation</vt:lpstr>
      <vt:lpstr>Evaluate all information critically. </vt:lpstr>
      <vt:lpstr>Where to begin searching for academic information.</vt:lpstr>
      <vt:lpstr>Library resources are found on the university web pages.</vt:lpstr>
      <vt:lpstr>From the library web pages you can …</vt:lpstr>
      <vt:lpstr>Getting started.</vt:lpstr>
      <vt:lpstr> What are online resource lists?</vt:lpstr>
      <vt:lpstr>Why use an online resource list?</vt:lpstr>
      <vt:lpstr>Online resource lists: maintain your own Lists.</vt:lpstr>
      <vt:lpstr>Create and manage your favourite information.</vt:lpstr>
      <vt:lpstr>Why use the library catalogue?</vt:lpstr>
      <vt:lpstr>You can also use the library catalogue to...</vt:lpstr>
      <vt:lpstr>Library catalogue search.</vt:lpstr>
      <vt:lpstr>Library catalogue search.</vt:lpstr>
      <vt:lpstr>Online support: Academic and Infoskills programme.</vt:lpstr>
      <vt:lpstr>Interactive unit: Searching for information</vt:lpstr>
      <vt:lpstr>Your turn ….</vt:lpstr>
      <vt:lpstr>We also provide digital support. </vt:lpstr>
      <vt:lpstr>Help is always available.</vt:lpstr>
      <vt:lpstr>Students  We would be happy if you told us how we did ...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Hedges</dc:creator>
  <cp:lastModifiedBy>Alison Evans (Lib)</cp:lastModifiedBy>
  <cp:revision>2</cp:revision>
  <dcterms:created xsi:type="dcterms:W3CDTF">2024-01-22T14:34:05Z</dcterms:created>
  <dcterms:modified xsi:type="dcterms:W3CDTF">2025-09-04T16:25:40Z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0x010100294002A07E5FB6438DEE2217A7119FC0</vt:lpwstr>
  </property>
  <property fmtid="{D5CDD505-2E9C-101B-9397-08002B2CF9AE}" pid="3" name="Order">
    <vt:r8>2443600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MediaServiceImageTags">
    <vt:lpwstr/>
  </property>
</Properties>
</file>