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0"/>
  </p:notesMasterIdLst>
  <p:sldIdLst>
    <p:sldId id="256" r:id="rId2"/>
    <p:sldId id="257" r:id="rId3"/>
    <p:sldId id="258" r:id="rId4"/>
    <p:sldId id="259" r:id="rId5"/>
    <p:sldId id="275" r:id="rId6"/>
    <p:sldId id="292" r:id="rId7"/>
    <p:sldId id="276" r:id="rId8"/>
    <p:sldId id="277" r:id="rId9"/>
    <p:sldId id="269" r:id="rId10"/>
    <p:sldId id="280" r:id="rId11"/>
    <p:sldId id="281" r:id="rId12"/>
    <p:sldId id="282" r:id="rId13"/>
    <p:sldId id="283" r:id="rId14"/>
    <p:sldId id="271" r:id="rId15"/>
    <p:sldId id="293" r:id="rId16"/>
    <p:sldId id="272" r:id="rId17"/>
    <p:sldId id="278" r:id="rId18"/>
    <p:sldId id="297" r:id="rId19"/>
    <p:sldId id="294" r:id="rId20"/>
    <p:sldId id="273" r:id="rId21"/>
    <p:sldId id="295" r:id="rId22"/>
    <p:sldId id="296" r:id="rId23"/>
    <p:sldId id="267" r:id="rId24"/>
    <p:sldId id="260" r:id="rId25"/>
    <p:sldId id="274" r:id="rId26"/>
    <p:sldId id="264" r:id="rId27"/>
    <p:sldId id="262" r:id="rId28"/>
    <p:sldId id="261" r:id="rId29"/>
    <p:sldId id="263" r:id="rId30"/>
    <p:sldId id="265" r:id="rId31"/>
    <p:sldId id="287" r:id="rId32"/>
    <p:sldId id="266" r:id="rId33"/>
    <p:sldId id="288" r:id="rId34"/>
    <p:sldId id="291" r:id="rId35"/>
    <p:sldId id="289" r:id="rId36"/>
    <p:sldId id="290" r:id="rId37"/>
    <p:sldId id="285" r:id="rId38"/>
    <p:sldId id="286"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784"/>
    <p:restoredTop sz="95741"/>
  </p:normalViewPr>
  <p:slideViewPr>
    <p:cSldViewPr snapToGrid="0" snapToObjects="1">
      <p:cViewPr>
        <p:scale>
          <a:sx n="97" d="100"/>
          <a:sy n="97" d="100"/>
        </p:scale>
        <p:origin x="35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985548-CA4E-4986-B9B8-ADCA272BDDD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DB23E203-6B6C-4F12-9516-25514A319C55}">
      <dgm:prSet/>
      <dgm:spPr/>
      <dgm:t>
        <a:bodyPr/>
        <a:lstStyle/>
        <a:p>
          <a:r>
            <a:rPr lang="en-GB"/>
            <a:t>Distinguish what youth justice by looking at the history of youth justice and current legislation in place to deal with youth offending.</a:t>
          </a:r>
          <a:endParaRPr lang="en-US"/>
        </a:p>
      </dgm:t>
    </dgm:pt>
    <dgm:pt modelId="{4F5D9F81-5BF7-4571-B471-B01D00F9DC76}" type="parTrans" cxnId="{D3FA7F4C-3843-4E32-B3C4-3806F2DACDB9}">
      <dgm:prSet/>
      <dgm:spPr/>
      <dgm:t>
        <a:bodyPr/>
        <a:lstStyle/>
        <a:p>
          <a:endParaRPr lang="en-US"/>
        </a:p>
      </dgm:t>
    </dgm:pt>
    <dgm:pt modelId="{DF79351B-3F44-407A-82B0-EF1F663A4636}" type="sibTrans" cxnId="{D3FA7F4C-3843-4E32-B3C4-3806F2DACDB9}">
      <dgm:prSet/>
      <dgm:spPr/>
      <dgm:t>
        <a:bodyPr/>
        <a:lstStyle/>
        <a:p>
          <a:endParaRPr lang="en-US"/>
        </a:p>
      </dgm:t>
    </dgm:pt>
    <dgm:pt modelId="{7D4DDF9C-CFB2-4AD9-9F50-400643562493}">
      <dgm:prSet/>
      <dgm:spPr/>
      <dgm:t>
        <a:bodyPr/>
        <a:lstStyle/>
        <a:p>
          <a:r>
            <a:rPr lang="en-GB" baseline="0"/>
            <a:t>Classify the age of criminal responsibility in England and Wales and discuss arguments for raising the age of criminal responsibility.</a:t>
          </a:r>
          <a:endParaRPr lang="en-US"/>
        </a:p>
      </dgm:t>
    </dgm:pt>
    <dgm:pt modelId="{0596CE86-AD28-4869-88F0-3D471F69EC51}" type="parTrans" cxnId="{587E8845-1584-4FEA-A262-A3D3885F08A5}">
      <dgm:prSet/>
      <dgm:spPr/>
      <dgm:t>
        <a:bodyPr/>
        <a:lstStyle/>
        <a:p>
          <a:endParaRPr lang="en-US"/>
        </a:p>
      </dgm:t>
    </dgm:pt>
    <dgm:pt modelId="{7B98B034-22C6-4E7A-907A-4B6AD1D081FC}" type="sibTrans" cxnId="{587E8845-1584-4FEA-A262-A3D3885F08A5}">
      <dgm:prSet/>
      <dgm:spPr/>
      <dgm:t>
        <a:bodyPr/>
        <a:lstStyle/>
        <a:p>
          <a:endParaRPr lang="en-US"/>
        </a:p>
      </dgm:t>
    </dgm:pt>
    <dgm:pt modelId="{BEBFA724-CF79-3F4A-B6DF-4081A084A7FC}" type="pres">
      <dgm:prSet presAssocID="{6C985548-CA4E-4986-B9B8-ADCA272BDDDC}" presName="linear" presStyleCnt="0">
        <dgm:presLayoutVars>
          <dgm:animLvl val="lvl"/>
          <dgm:resizeHandles val="exact"/>
        </dgm:presLayoutVars>
      </dgm:prSet>
      <dgm:spPr/>
    </dgm:pt>
    <dgm:pt modelId="{2BB46C12-36A6-084D-AE0B-2A2487B125D6}" type="pres">
      <dgm:prSet presAssocID="{DB23E203-6B6C-4F12-9516-25514A319C55}" presName="parentText" presStyleLbl="node1" presStyleIdx="0" presStyleCnt="2">
        <dgm:presLayoutVars>
          <dgm:chMax val="0"/>
          <dgm:bulletEnabled val="1"/>
        </dgm:presLayoutVars>
      </dgm:prSet>
      <dgm:spPr/>
    </dgm:pt>
    <dgm:pt modelId="{FF00C697-E4A8-624A-83AF-31DAF5B1CBBA}" type="pres">
      <dgm:prSet presAssocID="{DF79351B-3F44-407A-82B0-EF1F663A4636}" presName="spacer" presStyleCnt="0"/>
      <dgm:spPr/>
    </dgm:pt>
    <dgm:pt modelId="{79AAB11A-844A-7440-BC20-B729010400AB}" type="pres">
      <dgm:prSet presAssocID="{7D4DDF9C-CFB2-4AD9-9F50-400643562493}" presName="parentText" presStyleLbl="node1" presStyleIdx="1" presStyleCnt="2">
        <dgm:presLayoutVars>
          <dgm:chMax val="0"/>
          <dgm:bulletEnabled val="1"/>
        </dgm:presLayoutVars>
      </dgm:prSet>
      <dgm:spPr/>
    </dgm:pt>
  </dgm:ptLst>
  <dgm:cxnLst>
    <dgm:cxn modelId="{6A6E2229-7BDE-B34A-8F36-8C54C946D391}" type="presOf" srcId="{6C985548-CA4E-4986-B9B8-ADCA272BDDDC}" destId="{BEBFA724-CF79-3F4A-B6DF-4081A084A7FC}" srcOrd="0" destOrd="0" presId="urn:microsoft.com/office/officeart/2005/8/layout/vList2"/>
    <dgm:cxn modelId="{587E8845-1584-4FEA-A262-A3D3885F08A5}" srcId="{6C985548-CA4E-4986-B9B8-ADCA272BDDDC}" destId="{7D4DDF9C-CFB2-4AD9-9F50-400643562493}" srcOrd="1" destOrd="0" parTransId="{0596CE86-AD28-4869-88F0-3D471F69EC51}" sibTransId="{7B98B034-22C6-4E7A-907A-4B6AD1D081FC}"/>
    <dgm:cxn modelId="{D3FA7F4C-3843-4E32-B3C4-3806F2DACDB9}" srcId="{6C985548-CA4E-4986-B9B8-ADCA272BDDDC}" destId="{DB23E203-6B6C-4F12-9516-25514A319C55}" srcOrd="0" destOrd="0" parTransId="{4F5D9F81-5BF7-4571-B471-B01D00F9DC76}" sibTransId="{DF79351B-3F44-407A-82B0-EF1F663A4636}"/>
    <dgm:cxn modelId="{64F0B984-67B7-4A4C-934D-612E4C60C0ED}" type="presOf" srcId="{DB23E203-6B6C-4F12-9516-25514A319C55}" destId="{2BB46C12-36A6-084D-AE0B-2A2487B125D6}" srcOrd="0" destOrd="0" presId="urn:microsoft.com/office/officeart/2005/8/layout/vList2"/>
    <dgm:cxn modelId="{0FEF69E4-B780-8F49-84B4-F9A378DF1E2E}" type="presOf" srcId="{7D4DDF9C-CFB2-4AD9-9F50-400643562493}" destId="{79AAB11A-844A-7440-BC20-B729010400AB}" srcOrd="0" destOrd="0" presId="urn:microsoft.com/office/officeart/2005/8/layout/vList2"/>
    <dgm:cxn modelId="{6682CBD2-BF20-2344-AC6B-5543D6B0B072}" type="presParOf" srcId="{BEBFA724-CF79-3F4A-B6DF-4081A084A7FC}" destId="{2BB46C12-36A6-084D-AE0B-2A2487B125D6}" srcOrd="0" destOrd="0" presId="urn:microsoft.com/office/officeart/2005/8/layout/vList2"/>
    <dgm:cxn modelId="{F3922C58-9995-8848-972B-59B580C2D8F0}" type="presParOf" srcId="{BEBFA724-CF79-3F4A-B6DF-4081A084A7FC}" destId="{FF00C697-E4A8-624A-83AF-31DAF5B1CBBA}" srcOrd="1" destOrd="0" presId="urn:microsoft.com/office/officeart/2005/8/layout/vList2"/>
    <dgm:cxn modelId="{6FEA27AA-AE49-0F43-8B8E-C49AA7E37107}" type="presParOf" srcId="{BEBFA724-CF79-3F4A-B6DF-4081A084A7FC}" destId="{79AAB11A-844A-7440-BC20-B729010400A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CAE80-AFEC-4F6C-8CE0-F61CA9457FB6}" type="doc">
      <dgm:prSet loTypeId="urn:microsoft.com/office/officeart/2016/7/layout/HorizontalActionList" loCatId="List" qsTypeId="urn:microsoft.com/office/officeart/2005/8/quickstyle/simple1" qsCatId="simple" csTypeId="urn:microsoft.com/office/officeart/2005/8/colors/accent0_1" csCatId="mainScheme" phldr="1"/>
      <dgm:spPr/>
      <dgm:t>
        <a:bodyPr/>
        <a:lstStyle/>
        <a:p>
          <a:endParaRPr lang="en-US"/>
        </a:p>
      </dgm:t>
    </dgm:pt>
    <dgm:pt modelId="{BFDF11DA-FCC0-429F-B165-54608A2A3E40}">
      <dgm:prSet/>
      <dgm:spPr/>
      <dgm:t>
        <a:bodyPr/>
        <a:lstStyle/>
        <a:p>
          <a:r>
            <a:rPr lang="en-US"/>
            <a:t>Classify</a:t>
          </a:r>
        </a:p>
      </dgm:t>
    </dgm:pt>
    <dgm:pt modelId="{34312FCD-C552-4274-B543-94133F722F20}" type="parTrans" cxnId="{D243041F-ACD3-46E3-9E7C-5905E3252D64}">
      <dgm:prSet/>
      <dgm:spPr/>
      <dgm:t>
        <a:bodyPr/>
        <a:lstStyle/>
        <a:p>
          <a:endParaRPr lang="en-US"/>
        </a:p>
      </dgm:t>
    </dgm:pt>
    <dgm:pt modelId="{9380BCE3-79D8-424E-92C6-30B96F22FF29}" type="sibTrans" cxnId="{D243041F-ACD3-46E3-9E7C-5905E3252D64}">
      <dgm:prSet/>
      <dgm:spPr/>
      <dgm:t>
        <a:bodyPr/>
        <a:lstStyle/>
        <a:p>
          <a:endParaRPr lang="en-US"/>
        </a:p>
      </dgm:t>
    </dgm:pt>
    <dgm:pt modelId="{CBD13CD4-E4EB-4F8F-A5C9-B0377B3ADB55}">
      <dgm:prSet/>
      <dgm:spPr/>
      <dgm:t>
        <a:bodyPr/>
        <a:lstStyle/>
        <a:p>
          <a:r>
            <a:rPr lang="en-US" dirty="0"/>
            <a:t>What the 1998 Crime and Disorder Act means for Youth Justice.</a:t>
          </a:r>
        </a:p>
      </dgm:t>
    </dgm:pt>
    <dgm:pt modelId="{74C69328-416E-4AC9-B647-E508511A8DFC}" type="parTrans" cxnId="{40BA6578-C155-4F56-A47B-41B7CF690F3C}">
      <dgm:prSet/>
      <dgm:spPr/>
      <dgm:t>
        <a:bodyPr/>
        <a:lstStyle/>
        <a:p>
          <a:endParaRPr lang="en-US"/>
        </a:p>
      </dgm:t>
    </dgm:pt>
    <dgm:pt modelId="{C75EE573-408B-41B0-A345-9FF00DF48766}" type="sibTrans" cxnId="{40BA6578-C155-4F56-A47B-41B7CF690F3C}">
      <dgm:prSet/>
      <dgm:spPr/>
      <dgm:t>
        <a:bodyPr/>
        <a:lstStyle/>
        <a:p>
          <a:endParaRPr lang="en-US"/>
        </a:p>
      </dgm:t>
    </dgm:pt>
    <dgm:pt modelId="{151C9E24-2E11-4D1B-BEC5-81F16593E309}">
      <dgm:prSet/>
      <dgm:spPr/>
      <dgm:t>
        <a:bodyPr/>
        <a:lstStyle/>
        <a:p>
          <a:r>
            <a:rPr lang="en-US"/>
            <a:t>Distinguish</a:t>
          </a:r>
        </a:p>
      </dgm:t>
    </dgm:pt>
    <dgm:pt modelId="{E765057A-43FC-4C61-86FB-4FAED4DD2D57}" type="parTrans" cxnId="{A7C2DED2-0057-42B4-9A15-EA02CA2BAB0C}">
      <dgm:prSet/>
      <dgm:spPr/>
      <dgm:t>
        <a:bodyPr/>
        <a:lstStyle/>
        <a:p>
          <a:endParaRPr lang="en-US"/>
        </a:p>
      </dgm:t>
    </dgm:pt>
    <dgm:pt modelId="{18FE2971-21D7-4BA4-AC39-44A2B4308E4B}" type="sibTrans" cxnId="{A7C2DED2-0057-42B4-9A15-EA02CA2BAB0C}">
      <dgm:prSet/>
      <dgm:spPr/>
      <dgm:t>
        <a:bodyPr/>
        <a:lstStyle/>
        <a:p>
          <a:endParaRPr lang="en-US"/>
        </a:p>
      </dgm:t>
    </dgm:pt>
    <dgm:pt modelId="{96967527-192D-41BE-840F-D9A2677DAD62}">
      <dgm:prSet/>
      <dgm:spPr/>
      <dgm:t>
        <a:bodyPr/>
        <a:lstStyle/>
        <a:p>
          <a:r>
            <a:rPr lang="en-US" dirty="0"/>
            <a:t>The changes to the Youth Justice System following 1998.</a:t>
          </a:r>
        </a:p>
      </dgm:t>
    </dgm:pt>
    <dgm:pt modelId="{AD04BBB1-F156-44E6-9E68-48344E6B3B9A}" type="parTrans" cxnId="{6BE51E3B-BFE2-43C4-8CBD-B7F2F2FD0A2D}">
      <dgm:prSet/>
      <dgm:spPr/>
      <dgm:t>
        <a:bodyPr/>
        <a:lstStyle/>
        <a:p>
          <a:endParaRPr lang="en-US"/>
        </a:p>
      </dgm:t>
    </dgm:pt>
    <dgm:pt modelId="{2C6EC0D5-D33D-4334-8DF0-03270FE00036}" type="sibTrans" cxnId="{6BE51E3B-BFE2-43C4-8CBD-B7F2F2FD0A2D}">
      <dgm:prSet/>
      <dgm:spPr/>
      <dgm:t>
        <a:bodyPr/>
        <a:lstStyle/>
        <a:p>
          <a:endParaRPr lang="en-US"/>
        </a:p>
      </dgm:t>
    </dgm:pt>
    <dgm:pt modelId="{A42F6DE0-61FC-498D-9843-D617D9CD4FF1}">
      <dgm:prSet/>
      <dgm:spPr/>
      <dgm:t>
        <a:bodyPr/>
        <a:lstStyle/>
        <a:p>
          <a:r>
            <a:rPr lang="en-US"/>
            <a:t>Establish</a:t>
          </a:r>
        </a:p>
      </dgm:t>
    </dgm:pt>
    <dgm:pt modelId="{CCEC7E41-92A5-4532-8FC5-8D8E374336A6}" type="parTrans" cxnId="{BEF8E345-C4A6-4B38-90A7-FE941FBB3501}">
      <dgm:prSet/>
      <dgm:spPr/>
      <dgm:t>
        <a:bodyPr/>
        <a:lstStyle/>
        <a:p>
          <a:endParaRPr lang="en-US"/>
        </a:p>
      </dgm:t>
    </dgm:pt>
    <dgm:pt modelId="{EA56C1F3-92FB-488A-864C-4AF55346E015}" type="sibTrans" cxnId="{BEF8E345-C4A6-4B38-90A7-FE941FBB3501}">
      <dgm:prSet/>
      <dgm:spPr/>
      <dgm:t>
        <a:bodyPr/>
        <a:lstStyle/>
        <a:p>
          <a:endParaRPr lang="en-US"/>
        </a:p>
      </dgm:t>
    </dgm:pt>
    <dgm:pt modelId="{33A137DD-8B97-4A81-A6F3-FD1615FD6A96}">
      <dgm:prSet/>
      <dgm:spPr/>
      <dgm:t>
        <a:bodyPr/>
        <a:lstStyle/>
        <a:p>
          <a:r>
            <a:rPr lang="en-US" dirty="0"/>
            <a:t>The reasons for the age of criminal responsibility in England and Wales.</a:t>
          </a:r>
        </a:p>
      </dgm:t>
    </dgm:pt>
    <dgm:pt modelId="{36D69691-D82C-47D3-8889-1CCD39F6FAB5}" type="parTrans" cxnId="{04C3326C-8701-4541-AD60-FA77CFE5FCC4}">
      <dgm:prSet/>
      <dgm:spPr/>
      <dgm:t>
        <a:bodyPr/>
        <a:lstStyle/>
        <a:p>
          <a:endParaRPr lang="en-US"/>
        </a:p>
      </dgm:t>
    </dgm:pt>
    <dgm:pt modelId="{13F2FF80-8183-4A3B-AB4D-0917E363EC2D}" type="sibTrans" cxnId="{04C3326C-8701-4541-AD60-FA77CFE5FCC4}">
      <dgm:prSet/>
      <dgm:spPr/>
      <dgm:t>
        <a:bodyPr/>
        <a:lstStyle/>
        <a:p>
          <a:endParaRPr lang="en-US"/>
        </a:p>
      </dgm:t>
    </dgm:pt>
    <dgm:pt modelId="{4E1267F8-2888-4109-B0A8-02603705D1A3}">
      <dgm:prSet/>
      <dgm:spPr/>
      <dgm:t>
        <a:bodyPr/>
        <a:lstStyle/>
        <a:p>
          <a:r>
            <a:rPr lang="en-US"/>
            <a:t>Consider</a:t>
          </a:r>
        </a:p>
      </dgm:t>
    </dgm:pt>
    <dgm:pt modelId="{7C3E0B86-FF5D-4DA2-944E-EB34DAF2D4C4}" type="parTrans" cxnId="{071D31C2-9594-4E13-8DB7-0E6302692EC5}">
      <dgm:prSet/>
      <dgm:spPr/>
      <dgm:t>
        <a:bodyPr/>
        <a:lstStyle/>
        <a:p>
          <a:endParaRPr lang="en-US"/>
        </a:p>
      </dgm:t>
    </dgm:pt>
    <dgm:pt modelId="{EE381131-3C73-462E-A43D-BFBA2AB59828}" type="sibTrans" cxnId="{071D31C2-9594-4E13-8DB7-0E6302692EC5}">
      <dgm:prSet/>
      <dgm:spPr/>
      <dgm:t>
        <a:bodyPr/>
        <a:lstStyle/>
        <a:p>
          <a:endParaRPr lang="en-US"/>
        </a:p>
      </dgm:t>
    </dgm:pt>
    <dgm:pt modelId="{0DA504FE-960C-49E3-8010-0FD5BA3E484A}">
      <dgm:prSet/>
      <dgm:spPr/>
      <dgm:t>
        <a:bodyPr/>
        <a:lstStyle/>
        <a:p>
          <a:r>
            <a:rPr lang="en-US" dirty="0"/>
            <a:t>The arguments for raising the age of criminal responsibility in England and Wales</a:t>
          </a:r>
        </a:p>
      </dgm:t>
    </dgm:pt>
    <dgm:pt modelId="{3F87658C-8261-4240-9773-0B2A76FBB0E6}" type="parTrans" cxnId="{AF1BE7DF-81C2-4D9E-94C7-4A5ED4FDD6AA}">
      <dgm:prSet/>
      <dgm:spPr/>
      <dgm:t>
        <a:bodyPr/>
        <a:lstStyle/>
        <a:p>
          <a:endParaRPr lang="en-US"/>
        </a:p>
      </dgm:t>
    </dgm:pt>
    <dgm:pt modelId="{E37BF137-D00A-4FBE-B6CB-205EBA58E3BE}" type="sibTrans" cxnId="{AF1BE7DF-81C2-4D9E-94C7-4A5ED4FDD6AA}">
      <dgm:prSet/>
      <dgm:spPr/>
      <dgm:t>
        <a:bodyPr/>
        <a:lstStyle/>
        <a:p>
          <a:endParaRPr lang="en-US"/>
        </a:p>
      </dgm:t>
    </dgm:pt>
    <dgm:pt modelId="{C765DD41-FCBA-E94A-BCE1-850E5607C34C}" type="pres">
      <dgm:prSet presAssocID="{DCDCAE80-AFEC-4F6C-8CE0-F61CA9457FB6}" presName="Name0" presStyleCnt="0">
        <dgm:presLayoutVars>
          <dgm:dir/>
          <dgm:animLvl val="lvl"/>
          <dgm:resizeHandles val="exact"/>
        </dgm:presLayoutVars>
      </dgm:prSet>
      <dgm:spPr/>
    </dgm:pt>
    <dgm:pt modelId="{32A590C8-C05D-ED4F-BAE0-884BC9D61B8B}" type="pres">
      <dgm:prSet presAssocID="{BFDF11DA-FCC0-429F-B165-54608A2A3E40}" presName="composite" presStyleCnt="0"/>
      <dgm:spPr/>
    </dgm:pt>
    <dgm:pt modelId="{CE5F4B65-698C-CA46-B466-A9358D55B289}" type="pres">
      <dgm:prSet presAssocID="{BFDF11DA-FCC0-429F-B165-54608A2A3E40}" presName="parTx" presStyleLbl="alignNode1" presStyleIdx="0" presStyleCnt="4">
        <dgm:presLayoutVars>
          <dgm:chMax val="0"/>
          <dgm:chPref val="0"/>
        </dgm:presLayoutVars>
      </dgm:prSet>
      <dgm:spPr/>
    </dgm:pt>
    <dgm:pt modelId="{6258CB45-5943-554A-9636-24FF754D13BC}" type="pres">
      <dgm:prSet presAssocID="{BFDF11DA-FCC0-429F-B165-54608A2A3E40}" presName="desTx" presStyleLbl="alignAccFollowNode1" presStyleIdx="0" presStyleCnt="4">
        <dgm:presLayoutVars/>
      </dgm:prSet>
      <dgm:spPr/>
    </dgm:pt>
    <dgm:pt modelId="{EFD4B5AB-4472-CB41-BB25-DBEAEAEBA3FE}" type="pres">
      <dgm:prSet presAssocID="{9380BCE3-79D8-424E-92C6-30B96F22FF29}" presName="space" presStyleCnt="0"/>
      <dgm:spPr/>
    </dgm:pt>
    <dgm:pt modelId="{E606E29C-ECF9-1E4B-831A-18FEF595D65E}" type="pres">
      <dgm:prSet presAssocID="{151C9E24-2E11-4D1B-BEC5-81F16593E309}" presName="composite" presStyleCnt="0"/>
      <dgm:spPr/>
    </dgm:pt>
    <dgm:pt modelId="{32545784-55D3-774A-881B-77613B0B307E}" type="pres">
      <dgm:prSet presAssocID="{151C9E24-2E11-4D1B-BEC5-81F16593E309}" presName="parTx" presStyleLbl="alignNode1" presStyleIdx="1" presStyleCnt="4">
        <dgm:presLayoutVars>
          <dgm:chMax val="0"/>
          <dgm:chPref val="0"/>
        </dgm:presLayoutVars>
      </dgm:prSet>
      <dgm:spPr/>
    </dgm:pt>
    <dgm:pt modelId="{B122DD74-DB3B-664E-8479-4B7203D2E809}" type="pres">
      <dgm:prSet presAssocID="{151C9E24-2E11-4D1B-BEC5-81F16593E309}" presName="desTx" presStyleLbl="alignAccFollowNode1" presStyleIdx="1" presStyleCnt="4">
        <dgm:presLayoutVars/>
      </dgm:prSet>
      <dgm:spPr/>
    </dgm:pt>
    <dgm:pt modelId="{34CCADC0-967B-E949-8C01-C238A04C7D99}" type="pres">
      <dgm:prSet presAssocID="{18FE2971-21D7-4BA4-AC39-44A2B4308E4B}" presName="space" presStyleCnt="0"/>
      <dgm:spPr/>
    </dgm:pt>
    <dgm:pt modelId="{D43D7CB1-59FC-4C49-8EA5-8845905852F3}" type="pres">
      <dgm:prSet presAssocID="{A42F6DE0-61FC-498D-9843-D617D9CD4FF1}" presName="composite" presStyleCnt="0"/>
      <dgm:spPr/>
    </dgm:pt>
    <dgm:pt modelId="{315604BF-28D8-FE41-9AE0-134BC2FE08C6}" type="pres">
      <dgm:prSet presAssocID="{A42F6DE0-61FC-498D-9843-D617D9CD4FF1}" presName="parTx" presStyleLbl="alignNode1" presStyleIdx="2" presStyleCnt="4">
        <dgm:presLayoutVars>
          <dgm:chMax val="0"/>
          <dgm:chPref val="0"/>
        </dgm:presLayoutVars>
      </dgm:prSet>
      <dgm:spPr/>
    </dgm:pt>
    <dgm:pt modelId="{C30A9A3A-07DE-AD4D-8E17-9B1B8F091284}" type="pres">
      <dgm:prSet presAssocID="{A42F6DE0-61FC-498D-9843-D617D9CD4FF1}" presName="desTx" presStyleLbl="alignAccFollowNode1" presStyleIdx="2" presStyleCnt="4">
        <dgm:presLayoutVars/>
      </dgm:prSet>
      <dgm:spPr/>
    </dgm:pt>
    <dgm:pt modelId="{899964AA-14F6-024A-A5C9-30D2B5AA74E1}" type="pres">
      <dgm:prSet presAssocID="{EA56C1F3-92FB-488A-864C-4AF55346E015}" presName="space" presStyleCnt="0"/>
      <dgm:spPr/>
    </dgm:pt>
    <dgm:pt modelId="{B110F85C-EF79-B640-B441-359C19833C9C}" type="pres">
      <dgm:prSet presAssocID="{4E1267F8-2888-4109-B0A8-02603705D1A3}" presName="composite" presStyleCnt="0"/>
      <dgm:spPr/>
    </dgm:pt>
    <dgm:pt modelId="{CE329E20-4984-F44D-A3BD-B25230B278FE}" type="pres">
      <dgm:prSet presAssocID="{4E1267F8-2888-4109-B0A8-02603705D1A3}" presName="parTx" presStyleLbl="alignNode1" presStyleIdx="3" presStyleCnt="4">
        <dgm:presLayoutVars>
          <dgm:chMax val="0"/>
          <dgm:chPref val="0"/>
        </dgm:presLayoutVars>
      </dgm:prSet>
      <dgm:spPr/>
    </dgm:pt>
    <dgm:pt modelId="{47A4C901-84E0-C54C-B646-2644ABE9EC15}" type="pres">
      <dgm:prSet presAssocID="{4E1267F8-2888-4109-B0A8-02603705D1A3}" presName="desTx" presStyleLbl="alignAccFollowNode1" presStyleIdx="3" presStyleCnt="4">
        <dgm:presLayoutVars/>
      </dgm:prSet>
      <dgm:spPr/>
    </dgm:pt>
  </dgm:ptLst>
  <dgm:cxnLst>
    <dgm:cxn modelId="{4F8B2300-F379-B843-A4FB-9957B9BFF2C4}" type="presOf" srcId="{BFDF11DA-FCC0-429F-B165-54608A2A3E40}" destId="{CE5F4B65-698C-CA46-B466-A9358D55B289}" srcOrd="0" destOrd="0" presId="urn:microsoft.com/office/officeart/2016/7/layout/HorizontalActionList"/>
    <dgm:cxn modelId="{D243041F-ACD3-46E3-9E7C-5905E3252D64}" srcId="{DCDCAE80-AFEC-4F6C-8CE0-F61CA9457FB6}" destId="{BFDF11DA-FCC0-429F-B165-54608A2A3E40}" srcOrd="0" destOrd="0" parTransId="{34312FCD-C552-4274-B543-94133F722F20}" sibTransId="{9380BCE3-79D8-424E-92C6-30B96F22FF29}"/>
    <dgm:cxn modelId="{6BE51E3B-BFE2-43C4-8CBD-B7F2F2FD0A2D}" srcId="{151C9E24-2E11-4D1B-BEC5-81F16593E309}" destId="{96967527-192D-41BE-840F-D9A2677DAD62}" srcOrd="0" destOrd="0" parTransId="{AD04BBB1-F156-44E6-9E68-48344E6B3B9A}" sibTransId="{2C6EC0D5-D33D-4334-8DF0-03270FE00036}"/>
    <dgm:cxn modelId="{2F40783C-524B-0942-A648-C0BFB3B3E633}" type="presOf" srcId="{151C9E24-2E11-4D1B-BEC5-81F16593E309}" destId="{32545784-55D3-774A-881B-77613B0B307E}" srcOrd="0" destOrd="0" presId="urn:microsoft.com/office/officeart/2016/7/layout/HorizontalActionList"/>
    <dgm:cxn modelId="{BEF8E345-C4A6-4B38-90A7-FE941FBB3501}" srcId="{DCDCAE80-AFEC-4F6C-8CE0-F61CA9457FB6}" destId="{A42F6DE0-61FC-498D-9843-D617D9CD4FF1}" srcOrd="2" destOrd="0" parTransId="{CCEC7E41-92A5-4532-8FC5-8D8E374336A6}" sibTransId="{EA56C1F3-92FB-488A-864C-4AF55346E015}"/>
    <dgm:cxn modelId="{04C3326C-8701-4541-AD60-FA77CFE5FCC4}" srcId="{A42F6DE0-61FC-498D-9843-D617D9CD4FF1}" destId="{33A137DD-8B97-4A81-A6F3-FD1615FD6A96}" srcOrd="0" destOrd="0" parTransId="{36D69691-D82C-47D3-8889-1CCD39F6FAB5}" sibTransId="{13F2FF80-8183-4A3B-AB4D-0917E363EC2D}"/>
    <dgm:cxn modelId="{40BA6578-C155-4F56-A47B-41B7CF690F3C}" srcId="{BFDF11DA-FCC0-429F-B165-54608A2A3E40}" destId="{CBD13CD4-E4EB-4F8F-A5C9-B0377B3ADB55}" srcOrd="0" destOrd="0" parTransId="{74C69328-416E-4AC9-B647-E508511A8DFC}" sibTransId="{C75EE573-408B-41B0-A345-9FF00DF48766}"/>
    <dgm:cxn modelId="{2461219A-B9DD-254A-B021-60725371C7CB}" type="presOf" srcId="{33A137DD-8B97-4A81-A6F3-FD1615FD6A96}" destId="{C30A9A3A-07DE-AD4D-8E17-9B1B8F091284}" srcOrd="0" destOrd="0" presId="urn:microsoft.com/office/officeart/2016/7/layout/HorizontalActionList"/>
    <dgm:cxn modelId="{EB8FEFB0-5E23-7747-97A8-AA668A449FA6}" type="presOf" srcId="{CBD13CD4-E4EB-4F8F-A5C9-B0377B3ADB55}" destId="{6258CB45-5943-554A-9636-24FF754D13BC}" srcOrd="0" destOrd="0" presId="urn:microsoft.com/office/officeart/2016/7/layout/HorizontalActionList"/>
    <dgm:cxn modelId="{06CE90BE-A67F-2742-B129-A6B09A6E95A9}" type="presOf" srcId="{96967527-192D-41BE-840F-D9A2677DAD62}" destId="{B122DD74-DB3B-664E-8479-4B7203D2E809}" srcOrd="0" destOrd="0" presId="urn:microsoft.com/office/officeart/2016/7/layout/HorizontalActionList"/>
    <dgm:cxn modelId="{071D31C2-9594-4E13-8DB7-0E6302692EC5}" srcId="{DCDCAE80-AFEC-4F6C-8CE0-F61CA9457FB6}" destId="{4E1267F8-2888-4109-B0A8-02603705D1A3}" srcOrd="3" destOrd="0" parTransId="{7C3E0B86-FF5D-4DA2-944E-EB34DAF2D4C4}" sibTransId="{EE381131-3C73-462E-A43D-BFBA2AB59828}"/>
    <dgm:cxn modelId="{A7C2DED2-0057-42B4-9A15-EA02CA2BAB0C}" srcId="{DCDCAE80-AFEC-4F6C-8CE0-F61CA9457FB6}" destId="{151C9E24-2E11-4D1B-BEC5-81F16593E309}" srcOrd="1" destOrd="0" parTransId="{E765057A-43FC-4C61-86FB-4FAED4DD2D57}" sibTransId="{18FE2971-21D7-4BA4-AC39-44A2B4308E4B}"/>
    <dgm:cxn modelId="{11CFD7DF-7381-6044-A160-7771D062086C}" type="presOf" srcId="{4E1267F8-2888-4109-B0A8-02603705D1A3}" destId="{CE329E20-4984-F44D-A3BD-B25230B278FE}" srcOrd="0" destOrd="0" presId="urn:microsoft.com/office/officeart/2016/7/layout/HorizontalActionList"/>
    <dgm:cxn modelId="{AF1BE7DF-81C2-4D9E-94C7-4A5ED4FDD6AA}" srcId="{4E1267F8-2888-4109-B0A8-02603705D1A3}" destId="{0DA504FE-960C-49E3-8010-0FD5BA3E484A}" srcOrd="0" destOrd="0" parTransId="{3F87658C-8261-4240-9773-0B2A76FBB0E6}" sibTransId="{E37BF137-D00A-4FBE-B6CB-205EBA58E3BE}"/>
    <dgm:cxn modelId="{6B755CE7-6814-8640-8B07-52465B823E2C}" type="presOf" srcId="{0DA504FE-960C-49E3-8010-0FD5BA3E484A}" destId="{47A4C901-84E0-C54C-B646-2644ABE9EC15}" srcOrd="0" destOrd="0" presId="urn:microsoft.com/office/officeart/2016/7/layout/HorizontalActionList"/>
    <dgm:cxn modelId="{800846E8-6BAD-E840-80D2-0046522ECCCA}" type="presOf" srcId="{A42F6DE0-61FC-498D-9843-D617D9CD4FF1}" destId="{315604BF-28D8-FE41-9AE0-134BC2FE08C6}" srcOrd="0" destOrd="0" presId="urn:microsoft.com/office/officeart/2016/7/layout/HorizontalActionList"/>
    <dgm:cxn modelId="{657E48FF-EF3F-C24E-89EB-9224ACA137A9}" type="presOf" srcId="{DCDCAE80-AFEC-4F6C-8CE0-F61CA9457FB6}" destId="{C765DD41-FCBA-E94A-BCE1-850E5607C34C}" srcOrd="0" destOrd="0" presId="urn:microsoft.com/office/officeart/2016/7/layout/HorizontalActionList"/>
    <dgm:cxn modelId="{FD92783B-AFB8-C24E-B0B8-D65F65337C9F}" type="presParOf" srcId="{C765DD41-FCBA-E94A-BCE1-850E5607C34C}" destId="{32A590C8-C05D-ED4F-BAE0-884BC9D61B8B}" srcOrd="0" destOrd="0" presId="urn:microsoft.com/office/officeart/2016/7/layout/HorizontalActionList"/>
    <dgm:cxn modelId="{4C92EF00-CF32-9749-9AE7-5740B095E84F}" type="presParOf" srcId="{32A590C8-C05D-ED4F-BAE0-884BC9D61B8B}" destId="{CE5F4B65-698C-CA46-B466-A9358D55B289}" srcOrd="0" destOrd="0" presId="urn:microsoft.com/office/officeart/2016/7/layout/HorizontalActionList"/>
    <dgm:cxn modelId="{E8435E4D-9EF7-794D-9276-0DBEE2B76DA7}" type="presParOf" srcId="{32A590C8-C05D-ED4F-BAE0-884BC9D61B8B}" destId="{6258CB45-5943-554A-9636-24FF754D13BC}" srcOrd="1" destOrd="0" presId="urn:microsoft.com/office/officeart/2016/7/layout/HorizontalActionList"/>
    <dgm:cxn modelId="{43E3CA31-C349-2F43-B32A-590F873B3A69}" type="presParOf" srcId="{C765DD41-FCBA-E94A-BCE1-850E5607C34C}" destId="{EFD4B5AB-4472-CB41-BB25-DBEAEAEBA3FE}" srcOrd="1" destOrd="0" presId="urn:microsoft.com/office/officeart/2016/7/layout/HorizontalActionList"/>
    <dgm:cxn modelId="{FEAA1629-6AA3-824A-AF7A-F1D86D3B4BC9}" type="presParOf" srcId="{C765DD41-FCBA-E94A-BCE1-850E5607C34C}" destId="{E606E29C-ECF9-1E4B-831A-18FEF595D65E}" srcOrd="2" destOrd="0" presId="urn:microsoft.com/office/officeart/2016/7/layout/HorizontalActionList"/>
    <dgm:cxn modelId="{AE59B676-0354-7A44-B92C-8B6B66952CD4}" type="presParOf" srcId="{E606E29C-ECF9-1E4B-831A-18FEF595D65E}" destId="{32545784-55D3-774A-881B-77613B0B307E}" srcOrd="0" destOrd="0" presId="urn:microsoft.com/office/officeart/2016/7/layout/HorizontalActionList"/>
    <dgm:cxn modelId="{E652362D-5548-6542-817A-D1AC0B8C5F93}" type="presParOf" srcId="{E606E29C-ECF9-1E4B-831A-18FEF595D65E}" destId="{B122DD74-DB3B-664E-8479-4B7203D2E809}" srcOrd="1" destOrd="0" presId="urn:microsoft.com/office/officeart/2016/7/layout/HorizontalActionList"/>
    <dgm:cxn modelId="{47197E24-644A-FD41-954F-DC183CE78B88}" type="presParOf" srcId="{C765DD41-FCBA-E94A-BCE1-850E5607C34C}" destId="{34CCADC0-967B-E949-8C01-C238A04C7D99}" srcOrd="3" destOrd="0" presId="urn:microsoft.com/office/officeart/2016/7/layout/HorizontalActionList"/>
    <dgm:cxn modelId="{0CA7FCCF-A0F1-594F-B267-5299085DA234}" type="presParOf" srcId="{C765DD41-FCBA-E94A-BCE1-850E5607C34C}" destId="{D43D7CB1-59FC-4C49-8EA5-8845905852F3}" srcOrd="4" destOrd="0" presId="urn:microsoft.com/office/officeart/2016/7/layout/HorizontalActionList"/>
    <dgm:cxn modelId="{FF2B4132-1750-FB43-BAFB-B571B3089E2A}" type="presParOf" srcId="{D43D7CB1-59FC-4C49-8EA5-8845905852F3}" destId="{315604BF-28D8-FE41-9AE0-134BC2FE08C6}" srcOrd="0" destOrd="0" presId="urn:microsoft.com/office/officeart/2016/7/layout/HorizontalActionList"/>
    <dgm:cxn modelId="{6A8B537F-83DD-AF45-8D63-13A800A54180}" type="presParOf" srcId="{D43D7CB1-59FC-4C49-8EA5-8845905852F3}" destId="{C30A9A3A-07DE-AD4D-8E17-9B1B8F091284}" srcOrd="1" destOrd="0" presId="urn:microsoft.com/office/officeart/2016/7/layout/HorizontalActionList"/>
    <dgm:cxn modelId="{32FC9A76-7741-BF41-8D62-1BB43FC05866}" type="presParOf" srcId="{C765DD41-FCBA-E94A-BCE1-850E5607C34C}" destId="{899964AA-14F6-024A-A5C9-30D2B5AA74E1}" srcOrd="5" destOrd="0" presId="urn:microsoft.com/office/officeart/2016/7/layout/HorizontalActionList"/>
    <dgm:cxn modelId="{167563EE-EBB1-F145-9F9F-D8966C4FC8BD}" type="presParOf" srcId="{C765DD41-FCBA-E94A-BCE1-850E5607C34C}" destId="{B110F85C-EF79-B640-B441-359C19833C9C}" srcOrd="6" destOrd="0" presId="urn:microsoft.com/office/officeart/2016/7/layout/HorizontalActionList"/>
    <dgm:cxn modelId="{D0F8ACB5-FEA1-AA49-8550-BAD743422656}" type="presParOf" srcId="{B110F85C-EF79-B640-B441-359C19833C9C}" destId="{CE329E20-4984-F44D-A3BD-B25230B278FE}" srcOrd="0" destOrd="0" presId="urn:microsoft.com/office/officeart/2016/7/layout/HorizontalActionList"/>
    <dgm:cxn modelId="{9F06AD3E-CEB4-E34F-A71D-84D3CF88D931}" type="presParOf" srcId="{B110F85C-EF79-B640-B441-359C19833C9C}" destId="{47A4C901-84E0-C54C-B646-2644ABE9EC15}"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71ED0A-8465-43FC-9D23-33714030E909}" type="doc">
      <dgm:prSet loTypeId="urn:microsoft.com/office/officeart/2005/8/layout/default" loCatId="list" qsTypeId="urn:microsoft.com/office/officeart/2005/8/quickstyle/simple1" qsCatId="simple" csTypeId="urn:microsoft.com/office/officeart/2005/8/colors/accent1_1" csCatId="accent1"/>
      <dgm:spPr/>
      <dgm:t>
        <a:bodyPr/>
        <a:lstStyle/>
        <a:p>
          <a:endParaRPr lang="en-US"/>
        </a:p>
      </dgm:t>
    </dgm:pt>
    <dgm:pt modelId="{24007F34-C29E-40C8-B433-8D9E2761FF36}">
      <dgm:prSet/>
      <dgm:spPr/>
      <dgm:t>
        <a:bodyPr/>
        <a:lstStyle/>
        <a:p>
          <a:r>
            <a:rPr lang="en-GB" dirty="0"/>
            <a:t>Critically evaluate the arguments for and against raising the MACR (minimum age of criminal responsibility) in England and Wales.   </a:t>
          </a:r>
          <a:endParaRPr lang="en-US" dirty="0"/>
        </a:p>
      </dgm:t>
    </dgm:pt>
    <dgm:pt modelId="{A1C96CCA-70A8-4CF0-9472-CDB0756646DA}" type="parTrans" cxnId="{58DAA2A9-0859-4CC2-B99F-E26B4603CC4F}">
      <dgm:prSet/>
      <dgm:spPr/>
      <dgm:t>
        <a:bodyPr/>
        <a:lstStyle/>
        <a:p>
          <a:endParaRPr lang="en-US"/>
        </a:p>
      </dgm:t>
    </dgm:pt>
    <dgm:pt modelId="{E5A6769E-A9CF-40BF-AC09-4D4FFA04FD6E}" type="sibTrans" cxnId="{58DAA2A9-0859-4CC2-B99F-E26B4603CC4F}">
      <dgm:prSet/>
      <dgm:spPr/>
      <dgm:t>
        <a:bodyPr/>
        <a:lstStyle/>
        <a:p>
          <a:endParaRPr lang="en-US"/>
        </a:p>
      </dgm:t>
    </dgm:pt>
    <dgm:pt modelId="{F821D40F-95F9-4378-A3F2-60DD0AF5CD4F}">
      <dgm:prSet/>
      <dgm:spPr/>
      <dgm:t>
        <a:bodyPr/>
        <a:lstStyle/>
        <a:p>
          <a:r>
            <a:rPr lang="en-GB" dirty="0"/>
            <a:t>Critically discuss the main changes to youth justice since 1998 with a particular focus on prevention. </a:t>
          </a:r>
          <a:endParaRPr lang="en-US" dirty="0"/>
        </a:p>
      </dgm:t>
    </dgm:pt>
    <dgm:pt modelId="{122F2615-0D4A-4ECA-A4B4-09BA10DCAE8D}" type="parTrans" cxnId="{B31B31AD-E694-44AF-B71A-51B4000BA759}">
      <dgm:prSet/>
      <dgm:spPr/>
      <dgm:t>
        <a:bodyPr/>
        <a:lstStyle/>
        <a:p>
          <a:endParaRPr lang="en-US"/>
        </a:p>
      </dgm:t>
    </dgm:pt>
    <dgm:pt modelId="{8B68A38A-7EDE-4EDA-96B2-A08D695247CC}" type="sibTrans" cxnId="{B31B31AD-E694-44AF-B71A-51B4000BA759}">
      <dgm:prSet/>
      <dgm:spPr/>
      <dgm:t>
        <a:bodyPr/>
        <a:lstStyle/>
        <a:p>
          <a:endParaRPr lang="en-US"/>
        </a:p>
      </dgm:t>
    </dgm:pt>
    <dgm:pt modelId="{11384AB9-D766-5345-8B7D-3BDAB67AE100}" type="pres">
      <dgm:prSet presAssocID="{AE71ED0A-8465-43FC-9D23-33714030E909}" presName="diagram" presStyleCnt="0">
        <dgm:presLayoutVars>
          <dgm:dir/>
          <dgm:resizeHandles val="exact"/>
        </dgm:presLayoutVars>
      </dgm:prSet>
      <dgm:spPr/>
    </dgm:pt>
    <dgm:pt modelId="{AFAEBD65-B165-BD44-932E-C1D1E286F831}" type="pres">
      <dgm:prSet presAssocID="{24007F34-C29E-40C8-B433-8D9E2761FF36}" presName="node" presStyleLbl="node1" presStyleIdx="0" presStyleCnt="2" custLinFactX="10026" custLinFactNeighborX="100000" custLinFactNeighborY="8289">
        <dgm:presLayoutVars>
          <dgm:bulletEnabled val="1"/>
        </dgm:presLayoutVars>
      </dgm:prSet>
      <dgm:spPr/>
    </dgm:pt>
    <dgm:pt modelId="{9E7E0D6A-91BF-FE4D-A696-17871D3E8685}" type="pres">
      <dgm:prSet presAssocID="{E5A6769E-A9CF-40BF-AC09-4D4FFA04FD6E}" presName="sibTrans" presStyleCnt="0"/>
      <dgm:spPr/>
    </dgm:pt>
    <dgm:pt modelId="{43DFB681-7694-964F-B319-1E95E6BE159A}" type="pres">
      <dgm:prSet presAssocID="{F821D40F-95F9-4378-A3F2-60DD0AF5CD4F}" presName="node" presStyleLbl="node1" presStyleIdx="1" presStyleCnt="2" custLinFactX="-6667" custLinFactNeighborX="-100000" custLinFactNeighborY="9602">
        <dgm:presLayoutVars>
          <dgm:bulletEnabled val="1"/>
        </dgm:presLayoutVars>
      </dgm:prSet>
      <dgm:spPr/>
    </dgm:pt>
  </dgm:ptLst>
  <dgm:cxnLst>
    <dgm:cxn modelId="{942273A5-0BED-0847-A001-A884CEBF5000}" type="presOf" srcId="{F821D40F-95F9-4378-A3F2-60DD0AF5CD4F}" destId="{43DFB681-7694-964F-B319-1E95E6BE159A}" srcOrd="0" destOrd="0" presId="urn:microsoft.com/office/officeart/2005/8/layout/default"/>
    <dgm:cxn modelId="{58DAA2A9-0859-4CC2-B99F-E26B4603CC4F}" srcId="{AE71ED0A-8465-43FC-9D23-33714030E909}" destId="{24007F34-C29E-40C8-B433-8D9E2761FF36}" srcOrd="0" destOrd="0" parTransId="{A1C96CCA-70A8-4CF0-9472-CDB0756646DA}" sibTransId="{E5A6769E-A9CF-40BF-AC09-4D4FFA04FD6E}"/>
    <dgm:cxn modelId="{B31B31AD-E694-44AF-B71A-51B4000BA759}" srcId="{AE71ED0A-8465-43FC-9D23-33714030E909}" destId="{F821D40F-95F9-4378-A3F2-60DD0AF5CD4F}" srcOrd="1" destOrd="0" parTransId="{122F2615-0D4A-4ECA-A4B4-09BA10DCAE8D}" sibTransId="{8B68A38A-7EDE-4EDA-96B2-A08D695247CC}"/>
    <dgm:cxn modelId="{B8B78CB8-890C-334C-94E6-1C138A2A9D36}" type="presOf" srcId="{24007F34-C29E-40C8-B433-8D9E2761FF36}" destId="{AFAEBD65-B165-BD44-932E-C1D1E286F831}" srcOrd="0" destOrd="0" presId="urn:microsoft.com/office/officeart/2005/8/layout/default"/>
    <dgm:cxn modelId="{75B228F0-69DA-9F4A-B86E-B1FA4F5E2970}" type="presOf" srcId="{AE71ED0A-8465-43FC-9D23-33714030E909}" destId="{11384AB9-D766-5345-8B7D-3BDAB67AE100}" srcOrd="0" destOrd="0" presId="urn:microsoft.com/office/officeart/2005/8/layout/default"/>
    <dgm:cxn modelId="{C6952D29-7AD5-F74B-81C1-CF713139C627}" type="presParOf" srcId="{11384AB9-D766-5345-8B7D-3BDAB67AE100}" destId="{AFAEBD65-B165-BD44-932E-C1D1E286F831}" srcOrd="0" destOrd="0" presId="urn:microsoft.com/office/officeart/2005/8/layout/default"/>
    <dgm:cxn modelId="{BC51D223-73D3-AF47-B2EC-C585E40CE644}" type="presParOf" srcId="{11384AB9-D766-5345-8B7D-3BDAB67AE100}" destId="{9E7E0D6A-91BF-FE4D-A696-17871D3E8685}" srcOrd="1" destOrd="0" presId="urn:microsoft.com/office/officeart/2005/8/layout/default"/>
    <dgm:cxn modelId="{73F0538C-04FD-4F45-BE42-6798BA2BCA58}" type="presParOf" srcId="{11384AB9-D766-5345-8B7D-3BDAB67AE100}" destId="{43DFB681-7694-964F-B319-1E95E6BE159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FE4A6C-B835-4E6D-9BBC-70E62A8516FB}"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981B92CA-1A23-4F09-8688-FC312FDAE415}">
      <dgm:prSet/>
      <dgm:spPr/>
      <dgm:t>
        <a:bodyPr/>
        <a:lstStyle/>
        <a:p>
          <a:r>
            <a:rPr lang="en-GB" baseline="0"/>
            <a:t>1847 – Juvenile Offenders Act</a:t>
          </a:r>
          <a:endParaRPr lang="en-US"/>
        </a:p>
      </dgm:t>
    </dgm:pt>
    <dgm:pt modelId="{A5033F18-3CB6-44F5-A613-4F1EAB96D93F}" type="parTrans" cxnId="{FE465B8B-1C6B-4B60-AB42-FFDF93E16935}">
      <dgm:prSet/>
      <dgm:spPr/>
      <dgm:t>
        <a:bodyPr/>
        <a:lstStyle/>
        <a:p>
          <a:endParaRPr lang="en-US"/>
        </a:p>
      </dgm:t>
    </dgm:pt>
    <dgm:pt modelId="{6ECE6901-1437-4500-B1E4-B980193916D3}" type="sibTrans" cxnId="{FE465B8B-1C6B-4B60-AB42-FFDF93E16935}">
      <dgm:prSet/>
      <dgm:spPr/>
      <dgm:t>
        <a:bodyPr/>
        <a:lstStyle/>
        <a:p>
          <a:endParaRPr lang="en-US"/>
        </a:p>
      </dgm:t>
    </dgm:pt>
    <dgm:pt modelId="{7C5F6805-F7C7-49C4-999E-FBC26DA6533B}">
      <dgm:prSet/>
      <dgm:spPr/>
      <dgm:t>
        <a:bodyPr/>
        <a:lstStyle/>
        <a:p>
          <a:r>
            <a:rPr lang="en-GB" baseline="0"/>
            <a:t>1854 – Reformatory School Act</a:t>
          </a:r>
          <a:endParaRPr lang="en-US"/>
        </a:p>
      </dgm:t>
    </dgm:pt>
    <dgm:pt modelId="{C53D377C-89A7-4EE2-AC92-861CE9F65E1B}" type="parTrans" cxnId="{6F253CCE-8E1A-4340-ABBB-DE5A34020C70}">
      <dgm:prSet/>
      <dgm:spPr/>
      <dgm:t>
        <a:bodyPr/>
        <a:lstStyle/>
        <a:p>
          <a:endParaRPr lang="en-US"/>
        </a:p>
      </dgm:t>
    </dgm:pt>
    <dgm:pt modelId="{EB112F5D-780A-4124-A12D-F130F8E621D6}" type="sibTrans" cxnId="{6F253CCE-8E1A-4340-ABBB-DE5A34020C70}">
      <dgm:prSet/>
      <dgm:spPr/>
      <dgm:t>
        <a:bodyPr/>
        <a:lstStyle/>
        <a:p>
          <a:endParaRPr lang="en-US"/>
        </a:p>
      </dgm:t>
    </dgm:pt>
    <dgm:pt modelId="{BF464789-C800-4D90-BBA8-123759A1090E}">
      <dgm:prSet/>
      <dgm:spPr/>
      <dgm:t>
        <a:bodyPr/>
        <a:lstStyle/>
        <a:p>
          <a:r>
            <a:rPr lang="en-GB" baseline="0"/>
            <a:t>1854 – Youthful Offenders Act</a:t>
          </a:r>
          <a:endParaRPr lang="en-US"/>
        </a:p>
      </dgm:t>
    </dgm:pt>
    <dgm:pt modelId="{D42B8762-D503-4EDF-A450-A734D1C989CC}" type="parTrans" cxnId="{E86A6B02-BA75-4BBF-9A2F-4B70B9773AA0}">
      <dgm:prSet/>
      <dgm:spPr/>
      <dgm:t>
        <a:bodyPr/>
        <a:lstStyle/>
        <a:p>
          <a:endParaRPr lang="en-US"/>
        </a:p>
      </dgm:t>
    </dgm:pt>
    <dgm:pt modelId="{AD03F3CC-92EA-4919-AA1C-FF109D3D6C00}" type="sibTrans" cxnId="{E86A6B02-BA75-4BBF-9A2F-4B70B9773AA0}">
      <dgm:prSet/>
      <dgm:spPr/>
      <dgm:t>
        <a:bodyPr/>
        <a:lstStyle/>
        <a:p>
          <a:endParaRPr lang="en-US"/>
        </a:p>
      </dgm:t>
    </dgm:pt>
    <dgm:pt modelId="{FDDF8EC3-5EEF-4894-87DA-D7AA5319E67E}">
      <dgm:prSet/>
      <dgm:spPr/>
      <dgm:t>
        <a:bodyPr/>
        <a:lstStyle/>
        <a:p>
          <a:r>
            <a:rPr lang="en-GB" baseline="0"/>
            <a:t>1893 – Reformatory School Act</a:t>
          </a:r>
          <a:endParaRPr lang="en-US"/>
        </a:p>
      </dgm:t>
    </dgm:pt>
    <dgm:pt modelId="{C971DC96-587E-4CBD-B85C-754259BBF308}" type="parTrans" cxnId="{23778D9F-7396-4171-A54F-780E36B7ED2C}">
      <dgm:prSet/>
      <dgm:spPr/>
      <dgm:t>
        <a:bodyPr/>
        <a:lstStyle/>
        <a:p>
          <a:endParaRPr lang="en-US"/>
        </a:p>
      </dgm:t>
    </dgm:pt>
    <dgm:pt modelId="{E2B43208-4D1E-41EF-AD90-C199191A114B}" type="sibTrans" cxnId="{23778D9F-7396-4171-A54F-780E36B7ED2C}">
      <dgm:prSet/>
      <dgm:spPr/>
      <dgm:t>
        <a:bodyPr/>
        <a:lstStyle/>
        <a:p>
          <a:endParaRPr lang="en-US"/>
        </a:p>
      </dgm:t>
    </dgm:pt>
    <dgm:pt modelId="{DF71E459-192B-4599-A72D-34A1B20F6772}">
      <dgm:prSet/>
      <dgm:spPr/>
      <dgm:t>
        <a:bodyPr/>
        <a:lstStyle/>
        <a:p>
          <a:r>
            <a:rPr lang="en-GB" baseline="0"/>
            <a:t>1901 – Youthful Offenders Act</a:t>
          </a:r>
          <a:endParaRPr lang="en-US"/>
        </a:p>
      </dgm:t>
    </dgm:pt>
    <dgm:pt modelId="{BBA6972D-C0E1-4033-A01C-5A1FADC87AA8}" type="parTrans" cxnId="{4E82368F-BA90-4178-A964-2C8BFB3364E4}">
      <dgm:prSet/>
      <dgm:spPr/>
      <dgm:t>
        <a:bodyPr/>
        <a:lstStyle/>
        <a:p>
          <a:endParaRPr lang="en-US"/>
        </a:p>
      </dgm:t>
    </dgm:pt>
    <dgm:pt modelId="{FA775BB1-C486-4346-B25E-4C1A5C15BBDC}" type="sibTrans" cxnId="{4E82368F-BA90-4178-A964-2C8BFB3364E4}">
      <dgm:prSet/>
      <dgm:spPr/>
      <dgm:t>
        <a:bodyPr/>
        <a:lstStyle/>
        <a:p>
          <a:endParaRPr lang="en-US"/>
        </a:p>
      </dgm:t>
    </dgm:pt>
    <dgm:pt modelId="{E29FA49E-65A9-43B7-A0E1-728C9DDFD5FF}">
      <dgm:prSet/>
      <dgm:spPr/>
      <dgm:t>
        <a:bodyPr/>
        <a:lstStyle/>
        <a:p>
          <a:r>
            <a:rPr lang="en-GB" baseline="0"/>
            <a:t>1907 – Probation of Offenders Act</a:t>
          </a:r>
          <a:endParaRPr lang="en-US"/>
        </a:p>
      </dgm:t>
    </dgm:pt>
    <dgm:pt modelId="{69BAC386-A323-470A-BAF1-DC0E3ECC225A}" type="parTrans" cxnId="{1F03D202-BD8F-4F33-B6F2-7870BC3CAEBC}">
      <dgm:prSet/>
      <dgm:spPr/>
      <dgm:t>
        <a:bodyPr/>
        <a:lstStyle/>
        <a:p>
          <a:endParaRPr lang="en-US"/>
        </a:p>
      </dgm:t>
    </dgm:pt>
    <dgm:pt modelId="{75A62589-FC6B-4F8D-BE20-2AE572C89119}" type="sibTrans" cxnId="{1F03D202-BD8F-4F33-B6F2-7870BC3CAEBC}">
      <dgm:prSet/>
      <dgm:spPr/>
      <dgm:t>
        <a:bodyPr/>
        <a:lstStyle/>
        <a:p>
          <a:endParaRPr lang="en-US"/>
        </a:p>
      </dgm:t>
    </dgm:pt>
    <dgm:pt modelId="{D36A9FA8-C8C7-4DA9-B61F-A996E708C4B4}">
      <dgm:prSet/>
      <dgm:spPr/>
      <dgm:t>
        <a:bodyPr/>
        <a:lstStyle/>
        <a:p>
          <a:r>
            <a:rPr lang="en-GB" baseline="0"/>
            <a:t>1908 – Children Act</a:t>
          </a:r>
          <a:endParaRPr lang="en-US"/>
        </a:p>
      </dgm:t>
    </dgm:pt>
    <dgm:pt modelId="{4CC2B232-F276-42F9-AF70-786A68725B99}" type="parTrans" cxnId="{2B0F6029-3E77-4067-BC74-5495EE4C20B0}">
      <dgm:prSet/>
      <dgm:spPr/>
      <dgm:t>
        <a:bodyPr/>
        <a:lstStyle/>
        <a:p>
          <a:endParaRPr lang="en-US"/>
        </a:p>
      </dgm:t>
    </dgm:pt>
    <dgm:pt modelId="{2420C254-6FDC-4A92-A48D-39EAB4922A50}" type="sibTrans" cxnId="{2B0F6029-3E77-4067-BC74-5495EE4C20B0}">
      <dgm:prSet/>
      <dgm:spPr/>
      <dgm:t>
        <a:bodyPr/>
        <a:lstStyle/>
        <a:p>
          <a:endParaRPr lang="en-US"/>
        </a:p>
      </dgm:t>
    </dgm:pt>
    <dgm:pt modelId="{2DDA6350-0637-4A8E-AEB5-1BC8EE7D0D7B}">
      <dgm:prSet/>
      <dgm:spPr/>
      <dgm:t>
        <a:bodyPr/>
        <a:lstStyle/>
        <a:p>
          <a:r>
            <a:rPr lang="en-GB" baseline="0"/>
            <a:t>1908 – Prevention of Crime Act</a:t>
          </a:r>
          <a:endParaRPr lang="en-US"/>
        </a:p>
      </dgm:t>
    </dgm:pt>
    <dgm:pt modelId="{2120DBCF-3610-4299-8A12-9D5CDC385392}" type="parTrans" cxnId="{3A8FCE04-2781-4754-B404-D82E362B6511}">
      <dgm:prSet/>
      <dgm:spPr/>
      <dgm:t>
        <a:bodyPr/>
        <a:lstStyle/>
        <a:p>
          <a:endParaRPr lang="en-US"/>
        </a:p>
      </dgm:t>
    </dgm:pt>
    <dgm:pt modelId="{5FE30AF8-D9A0-4F0E-A0DC-5BF59C0F2A53}" type="sibTrans" cxnId="{3A8FCE04-2781-4754-B404-D82E362B6511}">
      <dgm:prSet/>
      <dgm:spPr/>
      <dgm:t>
        <a:bodyPr/>
        <a:lstStyle/>
        <a:p>
          <a:endParaRPr lang="en-US"/>
        </a:p>
      </dgm:t>
    </dgm:pt>
    <dgm:pt modelId="{634A702C-0D16-43A1-9BB6-4F8C652453C9}">
      <dgm:prSet/>
      <dgm:spPr/>
      <dgm:t>
        <a:bodyPr/>
        <a:lstStyle/>
        <a:p>
          <a:r>
            <a:rPr lang="en-GB" baseline="0"/>
            <a:t>1933 – Children and Young Persons Act</a:t>
          </a:r>
          <a:endParaRPr lang="en-US"/>
        </a:p>
      </dgm:t>
    </dgm:pt>
    <dgm:pt modelId="{897B7776-14EB-435D-B370-7AAE100EC62E}" type="parTrans" cxnId="{6F1E288A-F411-4925-B71F-4B036DE1828B}">
      <dgm:prSet/>
      <dgm:spPr/>
      <dgm:t>
        <a:bodyPr/>
        <a:lstStyle/>
        <a:p>
          <a:endParaRPr lang="en-US"/>
        </a:p>
      </dgm:t>
    </dgm:pt>
    <dgm:pt modelId="{BE229143-2575-46D9-B464-88BB3AB69532}" type="sibTrans" cxnId="{6F1E288A-F411-4925-B71F-4B036DE1828B}">
      <dgm:prSet/>
      <dgm:spPr/>
      <dgm:t>
        <a:bodyPr/>
        <a:lstStyle/>
        <a:p>
          <a:endParaRPr lang="en-US"/>
        </a:p>
      </dgm:t>
    </dgm:pt>
    <dgm:pt modelId="{C24959F4-F3DE-437E-9D1A-BA5C6F7B9131}">
      <dgm:prSet/>
      <dgm:spPr/>
      <dgm:t>
        <a:bodyPr/>
        <a:lstStyle/>
        <a:p>
          <a:r>
            <a:rPr lang="en-GB" baseline="0"/>
            <a:t>1948 – Criminal Justice Act</a:t>
          </a:r>
          <a:endParaRPr lang="en-US"/>
        </a:p>
      </dgm:t>
    </dgm:pt>
    <dgm:pt modelId="{3C2A311B-19FE-4C77-8D5D-A5DE3322465D}" type="parTrans" cxnId="{30802532-7D73-43CB-96A5-85B80A65B1B9}">
      <dgm:prSet/>
      <dgm:spPr/>
      <dgm:t>
        <a:bodyPr/>
        <a:lstStyle/>
        <a:p>
          <a:endParaRPr lang="en-US"/>
        </a:p>
      </dgm:t>
    </dgm:pt>
    <dgm:pt modelId="{EF167D42-C07C-4E1F-9F37-65024C54DDF2}" type="sibTrans" cxnId="{30802532-7D73-43CB-96A5-85B80A65B1B9}">
      <dgm:prSet/>
      <dgm:spPr/>
      <dgm:t>
        <a:bodyPr/>
        <a:lstStyle/>
        <a:p>
          <a:endParaRPr lang="en-US"/>
        </a:p>
      </dgm:t>
    </dgm:pt>
    <dgm:pt modelId="{39E8F9F7-C9CC-4C35-B902-76FEE8A4E088}">
      <dgm:prSet/>
      <dgm:spPr/>
      <dgm:t>
        <a:bodyPr/>
        <a:lstStyle/>
        <a:p>
          <a:r>
            <a:rPr lang="en-GB" baseline="0"/>
            <a:t>1963 – Children and Young Persons Act</a:t>
          </a:r>
          <a:endParaRPr lang="en-US"/>
        </a:p>
      </dgm:t>
    </dgm:pt>
    <dgm:pt modelId="{E89613CC-3D3E-49CE-AB18-B19132591432}" type="parTrans" cxnId="{A5C30567-742A-4A02-9FA7-69B8C4B39129}">
      <dgm:prSet/>
      <dgm:spPr/>
      <dgm:t>
        <a:bodyPr/>
        <a:lstStyle/>
        <a:p>
          <a:endParaRPr lang="en-US"/>
        </a:p>
      </dgm:t>
    </dgm:pt>
    <dgm:pt modelId="{BDFCA174-937C-4E1D-9A97-C9308C763455}" type="sibTrans" cxnId="{A5C30567-742A-4A02-9FA7-69B8C4B39129}">
      <dgm:prSet/>
      <dgm:spPr/>
      <dgm:t>
        <a:bodyPr/>
        <a:lstStyle/>
        <a:p>
          <a:endParaRPr lang="en-US"/>
        </a:p>
      </dgm:t>
    </dgm:pt>
    <dgm:pt modelId="{318CFA65-8B9F-45B2-A2AD-849CD644C3C0}">
      <dgm:prSet/>
      <dgm:spPr/>
      <dgm:t>
        <a:bodyPr/>
        <a:lstStyle/>
        <a:p>
          <a:r>
            <a:rPr lang="en-GB" baseline="0"/>
            <a:t>1969 – Children and Young Persons Act</a:t>
          </a:r>
          <a:endParaRPr lang="en-US"/>
        </a:p>
      </dgm:t>
    </dgm:pt>
    <dgm:pt modelId="{B0BF99A7-5BE6-4187-B12F-4D5820361FDE}" type="parTrans" cxnId="{321B6778-85DD-458F-8721-DD0C326F6979}">
      <dgm:prSet/>
      <dgm:spPr/>
      <dgm:t>
        <a:bodyPr/>
        <a:lstStyle/>
        <a:p>
          <a:endParaRPr lang="en-US"/>
        </a:p>
      </dgm:t>
    </dgm:pt>
    <dgm:pt modelId="{F3F24177-70B6-48A5-A95B-C045B03A7F4B}" type="sibTrans" cxnId="{321B6778-85DD-458F-8721-DD0C326F6979}">
      <dgm:prSet/>
      <dgm:spPr/>
      <dgm:t>
        <a:bodyPr/>
        <a:lstStyle/>
        <a:p>
          <a:endParaRPr lang="en-US"/>
        </a:p>
      </dgm:t>
    </dgm:pt>
    <dgm:pt modelId="{9BA97B27-36C0-4A8A-8A78-5B97BF68D858}">
      <dgm:prSet/>
      <dgm:spPr/>
      <dgm:t>
        <a:bodyPr/>
        <a:lstStyle/>
        <a:p>
          <a:r>
            <a:rPr lang="en-GB" baseline="0"/>
            <a:t>1982 – Criminal Justice Act.</a:t>
          </a:r>
          <a:endParaRPr lang="en-US"/>
        </a:p>
      </dgm:t>
    </dgm:pt>
    <dgm:pt modelId="{655D7EDF-1FB4-4582-B621-18A82BB0971C}" type="parTrans" cxnId="{A87FA0BB-9E92-4186-AE39-4F052AD429CC}">
      <dgm:prSet/>
      <dgm:spPr/>
      <dgm:t>
        <a:bodyPr/>
        <a:lstStyle/>
        <a:p>
          <a:endParaRPr lang="en-US"/>
        </a:p>
      </dgm:t>
    </dgm:pt>
    <dgm:pt modelId="{C8BAE025-7043-4FA3-9A8C-C418F5F4FE1C}" type="sibTrans" cxnId="{A87FA0BB-9E92-4186-AE39-4F052AD429CC}">
      <dgm:prSet/>
      <dgm:spPr/>
      <dgm:t>
        <a:bodyPr/>
        <a:lstStyle/>
        <a:p>
          <a:endParaRPr lang="en-US"/>
        </a:p>
      </dgm:t>
    </dgm:pt>
    <dgm:pt modelId="{A45B82F9-D727-4077-B8BF-9854BECA9DFD}">
      <dgm:prSet/>
      <dgm:spPr/>
      <dgm:t>
        <a:bodyPr/>
        <a:lstStyle/>
        <a:p>
          <a:r>
            <a:rPr lang="en-GB" baseline="0"/>
            <a:t>1988 – Criminal Justice Act </a:t>
          </a:r>
          <a:endParaRPr lang="en-US"/>
        </a:p>
      </dgm:t>
    </dgm:pt>
    <dgm:pt modelId="{CB4A9796-D6EE-437A-B6DC-A51211974E76}" type="parTrans" cxnId="{6FA4B137-7FEB-4AA0-8E0A-2BE463712937}">
      <dgm:prSet/>
      <dgm:spPr/>
      <dgm:t>
        <a:bodyPr/>
        <a:lstStyle/>
        <a:p>
          <a:endParaRPr lang="en-US"/>
        </a:p>
      </dgm:t>
    </dgm:pt>
    <dgm:pt modelId="{B2007A84-E0FD-4B8B-A463-EF2404D22191}" type="sibTrans" cxnId="{6FA4B137-7FEB-4AA0-8E0A-2BE463712937}">
      <dgm:prSet/>
      <dgm:spPr/>
      <dgm:t>
        <a:bodyPr/>
        <a:lstStyle/>
        <a:p>
          <a:endParaRPr lang="en-US"/>
        </a:p>
      </dgm:t>
    </dgm:pt>
    <dgm:pt modelId="{431D776C-7856-4DA5-9864-FA9B4ECB0F08}">
      <dgm:prSet/>
      <dgm:spPr/>
      <dgm:t>
        <a:bodyPr/>
        <a:lstStyle/>
        <a:p>
          <a:r>
            <a:rPr lang="en-GB" baseline="0"/>
            <a:t>1989 – Children Act</a:t>
          </a:r>
          <a:endParaRPr lang="en-US"/>
        </a:p>
      </dgm:t>
    </dgm:pt>
    <dgm:pt modelId="{B485B003-C37B-4907-906C-5DF25F6F2A33}" type="parTrans" cxnId="{13262AAA-204E-4BE2-AA36-9D5F71620633}">
      <dgm:prSet/>
      <dgm:spPr/>
      <dgm:t>
        <a:bodyPr/>
        <a:lstStyle/>
        <a:p>
          <a:endParaRPr lang="en-US"/>
        </a:p>
      </dgm:t>
    </dgm:pt>
    <dgm:pt modelId="{E326CC36-C3D8-4B32-A303-D33CFB734DFE}" type="sibTrans" cxnId="{13262AAA-204E-4BE2-AA36-9D5F71620633}">
      <dgm:prSet/>
      <dgm:spPr/>
      <dgm:t>
        <a:bodyPr/>
        <a:lstStyle/>
        <a:p>
          <a:endParaRPr lang="en-US"/>
        </a:p>
      </dgm:t>
    </dgm:pt>
    <dgm:pt modelId="{D394F953-0FD8-44BA-A67D-689B4C500A6A}">
      <dgm:prSet/>
      <dgm:spPr/>
      <dgm:t>
        <a:bodyPr/>
        <a:lstStyle/>
        <a:p>
          <a:r>
            <a:rPr lang="en-GB" baseline="0"/>
            <a:t>1989 – UN Convention on the Rights of the Child</a:t>
          </a:r>
          <a:endParaRPr lang="en-US"/>
        </a:p>
      </dgm:t>
    </dgm:pt>
    <dgm:pt modelId="{08D6B98A-F440-4992-8EDE-1E3CC027ABB3}" type="parTrans" cxnId="{A1C351DB-3721-4D69-8CFA-FDCB7EBB3393}">
      <dgm:prSet/>
      <dgm:spPr/>
      <dgm:t>
        <a:bodyPr/>
        <a:lstStyle/>
        <a:p>
          <a:endParaRPr lang="en-US"/>
        </a:p>
      </dgm:t>
    </dgm:pt>
    <dgm:pt modelId="{40B36BDE-B8F7-438F-B9FB-1570975C988D}" type="sibTrans" cxnId="{A1C351DB-3721-4D69-8CFA-FDCB7EBB3393}">
      <dgm:prSet/>
      <dgm:spPr/>
      <dgm:t>
        <a:bodyPr/>
        <a:lstStyle/>
        <a:p>
          <a:endParaRPr lang="en-US"/>
        </a:p>
      </dgm:t>
    </dgm:pt>
    <dgm:pt modelId="{E70C60FB-C14C-40F7-A48B-ACB1861DA762}">
      <dgm:prSet/>
      <dgm:spPr/>
      <dgm:t>
        <a:bodyPr/>
        <a:lstStyle/>
        <a:p>
          <a:r>
            <a:rPr lang="en-GB" baseline="0"/>
            <a:t>1991 – Criminal Justice Act</a:t>
          </a:r>
          <a:endParaRPr lang="en-US"/>
        </a:p>
      </dgm:t>
    </dgm:pt>
    <dgm:pt modelId="{937A5B9F-EBB6-4F4F-9967-DD2D5CF4BF94}" type="parTrans" cxnId="{D7662FF4-DF13-43F4-B4DB-D6EDD33400B4}">
      <dgm:prSet/>
      <dgm:spPr/>
      <dgm:t>
        <a:bodyPr/>
        <a:lstStyle/>
        <a:p>
          <a:endParaRPr lang="en-US"/>
        </a:p>
      </dgm:t>
    </dgm:pt>
    <dgm:pt modelId="{2B4C136F-95FB-4A2E-9DE3-650E154277E3}" type="sibTrans" cxnId="{D7662FF4-DF13-43F4-B4DB-D6EDD33400B4}">
      <dgm:prSet/>
      <dgm:spPr/>
      <dgm:t>
        <a:bodyPr/>
        <a:lstStyle/>
        <a:p>
          <a:endParaRPr lang="en-US"/>
        </a:p>
      </dgm:t>
    </dgm:pt>
    <dgm:pt modelId="{6EADDAA5-D2B6-42CF-8CCE-D3E933F86323}">
      <dgm:prSet/>
      <dgm:spPr/>
      <dgm:t>
        <a:bodyPr/>
        <a:lstStyle/>
        <a:p>
          <a:r>
            <a:rPr lang="en-GB" baseline="0"/>
            <a:t>1993 – Criminal Justice Act</a:t>
          </a:r>
          <a:endParaRPr lang="en-US"/>
        </a:p>
      </dgm:t>
    </dgm:pt>
    <dgm:pt modelId="{1CE6DD83-90F0-4B0C-AEC5-04D260F4CD12}" type="parTrans" cxnId="{66741F56-8015-4E7B-BE8E-70F5B18A52C5}">
      <dgm:prSet/>
      <dgm:spPr/>
      <dgm:t>
        <a:bodyPr/>
        <a:lstStyle/>
        <a:p>
          <a:endParaRPr lang="en-US"/>
        </a:p>
      </dgm:t>
    </dgm:pt>
    <dgm:pt modelId="{7634EBF2-1768-4F68-9D38-6BBF200DCA9E}" type="sibTrans" cxnId="{66741F56-8015-4E7B-BE8E-70F5B18A52C5}">
      <dgm:prSet/>
      <dgm:spPr/>
      <dgm:t>
        <a:bodyPr/>
        <a:lstStyle/>
        <a:p>
          <a:endParaRPr lang="en-US"/>
        </a:p>
      </dgm:t>
    </dgm:pt>
    <dgm:pt modelId="{E7A8E94E-A03B-4D5B-8F6E-315C3397B3AB}">
      <dgm:prSet/>
      <dgm:spPr/>
      <dgm:t>
        <a:bodyPr/>
        <a:lstStyle/>
        <a:p>
          <a:r>
            <a:rPr lang="en-GB" baseline="0"/>
            <a:t>1994 – Criminal Justice and Public Order Act</a:t>
          </a:r>
          <a:endParaRPr lang="en-US"/>
        </a:p>
      </dgm:t>
    </dgm:pt>
    <dgm:pt modelId="{DCF6C418-0080-4E7C-AD44-0C7E5F9B8896}" type="parTrans" cxnId="{AF7DE41B-8AF0-420F-ADFD-88A79EEA8EED}">
      <dgm:prSet/>
      <dgm:spPr/>
      <dgm:t>
        <a:bodyPr/>
        <a:lstStyle/>
        <a:p>
          <a:endParaRPr lang="en-US"/>
        </a:p>
      </dgm:t>
    </dgm:pt>
    <dgm:pt modelId="{F23499C2-1559-43F0-9840-6D0196BD3BA6}" type="sibTrans" cxnId="{AF7DE41B-8AF0-420F-ADFD-88A79EEA8EED}">
      <dgm:prSet/>
      <dgm:spPr/>
      <dgm:t>
        <a:bodyPr/>
        <a:lstStyle/>
        <a:p>
          <a:endParaRPr lang="en-US"/>
        </a:p>
      </dgm:t>
    </dgm:pt>
    <dgm:pt modelId="{F7448FCC-D128-4C0E-99FB-075651A02875}">
      <dgm:prSet/>
      <dgm:spPr/>
      <dgm:t>
        <a:bodyPr/>
        <a:lstStyle/>
        <a:p>
          <a:r>
            <a:rPr lang="en-GB" baseline="0"/>
            <a:t>1996 – Misspent Youth</a:t>
          </a:r>
          <a:endParaRPr lang="en-US"/>
        </a:p>
      </dgm:t>
    </dgm:pt>
    <dgm:pt modelId="{A524CE15-CAFA-4456-B350-CC167AFBFDB3}" type="parTrans" cxnId="{D6B683EB-4072-4010-851F-A13000DA6028}">
      <dgm:prSet/>
      <dgm:spPr/>
      <dgm:t>
        <a:bodyPr/>
        <a:lstStyle/>
        <a:p>
          <a:endParaRPr lang="en-US"/>
        </a:p>
      </dgm:t>
    </dgm:pt>
    <dgm:pt modelId="{404B39E3-AB82-4C69-8F64-0F6BA3C129F2}" type="sibTrans" cxnId="{D6B683EB-4072-4010-851F-A13000DA6028}">
      <dgm:prSet/>
      <dgm:spPr/>
      <dgm:t>
        <a:bodyPr/>
        <a:lstStyle/>
        <a:p>
          <a:endParaRPr lang="en-US"/>
        </a:p>
      </dgm:t>
    </dgm:pt>
    <dgm:pt modelId="{2162E0B6-609C-F74F-8285-F09F9899820A}" type="pres">
      <dgm:prSet presAssocID="{1AFE4A6C-B835-4E6D-9BBC-70E62A8516FB}" presName="diagram" presStyleCnt="0">
        <dgm:presLayoutVars>
          <dgm:dir/>
          <dgm:resizeHandles val="exact"/>
        </dgm:presLayoutVars>
      </dgm:prSet>
      <dgm:spPr/>
    </dgm:pt>
    <dgm:pt modelId="{44997C84-7FE4-344E-995D-E87E71A778EC}" type="pres">
      <dgm:prSet presAssocID="{981B92CA-1A23-4F09-8688-FC312FDAE415}" presName="node" presStyleLbl="node1" presStyleIdx="0" presStyleCnt="20">
        <dgm:presLayoutVars>
          <dgm:bulletEnabled val="1"/>
        </dgm:presLayoutVars>
      </dgm:prSet>
      <dgm:spPr/>
    </dgm:pt>
    <dgm:pt modelId="{15457F01-F352-5343-ADEA-204B15EE5590}" type="pres">
      <dgm:prSet presAssocID="{6ECE6901-1437-4500-B1E4-B980193916D3}" presName="sibTrans" presStyleCnt="0"/>
      <dgm:spPr/>
    </dgm:pt>
    <dgm:pt modelId="{1CB5EA97-A880-AF4D-8979-DB64076E1A35}" type="pres">
      <dgm:prSet presAssocID="{7C5F6805-F7C7-49C4-999E-FBC26DA6533B}" presName="node" presStyleLbl="node1" presStyleIdx="1" presStyleCnt="20">
        <dgm:presLayoutVars>
          <dgm:bulletEnabled val="1"/>
        </dgm:presLayoutVars>
      </dgm:prSet>
      <dgm:spPr/>
    </dgm:pt>
    <dgm:pt modelId="{CBD1A410-92D7-054F-9B97-90B032D1C0DF}" type="pres">
      <dgm:prSet presAssocID="{EB112F5D-780A-4124-A12D-F130F8E621D6}" presName="sibTrans" presStyleCnt="0"/>
      <dgm:spPr/>
    </dgm:pt>
    <dgm:pt modelId="{482DC002-0A3E-BC45-92EC-DBD54B4EAFBF}" type="pres">
      <dgm:prSet presAssocID="{BF464789-C800-4D90-BBA8-123759A1090E}" presName="node" presStyleLbl="node1" presStyleIdx="2" presStyleCnt="20">
        <dgm:presLayoutVars>
          <dgm:bulletEnabled val="1"/>
        </dgm:presLayoutVars>
      </dgm:prSet>
      <dgm:spPr/>
    </dgm:pt>
    <dgm:pt modelId="{33F5352A-BB1D-964F-94E5-154217B43596}" type="pres">
      <dgm:prSet presAssocID="{AD03F3CC-92EA-4919-AA1C-FF109D3D6C00}" presName="sibTrans" presStyleCnt="0"/>
      <dgm:spPr/>
    </dgm:pt>
    <dgm:pt modelId="{D478A178-2D73-7D49-B7A4-37758A873387}" type="pres">
      <dgm:prSet presAssocID="{FDDF8EC3-5EEF-4894-87DA-D7AA5319E67E}" presName="node" presStyleLbl="node1" presStyleIdx="3" presStyleCnt="20">
        <dgm:presLayoutVars>
          <dgm:bulletEnabled val="1"/>
        </dgm:presLayoutVars>
      </dgm:prSet>
      <dgm:spPr/>
    </dgm:pt>
    <dgm:pt modelId="{51C01F97-C01F-5640-B932-3DE8CA8E983F}" type="pres">
      <dgm:prSet presAssocID="{E2B43208-4D1E-41EF-AD90-C199191A114B}" presName="sibTrans" presStyleCnt="0"/>
      <dgm:spPr/>
    </dgm:pt>
    <dgm:pt modelId="{88A929B4-ADCC-EA43-A371-D500292730B2}" type="pres">
      <dgm:prSet presAssocID="{DF71E459-192B-4599-A72D-34A1B20F6772}" presName="node" presStyleLbl="node1" presStyleIdx="4" presStyleCnt="20">
        <dgm:presLayoutVars>
          <dgm:bulletEnabled val="1"/>
        </dgm:presLayoutVars>
      </dgm:prSet>
      <dgm:spPr/>
    </dgm:pt>
    <dgm:pt modelId="{09AA52E2-3756-BE4A-A7D7-3F92CF0E5C2C}" type="pres">
      <dgm:prSet presAssocID="{FA775BB1-C486-4346-B25E-4C1A5C15BBDC}" presName="sibTrans" presStyleCnt="0"/>
      <dgm:spPr/>
    </dgm:pt>
    <dgm:pt modelId="{A284A3CC-6949-A943-A80D-5446237ED9CB}" type="pres">
      <dgm:prSet presAssocID="{E29FA49E-65A9-43B7-A0E1-728C9DDFD5FF}" presName="node" presStyleLbl="node1" presStyleIdx="5" presStyleCnt="20">
        <dgm:presLayoutVars>
          <dgm:bulletEnabled val="1"/>
        </dgm:presLayoutVars>
      </dgm:prSet>
      <dgm:spPr/>
    </dgm:pt>
    <dgm:pt modelId="{B0086C4E-92B9-054A-933F-B63366FFB350}" type="pres">
      <dgm:prSet presAssocID="{75A62589-FC6B-4F8D-BE20-2AE572C89119}" presName="sibTrans" presStyleCnt="0"/>
      <dgm:spPr/>
    </dgm:pt>
    <dgm:pt modelId="{2C958A41-14C4-1B4F-9D83-10270DB71381}" type="pres">
      <dgm:prSet presAssocID="{D36A9FA8-C8C7-4DA9-B61F-A996E708C4B4}" presName="node" presStyleLbl="node1" presStyleIdx="6" presStyleCnt="20">
        <dgm:presLayoutVars>
          <dgm:bulletEnabled val="1"/>
        </dgm:presLayoutVars>
      </dgm:prSet>
      <dgm:spPr/>
    </dgm:pt>
    <dgm:pt modelId="{D657D16F-8976-3D46-9198-0A45BAD7AAAD}" type="pres">
      <dgm:prSet presAssocID="{2420C254-6FDC-4A92-A48D-39EAB4922A50}" presName="sibTrans" presStyleCnt="0"/>
      <dgm:spPr/>
    </dgm:pt>
    <dgm:pt modelId="{2406F517-4DEF-9E44-BB74-6BB6F3ABBBA1}" type="pres">
      <dgm:prSet presAssocID="{2DDA6350-0637-4A8E-AEB5-1BC8EE7D0D7B}" presName="node" presStyleLbl="node1" presStyleIdx="7" presStyleCnt="20">
        <dgm:presLayoutVars>
          <dgm:bulletEnabled val="1"/>
        </dgm:presLayoutVars>
      </dgm:prSet>
      <dgm:spPr/>
    </dgm:pt>
    <dgm:pt modelId="{6119A196-CAC9-D44A-B332-F136DC900390}" type="pres">
      <dgm:prSet presAssocID="{5FE30AF8-D9A0-4F0E-A0DC-5BF59C0F2A53}" presName="sibTrans" presStyleCnt="0"/>
      <dgm:spPr/>
    </dgm:pt>
    <dgm:pt modelId="{D415BFF8-8515-4541-A9A9-AE1A84D25951}" type="pres">
      <dgm:prSet presAssocID="{634A702C-0D16-43A1-9BB6-4F8C652453C9}" presName="node" presStyleLbl="node1" presStyleIdx="8" presStyleCnt="20">
        <dgm:presLayoutVars>
          <dgm:bulletEnabled val="1"/>
        </dgm:presLayoutVars>
      </dgm:prSet>
      <dgm:spPr/>
    </dgm:pt>
    <dgm:pt modelId="{80A40C39-2A03-2540-861C-3A13D6E395B4}" type="pres">
      <dgm:prSet presAssocID="{BE229143-2575-46D9-B464-88BB3AB69532}" presName="sibTrans" presStyleCnt="0"/>
      <dgm:spPr/>
    </dgm:pt>
    <dgm:pt modelId="{594A6F4C-D9B4-3B4C-8496-76A3EEAC82F0}" type="pres">
      <dgm:prSet presAssocID="{C24959F4-F3DE-437E-9D1A-BA5C6F7B9131}" presName="node" presStyleLbl="node1" presStyleIdx="9" presStyleCnt="20">
        <dgm:presLayoutVars>
          <dgm:bulletEnabled val="1"/>
        </dgm:presLayoutVars>
      </dgm:prSet>
      <dgm:spPr/>
    </dgm:pt>
    <dgm:pt modelId="{4757E5EA-CF80-064B-846D-393F1D6393F7}" type="pres">
      <dgm:prSet presAssocID="{EF167D42-C07C-4E1F-9F37-65024C54DDF2}" presName="sibTrans" presStyleCnt="0"/>
      <dgm:spPr/>
    </dgm:pt>
    <dgm:pt modelId="{59EE45FA-6B63-DE45-9F20-EF5751AC7BE9}" type="pres">
      <dgm:prSet presAssocID="{39E8F9F7-C9CC-4C35-B902-76FEE8A4E088}" presName="node" presStyleLbl="node1" presStyleIdx="10" presStyleCnt="20">
        <dgm:presLayoutVars>
          <dgm:bulletEnabled val="1"/>
        </dgm:presLayoutVars>
      </dgm:prSet>
      <dgm:spPr/>
    </dgm:pt>
    <dgm:pt modelId="{BEB6E325-F15E-564E-9123-D67A058E4875}" type="pres">
      <dgm:prSet presAssocID="{BDFCA174-937C-4E1D-9A97-C9308C763455}" presName="sibTrans" presStyleCnt="0"/>
      <dgm:spPr/>
    </dgm:pt>
    <dgm:pt modelId="{4FBF0326-49AD-D947-8F3E-5FB0987E5318}" type="pres">
      <dgm:prSet presAssocID="{318CFA65-8B9F-45B2-A2AD-849CD644C3C0}" presName="node" presStyleLbl="node1" presStyleIdx="11" presStyleCnt="20">
        <dgm:presLayoutVars>
          <dgm:bulletEnabled val="1"/>
        </dgm:presLayoutVars>
      </dgm:prSet>
      <dgm:spPr/>
    </dgm:pt>
    <dgm:pt modelId="{EBE4FBA0-431A-7D44-8FA3-5924A904498A}" type="pres">
      <dgm:prSet presAssocID="{F3F24177-70B6-48A5-A95B-C045B03A7F4B}" presName="sibTrans" presStyleCnt="0"/>
      <dgm:spPr/>
    </dgm:pt>
    <dgm:pt modelId="{54047BDF-8C79-8D48-A1DA-939517C1B93D}" type="pres">
      <dgm:prSet presAssocID="{9BA97B27-36C0-4A8A-8A78-5B97BF68D858}" presName="node" presStyleLbl="node1" presStyleIdx="12" presStyleCnt="20">
        <dgm:presLayoutVars>
          <dgm:bulletEnabled val="1"/>
        </dgm:presLayoutVars>
      </dgm:prSet>
      <dgm:spPr/>
    </dgm:pt>
    <dgm:pt modelId="{A531AE71-9867-D449-88EF-6CDABD741C99}" type="pres">
      <dgm:prSet presAssocID="{C8BAE025-7043-4FA3-9A8C-C418F5F4FE1C}" presName="sibTrans" presStyleCnt="0"/>
      <dgm:spPr/>
    </dgm:pt>
    <dgm:pt modelId="{F1C5F293-0F4C-6E4C-87CD-0A430059B35B}" type="pres">
      <dgm:prSet presAssocID="{A45B82F9-D727-4077-B8BF-9854BECA9DFD}" presName="node" presStyleLbl="node1" presStyleIdx="13" presStyleCnt="20">
        <dgm:presLayoutVars>
          <dgm:bulletEnabled val="1"/>
        </dgm:presLayoutVars>
      </dgm:prSet>
      <dgm:spPr/>
    </dgm:pt>
    <dgm:pt modelId="{66199974-89C9-D542-8EAB-18203F9840FC}" type="pres">
      <dgm:prSet presAssocID="{B2007A84-E0FD-4B8B-A463-EF2404D22191}" presName="sibTrans" presStyleCnt="0"/>
      <dgm:spPr/>
    </dgm:pt>
    <dgm:pt modelId="{F58BC66C-B362-124B-AD84-48B594CAF25D}" type="pres">
      <dgm:prSet presAssocID="{431D776C-7856-4DA5-9864-FA9B4ECB0F08}" presName="node" presStyleLbl="node1" presStyleIdx="14" presStyleCnt="20">
        <dgm:presLayoutVars>
          <dgm:bulletEnabled val="1"/>
        </dgm:presLayoutVars>
      </dgm:prSet>
      <dgm:spPr/>
    </dgm:pt>
    <dgm:pt modelId="{37D96420-3BA3-B445-8D36-FF977B16CE90}" type="pres">
      <dgm:prSet presAssocID="{E326CC36-C3D8-4B32-A303-D33CFB734DFE}" presName="sibTrans" presStyleCnt="0"/>
      <dgm:spPr/>
    </dgm:pt>
    <dgm:pt modelId="{B6AA510E-5E40-6144-9F78-95456C2D11E7}" type="pres">
      <dgm:prSet presAssocID="{D394F953-0FD8-44BA-A67D-689B4C500A6A}" presName="node" presStyleLbl="node1" presStyleIdx="15" presStyleCnt="20">
        <dgm:presLayoutVars>
          <dgm:bulletEnabled val="1"/>
        </dgm:presLayoutVars>
      </dgm:prSet>
      <dgm:spPr/>
    </dgm:pt>
    <dgm:pt modelId="{B76A59D3-7006-1C45-8B29-AE600E71F9FF}" type="pres">
      <dgm:prSet presAssocID="{40B36BDE-B8F7-438F-B9FB-1570975C988D}" presName="sibTrans" presStyleCnt="0"/>
      <dgm:spPr/>
    </dgm:pt>
    <dgm:pt modelId="{4D42473D-5052-4A46-83C7-88BC37B8D5A1}" type="pres">
      <dgm:prSet presAssocID="{E70C60FB-C14C-40F7-A48B-ACB1861DA762}" presName="node" presStyleLbl="node1" presStyleIdx="16" presStyleCnt="20">
        <dgm:presLayoutVars>
          <dgm:bulletEnabled val="1"/>
        </dgm:presLayoutVars>
      </dgm:prSet>
      <dgm:spPr/>
    </dgm:pt>
    <dgm:pt modelId="{065A8102-4485-2740-B45A-CDF348A6DDBE}" type="pres">
      <dgm:prSet presAssocID="{2B4C136F-95FB-4A2E-9DE3-650E154277E3}" presName="sibTrans" presStyleCnt="0"/>
      <dgm:spPr/>
    </dgm:pt>
    <dgm:pt modelId="{3E154E09-4748-6043-9856-D97F69EB063F}" type="pres">
      <dgm:prSet presAssocID="{6EADDAA5-D2B6-42CF-8CCE-D3E933F86323}" presName="node" presStyleLbl="node1" presStyleIdx="17" presStyleCnt="20">
        <dgm:presLayoutVars>
          <dgm:bulletEnabled val="1"/>
        </dgm:presLayoutVars>
      </dgm:prSet>
      <dgm:spPr/>
    </dgm:pt>
    <dgm:pt modelId="{C09F525F-F3BC-B94F-AB20-CA28C7AC4139}" type="pres">
      <dgm:prSet presAssocID="{7634EBF2-1768-4F68-9D38-6BBF200DCA9E}" presName="sibTrans" presStyleCnt="0"/>
      <dgm:spPr/>
    </dgm:pt>
    <dgm:pt modelId="{53795707-FD0E-9249-BFFA-B7328E2989DB}" type="pres">
      <dgm:prSet presAssocID="{E7A8E94E-A03B-4D5B-8F6E-315C3397B3AB}" presName="node" presStyleLbl="node1" presStyleIdx="18" presStyleCnt="20">
        <dgm:presLayoutVars>
          <dgm:bulletEnabled val="1"/>
        </dgm:presLayoutVars>
      </dgm:prSet>
      <dgm:spPr/>
    </dgm:pt>
    <dgm:pt modelId="{97914CF0-4973-6B4A-A367-7E3136A21909}" type="pres">
      <dgm:prSet presAssocID="{F23499C2-1559-43F0-9840-6D0196BD3BA6}" presName="sibTrans" presStyleCnt="0"/>
      <dgm:spPr/>
    </dgm:pt>
    <dgm:pt modelId="{5B9025B5-4256-7941-8B87-12ED077C2D56}" type="pres">
      <dgm:prSet presAssocID="{F7448FCC-D128-4C0E-99FB-075651A02875}" presName="node" presStyleLbl="node1" presStyleIdx="19" presStyleCnt="20">
        <dgm:presLayoutVars>
          <dgm:bulletEnabled val="1"/>
        </dgm:presLayoutVars>
      </dgm:prSet>
      <dgm:spPr/>
    </dgm:pt>
  </dgm:ptLst>
  <dgm:cxnLst>
    <dgm:cxn modelId="{E86A6B02-BA75-4BBF-9A2F-4B70B9773AA0}" srcId="{1AFE4A6C-B835-4E6D-9BBC-70E62A8516FB}" destId="{BF464789-C800-4D90-BBA8-123759A1090E}" srcOrd="2" destOrd="0" parTransId="{D42B8762-D503-4EDF-A450-A734D1C989CC}" sibTransId="{AD03F3CC-92EA-4919-AA1C-FF109D3D6C00}"/>
    <dgm:cxn modelId="{1F03D202-BD8F-4F33-B6F2-7870BC3CAEBC}" srcId="{1AFE4A6C-B835-4E6D-9BBC-70E62A8516FB}" destId="{E29FA49E-65A9-43B7-A0E1-728C9DDFD5FF}" srcOrd="5" destOrd="0" parTransId="{69BAC386-A323-470A-BAF1-DC0E3ECC225A}" sibTransId="{75A62589-FC6B-4F8D-BE20-2AE572C89119}"/>
    <dgm:cxn modelId="{3A8FCE04-2781-4754-B404-D82E362B6511}" srcId="{1AFE4A6C-B835-4E6D-9BBC-70E62A8516FB}" destId="{2DDA6350-0637-4A8E-AEB5-1BC8EE7D0D7B}" srcOrd="7" destOrd="0" parTransId="{2120DBCF-3610-4299-8A12-9D5CDC385392}" sibTransId="{5FE30AF8-D9A0-4F0E-A0DC-5BF59C0F2A53}"/>
    <dgm:cxn modelId="{46E79D11-C67E-D646-8821-777B46A0462A}" type="presOf" srcId="{F7448FCC-D128-4C0E-99FB-075651A02875}" destId="{5B9025B5-4256-7941-8B87-12ED077C2D56}" srcOrd="0" destOrd="0" presId="urn:microsoft.com/office/officeart/2005/8/layout/default"/>
    <dgm:cxn modelId="{AF7DE41B-8AF0-420F-ADFD-88A79EEA8EED}" srcId="{1AFE4A6C-B835-4E6D-9BBC-70E62A8516FB}" destId="{E7A8E94E-A03B-4D5B-8F6E-315C3397B3AB}" srcOrd="18" destOrd="0" parTransId="{DCF6C418-0080-4E7C-AD44-0C7E5F9B8896}" sibTransId="{F23499C2-1559-43F0-9840-6D0196BD3BA6}"/>
    <dgm:cxn modelId="{2B0F6029-3E77-4067-BC74-5495EE4C20B0}" srcId="{1AFE4A6C-B835-4E6D-9BBC-70E62A8516FB}" destId="{D36A9FA8-C8C7-4DA9-B61F-A996E708C4B4}" srcOrd="6" destOrd="0" parTransId="{4CC2B232-F276-42F9-AF70-786A68725B99}" sibTransId="{2420C254-6FDC-4A92-A48D-39EAB4922A50}"/>
    <dgm:cxn modelId="{BF03CE31-0A78-5449-974E-87F23E8B21D4}" type="presOf" srcId="{C24959F4-F3DE-437E-9D1A-BA5C6F7B9131}" destId="{594A6F4C-D9B4-3B4C-8496-76A3EEAC82F0}" srcOrd="0" destOrd="0" presId="urn:microsoft.com/office/officeart/2005/8/layout/default"/>
    <dgm:cxn modelId="{30802532-7D73-43CB-96A5-85B80A65B1B9}" srcId="{1AFE4A6C-B835-4E6D-9BBC-70E62A8516FB}" destId="{C24959F4-F3DE-437E-9D1A-BA5C6F7B9131}" srcOrd="9" destOrd="0" parTransId="{3C2A311B-19FE-4C77-8D5D-A5DE3322465D}" sibTransId="{EF167D42-C07C-4E1F-9F37-65024C54DDF2}"/>
    <dgm:cxn modelId="{F82B4632-6F07-E544-BED2-C9756BFA6E44}" type="presOf" srcId="{DF71E459-192B-4599-A72D-34A1B20F6772}" destId="{88A929B4-ADCC-EA43-A371-D500292730B2}" srcOrd="0" destOrd="0" presId="urn:microsoft.com/office/officeart/2005/8/layout/default"/>
    <dgm:cxn modelId="{6FA4B137-7FEB-4AA0-8E0A-2BE463712937}" srcId="{1AFE4A6C-B835-4E6D-9BBC-70E62A8516FB}" destId="{A45B82F9-D727-4077-B8BF-9854BECA9DFD}" srcOrd="13" destOrd="0" parTransId="{CB4A9796-D6EE-437A-B6DC-A51211974E76}" sibTransId="{B2007A84-E0FD-4B8B-A463-EF2404D22191}"/>
    <dgm:cxn modelId="{33EC0B3F-53CB-5640-92E7-9565D03C0C61}" type="presOf" srcId="{D36A9FA8-C8C7-4DA9-B61F-A996E708C4B4}" destId="{2C958A41-14C4-1B4F-9D83-10270DB71381}" srcOrd="0" destOrd="0" presId="urn:microsoft.com/office/officeart/2005/8/layout/default"/>
    <dgm:cxn modelId="{37AEAA4E-FCAB-954F-BA3D-AE6753A025FE}" type="presOf" srcId="{E7A8E94E-A03B-4D5B-8F6E-315C3397B3AB}" destId="{53795707-FD0E-9249-BFFA-B7328E2989DB}" srcOrd="0" destOrd="0" presId="urn:microsoft.com/office/officeart/2005/8/layout/default"/>
    <dgm:cxn modelId="{0DB9CE51-9DE5-F746-8362-B91A7217CDCD}" type="presOf" srcId="{634A702C-0D16-43A1-9BB6-4F8C652453C9}" destId="{D415BFF8-8515-4541-A9A9-AE1A84D25951}" srcOrd="0" destOrd="0" presId="urn:microsoft.com/office/officeart/2005/8/layout/default"/>
    <dgm:cxn modelId="{66741F56-8015-4E7B-BE8E-70F5B18A52C5}" srcId="{1AFE4A6C-B835-4E6D-9BBC-70E62A8516FB}" destId="{6EADDAA5-D2B6-42CF-8CCE-D3E933F86323}" srcOrd="17" destOrd="0" parTransId="{1CE6DD83-90F0-4B0C-AEC5-04D260F4CD12}" sibTransId="{7634EBF2-1768-4F68-9D38-6BBF200DCA9E}"/>
    <dgm:cxn modelId="{A9A9A75C-0388-DD42-A1C9-5388A7DC59AC}" type="presOf" srcId="{2DDA6350-0637-4A8E-AEB5-1BC8EE7D0D7B}" destId="{2406F517-4DEF-9E44-BB74-6BB6F3ABBBA1}" srcOrd="0" destOrd="0" presId="urn:microsoft.com/office/officeart/2005/8/layout/default"/>
    <dgm:cxn modelId="{641E455D-11A0-8C4F-B0CC-835E3E69518F}" type="presOf" srcId="{6EADDAA5-D2B6-42CF-8CCE-D3E933F86323}" destId="{3E154E09-4748-6043-9856-D97F69EB063F}" srcOrd="0" destOrd="0" presId="urn:microsoft.com/office/officeart/2005/8/layout/default"/>
    <dgm:cxn modelId="{A5C30567-742A-4A02-9FA7-69B8C4B39129}" srcId="{1AFE4A6C-B835-4E6D-9BBC-70E62A8516FB}" destId="{39E8F9F7-C9CC-4C35-B902-76FEE8A4E088}" srcOrd="10" destOrd="0" parTransId="{E89613CC-3D3E-49CE-AB18-B19132591432}" sibTransId="{BDFCA174-937C-4E1D-9A97-C9308C763455}"/>
    <dgm:cxn modelId="{0A1E996E-AC73-C944-8765-951B6CC592A2}" type="presOf" srcId="{FDDF8EC3-5EEF-4894-87DA-D7AA5319E67E}" destId="{D478A178-2D73-7D49-B7A4-37758A873387}" srcOrd="0" destOrd="0" presId="urn:microsoft.com/office/officeart/2005/8/layout/default"/>
    <dgm:cxn modelId="{FC632474-0482-0B4C-BE94-BA06981B39DD}" type="presOf" srcId="{431D776C-7856-4DA5-9864-FA9B4ECB0F08}" destId="{F58BC66C-B362-124B-AD84-48B594CAF25D}" srcOrd="0" destOrd="0" presId="urn:microsoft.com/office/officeart/2005/8/layout/default"/>
    <dgm:cxn modelId="{95CC8576-2E99-4549-8556-5E7C8472D1F0}" type="presOf" srcId="{D394F953-0FD8-44BA-A67D-689B4C500A6A}" destId="{B6AA510E-5E40-6144-9F78-95456C2D11E7}" srcOrd="0" destOrd="0" presId="urn:microsoft.com/office/officeart/2005/8/layout/default"/>
    <dgm:cxn modelId="{35EA4477-D536-BA42-9011-7FF629F3B322}" type="presOf" srcId="{7C5F6805-F7C7-49C4-999E-FBC26DA6533B}" destId="{1CB5EA97-A880-AF4D-8979-DB64076E1A35}" srcOrd="0" destOrd="0" presId="urn:microsoft.com/office/officeart/2005/8/layout/default"/>
    <dgm:cxn modelId="{321B6778-85DD-458F-8721-DD0C326F6979}" srcId="{1AFE4A6C-B835-4E6D-9BBC-70E62A8516FB}" destId="{318CFA65-8B9F-45B2-A2AD-849CD644C3C0}" srcOrd="11" destOrd="0" parTransId="{B0BF99A7-5BE6-4187-B12F-4D5820361FDE}" sibTransId="{F3F24177-70B6-48A5-A95B-C045B03A7F4B}"/>
    <dgm:cxn modelId="{40399983-E7C2-8540-9F7E-34FD03E741F3}" type="presOf" srcId="{E70C60FB-C14C-40F7-A48B-ACB1861DA762}" destId="{4D42473D-5052-4A46-83C7-88BC37B8D5A1}" srcOrd="0" destOrd="0" presId="urn:microsoft.com/office/officeart/2005/8/layout/default"/>
    <dgm:cxn modelId="{6F1E288A-F411-4925-B71F-4B036DE1828B}" srcId="{1AFE4A6C-B835-4E6D-9BBC-70E62A8516FB}" destId="{634A702C-0D16-43A1-9BB6-4F8C652453C9}" srcOrd="8" destOrd="0" parTransId="{897B7776-14EB-435D-B370-7AAE100EC62E}" sibTransId="{BE229143-2575-46D9-B464-88BB3AB69532}"/>
    <dgm:cxn modelId="{FE465B8B-1C6B-4B60-AB42-FFDF93E16935}" srcId="{1AFE4A6C-B835-4E6D-9BBC-70E62A8516FB}" destId="{981B92CA-1A23-4F09-8688-FC312FDAE415}" srcOrd="0" destOrd="0" parTransId="{A5033F18-3CB6-44F5-A613-4F1EAB96D93F}" sibTransId="{6ECE6901-1437-4500-B1E4-B980193916D3}"/>
    <dgm:cxn modelId="{EF30E98D-31AB-264A-9BF7-FE46B3400767}" type="presOf" srcId="{39E8F9F7-C9CC-4C35-B902-76FEE8A4E088}" destId="{59EE45FA-6B63-DE45-9F20-EF5751AC7BE9}" srcOrd="0" destOrd="0" presId="urn:microsoft.com/office/officeart/2005/8/layout/default"/>
    <dgm:cxn modelId="{4E82368F-BA90-4178-A964-2C8BFB3364E4}" srcId="{1AFE4A6C-B835-4E6D-9BBC-70E62A8516FB}" destId="{DF71E459-192B-4599-A72D-34A1B20F6772}" srcOrd="4" destOrd="0" parTransId="{BBA6972D-C0E1-4033-A01C-5A1FADC87AA8}" sibTransId="{FA775BB1-C486-4346-B25E-4C1A5C15BBDC}"/>
    <dgm:cxn modelId="{D6B35797-D8C1-3042-AFFA-16174DBECAFB}" type="presOf" srcId="{318CFA65-8B9F-45B2-A2AD-849CD644C3C0}" destId="{4FBF0326-49AD-D947-8F3E-5FB0987E5318}" srcOrd="0" destOrd="0" presId="urn:microsoft.com/office/officeart/2005/8/layout/default"/>
    <dgm:cxn modelId="{23778D9F-7396-4171-A54F-780E36B7ED2C}" srcId="{1AFE4A6C-B835-4E6D-9BBC-70E62A8516FB}" destId="{FDDF8EC3-5EEF-4894-87DA-D7AA5319E67E}" srcOrd="3" destOrd="0" parTransId="{C971DC96-587E-4CBD-B85C-754259BBF308}" sibTransId="{E2B43208-4D1E-41EF-AD90-C199191A114B}"/>
    <dgm:cxn modelId="{13262AAA-204E-4BE2-AA36-9D5F71620633}" srcId="{1AFE4A6C-B835-4E6D-9BBC-70E62A8516FB}" destId="{431D776C-7856-4DA5-9864-FA9B4ECB0F08}" srcOrd="14" destOrd="0" parTransId="{B485B003-C37B-4907-906C-5DF25F6F2A33}" sibTransId="{E326CC36-C3D8-4B32-A303-D33CFB734DFE}"/>
    <dgm:cxn modelId="{EC807BAF-B076-084E-A021-A98F93C1DAF8}" type="presOf" srcId="{E29FA49E-65A9-43B7-A0E1-728C9DDFD5FF}" destId="{A284A3CC-6949-A943-A80D-5446237ED9CB}" srcOrd="0" destOrd="0" presId="urn:microsoft.com/office/officeart/2005/8/layout/default"/>
    <dgm:cxn modelId="{CADDEEB0-016D-BA42-9C86-5DACE072DE6D}" type="presOf" srcId="{1AFE4A6C-B835-4E6D-9BBC-70E62A8516FB}" destId="{2162E0B6-609C-F74F-8285-F09F9899820A}" srcOrd="0" destOrd="0" presId="urn:microsoft.com/office/officeart/2005/8/layout/default"/>
    <dgm:cxn modelId="{A87FA0BB-9E92-4186-AE39-4F052AD429CC}" srcId="{1AFE4A6C-B835-4E6D-9BBC-70E62A8516FB}" destId="{9BA97B27-36C0-4A8A-8A78-5B97BF68D858}" srcOrd="12" destOrd="0" parTransId="{655D7EDF-1FB4-4582-B621-18A82BB0971C}" sibTransId="{C8BAE025-7043-4FA3-9A8C-C418F5F4FE1C}"/>
    <dgm:cxn modelId="{F8E70AC8-350A-5E48-88FF-873E50C6750A}" type="presOf" srcId="{981B92CA-1A23-4F09-8688-FC312FDAE415}" destId="{44997C84-7FE4-344E-995D-E87E71A778EC}" srcOrd="0" destOrd="0" presId="urn:microsoft.com/office/officeart/2005/8/layout/default"/>
    <dgm:cxn modelId="{6F253CCE-8E1A-4340-ABBB-DE5A34020C70}" srcId="{1AFE4A6C-B835-4E6D-9BBC-70E62A8516FB}" destId="{7C5F6805-F7C7-49C4-999E-FBC26DA6533B}" srcOrd="1" destOrd="0" parTransId="{C53D377C-89A7-4EE2-AC92-861CE9F65E1B}" sibTransId="{EB112F5D-780A-4124-A12D-F130F8E621D6}"/>
    <dgm:cxn modelId="{A1C351DB-3721-4D69-8CFA-FDCB7EBB3393}" srcId="{1AFE4A6C-B835-4E6D-9BBC-70E62A8516FB}" destId="{D394F953-0FD8-44BA-A67D-689B4C500A6A}" srcOrd="15" destOrd="0" parTransId="{08D6B98A-F440-4992-8EDE-1E3CC027ABB3}" sibTransId="{40B36BDE-B8F7-438F-B9FB-1570975C988D}"/>
    <dgm:cxn modelId="{A28FE7E8-E489-FC46-AA38-50BFF1C63D97}" type="presOf" srcId="{9BA97B27-36C0-4A8A-8A78-5B97BF68D858}" destId="{54047BDF-8C79-8D48-A1DA-939517C1B93D}" srcOrd="0" destOrd="0" presId="urn:microsoft.com/office/officeart/2005/8/layout/default"/>
    <dgm:cxn modelId="{D6B683EB-4072-4010-851F-A13000DA6028}" srcId="{1AFE4A6C-B835-4E6D-9BBC-70E62A8516FB}" destId="{F7448FCC-D128-4C0E-99FB-075651A02875}" srcOrd="19" destOrd="0" parTransId="{A524CE15-CAFA-4456-B350-CC167AFBFDB3}" sibTransId="{404B39E3-AB82-4C69-8F64-0F6BA3C129F2}"/>
    <dgm:cxn modelId="{D7662FF4-DF13-43F4-B4DB-D6EDD33400B4}" srcId="{1AFE4A6C-B835-4E6D-9BBC-70E62A8516FB}" destId="{E70C60FB-C14C-40F7-A48B-ACB1861DA762}" srcOrd="16" destOrd="0" parTransId="{937A5B9F-EBB6-4F4F-9967-DD2D5CF4BF94}" sibTransId="{2B4C136F-95FB-4A2E-9DE3-650E154277E3}"/>
    <dgm:cxn modelId="{E91653FA-D0A1-E243-B6BC-804268DC6BE5}" type="presOf" srcId="{BF464789-C800-4D90-BBA8-123759A1090E}" destId="{482DC002-0A3E-BC45-92EC-DBD54B4EAFBF}" srcOrd="0" destOrd="0" presId="urn:microsoft.com/office/officeart/2005/8/layout/default"/>
    <dgm:cxn modelId="{58ABEFFF-151B-F84A-8324-13A1B8E335FD}" type="presOf" srcId="{A45B82F9-D727-4077-B8BF-9854BECA9DFD}" destId="{F1C5F293-0F4C-6E4C-87CD-0A430059B35B}" srcOrd="0" destOrd="0" presId="urn:microsoft.com/office/officeart/2005/8/layout/default"/>
    <dgm:cxn modelId="{D2E72C47-9940-0A40-9348-A815F6D8EF85}" type="presParOf" srcId="{2162E0B6-609C-F74F-8285-F09F9899820A}" destId="{44997C84-7FE4-344E-995D-E87E71A778EC}" srcOrd="0" destOrd="0" presId="urn:microsoft.com/office/officeart/2005/8/layout/default"/>
    <dgm:cxn modelId="{D9B52D1F-3582-7A4F-8FA2-6FA10C55A3D0}" type="presParOf" srcId="{2162E0B6-609C-F74F-8285-F09F9899820A}" destId="{15457F01-F352-5343-ADEA-204B15EE5590}" srcOrd="1" destOrd="0" presId="urn:microsoft.com/office/officeart/2005/8/layout/default"/>
    <dgm:cxn modelId="{23F1E2C5-2075-A443-ADC8-284DE162EC60}" type="presParOf" srcId="{2162E0B6-609C-F74F-8285-F09F9899820A}" destId="{1CB5EA97-A880-AF4D-8979-DB64076E1A35}" srcOrd="2" destOrd="0" presId="urn:microsoft.com/office/officeart/2005/8/layout/default"/>
    <dgm:cxn modelId="{F9F451D4-A3AD-734C-A7EB-15742F38038F}" type="presParOf" srcId="{2162E0B6-609C-F74F-8285-F09F9899820A}" destId="{CBD1A410-92D7-054F-9B97-90B032D1C0DF}" srcOrd="3" destOrd="0" presId="urn:microsoft.com/office/officeart/2005/8/layout/default"/>
    <dgm:cxn modelId="{BCBBA244-E522-804B-A37A-261B3A9339BE}" type="presParOf" srcId="{2162E0B6-609C-F74F-8285-F09F9899820A}" destId="{482DC002-0A3E-BC45-92EC-DBD54B4EAFBF}" srcOrd="4" destOrd="0" presId="urn:microsoft.com/office/officeart/2005/8/layout/default"/>
    <dgm:cxn modelId="{FD5CD38D-D0BD-CD44-87BE-CFA52BE8A028}" type="presParOf" srcId="{2162E0B6-609C-F74F-8285-F09F9899820A}" destId="{33F5352A-BB1D-964F-94E5-154217B43596}" srcOrd="5" destOrd="0" presId="urn:microsoft.com/office/officeart/2005/8/layout/default"/>
    <dgm:cxn modelId="{119AA0F7-9071-A54D-8493-B701F8E11E42}" type="presParOf" srcId="{2162E0B6-609C-F74F-8285-F09F9899820A}" destId="{D478A178-2D73-7D49-B7A4-37758A873387}" srcOrd="6" destOrd="0" presId="urn:microsoft.com/office/officeart/2005/8/layout/default"/>
    <dgm:cxn modelId="{37410FBF-10DA-444A-93E6-C5ACF3A306A1}" type="presParOf" srcId="{2162E0B6-609C-F74F-8285-F09F9899820A}" destId="{51C01F97-C01F-5640-B932-3DE8CA8E983F}" srcOrd="7" destOrd="0" presId="urn:microsoft.com/office/officeart/2005/8/layout/default"/>
    <dgm:cxn modelId="{3CA59412-3FB1-4C4F-9D61-4D53364F903F}" type="presParOf" srcId="{2162E0B6-609C-F74F-8285-F09F9899820A}" destId="{88A929B4-ADCC-EA43-A371-D500292730B2}" srcOrd="8" destOrd="0" presId="urn:microsoft.com/office/officeart/2005/8/layout/default"/>
    <dgm:cxn modelId="{75E147BF-B6A9-5849-834D-57AD6636CD7B}" type="presParOf" srcId="{2162E0B6-609C-F74F-8285-F09F9899820A}" destId="{09AA52E2-3756-BE4A-A7D7-3F92CF0E5C2C}" srcOrd="9" destOrd="0" presId="urn:microsoft.com/office/officeart/2005/8/layout/default"/>
    <dgm:cxn modelId="{B3BEA4FB-45AC-B744-9D02-DF784EDDD82F}" type="presParOf" srcId="{2162E0B6-609C-F74F-8285-F09F9899820A}" destId="{A284A3CC-6949-A943-A80D-5446237ED9CB}" srcOrd="10" destOrd="0" presId="urn:microsoft.com/office/officeart/2005/8/layout/default"/>
    <dgm:cxn modelId="{13E4014C-A74F-5344-94D1-E3C59C04E4A8}" type="presParOf" srcId="{2162E0B6-609C-F74F-8285-F09F9899820A}" destId="{B0086C4E-92B9-054A-933F-B63366FFB350}" srcOrd="11" destOrd="0" presId="urn:microsoft.com/office/officeart/2005/8/layout/default"/>
    <dgm:cxn modelId="{BB27B2F3-D429-8243-B2BF-F6EDCCD204D5}" type="presParOf" srcId="{2162E0B6-609C-F74F-8285-F09F9899820A}" destId="{2C958A41-14C4-1B4F-9D83-10270DB71381}" srcOrd="12" destOrd="0" presId="urn:microsoft.com/office/officeart/2005/8/layout/default"/>
    <dgm:cxn modelId="{F965EBC1-BE28-954B-9CA9-6E7B23FCB861}" type="presParOf" srcId="{2162E0B6-609C-F74F-8285-F09F9899820A}" destId="{D657D16F-8976-3D46-9198-0A45BAD7AAAD}" srcOrd="13" destOrd="0" presId="urn:microsoft.com/office/officeart/2005/8/layout/default"/>
    <dgm:cxn modelId="{AF5B9A90-3D27-2949-B70A-7F691326F358}" type="presParOf" srcId="{2162E0B6-609C-F74F-8285-F09F9899820A}" destId="{2406F517-4DEF-9E44-BB74-6BB6F3ABBBA1}" srcOrd="14" destOrd="0" presId="urn:microsoft.com/office/officeart/2005/8/layout/default"/>
    <dgm:cxn modelId="{99ED694D-5A1F-AB41-A0D3-5520C7D20EAF}" type="presParOf" srcId="{2162E0B6-609C-F74F-8285-F09F9899820A}" destId="{6119A196-CAC9-D44A-B332-F136DC900390}" srcOrd="15" destOrd="0" presId="urn:microsoft.com/office/officeart/2005/8/layout/default"/>
    <dgm:cxn modelId="{8DF2A1EB-17ED-6148-ACE0-7B7BD7677117}" type="presParOf" srcId="{2162E0B6-609C-F74F-8285-F09F9899820A}" destId="{D415BFF8-8515-4541-A9A9-AE1A84D25951}" srcOrd="16" destOrd="0" presId="urn:microsoft.com/office/officeart/2005/8/layout/default"/>
    <dgm:cxn modelId="{0DD5CAAC-53EC-CC4A-8A27-186ABFA03E91}" type="presParOf" srcId="{2162E0B6-609C-F74F-8285-F09F9899820A}" destId="{80A40C39-2A03-2540-861C-3A13D6E395B4}" srcOrd="17" destOrd="0" presId="urn:microsoft.com/office/officeart/2005/8/layout/default"/>
    <dgm:cxn modelId="{BE859D71-BBF8-CC4B-A365-D5511E97992C}" type="presParOf" srcId="{2162E0B6-609C-F74F-8285-F09F9899820A}" destId="{594A6F4C-D9B4-3B4C-8496-76A3EEAC82F0}" srcOrd="18" destOrd="0" presId="urn:microsoft.com/office/officeart/2005/8/layout/default"/>
    <dgm:cxn modelId="{A299D424-7ED6-1F45-92B2-96E04DBABF5C}" type="presParOf" srcId="{2162E0B6-609C-F74F-8285-F09F9899820A}" destId="{4757E5EA-CF80-064B-846D-393F1D6393F7}" srcOrd="19" destOrd="0" presId="urn:microsoft.com/office/officeart/2005/8/layout/default"/>
    <dgm:cxn modelId="{B2EDA73D-D63B-A541-81AF-E9B8B1893C45}" type="presParOf" srcId="{2162E0B6-609C-F74F-8285-F09F9899820A}" destId="{59EE45FA-6B63-DE45-9F20-EF5751AC7BE9}" srcOrd="20" destOrd="0" presId="urn:microsoft.com/office/officeart/2005/8/layout/default"/>
    <dgm:cxn modelId="{FF773A2C-882D-2341-98EC-03AAFD4F3334}" type="presParOf" srcId="{2162E0B6-609C-F74F-8285-F09F9899820A}" destId="{BEB6E325-F15E-564E-9123-D67A058E4875}" srcOrd="21" destOrd="0" presId="urn:microsoft.com/office/officeart/2005/8/layout/default"/>
    <dgm:cxn modelId="{00E66D00-725B-E746-A7EF-0F62E95022F6}" type="presParOf" srcId="{2162E0B6-609C-F74F-8285-F09F9899820A}" destId="{4FBF0326-49AD-D947-8F3E-5FB0987E5318}" srcOrd="22" destOrd="0" presId="urn:microsoft.com/office/officeart/2005/8/layout/default"/>
    <dgm:cxn modelId="{D4227423-D0DF-F74B-BC8A-4D415C7173E2}" type="presParOf" srcId="{2162E0B6-609C-F74F-8285-F09F9899820A}" destId="{EBE4FBA0-431A-7D44-8FA3-5924A904498A}" srcOrd="23" destOrd="0" presId="urn:microsoft.com/office/officeart/2005/8/layout/default"/>
    <dgm:cxn modelId="{03874B36-459D-324B-A1A3-B866EBE2FFC9}" type="presParOf" srcId="{2162E0B6-609C-F74F-8285-F09F9899820A}" destId="{54047BDF-8C79-8D48-A1DA-939517C1B93D}" srcOrd="24" destOrd="0" presId="urn:microsoft.com/office/officeart/2005/8/layout/default"/>
    <dgm:cxn modelId="{576E4A34-575F-AC40-B132-75987D910B8F}" type="presParOf" srcId="{2162E0B6-609C-F74F-8285-F09F9899820A}" destId="{A531AE71-9867-D449-88EF-6CDABD741C99}" srcOrd="25" destOrd="0" presId="urn:microsoft.com/office/officeart/2005/8/layout/default"/>
    <dgm:cxn modelId="{CBA3A5A6-EB56-AA4F-82A7-29E0602A4741}" type="presParOf" srcId="{2162E0B6-609C-F74F-8285-F09F9899820A}" destId="{F1C5F293-0F4C-6E4C-87CD-0A430059B35B}" srcOrd="26" destOrd="0" presId="urn:microsoft.com/office/officeart/2005/8/layout/default"/>
    <dgm:cxn modelId="{E1307A73-C285-984C-8219-FB649C7A460B}" type="presParOf" srcId="{2162E0B6-609C-F74F-8285-F09F9899820A}" destId="{66199974-89C9-D542-8EAB-18203F9840FC}" srcOrd="27" destOrd="0" presId="urn:microsoft.com/office/officeart/2005/8/layout/default"/>
    <dgm:cxn modelId="{48F66A9F-29A4-7441-8D44-9EF15D82CE2B}" type="presParOf" srcId="{2162E0B6-609C-F74F-8285-F09F9899820A}" destId="{F58BC66C-B362-124B-AD84-48B594CAF25D}" srcOrd="28" destOrd="0" presId="urn:microsoft.com/office/officeart/2005/8/layout/default"/>
    <dgm:cxn modelId="{5F9B6BF9-EB3A-674E-B59C-9CC0FD959AD3}" type="presParOf" srcId="{2162E0B6-609C-F74F-8285-F09F9899820A}" destId="{37D96420-3BA3-B445-8D36-FF977B16CE90}" srcOrd="29" destOrd="0" presId="urn:microsoft.com/office/officeart/2005/8/layout/default"/>
    <dgm:cxn modelId="{4FD5D1CC-E049-0445-B663-786F405B5982}" type="presParOf" srcId="{2162E0B6-609C-F74F-8285-F09F9899820A}" destId="{B6AA510E-5E40-6144-9F78-95456C2D11E7}" srcOrd="30" destOrd="0" presId="urn:microsoft.com/office/officeart/2005/8/layout/default"/>
    <dgm:cxn modelId="{EF490576-3085-9C4E-9F8F-E04D72482976}" type="presParOf" srcId="{2162E0B6-609C-F74F-8285-F09F9899820A}" destId="{B76A59D3-7006-1C45-8B29-AE600E71F9FF}" srcOrd="31" destOrd="0" presId="urn:microsoft.com/office/officeart/2005/8/layout/default"/>
    <dgm:cxn modelId="{E97DED6D-4D68-B448-8B22-3A656351031A}" type="presParOf" srcId="{2162E0B6-609C-F74F-8285-F09F9899820A}" destId="{4D42473D-5052-4A46-83C7-88BC37B8D5A1}" srcOrd="32" destOrd="0" presId="urn:microsoft.com/office/officeart/2005/8/layout/default"/>
    <dgm:cxn modelId="{C9C49FBA-1119-1344-A2B9-FDF31E1464C1}" type="presParOf" srcId="{2162E0B6-609C-F74F-8285-F09F9899820A}" destId="{065A8102-4485-2740-B45A-CDF348A6DDBE}" srcOrd="33" destOrd="0" presId="urn:microsoft.com/office/officeart/2005/8/layout/default"/>
    <dgm:cxn modelId="{75C907B9-CCA2-0D44-889C-C11ADFAB34C1}" type="presParOf" srcId="{2162E0B6-609C-F74F-8285-F09F9899820A}" destId="{3E154E09-4748-6043-9856-D97F69EB063F}" srcOrd="34" destOrd="0" presId="urn:microsoft.com/office/officeart/2005/8/layout/default"/>
    <dgm:cxn modelId="{5C1EFC04-5EE4-D24B-9FE7-077A51050D95}" type="presParOf" srcId="{2162E0B6-609C-F74F-8285-F09F9899820A}" destId="{C09F525F-F3BC-B94F-AB20-CA28C7AC4139}" srcOrd="35" destOrd="0" presId="urn:microsoft.com/office/officeart/2005/8/layout/default"/>
    <dgm:cxn modelId="{0324A0B1-932F-E14E-AAF2-F52743302C1D}" type="presParOf" srcId="{2162E0B6-609C-F74F-8285-F09F9899820A}" destId="{53795707-FD0E-9249-BFFA-B7328E2989DB}" srcOrd="36" destOrd="0" presId="urn:microsoft.com/office/officeart/2005/8/layout/default"/>
    <dgm:cxn modelId="{D37F2343-EB18-2D41-96B7-0FD0056F0750}" type="presParOf" srcId="{2162E0B6-609C-F74F-8285-F09F9899820A}" destId="{97914CF0-4973-6B4A-A367-7E3136A21909}" srcOrd="37" destOrd="0" presId="urn:microsoft.com/office/officeart/2005/8/layout/default"/>
    <dgm:cxn modelId="{3F6D0A37-D88E-974A-990D-0430D5685ABD}" type="presParOf" srcId="{2162E0B6-609C-F74F-8285-F09F9899820A}" destId="{5B9025B5-4256-7941-8B87-12ED077C2D56}"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143762-2777-497F-A7A0-0ECCF640B1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0506BB-B48E-4AF4-BBA9-CA59755F1253}">
      <dgm:prSet/>
      <dgm:spPr/>
      <dgm:t>
        <a:bodyPr/>
        <a:lstStyle/>
        <a:p>
          <a:r>
            <a:rPr lang="en-GB"/>
            <a:t>Local Provision of Youth Justice Services</a:t>
          </a:r>
          <a:endParaRPr lang="en-US"/>
        </a:p>
      </dgm:t>
    </dgm:pt>
    <dgm:pt modelId="{4495CC79-4841-43CA-B78B-472A14DF5EB4}" type="parTrans" cxnId="{284DCD14-BD3D-4120-A936-D9A6CD353445}">
      <dgm:prSet/>
      <dgm:spPr/>
      <dgm:t>
        <a:bodyPr/>
        <a:lstStyle/>
        <a:p>
          <a:endParaRPr lang="en-US"/>
        </a:p>
      </dgm:t>
    </dgm:pt>
    <dgm:pt modelId="{97F3A478-AF4F-4D49-B127-4B73A46C4B0E}" type="sibTrans" cxnId="{284DCD14-BD3D-4120-A936-D9A6CD353445}">
      <dgm:prSet/>
      <dgm:spPr/>
      <dgm:t>
        <a:bodyPr/>
        <a:lstStyle/>
        <a:p>
          <a:endParaRPr lang="en-US"/>
        </a:p>
      </dgm:t>
    </dgm:pt>
    <dgm:pt modelId="{85478095-B32C-4F41-B8BA-63647E5E8E1E}">
      <dgm:prSet/>
      <dgm:spPr/>
      <dgm:t>
        <a:bodyPr/>
        <a:lstStyle/>
        <a:p>
          <a:r>
            <a:rPr lang="en-GB"/>
            <a:t>Youth Offending Teams</a:t>
          </a:r>
          <a:endParaRPr lang="en-US"/>
        </a:p>
      </dgm:t>
    </dgm:pt>
    <dgm:pt modelId="{E9F88EEC-8811-4397-A048-9EE7C87E43E0}" type="parTrans" cxnId="{363CB9E4-DBCD-4DC9-AB07-8F3293F576E9}">
      <dgm:prSet/>
      <dgm:spPr/>
      <dgm:t>
        <a:bodyPr/>
        <a:lstStyle/>
        <a:p>
          <a:endParaRPr lang="en-US"/>
        </a:p>
      </dgm:t>
    </dgm:pt>
    <dgm:pt modelId="{0172875A-FB85-43B1-98AE-0B164093BE65}" type="sibTrans" cxnId="{363CB9E4-DBCD-4DC9-AB07-8F3293F576E9}">
      <dgm:prSet/>
      <dgm:spPr/>
      <dgm:t>
        <a:bodyPr/>
        <a:lstStyle/>
        <a:p>
          <a:endParaRPr lang="en-US"/>
        </a:p>
      </dgm:t>
    </dgm:pt>
    <dgm:pt modelId="{90EEC25B-2878-4429-9736-EBF5F2E305D1}">
      <dgm:prSet/>
      <dgm:spPr/>
      <dgm:t>
        <a:bodyPr/>
        <a:lstStyle/>
        <a:p>
          <a:r>
            <a:rPr lang="en-GB"/>
            <a:t>Youth Justice Plans</a:t>
          </a:r>
          <a:endParaRPr lang="en-US"/>
        </a:p>
      </dgm:t>
    </dgm:pt>
    <dgm:pt modelId="{E98F6F33-2A7A-4AB4-9D42-9F2272C0EA93}" type="parTrans" cxnId="{EE78C891-F50A-4D3E-B4EA-D4A746389C8B}">
      <dgm:prSet/>
      <dgm:spPr/>
      <dgm:t>
        <a:bodyPr/>
        <a:lstStyle/>
        <a:p>
          <a:endParaRPr lang="en-US"/>
        </a:p>
      </dgm:t>
    </dgm:pt>
    <dgm:pt modelId="{31FAF356-9535-46C0-9A26-37F56B56F554}" type="sibTrans" cxnId="{EE78C891-F50A-4D3E-B4EA-D4A746389C8B}">
      <dgm:prSet/>
      <dgm:spPr/>
      <dgm:t>
        <a:bodyPr/>
        <a:lstStyle/>
        <a:p>
          <a:endParaRPr lang="en-US"/>
        </a:p>
      </dgm:t>
    </dgm:pt>
    <dgm:pt modelId="{2AAED569-EA13-43D0-9889-6C9700038929}">
      <dgm:prSet/>
      <dgm:spPr/>
      <dgm:t>
        <a:bodyPr/>
        <a:lstStyle/>
        <a:p>
          <a:r>
            <a:rPr lang="en-GB"/>
            <a:t>The Youth Justice Board</a:t>
          </a:r>
          <a:endParaRPr lang="en-US"/>
        </a:p>
      </dgm:t>
    </dgm:pt>
    <dgm:pt modelId="{D970EBDC-25FB-4ABF-84A7-E7372486E971}" type="parTrans" cxnId="{49730178-28F6-405C-9BEE-D625D0A7553F}">
      <dgm:prSet/>
      <dgm:spPr/>
      <dgm:t>
        <a:bodyPr/>
        <a:lstStyle/>
        <a:p>
          <a:endParaRPr lang="en-US"/>
        </a:p>
      </dgm:t>
    </dgm:pt>
    <dgm:pt modelId="{70F8D0E2-47C1-43E2-B98D-A24BB2A08763}" type="sibTrans" cxnId="{49730178-28F6-405C-9BEE-D625D0A7553F}">
      <dgm:prSet/>
      <dgm:spPr/>
      <dgm:t>
        <a:bodyPr/>
        <a:lstStyle/>
        <a:p>
          <a:endParaRPr lang="en-US"/>
        </a:p>
      </dgm:t>
    </dgm:pt>
    <dgm:pt modelId="{6E557715-67DF-4013-A5EE-A45AD9C00351}">
      <dgm:prSet/>
      <dgm:spPr/>
      <dgm:t>
        <a:bodyPr/>
        <a:lstStyle/>
        <a:p>
          <a:r>
            <a:rPr lang="en-GB"/>
            <a:t>Youth Courts</a:t>
          </a:r>
          <a:endParaRPr lang="en-US"/>
        </a:p>
      </dgm:t>
    </dgm:pt>
    <dgm:pt modelId="{A9229387-5012-48B3-8D5E-7409D0F60E37}" type="parTrans" cxnId="{EAC4C43F-3CED-4B5D-AB06-3E14D779DED1}">
      <dgm:prSet/>
      <dgm:spPr/>
      <dgm:t>
        <a:bodyPr/>
        <a:lstStyle/>
        <a:p>
          <a:endParaRPr lang="en-US"/>
        </a:p>
      </dgm:t>
    </dgm:pt>
    <dgm:pt modelId="{023FF501-30A7-4AF5-A3BC-AFA7F50A3578}" type="sibTrans" cxnId="{EAC4C43F-3CED-4B5D-AB06-3E14D779DED1}">
      <dgm:prSet/>
      <dgm:spPr/>
      <dgm:t>
        <a:bodyPr/>
        <a:lstStyle/>
        <a:p>
          <a:endParaRPr lang="en-US"/>
        </a:p>
      </dgm:t>
    </dgm:pt>
    <dgm:pt modelId="{71144F73-0BBB-E241-B434-053D75D6E375}" type="pres">
      <dgm:prSet presAssocID="{D4143762-2777-497F-A7A0-0ECCF640B1C6}" presName="vert0" presStyleCnt="0">
        <dgm:presLayoutVars>
          <dgm:dir/>
          <dgm:animOne val="branch"/>
          <dgm:animLvl val="lvl"/>
        </dgm:presLayoutVars>
      </dgm:prSet>
      <dgm:spPr/>
    </dgm:pt>
    <dgm:pt modelId="{9C2A0ADF-7A82-9141-B893-8D3E38D6EC10}" type="pres">
      <dgm:prSet presAssocID="{340506BB-B48E-4AF4-BBA9-CA59755F1253}" presName="thickLine" presStyleLbl="alignNode1" presStyleIdx="0" presStyleCnt="5"/>
      <dgm:spPr/>
    </dgm:pt>
    <dgm:pt modelId="{E3776992-8992-B34C-96B2-6DBECAFED739}" type="pres">
      <dgm:prSet presAssocID="{340506BB-B48E-4AF4-BBA9-CA59755F1253}" presName="horz1" presStyleCnt="0"/>
      <dgm:spPr/>
    </dgm:pt>
    <dgm:pt modelId="{1B99F9EB-8697-1A42-8862-AB5C149A6D1A}" type="pres">
      <dgm:prSet presAssocID="{340506BB-B48E-4AF4-BBA9-CA59755F1253}" presName="tx1" presStyleLbl="revTx" presStyleIdx="0" presStyleCnt="5"/>
      <dgm:spPr/>
    </dgm:pt>
    <dgm:pt modelId="{26CA227E-CDB1-7D41-A90A-1C4F3EFBC802}" type="pres">
      <dgm:prSet presAssocID="{340506BB-B48E-4AF4-BBA9-CA59755F1253}" presName="vert1" presStyleCnt="0"/>
      <dgm:spPr/>
    </dgm:pt>
    <dgm:pt modelId="{9272DE3E-F8FB-0246-AD3F-C409C0BF6AEB}" type="pres">
      <dgm:prSet presAssocID="{85478095-B32C-4F41-B8BA-63647E5E8E1E}" presName="thickLine" presStyleLbl="alignNode1" presStyleIdx="1" presStyleCnt="5"/>
      <dgm:spPr/>
    </dgm:pt>
    <dgm:pt modelId="{324F6128-D91C-0244-81FE-4B6A3A597750}" type="pres">
      <dgm:prSet presAssocID="{85478095-B32C-4F41-B8BA-63647E5E8E1E}" presName="horz1" presStyleCnt="0"/>
      <dgm:spPr/>
    </dgm:pt>
    <dgm:pt modelId="{FDD766CD-6DBF-C14F-83C9-6D7CF039642E}" type="pres">
      <dgm:prSet presAssocID="{85478095-B32C-4F41-B8BA-63647E5E8E1E}" presName="tx1" presStyleLbl="revTx" presStyleIdx="1" presStyleCnt="5"/>
      <dgm:spPr/>
    </dgm:pt>
    <dgm:pt modelId="{0740B156-A056-B144-AB91-143B1FC19758}" type="pres">
      <dgm:prSet presAssocID="{85478095-B32C-4F41-B8BA-63647E5E8E1E}" presName="vert1" presStyleCnt="0"/>
      <dgm:spPr/>
    </dgm:pt>
    <dgm:pt modelId="{15A9E92E-B26F-6249-A9D3-81A2027F3A2A}" type="pres">
      <dgm:prSet presAssocID="{90EEC25B-2878-4429-9736-EBF5F2E305D1}" presName="thickLine" presStyleLbl="alignNode1" presStyleIdx="2" presStyleCnt="5"/>
      <dgm:spPr/>
    </dgm:pt>
    <dgm:pt modelId="{E4855514-C1EF-B04E-AB8F-E3FA622AFFCA}" type="pres">
      <dgm:prSet presAssocID="{90EEC25B-2878-4429-9736-EBF5F2E305D1}" presName="horz1" presStyleCnt="0"/>
      <dgm:spPr/>
    </dgm:pt>
    <dgm:pt modelId="{3F84665F-BF8F-284B-B306-00719B5E6B26}" type="pres">
      <dgm:prSet presAssocID="{90EEC25B-2878-4429-9736-EBF5F2E305D1}" presName="tx1" presStyleLbl="revTx" presStyleIdx="2" presStyleCnt="5"/>
      <dgm:spPr/>
    </dgm:pt>
    <dgm:pt modelId="{ABC7D708-608B-5B4C-81E4-0E700585ED19}" type="pres">
      <dgm:prSet presAssocID="{90EEC25B-2878-4429-9736-EBF5F2E305D1}" presName="vert1" presStyleCnt="0"/>
      <dgm:spPr/>
    </dgm:pt>
    <dgm:pt modelId="{6945918C-13B7-924F-BFA7-B2D1A182545E}" type="pres">
      <dgm:prSet presAssocID="{2AAED569-EA13-43D0-9889-6C9700038929}" presName="thickLine" presStyleLbl="alignNode1" presStyleIdx="3" presStyleCnt="5"/>
      <dgm:spPr/>
    </dgm:pt>
    <dgm:pt modelId="{E5F7C550-D171-A64A-B104-FA3C2796C8ED}" type="pres">
      <dgm:prSet presAssocID="{2AAED569-EA13-43D0-9889-6C9700038929}" presName="horz1" presStyleCnt="0"/>
      <dgm:spPr/>
    </dgm:pt>
    <dgm:pt modelId="{12DD14FC-EA6D-7743-8493-052CD3BB5B68}" type="pres">
      <dgm:prSet presAssocID="{2AAED569-EA13-43D0-9889-6C9700038929}" presName="tx1" presStyleLbl="revTx" presStyleIdx="3" presStyleCnt="5"/>
      <dgm:spPr/>
    </dgm:pt>
    <dgm:pt modelId="{12DF3BA6-1D98-BD42-9504-3EAA7CB810D5}" type="pres">
      <dgm:prSet presAssocID="{2AAED569-EA13-43D0-9889-6C9700038929}" presName="vert1" presStyleCnt="0"/>
      <dgm:spPr/>
    </dgm:pt>
    <dgm:pt modelId="{E7B427C1-3F69-184E-83BC-44C6314A2041}" type="pres">
      <dgm:prSet presAssocID="{6E557715-67DF-4013-A5EE-A45AD9C00351}" presName="thickLine" presStyleLbl="alignNode1" presStyleIdx="4" presStyleCnt="5"/>
      <dgm:spPr/>
    </dgm:pt>
    <dgm:pt modelId="{685FCBAF-1614-CE46-80D9-6AA5E515E45B}" type="pres">
      <dgm:prSet presAssocID="{6E557715-67DF-4013-A5EE-A45AD9C00351}" presName="horz1" presStyleCnt="0"/>
      <dgm:spPr/>
    </dgm:pt>
    <dgm:pt modelId="{3AB84F1F-CF64-694D-ADA0-F18CCCDE99F5}" type="pres">
      <dgm:prSet presAssocID="{6E557715-67DF-4013-A5EE-A45AD9C00351}" presName="tx1" presStyleLbl="revTx" presStyleIdx="4" presStyleCnt="5"/>
      <dgm:spPr/>
    </dgm:pt>
    <dgm:pt modelId="{E038562D-31B1-A64B-AA29-0129620D69BB}" type="pres">
      <dgm:prSet presAssocID="{6E557715-67DF-4013-A5EE-A45AD9C00351}" presName="vert1" presStyleCnt="0"/>
      <dgm:spPr/>
    </dgm:pt>
  </dgm:ptLst>
  <dgm:cxnLst>
    <dgm:cxn modelId="{284DCD14-BD3D-4120-A936-D9A6CD353445}" srcId="{D4143762-2777-497F-A7A0-0ECCF640B1C6}" destId="{340506BB-B48E-4AF4-BBA9-CA59755F1253}" srcOrd="0" destOrd="0" parTransId="{4495CC79-4841-43CA-B78B-472A14DF5EB4}" sibTransId="{97F3A478-AF4F-4D49-B127-4B73A46C4B0E}"/>
    <dgm:cxn modelId="{ADDFE821-4442-FC4E-A003-AA84626E35EE}" type="presOf" srcId="{90EEC25B-2878-4429-9736-EBF5F2E305D1}" destId="{3F84665F-BF8F-284B-B306-00719B5E6B26}" srcOrd="0" destOrd="0" presId="urn:microsoft.com/office/officeart/2008/layout/LinedList"/>
    <dgm:cxn modelId="{EAC4C43F-3CED-4B5D-AB06-3E14D779DED1}" srcId="{D4143762-2777-497F-A7A0-0ECCF640B1C6}" destId="{6E557715-67DF-4013-A5EE-A45AD9C00351}" srcOrd="4" destOrd="0" parTransId="{A9229387-5012-48B3-8D5E-7409D0F60E37}" sibTransId="{023FF501-30A7-4AF5-A3BC-AFA7F50A3578}"/>
    <dgm:cxn modelId="{24586963-2749-2945-853F-552CC0468F8E}" type="presOf" srcId="{340506BB-B48E-4AF4-BBA9-CA59755F1253}" destId="{1B99F9EB-8697-1A42-8862-AB5C149A6D1A}" srcOrd="0" destOrd="0" presId="urn:microsoft.com/office/officeart/2008/layout/LinedList"/>
    <dgm:cxn modelId="{49730178-28F6-405C-9BEE-D625D0A7553F}" srcId="{D4143762-2777-497F-A7A0-0ECCF640B1C6}" destId="{2AAED569-EA13-43D0-9889-6C9700038929}" srcOrd="3" destOrd="0" parTransId="{D970EBDC-25FB-4ABF-84A7-E7372486E971}" sibTransId="{70F8D0E2-47C1-43E2-B98D-A24BB2A08763}"/>
    <dgm:cxn modelId="{EE78C891-F50A-4D3E-B4EA-D4A746389C8B}" srcId="{D4143762-2777-497F-A7A0-0ECCF640B1C6}" destId="{90EEC25B-2878-4429-9736-EBF5F2E305D1}" srcOrd="2" destOrd="0" parTransId="{E98F6F33-2A7A-4AB4-9D42-9F2272C0EA93}" sibTransId="{31FAF356-9535-46C0-9A26-37F56B56F554}"/>
    <dgm:cxn modelId="{6616DEA4-9ED5-804D-B78B-8DA3124AC4B7}" type="presOf" srcId="{2AAED569-EA13-43D0-9889-6C9700038929}" destId="{12DD14FC-EA6D-7743-8493-052CD3BB5B68}" srcOrd="0" destOrd="0" presId="urn:microsoft.com/office/officeart/2008/layout/LinedList"/>
    <dgm:cxn modelId="{E31B4DB2-0E58-7A40-9330-05C6690B292A}" type="presOf" srcId="{D4143762-2777-497F-A7A0-0ECCF640B1C6}" destId="{71144F73-0BBB-E241-B434-053D75D6E375}" srcOrd="0" destOrd="0" presId="urn:microsoft.com/office/officeart/2008/layout/LinedList"/>
    <dgm:cxn modelId="{76E8D4D3-B7B6-5540-AF26-13CAC0C34AFC}" type="presOf" srcId="{6E557715-67DF-4013-A5EE-A45AD9C00351}" destId="{3AB84F1F-CF64-694D-ADA0-F18CCCDE99F5}" srcOrd="0" destOrd="0" presId="urn:microsoft.com/office/officeart/2008/layout/LinedList"/>
    <dgm:cxn modelId="{2DAC67D4-EE90-4448-AAE4-4CE738CC2FAD}" type="presOf" srcId="{85478095-B32C-4F41-B8BA-63647E5E8E1E}" destId="{FDD766CD-6DBF-C14F-83C9-6D7CF039642E}" srcOrd="0" destOrd="0" presId="urn:microsoft.com/office/officeart/2008/layout/LinedList"/>
    <dgm:cxn modelId="{363CB9E4-DBCD-4DC9-AB07-8F3293F576E9}" srcId="{D4143762-2777-497F-A7A0-0ECCF640B1C6}" destId="{85478095-B32C-4F41-B8BA-63647E5E8E1E}" srcOrd="1" destOrd="0" parTransId="{E9F88EEC-8811-4397-A048-9EE7C87E43E0}" sibTransId="{0172875A-FB85-43B1-98AE-0B164093BE65}"/>
    <dgm:cxn modelId="{C463B03D-CF02-414C-8A60-147891F04803}" type="presParOf" srcId="{71144F73-0BBB-E241-B434-053D75D6E375}" destId="{9C2A0ADF-7A82-9141-B893-8D3E38D6EC10}" srcOrd="0" destOrd="0" presId="urn:microsoft.com/office/officeart/2008/layout/LinedList"/>
    <dgm:cxn modelId="{EEC1DC65-135B-9A4D-9BCD-68AC30E32391}" type="presParOf" srcId="{71144F73-0BBB-E241-B434-053D75D6E375}" destId="{E3776992-8992-B34C-96B2-6DBECAFED739}" srcOrd="1" destOrd="0" presId="urn:microsoft.com/office/officeart/2008/layout/LinedList"/>
    <dgm:cxn modelId="{9892E2C3-48D1-7848-9219-BDA97E9DAAC7}" type="presParOf" srcId="{E3776992-8992-B34C-96B2-6DBECAFED739}" destId="{1B99F9EB-8697-1A42-8862-AB5C149A6D1A}" srcOrd="0" destOrd="0" presId="urn:microsoft.com/office/officeart/2008/layout/LinedList"/>
    <dgm:cxn modelId="{42549F70-1F13-994C-A199-05470D6E71B3}" type="presParOf" srcId="{E3776992-8992-B34C-96B2-6DBECAFED739}" destId="{26CA227E-CDB1-7D41-A90A-1C4F3EFBC802}" srcOrd="1" destOrd="0" presId="urn:microsoft.com/office/officeart/2008/layout/LinedList"/>
    <dgm:cxn modelId="{50E4FFC3-7EFB-AB49-8143-60263F13A18D}" type="presParOf" srcId="{71144F73-0BBB-E241-B434-053D75D6E375}" destId="{9272DE3E-F8FB-0246-AD3F-C409C0BF6AEB}" srcOrd="2" destOrd="0" presId="urn:microsoft.com/office/officeart/2008/layout/LinedList"/>
    <dgm:cxn modelId="{629CC496-21DE-D040-8EC8-E8B36DD1C9C3}" type="presParOf" srcId="{71144F73-0BBB-E241-B434-053D75D6E375}" destId="{324F6128-D91C-0244-81FE-4B6A3A597750}" srcOrd="3" destOrd="0" presId="urn:microsoft.com/office/officeart/2008/layout/LinedList"/>
    <dgm:cxn modelId="{F2BEEF9F-FC5B-0C4C-AC15-19BDDCC6EB91}" type="presParOf" srcId="{324F6128-D91C-0244-81FE-4B6A3A597750}" destId="{FDD766CD-6DBF-C14F-83C9-6D7CF039642E}" srcOrd="0" destOrd="0" presId="urn:microsoft.com/office/officeart/2008/layout/LinedList"/>
    <dgm:cxn modelId="{1E0EC37D-D2AC-9848-97B6-D72A58CBC7A9}" type="presParOf" srcId="{324F6128-D91C-0244-81FE-4B6A3A597750}" destId="{0740B156-A056-B144-AB91-143B1FC19758}" srcOrd="1" destOrd="0" presId="urn:microsoft.com/office/officeart/2008/layout/LinedList"/>
    <dgm:cxn modelId="{45427B03-8246-F548-86AF-31E86D1165CB}" type="presParOf" srcId="{71144F73-0BBB-E241-B434-053D75D6E375}" destId="{15A9E92E-B26F-6249-A9D3-81A2027F3A2A}" srcOrd="4" destOrd="0" presId="urn:microsoft.com/office/officeart/2008/layout/LinedList"/>
    <dgm:cxn modelId="{87BE7226-5687-B44C-A3B7-896CE8C9EAA9}" type="presParOf" srcId="{71144F73-0BBB-E241-B434-053D75D6E375}" destId="{E4855514-C1EF-B04E-AB8F-E3FA622AFFCA}" srcOrd="5" destOrd="0" presId="urn:microsoft.com/office/officeart/2008/layout/LinedList"/>
    <dgm:cxn modelId="{C800DFB4-341F-1A4E-8A90-DF11373A9026}" type="presParOf" srcId="{E4855514-C1EF-B04E-AB8F-E3FA622AFFCA}" destId="{3F84665F-BF8F-284B-B306-00719B5E6B26}" srcOrd="0" destOrd="0" presId="urn:microsoft.com/office/officeart/2008/layout/LinedList"/>
    <dgm:cxn modelId="{3F34D3DB-87BC-2E45-8475-756BD6FB381F}" type="presParOf" srcId="{E4855514-C1EF-B04E-AB8F-E3FA622AFFCA}" destId="{ABC7D708-608B-5B4C-81E4-0E700585ED19}" srcOrd="1" destOrd="0" presId="urn:microsoft.com/office/officeart/2008/layout/LinedList"/>
    <dgm:cxn modelId="{11E8EF9B-03EA-5F40-8020-F050DE4E26A4}" type="presParOf" srcId="{71144F73-0BBB-E241-B434-053D75D6E375}" destId="{6945918C-13B7-924F-BFA7-B2D1A182545E}" srcOrd="6" destOrd="0" presId="urn:microsoft.com/office/officeart/2008/layout/LinedList"/>
    <dgm:cxn modelId="{22653441-5693-9E40-9557-CF683DF7BCBF}" type="presParOf" srcId="{71144F73-0BBB-E241-B434-053D75D6E375}" destId="{E5F7C550-D171-A64A-B104-FA3C2796C8ED}" srcOrd="7" destOrd="0" presId="urn:microsoft.com/office/officeart/2008/layout/LinedList"/>
    <dgm:cxn modelId="{7799ED06-03C8-C14D-B960-96E6C9D74745}" type="presParOf" srcId="{E5F7C550-D171-A64A-B104-FA3C2796C8ED}" destId="{12DD14FC-EA6D-7743-8493-052CD3BB5B68}" srcOrd="0" destOrd="0" presId="urn:microsoft.com/office/officeart/2008/layout/LinedList"/>
    <dgm:cxn modelId="{BDE12181-65E5-5D43-B707-559CC9DEC783}" type="presParOf" srcId="{E5F7C550-D171-A64A-B104-FA3C2796C8ED}" destId="{12DF3BA6-1D98-BD42-9504-3EAA7CB810D5}" srcOrd="1" destOrd="0" presId="urn:microsoft.com/office/officeart/2008/layout/LinedList"/>
    <dgm:cxn modelId="{8650993C-7795-ED44-B004-F70732C7A8EA}" type="presParOf" srcId="{71144F73-0BBB-E241-B434-053D75D6E375}" destId="{E7B427C1-3F69-184E-83BC-44C6314A2041}" srcOrd="8" destOrd="0" presId="urn:microsoft.com/office/officeart/2008/layout/LinedList"/>
    <dgm:cxn modelId="{624B01DE-7FF3-2B47-9BEC-B7796EA87187}" type="presParOf" srcId="{71144F73-0BBB-E241-B434-053D75D6E375}" destId="{685FCBAF-1614-CE46-80D9-6AA5E515E45B}" srcOrd="9" destOrd="0" presId="urn:microsoft.com/office/officeart/2008/layout/LinedList"/>
    <dgm:cxn modelId="{0988F82C-3D0F-7749-B835-9E6AB3B1EEE5}" type="presParOf" srcId="{685FCBAF-1614-CE46-80D9-6AA5E515E45B}" destId="{3AB84F1F-CF64-694D-ADA0-F18CCCDE99F5}" srcOrd="0" destOrd="0" presId="urn:microsoft.com/office/officeart/2008/layout/LinedList"/>
    <dgm:cxn modelId="{199898DE-8223-C040-A889-C0CF221FB40A}" type="presParOf" srcId="{685FCBAF-1614-CE46-80D9-6AA5E515E45B}" destId="{E038562D-31B1-A64B-AA29-0129620D69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EB965F-1307-405E-9736-9CD52FBED928}"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C4FA0F64-E422-49FE-85BF-D2040DD87DB9}">
      <dgm:prSet/>
      <dgm:spPr/>
      <dgm:t>
        <a:bodyPr/>
        <a:lstStyle/>
        <a:p>
          <a:r>
            <a:rPr lang="en-GB" baseline="0" dirty="0"/>
            <a:t>A statutory community-based order whereby the court ‘refers’ the child to a youth offender panel.</a:t>
          </a:r>
          <a:endParaRPr lang="en-US" dirty="0"/>
        </a:p>
      </dgm:t>
    </dgm:pt>
    <dgm:pt modelId="{B12C7946-B230-4BD3-9DC2-FE46F0A6B6B7}" type="parTrans" cxnId="{94DD5CC9-C134-4656-9B9B-498F46BE9435}">
      <dgm:prSet/>
      <dgm:spPr/>
      <dgm:t>
        <a:bodyPr/>
        <a:lstStyle/>
        <a:p>
          <a:endParaRPr lang="en-US"/>
        </a:p>
      </dgm:t>
    </dgm:pt>
    <dgm:pt modelId="{A02A8EE6-454C-4676-BA5E-777CE167E24B}" type="sibTrans" cxnId="{94DD5CC9-C134-4656-9B9B-498F46BE9435}">
      <dgm:prSet/>
      <dgm:spPr/>
      <dgm:t>
        <a:bodyPr/>
        <a:lstStyle/>
        <a:p>
          <a:endParaRPr lang="en-US"/>
        </a:p>
      </dgm:t>
    </dgm:pt>
    <dgm:pt modelId="{D9CA48EC-8DFA-4D8B-AD1F-54EEFEAA692F}">
      <dgm:prSet/>
      <dgm:spPr/>
      <dgm:t>
        <a:bodyPr/>
        <a:lstStyle/>
        <a:p>
          <a:r>
            <a:rPr lang="en-GB" baseline="0"/>
            <a:t>The panel along with the child agree on a contract of work.</a:t>
          </a:r>
          <a:endParaRPr lang="en-US"/>
        </a:p>
      </dgm:t>
    </dgm:pt>
    <dgm:pt modelId="{0F91CA76-59E3-4BCB-9D43-8ED1A63FF74B}" type="parTrans" cxnId="{6571E811-576B-4135-9BCD-300A6811C085}">
      <dgm:prSet/>
      <dgm:spPr/>
      <dgm:t>
        <a:bodyPr/>
        <a:lstStyle/>
        <a:p>
          <a:endParaRPr lang="en-US"/>
        </a:p>
      </dgm:t>
    </dgm:pt>
    <dgm:pt modelId="{636C8767-A8E7-44C4-8D77-521210C859E4}" type="sibTrans" cxnId="{6571E811-576B-4135-9BCD-300A6811C085}">
      <dgm:prSet/>
      <dgm:spPr/>
      <dgm:t>
        <a:bodyPr/>
        <a:lstStyle/>
        <a:p>
          <a:endParaRPr lang="en-US"/>
        </a:p>
      </dgm:t>
    </dgm:pt>
    <dgm:pt modelId="{67A5C4E8-1654-455F-89BF-03CF3597D2F5}">
      <dgm:prSet/>
      <dgm:spPr/>
      <dgm:t>
        <a:bodyPr/>
        <a:lstStyle/>
        <a:p>
          <a:r>
            <a:rPr lang="en-GB" baseline="0"/>
            <a:t>Focus on restorative justice.</a:t>
          </a:r>
          <a:endParaRPr lang="en-US"/>
        </a:p>
      </dgm:t>
    </dgm:pt>
    <dgm:pt modelId="{6DD309A3-0C90-4DB1-BB9E-D25C73DE4FEC}" type="parTrans" cxnId="{9A90DDD8-0480-4C5A-A490-FA3A8F2901D4}">
      <dgm:prSet/>
      <dgm:spPr/>
      <dgm:t>
        <a:bodyPr/>
        <a:lstStyle/>
        <a:p>
          <a:endParaRPr lang="en-US"/>
        </a:p>
      </dgm:t>
    </dgm:pt>
    <dgm:pt modelId="{BCB9ECE2-662B-4D26-A074-1357403B09C4}" type="sibTrans" cxnId="{9A90DDD8-0480-4C5A-A490-FA3A8F2901D4}">
      <dgm:prSet/>
      <dgm:spPr/>
      <dgm:t>
        <a:bodyPr/>
        <a:lstStyle/>
        <a:p>
          <a:endParaRPr lang="en-US"/>
        </a:p>
      </dgm:t>
    </dgm:pt>
    <dgm:pt modelId="{EFBF785A-9E03-4B4F-9CC2-07866EA13232}">
      <dgm:prSet/>
      <dgm:spPr/>
      <dgm:t>
        <a:bodyPr/>
        <a:lstStyle/>
        <a:p>
          <a:r>
            <a:rPr lang="en-GB" baseline="0"/>
            <a:t>Supports young offender to positive and offence free future.</a:t>
          </a:r>
          <a:endParaRPr lang="en-US"/>
        </a:p>
      </dgm:t>
    </dgm:pt>
    <dgm:pt modelId="{E9575F3F-91F1-4CBC-8C4E-3D2C12AE1D1D}" type="parTrans" cxnId="{09A0604D-466F-44D0-BB34-2FCEDB34A3EA}">
      <dgm:prSet/>
      <dgm:spPr/>
      <dgm:t>
        <a:bodyPr/>
        <a:lstStyle/>
        <a:p>
          <a:endParaRPr lang="en-US"/>
        </a:p>
      </dgm:t>
    </dgm:pt>
    <dgm:pt modelId="{B413D7D5-AD4B-4104-AC25-45152AF8597F}" type="sibTrans" cxnId="{09A0604D-466F-44D0-BB34-2FCEDB34A3EA}">
      <dgm:prSet/>
      <dgm:spPr/>
      <dgm:t>
        <a:bodyPr/>
        <a:lstStyle/>
        <a:p>
          <a:endParaRPr lang="en-US"/>
        </a:p>
      </dgm:t>
    </dgm:pt>
    <dgm:pt modelId="{642D1D47-0A34-4F44-803E-FF5591DC40BE}" type="pres">
      <dgm:prSet presAssocID="{8CEB965F-1307-405E-9736-9CD52FBED928}" presName="linear" presStyleCnt="0">
        <dgm:presLayoutVars>
          <dgm:animLvl val="lvl"/>
          <dgm:resizeHandles val="exact"/>
        </dgm:presLayoutVars>
      </dgm:prSet>
      <dgm:spPr/>
    </dgm:pt>
    <dgm:pt modelId="{88BDEF9E-FC91-1C4E-8160-F510A20C38DC}" type="pres">
      <dgm:prSet presAssocID="{C4FA0F64-E422-49FE-85BF-D2040DD87DB9}" presName="parentText" presStyleLbl="node1" presStyleIdx="0" presStyleCnt="4">
        <dgm:presLayoutVars>
          <dgm:chMax val="0"/>
          <dgm:bulletEnabled val="1"/>
        </dgm:presLayoutVars>
      </dgm:prSet>
      <dgm:spPr/>
    </dgm:pt>
    <dgm:pt modelId="{1DCDDD62-63E1-554B-ADFE-D4B41FFCAF0C}" type="pres">
      <dgm:prSet presAssocID="{A02A8EE6-454C-4676-BA5E-777CE167E24B}" presName="spacer" presStyleCnt="0"/>
      <dgm:spPr/>
    </dgm:pt>
    <dgm:pt modelId="{9295E865-E2AE-7840-AFB9-86247934D8E6}" type="pres">
      <dgm:prSet presAssocID="{D9CA48EC-8DFA-4D8B-AD1F-54EEFEAA692F}" presName="parentText" presStyleLbl="node1" presStyleIdx="1" presStyleCnt="4">
        <dgm:presLayoutVars>
          <dgm:chMax val="0"/>
          <dgm:bulletEnabled val="1"/>
        </dgm:presLayoutVars>
      </dgm:prSet>
      <dgm:spPr/>
    </dgm:pt>
    <dgm:pt modelId="{CA75CDE6-14E6-124F-BEE1-64C11D08DB14}" type="pres">
      <dgm:prSet presAssocID="{636C8767-A8E7-44C4-8D77-521210C859E4}" presName="spacer" presStyleCnt="0"/>
      <dgm:spPr/>
    </dgm:pt>
    <dgm:pt modelId="{F7A35D45-921F-2246-9BEA-D2CDC543539F}" type="pres">
      <dgm:prSet presAssocID="{67A5C4E8-1654-455F-89BF-03CF3597D2F5}" presName="parentText" presStyleLbl="node1" presStyleIdx="2" presStyleCnt="4">
        <dgm:presLayoutVars>
          <dgm:chMax val="0"/>
          <dgm:bulletEnabled val="1"/>
        </dgm:presLayoutVars>
      </dgm:prSet>
      <dgm:spPr/>
    </dgm:pt>
    <dgm:pt modelId="{731E0BFF-FFDA-5B46-B357-4E44179DD7F9}" type="pres">
      <dgm:prSet presAssocID="{BCB9ECE2-662B-4D26-A074-1357403B09C4}" presName="spacer" presStyleCnt="0"/>
      <dgm:spPr/>
    </dgm:pt>
    <dgm:pt modelId="{D8A76A60-5A34-8544-A125-74F4473F4E01}" type="pres">
      <dgm:prSet presAssocID="{EFBF785A-9E03-4B4F-9CC2-07866EA13232}" presName="parentText" presStyleLbl="node1" presStyleIdx="3" presStyleCnt="4">
        <dgm:presLayoutVars>
          <dgm:chMax val="0"/>
          <dgm:bulletEnabled val="1"/>
        </dgm:presLayoutVars>
      </dgm:prSet>
      <dgm:spPr/>
    </dgm:pt>
  </dgm:ptLst>
  <dgm:cxnLst>
    <dgm:cxn modelId="{D815FC07-5E52-074F-8B42-D3A63808101F}" type="presOf" srcId="{8CEB965F-1307-405E-9736-9CD52FBED928}" destId="{642D1D47-0A34-4F44-803E-FF5591DC40BE}" srcOrd="0" destOrd="0" presId="urn:microsoft.com/office/officeart/2005/8/layout/vList2"/>
    <dgm:cxn modelId="{6571E811-576B-4135-9BCD-300A6811C085}" srcId="{8CEB965F-1307-405E-9736-9CD52FBED928}" destId="{D9CA48EC-8DFA-4D8B-AD1F-54EEFEAA692F}" srcOrd="1" destOrd="0" parTransId="{0F91CA76-59E3-4BCB-9D43-8ED1A63FF74B}" sibTransId="{636C8767-A8E7-44C4-8D77-521210C859E4}"/>
    <dgm:cxn modelId="{09A0604D-466F-44D0-BB34-2FCEDB34A3EA}" srcId="{8CEB965F-1307-405E-9736-9CD52FBED928}" destId="{EFBF785A-9E03-4B4F-9CC2-07866EA13232}" srcOrd="3" destOrd="0" parTransId="{E9575F3F-91F1-4CBC-8C4E-3D2C12AE1D1D}" sibTransId="{B413D7D5-AD4B-4104-AC25-45152AF8597F}"/>
    <dgm:cxn modelId="{D7B79769-AA74-4A4F-B834-E1290975A780}" type="presOf" srcId="{67A5C4E8-1654-455F-89BF-03CF3597D2F5}" destId="{F7A35D45-921F-2246-9BEA-D2CDC543539F}" srcOrd="0" destOrd="0" presId="urn:microsoft.com/office/officeart/2005/8/layout/vList2"/>
    <dgm:cxn modelId="{02169274-9AB1-EF43-91C2-BCFF8C6417D3}" type="presOf" srcId="{EFBF785A-9E03-4B4F-9CC2-07866EA13232}" destId="{D8A76A60-5A34-8544-A125-74F4473F4E01}" srcOrd="0" destOrd="0" presId="urn:microsoft.com/office/officeart/2005/8/layout/vList2"/>
    <dgm:cxn modelId="{A4ACFF86-5116-C24E-9CD5-9758710FF959}" type="presOf" srcId="{D9CA48EC-8DFA-4D8B-AD1F-54EEFEAA692F}" destId="{9295E865-E2AE-7840-AFB9-86247934D8E6}" srcOrd="0" destOrd="0" presId="urn:microsoft.com/office/officeart/2005/8/layout/vList2"/>
    <dgm:cxn modelId="{DDE70DA0-8355-CB41-A547-1E09967FBE84}" type="presOf" srcId="{C4FA0F64-E422-49FE-85BF-D2040DD87DB9}" destId="{88BDEF9E-FC91-1C4E-8160-F510A20C38DC}" srcOrd="0" destOrd="0" presId="urn:microsoft.com/office/officeart/2005/8/layout/vList2"/>
    <dgm:cxn modelId="{94DD5CC9-C134-4656-9B9B-498F46BE9435}" srcId="{8CEB965F-1307-405E-9736-9CD52FBED928}" destId="{C4FA0F64-E422-49FE-85BF-D2040DD87DB9}" srcOrd="0" destOrd="0" parTransId="{B12C7946-B230-4BD3-9DC2-FE46F0A6B6B7}" sibTransId="{A02A8EE6-454C-4676-BA5E-777CE167E24B}"/>
    <dgm:cxn modelId="{9A90DDD8-0480-4C5A-A490-FA3A8F2901D4}" srcId="{8CEB965F-1307-405E-9736-9CD52FBED928}" destId="{67A5C4E8-1654-455F-89BF-03CF3597D2F5}" srcOrd="2" destOrd="0" parTransId="{6DD309A3-0C90-4DB1-BB9E-D25C73DE4FEC}" sibTransId="{BCB9ECE2-662B-4D26-A074-1357403B09C4}"/>
    <dgm:cxn modelId="{DA742876-F238-8F4E-9231-A5765B189B7D}" type="presParOf" srcId="{642D1D47-0A34-4F44-803E-FF5591DC40BE}" destId="{88BDEF9E-FC91-1C4E-8160-F510A20C38DC}" srcOrd="0" destOrd="0" presId="urn:microsoft.com/office/officeart/2005/8/layout/vList2"/>
    <dgm:cxn modelId="{67F8C8FA-4F10-7643-A25D-BF27CB8E3156}" type="presParOf" srcId="{642D1D47-0A34-4F44-803E-FF5591DC40BE}" destId="{1DCDDD62-63E1-554B-ADFE-D4B41FFCAF0C}" srcOrd="1" destOrd="0" presId="urn:microsoft.com/office/officeart/2005/8/layout/vList2"/>
    <dgm:cxn modelId="{5A28D534-FFE0-5949-A6EE-C49DD21478D8}" type="presParOf" srcId="{642D1D47-0A34-4F44-803E-FF5591DC40BE}" destId="{9295E865-E2AE-7840-AFB9-86247934D8E6}" srcOrd="2" destOrd="0" presId="urn:microsoft.com/office/officeart/2005/8/layout/vList2"/>
    <dgm:cxn modelId="{426B8CCB-BD7C-3047-BFC1-623850A4AA33}" type="presParOf" srcId="{642D1D47-0A34-4F44-803E-FF5591DC40BE}" destId="{CA75CDE6-14E6-124F-BEE1-64C11D08DB14}" srcOrd="3" destOrd="0" presId="urn:microsoft.com/office/officeart/2005/8/layout/vList2"/>
    <dgm:cxn modelId="{569C287A-2FE4-D04D-AFB3-85ABEB092F60}" type="presParOf" srcId="{642D1D47-0A34-4F44-803E-FF5591DC40BE}" destId="{F7A35D45-921F-2246-9BEA-D2CDC543539F}" srcOrd="4" destOrd="0" presId="urn:microsoft.com/office/officeart/2005/8/layout/vList2"/>
    <dgm:cxn modelId="{EF7A3C45-BB2E-154F-B4B6-4D72F5BFEACE}" type="presParOf" srcId="{642D1D47-0A34-4F44-803E-FF5591DC40BE}" destId="{731E0BFF-FFDA-5B46-B357-4E44179DD7F9}" srcOrd="5" destOrd="0" presId="urn:microsoft.com/office/officeart/2005/8/layout/vList2"/>
    <dgm:cxn modelId="{50D6E8C1-D91F-3842-BBE4-98BCCFFC3EC1}" type="presParOf" srcId="{642D1D47-0A34-4F44-803E-FF5591DC40BE}" destId="{D8A76A60-5A34-8544-A125-74F4473F4E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068D75-5568-4A3F-906F-8F20E27B3C5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7FE6A6D7-D7B2-4FB7-A781-BCCFA1913136}">
      <dgm:prSet/>
      <dgm:spPr/>
      <dgm:t>
        <a:bodyPr/>
        <a:lstStyle/>
        <a:p>
          <a:r>
            <a:rPr lang="en-GB" b="1" dirty="0"/>
            <a:t>Parenting Orders.</a:t>
          </a:r>
          <a:br>
            <a:rPr lang="en-GB" dirty="0"/>
          </a:br>
          <a:r>
            <a:rPr lang="en-GB" dirty="0"/>
            <a:t>-</a:t>
          </a:r>
          <a:r>
            <a:rPr lang="en-GB" i="1" dirty="0"/>
            <a:t>To support and assist in the development of skills for parents and carers to deal with difficult or challenging behaviour of their children. </a:t>
          </a:r>
          <a:endParaRPr lang="en-US" dirty="0"/>
        </a:p>
      </dgm:t>
    </dgm:pt>
    <dgm:pt modelId="{4C01EE0C-5A7B-4D9D-B5F6-BE678BA5927D}" type="parTrans" cxnId="{A6EBC939-141E-4991-BC4A-D4BD0612D6C7}">
      <dgm:prSet/>
      <dgm:spPr/>
      <dgm:t>
        <a:bodyPr/>
        <a:lstStyle/>
        <a:p>
          <a:endParaRPr lang="en-US"/>
        </a:p>
      </dgm:t>
    </dgm:pt>
    <dgm:pt modelId="{9F4AE413-AFA2-410B-BC7C-FEE247EED350}" type="sibTrans" cxnId="{A6EBC939-141E-4991-BC4A-D4BD0612D6C7}">
      <dgm:prSet/>
      <dgm:spPr/>
      <dgm:t>
        <a:bodyPr/>
        <a:lstStyle/>
        <a:p>
          <a:endParaRPr lang="en-US"/>
        </a:p>
      </dgm:t>
    </dgm:pt>
    <dgm:pt modelId="{21D72FA1-8785-4B42-AA87-48D6ACD47A97}">
      <dgm:prSet/>
      <dgm:spPr/>
      <dgm:t>
        <a:bodyPr/>
        <a:lstStyle/>
        <a:p>
          <a:r>
            <a:rPr lang="en-GB" b="1" dirty="0"/>
            <a:t>Dispersal of Groups.</a:t>
          </a:r>
          <a:br>
            <a:rPr lang="en-GB" dirty="0"/>
          </a:br>
          <a:r>
            <a:rPr lang="en-GB" dirty="0"/>
            <a:t>-</a:t>
          </a:r>
          <a:r>
            <a:rPr lang="en-GB" i="1" dirty="0"/>
            <a:t>Take home any young person under 16, who is not accompanied by a responsible adult,  who is out on the streets in a dispersal zone between 9pm and 6am </a:t>
          </a:r>
          <a:endParaRPr lang="en-US" dirty="0"/>
        </a:p>
      </dgm:t>
    </dgm:pt>
    <dgm:pt modelId="{EF512DB0-867F-49A2-BCD5-73E9BF7D15D4}" type="parTrans" cxnId="{34533FB3-F3C2-4EAA-AF55-EF02B23740A9}">
      <dgm:prSet/>
      <dgm:spPr/>
      <dgm:t>
        <a:bodyPr/>
        <a:lstStyle/>
        <a:p>
          <a:endParaRPr lang="en-US"/>
        </a:p>
      </dgm:t>
    </dgm:pt>
    <dgm:pt modelId="{72156769-40A6-4256-B66A-8674865D7217}" type="sibTrans" cxnId="{34533FB3-F3C2-4EAA-AF55-EF02B23740A9}">
      <dgm:prSet/>
      <dgm:spPr/>
      <dgm:t>
        <a:bodyPr/>
        <a:lstStyle/>
        <a:p>
          <a:endParaRPr lang="en-US"/>
        </a:p>
      </dgm:t>
    </dgm:pt>
    <dgm:pt modelId="{EF7C770E-CBFD-9745-B3FB-0049A4273BA7}" type="pres">
      <dgm:prSet presAssocID="{D6068D75-5568-4A3F-906F-8F20E27B3C53}" presName="diagram" presStyleCnt="0">
        <dgm:presLayoutVars>
          <dgm:dir/>
          <dgm:resizeHandles val="exact"/>
        </dgm:presLayoutVars>
      </dgm:prSet>
      <dgm:spPr/>
    </dgm:pt>
    <dgm:pt modelId="{85414589-E326-D74D-980D-F02BE58DA5BD}" type="pres">
      <dgm:prSet presAssocID="{7FE6A6D7-D7B2-4FB7-A781-BCCFA1913136}" presName="node" presStyleLbl="node1" presStyleIdx="0" presStyleCnt="2">
        <dgm:presLayoutVars>
          <dgm:bulletEnabled val="1"/>
        </dgm:presLayoutVars>
      </dgm:prSet>
      <dgm:spPr/>
    </dgm:pt>
    <dgm:pt modelId="{7DF82E06-1B89-5F4D-BC6A-F9B0B752086C}" type="pres">
      <dgm:prSet presAssocID="{9F4AE413-AFA2-410B-BC7C-FEE247EED350}" presName="sibTrans" presStyleCnt="0"/>
      <dgm:spPr/>
    </dgm:pt>
    <dgm:pt modelId="{60A1079E-04CD-594D-AF4A-5E6E33B9FEF2}" type="pres">
      <dgm:prSet presAssocID="{21D72FA1-8785-4B42-AA87-48D6ACD47A97}" presName="node" presStyleLbl="node1" presStyleIdx="1" presStyleCnt="2">
        <dgm:presLayoutVars>
          <dgm:bulletEnabled val="1"/>
        </dgm:presLayoutVars>
      </dgm:prSet>
      <dgm:spPr/>
    </dgm:pt>
  </dgm:ptLst>
  <dgm:cxnLst>
    <dgm:cxn modelId="{A6EBC939-141E-4991-BC4A-D4BD0612D6C7}" srcId="{D6068D75-5568-4A3F-906F-8F20E27B3C53}" destId="{7FE6A6D7-D7B2-4FB7-A781-BCCFA1913136}" srcOrd="0" destOrd="0" parTransId="{4C01EE0C-5A7B-4D9D-B5F6-BE678BA5927D}" sibTransId="{9F4AE413-AFA2-410B-BC7C-FEE247EED350}"/>
    <dgm:cxn modelId="{B6E6C54C-1688-3C4A-B4B8-98188B4DAFB7}" type="presOf" srcId="{D6068D75-5568-4A3F-906F-8F20E27B3C53}" destId="{EF7C770E-CBFD-9745-B3FB-0049A4273BA7}" srcOrd="0" destOrd="0" presId="urn:microsoft.com/office/officeart/2005/8/layout/default"/>
    <dgm:cxn modelId="{7148D367-BFFD-1C41-937E-92B9D67294D2}" type="presOf" srcId="{21D72FA1-8785-4B42-AA87-48D6ACD47A97}" destId="{60A1079E-04CD-594D-AF4A-5E6E33B9FEF2}" srcOrd="0" destOrd="0" presId="urn:microsoft.com/office/officeart/2005/8/layout/default"/>
    <dgm:cxn modelId="{34533FB3-F3C2-4EAA-AF55-EF02B23740A9}" srcId="{D6068D75-5568-4A3F-906F-8F20E27B3C53}" destId="{21D72FA1-8785-4B42-AA87-48D6ACD47A97}" srcOrd="1" destOrd="0" parTransId="{EF512DB0-867F-49A2-BCD5-73E9BF7D15D4}" sibTransId="{72156769-40A6-4256-B66A-8674865D7217}"/>
    <dgm:cxn modelId="{ADA3F3D3-FED1-EB41-B92C-F22E183D5EC3}" type="presOf" srcId="{7FE6A6D7-D7B2-4FB7-A781-BCCFA1913136}" destId="{85414589-E326-D74D-980D-F02BE58DA5BD}" srcOrd="0" destOrd="0" presId="urn:microsoft.com/office/officeart/2005/8/layout/default"/>
    <dgm:cxn modelId="{A96E6BA3-42D8-4149-98B1-0369CC8FDDA0}" type="presParOf" srcId="{EF7C770E-CBFD-9745-B3FB-0049A4273BA7}" destId="{85414589-E326-D74D-980D-F02BE58DA5BD}" srcOrd="0" destOrd="0" presId="urn:microsoft.com/office/officeart/2005/8/layout/default"/>
    <dgm:cxn modelId="{C98F25F9-392C-344F-B3D1-6EEA6D8EB2E9}" type="presParOf" srcId="{EF7C770E-CBFD-9745-B3FB-0049A4273BA7}" destId="{7DF82E06-1B89-5F4D-BC6A-F9B0B752086C}" srcOrd="1" destOrd="0" presId="urn:microsoft.com/office/officeart/2005/8/layout/default"/>
    <dgm:cxn modelId="{7C38998D-F48C-054F-9F0B-4DE406284003}" type="presParOf" srcId="{EF7C770E-CBFD-9745-B3FB-0049A4273BA7}" destId="{60A1079E-04CD-594D-AF4A-5E6E33B9FEF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C1FDC5-F8EB-4A12-9441-0483C8436359}"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6975121E-AF01-42C4-9683-81B5968AF33D}">
      <dgm:prSet/>
      <dgm:spPr/>
      <dgm:t>
        <a:bodyPr/>
        <a:lstStyle/>
        <a:p>
          <a:r>
            <a:rPr lang="en-GB" dirty="0"/>
            <a:t>Referral Orders.</a:t>
          </a:r>
          <a:endParaRPr lang="en-US" dirty="0"/>
        </a:p>
      </dgm:t>
    </dgm:pt>
    <dgm:pt modelId="{6C3C23BF-9033-47DB-B344-578F4B3BA5EF}" type="parTrans" cxnId="{20CA385E-2884-4353-A2A1-E03EF3860597}">
      <dgm:prSet/>
      <dgm:spPr/>
      <dgm:t>
        <a:bodyPr/>
        <a:lstStyle/>
        <a:p>
          <a:endParaRPr lang="en-US"/>
        </a:p>
      </dgm:t>
    </dgm:pt>
    <dgm:pt modelId="{CC15D321-92C0-4902-886D-59B4B26D2B75}" type="sibTrans" cxnId="{20CA385E-2884-4353-A2A1-E03EF3860597}">
      <dgm:prSet/>
      <dgm:spPr/>
      <dgm:t>
        <a:bodyPr/>
        <a:lstStyle/>
        <a:p>
          <a:endParaRPr lang="en-US"/>
        </a:p>
      </dgm:t>
    </dgm:pt>
    <dgm:pt modelId="{308625CC-9924-4FDE-BFA1-07F1B7AE876D}">
      <dgm:prSet/>
      <dgm:spPr/>
      <dgm:t>
        <a:bodyPr/>
        <a:lstStyle/>
        <a:p>
          <a:r>
            <a:rPr lang="en-GB" dirty="0"/>
            <a:t>Youth Rehabilitation Orders.</a:t>
          </a:r>
          <a:endParaRPr lang="en-US" dirty="0"/>
        </a:p>
      </dgm:t>
    </dgm:pt>
    <dgm:pt modelId="{40068AA3-6B97-42BC-9CFB-208443BE89D2}" type="parTrans" cxnId="{CC7EA36B-45C1-4DFC-A4BF-C4EEE7F8FE87}">
      <dgm:prSet/>
      <dgm:spPr/>
      <dgm:t>
        <a:bodyPr/>
        <a:lstStyle/>
        <a:p>
          <a:endParaRPr lang="en-US"/>
        </a:p>
      </dgm:t>
    </dgm:pt>
    <dgm:pt modelId="{7B2E1963-8BCE-4FB6-A592-8D9701743DDA}" type="sibTrans" cxnId="{CC7EA36B-45C1-4DFC-A4BF-C4EEE7F8FE87}">
      <dgm:prSet/>
      <dgm:spPr/>
      <dgm:t>
        <a:bodyPr/>
        <a:lstStyle/>
        <a:p>
          <a:endParaRPr lang="en-US"/>
        </a:p>
      </dgm:t>
    </dgm:pt>
    <dgm:pt modelId="{D4F1A6D3-0C96-416F-BF24-7F7EA103075A}">
      <dgm:prSet/>
      <dgm:spPr/>
      <dgm:t>
        <a:bodyPr/>
        <a:lstStyle/>
        <a:p>
          <a:r>
            <a:rPr lang="en-GB"/>
            <a:t>Detention and Training Orders.</a:t>
          </a:r>
          <a:endParaRPr lang="en-US"/>
        </a:p>
      </dgm:t>
    </dgm:pt>
    <dgm:pt modelId="{772CA477-8B92-489F-A45D-88A06826E4E9}" type="parTrans" cxnId="{D943A003-A5D6-4FFE-81AA-B2696E068E10}">
      <dgm:prSet/>
      <dgm:spPr/>
      <dgm:t>
        <a:bodyPr/>
        <a:lstStyle/>
        <a:p>
          <a:endParaRPr lang="en-US"/>
        </a:p>
      </dgm:t>
    </dgm:pt>
    <dgm:pt modelId="{F3C137D3-C96B-4D44-B596-EAE9FE7D5AD2}" type="sibTrans" cxnId="{D943A003-A5D6-4FFE-81AA-B2696E068E10}">
      <dgm:prSet/>
      <dgm:spPr/>
      <dgm:t>
        <a:bodyPr/>
        <a:lstStyle/>
        <a:p>
          <a:endParaRPr lang="en-US"/>
        </a:p>
      </dgm:t>
    </dgm:pt>
    <dgm:pt modelId="{F6275BFB-2AEF-CC4C-A66C-30F9F202C931}" type="pres">
      <dgm:prSet presAssocID="{80C1FDC5-F8EB-4A12-9441-0483C8436359}" presName="diagram" presStyleCnt="0">
        <dgm:presLayoutVars>
          <dgm:dir/>
          <dgm:resizeHandles val="exact"/>
        </dgm:presLayoutVars>
      </dgm:prSet>
      <dgm:spPr/>
    </dgm:pt>
    <dgm:pt modelId="{7B996428-D8D1-0541-AA91-A40069B8249E}" type="pres">
      <dgm:prSet presAssocID="{6975121E-AF01-42C4-9683-81B5968AF33D}" presName="node" presStyleLbl="node1" presStyleIdx="0" presStyleCnt="3">
        <dgm:presLayoutVars>
          <dgm:bulletEnabled val="1"/>
        </dgm:presLayoutVars>
      </dgm:prSet>
      <dgm:spPr/>
    </dgm:pt>
    <dgm:pt modelId="{9BE63722-518E-4D40-84F7-7B54E388A163}" type="pres">
      <dgm:prSet presAssocID="{CC15D321-92C0-4902-886D-59B4B26D2B75}" presName="sibTrans" presStyleCnt="0"/>
      <dgm:spPr/>
    </dgm:pt>
    <dgm:pt modelId="{664E2829-9BAE-7D44-B024-6E7E46E7C555}" type="pres">
      <dgm:prSet presAssocID="{308625CC-9924-4FDE-BFA1-07F1B7AE876D}" presName="node" presStyleLbl="node1" presStyleIdx="1" presStyleCnt="3">
        <dgm:presLayoutVars>
          <dgm:bulletEnabled val="1"/>
        </dgm:presLayoutVars>
      </dgm:prSet>
      <dgm:spPr/>
    </dgm:pt>
    <dgm:pt modelId="{F841E725-65A9-A241-9687-D44917FA933E}" type="pres">
      <dgm:prSet presAssocID="{7B2E1963-8BCE-4FB6-A592-8D9701743DDA}" presName="sibTrans" presStyleCnt="0"/>
      <dgm:spPr/>
    </dgm:pt>
    <dgm:pt modelId="{6252EAA6-9E61-3D47-B368-5FE0C995B52B}" type="pres">
      <dgm:prSet presAssocID="{D4F1A6D3-0C96-416F-BF24-7F7EA103075A}" presName="node" presStyleLbl="node1" presStyleIdx="2" presStyleCnt="3">
        <dgm:presLayoutVars>
          <dgm:bulletEnabled val="1"/>
        </dgm:presLayoutVars>
      </dgm:prSet>
      <dgm:spPr/>
    </dgm:pt>
  </dgm:ptLst>
  <dgm:cxnLst>
    <dgm:cxn modelId="{D943A003-A5D6-4FFE-81AA-B2696E068E10}" srcId="{80C1FDC5-F8EB-4A12-9441-0483C8436359}" destId="{D4F1A6D3-0C96-416F-BF24-7F7EA103075A}" srcOrd="2" destOrd="0" parTransId="{772CA477-8B92-489F-A45D-88A06826E4E9}" sibTransId="{F3C137D3-C96B-4D44-B596-EAE9FE7D5AD2}"/>
    <dgm:cxn modelId="{B25E023A-CADA-4146-8A18-C1A11B8AA2D4}" type="presOf" srcId="{80C1FDC5-F8EB-4A12-9441-0483C8436359}" destId="{F6275BFB-2AEF-CC4C-A66C-30F9F202C931}" srcOrd="0" destOrd="0" presId="urn:microsoft.com/office/officeart/2005/8/layout/default"/>
    <dgm:cxn modelId="{3D2BFB50-79B1-3D4E-A5EC-553D82EF2DEF}" type="presOf" srcId="{308625CC-9924-4FDE-BFA1-07F1B7AE876D}" destId="{664E2829-9BAE-7D44-B024-6E7E46E7C555}" srcOrd="0" destOrd="0" presId="urn:microsoft.com/office/officeart/2005/8/layout/default"/>
    <dgm:cxn modelId="{4D7F2752-3759-3F43-AFDD-6045DFC50B04}" type="presOf" srcId="{6975121E-AF01-42C4-9683-81B5968AF33D}" destId="{7B996428-D8D1-0541-AA91-A40069B8249E}" srcOrd="0" destOrd="0" presId="urn:microsoft.com/office/officeart/2005/8/layout/default"/>
    <dgm:cxn modelId="{20CA385E-2884-4353-A2A1-E03EF3860597}" srcId="{80C1FDC5-F8EB-4A12-9441-0483C8436359}" destId="{6975121E-AF01-42C4-9683-81B5968AF33D}" srcOrd="0" destOrd="0" parTransId="{6C3C23BF-9033-47DB-B344-578F4B3BA5EF}" sibTransId="{CC15D321-92C0-4902-886D-59B4B26D2B75}"/>
    <dgm:cxn modelId="{CC7EA36B-45C1-4DFC-A4BF-C4EEE7F8FE87}" srcId="{80C1FDC5-F8EB-4A12-9441-0483C8436359}" destId="{308625CC-9924-4FDE-BFA1-07F1B7AE876D}" srcOrd="1" destOrd="0" parTransId="{40068AA3-6B97-42BC-9CFB-208443BE89D2}" sibTransId="{7B2E1963-8BCE-4FB6-A592-8D9701743DDA}"/>
    <dgm:cxn modelId="{FD4763AC-CE80-1944-B164-D12124584E7E}" type="presOf" srcId="{D4F1A6D3-0C96-416F-BF24-7F7EA103075A}" destId="{6252EAA6-9E61-3D47-B368-5FE0C995B52B}" srcOrd="0" destOrd="0" presId="urn:microsoft.com/office/officeart/2005/8/layout/default"/>
    <dgm:cxn modelId="{7FB78EA3-25F9-6949-A900-855FB0C66B26}" type="presParOf" srcId="{F6275BFB-2AEF-CC4C-A66C-30F9F202C931}" destId="{7B996428-D8D1-0541-AA91-A40069B8249E}" srcOrd="0" destOrd="0" presId="urn:microsoft.com/office/officeart/2005/8/layout/default"/>
    <dgm:cxn modelId="{73D0540C-C06B-6A4D-97B3-585BDFF19BBA}" type="presParOf" srcId="{F6275BFB-2AEF-CC4C-A66C-30F9F202C931}" destId="{9BE63722-518E-4D40-84F7-7B54E388A163}" srcOrd="1" destOrd="0" presId="urn:microsoft.com/office/officeart/2005/8/layout/default"/>
    <dgm:cxn modelId="{BA10EA26-5210-E643-AEA8-BBEE7414DFCE}" type="presParOf" srcId="{F6275BFB-2AEF-CC4C-A66C-30F9F202C931}" destId="{664E2829-9BAE-7D44-B024-6E7E46E7C555}" srcOrd="2" destOrd="0" presId="urn:microsoft.com/office/officeart/2005/8/layout/default"/>
    <dgm:cxn modelId="{FB15E7BC-9A79-DD4B-B346-4B076091EDE4}" type="presParOf" srcId="{F6275BFB-2AEF-CC4C-A66C-30F9F202C931}" destId="{F841E725-65A9-A241-9687-D44917FA933E}" srcOrd="3" destOrd="0" presId="urn:microsoft.com/office/officeart/2005/8/layout/default"/>
    <dgm:cxn modelId="{3ACDCB2E-2AE8-964C-9661-58B326EC0160}" type="presParOf" srcId="{F6275BFB-2AEF-CC4C-A66C-30F9F202C931}" destId="{6252EAA6-9E61-3D47-B368-5FE0C995B52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E9AB442-D8D4-4FC5-B95E-533C33154A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112631E-57D7-4D6A-A2DF-E6F2D146A6E8}">
      <dgm:prSet/>
      <dgm:spPr/>
      <dgm:t>
        <a:bodyPr/>
        <a:lstStyle/>
        <a:p>
          <a:r>
            <a:rPr lang="en-GB" baseline="0"/>
            <a:t>First introduced by the 1999 Youth Justice and Criminal Evidence Act.</a:t>
          </a:r>
          <a:endParaRPr lang="en-US"/>
        </a:p>
      </dgm:t>
    </dgm:pt>
    <dgm:pt modelId="{9AE6A71E-0118-42BF-AF96-CCA4CB91A6E8}" type="parTrans" cxnId="{ECCBFD38-6657-41D0-A074-7018DD11E65B}">
      <dgm:prSet/>
      <dgm:spPr/>
      <dgm:t>
        <a:bodyPr/>
        <a:lstStyle/>
        <a:p>
          <a:endParaRPr lang="en-US"/>
        </a:p>
      </dgm:t>
    </dgm:pt>
    <dgm:pt modelId="{D13B8C9E-9752-4E93-91BB-178680C806C5}" type="sibTrans" cxnId="{ECCBFD38-6657-41D0-A074-7018DD11E65B}">
      <dgm:prSet/>
      <dgm:spPr/>
      <dgm:t>
        <a:bodyPr/>
        <a:lstStyle/>
        <a:p>
          <a:endParaRPr lang="en-US"/>
        </a:p>
      </dgm:t>
    </dgm:pt>
    <dgm:pt modelId="{9BB484B8-A87C-480A-B05C-4DA5A4A11E5A}">
      <dgm:prSet/>
      <dgm:spPr/>
      <dgm:t>
        <a:bodyPr/>
        <a:lstStyle/>
        <a:p>
          <a:r>
            <a:rPr lang="en-GB" baseline="0"/>
            <a:t>RO is imposed on an offender aged 10-17 and must be for a period of 3-12 depending on the seriousness of the offence committed.</a:t>
          </a:r>
          <a:endParaRPr lang="en-US"/>
        </a:p>
      </dgm:t>
    </dgm:pt>
    <dgm:pt modelId="{32147B32-1ED8-4EA1-8885-FBDB5FFC7F28}" type="parTrans" cxnId="{42BE2DB1-8330-49D4-9750-B2DE0A96E12A}">
      <dgm:prSet/>
      <dgm:spPr/>
      <dgm:t>
        <a:bodyPr/>
        <a:lstStyle/>
        <a:p>
          <a:endParaRPr lang="en-US"/>
        </a:p>
      </dgm:t>
    </dgm:pt>
    <dgm:pt modelId="{6A2A2C42-EE6E-4467-8D1B-B102A2160037}" type="sibTrans" cxnId="{42BE2DB1-8330-49D4-9750-B2DE0A96E12A}">
      <dgm:prSet/>
      <dgm:spPr/>
      <dgm:t>
        <a:bodyPr/>
        <a:lstStyle/>
        <a:p>
          <a:endParaRPr lang="en-US"/>
        </a:p>
      </dgm:t>
    </dgm:pt>
    <dgm:pt modelId="{16FB7DD7-D807-43D1-93A7-8639662E7A41}">
      <dgm:prSet/>
      <dgm:spPr/>
      <dgm:t>
        <a:bodyPr/>
        <a:lstStyle/>
        <a:p>
          <a:r>
            <a:rPr lang="en-GB" baseline="0"/>
            <a:t>Referred by court to the youth justice panel – who have a non-court meeting with the young person, parent/guardian, community panel members and a local YOT. </a:t>
          </a:r>
          <a:endParaRPr lang="en-US"/>
        </a:p>
      </dgm:t>
    </dgm:pt>
    <dgm:pt modelId="{2EEBB0A3-465B-41B8-9AC5-AAA7B6216146}" type="parTrans" cxnId="{25E32ACF-9C55-4A15-8902-EE4E0859FE67}">
      <dgm:prSet/>
      <dgm:spPr/>
      <dgm:t>
        <a:bodyPr/>
        <a:lstStyle/>
        <a:p>
          <a:endParaRPr lang="en-US"/>
        </a:p>
      </dgm:t>
    </dgm:pt>
    <dgm:pt modelId="{26E91359-757D-48FF-898F-269BEAF0BB35}" type="sibTrans" cxnId="{25E32ACF-9C55-4A15-8902-EE4E0859FE67}">
      <dgm:prSet/>
      <dgm:spPr/>
      <dgm:t>
        <a:bodyPr/>
        <a:lstStyle/>
        <a:p>
          <a:endParaRPr lang="en-US"/>
        </a:p>
      </dgm:t>
    </dgm:pt>
    <dgm:pt modelId="{C8AE150F-CF3B-4FE3-A628-8F5D8E4434F4}">
      <dgm:prSet/>
      <dgm:spPr/>
      <dgm:t>
        <a:bodyPr/>
        <a:lstStyle/>
        <a:p>
          <a:r>
            <a:rPr lang="en-GB" baseline="0"/>
            <a:t>‘Youth Offender Contract’ signed and agreed upon.</a:t>
          </a:r>
          <a:endParaRPr lang="en-US"/>
        </a:p>
      </dgm:t>
    </dgm:pt>
    <dgm:pt modelId="{A6ADAB9A-101E-48DF-92E3-43809816C91F}" type="parTrans" cxnId="{9CA32441-CE75-4DE2-9697-705190E141C7}">
      <dgm:prSet/>
      <dgm:spPr/>
      <dgm:t>
        <a:bodyPr/>
        <a:lstStyle/>
        <a:p>
          <a:endParaRPr lang="en-US"/>
        </a:p>
      </dgm:t>
    </dgm:pt>
    <dgm:pt modelId="{6C21D225-A7E3-4DEE-A8E0-4BC049A07EA4}" type="sibTrans" cxnId="{9CA32441-CE75-4DE2-9697-705190E141C7}">
      <dgm:prSet/>
      <dgm:spPr/>
      <dgm:t>
        <a:bodyPr/>
        <a:lstStyle/>
        <a:p>
          <a:endParaRPr lang="en-US"/>
        </a:p>
      </dgm:t>
    </dgm:pt>
    <dgm:pt modelId="{2CCF1765-E3D5-42D7-B3A8-4FB972A17287}">
      <dgm:prSet/>
      <dgm:spPr/>
      <dgm:t>
        <a:bodyPr/>
        <a:lstStyle/>
        <a:p>
          <a:r>
            <a:rPr lang="en-GB" baseline="0"/>
            <a:t>Section 35-37 of the 2008 CJIA amended the framework whereby courts can impose RO’s </a:t>
          </a:r>
          <a:endParaRPr lang="en-US"/>
        </a:p>
      </dgm:t>
    </dgm:pt>
    <dgm:pt modelId="{B3F858E0-25D2-4A9D-83ED-F0AB124B1ADE}" type="parTrans" cxnId="{078139C8-A024-4B8E-8EDB-4929D04E323F}">
      <dgm:prSet/>
      <dgm:spPr/>
      <dgm:t>
        <a:bodyPr/>
        <a:lstStyle/>
        <a:p>
          <a:endParaRPr lang="en-US"/>
        </a:p>
      </dgm:t>
    </dgm:pt>
    <dgm:pt modelId="{E1408094-823B-41D1-BC1F-4F6DFFEE1403}" type="sibTrans" cxnId="{078139C8-A024-4B8E-8EDB-4929D04E323F}">
      <dgm:prSet/>
      <dgm:spPr/>
      <dgm:t>
        <a:bodyPr/>
        <a:lstStyle/>
        <a:p>
          <a:endParaRPr lang="en-US"/>
        </a:p>
      </dgm:t>
    </dgm:pt>
    <dgm:pt modelId="{A18EB431-417A-BF4C-B510-DACBBD17F422}" type="pres">
      <dgm:prSet presAssocID="{7E9AB442-D8D4-4FC5-B95E-533C33154AC5}" presName="vert0" presStyleCnt="0">
        <dgm:presLayoutVars>
          <dgm:dir/>
          <dgm:animOne val="branch"/>
          <dgm:animLvl val="lvl"/>
        </dgm:presLayoutVars>
      </dgm:prSet>
      <dgm:spPr/>
    </dgm:pt>
    <dgm:pt modelId="{6EED1551-02C9-504D-BA21-2F72043A4448}" type="pres">
      <dgm:prSet presAssocID="{0112631E-57D7-4D6A-A2DF-E6F2D146A6E8}" presName="thickLine" presStyleLbl="alignNode1" presStyleIdx="0" presStyleCnt="5"/>
      <dgm:spPr/>
    </dgm:pt>
    <dgm:pt modelId="{04390466-BB15-1F41-A099-2B8CAC2C423C}" type="pres">
      <dgm:prSet presAssocID="{0112631E-57D7-4D6A-A2DF-E6F2D146A6E8}" presName="horz1" presStyleCnt="0"/>
      <dgm:spPr/>
    </dgm:pt>
    <dgm:pt modelId="{B5593D11-9FFE-E34B-8D9E-5B85016E9751}" type="pres">
      <dgm:prSet presAssocID="{0112631E-57D7-4D6A-A2DF-E6F2D146A6E8}" presName="tx1" presStyleLbl="revTx" presStyleIdx="0" presStyleCnt="5"/>
      <dgm:spPr/>
    </dgm:pt>
    <dgm:pt modelId="{FDE28B55-669D-3A49-A6BB-2C31E3D17544}" type="pres">
      <dgm:prSet presAssocID="{0112631E-57D7-4D6A-A2DF-E6F2D146A6E8}" presName="vert1" presStyleCnt="0"/>
      <dgm:spPr/>
    </dgm:pt>
    <dgm:pt modelId="{A9554A40-89AA-0E4F-AA70-B1D831239445}" type="pres">
      <dgm:prSet presAssocID="{9BB484B8-A87C-480A-B05C-4DA5A4A11E5A}" presName="thickLine" presStyleLbl="alignNode1" presStyleIdx="1" presStyleCnt="5"/>
      <dgm:spPr/>
    </dgm:pt>
    <dgm:pt modelId="{328F94D0-4C3C-E94E-8B46-CA23171A7A32}" type="pres">
      <dgm:prSet presAssocID="{9BB484B8-A87C-480A-B05C-4DA5A4A11E5A}" presName="horz1" presStyleCnt="0"/>
      <dgm:spPr/>
    </dgm:pt>
    <dgm:pt modelId="{534CC734-33BD-7C40-B836-1AA6070C2763}" type="pres">
      <dgm:prSet presAssocID="{9BB484B8-A87C-480A-B05C-4DA5A4A11E5A}" presName="tx1" presStyleLbl="revTx" presStyleIdx="1" presStyleCnt="5"/>
      <dgm:spPr/>
    </dgm:pt>
    <dgm:pt modelId="{07E97AB8-263D-6142-909F-D9CACCE85A70}" type="pres">
      <dgm:prSet presAssocID="{9BB484B8-A87C-480A-B05C-4DA5A4A11E5A}" presName="vert1" presStyleCnt="0"/>
      <dgm:spPr/>
    </dgm:pt>
    <dgm:pt modelId="{5CCE668D-B8F1-884B-8F20-165A8B8C2031}" type="pres">
      <dgm:prSet presAssocID="{16FB7DD7-D807-43D1-93A7-8639662E7A41}" presName="thickLine" presStyleLbl="alignNode1" presStyleIdx="2" presStyleCnt="5"/>
      <dgm:spPr/>
    </dgm:pt>
    <dgm:pt modelId="{672997F1-B3F1-9642-A65A-607D2CA05EC4}" type="pres">
      <dgm:prSet presAssocID="{16FB7DD7-D807-43D1-93A7-8639662E7A41}" presName="horz1" presStyleCnt="0"/>
      <dgm:spPr/>
    </dgm:pt>
    <dgm:pt modelId="{141E81AD-EAA1-CA4B-8124-BF9F9BBC761C}" type="pres">
      <dgm:prSet presAssocID="{16FB7DD7-D807-43D1-93A7-8639662E7A41}" presName="tx1" presStyleLbl="revTx" presStyleIdx="2" presStyleCnt="5"/>
      <dgm:spPr/>
    </dgm:pt>
    <dgm:pt modelId="{18B667B7-7227-E543-B2F2-8D837F9441B0}" type="pres">
      <dgm:prSet presAssocID="{16FB7DD7-D807-43D1-93A7-8639662E7A41}" presName="vert1" presStyleCnt="0"/>
      <dgm:spPr/>
    </dgm:pt>
    <dgm:pt modelId="{FFAB7153-28EE-F94A-B570-22913E8CD3B3}" type="pres">
      <dgm:prSet presAssocID="{C8AE150F-CF3B-4FE3-A628-8F5D8E4434F4}" presName="thickLine" presStyleLbl="alignNode1" presStyleIdx="3" presStyleCnt="5"/>
      <dgm:spPr/>
    </dgm:pt>
    <dgm:pt modelId="{F7C62295-D0D4-0442-95A5-924D44ED03DF}" type="pres">
      <dgm:prSet presAssocID="{C8AE150F-CF3B-4FE3-A628-8F5D8E4434F4}" presName="horz1" presStyleCnt="0"/>
      <dgm:spPr/>
    </dgm:pt>
    <dgm:pt modelId="{0C53E843-BFEB-654F-8FEE-A64844A6AD7A}" type="pres">
      <dgm:prSet presAssocID="{C8AE150F-CF3B-4FE3-A628-8F5D8E4434F4}" presName="tx1" presStyleLbl="revTx" presStyleIdx="3" presStyleCnt="5"/>
      <dgm:spPr/>
    </dgm:pt>
    <dgm:pt modelId="{C7B4FF00-D3AA-384D-9D15-E1662F0288F4}" type="pres">
      <dgm:prSet presAssocID="{C8AE150F-CF3B-4FE3-A628-8F5D8E4434F4}" presName="vert1" presStyleCnt="0"/>
      <dgm:spPr/>
    </dgm:pt>
    <dgm:pt modelId="{0F2A1B8E-D604-1648-9B25-9ECD485A8093}" type="pres">
      <dgm:prSet presAssocID="{2CCF1765-E3D5-42D7-B3A8-4FB972A17287}" presName="thickLine" presStyleLbl="alignNode1" presStyleIdx="4" presStyleCnt="5"/>
      <dgm:spPr/>
    </dgm:pt>
    <dgm:pt modelId="{F8BDD659-412B-3347-9AC6-9EF9B4FE59EE}" type="pres">
      <dgm:prSet presAssocID="{2CCF1765-E3D5-42D7-B3A8-4FB972A17287}" presName="horz1" presStyleCnt="0"/>
      <dgm:spPr/>
    </dgm:pt>
    <dgm:pt modelId="{7F601582-7807-074D-821B-1C8B0918E7CD}" type="pres">
      <dgm:prSet presAssocID="{2CCF1765-E3D5-42D7-B3A8-4FB972A17287}" presName="tx1" presStyleLbl="revTx" presStyleIdx="4" presStyleCnt="5"/>
      <dgm:spPr/>
    </dgm:pt>
    <dgm:pt modelId="{B09B835E-0CF6-604F-8D50-3B6C2B72222F}" type="pres">
      <dgm:prSet presAssocID="{2CCF1765-E3D5-42D7-B3A8-4FB972A17287}" presName="vert1" presStyleCnt="0"/>
      <dgm:spPr/>
    </dgm:pt>
  </dgm:ptLst>
  <dgm:cxnLst>
    <dgm:cxn modelId="{ECCBFD38-6657-41D0-A074-7018DD11E65B}" srcId="{7E9AB442-D8D4-4FC5-B95E-533C33154AC5}" destId="{0112631E-57D7-4D6A-A2DF-E6F2D146A6E8}" srcOrd="0" destOrd="0" parTransId="{9AE6A71E-0118-42BF-AF96-CCA4CB91A6E8}" sibTransId="{D13B8C9E-9752-4E93-91BB-178680C806C5}"/>
    <dgm:cxn modelId="{9CA32441-CE75-4DE2-9697-705190E141C7}" srcId="{7E9AB442-D8D4-4FC5-B95E-533C33154AC5}" destId="{C8AE150F-CF3B-4FE3-A628-8F5D8E4434F4}" srcOrd="3" destOrd="0" parTransId="{A6ADAB9A-101E-48DF-92E3-43809816C91F}" sibTransId="{6C21D225-A7E3-4DEE-A8E0-4BC049A07EA4}"/>
    <dgm:cxn modelId="{A4123851-AA4C-8544-8566-86DA7D5B9EA6}" type="presOf" srcId="{C8AE150F-CF3B-4FE3-A628-8F5D8E4434F4}" destId="{0C53E843-BFEB-654F-8FEE-A64844A6AD7A}" srcOrd="0" destOrd="0" presId="urn:microsoft.com/office/officeart/2008/layout/LinedList"/>
    <dgm:cxn modelId="{A1FE9E52-94AB-6D45-B828-6F188300C660}" type="presOf" srcId="{2CCF1765-E3D5-42D7-B3A8-4FB972A17287}" destId="{7F601582-7807-074D-821B-1C8B0918E7CD}" srcOrd="0" destOrd="0" presId="urn:microsoft.com/office/officeart/2008/layout/LinedList"/>
    <dgm:cxn modelId="{94BB4356-E348-3D4F-BA6E-4DC48682639C}" type="presOf" srcId="{9BB484B8-A87C-480A-B05C-4DA5A4A11E5A}" destId="{534CC734-33BD-7C40-B836-1AA6070C2763}" srcOrd="0" destOrd="0" presId="urn:microsoft.com/office/officeart/2008/layout/LinedList"/>
    <dgm:cxn modelId="{11369A9C-FF06-3947-BB3F-02A1087D9345}" type="presOf" srcId="{7E9AB442-D8D4-4FC5-B95E-533C33154AC5}" destId="{A18EB431-417A-BF4C-B510-DACBBD17F422}" srcOrd="0" destOrd="0" presId="urn:microsoft.com/office/officeart/2008/layout/LinedList"/>
    <dgm:cxn modelId="{3E9459A0-0861-0E40-A37B-B66FD8FEF1C1}" type="presOf" srcId="{0112631E-57D7-4D6A-A2DF-E6F2D146A6E8}" destId="{B5593D11-9FFE-E34B-8D9E-5B85016E9751}" srcOrd="0" destOrd="0" presId="urn:microsoft.com/office/officeart/2008/layout/LinedList"/>
    <dgm:cxn modelId="{42BE2DB1-8330-49D4-9750-B2DE0A96E12A}" srcId="{7E9AB442-D8D4-4FC5-B95E-533C33154AC5}" destId="{9BB484B8-A87C-480A-B05C-4DA5A4A11E5A}" srcOrd="1" destOrd="0" parTransId="{32147B32-1ED8-4EA1-8885-FBDB5FFC7F28}" sibTransId="{6A2A2C42-EE6E-4467-8D1B-B102A2160037}"/>
    <dgm:cxn modelId="{078139C8-A024-4B8E-8EDB-4929D04E323F}" srcId="{7E9AB442-D8D4-4FC5-B95E-533C33154AC5}" destId="{2CCF1765-E3D5-42D7-B3A8-4FB972A17287}" srcOrd="4" destOrd="0" parTransId="{B3F858E0-25D2-4A9D-83ED-F0AB124B1ADE}" sibTransId="{E1408094-823B-41D1-BC1F-4F6DFFEE1403}"/>
    <dgm:cxn modelId="{25E32ACF-9C55-4A15-8902-EE4E0859FE67}" srcId="{7E9AB442-D8D4-4FC5-B95E-533C33154AC5}" destId="{16FB7DD7-D807-43D1-93A7-8639662E7A41}" srcOrd="2" destOrd="0" parTransId="{2EEBB0A3-465B-41B8-9AC5-AAA7B6216146}" sibTransId="{26E91359-757D-48FF-898F-269BEAF0BB35}"/>
    <dgm:cxn modelId="{9B0AD4FE-7E11-E14E-B3BA-141F268912AB}" type="presOf" srcId="{16FB7DD7-D807-43D1-93A7-8639662E7A41}" destId="{141E81AD-EAA1-CA4B-8124-BF9F9BBC761C}" srcOrd="0" destOrd="0" presId="urn:microsoft.com/office/officeart/2008/layout/LinedList"/>
    <dgm:cxn modelId="{B0B41DA0-A72D-1C4B-947E-93FAAE135D28}" type="presParOf" srcId="{A18EB431-417A-BF4C-B510-DACBBD17F422}" destId="{6EED1551-02C9-504D-BA21-2F72043A4448}" srcOrd="0" destOrd="0" presId="urn:microsoft.com/office/officeart/2008/layout/LinedList"/>
    <dgm:cxn modelId="{1A758855-7A4E-8441-B74A-94CA469A61BF}" type="presParOf" srcId="{A18EB431-417A-BF4C-B510-DACBBD17F422}" destId="{04390466-BB15-1F41-A099-2B8CAC2C423C}" srcOrd="1" destOrd="0" presId="urn:microsoft.com/office/officeart/2008/layout/LinedList"/>
    <dgm:cxn modelId="{F072F429-ADFE-B243-AC13-7A7340520601}" type="presParOf" srcId="{04390466-BB15-1F41-A099-2B8CAC2C423C}" destId="{B5593D11-9FFE-E34B-8D9E-5B85016E9751}" srcOrd="0" destOrd="0" presId="urn:microsoft.com/office/officeart/2008/layout/LinedList"/>
    <dgm:cxn modelId="{2B82AF6C-627C-4142-AC1D-E5E0DD0B5D53}" type="presParOf" srcId="{04390466-BB15-1F41-A099-2B8CAC2C423C}" destId="{FDE28B55-669D-3A49-A6BB-2C31E3D17544}" srcOrd="1" destOrd="0" presId="urn:microsoft.com/office/officeart/2008/layout/LinedList"/>
    <dgm:cxn modelId="{1FE8CDD1-9273-1847-8B09-6E7771E28233}" type="presParOf" srcId="{A18EB431-417A-BF4C-B510-DACBBD17F422}" destId="{A9554A40-89AA-0E4F-AA70-B1D831239445}" srcOrd="2" destOrd="0" presId="urn:microsoft.com/office/officeart/2008/layout/LinedList"/>
    <dgm:cxn modelId="{927590CB-DC4A-6749-AA78-C5107B2A4654}" type="presParOf" srcId="{A18EB431-417A-BF4C-B510-DACBBD17F422}" destId="{328F94D0-4C3C-E94E-8B46-CA23171A7A32}" srcOrd="3" destOrd="0" presId="urn:microsoft.com/office/officeart/2008/layout/LinedList"/>
    <dgm:cxn modelId="{37989611-2A79-AF4A-BD69-5203CB1A2F21}" type="presParOf" srcId="{328F94D0-4C3C-E94E-8B46-CA23171A7A32}" destId="{534CC734-33BD-7C40-B836-1AA6070C2763}" srcOrd="0" destOrd="0" presId="urn:microsoft.com/office/officeart/2008/layout/LinedList"/>
    <dgm:cxn modelId="{FD76D106-3C28-C141-95DA-89808445FBE1}" type="presParOf" srcId="{328F94D0-4C3C-E94E-8B46-CA23171A7A32}" destId="{07E97AB8-263D-6142-909F-D9CACCE85A70}" srcOrd="1" destOrd="0" presId="urn:microsoft.com/office/officeart/2008/layout/LinedList"/>
    <dgm:cxn modelId="{672410AA-7E51-2E4E-91AF-F49AAA8BF80F}" type="presParOf" srcId="{A18EB431-417A-BF4C-B510-DACBBD17F422}" destId="{5CCE668D-B8F1-884B-8F20-165A8B8C2031}" srcOrd="4" destOrd="0" presId="urn:microsoft.com/office/officeart/2008/layout/LinedList"/>
    <dgm:cxn modelId="{73DD4DA3-A521-184E-945A-F38ED7819C5D}" type="presParOf" srcId="{A18EB431-417A-BF4C-B510-DACBBD17F422}" destId="{672997F1-B3F1-9642-A65A-607D2CA05EC4}" srcOrd="5" destOrd="0" presId="urn:microsoft.com/office/officeart/2008/layout/LinedList"/>
    <dgm:cxn modelId="{E94B26E4-A2EE-034E-B9C8-5D8D77B96978}" type="presParOf" srcId="{672997F1-B3F1-9642-A65A-607D2CA05EC4}" destId="{141E81AD-EAA1-CA4B-8124-BF9F9BBC761C}" srcOrd="0" destOrd="0" presId="urn:microsoft.com/office/officeart/2008/layout/LinedList"/>
    <dgm:cxn modelId="{C91893BF-A327-A44E-9273-D5F16880EC77}" type="presParOf" srcId="{672997F1-B3F1-9642-A65A-607D2CA05EC4}" destId="{18B667B7-7227-E543-B2F2-8D837F9441B0}" srcOrd="1" destOrd="0" presId="urn:microsoft.com/office/officeart/2008/layout/LinedList"/>
    <dgm:cxn modelId="{A463B592-E520-114C-8F86-EFFA2D7ACCD0}" type="presParOf" srcId="{A18EB431-417A-BF4C-B510-DACBBD17F422}" destId="{FFAB7153-28EE-F94A-B570-22913E8CD3B3}" srcOrd="6" destOrd="0" presId="urn:microsoft.com/office/officeart/2008/layout/LinedList"/>
    <dgm:cxn modelId="{468108A6-DFE6-D441-AE06-7811B0BE4828}" type="presParOf" srcId="{A18EB431-417A-BF4C-B510-DACBBD17F422}" destId="{F7C62295-D0D4-0442-95A5-924D44ED03DF}" srcOrd="7" destOrd="0" presId="urn:microsoft.com/office/officeart/2008/layout/LinedList"/>
    <dgm:cxn modelId="{6512544A-A708-7D46-BE4C-76CCFD717F01}" type="presParOf" srcId="{F7C62295-D0D4-0442-95A5-924D44ED03DF}" destId="{0C53E843-BFEB-654F-8FEE-A64844A6AD7A}" srcOrd="0" destOrd="0" presId="urn:microsoft.com/office/officeart/2008/layout/LinedList"/>
    <dgm:cxn modelId="{29A62D98-1DB7-C049-BDB7-4DC2D932534F}" type="presParOf" srcId="{F7C62295-D0D4-0442-95A5-924D44ED03DF}" destId="{C7B4FF00-D3AA-384D-9D15-E1662F0288F4}" srcOrd="1" destOrd="0" presId="urn:microsoft.com/office/officeart/2008/layout/LinedList"/>
    <dgm:cxn modelId="{B41FED9F-E429-C244-904B-63FEA4FA8101}" type="presParOf" srcId="{A18EB431-417A-BF4C-B510-DACBBD17F422}" destId="{0F2A1B8E-D604-1648-9B25-9ECD485A8093}" srcOrd="8" destOrd="0" presId="urn:microsoft.com/office/officeart/2008/layout/LinedList"/>
    <dgm:cxn modelId="{9FD528DA-E5C0-9841-81D0-F92BDAA90DC5}" type="presParOf" srcId="{A18EB431-417A-BF4C-B510-DACBBD17F422}" destId="{F8BDD659-412B-3347-9AC6-9EF9B4FE59EE}" srcOrd="9" destOrd="0" presId="urn:microsoft.com/office/officeart/2008/layout/LinedList"/>
    <dgm:cxn modelId="{F0A9806D-D97B-7A4F-8292-82A5CD9EF38B}" type="presParOf" srcId="{F8BDD659-412B-3347-9AC6-9EF9B4FE59EE}" destId="{7F601582-7807-074D-821B-1C8B0918E7CD}" srcOrd="0" destOrd="0" presId="urn:microsoft.com/office/officeart/2008/layout/LinedList"/>
    <dgm:cxn modelId="{23D66359-6D9F-D84C-B213-B7F01736D294}" type="presParOf" srcId="{F8BDD659-412B-3347-9AC6-9EF9B4FE59EE}" destId="{B09B835E-0CF6-604F-8D50-3B6C2B7222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204467-AC46-4843-9C48-E5164E153DB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23AE0EA-6549-4D03-A797-BBAA23897831}">
      <dgm:prSet/>
      <dgm:spPr/>
      <dgm:t>
        <a:bodyPr/>
        <a:lstStyle/>
        <a:p>
          <a:r>
            <a:rPr lang="en-GB" baseline="0"/>
            <a:t>Half a custodial and half a community sentence.</a:t>
          </a:r>
          <a:endParaRPr lang="en-US"/>
        </a:p>
      </dgm:t>
    </dgm:pt>
    <dgm:pt modelId="{CC03B649-4C27-40F2-91EF-30C8B2938044}" type="parTrans" cxnId="{E144B5B8-6303-4121-B3BC-A8364D1BB8D9}">
      <dgm:prSet/>
      <dgm:spPr/>
      <dgm:t>
        <a:bodyPr/>
        <a:lstStyle/>
        <a:p>
          <a:endParaRPr lang="en-US"/>
        </a:p>
      </dgm:t>
    </dgm:pt>
    <dgm:pt modelId="{F1CF6A45-A2CC-486D-9260-4911646FBC02}" type="sibTrans" cxnId="{E144B5B8-6303-4121-B3BC-A8364D1BB8D9}">
      <dgm:prSet/>
      <dgm:spPr/>
      <dgm:t>
        <a:bodyPr/>
        <a:lstStyle/>
        <a:p>
          <a:endParaRPr lang="en-US"/>
        </a:p>
      </dgm:t>
    </dgm:pt>
    <dgm:pt modelId="{F2367647-C323-4089-A5B0-3F5B673ADBD1}">
      <dgm:prSet/>
      <dgm:spPr/>
      <dgm:t>
        <a:bodyPr/>
        <a:lstStyle/>
        <a:p>
          <a:r>
            <a:rPr lang="en-GB" baseline="0"/>
            <a:t>Can be made for those 15-17 but can be used for those 12-14 if they are persistent offenders.</a:t>
          </a:r>
          <a:endParaRPr lang="en-US"/>
        </a:p>
      </dgm:t>
    </dgm:pt>
    <dgm:pt modelId="{FDA5D074-33DB-4B69-9E00-C356F660EE60}" type="parTrans" cxnId="{669F20D5-6198-4573-B5EC-FDA5E50E165D}">
      <dgm:prSet/>
      <dgm:spPr/>
      <dgm:t>
        <a:bodyPr/>
        <a:lstStyle/>
        <a:p>
          <a:endParaRPr lang="en-US"/>
        </a:p>
      </dgm:t>
    </dgm:pt>
    <dgm:pt modelId="{F10B2D96-3D3F-499B-8C93-110DB90715FA}" type="sibTrans" cxnId="{669F20D5-6198-4573-B5EC-FDA5E50E165D}">
      <dgm:prSet/>
      <dgm:spPr/>
      <dgm:t>
        <a:bodyPr/>
        <a:lstStyle/>
        <a:p>
          <a:endParaRPr lang="en-US"/>
        </a:p>
      </dgm:t>
    </dgm:pt>
    <dgm:pt modelId="{F66AF9BB-0DA6-4A0E-AD95-975268E3AF9F}">
      <dgm:prSet/>
      <dgm:spPr/>
      <dgm:t>
        <a:bodyPr/>
        <a:lstStyle/>
        <a:p>
          <a:r>
            <a:rPr lang="en-GB" baseline="0" dirty="0"/>
            <a:t>Term = 4, 6, 8, 10-, 12-, 18- or 24-month sentence.</a:t>
          </a:r>
          <a:endParaRPr lang="en-US" dirty="0"/>
        </a:p>
      </dgm:t>
    </dgm:pt>
    <dgm:pt modelId="{AE75B243-E512-4051-99B8-2C7ED9B72491}" type="parTrans" cxnId="{D5BCA905-05D2-45AE-9C46-A9205CEDB3FE}">
      <dgm:prSet/>
      <dgm:spPr/>
      <dgm:t>
        <a:bodyPr/>
        <a:lstStyle/>
        <a:p>
          <a:endParaRPr lang="en-US"/>
        </a:p>
      </dgm:t>
    </dgm:pt>
    <dgm:pt modelId="{ED04CAFB-CBF0-499C-ACC9-401E94B0F510}" type="sibTrans" cxnId="{D5BCA905-05D2-45AE-9C46-A9205CEDB3FE}">
      <dgm:prSet/>
      <dgm:spPr/>
      <dgm:t>
        <a:bodyPr/>
        <a:lstStyle/>
        <a:p>
          <a:endParaRPr lang="en-US"/>
        </a:p>
      </dgm:t>
    </dgm:pt>
    <dgm:pt modelId="{EFE14AFD-9F43-4631-B554-40A5B94DEF35}">
      <dgm:prSet/>
      <dgm:spPr/>
      <dgm:t>
        <a:bodyPr/>
        <a:lstStyle/>
        <a:p>
          <a:r>
            <a:rPr lang="en-GB" baseline="0"/>
            <a:t>Can only be made if child is convicted of an offence which is imprisonable in the case of an adult.</a:t>
          </a:r>
          <a:endParaRPr lang="en-US"/>
        </a:p>
      </dgm:t>
    </dgm:pt>
    <dgm:pt modelId="{00928936-7427-4995-AD5A-945C83A8C0EB}" type="parTrans" cxnId="{D82DC99D-5436-4CE6-BEA5-80A1B6E346AB}">
      <dgm:prSet/>
      <dgm:spPr/>
      <dgm:t>
        <a:bodyPr/>
        <a:lstStyle/>
        <a:p>
          <a:endParaRPr lang="en-US"/>
        </a:p>
      </dgm:t>
    </dgm:pt>
    <dgm:pt modelId="{18C8CAAE-05D4-4C40-9942-D76C93AFE96F}" type="sibTrans" cxnId="{D82DC99D-5436-4CE6-BEA5-80A1B6E346AB}">
      <dgm:prSet/>
      <dgm:spPr/>
      <dgm:t>
        <a:bodyPr/>
        <a:lstStyle/>
        <a:p>
          <a:endParaRPr lang="en-US"/>
        </a:p>
      </dgm:t>
    </dgm:pt>
    <dgm:pt modelId="{5E985E7E-C156-484F-AE5F-3A7A3DE39EB7}">
      <dgm:prSet/>
      <dgm:spPr/>
      <dgm:t>
        <a:bodyPr/>
        <a:lstStyle/>
        <a:p>
          <a:r>
            <a:rPr lang="en-GB" baseline="0"/>
            <a:t>YJB will determine the for of accommodation where the DTO is severed.</a:t>
          </a:r>
          <a:endParaRPr lang="en-US"/>
        </a:p>
      </dgm:t>
    </dgm:pt>
    <dgm:pt modelId="{913F70D1-FBD2-4019-837B-769FD65B9BB2}" type="parTrans" cxnId="{4EACA5B7-9345-4906-9FC3-970D0A87A926}">
      <dgm:prSet/>
      <dgm:spPr/>
      <dgm:t>
        <a:bodyPr/>
        <a:lstStyle/>
        <a:p>
          <a:endParaRPr lang="en-US"/>
        </a:p>
      </dgm:t>
    </dgm:pt>
    <dgm:pt modelId="{DAA9A17C-F7C0-4829-A635-96F1379D8E07}" type="sibTrans" cxnId="{4EACA5B7-9345-4906-9FC3-970D0A87A926}">
      <dgm:prSet/>
      <dgm:spPr/>
      <dgm:t>
        <a:bodyPr/>
        <a:lstStyle/>
        <a:p>
          <a:endParaRPr lang="en-US"/>
        </a:p>
      </dgm:t>
    </dgm:pt>
    <dgm:pt modelId="{89C7F2F8-599F-654A-A3B7-5E5A1CE5C081}" type="pres">
      <dgm:prSet presAssocID="{AD204467-AC46-4843-9C48-E5164E153DB6}" presName="diagram" presStyleCnt="0">
        <dgm:presLayoutVars>
          <dgm:dir/>
          <dgm:resizeHandles val="exact"/>
        </dgm:presLayoutVars>
      </dgm:prSet>
      <dgm:spPr/>
    </dgm:pt>
    <dgm:pt modelId="{E52BB868-15A8-164F-BB81-2CF24C008018}" type="pres">
      <dgm:prSet presAssocID="{423AE0EA-6549-4D03-A797-BBAA23897831}" presName="node" presStyleLbl="node1" presStyleIdx="0" presStyleCnt="5">
        <dgm:presLayoutVars>
          <dgm:bulletEnabled val="1"/>
        </dgm:presLayoutVars>
      </dgm:prSet>
      <dgm:spPr/>
    </dgm:pt>
    <dgm:pt modelId="{65CFAE5D-BF3A-354C-83F7-647B7CA8A98B}" type="pres">
      <dgm:prSet presAssocID="{F1CF6A45-A2CC-486D-9260-4911646FBC02}" presName="sibTrans" presStyleCnt="0"/>
      <dgm:spPr/>
    </dgm:pt>
    <dgm:pt modelId="{222AD124-320B-7147-BCA7-D36C4863EB25}" type="pres">
      <dgm:prSet presAssocID="{F2367647-C323-4089-A5B0-3F5B673ADBD1}" presName="node" presStyleLbl="node1" presStyleIdx="1" presStyleCnt="5">
        <dgm:presLayoutVars>
          <dgm:bulletEnabled val="1"/>
        </dgm:presLayoutVars>
      </dgm:prSet>
      <dgm:spPr/>
    </dgm:pt>
    <dgm:pt modelId="{5D990AA9-E588-0348-936F-BB996F4106C3}" type="pres">
      <dgm:prSet presAssocID="{F10B2D96-3D3F-499B-8C93-110DB90715FA}" presName="sibTrans" presStyleCnt="0"/>
      <dgm:spPr/>
    </dgm:pt>
    <dgm:pt modelId="{F5BAF46D-DEE0-7144-9E2C-DF4644F9FB95}" type="pres">
      <dgm:prSet presAssocID="{F66AF9BB-0DA6-4A0E-AD95-975268E3AF9F}" presName="node" presStyleLbl="node1" presStyleIdx="2" presStyleCnt="5">
        <dgm:presLayoutVars>
          <dgm:bulletEnabled val="1"/>
        </dgm:presLayoutVars>
      </dgm:prSet>
      <dgm:spPr/>
    </dgm:pt>
    <dgm:pt modelId="{7C9BB95D-0363-2D4F-BB75-E0E642B17752}" type="pres">
      <dgm:prSet presAssocID="{ED04CAFB-CBF0-499C-ACC9-401E94B0F510}" presName="sibTrans" presStyleCnt="0"/>
      <dgm:spPr/>
    </dgm:pt>
    <dgm:pt modelId="{4D6C29D1-32FE-BE41-A8F2-F2D51092252F}" type="pres">
      <dgm:prSet presAssocID="{EFE14AFD-9F43-4631-B554-40A5B94DEF35}" presName="node" presStyleLbl="node1" presStyleIdx="3" presStyleCnt="5">
        <dgm:presLayoutVars>
          <dgm:bulletEnabled val="1"/>
        </dgm:presLayoutVars>
      </dgm:prSet>
      <dgm:spPr/>
    </dgm:pt>
    <dgm:pt modelId="{9E8DC88C-8CFB-9243-B7CC-8D696E144038}" type="pres">
      <dgm:prSet presAssocID="{18C8CAAE-05D4-4C40-9942-D76C93AFE96F}" presName="sibTrans" presStyleCnt="0"/>
      <dgm:spPr/>
    </dgm:pt>
    <dgm:pt modelId="{FE0FA8C2-0CB6-FA44-A49E-70F8195A9110}" type="pres">
      <dgm:prSet presAssocID="{5E985E7E-C156-484F-AE5F-3A7A3DE39EB7}" presName="node" presStyleLbl="node1" presStyleIdx="4" presStyleCnt="5">
        <dgm:presLayoutVars>
          <dgm:bulletEnabled val="1"/>
        </dgm:presLayoutVars>
      </dgm:prSet>
      <dgm:spPr/>
    </dgm:pt>
  </dgm:ptLst>
  <dgm:cxnLst>
    <dgm:cxn modelId="{D5BCA905-05D2-45AE-9C46-A9205CEDB3FE}" srcId="{AD204467-AC46-4843-9C48-E5164E153DB6}" destId="{F66AF9BB-0DA6-4A0E-AD95-975268E3AF9F}" srcOrd="2" destOrd="0" parTransId="{AE75B243-E512-4051-99B8-2C7ED9B72491}" sibTransId="{ED04CAFB-CBF0-499C-ACC9-401E94B0F510}"/>
    <dgm:cxn modelId="{2152EF2C-A9BB-5D46-B478-95D298C74070}" type="presOf" srcId="{F66AF9BB-0DA6-4A0E-AD95-975268E3AF9F}" destId="{F5BAF46D-DEE0-7144-9E2C-DF4644F9FB95}" srcOrd="0" destOrd="0" presId="urn:microsoft.com/office/officeart/2005/8/layout/default"/>
    <dgm:cxn modelId="{DDFEC788-978B-CE4B-B9F7-EC6290304BB6}" type="presOf" srcId="{AD204467-AC46-4843-9C48-E5164E153DB6}" destId="{89C7F2F8-599F-654A-A3B7-5E5A1CE5C081}" srcOrd="0" destOrd="0" presId="urn:microsoft.com/office/officeart/2005/8/layout/default"/>
    <dgm:cxn modelId="{D82DC99D-5436-4CE6-BEA5-80A1B6E346AB}" srcId="{AD204467-AC46-4843-9C48-E5164E153DB6}" destId="{EFE14AFD-9F43-4631-B554-40A5B94DEF35}" srcOrd="3" destOrd="0" parTransId="{00928936-7427-4995-AD5A-945C83A8C0EB}" sibTransId="{18C8CAAE-05D4-4C40-9942-D76C93AFE96F}"/>
    <dgm:cxn modelId="{1E4AA2A2-4A4A-AE4E-87B9-8257E650D415}" type="presOf" srcId="{5E985E7E-C156-484F-AE5F-3A7A3DE39EB7}" destId="{FE0FA8C2-0CB6-FA44-A49E-70F8195A9110}" srcOrd="0" destOrd="0" presId="urn:microsoft.com/office/officeart/2005/8/layout/default"/>
    <dgm:cxn modelId="{C943E1AE-7C07-4A43-81C0-600034A2DCC2}" type="presOf" srcId="{F2367647-C323-4089-A5B0-3F5B673ADBD1}" destId="{222AD124-320B-7147-BCA7-D36C4863EB25}" srcOrd="0" destOrd="0" presId="urn:microsoft.com/office/officeart/2005/8/layout/default"/>
    <dgm:cxn modelId="{B01C27B3-C6C1-3E4A-B111-392205E4CC7D}" type="presOf" srcId="{EFE14AFD-9F43-4631-B554-40A5B94DEF35}" destId="{4D6C29D1-32FE-BE41-A8F2-F2D51092252F}" srcOrd="0" destOrd="0" presId="urn:microsoft.com/office/officeart/2005/8/layout/default"/>
    <dgm:cxn modelId="{4EACA5B7-9345-4906-9FC3-970D0A87A926}" srcId="{AD204467-AC46-4843-9C48-E5164E153DB6}" destId="{5E985E7E-C156-484F-AE5F-3A7A3DE39EB7}" srcOrd="4" destOrd="0" parTransId="{913F70D1-FBD2-4019-837B-769FD65B9BB2}" sibTransId="{DAA9A17C-F7C0-4829-A635-96F1379D8E07}"/>
    <dgm:cxn modelId="{E144B5B8-6303-4121-B3BC-A8364D1BB8D9}" srcId="{AD204467-AC46-4843-9C48-E5164E153DB6}" destId="{423AE0EA-6549-4D03-A797-BBAA23897831}" srcOrd="0" destOrd="0" parTransId="{CC03B649-4C27-40F2-91EF-30C8B2938044}" sibTransId="{F1CF6A45-A2CC-486D-9260-4911646FBC02}"/>
    <dgm:cxn modelId="{669F20D5-6198-4573-B5EC-FDA5E50E165D}" srcId="{AD204467-AC46-4843-9C48-E5164E153DB6}" destId="{F2367647-C323-4089-A5B0-3F5B673ADBD1}" srcOrd="1" destOrd="0" parTransId="{FDA5D074-33DB-4B69-9E00-C356F660EE60}" sibTransId="{F10B2D96-3D3F-499B-8C93-110DB90715FA}"/>
    <dgm:cxn modelId="{DDB86EDB-5AFA-6C4F-9CB2-EC84476A129B}" type="presOf" srcId="{423AE0EA-6549-4D03-A797-BBAA23897831}" destId="{E52BB868-15A8-164F-BB81-2CF24C008018}" srcOrd="0" destOrd="0" presId="urn:microsoft.com/office/officeart/2005/8/layout/default"/>
    <dgm:cxn modelId="{32776DCC-2A90-1040-B907-7FC03DBDB0D7}" type="presParOf" srcId="{89C7F2F8-599F-654A-A3B7-5E5A1CE5C081}" destId="{E52BB868-15A8-164F-BB81-2CF24C008018}" srcOrd="0" destOrd="0" presId="urn:microsoft.com/office/officeart/2005/8/layout/default"/>
    <dgm:cxn modelId="{4284C9AE-EA6D-AC4C-8952-88D3EA51D6EE}" type="presParOf" srcId="{89C7F2F8-599F-654A-A3B7-5E5A1CE5C081}" destId="{65CFAE5D-BF3A-354C-83F7-647B7CA8A98B}" srcOrd="1" destOrd="0" presId="urn:microsoft.com/office/officeart/2005/8/layout/default"/>
    <dgm:cxn modelId="{46351D87-B00D-3643-AA9B-8B86CA80B27B}" type="presParOf" srcId="{89C7F2F8-599F-654A-A3B7-5E5A1CE5C081}" destId="{222AD124-320B-7147-BCA7-D36C4863EB25}" srcOrd="2" destOrd="0" presId="urn:microsoft.com/office/officeart/2005/8/layout/default"/>
    <dgm:cxn modelId="{8A4FCF4A-8C6C-3940-841E-9BA021FD6C26}" type="presParOf" srcId="{89C7F2F8-599F-654A-A3B7-5E5A1CE5C081}" destId="{5D990AA9-E588-0348-936F-BB996F4106C3}" srcOrd="3" destOrd="0" presId="urn:microsoft.com/office/officeart/2005/8/layout/default"/>
    <dgm:cxn modelId="{B3930D1E-57B8-2944-919E-06AEAFADEEBA}" type="presParOf" srcId="{89C7F2F8-599F-654A-A3B7-5E5A1CE5C081}" destId="{F5BAF46D-DEE0-7144-9E2C-DF4644F9FB95}" srcOrd="4" destOrd="0" presId="urn:microsoft.com/office/officeart/2005/8/layout/default"/>
    <dgm:cxn modelId="{74B7544C-A618-1945-8F1F-510EFC2FAC4F}" type="presParOf" srcId="{89C7F2F8-599F-654A-A3B7-5E5A1CE5C081}" destId="{7C9BB95D-0363-2D4F-BB75-E0E642B17752}" srcOrd="5" destOrd="0" presId="urn:microsoft.com/office/officeart/2005/8/layout/default"/>
    <dgm:cxn modelId="{B2A10501-BFF0-5848-AF03-C0B552105451}" type="presParOf" srcId="{89C7F2F8-599F-654A-A3B7-5E5A1CE5C081}" destId="{4D6C29D1-32FE-BE41-A8F2-F2D51092252F}" srcOrd="6" destOrd="0" presId="urn:microsoft.com/office/officeart/2005/8/layout/default"/>
    <dgm:cxn modelId="{13E84332-42C8-234F-B67D-B7A3EC4BED6F}" type="presParOf" srcId="{89C7F2F8-599F-654A-A3B7-5E5A1CE5C081}" destId="{9E8DC88C-8CFB-9243-B7CC-8D696E144038}" srcOrd="7" destOrd="0" presId="urn:microsoft.com/office/officeart/2005/8/layout/default"/>
    <dgm:cxn modelId="{1E284BC1-2709-C642-A8FE-7EBCFC319DE5}" type="presParOf" srcId="{89C7F2F8-599F-654A-A3B7-5E5A1CE5C081}" destId="{FE0FA8C2-0CB6-FA44-A49E-70F8195A911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1467A87-C2B6-4958-9804-08202D099E1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DDFD01-A046-424B-A380-DF943DAB9A13}">
      <dgm:prSet/>
      <dgm:spPr/>
      <dgm:t>
        <a:bodyPr/>
        <a:lstStyle/>
        <a:p>
          <a:r>
            <a:rPr lang="en-GB" baseline="0"/>
            <a:t>Non-departmental public board established by the Crime and Disorder Act 1998. </a:t>
          </a:r>
          <a:endParaRPr lang="en-US"/>
        </a:p>
      </dgm:t>
    </dgm:pt>
    <dgm:pt modelId="{59028CE8-B9BB-4B71-847B-4A406D8EF918}" type="parTrans" cxnId="{FDCF94E5-6573-48CA-9F96-B4E3F315A86D}">
      <dgm:prSet/>
      <dgm:spPr/>
      <dgm:t>
        <a:bodyPr/>
        <a:lstStyle/>
        <a:p>
          <a:endParaRPr lang="en-US"/>
        </a:p>
      </dgm:t>
    </dgm:pt>
    <dgm:pt modelId="{1825468C-B673-4806-8618-6B1DBB253A60}" type="sibTrans" cxnId="{FDCF94E5-6573-48CA-9F96-B4E3F315A86D}">
      <dgm:prSet/>
      <dgm:spPr/>
      <dgm:t>
        <a:bodyPr/>
        <a:lstStyle/>
        <a:p>
          <a:endParaRPr lang="en-US"/>
        </a:p>
      </dgm:t>
    </dgm:pt>
    <dgm:pt modelId="{D99DE0B7-FF83-4D43-B5D1-F7E1E50AC81F}">
      <dgm:prSet/>
      <dgm:spPr/>
      <dgm:t>
        <a:bodyPr/>
        <a:lstStyle/>
        <a:p>
          <a:r>
            <a:rPr lang="en-GB" baseline="0"/>
            <a:t>Primary function – monitor the operation of the youth justice system and the provisions of the youth justice services. </a:t>
          </a:r>
          <a:endParaRPr lang="en-US"/>
        </a:p>
      </dgm:t>
    </dgm:pt>
    <dgm:pt modelId="{C63C5E3B-5358-4B13-8543-1850AA2E9CCD}" type="parTrans" cxnId="{BB5AE847-7D45-4D70-A9F0-EC36134EEAF7}">
      <dgm:prSet/>
      <dgm:spPr/>
      <dgm:t>
        <a:bodyPr/>
        <a:lstStyle/>
        <a:p>
          <a:endParaRPr lang="en-US"/>
        </a:p>
      </dgm:t>
    </dgm:pt>
    <dgm:pt modelId="{B4443BD6-2B2A-4BD0-A61C-861DBB6EB970}" type="sibTrans" cxnId="{BB5AE847-7D45-4D70-A9F0-EC36134EEAF7}">
      <dgm:prSet/>
      <dgm:spPr/>
      <dgm:t>
        <a:bodyPr/>
        <a:lstStyle/>
        <a:p>
          <a:endParaRPr lang="en-US"/>
        </a:p>
      </dgm:t>
    </dgm:pt>
    <dgm:pt modelId="{76134EC3-680C-4FCF-B1BC-501F12989D10}">
      <dgm:prSet/>
      <dgm:spPr/>
      <dgm:t>
        <a:bodyPr/>
        <a:lstStyle/>
        <a:p>
          <a:r>
            <a:rPr lang="en-GB" baseline="0"/>
            <a:t>YJB in Wales has oversight of the youth justice system in Wales.</a:t>
          </a:r>
          <a:endParaRPr lang="en-US"/>
        </a:p>
      </dgm:t>
    </dgm:pt>
    <dgm:pt modelId="{F56EC9EE-C527-4834-978C-13397FC5FE54}" type="parTrans" cxnId="{1AFD1B8E-85EE-415E-8C24-FBD09B03984A}">
      <dgm:prSet/>
      <dgm:spPr/>
      <dgm:t>
        <a:bodyPr/>
        <a:lstStyle/>
        <a:p>
          <a:endParaRPr lang="en-US"/>
        </a:p>
      </dgm:t>
    </dgm:pt>
    <dgm:pt modelId="{B90B6EC6-3EE0-4ECD-B2E1-847A2F126BFD}" type="sibTrans" cxnId="{1AFD1B8E-85EE-415E-8C24-FBD09B03984A}">
      <dgm:prSet/>
      <dgm:spPr/>
      <dgm:t>
        <a:bodyPr/>
        <a:lstStyle/>
        <a:p>
          <a:endParaRPr lang="en-US"/>
        </a:p>
      </dgm:t>
    </dgm:pt>
    <dgm:pt modelId="{9C1DFAE7-6EDF-4E59-AFDB-C09B48A7D1FE}">
      <dgm:prSet/>
      <dgm:spPr/>
      <dgm:t>
        <a:bodyPr/>
        <a:lstStyle/>
        <a:p>
          <a:r>
            <a:rPr lang="en-US" baseline="0"/>
            <a:t>There are 17 Youth Offending Teams in Wales – multi-agency approach consisting of police, probation, education, health, housing and social services.</a:t>
          </a:r>
          <a:endParaRPr lang="en-US"/>
        </a:p>
      </dgm:t>
    </dgm:pt>
    <dgm:pt modelId="{54A9C26B-7A5B-4D10-B6C7-0972B9D65973}" type="parTrans" cxnId="{9B79FA60-63F0-426C-A666-E45F5C6CEC68}">
      <dgm:prSet/>
      <dgm:spPr/>
      <dgm:t>
        <a:bodyPr/>
        <a:lstStyle/>
        <a:p>
          <a:endParaRPr lang="en-US"/>
        </a:p>
      </dgm:t>
    </dgm:pt>
    <dgm:pt modelId="{0ED5F76F-A065-4E63-9421-6174E6540DBE}" type="sibTrans" cxnId="{9B79FA60-63F0-426C-A666-E45F5C6CEC68}">
      <dgm:prSet/>
      <dgm:spPr/>
      <dgm:t>
        <a:bodyPr/>
        <a:lstStyle/>
        <a:p>
          <a:endParaRPr lang="en-US"/>
        </a:p>
      </dgm:t>
    </dgm:pt>
    <dgm:pt modelId="{4C18997A-A251-4DB9-A69F-44816AD331FF}">
      <dgm:prSet/>
      <dgm:spPr/>
      <dgm:t>
        <a:bodyPr/>
        <a:lstStyle/>
        <a:p>
          <a:r>
            <a:rPr lang="en-GB" baseline="0"/>
            <a:t>In Wales, the YJB recognises children’s rights. </a:t>
          </a:r>
          <a:endParaRPr lang="en-US"/>
        </a:p>
      </dgm:t>
    </dgm:pt>
    <dgm:pt modelId="{F13FB218-AAE7-4BB2-A2BE-509AC3896363}" type="parTrans" cxnId="{BDD29B73-044B-4684-9B19-8BE2BFDF9254}">
      <dgm:prSet/>
      <dgm:spPr/>
      <dgm:t>
        <a:bodyPr/>
        <a:lstStyle/>
        <a:p>
          <a:endParaRPr lang="en-US"/>
        </a:p>
      </dgm:t>
    </dgm:pt>
    <dgm:pt modelId="{CEF10499-92CC-4038-AF8A-7A7DE2939391}" type="sibTrans" cxnId="{BDD29B73-044B-4684-9B19-8BE2BFDF9254}">
      <dgm:prSet/>
      <dgm:spPr/>
      <dgm:t>
        <a:bodyPr/>
        <a:lstStyle/>
        <a:p>
          <a:endParaRPr lang="en-US"/>
        </a:p>
      </dgm:t>
    </dgm:pt>
    <dgm:pt modelId="{484F9F37-A109-CC42-937C-6FA145B2FC6B}" type="pres">
      <dgm:prSet presAssocID="{B1467A87-C2B6-4958-9804-08202D099E16}" presName="vert0" presStyleCnt="0">
        <dgm:presLayoutVars>
          <dgm:dir/>
          <dgm:animOne val="branch"/>
          <dgm:animLvl val="lvl"/>
        </dgm:presLayoutVars>
      </dgm:prSet>
      <dgm:spPr/>
    </dgm:pt>
    <dgm:pt modelId="{8B92E1B8-6ACA-EB4F-8BAF-EFBB4CF26CD5}" type="pres">
      <dgm:prSet presAssocID="{B2DDFD01-A046-424B-A380-DF943DAB9A13}" presName="thickLine" presStyleLbl="alignNode1" presStyleIdx="0" presStyleCnt="5"/>
      <dgm:spPr/>
    </dgm:pt>
    <dgm:pt modelId="{F918EF7E-7645-AC40-8EE6-619A9F46DF71}" type="pres">
      <dgm:prSet presAssocID="{B2DDFD01-A046-424B-A380-DF943DAB9A13}" presName="horz1" presStyleCnt="0"/>
      <dgm:spPr/>
    </dgm:pt>
    <dgm:pt modelId="{0E0F5B18-8187-2E4B-8689-2F8E371E08F6}" type="pres">
      <dgm:prSet presAssocID="{B2DDFD01-A046-424B-A380-DF943DAB9A13}" presName="tx1" presStyleLbl="revTx" presStyleIdx="0" presStyleCnt="5"/>
      <dgm:spPr/>
    </dgm:pt>
    <dgm:pt modelId="{643978FD-413C-7E44-83BB-AB8D68DE586B}" type="pres">
      <dgm:prSet presAssocID="{B2DDFD01-A046-424B-A380-DF943DAB9A13}" presName="vert1" presStyleCnt="0"/>
      <dgm:spPr/>
    </dgm:pt>
    <dgm:pt modelId="{61BC5E4D-1D13-D142-8577-24967065BC4B}" type="pres">
      <dgm:prSet presAssocID="{D99DE0B7-FF83-4D43-B5D1-F7E1E50AC81F}" presName="thickLine" presStyleLbl="alignNode1" presStyleIdx="1" presStyleCnt="5"/>
      <dgm:spPr/>
    </dgm:pt>
    <dgm:pt modelId="{E79A1C01-0089-6649-8E7E-B9C75DED65F7}" type="pres">
      <dgm:prSet presAssocID="{D99DE0B7-FF83-4D43-B5D1-F7E1E50AC81F}" presName="horz1" presStyleCnt="0"/>
      <dgm:spPr/>
    </dgm:pt>
    <dgm:pt modelId="{5F23F578-5A89-E84B-8C7B-E90713823B88}" type="pres">
      <dgm:prSet presAssocID="{D99DE0B7-FF83-4D43-B5D1-F7E1E50AC81F}" presName="tx1" presStyleLbl="revTx" presStyleIdx="1" presStyleCnt="5"/>
      <dgm:spPr/>
    </dgm:pt>
    <dgm:pt modelId="{4DD2F65F-6B70-9A40-898A-538B9238ECF0}" type="pres">
      <dgm:prSet presAssocID="{D99DE0B7-FF83-4D43-B5D1-F7E1E50AC81F}" presName="vert1" presStyleCnt="0"/>
      <dgm:spPr/>
    </dgm:pt>
    <dgm:pt modelId="{275F7CC9-ECBF-7942-B901-733539FF19A1}" type="pres">
      <dgm:prSet presAssocID="{76134EC3-680C-4FCF-B1BC-501F12989D10}" presName="thickLine" presStyleLbl="alignNode1" presStyleIdx="2" presStyleCnt="5"/>
      <dgm:spPr/>
    </dgm:pt>
    <dgm:pt modelId="{8BF68C5B-D48E-FB45-B3AA-9D7E51B273AC}" type="pres">
      <dgm:prSet presAssocID="{76134EC3-680C-4FCF-B1BC-501F12989D10}" presName="horz1" presStyleCnt="0"/>
      <dgm:spPr/>
    </dgm:pt>
    <dgm:pt modelId="{F15130B7-BFEF-2348-8D23-8D3159025AD9}" type="pres">
      <dgm:prSet presAssocID="{76134EC3-680C-4FCF-B1BC-501F12989D10}" presName="tx1" presStyleLbl="revTx" presStyleIdx="2" presStyleCnt="5"/>
      <dgm:spPr/>
    </dgm:pt>
    <dgm:pt modelId="{37AD65CB-5F88-DF40-8E28-2198D1E86FB5}" type="pres">
      <dgm:prSet presAssocID="{76134EC3-680C-4FCF-B1BC-501F12989D10}" presName="vert1" presStyleCnt="0"/>
      <dgm:spPr/>
    </dgm:pt>
    <dgm:pt modelId="{6AD1C76C-04C1-BD43-B2CE-778AF0DCECE9}" type="pres">
      <dgm:prSet presAssocID="{9C1DFAE7-6EDF-4E59-AFDB-C09B48A7D1FE}" presName="thickLine" presStyleLbl="alignNode1" presStyleIdx="3" presStyleCnt="5"/>
      <dgm:spPr/>
    </dgm:pt>
    <dgm:pt modelId="{BE0DCF9B-E476-BC4A-B09B-05D8BBCB490D}" type="pres">
      <dgm:prSet presAssocID="{9C1DFAE7-6EDF-4E59-AFDB-C09B48A7D1FE}" presName="horz1" presStyleCnt="0"/>
      <dgm:spPr/>
    </dgm:pt>
    <dgm:pt modelId="{264F5049-7A27-2D42-BE4A-11484498F5A6}" type="pres">
      <dgm:prSet presAssocID="{9C1DFAE7-6EDF-4E59-AFDB-C09B48A7D1FE}" presName="tx1" presStyleLbl="revTx" presStyleIdx="3" presStyleCnt="5"/>
      <dgm:spPr/>
    </dgm:pt>
    <dgm:pt modelId="{D73ECA1A-C13A-DB4B-994A-C029435C4094}" type="pres">
      <dgm:prSet presAssocID="{9C1DFAE7-6EDF-4E59-AFDB-C09B48A7D1FE}" presName="vert1" presStyleCnt="0"/>
      <dgm:spPr/>
    </dgm:pt>
    <dgm:pt modelId="{E180B6A5-98C3-0546-927C-E96D3C133CF1}" type="pres">
      <dgm:prSet presAssocID="{4C18997A-A251-4DB9-A69F-44816AD331FF}" presName="thickLine" presStyleLbl="alignNode1" presStyleIdx="4" presStyleCnt="5"/>
      <dgm:spPr/>
    </dgm:pt>
    <dgm:pt modelId="{77CA1CE3-0E78-844D-A77D-3DDBE1DE5E89}" type="pres">
      <dgm:prSet presAssocID="{4C18997A-A251-4DB9-A69F-44816AD331FF}" presName="horz1" presStyleCnt="0"/>
      <dgm:spPr/>
    </dgm:pt>
    <dgm:pt modelId="{7107A87C-04A7-2049-BB9D-77F194EE325C}" type="pres">
      <dgm:prSet presAssocID="{4C18997A-A251-4DB9-A69F-44816AD331FF}" presName="tx1" presStyleLbl="revTx" presStyleIdx="4" presStyleCnt="5"/>
      <dgm:spPr/>
    </dgm:pt>
    <dgm:pt modelId="{D60FBFCF-3364-574F-B259-E6C3B3B8D702}" type="pres">
      <dgm:prSet presAssocID="{4C18997A-A251-4DB9-A69F-44816AD331FF}" presName="vert1" presStyleCnt="0"/>
      <dgm:spPr/>
    </dgm:pt>
  </dgm:ptLst>
  <dgm:cxnLst>
    <dgm:cxn modelId="{7989C001-99C5-7C4A-BB9B-346DFCE74709}" type="presOf" srcId="{D99DE0B7-FF83-4D43-B5D1-F7E1E50AC81F}" destId="{5F23F578-5A89-E84B-8C7B-E90713823B88}" srcOrd="0" destOrd="0" presId="urn:microsoft.com/office/officeart/2008/layout/LinedList"/>
    <dgm:cxn modelId="{460D313A-BD6A-8F47-BDDB-DFAF9AF345E3}" type="presOf" srcId="{B2DDFD01-A046-424B-A380-DF943DAB9A13}" destId="{0E0F5B18-8187-2E4B-8689-2F8E371E08F6}" srcOrd="0" destOrd="0" presId="urn:microsoft.com/office/officeart/2008/layout/LinedList"/>
    <dgm:cxn modelId="{D20F563D-FFD4-4E4C-A165-B15106E7E359}" type="presOf" srcId="{76134EC3-680C-4FCF-B1BC-501F12989D10}" destId="{F15130B7-BFEF-2348-8D23-8D3159025AD9}" srcOrd="0" destOrd="0" presId="urn:microsoft.com/office/officeart/2008/layout/LinedList"/>
    <dgm:cxn modelId="{BB5AE847-7D45-4D70-A9F0-EC36134EEAF7}" srcId="{B1467A87-C2B6-4958-9804-08202D099E16}" destId="{D99DE0B7-FF83-4D43-B5D1-F7E1E50AC81F}" srcOrd="1" destOrd="0" parTransId="{C63C5E3B-5358-4B13-8543-1850AA2E9CCD}" sibTransId="{B4443BD6-2B2A-4BD0-A61C-861DBB6EB970}"/>
    <dgm:cxn modelId="{B3DA7454-E632-4642-941D-0E9C64A3959F}" type="presOf" srcId="{9C1DFAE7-6EDF-4E59-AFDB-C09B48A7D1FE}" destId="{264F5049-7A27-2D42-BE4A-11484498F5A6}" srcOrd="0" destOrd="0" presId="urn:microsoft.com/office/officeart/2008/layout/LinedList"/>
    <dgm:cxn modelId="{9B79FA60-63F0-426C-A666-E45F5C6CEC68}" srcId="{B1467A87-C2B6-4958-9804-08202D099E16}" destId="{9C1DFAE7-6EDF-4E59-AFDB-C09B48A7D1FE}" srcOrd="3" destOrd="0" parTransId="{54A9C26B-7A5B-4D10-B6C7-0972B9D65973}" sibTransId="{0ED5F76F-A065-4E63-9421-6174E6540DBE}"/>
    <dgm:cxn modelId="{BDD29B73-044B-4684-9B19-8BE2BFDF9254}" srcId="{B1467A87-C2B6-4958-9804-08202D099E16}" destId="{4C18997A-A251-4DB9-A69F-44816AD331FF}" srcOrd="4" destOrd="0" parTransId="{F13FB218-AAE7-4BB2-A2BE-509AC3896363}" sibTransId="{CEF10499-92CC-4038-AF8A-7A7DE2939391}"/>
    <dgm:cxn modelId="{1AFD1B8E-85EE-415E-8C24-FBD09B03984A}" srcId="{B1467A87-C2B6-4958-9804-08202D099E16}" destId="{76134EC3-680C-4FCF-B1BC-501F12989D10}" srcOrd="2" destOrd="0" parTransId="{F56EC9EE-C527-4834-978C-13397FC5FE54}" sibTransId="{B90B6EC6-3EE0-4ECD-B2E1-847A2F126BFD}"/>
    <dgm:cxn modelId="{220D5CB2-9080-F446-B3C1-10823CC54EF4}" type="presOf" srcId="{4C18997A-A251-4DB9-A69F-44816AD331FF}" destId="{7107A87C-04A7-2049-BB9D-77F194EE325C}" srcOrd="0" destOrd="0" presId="urn:microsoft.com/office/officeart/2008/layout/LinedList"/>
    <dgm:cxn modelId="{FDCF94E5-6573-48CA-9F96-B4E3F315A86D}" srcId="{B1467A87-C2B6-4958-9804-08202D099E16}" destId="{B2DDFD01-A046-424B-A380-DF943DAB9A13}" srcOrd="0" destOrd="0" parTransId="{59028CE8-B9BB-4B71-847B-4A406D8EF918}" sibTransId="{1825468C-B673-4806-8618-6B1DBB253A60}"/>
    <dgm:cxn modelId="{272C26FE-FB0C-094E-8CF2-E84929FD4AF2}" type="presOf" srcId="{B1467A87-C2B6-4958-9804-08202D099E16}" destId="{484F9F37-A109-CC42-937C-6FA145B2FC6B}" srcOrd="0" destOrd="0" presId="urn:microsoft.com/office/officeart/2008/layout/LinedList"/>
    <dgm:cxn modelId="{8A7D5FE9-3532-D848-A4DF-F617FB80C298}" type="presParOf" srcId="{484F9F37-A109-CC42-937C-6FA145B2FC6B}" destId="{8B92E1B8-6ACA-EB4F-8BAF-EFBB4CF26CD5}" srcOrd="0" destOrd="0" presId="urn:microsoft.com/office/officeart/2008/layout/LinedList"/>
    <dgm:cxn modelId="{50E50850-6B9A-3948-AF91-999E686E4833}" type="presParOf" srcId="{484F9F37-A109-CC42-937C-6FA145B2FC6B}" destId="{F918EF7E-7645-AC40-8EE6-619A9F46DF71}" srcOrd="1" destOrd="0" presId="urn:microsoft.com/office/officeart/2008/layout/LinedList"/>
    <dgm:cxn modelId="{7BDEBED4-346E-934F-8E90-405D49DE1692}" type="presParOf" srcId="{F918EF7E-7645-AC40-8EE6-619A9F46DF71}" destId="{0E0F5B18-8187-2E4B-8689-2F8E371E08F6}" srcOrd="0" destOrd="0" presId="urn:microsoft.com/office/officeart/2008/layout/LinedList"/>
    <dgm:cxn modelId="{5BC71A12-E89C-B84B-9AF4-E202F398C309}" type="presParOf" srcId="{F918EF7E-7645-AC40-8EE6-619A9F46DF71}" destId="{643978FD-413C-7E44-83BB-AB8D68DE586B}" srcOrd="1" destOrd="0" presId="urn:microsoft.com/office/officeart/2008/layout/LinedList"/>
    <dgm:cxn modelId="{C1AF988A-4912-6B41-8285-AAA46781D196}" type="presParOf" srcId="{484F9F37-A109-CC42-937C-6FA145B2FC6B}" destId="{61BC5E4D-1D13-D142-8577-24967065BC4B}" srcOrd="2" destOrd="0" presId="urn:microsoft.com/office/officeart/2008/layout/LinedList"/>
    <dgm:cxn modelId="{230D0E7B-BC75-4E4D-B1F1-B8C81CF255A1}" type="presParOf" srcId="{484F9F37-A109-CC42-937C-6FA145B2FC6B}" destId="{E79A1C01-0089-6649-8E7E-B9C75DED65F7}" srcOrd="3" destOrd="0" presId="urn:microsoft.com/office/officeart/2008/layout/LinedList"/>
    <dgm:cxn modelId="{82418DDA-8962-C64B-A6FC-F6FDFDBF2E70}" type="presParOf" srcId="{E79A1C01-0089-6649-8E7E-B9C75DED65F7}" destId="{5F23F578-5A89-E84B-8C7B-E90713823B88}" srcOrd="0" destOrd="0" presId="urn:microsoft.com/office/officeart/2008/layout/LinedList"/>
    <dgm:cxn modelId="{0BBABF27-80D9-E947-883B-005C0F089C63}" type="presParOf" srcId="{E79A1C01-0089-6649-8E7E-B9C75DED65F7}" destId="{4DD2F65F-6B70-9A40-898A-538B9238ECF0}" srcOrd="1" destOrd="0" presId="urn:microsoft.com/office/officeart/2008/layout/LinedList"/>
    <dgm:cxn modelId="{A64DEBCE-B545-7945-B078-99EF2518202D}" type="presParOf" srcId="{484F9F37-A109-CC42-937C-6FA145B2FC6B}" destId="{275F7CC9-ECBF-7942-B901-733539FF19A1}" srcOrd="4" destOrd="0" presId="urn:microsoft.com/office/officeart/2008/layout/LinedList"/>
    <dgm:cxn modelId="{8ADFE689-C62A-DC4B-8934-892AF1456E4A}" type="presParOf" srcId="{484F9F37-A109-CC42-937C-6FA145B2FC6B}" destId="{8BF68C5B-D48E-FB45-B3AA-9D7E51B273AC}" srcOrd="5" destOrd="0" presId="urn:microsoft.com/office/officeart/2008/layout/LinedList"/>
    <dgm:cxn modelId="{3E2486EC-DB7A-4640-ADE2-79496BF9D423}" type="presParOf" srcId="{8BF68C5B-D48E-FB45-B3AA-9D7E51B273AC}" destId="{F15130B7-BFEF-2348-8D23-8D3159025AD9}" srcOrd="0" destOrd="0" presId="urn:microsoft.com/office/officeart/2008/layout/LinedList"/>
    <dgm:cxn modelId="{34E66361-E2BD-6043-8F53-DEAB8CA94370}" type="presParOf" srcId="{8BF68C5B-D48E-FB45-B3AA-9D7E51B273AC}" destId="{37AD65CB-5F88-DF40-8E28-2198D1E86FB5}" srcOrd="1" destOrd="0" presId="urn:microsoft.com/office/officeart/2008/layout/LinedList"/>
    <dgm:cxn modelId="{46908519-4EE5-7047-A0F0-2DFBBD52DC2C}" type="presParOf" srcId="{484F9F37-A109-CC42-937C-6FA145B2FC6B}" destId="{6AD1C76C-04C1-BD43-B2CE-778AF0DCECE9}" srcOrd="6" destOrd="0" presId="urn:microsoft.com/office/officeart/2008/layout/LinedList"/>
    <dgm:cxn modelId="{7E9DB4B2-B494-F349-9C30-D1E1A1C747C6}" type="presParOf" srcId="{484F9F37-A109-CC42-937C-6FA145B2FC6B}" destId="{BE0DCF9B-E476-BC4A-B09B-05D8BBCB490D}" srcOrd="7" destOrd="0" presId="urn:microsoft.com/office/officeart/2008/layout/LinedList"/>
    <dgm:cxn modelId="{1F0AF5B3-5426-AF43-BE62-B6C7B69F980F}" type="presParOf" srcId="{BE0DCF9B-E476-BC4A-B09B-05D8BBCB490D}" destId="{264F5049-7A27-2D42-BE4A-11484498F5A6}" srcOrd="0" destOrd="0" presId="urn:microsoft.com/office/officeart/2008/layout/LinedList"/>
    <dgm:cxn modelId="{950F267B-D0FE-BA44-817B-3C0EDC875C7B}" type="presParOf" srcId="{BE0DCF9B-E476-BC4A-B09B-05D8BBCB490D}" destId="{D73ECA1A-C13A-DB4B-994A-C029435C4094}" srcOrd="1" destOrd="0" presId="urn:microsoft.com/office/officeart/2008/layout/LinedList"/>
    <dgm:cxn modelId="{C0F118E3-834D-E442-95EA-515C0F4513A1}" type="presParOf" srcId="{484F9F37-A109-CC42-937C-6FA145B2FC6B}" destId="{E180B6A5-98C3-0546-927C-E96D3C133CF1}" srcOrd="8" destOrd="0" presId="urn:microsoft.com/office/officeart/2008/layout/LinedList"/>
    <dgm:cxn modelId="{375AA280-E21C-D648-B8FC-FA4C77F8DC3D}" type="presParOf" srcId="{484F9F37-A109-CC42-937C-6FA145B2FC6B}" destId="{77CA1CE3-0E78-844D-A77D-3DDBE1DE5E89}" srcOrd="9" destOrd="0" presId="urn:microsoft.com/office/officeart/2008/layout/LinedList"/>
    <dgm:cxn modelId="{F59F5352-AD19-8546-9A0F-519D99A2875E}" type="presParOf" srcId="{77CA1CE3-0E78-844D-A77D-3DDBE1DE5E89}" destId="{7107A87C-04A7-2049-BB9D-77F194EE325C}" srcOrd="0" destOrd="0" presId="urn:microsoft.com/office/officeart/2008/layout/LinedList"/>
    <dgm:cxn modelId="{CF04A9E6-19E2-DD4B-8D69-AA412283FAE8}" type="presParOf" srcId="{77CA1CE3-0E78-844D-A77D-3DDBE1DE5E89}" destId="{D60FBFCF-3364-574F-B259-E6C3B3B8D70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302E348-718C-4110-AB9D-F93B41605CA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20FD7C4E-6061-4325-86F8-7F27A17A465C}">
      <dgm:prSet/>
      <dgm:spPr/>
      <dgm:t>
        <a:bodyPr/>
        <a:lstStyle/>
        <a:p>
          <a:r>
            <a:rPr lang="en-GB"/>
            <a:t>A specialist court for children, aged 10-17 who have committed a criminal offence.</a:t>
          </a:r>
          <a:endParaRPr lang="en-US"/>
        </a:p>
      </dgm:t>
    </dgm:pt>
    <dgm:pt modelId="{71AE41BB-34FF-4946-90FB-DE35AFEC4B18}" type="parTrans" cxnId="{3927E481-3751-491F-AE88-4AD38F4456F8}">
      <dgm:prSet/>
      <dgm:spPr/>
      <dgm:t>
        <a:bodyPr/>
        <a:lstStyle/>
        <a:p>
          <a:endParaRPr lang="en-US"/>
        </a:p>
      </dgm:t>
    </dgm:pt>
    <dgm:pt modelId="{5246DF07-BE3B-4D52-9502-83B493EE4DF2}" type="sibTrans" cxnId="{3927E481-3751-491F-AE88-4AD38F4456F8}">
      <dgm:prSet/>
      <dgm:spPr/>
      <dgm:t>
        <a:bodyPr/>
        <a:lstStyle/>
        <a:p>
          <a:endParaRPr lang="en-US"/>
        </a:p>
      </dgm:t>
    </dgm:pt>
    <dgm:pt modelId="{414F31BA-0A6A-4F13-B412-76650527BC5D}">
      <dgm:prSet/>
      <dgm:spPr/>
      <dgm:t>
        <a:bodyPr/>
        <a:lstStyle/>
        <a:p>
          <a:r>
            <a:rPr lang="en-GB"/>
            <a:t>Youth courts are generally less formal than adult courts. </a:t>
          </a:r>
          <a:endParaRPr lang="en-US"/>
        </a:p>
      </dgm:t>
    </dgm:pt>
    <dgm:pt modelId="{CEE5555E-287E-4EFC-9D88-EEC53FDA0209}" type="parTrans" cxnId="{0C03D7F9-F1FB-4D5D-8EDA-9280C19F3663}">
      <dgm:prSet/>
      <dgm:spPr/>
      <dgm:t>
        <a:bodyPr/>
        <a:lstStyle/>
        <a:p>
          <a:endParaRPr lang="en-US"/>
        </a:p>
      </dgm:t>
    </dgm:pt>
    <dgm:pt modelId="{8350DB60-B306-43A2-87AD-058E54D02620}" type="sibTrans" cxnId="{0C03D7F9-F1FB-4D5D-8EDA-9280C19F3663}">
      <dgm:prSet/>
      <dgm:spPr/>
      <dgm:t>
        <a:bodyPr/>
        <a:lstStyle/>
        <a:p>
          <a:endParaRPr lang="en-US"/>
        </a:p>
      </dgm:t>
    </dgm:pt>
    <dgm:pt modelId="{71C22465-9B03-437D-A307-C3B7A317CD4F}">
      <dgm:prSet/>
      <dgm:spPr/>
      <dgm:t>
        <a:bodyPr/>
        <a:lstStyle/>
        <a:p>
          <a:r>
            <a:rPr lang="en-GB" dirty="0"/>
            <a:t>Designed to make it easier for children to understand what is happening and feel less intimidated.</a:t>
          </a:r>
          <a:endParaRPr lang="en-US" dirty="0"/>
        </a:p>
      </dgm:t>
    </dgm:pt>
    <dgm:pt modelId="{D53B2405-CB43-42B6-A3D4-FCB2D9BBC87D}" type="parTrans" cxnId="{DBD57CE5-FD50-4C1E-9A31-0A5C336E42A5}">
      <dgm:prSet/>
      <dgm:spPr/>
      <dgm:t>
        <a:bodyPr/>
        <a:lstStyle/>
        <a:p>
          <a:endParaRPr lang="en-US"/>
        </a:p>
      </dgm:t>
    </dgm:pt>
    <dgm:pt modelId="{BD998D5F-5B2E-4106-9475-F9F084F64A56}" type="sibTrans" cxnId="{DBD57CE5-FD50-4C1E-9A31-0A5C336E42A5}">
      <dgm:prSet/>
      <dgm:spPr/>
      <dgm:t>
        <a:bodyPr/>
        <a:lstStyle/>
        <a:p>
          <a:endParaRPr lang="en-US"/>
        </a:p>
      </dgm:t>
    </dgm:pt>
    <dgm:pt modelId="{85BA7AC1-E44A-4262-9014-4E04800BE976}">
      <dgm:prSet/>
      <dgm:spPr/>
      <dgm:t>
        <a:bodyPr/>
        <a:lstStyle/>
        <a:p>
          <a:r>
            <a:rPr lang="en-GB"/>
            <a:t>There is no jury and the public are excluded.</a:t>
          </a:r>
          <a:endParaRPr lang="en-US"/>
        </a:p>
      </dgm:t>
    </dgm:pt>
    <dgm:pt modelId="{E52D14D2-FB57-49DF-8B0F-E4517E668E75}" type="parTrans" cxnId="{EF7C5BC6-00F3-4015-BC18-DD2075E6AF7C}">
      <dgm:prSet/>
      <dgm:spPr/>
      <dgm:t>
        <a:bodyPr/>
        <a:lstStyle/>
        <a:p>
          <a:endParaRPr lang="en-US"/>
        </a:p>
      </dgm:t>
    </dgm:pt>
    <dgm:pt modelId="{84867244-DDD2-42AF-9E70-F1B58B35C550}" type="sibTrans" cxnId="{EF7C5BC6-00F3-4015-BC18-DD2075E6AF7C}">
      <dgm:prSet/>
      <dgm:spPr/>
      <dgm:t>
        <a:bodyPr/>
        <a:lstStyle/>
        <a:p>
          <a:endParaRPr lang="en-US"/>
        </a:p>
      </dgm:t>
    </dgm:pt>
    <dgm:pt modelId="{5C041007-E784-4534-A14D-E9A4FE8F7277}">
      <dgm:prSet/>
      <dgm:spPr/>
      <dgm:t>
        <a:bodyPr/>
        <a:lstStyle/>
        <a:p>
          <a:r>
            <a:rPr lang="en-GB"/>
            <a:t>Children under 16 must attend with a parent.</a:t>
          </a:r>
          <a:endParaRPr lang="en-US"/>
        </a:p>
      </dgm:t>
    </dgm:pt>
    <dgm:pt modelId="{EC7940F9-C717-4043-A215-E28F6C816B07}" type="parTrans" cxnId="{79C7F608-E524-48AF-B7D3-4143A6ED6205}">
      <dgm:prSet/>
      <dgm:spPr/>
      <dgm:t>
        <a:bodyPr/>
        <a:lstStyle/>
        <a:p>
          <a:endParaRPr lang="en-US"/>
        </a:p>
      </dgm:t>
    </dgm:pt>
    <dgm:pt modelId="{34CA9E80-3FD6-4089-A53C-46FDFB113FF9}" type="sibTrans" cxnId="{79C7F608-E524-48AF-B7D3-4143A6ED6205}">
      <dgm:prSet/>
      <dgm:spPr/>
      <dgm:t>
        <a:bodyPr/>
        <a:lstStyle/>
        <a:p>
          <a:endParaRPr lang="en-US"/>
        </a:p>
      </dgm:t>
    </dgm:pt>
    <dgm:pt modelId="{DAA22FF8-7E08-4FEC-B555-F7D4E88C06E3}">
      <dgm:prSet/>
      <dgm:spPr/>
      <dgm:t>
        <a:bodyPr/>
        <a:lstStyle/>
        <a:p>
          <a:r>
            <a:rPr lang="en-GB"/>
            <a:t>Most children will go to youth court unless they have been refused bail by the police.</a:t>
          </a:r>
          <a:endParaRPr lang="en-US"/>
        </a:p>
      </dgm:t>
    </dgm:pt>
    <dgm:pt modelId="{699CD25F-72A1-4ED8-972F-09999DAE7767}" type="parTrans" cxnId="{0DC15977-E06E-4BE0-BE17-64E7F8FBC20B}">
      <dgm:prSet/>
      <dgm:spPr/>
      <dgm:t>
        <a:bodyPr/>
        <a:lstStyle/>
        <a:p>
          <a:endParaRPr lang="en-US"/>
        </a:p>
      </dgm:t>
    </dgm:pt>
    <dgm:pt modelId="{059EB478-96FA-4638-A8D7-E35C294E3F96}" type="sibTrans" cxnId="{0DC15977-E06E-4BE0-BE17-64E7F8FBC20B}">
      <dgm:prSet/>
      <dgm:spPr/>
      <dgm:t>
        <a:bodyPr/>
        <a:lstStyle/>
        <a:p>
          <a:endParaRPr lang="en-US"/>
        </a:p>
      </dgm:t>
    </dgm:pt>
    <dgm:pt modelId="{3B656D8B-DE6E-C347-9358-EDA9FE1ED8CA}" type="pres">
      <dgm:prSet presAssocID="{0302E348-718C-4110-AB9D-F93B41605CA3}" presName="diagram" presStyleCnt="0">
        <dgm:presLayoutVars>
          <dgm:dir/>
          <dgm:resizeHandles val="exact"/>
        </dgm:presLayoutVars>
      </dgm:prSet>
      <dgm:spPr/>
    </dgm:pt>
    <dgm:pt modelId="{5CC27902-41D5-A647-A84A-FE647E15E6E7}" type="pres">
      <dgm:prSet presAssocID="{20FD7C4E-6061-4325-86F8-7F27A17A465C}" presName="node" presStyleLbl="node1" presStyleIdx="0" presStyleCnt="6">
        <dgm:presLayoutVars>
          <dgm:bulletEnabled val="1"/>
        </dgm:presLayoutVars>
      </dgm:prSet>
      <dgm:spPr/>
    </dgm:pt>
    <dgm:pt modelId="{05F1FDFA-A016-1B4C-960A-9190AD7EFC8C}" type="pres">
      <dgm:prSet presAssocID="{5246DF07-BE3B-4D52-9502-83B493EE4DF2}" presName="sibTrans" presStyleCnt="0"/>
      <dgm:spPr/>
    </dgm:pt>
    <dgm:pt modelId="{0AFA794D-0F97-8C44-BAE3-DED20C54EBF8}" type="pres">
      <dgm:prSet presAssocID="{414F31BA-0A6A-4F13-B412-76650527BC5D}" presName="node" presStyleLbl="node1" presStyleIdx="1" presStyleCnt="6">
        <dgm:presLayoutVars>
          <dgm:bulletEnabled val="1"/>
        </dgm:presLayoutVars>
      </dgm:prSet>
      <dgm:spPr/>
    </dgm:pt>
    <dgm:pt modelId="{24F95F61-08AA-BC45-AFD1-CDBFA8A7160E}" type="pres">
      <dgm:prSet presAssocID="{8350DB60-B306-43A2-87AD-058E54D02620}" presName="sibTrans" presStyleCnt="0"/>
      <dgm:spPr/>
    </dgm:pt>
    <dgm:pt modelId="{3937A15B-0D33-554B-96E5-8213160CA0C9}" type="pres">
      <dgm:prSet presAssocID="{71C22465-9B03-437D-A307-C3B7A317CD4F}" presName="node" presStyleLbl="node1" presStyleIdx="2" presStyleCnt="6">
        <dgm:presLayoutVars>
          <dgm:bulletEnabled val="1"/>
        </dgm:presLayoutVars>
      </dgm:prSet>
      <dgm:spPr/>
    </dgm:pt>
    <dgm:pt modelId="{D04528EA-591B-1644-B690-E421C66B989C}" type="pres">
      <dgm:prSet presAssocID="{BD998D5F-5B2E-4106-9475-F9F084F64A56}" presName="sibTrans" presStyleCnt="0"/>
      <dgm:spPr/>
    </dgm:pt>
    <dgm:pt modelId="{923194D1-CDFA-8946-9FB4-1A75DBE2DA29}" type="pres">
      <dgm:prSet presAssocID="{85BA7AC1-E44A-4262-9014-4E04800BE976}" presName="node" presStyleLbl="node1" presStyleIdx="3" presStyleCnt="6">
        <dgm:presLayoutVars>
          <dgm:bulletEnabled val="1"/>
        </dgm:presLayoutVars>
      </dgm:prSet>
      <dgm:spPr/>
    </dgm:pt>
    <dgm:pt modelId="{CE438F1B-2D31-9944-90C2-767BA50C0D82}" type="pres">
      <dgm:prSet presAssocID="{84867244-DDD2-42AF-9E70-F1B58B35C550}" presName="sibTrans" presStyleCnt="0"/>
      <dgm:spPr/>
    </dgm:pt>
    <dgm:pt modelId="{D3E58983-3A85-D54C-9274-871A05334844}" type="pres">
      <dgm:prSet presAssocID="{5C041007-E784-4534-A14D-E9A4FE8F7277}" presName="node" presStyleLbl="node1" presStyleIdx="4" presStyleCnt="6">
        <dgm:presLayoutVars>
          <dgm:bulletEnabled val="1"/>
        </dgm:presLayoutVars>
      </dgm:prSet>
      <dgm:spPr/>
    </dgm:pt>
    <dgm:pt modelId="{39DED12A-EBA1-1847-88DB-D01EA8E673CD}" type="pres">
      <dgm:prSet presAssocID="{34CA9E80-3FD6-4089-A53C-46FDFB113FF9}" presName="sibTrans" presStyleCnt="0"/>
      <dgm:spPr/>
    </dgm:pt>
    <dgm:pt modelId="{D623C655-4314-534C-AF69-E842A75B7CA9}" type="pres">
      <dgm:prSet presAssocID="{DAA22FF8-7E08-4FEC-B555-F7D4E88C06E3}" presName="node" presStyleLbl="node1" presStyleIdx="5" presStyleCnt="6">
        <dgm:presLayoutVars>
          <dgm:bulletEnabled val="1"/>
        </dgm:presLayoutVars>
      </dgm:prSet>
      <dgm:spPr/>
    </dgm:pt>
  </dgm:ptLst>
  <dgm:cxnLst>
    <dgm:cxn modelId="{79C7F608-E524-48AF-B7D3-4143A6ED6205}" srcId="{0302E348-718C-4110-AB9D-F93B41605CA3}" destId="{5C041007-E784-4534-A14D-E9A4FE8F7277}" srcOrd="4" destOrd="0" parTransId="{EC7940F9-C717-4043-A215-E28F6C816B07}" sibTransId="{34CA9E80-3FD6-4089-A53C-46FDFB113FF9}"/>
    <dgm:cxn modelId="{F1D00D09-9250-1E40-87C5-682048A5A70E}" type="presOf" srcId="{20FD7C4E-6061-4325-86F8-7F27A17A465C}" destId="{5CC27902-41D5-A647-A84A-FE647E15E6E7}" srcOrd="0" destOrd="0" presId="urn:microsoft.com/office/officeart/2005/8/layout/default"/>
    <dgm:cxn modelId="{77EB5E20-1805-9E44-B291-A7C0CF182BE1}" type="presOf" srcId="{DAA22FF8-7E08-4FEC-B555-F7D4E88C06E3}" destId="{D623C655-4314-534C-AF69-E842A75B7CA9}" srcOrd="0" destOrd="0" presId="urn:microsoft.com/office/officeart/2005/8/layout/default"/>
    <dgm:cxn modelId="{62015262-6FF3-2645-AC5B-D6245F2B36D4}" type="presOf" srcId="{85BA7AC1-E44A-4262-9014-4E04800BE976}" destId="{923194D1-CDFA-8946-9FB4-1A75DBE2DA29}" srcOrd="0" destOrd="0" presId="urn:microsoft.com/office/officeart/2005/8/layout/default"/>
    <dgm:cxn modelId="{AE71E86D-274D-F14E-A523-9FE9D40DA745}" type="presOf" srcId="{414F31BA-0A6A-4F13-B412-76650527BC5D}" destId="{0AFA794D-0F97-8C44-BAE3-DED20C54EBF8}" srcOrd="0" destOrd="0" presId="urn:microsoft.com/office/officeart/2005/8/layout/default"/>
    <dgm:cxn modelId="{0DC15977-E06E-4BE0-BE17-64E7F8FBC20B}" srcId="{0302E348-718C-4110-AB9D-F93B41605CA3}" destId="{DAA22FF8-7E08-4FEC-B555-F7D4E88C06E3}" srcOrd="5" destOrd="0" parTransId="{699CD25F-72A1-4ED8-972F-09999DAE7767}" sibTransId="{059EB478-96FA-4638-A8D7-E35C294E3F96}"/>
    <dgm:cxn modelId="{3927E481-3751-491F-AE88-4AD38F4456F8}" srcId="{0302E348-718C-4110-AB9D-F93B41605CA3}" destId="{20FD7C4E-6061-4325-86F8-7F27A17A465C}" srcOrd="0" destOrd="0" parTransId="{71AE41BB-34FF-4946-90FB-DE35AFEC4B18}" sibTransId="{5246DF07-BE3B-4D52-9502-83B493EE4DF2}"/>
    <dgm:cxn modelId="{90177893-35A6-0E4D-A7BF-E6F26EDE693B}" type="presOf" srcId="{71C22465-9B03-437D-A307-C3B7A317CD4F}" destId="{3937A15B-0D33-554B-96E5-8213160CA0C9}" srcOrd="0" destOrd="0" presId="urn:microsoft.com/office/officeart/2005/8/layout/default"/>
    <dgm:cxn modelId="{66DA53AA-75CE-594A-93D4-D9A84224A292}" type="presOf" srcId="{5C041007-E784-4534-A14D-E9A4FE8F7277}" destId="{D3E58983-3A85-D54C-9274-871A05334844}" srcOrd="0" destOrd="0" presId="urn:microsoft.com/office/officeart/2005/8/layout/default"/>
    <dgm:cxn modelId="{EF7C5BC6-00F3-4015-BC18-DD2075E6AF7C}" srcId="{0302E348-718C-4110-AB9D-F93B41605CA3}" destId="{85BA7AC1-E44A-4262-9014-4E04800BE976}" srcOrd="3" destOrd="0" parTransId="{E52D14D2-FB57-49DF-8B0F-E4517E668E75}" sibTransId="{84867244-DDD2-42AF-9E70-F1B58B35C550}"/>
    <dgm:cxn modelId="{23659DCD-8613-0342-AF4C-1EED2987E1D9}" type="presOf" srcId="{0302E348-718C-4110-AB9D-F93B41605CA3}" destId="{3B656D8B-DE6E-C347-9358-EDA9FE1ED8CA}" srcOrd="0" destOrd="0" presId="urn:microsoft.com/office/officeart/2005/8/layout/default"/>
    <dgm:cxn modelId="{DBD57CE5-FD50-4C1E-9A31-0A5C336E42A5}" srcId="{0302E348-718C-4110-AB9D-F93B41605CA3}" destId="{71C22465-9B03-437D-A307-C3B7A317CD4F}" srcOrd="2" destOrd="0" parTransId="{D53B2405-CB43-42B6-A3D4-FCB2D9BBC87D}" sibTransId="{BD998D5F-5B2E-4106-9475-F9F084F64A56}"/>
    <dgm:cxn modelId="{0C03D7F9-F1FB-4D5D-8EDA-9280C19F3663}" srcId="{0302E348-718C-4110-AB9D-F93B41605CA3}" destId="{414F31BA-0A6A-4F13-B412-76650527BC5D}" srcOrd="1" destOrd="0" parTransId="{CEE5555E-287E-4EFC-9D88-EEC53FDA0209}" sibTransId="{8350DB60-B306-43A2-87AD-058E54D02620}"/>
    <dgm:cxn modelId="{59BE6F48-84D0-5C4B-8D6C-AF1808111DD6}" type="presParOf" srcId="{3B656D8B-DE6E-C347-9358-EDA9FE1ED8CA}" destId="{5CC27902-41D5-A647-A84A-FE647E15E6E7}" srcOrd="0" destOrd="0" presId="urn:microsoft.com/office/officeart/2005/8/layout/default"/>
    <dgm:cxn modelId="{D9936092-9AAA-184B-B810-1D77BC42E1C3}" type="presParOf" srcId="{3B656D8B-DE6E-C347-9358-EDA9FE1ED8CA}" destId="{05F1FDFA-A016-1B4C-960A-9190AD7EFC8C}" srcOrd="1" destOrd="0" presId="urn:microsoft.com/office/officeart/2005/8/layout/default"/>
    <dgm:cxn modelId="{7771076E-3D9E-4D4D-9052-AA9EC26A3761}" type="presParOf" srcId="{3B656D8B-DE6E-C347-9358-EDA9FE1ED8CA}" destId="{0AFA794D-0F97-8C44-BAE3-DED20C54EBF8}" srcOrd="2" destOrd="0" presId="urn:microsoft.com/office/officeart/2005/8/layout/default"/>
    <dgm:cxn modelId="{FB4BD533-9D93-8F48-AD7E-BDB81917A786}" type="presParOf" srcId="{3B656D8B-DE6E-C347-9358-EDA9FE1ED8CA}" destId="{24F95F61-08AA-BC45-AFD1-CDBFA8A7160E}" srcOrd="3" destOrd="0" presId="urn:microsoft.com/office/officeart/2005/8/layout/default"/>
    <dgm:cxn modelId="{B3AEBFA8-14C0-A14A-A56D-655511DECAFF}" type="presParOf" srcId="{3B656D8B-DE6E-C347-9358-EDA9FE1ED8CA}" destId="{3937A15B-0D33-554B-96E5-8213160CA0C9}" srcOrd="4" destOrd="0" presId="urn:microsoft.com/office/officeart/2005/8/layout/default"/>
    <dgm:cxn modelId="{F644C41A-9405-4945-B18C-8C63C0F28D7B}" type="presParOf" srcId="{3B656D8B-DE6E-C347-9358-EDA9FE1ED8CA}" destId="{D04528EA-591B-1644-B690-E421C66B989C}" srcOrd="5" destOrd="0" presId="urn:microsoft.com/office/officeart/2005/8/layout/default"/>
    <dgm:cxn modelId="{3747115D-B43A-D346-B2FF-764469A322ED}" type="presParOf" srcId="{3B656D8B-DE6E-C347-9358-EDA9FE1ED8CA}" destId="{923194D1-CDFA-8946-9FB4-1A75DBE2DA29}" srcOrd="6" destOrd="0" presId="urn:microsoft.com/office/officeart/2005/8/layout/default"/>
    <dgm:cxn modelId="{51281EC1-3F57-184D-9322-3800F11FC2AC}" type="presParOf" srcId="{3B656D8B-DE6E-C347-9358-EDA9FE1ED8CA}" destId="{CE438F1B-2D31-9944-90C2-767BA50C0D82}" srcOrd="7" destOrd="0" presId="urn:microsoft.com/office/officeart/2005/8/layout/default"/>
    <dgm:cxn modelId="{E564D6F6-FBF3-E042-B936-99E15D2A5943}" type="presParOf" srcId="{3B656D8B-DE6E-C347-9358-EDA9FE1ED8CA}" destId="{D3E58983-3A85-D54C-9274-871A05334844}" srcOrd="8" destOrd="0" presId="urn:microsoft.com/office/officeart/2005/8/layout/default"/>
    <dgm:cxn modelId="{436EB569-107A-7240-866D-29E071A0F3E2}" type="presParOf" srcId="{3B656D8B-DE6E-C347-9358-EDA9FE1ED8CA}" destId="{39DED12A-EBA1-1847-88DB-D01EA8E673CD}" srcOrd="9" destOrd="0" presId="urn:microsoft.com/office/officeart/2005/8/layout/default"/>
    <dgm:cxn modelId="{D71B66A0-4E9F-2C49-A8D0-EB311F7F1FD0}" type="presParOf" srcId="{3B656D8B-DE6E-C347-9358-EDA9FE1ED8CA}" destId="{D623C655-4314-534C-AF69-E842A75B7C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9B9D78-259D-4807-9512-ADFBF4E68B64}" type="doc">
      <dgm:prSet loTypeId="urn:microsoft.com/office/officeart/2017/3/layout/HorizontalLabelsTimeline" loCatId="process" qsTypeId="urn:microsoft.com/office/officeart/2005/8/quickstyle/simple1" qsCatId="simple" csTypeId="urn:microsoft.com/office/officeart/2005/8/colors/accent0_1" csCatId="mainScheme" phldr="1"/>
      <dgm:spPr/>
      <dgm:t>
        <a:bodyPr/>
        <a:lstStyle/>
        <a:p>
          <a:endParaRPr lang="en-US"/>
        </a:p>
      </dgm:t>
    </dgm:pt>
    <dgm:pt modelId="{0FEE0689-CF0A-4451-B907-15DF80A1FE40}">
      <dgm:prSet/>
      <dgm:spPr/>
      <dgm:t>
        <a:bodyPr/>
        <a:lstStyle/>
        <a:p>
          <a:pPr>
            <a:defRPr b="1"/>
          </a:pPr>
          <a:r>
            <a:rPr lang="en-US"/>
            <a:t>1999</a:t>
          </a:r>
        </a:p>
      </dgm:t>
    </dgm:pt>
    <dgm:pt modelId="{BC0BF00E-1A42-4929-A487-1B341773C6CC}" type="parTrans" cxnId="{7AA4EB9C-910E-4B79-8F29-72B9E5007C67}">
      <dgm:prSet/>
      <dgm:spPr/>
      <dgm:t>
        <a:bodyPr/>
        <a:lstStyle/>
        <a:p>
          <a:endParaRPr lang="en-US"/>
        </a:p>
      </dgm:t>
    </dgm:pt>
    <dgm:pt modelId="{CE100C89-FFAD-497F-BECA-7D2CF1364B7B}" type="sibTrans" cxnId="{7AA4EB9C-910E-4B79-8F29-72B9E5007C67}">
      <dgm:prSet/>
      <dgm:spPr/>
      <dgm:t>
        <a:bodyPr/>
        <a:lstStyle/>
        <a:p>
          <a:endParaRPr lang="en-US"/>
        </a:p>
      </dgm:t>
    </dgm:pt>
    <dgm:pt modelId="{B44973D5-DF99-46C0-9AC9-B5A5B23BA6E9}">
      <dgm:prSet/>
      <dgm:spPr/>
      <dgm:t>
        <a:bodyPr/>
        <a:lstStyle/>
        <a:p>
          <a:r>
            <a:rPr lang="en-US"/>
            <a:t>Youth Justice and Criminal evidence Act</a:t>
          </a:r>
        </a:p>
      </dgm:t>
    </dgm:pt>
    <dgm:pt modelId="{050260EE-3E6E-401B-AD5C-D309E64B4348}" type="parTrans" cxnId="{CDABDB8A-6E3B-4ADA-B958-68D1EDBA0FA1}">
      <dgm:prSet/>
      <dgm:spPr/>
      <dgm:t>
        <a:bodyPr/>
        <a:lstStyle/>
        <a:p>
          <a:endParaRPr lang="en-US"/>
        </a:p>
      </dgm:t>
    </dgm:pt>
    <dgm:pt modelId="{2B0A1A6A-4A47-458D-B62E-D9D0A5FE3EAC}" type="sibTrans" cxnId="{CDABDB8A-6E3B-4ADA-B958-68D1EDBA0FA1}">
      <dgm:prSet/>
      <dgm:spPr/>
      <dgm:t>
        <a:bodyPr/>
        <a:lstStyle/>
        <a:p>
          <a:endParaRPr lang="en-US"/>
        </a:p>
      </dgm:t>
    </dgm:pt>
    <dgm:pt modelId="{2DDB9CFC-D5FC-439B-9A66-9F519F9E27C8}">
      <dgm:prSet/>
      <dgm:spPr/>
      <dgm:t>
        <a:bodyPr/>
        <a:lstStyle/>
        <a:p>
          <a:pPr>
            <a:defRPr b="1"/>
          </a:pPr>
          <a:r>
            <a:rPr lang="en-US"/>
            <a:t>2003</a:t>
          </a:r>
        </a:p>
      </dgm:t>
    </dgm:pt>
    <dgm:pt modelId="{AA13CFD0-CD92-44F4-A6AE-82A787336416}" type="parTrans" cxnId="{8F90C59E-3210-4559-98E1-6834F0A3F166}">
      <dgm:prSet/>
      <dgm:spPr/>
      <dgm:t>
        <a:bodyPr/>
        <a:lstStyle/>
        <a:p>
          <a:endParaRPr lang="en-US"/>
        </a:p>
      </dgm:t>
    </dgm:pt>
    <dgm:pt modelId="{728EDF73-2E78-47A3-AFD8-A18E431C881E}" type="sibTrans" cxnId="{8F90C59E-3210-4559-98E1-6834F0A3F166}">
      <dgm:prSet/>
      <dgm:spPr/>
      <dgm:t>
        <a:bodyPr/>
        <a:lstStyle/>
        <a:p>
          <a:endParaRPr lang="en-US"/>
        </a:p>
      </dgm:t>
    </dgm:pt>
    <dgm:pt modelId="{63CBC829-B512-42D4-B5CD-C876E5B4E405}">
      <dgm:prSet/>
      <dgm:spPr/>
      <dgm:t>
        <a:bodyPr/>
        <a:lstStyle/>
        <a:p>
          <a:r>
            <a:rPr lang="en-US" dirty="0"/>
            <a:t>Criminal Justice Act</a:t>
          </a:r>
        </a:p>
      </dgm:t>
    </dgm:pt>
    <dgm:pt modelId="{589876AF-217E-4D98-B254-2B27BD10A692}" type="parTrans" cxnId="{7EDFE83F-D57D-418E-9564-989658BE3186}">
      <dgm:prSet/>
      <dgm:spPr/>
      <dgm:t>
        <a:bodyPr/>
        <a:lstStyle/>
        <a:p>
          <a:endParaRPr lang="en-US"/>
        </a:p>
      </dgm:t>
    </dgm:pt>
    <dgm:pt modelId="{AC059A2E-4F94-4370-973B-126C6FE85B08}" type="sibTrans" cxnId="{7EDFE83F-D57D-418E-9564-989658BE3186}">
      <dgm:prSet/>
      <dgm:spPr/>
      <dgm:t>
        <a:bodyPr/>
        <a:lstStyle/>
        <a:p>
          <a:endParaRPr lang="en-US"/>
        </a:p>
      </dgm:t>
    </dgm:pt>
    <dgm:pt modelId="{204A6E60-731D-42C3-9B0A-C4110CA5A0C7}">
      <dgm:prSet/>
      <dgm:spPr/>
      <dgm:t>
        <a:bodyPr/>
        <a:lstStyle/>
        <a:p>
          <a:pPr>
            <a:defRPr b="1"/>
          </a:pPr>
          <a:r>
            <a:rPr lang="en-US"/>
            <a:t>2004</a:t>
          </a:r>
        </a:p>
      </dgm:t>
    </dgm:pt>
    <dgm:pt modelId="{30939555-47D9-4E2D-8322-9E4CB9D3C5B9}" type="parTrans" cxnId="{75B24E2A-DB20-4FA3-9B70-8EBA33D5833C}">
      <dgm:prSet/>
      <dgm:spPr/>
      <dgm:t>
        <a:bodyPr/>
        <a:lstStyle/>
        <a:p>
          <a:endParaRPr lang="en-US"/>
        </a:p>
      </dgm:t>
    </dgm:pt>
    <dgm:pt modelId="{FA77BF1E-BE5E-4F91-A1B3-B96F9873D9B1}" type="sibTrans" cxnId="{75B24E2A-DB20-4FA3-9B70-8EBA33D5833C}">
      <dgm:prSet/>
      <dgm:spPr/>
      <dgm:t>
        <a:bodyPr/>
        <a:lstStyle/>
        <a:p>
          <a:endParaRPr lang="en-US"/>
        </a:p>
      </dgm:t>
    </dgm:pt>
    <dgm:pt modelId="{4D014939-25AC-4A42-B059-3A2148651EF8}">
      <dgm:prSet/>
      <dgm:spPr/>
      <dgm:t>
        <a:bodyPr/>
        <a:lstStyle/>
        <a:p>
          <a:r>
            <a:rPr lang="en-US"/>
            <a:t>Children Act</a:t>
          </a:r>
        </a:p>
      </dgm:t>
    </dgm:pt>
    <dgm:pt modelId="{59C55958-E9EB-41C8-AE8D-B4B1D1CA0CBC}" type="parTrans" cxnId="{C6478D6E-CE0A-4259-AF0B-E902A109A086}">
      <dgm:prSet/>
      <dgm:spPr/>
      <dgm:t>
        <a:bodyPr/>
        <a:lstStyle/>
        <a:p>
          <a:endParaRPr lang="en-US"/>
        </a:p>
      </dgm:t>
    </dgm:pt>
    <dgm:pt modelId="{DDFD6D99-924A-4210-B518-062288C487E5}" type="sibTrans" cxnId="{C6478D6E-CE0A-4259-AF0B-E902A109A086}">
      <dgm:prSet/>
      <dgm:spPr/>
      <dgm:t>
        <a:bodyPr/>
        <a:lstStyle/>
        <a:p>
          <a:endParaRPr lang="en-US"/>
        </a:p>
      </dgm:t>
    </dgm:pt>
    <dgm:pt modelId="{C3D9FE66-2FDB-41A4-936A-B5B4B549C338}">
      <dgm:prSet/>
      <dgm:spPr/>
      <dgm:t>
        <a:bodyPr/>
        <a:lstStyle/>
        <a:p>
          <a:pPr>
            <a:defRPr b="1"/>
          </a:pPr>
          <a:r>
            <a:rPr lang="en-US"/>
            <a:t>2008</a:t>
          </a:r>
        </a:p>
      </dgm:t>
    </dgm:pt>
    <dgm:pt modelId="{DC665B2C-086E-4713-BB15-8902FAF44707}" type="parTrans" cxnId="{BC34F78E-0652-438D-A301-47D7381D2814}">
      <dgm:prSet/>
      <dgm:spPr/>
      <dgm:t>
        <a:bodyPr/>
        <a:lstStyle/>
        <a:p>
          <a:endParaRPr lang="en-US"/>
        </a:p>
      </dgm:t>
    </dgm:pt>
    <dgm:pt modelId="{15418916-AB33-4D49-8625-C0CFA44B0016}" type="sibTrans" cxnId="{BC34F78E-0652-438D-A301-47D7381D2814}">
      <dgm:prSet/>
      <dgm:spPr/>
      <dgm:t>
        <a:bodyPr/>
        <a:lstStyle/>
        <a:p>
          <a:endParaRPr lang="en-US"/>
        </a:p>
      </dgm:t>
    </dgm:pt>
    <dgm:pt modelId="{62EE20B7-3DBC-45C0-8D08-D311EAA5DEB5}">
      <dgm:prSet/>
      <dgm:spPr/>
      <dgm:t>
        <a:bodyPr/>
        <a:lstStyle/>
        <a:p>
          <a:r>
            <a:rPr lang="en-US"/>
            <a:t>Youth Action Plan</a:t>
          </a:r>
        </a:p>
      </dgm:t>
    </dgm:pt>
    <dgm:pt modelId="{5CE234AD-5FE1-46F3-8A77-9FE3DA8AEB4B}" type="parTrans" cxnId="{7CC82A52-B391-4CD7-8E09-9D328F804B86}">
      <dgm:prSet/>
      <dgm:spPr/>
      <dgm:t>
        <a:bodyPr/>
        <a:lstStyle/>
        <a:p>
          <a:endParaRPr lang="en-US"/>
        </a:p>
      </dgm:t>
    </dgm:pt>
    <dgm:pt modelId="{CE3F6EDB-348B-44B3-90F4-B7A53CF5F2BC}" type="sibTrans" cxnId="{7CC82A52-B391-4CD7-8E09-9D328F804B86}">
      <dgm:prSet/>
      <dgm:spPr/>
      <dgm:t>
        <a:bodyPr/>
        <a:lstStyle/>
        <a:p>
          <a:endParaRPr lang="en-US"/>
        </a:p>
      </dgm:t>
    </dgm:pt>
    <dgm:pt modelId="{38919EFC-CBBD-43C7-B288-3AD608ADF131}">
      <dgm:prSet/>
      <dgm:spPr/>
      <dgm:t>
        <a:bodyPr/>
        <a:lstStyle/>
        <a:p>
          <a:pPr>
            <a:defRPr b="1"/>
          </a:pPr>
          <a:r>
            <a:rPr lang="en-US"/>
            <a:t>2008</a:t>
          </a:r>
        </a:p>
      </dgm:t>
    </dgm:pt>
    <dgm:pt modelId="{1DE992F3-C75F-4BE7-81B3-7BA5D19F3AE7}" type="parTrans" cxnId="{1F2943E8-45A1-40D7-9AF8-2578098CD254}">
      <dgm:prSet/>
      <dgm:spPr/>
      <dgm:t>
        <a:bodyPr/>
        <a:lstStyle/>
        <a:p>
          <a:endParaRPr lang="en-US"/>
        </a:p>
      </dgm:t>
    </dgm:pt>
    <dgm:pt modelId="{5AEEA9E8-859B-4BF9-95FC-6111FD14DEC8}" type="sibTrans" cxnId="{1F2943E8-45A1-40D7-9AF8-2578098CD254}">
      <dgm:prSet/>
      <dgm:spPr/>
      <dgm:t>
        <a:bodyPr/>
        <a:lstStyle/>
        <a:p>
          <a:endParaRPr lang="en-US"/>
        </a:p>
      </dgm:t>
    </dgm:pt>
    <dgm:pt modelId="{42D1A3A4-EA68-4DB3-88BA-C187CF4F3C65}">
      <dgm:prSet/>
      <dgm:spPr/>
      <dgm:t>
        <a:bodyPr/>
        <a:lstStyle/>
        <a:p>
          <a:r>
            <a:rPr lang="en-US"/>
            <a:t>Criminal Justice and Immigration Act.</a:t>
          </a:r>
        </a:p>
      </dgm:t>
    </dgm:pt>
    <dgm:pt modelId="{B31543B3-D9BE-4640-96B0-AEE7F505B033}" type="parTrans" cxnId="{175A2B11-9E54-4628-A112-99757B0F3E10}">
      <dgm:prSet/>
      <dgm:spPr/>
      <dgm:t>
        <a:bodyPr/>
        <a:lstStyle/>
        <a:p>
          <a:endParaRPr lang="en-US"/>
        </a:p>
      </dgm:t>
    </dgm:pt>
    <dgm:pt modelId="{E72169A3-822F-494E-B094-E3D7B53B2776}" type="sibTrans" cxnId="{175A2B11-9E54-4628-A112-99757B0F3E10}">
      <dgm:prSet/>
      <dgm:spPr/>
      <dgm:t>
        <a:bodyPr/>
        <a:lstStyle/>
        <a:p>
          <a:endParaRPr lang="en-US"/>
        </a:p>
      </dgm:t>
    </dgm:pt>
    <dgm:pt modelId="{C0626B55-1744-4630-82EC-51FE403AF0FE}">
      <dgm:prSet/>
      <dgm:spPr/>
      <dgm:t>
        <a:bodyPr/>
        <a:lstStyle/>
        <a:p>
          <a:pPr>
            <a:defRPr b="1"/>
          </a:pPr>
          <a:r>
            <a:rPr lang="en-US"/>
            <a:t>2012</a:t>
          </a:r>
        </a:p>
      </dgm:t>
    </dgm:pt>
    <dgm:pt modelId="{D1938ADD-0F87-4C5A-9F3F-2E7AED01274A}" type="parTrans" cxnId="{3301E180-9E30-405D-BA77-1B1C166820CF}">
      <dgm:prSet/>
      <dgm:spPr/>
      <dgm:t>
        <a:bodyPr/>
        <a:lstStyle/>
        <a:p>
          <a:endParaRPr lang="en-US"/>
        </a:p>
      </dgm:t>
    </dgm:pt>
    <dgm:pt modelId="{3A510D2F-08F4-4E35-BFA5-B0FBB250F1D6}" type="sibTrans" cxnId="{3301E180-9E30-405D-BA77-1B1C166820CF}">
      <dgm:prSet/>
      <dgm:spPr/>
      <dgm:t>
        <a:bodyPr/>
        <a:lstStyle/>
        <a:p>
          <a:endParaRPr lang="en-US"/>
        </a:p>
      </dgm:t>
    </dgm:pt>
    <dgm:pt modelId="{3A043C29-380C-4E7A-99E6-783E56E8EB4A}">
      <dgm:prSet/>
      <dgm:spPr/>
      <dgm:t>
        <a:bodyPr/>
        <a:lstStyle/>
        <a:p>
          <a:r>
            <a:rPr lang="en-US"/>
            <a:t>Legal Aid, Sentencing and Punishment of Offenders Act.</a:t>
          </a:r>
        </a:p>
      </dgm:t>
    </dgm:pt>
    <dgm:pt modelId="{40E710BB-8CE5-4DB9-9252-DC0037EE0004}" type="parTrans" cxnId="{FD6FC3FB-1D73-4DFC-8CD6-3548E1B0D581}">
      <dgm:prSet/>
      <dgm:spPr/>
      <dgm:t>
        <a:bodyPr/>
        <a:lstStyle/>
        <a:p>
          <a:endParaRPr lang="en-US"/>
        </a:p>
      </dgm:t>
    </dgm:pt>
    <dgm:pt modelId="{204763FF-26F4-43EB-8093-430861D90785}" type="sibTrans" cxnId="{FD6FC3FB-1D73-4DFC-8CD6-3548E1B0D581}">
      <dgm:prSet/>
      <dgm:spPr/>
      <dgm:t>
        <a:bodyPr/>
        <a:lstStyle/>
        <a:p>
          <a:endParaRPr lang="en-US"/>
        </a:p>
      </dgm:t>
    </dgm:pt>
    <dgm:pt modelId="{EFA0601D-7F5E-4FFB-AB4B-DCC6AF4A8958}">
      <dgm:prSet/>
      <dgm:spPr/>
      <dgm:t>
        <a:bodyPr/>
        <a:lstStyle/>
        <a:p>
          <a:pPr>
            <a:defRPr b="1"/>
          </a:pPr>
          <a:r>
            <a:rPr lang="en-US"/>
            <a:t>2014</a:t>
          </a:r>
        </a:p>
      </dgm:t>
    </dgm:pt>
    <dgm:pt modelId="{CDDBEA8E-2DCC-4D90-9184-D9C1F2D93DDE}" type="parTrans" cxnId="{275C4F73-57AF-44BE-B09C-C574D6BD0975}">
      <dgm:prSet/>
      <dgm:spPr/>
      <dgm:t>
        <a:bodyPr/>
        <a:lstStyle/>
        <a:p>
          <a:endParaRPr lang="en-US"/>
        </a:p>
      </dgm:t>
    </dgm:pt>
    <dgm:pt modelId="{328FEB21-2F47-4474-8F49-9B14D495776D}" type="sibTrans" cxnId="{275C4F73-57AF-44BE-B09C-C574D6BD0975}">
      <dgm:prSet/>
      <dgm:spPr/>
      <dgm:t>
        <a:bodyPr/>
        <a:lstStyle/>
        <a:p>
          <a:endParaRPr lang="en-US"/>
        </a:p>
      </dgm:t>
    </dgm:pt>
    <dgm:pt modelId="{FD057AA3-3054-49D8-BD5C-B1F56359BC06}">
      <dgm:prSet/>
      <dgm:spPr/>
      <dgm:t>
        <a:bodyPr/>
        <a:lstStyle/>
        <a:p>
          <a:r>
            <a:rPr lang="en-US"/>
            <a:t>Anti-Social Behaviour Crime and Policing Act</a:t>
          </a:r>
        </a:p>
      </dgm:t>
    </dgm:pt>
    <dgm:pt modelId="{84D15F90-099B-4F45-9754-71DF89876448}" type="parTrans" cxnId="{5B6BC88D-44DD-4F63-8F59-DD68FBA0234A}">
      <dgm:prSet/>
      <dgm:spPr/>
      <dgm:t>
        <a:bodyPr/>
        <a:lstStyle/>
        <a:p>
          <a:endParaRPr lang="en-US"/>
        </a:p>
      </dgm:t>
    </dgm:pt>
    <dgm:pt modelId="{5BFACD59-689C-4793-9919-448796DADBEE}" type="sibTrans" cxnId="{5B6BC88D-44DD-4F63-8F59-DD68FBA0234A}">
      <dgm:prSet/>
      <dgm:spPr/>
      <dgm:t>
        <a:bodyPr/>
        <a:lstStyle/>
        <a:p>
          <a:endParaRPr lang="en-US"/>
        </a:p>
      </dgm:t>
    </dgm:pt>
    <dgm:pt modelId="{565B92B6-F2FF-7A4B-A779-13431F3CEE88}" type="pres">
      <dgm:prSet presAssocID="{089B9D78-259D-4807-9512-ADFBF4E68B64}" presName="root" presStyleCnt="0">
        <dgm:presLayoutVars>
          <dgm:chMax/>
          <dgm:chPref/>
          <dgm:animLvl val="lvl"/>
        </dgm:presLayoutVars>
      </dgm:prSet>
      <dgm:spPr/>
    </dgm:pt>
    <dgm:pt modelId="{354CF617-E29B-A142-B135-271A7D92BB8F}" type="pres">
      <dgm:prSet presAssocID="{089B9D78-259D-4807-9512-ADFBF4E68B64}" presName="divider" presStyleLbl="fgAcc1" presStyleIdx="0" presStyleCnt="1"/>
      <dgm:spPr/>
    </dgm:pt>
    <dgm:pt modelId="{E03F2051-12E6-3E41-9031-F80A1C3DEC2E}" type="pres">
      <dgm:prSet presAssocID="{089B9D78-259D-4807-9512-ADFBF4E68B64}" presName="nodes" presStyleCnt="0">
        <dgm:presLayoutVars>
          <dgm:chMax/>
          <dgm:chPref/>
          <dgm:animLvl val="lvl"/>
        </dgm:presLayoutVars>
      </dgm:prSet>
      <dgm:spPr/>
    </dgm:pt>
    <dgm:pt modelId="{867F09AD-2511-D747-8198-1CC1020134F5}" type="pres">
      <dgm:prSet presAssocID="{0FEE0689-CF0A-4451-B907-15DF80A1FE40}" presName="composite" presStyleCnt="0"/>
      <dgm:spPr/>
    </dgm:pt>
    <dgm:pt modelId="{5DE2F58A-4480-F548-B620-4425FE5E5AAF}" type="pres">
      <dgm:prSet presAssocID="{0FEE0689-CF0A-4451-B907-15DF80A1FE40}" presName="L1TextContainer" presStyleLbl="alignNode1" presStyleIdx="0" presStyleCnt="7">
        <dgm:presLayoutVars>
          <dgm:chMax val="1"/>
          <dgm:chPref val="1"/>
          <dgm:bulletEnabled val="1"/>
        </dgm:presLayoutVars>
      </dgm:prSet>
      <dgm:spPr/>
    </dgm:pt>
    <dgm:pt modelId="{EE7DB13C-6ED7-8941-AF86-B343A693FE62}" type="pres">
      <dgm:prSet presAssocID="{0FEE0689-CF0A-4451-B907-15DF80A1FE40}" presName="L2TextContainerWrapper" presStyleCnt="0">
        <dgm:presLayoutVars>
          <dgm:bulletEnabled val="1"/>
        </dgm:presLayoutVars>
      </dgm:prSet>
      <dgm:spPr/>
    </dgm:pt>
    <dgm:pt modelId="{A3003491-3191-5B40-B62D-5CA2C14F1169}" type="pres">
      <dgm:prSet presAssocID="{0FEE0689-CF0A-4451-B907-15DF80A1FE40}" presName="L2TextContainer" presStyleLbl="bgAccFollowNode1" presStyleIdx="0" presStyleCnt="7"/>
      <dgm:spPr/>
    </dgm:pt>
    <dgm:pt modelId="{62B592D3-6F91-B64D-8FC9-0BAC6F7A35EC}" type="pres">
      <dgm:prSet presAssocID="{0FEE0689-CF0A-4451-B907-15DF80A1FE40}" presName="FlexibleEmptyPlaceHolder" presStyleCnt="0"/>
      <dgm:spPr/>
    </dgm:pt>
    <dgm:pt modelId="{BB2B93F6-2EE4-644E-AD40-EFBE9713A753}" type="pres">
      <dgm:prSet presAssocID="{0FEE0689-CF0A-4451-B907-15DF80A1FE40}" presName="ConnectLine" presStyleLbl="sibTrans1D1" presStyleIdx="0" presStyleCnt="7"/>
      <dgm:spPr/>
    </dgm:pt>
    <dgm:pt modelId="{6B0F0060-C722-0641-9A34-F4D38D3D45FB}" type="pres">
      <dgm:prSet presAssocID="{0FEE0689-CF0A-4451-B907-15DF80A1FE40}" presName="ConnectorPoint" presStyleLbl="node1" presStyleIdx="0"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6D64EC69-5BF8-494E-9AF9-37F2D460F504}" type="pres">
      <dgm:prSet presAssocID="{0FEE0689-CF0A-4451-B907-15DF80A1FE40}" presName="EmptyPlaceHolder" presStyleCnt="0"/>
      <dgm:spPr/>
    </dgm:pt>
    <dgm:pt modelId="{A6919C9A-5937-4446-AD24-2AAC58D00BAC}" type="pres">
      <dgm:prSet presAssocID="{CE100C89-FFAD-497F-BECA-7D2CF1364B7B}" presName="spaceBetweenRectangles" presStyleCnt="0"/>
      <dgm:spPr/>
    </dgm:pt>
    <dgm:pt modelId="{BFA58082-3DFB-FF42-BEFA-FA4AC6465393}" type="pres">
      <dgm:prSet presAssocID="{2DDB9CFC-D5FC-439B-9A66-9F519F9E27C8}" presName="composite" presStyleCnt="0"/>
      <dgm:spPr/>
    </dgm:pt>
    <dgm:pt modelId="{FD4352A4-B412-F94B-99EE-5574E4B0F94E}" type="pres">
      <dgm:prSet presAssocID="{2DDB9CFC-D5FC-439B-9A66-9F519F9E27C8}" presName="L1TextContainer" presStyleLbl="alignNode1" presStyleIdx="1" presStyleCnt="7">
        <dgm:presLayoutVars>
          <dgm:chMax val="1"/>
          <dgm:chPref val="1"/>
          <dgm:bulletEnabled val="1"/>
        </dgm:presLayoutVars>
      </dgm:prSet>
      <dgm:spPr/>
    </dgm:pt>
    <dgm:pt modelId="{AA8F9065-FC51-0941-9293-ED1985DF83A1}" type="pres">
      <dgm:prSet presAssocID="{2DDB9CFC-D5FC-439B-9A66-9F519F9E27C8}" presName="L2TextContainerWrapper" presStyleCnt="0">
        <dgm:presLayoutVars>
          <dgm:bulletEnabled val="1"/>
        </dgm:presLayoutVars>
      </dgm:prSet>
      <dgm:spPr/>
    </dgm:pt>
    <dgm:pt modelId="{0666A242-A472-E74D-864D-181D474E6225}" type="pres">
      <dgm:prSet presAssocID="{2DDB9CFC-D5FC-439B-9A66-9F519F9E27C8}" presName="L2TextContainer" presStyleLbl="bgAccFollowNode1" presStyleIdx="1" presStyleCnt="7"/>
      <dgm:spPr/>
    </dgm:pt>
    <dgm:pt modelId="{427A8284-88F7-EA4D-8FC1-85B298F4941F}" type="pres">
      <dgm:prSet presAssocID="{2DDB9CFC-D5FC-439B-9A66-9F519F9E27C8}" presName="FlexibleEmptyPlaceHolder" presStyleCnt="0"/>
      <dgm:spPr/>
    </dgm:pt>
    <dgm:pt modelId="{D9C8374A-E16D-E24F-9336-A1BFDFD75BEC}" type="pres">
      <dgm:prSet presAssocID="{2DDB9CFC-D5FC-439B-9A66-9F519F9E27C8}" presName="ConnectLine" presStyleLbl="sibTrans1D1" presStyleIdx="1" presStyleCnt="7"/>
      <dgm:spPr/>
    </dgm:pt>
    <dgm:pt modelId="{1121BB56-AC30-0142-883D-BA5521539E88}" type="pres">
      <dgm:prSet presAssocID="{2DDB9CFC-D5FC-439B-9A66-9F519F9E27C8}" presName="ConnectorPoint" presStyleLbl="node1" presStyleIdx="1"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1C9DEC1B-3D92-4A42-A975-B752825ACA71}" type="pres">
      <dgm:prSet presAssocID="{2DDB9CFC-D5FC-439B-9A66-9F519F9E27C8}" presName="EmptyPlaceHolder" presStyleCnt="0"/>
      <dgm:spPr/>
    </dgm:pt>
    <dgm:pt modelId="{06C313F1-A016-FF4D-AD9A-CC0C079F1D59}" type="pres">
      <dgm:prSet presAssocID="{728EDF73-2E78-47A3-AFD8-A18E431C881E}" presName="spaceBetweenRectangles" presStyleCnt="0"/>
      <dgm:spPr/>
    </dgm:pt>
    <dgm:pt modelId="{3DDCEF80-200A-B945-88EE-E2816C0ACFD5}" type="pres">
      <dgm:prSet presAssocID="{204A6E60-731D-42C3-9B0A-C4110CA5A0C7}" presName="composite" presStyleCnt="0"/>
      <dgm:spPr/>
    </dgm:pt>
    <dgm:pt modelId="{46CCEB3C-16D7-5745-9232-AE6C2057CD52}" type="pres">
      <dgm:prSet presAssocID="{204A6E60-731D-42C3-9B0A-C4110CA5A0C7}" presName="L1TextContainer" presStyleLbl="alignNode1" presStyleIdx="2" presStyleCnt="7">
        <dgm:presLayoutVars>
          <dgm:chMax val="1"/>
          <dgm:chPref val="1"/>
          <dgm:bulletEnabled val="1"/>
        </dgm:presLayoutVars>
      </dgm:prSet>
      <dgm:spPr/>
    </dgm:pt>
    <dgm:pt modelId="{232F0D33-1FC1-454C-8806-51C02B3B158A}" type="pres">
      <dgm:prSet presAssocID="{204A6E60-731D-42C3-9B0A-C4110CA5A0C7}" presName="L2TextContainerWrapper" presStyleCnt="0">
        <dgm:presLayoutVars>
          <dgm:bulletEnabled val="1"/>
        </dgm:presLayoutVars>
      </dgm:prSet>
      <dgm:spPr/>
    </dgm:pt>
    <dgm:pt modelId="{0FDA1F6E-E718-7746-B9CB-0B564037C510}" type="pres">
      <dgm:prSet presAssocID="{204A6E60-731D-42C3-9B0A-C4110CA5A0C7}" presName="L2TextContainer" presStyleLbl="bgAccFollowNode1" presStyleIdx="2" presStyleCnt="7"/>
      <dgm:spPr/>
    </dgm:pt>
    <dgm:pt modelId="{66300582-A365-2F46-912B-AE295DEAA761}" type="pres">
      <dgm:prSet presAssocID="{204A6E60-731D-42C3-9B0A-C4110CA5A0C7}" presName="FlexibleEmptyPlaceHolder" presStyleCnt="0"/>
      <dgm:spPr/>
    </dgm:pt>
    <dgm:pt modelId="{0D64C6DB-B619-A74F-B498-C53E006DD821}" type="pres">
      <dgm:prSet presAssocID="{204A6E60-731D-42C3-9B0A-C4110CA5A0C7}" presName="ConnectLine" presStyleLbl="sibTrans1D1" presStyleIdx="2" presStyleCnt="7"/>
      <dgm:spPr/>
    </dgm:pt>
    <dgm:pt modelId="{85C1AF3E-DE76-6E48-9FC7-4A88ECC9A3AB}" type="pres">
      <dgm:prSet presAssocID="{204A6E60-731D-42C3-9B0A-C4110CA5A0C7}" presName="ConnectorPoint" presStyleLbl="node1" presStyleIdx="2"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C33ED6B0-AFF3-7B4D-8663-08E50F57799F}" type="pres">
      <dgm:prSet presAssocID="{204A6E60-731D-42C3-9B0A-C4110CA5A0C7}" presName="EmptyPlaceHolder" presStyleCnt="0"/>
      <dgm:spPr/>
    </dgm:pt>
    <dgm:pt modelId="{A0832BA6-80B8-2248-A992-9DDFAD1B8EF8}" type="pres">
      <dgm:prSet presAssocID="{FA77BF1E-BE5E-4F91-A1B3-B96F9873D9B1}" presName="spaceBetweenRectangles" presStyleCnt="0"/>
      <dgm:spPr/>
    </dgm:pt>
    <dgm:pt modelId="{3A84578A-58B2-CD40-BC6C-479C0EFD2ABD}" type="pres">
      <dgm:prSet presAssocID="{C3D9FE66-2FDB-41A4-936A-B5B4B549C338}" presName="composite" presStyleCnt="0"/>
      <dgm:spPr/>
    </dgm:pt>
    <dgm:pt modelId="{4838CB36-7287-A249-B815-39B5A3A7CAD4}" type="pres">
      <dgm:prSet presAssocID="{C3D9FE66-2FDB-41A4-936A-B5B4B549C338}" presName="L1TextContainer" presStyleLbl="alignNode1" presStyleIdx="3" presStyleCnt="7">
        <dgm:presLayoutVars>
          <dgm:chMax val="1"/>
          <dgm:chPref val="1"/>
          <dgm:bulletEnabled val="1"/>
        </dgm:presLayoutVars>
      </dgm:prSet>
      <dgm:spPr/>
    </dgm:pt>
    <dgm:pt modelId="{C8C73466-F4D0-DB4C-9C35-6A4708788169}" type="pres">
      <dgm:prSet presAssocID="{C3D9FE66-2FDB-41A4-936A-B5B4B549C338}" presName="L2TextContainerWrapper" presStyleCnt="0">
        <dgm:presLayoutVars>
          <dgm:bulletEnabled val="1"/>
        </dgm:presLayoutVars>
      </dgm:prSet>
      <dgm:spPr/>
    </dgm:pt>
    <dgm:pt modelId="{E3783214-FFA7-1C49-9462-EBE009DAC089}" type="pres">
      <dgm:prSet presAssocID="{C3D9FE66-2FDB-41A4-936A-B5B4B549C338}" presName="L2TextContainer" presStyleLbl="bgAccFollowNode1" presStyleIdx="3" presStyleCnt="7"/>
      <dgm:spPr/>
    </dgm:pt>
    <dgm:pt modelId="{71D57805-26CD-DB48-A79B-594BAFFF8F14}" type="pres">
      <dgm:prSet presAssocID="{C3D9FE66-2FDB-41A4-936A-B5B4B549C338}" presName="FlexibleEmptyPlaceHolder" presStyleCnt="0"/>
      <dgm:spPr/>
    </dgm:pt>
    <dgm:pt modelId="{D1A8C1E4-0548-3342-BFB1-7844360DE720}" type="pres">
      <dgm:prSet presAssocID="{C3D9FE66-2FDB-41A4-936A-B5B4B549C338}" presName="ConnectLine" presStyleLbl="sibTrans1D1" presStyleIdx="3" presStyleCnt="7"/>
      <dgm:spPr/>
    </dgm:pt>
    <dgm:pt modelId="{3289DE0D-01A8-164F-9252-D312B3EB85BE}" type="pres">
      <dgm:prSet presAssocID="{C3D9FE66-2FDB-41A4-936A-B5B4B549C338}" presName="ConnectorPoint" presStyleLbl="node1" presStyleIdx="3"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FE6EB2F3-F868-284A-9BE2-D1BDA617EE48}" type="pres">
      <dgm:prSet presAssocID="{C3D9FE66-2FDB-41A4-936A-B5B4B549C338}" presName="EmptyPlaceHolder" presStyleCnt="0"/>
      <dgm:spPr/>
    </dgm:pt>
    <dgm:pt modelId="{35B439FD-959C-454B-8062-D328E74913BD}" type="pres">
      <dgm:prSet presAssocID="{15418916-AB33-4D49-8625-C0CFA44B0016}" presName="spaceBetweenRectangles" presStyleCnt="0"/>
      <dgm:spPr/>
    </dgm:pt>
    <dgm:pt modelId="{A109829F-7930-CC45-BC0A-FA8E13390A29}" type="pres">
      <dgm:prSet presAssocID="{38919EFC-CBBD-43C7-B288-3AD608ADF131}" presName="composite" presStyleCnt="0"/>
      <dgm:spPr/>
    </dgm:pt>
    <dgm:pt modelId="{3F58F7CC-92AE-9A4A-A6E2-062C2EC1DFA8}" type="pres">
      <dgm:prSet presAssocID="{38919EFC-CBBD-43C7-B288-3AD608ADF131}" presName="L1TextContainer" presStyleLbl="alignNode1" presStyleIdx="4" presStyleCnt="7">
        <dgm:presLayoutVars>
          <dgm:chMax val="1"/>
          <dgm:chPref val="1"/>
          <dgm:bulletEnabled val="1"/>
        </dgm:presLayoutVars>
      </dgm:prSet>
      <dgm:spPr/>
    </dgm:pt>
    <dgm:pt modelId="{C832AC46-A9C4-4643-A74E-17312323DEED}" type="pres">
      <dgm:prSet presAssocID="{38919EFC-CBBD-43C7-B288-3AD608ADF131}" presName="L2TextContainerWrapper" presStyleCnt="0">
        <dgm:presLayoutVars>
          <dgm:bulletEnabled val="1"/>
        </dgm:presLayoutVars>
      </dgm:prSet>
      <dgm:spPr/>
    </dgm:pt>
    <dgm:pt modelId="{96309BD3-590E-0E49-9A74-8ECEB83FE723}" type="pres">
      <dgm:prSet presAssocID="{38919EFC-CBBD-43C7-B288-3AD608ADF131}" presName="L2TextContainer" presStyleLbl="bgAccFollowNode1" presStyleIdx="4" presStyleCnt="7"/>
      <dgm:spPr/>
    </dgm:pt>
    <dgm:pt modelId="{F02EB627-53B5-2649-8228-D8648718A217}" type="pres">
      <dgm:prSet presAssocID="{38919EFC-CBBD-43C7-B288-3AD608ADF131}" presName="FlexibleEmptyPlaceHolder" presStyleCnt="0"/>
      <dgm:spPr/>
    </dgm:pt>
    <dgm:pt modelId="{B23CCDAD-D15B-6945-8AF4-4751B8825F67}" type="pres">
      <dgm:prSet presAssocID="{38919EFC-CBBD-43C7-B288-3AD608ADF131}" presName="ConnectLine" presStyleLbl="sibTrans1D1" presStyleIdx="4" presStyleCnt="7"/>
      <dgm:spPr/>
    </dgm:pt>
    <dgm:pt modelId="{D8DF3B2D-08B4-8344-A9DF-186723E0FF2C}" type="pres">
      <dgm:prSet presAssocID="{38919EFC-CBBD-43C7-B288-3AD608ADF131}" presName="ConnectorPoint" presStyleLbl="node1" presStyleIdx="4"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4C522D18-7852-6345-9CBE-57BE61064FBB}" type="pres">
      <dgm:prSet presAssocID="{38919EFC-CBBD-43C7-B288-3AD608ADF131}" presName="EmptyPlaceHolder" presStyleCnt="0"/>
      <dgm:spPr/>
    </dgm:pt>
    <dgm:pt modelId="{F78D985A-28F4-7845-92A6-9746FC3CB3DC}" type="pres">
      <dgm:prSet presAssocID="{5AEEA9E8-859B-4BF9-95FC-6111FD14DEC8}" presName="spaceBetweenRectangles" presStyleCnt="0"/>
      <dgm:spPr/>
    </dgm:pt>
    <dgm:pt modelId="{85751C84-BFDE-0740-88F7-D92C4381EF04}" type="pres">
      <dgm:prSet presAssocID="{C0626B55-1744-4630-82EC-51FE403AF0FE}" presName="composite" presStyleCnt="0"/>
      <dgm:spPr/>
    </dgm:pt>
    <dgm:pt modelId="{156AC007-A6A2-C246-A663-0D12DE788D46}" type="pres">
      <dgm:prSet presAssocID="{C0626B55-1744-4630-82EC-51FE403AF0FE}" presName="L1TextContainer" presStyleLbl="alignNode1" presStyleIdx="5" presStyleCnt="7">
        <dgm:presLayoutVars>
          <dgm:chMax val="1"/>
          <dgm:chPref val="1"/>
          <dgm:bulletEnabled val="1"/>
        </dgm:presLayoutVars>
      </dgm:prSet>
      <dgm:spPr/>
    </dgm:pt>
    <dgm:pt modelId="{B13EB4E5-15E6-8043-B2DE-ED0C816CD2E5}" type="pres">
      <dgm:prSet presAssocID="{C0626B55-1744-4630-82EC-51FE403AF0FE}" presName="L2TextContainerWrapper" presStyleCnt="0">
        <dgm:presLayoutVars>
          <dgm:bulletEnabled val="1"/>
        </dgm:presLayoutVars>
      </dgm:prSet>
      <dgm:spPr/>
    </dgm:pt>
    <dgm:pt modelId="{49EF5456-8EB7-6045-B877-69C54FFEB444}" type="pres">
      <dgm:prSet presAssocID="{C0626B55-1744-4630-82EC-51FE403AF0FE}" presName="L2TextContainer" presStyleLbl="bgAccFollowNode1" presStyleIdx="5" presStyleCnt="7"/>
      <dgm:spPr/>
    </dgm:pt>
    <dgm:pt modelId="{A0D1B6F4-50CB-3E40-BE59-076A81F6815E}" type="pres">
      <dgm:prSet presAssocID="{C0626B55-1744-4630-82EC-51FE403AF0FE}" presName="FlexibleEmptyPlaceHolder" presStyleCnt="0"/>
      <dgm:spPr/>
    </dgm:pt>
    <dgm:pt modelId="{FB67E5D0-6176-2A45-96E0-E2162765287A}" type="pres">
      <dgm:prSet presAssocID="{C0626B55-1744-4630-82EC-51FE403AF0FE}" presName="ConnectLine" presStyleLbl="sibTrans1D1" presStyleIdx="5" presStyleCnt="7"/>
      <dgm:spPr/>
    </dgm:pt>
    <dgm:pt modelId="{DE11D4CF-86DA-DA44-A72E-B670319CBC18}" type="pres">
      <dgm:prSet presAssocID="{C0626B55-1744-4630-82EC-51FE403AF0FE}" presName="ConnectorPoint" presStyleLbl="node1" presStyleIdx="5"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44AC5C61-4D45-B84F-BD4F-369244B95F76}" type="pres">
      <dgm:prSet presAssocID="{C0626B55-1744-4630-82EC-51FE403AF0FE}" presName="EmptyPlaceHolder" presStyleCnt="0"/>
      <dgm:spPr/>
    </dgm:pt>
    <dgm:pt modelId="{5988A48D-AFC4-FD4D-B78E-7073E039918E}" type="pres">
      <dgm:prSet presAssocID="{3A510D2F-08F4-4E35-BFA5-B0FBB250F1D6}" presName="spaceBetweenRectangles" presStyleCnt="0"/>
      <dgm:spPr/>
    </dgm:pt>
    <dgm:pt modelId="{B0FCBDA6-1629-4746-9235-2EB7AF15B263}" type="pres">
      <dgm:prSet presAssocID="{EFA0601D-7F5E-4FFB-AB4B-DCC6AF4A8958}" presName="composite" presStyleCnt="0"/>
      <dgm:spPr/>
    </dgm:pt>
    <dgm:pt modelId="{18FB4BB5-CE31-FC4B-B4B5-27F69B3DC985}" type="pres">
      <dgm:prSet presAssocID="{EFA0601D-7F5E-4FFB-AB4B-DCC6AF4A8958}" presName="L1TextContainer" presStyleLbl="alignNode1" presStyleIdx="6" presStyleCnt="7">
        <dgm:presLayoutVars>
          <dgm:chMax val="1"/>
          <dgm:chPref val="1"/>
          <dgm:bulletEnabled val="1"/>
        </dgm:presLayoutVars>
      </dgm:prSet>
      <dgm:spPr/>
    </dgm:pt>
    <dgm:pt modelId="{077A3C7B-90FB-0844-95EF-30F02318DE6E}" type="pres">
      <dgm:prSet presAssocID="{EFA0601D-7F5E-4FFB-AB4B-DCC6AF4A8958}" presName="L2TextContainerWrapper" presStyleCnt="0">
        <dgm:presLayoutVars>
          <dgm:bulletEnabled val="1"/>
        </dgm:presLayoutVars>
      </dgm:prSet>
      <dgm:spPr/>
    </dgm:pt>
    <dgm:pt modelId="{CB202DC4-2F6F-ED41-BF4C-28BDAC2A456A}" type="pres">
      <dgm:prSet presAssocID="{EFA0601D-7F5E-4FFB-AB4B-DCC6AF4A8958}" presName="L2TextContainer" presStyleLbl="bgAccFollowNode1" presStyleIdx="6" presStyleCnt="7"/>
      <dgm:spPr/>
    </dgm:pt>
    <dgm:pt modelId="{6B8CCF3F-12C1-0B4B-85F1-46828EB71AAE}" type="pres">
      <dgm:prSet presAssocID="{EFA0601D-7F5E-4FFB-AB4B-DCC6AF4A8958}" presName="FlexibleEmptyPlaceHolder" presStyleCnt="0"/>
      <dgm:spPr/>
    </dgm:pt>
    <dgm:pt modelId="{7B27213C-A42F-DA44-979D-0BC2D36311FA}" type="pres">
      <dgm:prSet presAssocID="{EFA0601D-7F5E-4FFB-AB4B-DCC6AF4A8958}" presName="ConnectLine" presStyleLbl="sibTrans1D1" presStyleIdx="6" presStyleCnt="7"/>
      <dgm:spPr/>
    </dgm:pt>
    <dgm:pt modelId="{CC2FA389-BD53-3641-9FE8-9EFC8E8EE62E}" type="pres">
      <dgm:prSet presAssocID="{EFA0601D-7F5E-4FFB-AB4B-DCC6AF4A8958}" presName="ConnectorPoint" presStyleLbl="node1" presStyleIdx="6" presStyleCnt="7"/>
      <dgm:spPr>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gm:spPr>
    </dgm:pt>
    <dgm:pt modelId="{E899360C-C433-874E-8ECC-6BB8950401AB}" type="pres">
      <dgm:prSet presAssocID="{EFA0601D-7F5E-4FFB-AB4B-DCC6AF4A8958}" presName="EmptyPlaceHolder" presStyleCnt="0"/>
      <dgm:spPr/>
    </dgm:pt>
  </dgm:ptLst>
  <dgm:cxnLst>
    <dgm:cxn modelId="{2CF20903-0DFD-114B-A854-C4C47FC5C940}" type="presOf" srcId="{3A043C29-380C-4E7A-99E6-783E56E8EB4A}" destId="{49EF5456-8EB7-6045-B877-69C54FFEB444}" srcOrd="0" destOrd="0" presId="urn:microsoft.com/office/officeart/2017/3/layout/HorizontalLabelsTimeline"/>
    <dgm:cxn modelId="{175A2B11-9E54-4628-A112-99757B0F3E10}" srcId="{38919EFC-CBBD-43C7-B288-3AD608ADF131}" destId="{42D1A3A4-EA68-4DB3-88BA-C187CF4F3C65}" srcOrd="0" destOrd="0" parTransId="{B31543B3-D9BE-4640-96B0-AEE7F505B033}" sibTransId="{E72169A3-822F-494E-B094-E3D7B53B2776}"/>
    <dgm:cxn modelId="{6CB3E91D-7BC5-2B4C-B275-1CB6D6B1C10B}" type="presOf" srcId="{089B9D78-259D-4807-9512-ADFBF4E68B64}" destId="{565B92B6-F2FF-7A4B-A779-13431F3CEE88}" srcOrd="0" destOrd="0" presId="urn:microsoft.com/office/officeart/2017/3/layout/HorizontalLabelsTimeline"/>
    <dgm:cxn modelId="{834EA827-0F00-2944-901F-1095601B4E9C}" type="presOf" srcId="{62EE20B7-3DBC-45C0-8D08-D311EAA5DEB5}" destId="{E3783214-FFA7-1C49-9462-EBE009DAC089}" srcOrd="0" destOrd="0" presId="urn:microsoft.com/office/officeart/2017/3/layout/HorizontalLabelsTimeline"/>
    <dgm:cxn modelId="{75B24E2A-DB20-4FA3-9B70-8EBA33D5833C}" srcId="{089B9D78-259D-4807-9512-ADFBF4E68B64}" destId="{204A6E60-731D-42C3-9B0A-C4110CA5A0C7}" srcOrd="2" destOrd="0" parTransId="{30939555-47D9-4E2D-8322-9E4CB9D3C5B9}" sibTransId="{FA77BF1E-BE5E-4F91-A1B3-B96F9873D9B1}"/>
    <dgm:cxn modelId="{7EDFE83F-D57D-418E-9564-989658BE3186}" srcId="{2DDB9CFC-D5FC-439B-9A66-9F519F9E27C8}" destId="{63CBC829-B512-42D4-B5CD-C876E5B4E405}" srcOrd="0" destOrd="0" parTransId="{589876AF-217E-4D98-B254-2B27BD10A692}" sibTransId="{AC059A2E-4F94-4370-973B-126C6FE85B08}"/>
    <dgm:cxn modelId="{1C392746-68E9-6146-B0F2-F9FA56531A20}" type="presOf" srcId="{EFA0601D-7F5E-4FFB-AB4B-DCC6AF4A8958}" destId="{18FB4BB5-CE31-FC4B-B4B5-27F69B3DC985}" srcOrd="0" destOrd="0" presId="urn:microsoft.com/office/officeart/2017/3/layout/HorizontalLabelsTimeline"/>
    <dgm:cxn modelId="{7CC82A52-B391-4CD7-8E09-9D328F804B86}" srcId="{C3D9FE66-2FDB-41A4-936A-B5B4B549C338}" destId="{62EE20B7-3DBC-45C0-8D08-D311EAA5DEB5}" srcOrd="0" destOrd="0" parTransId="{5CE234AD-5FE1-46F3-8A77-9FE3DA8AEB4B}" sibTransId="{CE3F6EDB-348B-44B3-90F4-B7A53CF5F2BC}"/>
    <dgm:cxn modelId="{C6478D6E-CE0A-4259-AF0B-E902A109A086}" srcId="{204A6E60-731D-42C3-9B0A-C4110CA5A0C7}" destId="{4D014939-25AC-4A42-B059-3A2148651EF8}" srcOrd="0" destOrd="0" parTransId="{59C55958-E9EB-41C8-AE8D-B4B1D1CA0CBC}" sibTransId="{DDFD6D99-924A-4210-B518-062288C487E5}"/>
    <dgm:cxn modelId="{275C4F73-57AF-44BE-B09C-C574D6BD0975}" srcId="{089B9D78-259D-4807-9512-ADFBF4E68B64}" destId="{EFA0601D-7F5E-4FFB-AB4B-DCC6AF4A8958}" srcOrd="6" destOrd="0" parTransId="{CDDBEA8E-2DCC-4D90-9184-D9C1F2D93DDE}" sibTransId="{328FEB21-2F47-4474-8F49-9B14D495776D}"/>
    <dgm:cxn modelId="{3BBF3574-CD2B-DC4A-8102-0BD794B147D2}" type="presOf" srcId="{204A6E60-731D-42C3-9B0A-C4110CA5A0C7}" destId="{46CCEB3C-16D7-5745-9232-AE6C2057CD52}" srcOrd="0" destOrd="0" presId="urn:microsoft.com/office/officeart/2017/3/layout/HorizontalLabelsTimeline"/>
    <dgm:cxn modelId="{3301E180-9E30-405D-BA77-1B1C166820CF}" srcId="{089B9D78-259D-4807-9512-ADFBF4E68B64}" destId="{C0626B55-1744-4630-82EC-51FE403AF0FE}" srcOrd="5" destOrd="0" parTransId="{D1938ADD-0F87-4C5A-9F3F-2E7AED01274A}" sibTransId="{3A510D2F-08F4-4E35-BFA5-B0FBB250F1D6}"/>
    <dgm:cxn modelId="{61EA2E83-91B4-F542-8FC4-E48015C01AB1}" type="presOf" srcId="{42D1A3A4-EA68-4DB3-88BA-C187CF4F3C65}" destId="{96309BD3-590E-0E49-9A74-8ECEB83FE723}" srcOrd="0" destOrd="0" presId="urn:microsoft.com/office/officeart/2017/3/layout/HorizontalLabelsTimeline"/>
    <dgm:cxn modelId="{35CA8583-995A-0F41-9C4D-7582DE9E2BF1}" type="presOf" srcId="{C3D9FE66-2FDB-41A4-936A-B5B4B549C338}" destId="{4838CB36-7287-A249-B815-39B5A3A7CAD4}" srcOrd="0" destOrd="0" presId="urn:microsoft.com/office/officeart/2017/3/layout/HorizontalLabelsTimeline"/>
    <dgm:cxn modelId="{CDABDB8A-6E3B-4ADA-B958-68D1EDBA0FA1}" srcId="{0FEE0689-CF0A-4451-B907-15DF80A1FE40}" destId="{B44973D5-DF99-46C0-9AC9-B5A5B23BA6E9}" srcOrd="0" destOrd="0" parTransId="{050260EE-3E6E-401B-AD5C-D309E64B4348}" sibTransId="{2B0A1A6A-4A47-458D-B62E-D9D0A5FE3EAC}"/>
    <dgm:cxn modelId="{5B6BC88D-44DD-4F63-8F59-DD68FBA0234A}" srcId="{EFA0601D-7F5E-4FFB-AB4B-DCC6AF4A8958}" destId="{FD057AA3-3054-49D8-BD5C-B1F56359BC06}" srcOrd="0" destOrd="0" parTransId="{84D15F90-099B-4F45-9754-71DF89876448}" sibTransId="{5BFACD59-689C-4793-9919-448796DADBEE}"/>
    <dgm:cxn modelId="{BC34F78E-0652-438D-A301-47D7381D2814}" srcId="{089B9D78-259D-4807-9512-ADFBF4E68B64}" destId="{C3D9FE66-2FDB-41A4-936A-B5B4B549C338}" srcOrd="3" destOrd="0" parTransId="{DC665B2C-086E-4713-BB15-8902FAF44707}" sibTransId="{15418916-AB33-4D49-8625-C0CFA44B0016}"/>
    <dgm:cxn modelId="{3E731C9B-388D-934B-85B5-09CEFD5CD599}" type="presOf" srcId="{FD057AA3-3054-49D8-BD5C-B1F56359BC06}" destId="{CB202DC4-2F6F-ED41-BF4C-28BDAC2A456A}" srcOrd="0" destOrd="0" presId="urn:microsoft.com/office/officeart/2017/3/layout/HorizontalLabelsTimeline"/>
    <dgm:cxn modelId="{7AA4EB9C-910E-4B79-8F29-72B9E5007C67}" srcId="{089B9D78-259D-4807-9512-ADFBF4E68B64}" destId="{0FEE0689-CF0A-4451-B907-15DF80A1FE40}" srcOrd="0" destOrd="0" parTransId="{BC0BF00E-1A42-4929-A487-1B341773C6CC}" sibTransId="{CE100C89-FFAD-497F-BECA-7D2CF1364B7B}"/>
    <dgm:cxn modelId="{8F90C59E-3210-4559-98E1-6834F0A3F166}" srcId="{089B9D78-259D-4807-9512-ADFBF4E68B64}" destId="{2DDB9CFC-D5FC-439B-9A66-9F519F9E27C8}" srcOrd="1" destOrd="0" parTransId="{AA13CFD0-CD92-44F4-A6AE-82A787336416}" sibTransId="{728EDF73-2E78-47A3-AFD8-A18E431C881E}"/>
    <dgm:cxn modelId="{38F7C8A1-7E49-F247-95BE-22CDB7824CCE}" type="presOf" srcId="{2DDB9CFC-D5FC-439B-9A66-9F519F9E27C8}" destId="{FD4352A4-B412-F94B-99EE-5574E4B0F94E}" srcOrd="0" destOrd="0" presId="urn:microsoft.com/office/officeart/2017/3/layout/HorizontalLabelsTimeline"/>
    <dgm:cxn modelId="{325473A4-31F7-FA45-B3B8-D241DE4D4FD8}" type="presOf" srcId="{B44973D5-DF99-46C0-9AC9-B5A5B23BA6E9}" destId="{A3003491-3191-5B40-B62D-5CA2C14F1169}" srcOrd="0" destOrd="0" presId="urn:microsoft.com/office/officeart/2017/3/layout/HorizontalLabelsTimeline"/>
    <dgm:cxn modelId="{8ECB98BA-852C-5F40-9903-9FADCCFA15B8}" type="presOf" srcId="{0FEE0689-CF0A-4451-B907-15DF80A1FE40}" destId="{5DE2F58A-4480-F548-B620-4425FE5E5AAF}" srcOrd="0" destOrd="0" presId="urn:microsoft.com/office/officeart/2017/3/layout/HorizontalLabelsTimeline"/>
    <dgm:cxn modelId="{FECDA6BB-B600-934F-91E2-6E193C5B59B4}" type="presOf" srcId="{4D014939-25AC-4A42-B059-3A2148651EF8}" destId="{0FDA1F6E-E718-7746-B9CB-0B564037C510}" srcOrd="0" destOrd="0" presId="urn:microsoft.com/office/officeart/2017/3/layout/HorizontalLabelsTimeline"/>
    <dgm:cxn modelId="{B3C2C9C7-8659-C042-B6AD-33067C1ECA3C}" type="presOf" srcId="{C0626B55-1744-4630-82EC-51FE403AF0FE}" destId="{156AC007-A6A2-C246-A663-0D12DE788D46}" srcOrd="0" destOrd="0" presId="urn:microsoft.com/office/officeart/2017/3/layout/HorizontalLabelsTimeline"/>
    <dgm:cxn modelId="{5075F4E0-71FF-8640-93EA-E04BE0761944}" type="presOf" srcId="{38919EFC-CBBD-43C7-B288-3AD608ADF131}" destId="{3F58F7CC-92AE-9A4A-A6E2-062C2EC1DFA8}" srcOrd="0" destOrd="0" presId="urn:microsoft.com/office/officeart/2017/3/layout/HorizontalLabelsTimeline"/>
    <dgm:cxn modelId="{1F2943E8-45A1-40D7-9AF8-2578098CD254}" srcId="{089B9D78-259D-4807-9512-ADFBF4E68B64}" destId="{38919EFC-CBBD-43C7-B288-3AD608ADF131}" srcOrd="4" destOrd="0" parTransId="{1DE992F3-C75F-4BE7-81B3-7BA5D19F3AE7}" sibTransId="{5AEEA9E8-859B-4BF9-95FC-6111FD14DEC8}"/>
    <dgm:cxn modelId="{58A6A2EB-98F2-EC44-8465-491BD105CE4A}" type="presOf" srcId="{63CBC829-B512-42D4-B5CD-C876E5B4E405}" destId="{0666A242-A472-E74D-864D-181D474E6225}" srcOrd="0" destOrd="0" presId="urn:microsoft.com/office/officeart/2017/3/layout/HorizontalLabelsTimeline"/>
    <dgm:cxn modelId="{FD6FC3FB-1D73-4DFC-8CD6-3548E1B0D581}" srcId="{C0626B55-1744-4630-82EC-51FE403AF0FE}" destId="{3A043C29-380C-4E7A-99E6-783E56E8EB4A}" srcOrd="0" destOrd="0" parTransId="{40E710BB-8CE5-4DB9-9252-DC0037EE0004}" sibTransId="{204763FF-26F4-43EB-8093-430861D90785}"/>
    <dgm:cxn modelId="{7A5B1D4A-8E29-6C40-B744-D5A734E84E76}" type="presParOf" srcId="{565B92B6-F2FF-7A4B-A779-13431F3CEE88}" destId="{354CF617-E29B-A142-B135-271A7D92BB8F}" srcOrd="0" destOrd="0" presId="urn:microsoft.com/office/officeart/2017/3/layout/HorizontalLabelsTimeline"/>
    <dgm:cxn modelId="{74F042B0-0651-B842-9730-1E3719FE4518}" type="presParOf" srcId="{565B92B6-F2FF-7A4B-A779-13431F3CEE88}" destId="{E03F2051-12E6-3E41-9031-F80A1C3DEC2E}" srcOrd="1" destOrd="0" presId="urn:microsoft.com/office/officeart/2017/3/layout/HorizontalLabelsTimeline"/>
    <dgm:cxn modelId="{822A1F2D-426C-5B49-89FF-451DB15A4337}" type="presParOf" srcId="{E03F2051-12E6-3E41-9031-F80A1C3DEC2E}" destId="{867F09AD-2511-D747-8198-1CC1020134F5}" srcOrd="0" destOrd="0" presId="urn:microsoft.com/office/officeart/2017/3/layout/HorizontalLabelsTimeline"/>
    <dgm:cxn modelId="{0123014B-AE36-2B4B-B62E-4A0C913F1D92}" type="presParOf" srcId="{867F09AD-2511-D747-8198-1CC1020134F5}" destId="{5DE2F58A-4480-F548-B620-4425FE5E5AAF}" srcOrd="0" destOrd="0" presId="urn:microsoft.com/office/officeart/2017/3/layout/HorizontalLabelsTimeline"/>
    <dgm:cxn modelId="{AC50BE80-F4B7-2141-88F9-B160A43A0033}" type="presParOf" srcId="{867F09AD-2511-D747-8198-1CC1020134F5}" destId="{EE7DB13C-6ED7-8941-AF86-B343A693FE62}" srcOrd="1" destOrd="0" presId="urn:microsoft.com/office/officeart/2017/3/layout/HorizontalLabelsTimeline"/>
    <dgm:cxn modelId="{FA7C4489-8803-2A42-BEA6-0C73DE517E0C}" type="presParOf" srcId="{EE7DB13C-6ED7-8941-AF86-B343A693FE62}" destId="{A3003491-3191-5B40-B62D-5CA2C14F1169}" srcOrd="0" destOrd="0" presId="urn:microsoft.com/office/officeart/2017/3/layout/HorizontalLabelsTimeline"/>
    <dgm:cxn modelId="{ACECDEBE-DF8B-5B45-BA5F-78C1084F0B57}" type="presParOf" srcId="{EE7DB13C-6ED7-8941-AF86-B343A693FE62}" destId="{62B592D3-6F91-B64D-8FC9-0BAC6F7A35EC}" srcOrd="1" destOrd="0" presId="urn:microsoft.com/office/officeart/2017/3/layout/HorizontalLabelsTimeline"/>
    <dgm:cxn modelId="{6B867A32-7382-E74B-A1A3-90A671B9E178}" type="presParOf" srcId="{867F09AD-2511-D747-8198-1CC1020134F5}" destId="{BB2B93F6-2EE4-644E-AD40-EFBE9713A753}" srcOrd="2" destOrd="0" presId="urn:microsoft.com/office/officeart/2017/3/layout/HorizontalLabelsTimeline"/>
    <dgm:cxn modelId="{C6E30B82-3F3B-E049-B8FE-C3A6FEA84AE8}" type="presParOf" srcId="{867F09AD-2511-D747-8198-1CC1020134F5}" destId="{6B0F0060-C722-0641-9A34-F4D38D3D45FB}" srcOrd="3" destOrd="0" presId="urn:microsoft.com/office/officeart/2017/3/layout/HorizontalLabelsTimeline"/>
    <dgm:cxn modelId="{AD40BCCC-FBFC-784D-95C7-4D74D75D7428}" type="presParOf" srcId="{867F09AD-2511-D747-8198-1CC1020134F5}" destId="{6D64EC69-5BF8-494E-9AF9-37F2D460F504}" srcOrd="4" destOrd="0" presId="urn:microsoft.com/office/officeart/2017/3/layout/HorizontalLabelsTimeline"/>
    <dgm:cxn modelId="{A70EA826-732E-BB43-8BEB-E29F0EABB78B}" type="presParOf" srcId="{E03F2051-12E6-3E41-9031-F80A1C3DEC2E}" destId="{A6919C9A-5937-4446-AD24-2AAC58D00BAC}" srcOrd="1" destOrd="0" presId="urn:microsoft.com/office/officeart/2017/3/layout/HorizontalLabelsTimeline"/>
    <dgm:cxn modelId="{F3730AF2-CFC8-F24B-80F5-84B8A2CCE4BD}" type="presParOf" srcId="{E03F2051-12E6-3E41-9031-F80A1C3DEC2E}" destId="{BFA58082-3DFB-FF42-BEFA-FA4AC6465393}" srcOrd="2" destOrd="0" presId="urn:microsoft.com/office/officeart/2017/3/layout/HorizontalLabelsTimeline"/>
    <dgm:cxn modelId="{E61A7B51-40F6-C543-AACA-85F0DCF1BA3E}" type="presParOf" srcId="{BFA58082-3DFB-FF42-BEFA-FA4AC6465393}" destId="{FD4352A4-B412-F94B-99EE-5574E4B0F94E}" srcOrd="0" destOrd="0" presId="urn:microsoft.com/office/officeart/2017/3/layout/HorizontalLabelsTimeline"/>
    <dgm:cxn modelId="{750E61C4-D5BD-A540-86D8-153DFD82E755}" type="presParOf" srcId="{BFA58082-3DFB-FF42-BEFA-FA4AC6465393}" destId="{AA8F9065-FC51-0941-9293-ED1985DF83A1}" srcOrd="1" destOrd="0" presId="urn:microsoft.com/office/officeart/2017/3/layout/HorizontalLabelsTimeline"/>
    <dgm:cxn modelId="{48A2C2C2-62D2-024E-BCEF-298261C6F1A9}" type="presParOf" srcId="{AA8F9065-FC51-0941-9293-ED1985DF83A1}" destId="{0666A242-A472-E74D-864D-181D474E6225}" srcOrd="0" destOrd="0" presId="urn:microsoft.com/office/officeart/2017/3/layout/HorizontalLabelsTimeline"/>
    <dgm:cxn modelId="{D4001072-4E08-6F4E-A240-6813C8ECA470}" type="presParOf" srcId="{AA8F9065-FC51-0941-9293-ED1985DF83A1}" destId="{427A8284-88F7-EA4D-8FC1-85B298F4941F}" srcOrd="1" destOrd="0" presId="urn:microsoft.com/office/officeart/2017/3/layout/HorizontalLabelsTimeline"/>
    <dgm:cxn modelId="{A4C19D17-4B5F-714A-BC5C-A3C3B9F03313}" type="presParOf" srcId="{BFA58082-3DFB-FF42-BEFA-FA4AC6465393}" destId="{D9C8374A-E16D-E24F-9336-A1BFDFD75BEC}" srcOrd="2" destOrd="0" presId="urn:microsoft.com/office/officeart/2017/3/layout/HorizontalLabelsTimeline"/>
    <dgm:cxn modelId="{2F9615DB-7117-9845-9380-2A9D491C57AB}" type="presParOf" srcId="{BFA58082-3DFB-FF42-BEFA-FA4AC6465393}" destId="{1121BB56-AC30-0142-883D-BA5521539E88}" srcOrd="3" destOrd="0" presId="urn:microsoft.com/office/officeart/2017/3/layout/HorizontalLabelsTimeline"/>
    <dgm:cxn modelId="{FC931547-A590-F945-9CF2-CD72F1560CC9}" type="presParOf" srcId="{BFA58082-3DFB-FF42-BEFA-FA4AC6465393}" destId="{1C9DEC1B-3D92-4A42-A975-B752825ACA71}" srcOrd="4" destOrd="0" presId="urn:microsoft.com/office/officeart/2017/3/layout/HorizontalLabelsTimeline"/>
    <dgm:cxn modelId="{159F2B9A-B2DB-2D49-B7C0-04245C801C51}" type="presParOf" srcId="{E03F2051-12E6-3E41-9031-F80A1C3DEC2E}" destId="{06C313F1-A016-FF4D-AD9A-CC0C079F1D59}" srcOrd="3" destOrd="0" presId="urn:microsoft.com/office/officeart/2017/3/layout/HorizontalLabelsTimeline"/>
    <dgm:cxn modelId="{06D9055B-719A-8B4E-94DA-9E8E1C464689}" type="presParOf" srcId="{E03F2051-12E6-3E41-9031-F80A1C3DEC2E}" destId="{3DDCEF80-200A-B945-88EE-E2816C0ACFD5}" srcOrd="4" destOrd="0" presId="urn:microsoft.com/office/officeart/2017/3/layout/HorizontalLabelsTimeline"/>
    <dgm:cxn modelId="{18DB8CB1-56C8-1C4E-B510-3953287299CF}" type="presParOf" srcId="{3DDCEF80-200A-B945-88EE-E2816C0ACFD5}" destId="{46CCEB3C-16D7-5745-9232-AE6C2057CD52}" srcOrd="0" destOrd="0" presId="urn:microsoft.com/office/officeart/2017/3/layout/HorizontalLabelsTimeline"/>
    <dgm:cxn modelId="{CF7C6756-2B0B-BE4F-B202-51ED2BDFF685}" type="presParOf" srcId="{3DDCEF80-200A-B945-88EE-E2816C0ACFD5}" destId="{232F0D33-1FC1-454C-8806-51C02B3B158A}" srcOrd="1" destOrd="0" presId="urn:microsoft.com/office/officeart/2017/3/layout/HorizontalLabelsTimeline"/>
    <dgm:cxn modelId="{8057A0BB-4859-2040-90F8-04A41BD9B0A7}" type="presParOf" srcId="{232F0D33-1FC1-454C-8806-51C02B3B158A}" destId="{0FDA1F6E-E718-7746-B9CB-0B564037C510}" srcOrd="0" destOrd="0" presId="urn:microsoft.com/office/officeart/2017/3/layout/HorizontalLabelsTimeline"/>
    <dgm:cxn modelId="{0C553446-D85B-5343-A90D-3498069CB341}" type="presParOf" srcId="{232F0D33-1FC1-454C-8806-51C02B3B158A}" destId="{66300582-A365-2F46-912B-AE295DEAA761}" srcOrd="1" destOrd="0" presId="urn:microsoft.com/office/officeart/2017/3/layout/HorizontalLabelsTimeline"/>
    <dgm:cxn modelId="{E6CD2BDA-8B4E-9B43-AB18-18FC67EC3B6F}" type="presParOf" srcId="{3DDCEF80-200A-B945-88EE-E2816C0ACFD5}" destId="{0D64C6DB-B619-A74F-B498-C53E006DD821}" srcOrd="2" destOrd="0" presId="urn:microsoft.com/office/officeart/2017/3/layout/HorizontalLabelsTimeline"/>
    <dgm:cxn modelId="{B4E90F7A-6944-4D4D-A029-98E5C9B1B8F8}" type="presParOf" srcId="{3DDCEF80-200A-B945-88EE-E2816C0ACFD5}" destId="{85C1AF3E-DE76-6E48-9FC7-4A88ECC9A3AB}" srcOrd="3" destOrd="0" presId="urn:microsoft.com/office/officeart/2017/3/layout/HorizontalLabelsTimeline"/>
    <dgm:cxn modelId="{4278A134-CD70-FA46-BC0C-4077ADE89D95}" type="presParOf" srcId="{3DDCEF80-200A-B945-88EE-E2816C0ACFD5}" destId="{C33ED6B0-AFF3-7B4D-8663-08E50F57799F}" srcOrd="4" destOrd="0" presId="urn:microsoft.com/office/officeart/2017/3/layout/HorizontalLabelsTimeline"/>
    <dgm:cxn modelId="{AB790109-5F2A-B747-B946-C43577DF92D8}" type="presParOf" srcId="{E03F2051-12E6-3E41-9031-F80A1C3DEC2E}" destId="{A0832BA6-80B8-2248-A992-9DDFAD1B8EF8}" srcOrd="5" destOrd="0" presId="urn:microsoft.com/office/officeart/2017/3/layout/HorizontalLabelsTimeline"/>
    <dgm:cxn modelId="{14B80468-9B42-6843-BC98-B7F65076237B}" type="presParOf" srcId="{E03F2051-12E6-3E41-9031-F80A1C3DEC2E}" destId="{3A84578A-58B2-CD40-BC6C-479C0EFD2ABD}" srcOrd="6" destOrd="0" presId="urn:microsoft.com/office/officeart/2017/3/layout/HorizontalLabelsTimeline"/>
    <dgm:cxn modelId="{1EF65191-B9DE-0D46-968E-B89F6F30BBD7}" type="presParOf" srcId="{3A84578A-58B2-CD40-BC6C-479C0EFD2ABD}" destId="{4838CB36-7287-A249-B815-39B5A3A7CAD4}" srcOrd="0" destOrd="0" presId="urn:microsoft.com/office/officeart/2017/3/layout/HorizontalLabelsTimeline"/>
    <dgm:cxn modelId="{6375E933-0848-2C4F-BEBA-961D7248AA66}" type="presParOf" srcId="{3A84578A-58B2-CD40-BC6C-479C0EFD2ABD}" destId="{C8C73466-F4D0-DB4C-9C35-6A4708788169}" srcOrd="1" destOrd="0" presId="urn:microsoft.com/office/officeart/2017/3/layout/HorizontalLabelsTimeline"/>
    <dgm:cxn modelId="{6B2DDC84-1606-1C45-9327-E0903E38A18D}" type="presParOf" srcId="{C8C73466-F4D0-DB4C-9C35-6A4708788169}" destId="{E3783214-FFA7-1C49-9462-EBE009DAC089}" srcOrd="0" destOrd="0" presId="urn:microsoft.com/office/officeart/2017/3/layout/HorizontalLabelsTimeline"/>
    <dgm:cxn modelId="{15B37AE8-FBCF-6A4D-BDE7-745483833564}" type="presParOf" srcId="{C8C73466-F4D0-DB4C-9C35-6A4708788169}" destId="{71D57805-26CD-DB48-A79B-594BAFFF8F14}" srcOrd="1" destOrd="0" presId="urn:microsoft.com/office/officeart/2017/3/layout/HorizontalLabelsTimeline"/>
    <dgm:cxn modelId="{BF587C8C-24A9-CA42-9497-EE249BE4C365}" type="presParOf" srcId="{3A84578A-58B2-CD40-BC6C-479C0EFD2ABD}" destId="{D1A8C1E4-0548-3342-BFB1-7844360DE720}" srcOrd="2" destOrd="0" presId="urn:microsoft.com/office/officeart/2017/3/layout/HorizontalLabelsTimeline"/>
    <dgm:cxn modelId="{F0D0FBD5-FF44-3947-8D14-517E5315FB73}" type="presParOf" srcId="{3A84578A-58B2-CD40-BC6C-479C0EFD2ABD}" destId="{3289DE0D-01A8-164F-9252-D312B3EB85BE}" srcOrd="3" destOrd="0" presId="urn:microsoft.com/office/officeart/2017/3/layout/HorizontalLabelsTimeline"/>
    <dgm:cxn modelId="{BAA9E806-F1D5-484D-B23D-BF0BADEA631F}" type="presParOf" srcId="{3A84578A-58B2-CD40-BC6C-479C0EFD2ABD}" destId="{FE6EB2F3-F868-284A-9BE2-D1BDA617EE48}" srcOrd="4" destOrd="0" presId="urn:microsoft.com/office/officeart/2017/3/layout/HorizontalLabelsTimeline"/>
    <dgm:cxn modelId="{8A76E80F-2C96-BE45-B012-7515D69CCDBE}" type="presParOf" srcId="{E03F2051-12E6-3E41-9031-F80A1C3DEC2E}" destId="{35B439FD-959C-454B-8062-D328E74913BD}" srcOrd="7" destOrd="0" presId="urn:microsoft.com/office/officeart/2017/3/layout/HorizontalLabelsTimeline"/>
    <dgm:cxn modelId="{6BDB7368-94EC-214F-BF24-9E32B2575455}" type="presParOf" srcId="{E03F2051-12E6-3E41-9031-F80A1C3DEC2E}" destId="{A109829F-7930-CC45-BC0A-FA8E13390A29}" srcOrd="8" destOrd="0" presId="urn:microsoft.com/office/officeart/2017/3/layout/HorizontalLabelsTimeline"/>
    <dgm:cxn modelId="{F4F71EB1-859C-2E45-9486-6FEF530E332A}" type="presParOf" srcId="{A109829F-7930-CC45-BC0A-FA8E13390A29}" destId="{3F58F7CC-92AE-9A4A-A6E2-062C2EC1DFA8}" srcOrd="0" destOrd="0" presId="urn:microsoft.com/office/officeart/2017/3/layout/HorizontalLabelsTimeline"/>
    <dgm:cxn modelId="{D7ED993D-CA6A-6F45-9E1E-236B26F19C3C}" type="presParOf" srcId="{A109829F-7930-CC45-BC0A-FA8E13390A29}" destId="{C832AC46-A9C4-4643-A74E-17312323DEED}" srcOrd="1" destOrd="0" presId="urn:microsoft.com/office/officeart/2017/3/layout/HorizontalLabelsTimeline"/>
    <dgm:cxn modelId="{B5C35703-C54E-CA44-8797-7AF9BC75D99B}" type="presParOf" srcId="{C832AC46-A9C4-4643-A74E-17312323DEED}" destId="{96309BD3-590E-0E49-9A74-8ECEB83FE723}" srcOrd="0" destOrd="0" presId="urn:microsoft.com/office/officeart/2017/3/layout/HorizontalLabelsTimeline"/>
    <dgm:cxn modelId="{3354304F-EE08-1542-9798-6D5F2772365E}" type="presParOf" srcId="{C832AC46-A9C4-4643-A74E-17312323DEED}" destId="{F02EB627-53B5-2649-8228-D8648718A217}" srcOrd="1" destOrd="0" presId="urn:microsoft.com/office/officeart/2017/3/layout/HorizontalLabelsTimeline"/>
    <dgm:cxn modelId="{D7A9155B-B2BE-584A-A73B-CCC41B338AE1}" type="presParOf" srcId="{A109829F-7930-CC45-BC0A-FA8E13390A29}" destId="{B23CCDAD-D15B-6945-8AF4-4751B8825F67}" srcOrd="2" destOrd="0" presId="urn:microsoft.com/office/officeart/2017/3/layout/HorizontalLabelsTimeline"/>
    <dgm:cxn modelId="{930098BA-710C-5A47-AABA-442316A529FB}" type="presParOf" srcId="{A109829F-7930-CC45-BC0A-FA8E13390A29}" destId="{D8DF3B2D-08B4-8344-A9DF-186723E0FF2C}" srcOrd="3" destOrd="0" presId="urn:microsoft.com/office/officeart/2017/3/layout/HorizontalLabelsTimeline"/>
    <dgm:cxn modelId="{585BB000-7B3A-3A4D-BF93-80FD59C83A38}" type="presParOf" srcId="{A109829F-7930-CC45-BC0A-FA8E13390A29}" destId="{4C522D18-7852-6345-9CBE-57BE61064FBB}" srcOrd="4" destOrd="0" presId="urn:microsoft.com/office/officeart/2017/3/layout/HorizontalLabelsTimeline"/>
    <dgm:cxn modelId="{0122D526-C391-9F40-A082-FCB4408F5CCA}" type="presParOf" srcId="{E03F2051-12E6-3E41-9031-F80A1C3DEC2E}" destId="{F78D985A-28F4-7845-92A6-9746FC3CB3DC}" srcOrd="9" destOrd="0" presId="urn:microsoft.com/office/officeart/2017/3/layout/HorizontalLabelsTimeline"/>
    <dgm:cxn modelId="{CDBF6337-46E0-1D49-B7CA-DA27CC660DDB}" type="presParOf" srcId="{E03F2051-12E6-3E41-9031-F80A1C3DEC2E}" destId="{85751C84-BFDE-0740-88F7-D92C4381EF04}" srcOrd="10" destOrd="0" presId="urn:microsoft.com/office/officeart/2017/3/layout/HorizontalLabelsTimeline"/>
    <dgm:cxn modelId="{8D25CDC0-2C11-CE47-9D75-7DE6FB03AD6C}" type="presParOf" srcId="{85751C84-BFDE-0740-88F7-D92C4381EF04}" destId="{156AC007-A6A2-C246-A663-0D12DE788D46}" srcOrd="0" destOrd="0" presId="urn:microsoft.com/office/officeart/2017/3/layout/HorizontalLabelsTimeline"/>
    <dgm:cxn modelId="{9D6A11E6-8471-2A46-91F4-EC599B9F73A1}" type="presParOf" srcId="{85751C84-BFDE-0740-88F7-D92C4381EF04}" destId="{B13EB4E5-15E6-8043-B2DE-ED0C816CD2E5}" srcOrd="1" destOrd="0" presId="urn:microsoft.com/office/officeart/2017/3/layout/HorizontalLabelsTimeline"/>
    <dgm:cxn modelId="{16CFAC5B-586C-5E44-B3A5-03D2B813D7CB}" type="presParOf" srcId="{B13EB4E5-15E6-8043-B2DE-ED0C816CD2E5}" destId="{49EF5456-8EB7-6045-B877-69C54FFEB444}" srcOrd="0" destOrd="0" presId="urn:microsoft.com/office/officeart/2017/3/layout/HorizontalLabelsTimeline"/>
    <dgm:cxn modelId="{38C118B9-584F-1D45-A98A-00343F6C1E5B}" type="presParOf" srcId="{B13EB4E5-15E6-8043-B2DE-ED0C816CD2E5}" destId="{A0D1B6F4-50CB-3E40-BE59-076A81F6815E}" srcOrd="1" destOrd="0" presId="urn:microsoft.com/office/officeart/2017/3/layout/HorizontalLabelsTimeline"/>
    <dgm:cxn modelId="{7934DB4D-A61B-A347-97BE-95B818650121}" type="presParOf" srcId="{85751C84-BFDE-0740-88F7-D92C4381EF04}" destId="{FB67E5D0-6176-2A45-96E0-E2162765287A}" srcOrd="2" destOrd="0" presId="urn:microsoft.com/office/officeart/2017/3/layout/HorizontalLabelsTimeline"/>
    <dgm:cxn modelId="{B5F3B764-077B-0149-AFEF-EA5204581FE9}" type="presParOf" srcId="{85751C84-BFDE-0740-88F7-D92C4381EF04}" destId="{DE11D4CF-86DA-DA44-A72E-B670319CBC18}" srcOrd="3" destOrd="0" presId="urn:microsoft.com/office/officeart/2017/3/layout/HorizontalLabelsTimeline"/>
    <dgm:cxn modelId="{0B8C4006-5587-3042-8F03-E8DCE8516509}" type="presParOf" srcId="{85751C84-BFDE-0740-88F7-D92C4381EF04}" destId="{44AC5C61-4D45-B84F-BD4F-369244B95F76}" srcOrd="4" destOrd="0" presId="urn:microsoft.com/office/officeart/2017/3/layout/HorizontalLabelsTimeline"/>
    <dgm:cxn modelId="{646C29CF-06AF-DB4E-A6F2-AC0C109054A4}" type="presParOf" srcId="{E03F2051-12E6-3E41-9031-F80A1C3DEC2E}" destId="{5988A48D-AFC4-FD4D-B78E-7073E039918E}" srcOrd="11" destOrd="0" presId="urn:microsoft.com/office/officeart/2017/3/layout/HorizontalLabelsTimeline"/>
    <dgm:cxn modelId="{01F7B0BC-9D4F-6E4F-BEA3-82A139EB188E}" type="presParOf" srcId="{E03F2051-12E6-3E41-9031-F80A1C3DEC2E}" destId="{B0FCBDA6-1629-4746-9235-2EB7AF15B263}" srcOrd="12" destOrd="0" presId="urn:microsoft.com/office/officeart/2017/3/layout/HorizontalLabelsTimeline"/>
    <dgm:cxn modelId="{F22183C1-0ACF-D144-AC7A-04ACCF3C389A}" type="presParOf" srcId="{B0FCBDA6-1629-4746-9235-2EB7AF15B263}" destId="{18FB4BB5-CE31-FC4B-B4B5-27F69B3DC985}" srcOrd="0" destOrd="0" presId="urn:microsoft.com/office/officeart/2017/3/layout/HorizontalLabelsTimeline"/>
    <dgm:cxn modelId="{6EB8F425-7705-764D-A80B-BCCF513CF7F2}" type="presParOf" srcId="{B0FCBDA6-1629-4746-9235-2EB7AF15B263}" destId="{077A3C7B-90FB-0844-95EF-30F02318DE6E}" srcOrd="1" destOrd="0" presId="urn:microsoft.com/office/officeart/2017/3/layout/HorizontalLabelsTimeline"/>
    <dgm:cxn modelId="{19EE3A99-144B-FF4C-A79B-B4B64E4A8F0C}" type="presParOf" srcId="{077A3C7B-90FB-0844-95EF-30F02318DE6E}" destId="{CB202DC4-2F6F-ED41-BF4C-28BDAC2A456A}" srcOrd="0" destOrd="0" presId="urn:microsoft.com/office/officeart/2017/3/layout/HorizontalLabelsTimeline"/>
    <dgm:cxn modelId="{D608BB61-A7A4-9C45-AE84-1C966214371C}" type="presParOf" srcId="{077A3C7B-90FB-0844-95EF-30F02318DE6E}" destId="{6B8CCF3F-12C1-0B4B-85F1-46828EB71AAE}" srcOrd="1" destOrd="0" presId="urn:microsoft.com/office/officeart/2017/3/layout/HorizontalLabelsTimeline"/>
    <dgm:cxn modelId="{495B4C2A-8591-254C-9A0A-F3F93E851710}" type="presParOf" srcId="{B0FCBDA6-1629-4746-9235-2EB7AF15B263}" destId="{7B27213C-A42F-DA44-979D-0BC2D36311FA}" srcOrd="2" destOrd="0" presId="urn:microsoft.com/office/officeart/2017/3/layout/HorizontalLabelsTimeline"/>
    <dgm:cxn modelId="{FED022B3-EEE6-F34A-A5DF-314F685AD467}" type="presParOf" srcId="{B0FCBDA6-1629-4746-9235-2EB7AF15B263}" destId="{CC2FA389-BD53-3641-9FE8-9EFC8E8EE62E}" srcOrd="3" destOrd="0" presId="urn:microsoft.com/office/officeart/2017/3/layout/HorizontalLabelsTimeline"/>
    <dgm:cxn modelId="{0619C3F9-7D86-2342-99B7-BEDFCBDC0C00}" type="presParOf" srcId="{B0FCBDA6-1629-4746-9235-2EB7AF15B263}" destId="{E899360C-C433-874E-8ECC-6BB8950401AB}"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AE23F7D-1F9D-424E-9669-84C4D809F3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DCCFFA5-F38B-490C-B0BA-C5A851E0B336}">
      <dgm:prSet/>
      <dgm:spPr/>
      <dgm:t>
        <a:bodyPr/>
        <a:lstStyle/>
        <a:p>
          <a:r>
            <a:rPr lang="en-GB"/>
            <a:t>Individuals are responsible for their actions and should be held accountable for them.</a:t>
          </a:r>
          <a:br>
            <a:rPr lang="en-GB"/>
          </a:br>
          <a:endParaRPr lang="en-US"/>
        </a:p>
      </dgm:t>
    </dgm:pt>
    <dgm:pt modelId="{FECB3069-7BCF-489D-82F3-E1309AAE79A7}" type="parTrans" cxnId="{AE7DC63D-F3AE-4B45-A35C-B6CC970F595C}">
      <dgm:prSet/>
      <dgm:spPr/>
      <dgm:t>
        <a:bodyPr/>
        <a:lstStyle/>
        <a:p>
          <a:endParaRPr lang="en-US"/>
        </a:p>
      </dgm:t>
    </dgm:pt>
    <dgm:pt modelId="{B1E6C711-82E7-4EB9-9041-200210D3C732}" type="sibTrans" cxnId="{AE7DC63D-F3AE-4B45-A35C-B6CC970F595C}">
      <dgm:prSet/>
      <dgm:spPr/>
      <dgm:t>
        <a:bodyPr/>
        <a:lstStyle/>
        <a:p>
          <a:endParaRPr lang="en-US"/>
        </a:p>
      </dgm:t>
    </dgm:pt>
    <dgm:pt modelId="{ECA51D34-8110-4C6D-92D3-0D02620E5EC4}">
      <dgm:prSet/>
      <dgm:spPr/>
      <dgm:t>
        <a:bodyPr/>
        <a:lstStyle/>
        <a:p>
          <a:r>
            <a:rPr lang="en-GB"/>
            <a:t>Consideration of mens rea when the act was committed.</a:t>
          </a:r>
          <a:endParaRPr lang="en-US"/>
        </a:p>
      </dgm:t>
    </dgm:pt>
    <dgm:pt modelId="{893D1193-5C13-4594-93D9-650398F339E6}" type="parTrans" cxnId="{E8FDB9C3-086B-48A9-BE63-3B95CA7A21CB}">
      <dgm:prSet/>
      <dgm:spPr/>
      <dgm:t>
        <a:bodyPr/>
        <a:lstStyle/>
        <a:p>
          <a:endParaRPr lang="en-US"/>
        </a:p>
      </dgm:t>
    </dgm:pt>
    <dgm:pt modelId="{29597513-9563-4F3C-AB00-849D7D9A2E8D}" type="sibTrans" cxnId="{E8FDB9C3-086B-48A9-BE63-3B95CA7A21CB}">
      <dgm:prSet/>
      <dgm:spPr/>
      <dgm:t>
        <a:bodyPr/>
        <a:lstStyle/>
        <a:p>
          <a:endParaRPr lang="en-US"/>
        </a:p>
      </dgm:t>
    </dgm:pt>
    <dgm:pt modelId="{F9BD3185-13B6-470B-899B-271E003F4196}">
      <dgm:prSet/>
      <dgm:spPr/>
      <dgm:t>
        <a:bodyPr/>
        <a:lstStyle/>
        <a:p>
          <a:r>
            <a:rPr lang="en-GB"/>
            <a:t>‘’Criminal responsibility is the degree of legal liability attributed to a defendant accused of committing an illegal act.’’</a:t>
          </a:r>
          <a:br>
            <a:rPr lang="en-GB"/>
          </a:br>
          <a:r>
            <a:rPr lang="en-GB"/>
            <a:t>							(Meyer, 2020, p. 1).</a:t>
          </a:r>
          <a:endParaRPr lang="en-US"/>
        </a:p>
      </dgm:t>
    </dgm:pt>
    <dgm:pt modelId="{9CDE2E1A-CA86-48EC-8930-7F392B5743D4}" type="parTrans" cxnId="{F74DA1EE-9BA8-4F25-9DDE-B00ED5186203}">
      <dgm:prSet/>
      <dgm:spPr/>
      <dgm:t>
        <a:bodyPr/>
        <a:lstStyle/>
        <a:p>
          <a:endParaRPr lang="en-US"/>
        </a:p>
      </dgm:t>
    </dgm:pt>
    <dgm:pt modelId="{0793433D-3719-4538-815A-C9864C1211CE}" type="sibTrans" cxnId="{F74DA1EE-9BA8-4F25-9DDE-B00ED5186203}">
      <dgm:prSet/>
      <dgm:spPr/>
      <dgm:t>
        <a:bodyPr/>
        <a:lstStyle/>
        <a:p>
          <a:endParaRPr lang="en-US"/>
        </a:p>
      </dgm:t>
    </dgm:pt>
    <dgm:pt modelId="{B4FCAC7C-F47F-5B4E-AC9C-2B7EE04BA0A3}" type="pres">
      <dgm:prSet presAssocID="{DAE23F7D-1F9D-424E-9669-84C4D809F3A0}" presName="vert0" presStyleCnt="0">
        <dgm:presLayoutVars>
          <dgm:dir/>
          <dgm:animOne val="branch"/>
          <dgm:animLvl val="lvl"/>
        </dgm:presLayoutVars>
      </dgm:prSet>
      <dgm:spPr/>
    </dgm:pt>
    <dgm:pt modelId="{58D744B5-0A19-DB44-8762-1D41F178F014}" type="pres">
      <dgm:prSet presAssocID="{0DCCFFA5-F38B-490C-B0BA-C5A851E0B336}" presName="thickLine" presStyleLbl="alignNode1" presStyleIdx="0" presStyleCnt="3"/>
      <dgm:spPr/>
    </dgm:pt>
    <dgm:pt modelId="{6DBF2F27-7E12-EB4A-9FA3-E0021BFF4F6D}" type="pres">
      <dgm:prSet presAssocID="{0DCCFFA5-F38B-490C-B0BA-C5A851E0B336}" presName="horz1" presStyleCnt="0"/>
      <dgm:spPr/>
    </dgm:pt>
    <dgm:pt modelId="{1DFA5D11-DB04-644E-873A-ECFC21B3FA3F}" type="pres">
      <dgm:prSet presAssocID="{0DCCFFA5-F38B-490C-B0BA-C5A851E0B336}" presName="tx1" presStyleLbl="revTx" presStyleIdx="0" presStyleCnt="3"/>
      <dgm:spPr/>
    </dgm:pt>
    <dgm:pt modelId="{D885331B-E3FA-524A-9532-92BBF55F3517}" type="pres">
      <dgm:prSet presAssocID="{0DCCFFA5-F38B-490C-B0BA-C5A851E0B336}" presName="vert1" presStyleCnt="0"/>
      <dgm:spPr/>
    </dgm:pt>
    <dgm:pt modelId="{80414AC0-82BE-4A44-ABA0-37C3FBD35CE1}" type="pres">
      <dgm:prSet presAssocID="{ECA51D34-8110-4C6D-92D3-0D02620E5EC4}" presName="thickLine" presStyleLbl="alignNode1" presStyleIdx="1" presStyleCnt="3"/>
      <dgm:spPr/>
    </dgm:pt>
    <dgm:pt modelId="{60FF5007-9AAF-5246-86AB-D50A2E7159F3}" type="pres">
      <dgm:prSet presAssocID="{ECA51D34-8110-4C6D-92D3-0D02620E5EC4}" presName="horz1" presStyleCnt="0"/>
      <dgm:spPr/>
    </dgm:pt>
    <dgm:pt modelId="{B6C1F89A-8928-8D44-B280-FDA5B076B502}" type="pres">
      <dgm:prSet presAssocID="{ECA51D34-8110-4C6D-92D3-0D02620E5EC4}" presName="tx1" presStyleLbl="revTx" presStyleIdx="1" presStyleCnt="3"/>
      <dgm:spPr/>
    </dgm:pt>
    <dgm:pt modelId="{70B9F8A6-26FF-514A-88F4-86108EDE21DE}" type="pres">
      <dgm:prSet presAssocID="{ECA51D34-8110-4C6D-92D3-0D02620E5EC4}" presName="vert1" presStyleCnt="0"/>
      <dgm:spPr/>
    </dgm:pt>
    <dgm:pt modelId="{48FD13FD-F5A4-9F47-9B76-4BF9B0F5B5A6}" type="pres">
      <dgm:prSet presAssocID="{F9BD3185-13B6-470B-899B-271E003F4196}" presName="thickLine" presStyleLbl="alignNode1" presStyleIdx="2" presStyleCnt="3"/>
      <dgm:spPr/>
    </dgm:pt>
    <dgm:pt modelId="{418F33C2-7DE6-444F-8AC5-B53EB0216540}" type="pres">
      <dgm:prSet presAssocID="{F9BD3185-13B6-470B-899B-271E003F4196}" presName="horz1" presStyleCnt="0"/>
      <dgm:spPr/>
    </dgm:pt>
    <dgm:pt modelId="{30030FD5-FD44-ED44-AD31-88C69CD233AD}" type="pres">
      <dgm:prSet presAssocID="{F9BD3185-13B6-470B-899B-271E003F4196}" presName="tx1" presStyleLbl="revTx" presStyleIdx="2" presStyleCnt="3"/>
      <dgm:spPr/>
    </dgm:pt>
    <dgm:pt modelId="{FCC0ED34-E21E-4640-81C2-B29EE45BA70A}" type="pres">
      <dgm:prSet presAssocID="{F9BD3185-13B6-470B-899B-271E003F4196}" presName="vert1" presStyleCnt="0"/>
      <dgm:spPr/>
    </dgm:pt>
  </dgm:ptLst>
  <dgm:cxnLst>
    <dgm:cxn modelId="{647B2E0D-2A2D-9642-8ED7-4C008E467F50}" type="presOf" srcId="{DAE23F7D-1F9D-424E-9669-84C4D809F3A0}" destId="{B4FCAC7C-F47F-5B4E-AC9C-2B7EE04BA0A3}" srcOrd="0" destOrd="0" presId="urn:microsoft.com/office/officeart/2008/layout/LinedList"/>
    <dgm:cxn modelId="{7F87A024-54A8-7641-BDD1-9A9C9D5E0CB6}" type="presOf" srcId="{ECA51D34-8110-4C6D-92D3-0D02620E5EC4}" destId="{B6C1F89A-8928-8D44-B280-FDA5B076B502}" srcOrd="0" destOrd="0" presId="urn:microsoft.com/office/officeart/2008/layout/LinedList"/>
    <dgm:cxn modelId="{D9D68627-D8F2-FD4D-B05C-26958491E9E9}" type="presOf" srcId="{0DCCFFA5-F38B-490C-B0BA-C5A851E0B336}" destId="{1DFA5D11-DB04-644E-873A-ECFC21B3FA3F}" srcOrd="0" destOrd="0" presId="urn:microsoft.com/office/officeart/2008/layout/LinedList"/>
    <dgm:cxn modelId="{AE7DC63D-F3AE-4B45-A35C-B6CC970F595C}" srcId="{DAE23F7D-1F9D-424E-9669-84C4D809F3A0}" destId="{0DCCFFA5-F38B-490C-B0BA-C5A851E0B336}" srcOrd="0" destOrd="0" parTransId="{FECB3069-7BCF-489D-82F3-E1309AAE79A7}" sibTransId="{B1E6C711-82E7-4EB9-9041-200210D3C732}"/>
    <dgm:cxn modelId="{EC9EAE67-7AAF-6D4F-9298-C77491951C7E}" type="presOf" srcId="{F9BD3185-13B6-470B-899B-271E003F4196}" destId="{30030FD5-FD44-ED44-AD31-88C69CD233AD}" srcOrd="0" destOrd="0" presId="urn:microsoft.com/office/officeart/2008/layout/LinedList"/>
    <dgm:cxn modelId="{E8FDB9C3-086B-48A9-BE63-3B95CA7A21CB}" srcId="{DAE23F7D-1F9D-424E-9669-84C4D809F3A0}" destId="{ECA51D34-8110-4C6D-92D3-0D02620E5EC4}" srcOrd="1" destOrd="0" parTransId="{893D1193-5C13-4594-93D9-650398F339E6}" sibTransId="{29597513-9563-4F3C-AB00-849D7D9A2E8D}"/>
    <dgm:cxn modelId="{F74DA1EE-9BA8-4F25-9DDE-B00ED5186203}" srcId="{DAE23F7D-1F9D-424E-9669-84C4D809F3A0}" destId="{F9BD3185-13B6-470B-899B-271E003F4196}" srcOrd="2" destOrd="0" parTransId="{9CDE2E1A-CA86-48EC-8930-7F392B5743D4}" sibTransId="{0793433D-3719-4538-815A-C9864C1211CE}"/>
    <dgm:cxn modelId="{C0E9A03A-EBE9-AF4C-8D19-E42A9221522A}" type="presParOf" srcId="{B4FCAC7C-F47F-5B4E-AC9C-2B7EE04BA0A3}" destId="{58D744B5-0A19-DB44-8762-1D41F178F014}" srcOrd="0" destOrd="0" presId="urn:microsoft.com/office/officeart/2008/layout/LinedList"/>
    <dgm:cxn modelId="{A61D60FB-A2D1-304B-A78F-C134C96BCF33}" type="presParOf" srcId="{B4FCAC7C-F47F-5B4E-AC9C-2B7EE04BA0A3}" destId="{6DBF2F27-7E12-EB4A-9FA3-E0021BFF4F6D}" srcOrd="1" destOrd="0" presId="urn:microsoft.com/office/officeart/2008/layout/LinedList"/>
    <dgm:cxn modelId="{6FEF51AA-850E-B24F-8422-5536B789CA8C}" type="presParOf" srcId="{6DBF2F27-7E12-EB4A-9FA3-E0021BFF4F6D}" destId="{1DFA5D11-DB04-644E-873A-ECFC21B3FA3F}" srcOrd="0" destOrd="0" presId="urn:microsoft.com/office/officeart/2008/layout/LinedList"/>
    <dgm:cxn modelId="{C8798D55-5D56-194A-887F-E84320603D43}" type="presParOf" srcId="{6DBF2F27-7E12-EB4A-9FA3-E0021BFF4F6D}" destId="{D885331B-E3FA-524A-9532-92BBF55F3517}" srcOrd="1" destOrd="0" presId="urn:microsoft.com/office/officeart/2008/layout/LinedList"/>
    <dgm:cxn modelId="{641E1FD5-6EEC-3E4F-8795-2BB54638642F}" type="presParOf" srcId="{B4FCAC7C-F47F-5B4E-AC9C-2B7EE04BA0A3}" destId="{80414AC0-82BE-4A44-ABA0-37C3FBD35CE1}" srcOrd="2" destOrd="0" presId="urn:microsoft.com/office/officeart/2008/layout/LinedList"/>
    <dgm:cxn modelId="{58BD270F-58E1-BF4A-B5D8-6B0CF0ECD09D}" type="presParOf" srcId="{B4FCAC7C-F47F-5B4E-AC9C-2B7EE04BA0A3}" destId="{60FF5007-9AAF-5246-86AB-D50A2E7159F3}" srcOrd="3" destOrd="0" presId="urn:microsoft.com/office/officeart/2008/layout/LinedList"/>
    <dgm:cxn modelId="{2D6EB9E6-FBB6-2047-9730-C6A8E10FF3ED}" type="presParOf" srcId="{60FF5007-9AAF-5246-86AB-D50A2E7159F3}" destId="{B6C1F89A-8928-8D44-B280-FDA5B076B502}" srcOrd="0" destOrd="0" presId="urn:microsoft.com/office/officeart/2008/layout/LinedList"/>
    <dgm:cxn modelId="{096CA4B6-C927-E848-8495-22A8E709F7B3}" type="presParOf" srcId="{60FF5007-9AAF-5246-86AB-D50A2E7159F3}" destId="{70B9F8A6-26FF-514A-88F4-86108EDE21DE}" srcOrd="1" destOrd="0" presId="urn:microsoft.com/office/officeart/2008/layout/LinedList"/>
    <dgm:cxn modelId="{54CAA45E-46B6-3345-964A-9232DDC195D7}" type="presParOf" srcId="{B4FCAC7C-F47F-5B4E-AC9C-2B7EE04BA0A3}" destId="{48FD13FD-F5A4-9F47-9B76-4BF9B0F5B5A6}" srcOrd="4" destOrd="0" presId="urn:microsoft.com/office/officeart/2008/layout/LinedList"/>
    <dgm:cxn modelId="{34241400-4AB1-0C45-8403-B4DD1F572FE8}" type="presParOf" srcId="{B4FCAC7C-F47F-5B4E-AC9C-2B7EE04BA0A3}" destId="{418F33C2-7DE6-444F-8AC5-B53EB0216540}" srcOrd="5" destOrd="0" presId="urn:microsoft.com/office/officeart/2008/layout/LinedList"/>
    <dgm:cxn modelId="{6D6B7D81-21B8-CF4B-9A0F-90BF9D848CBD}" type="presParOf" srcId="{418F33C2-7DE6-444F-8AC5-B53EB0216540}" destId="{30030FD5-FD44-ED44-AD31-88C69CD233AD}" srcOrd="0" destOrd="0" presId="urn:microsoft.com/office/officeart/2008/layout/LinedList"/>
    <dgm:cxn modelId="{8555979E-F161-A94A-9581-C7BAF5A26FA8}" type="presParOf" srcId="{418F33C2-7DE6-444F-8AC5-B53EB0216540}" destId="{FCC0ED34-E21E-4640-81C2-B29EE45BA7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2A8D86B-4D66-4CB6-8D76-E9D067DB3C39}"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94884DF2-F975-4DA9-9533-2BCA921E82A0}">
      <dgm:prSet/>
      <dgm:spPr/>
      <dgm:t>
        <a:bodyPr/>
        <a:lstStyle/>
        <a:p>
          <a:r>
            <a:rPr lang="en-GB" baseline="0"/>
            <a:t>‘Incapable of committing offence’.</a:t>
          </a:r>
          <a:endParaRPr lang="en-US"/>
        </a:p>
      </dgm:t>
    </dgm:pt>
    <dgm:pt modelId="{CEDCCB7D-AEF6-462F-AA9E-4DB4972561A1}" type="parTrans" cxnId="{B5569E04-FFCB-4A59-AF62-CC851554D262}">
      <dgm:prSet/>
      <dgm:spPr/>
      <dgm:t>
        <a:bodyPr/>
        <a:lstStyle/>
        <a:p>
          <a:endParaRPr lang="en-US"/>
        </a:p>
      </dgm:t>
    </dgm:pt>
    <dgm:pt modelId="{B509F723-9DE3-4E5A-BBE4-003D6C6FF078}" type="sibTrans" cxnId="{B5569E04-FFCB-4A59-AF62-CC851554D262}">
      <dgm:prSet/>
      <dgm:spPr/>
      <dgm:t>
        <a:bodyPr/>
        <a:lstStyle/>
        <a:p>
          <a:endParaRPr lang="en-US"/>
        </a:p>
      </dgm:t>
    </dgm:pt>
    <dgm:pt modelId="{FB3C25DA-7303-4C36-A699-941AB9611261}">
      <dgm:prSet/>
      <dgm:spPr/>
      <dgm:t>
        <a:bodyPr/>
        <a:lstStyle/>
        <a:p>
          <a:r>
            <a:rPr lang="en-GB" baseline="0"/>
            <a:t>Provided protection for children between the ages of 10-14 due to being unable to fully understand the extent of the crimes.</a:t>
          </a:r>
          <a:endParaRPr lang="en-US"/>
        </a:p>
      </dgm:t>
    </dgm:pt>
    <dgm:pt modelId="{6875F3E4-8273-49B0-BAEB-19984541BACD}" type="parTrans" cxnId="{59975822-79EE-4CC9-9690-B2759D0E0DE8}">
      <dgm:prSet/>
      <dgm:spPr/>
      <dgm:t>
        <a:bodyPr/>
        <a:lstStyle/>
        <a:p>
          <a:endParaRPr lang="en-US"/>
        </a:p>
      </dgm:t>
    </dgm:pt>
    <dgm:pt modelId="{F3C56A93-D709-4E1E-B45B-49C98E8183B1}" type="sibTrans" cxnId="{59975822-79EE-4CC9-9690-B2759D0E0DE8}">
      <dgm:prSet/>
      <dgm:spPr/>
      <dgm:t>
        <a:bodyPr/>
        <a:lstStyle/>
        <a:p>
          <a:endParaRPr lang="en-US"/>
        </a:p>
      </dgm:t>
    </dgm:pt>
    <dgm:pt modelId="{899748D6-BC4C-48E4-B321-E226F850EC9A}">
      <dgm:prSet/>
      <dgm:spPr/>
      <dgm:t>
        <a:bodyPr/>
        <a:lstStyle/>
        <a:p>
          <a:r>
            <a:rPr lang="en-GB" baseline="0"/>
            <a:t>However, in 1998 the presumption of doli inapax was removed which meant that criminal responsibility followed a child’s 10</a:t>
          </a:r>
          <a:r>
            <a:rPr lang="en-GB" baseline="30000"/>
            <a:t>th</a:t>
          </a:r>
          <a:r>
            <a:rPr lang="en-GB" baseline="0"/>
            <a:t> birthday.</a:t>
          </a:r>
          <a:endParaRPr lang="en-US"/>
        </a:p>
      </dgm:t>
    </dgm:pt>
    <dgm:pt modelId="{C5B9A413-15B4-4947-AE65-6EA0C5F8D50E}" type="parTrans" cxnId="{97C716CD-FE1C-40AF-9109-72521343C84C}">
      <dgm:prSet/>
      <dgm:spPr/>
      <dgm:t>
        <a:bodyPr/>
        <a:lstStyle/>
        <a:p>
          <a:endParaRPr lang="en-US"/>
        </a:p>
      </dgm:t>
    </dgm:pt>
    <dgm:pt modelId="{20DE829A-5645-4127-8FC8-80FCBE6F63FD}" type="sibTrans" cxnId="{97C716CD-FE1C-40AF-9109-72521343C84C}">
      <dgm:prSet/>
      <dgm:spPr/>
      <dgm:t>
        <a:bodyPr/>
        <a:lstStyle/>
        <a:p>
          <a:endParaRPr lang="en-US"/>
        </a:p>
      </dgm:t>
    </dgm:pt>
    <dgm:pt modelId="{C8EB9039-195B-4595-A327-CC72744407CE}">
      <dgm:prSet/>
      <dgm:spPr/>
      <dgm:t>
        <a:bodyPr/>
        <a:lstStyle/>
        <a:p>
          <a:r>
            <a:rPr lang="en-GB" baseline="0" dirty="0"/>
            <a:t>It was removed due to questions about the legitimacy of the concept – seen as outdated and unrealistic.</a:t>
          </a:r>
          <a:endParaRPr lang="en-US" dirty="0"/>
        </a:p>
      </dgm:t>
    </dgm:pt>
    <dgm:pt modelId="{6C6B0276-0BAB-403D-B186-4EC1A48AEE03}" type="parTrans" cxnId="{B0F770C2-E677-4985-BFC7-966B73E0C45D}">
      <dgm:prSet/>
      <dgm:spPr/>
      <dgm:t>
        <a:bodyPr/>
        <a:lstStyle/>
        <a:p>
          <a:endParaRPr lang="en-US"/>
        </a:p>
      </dgm:t>
    </dgm:pt>
    <dgm:pt modelId="{147C248B-14A6-4898-9E25-3053B510D76B}" type="sibTrans" cxnId="{B0F770C2-E677-4985-BFC7-966B73E0C45D}">
      <dgm:prSet/>
      <dgm:spPr/>
      <dgm:t>
        <a:bodyPr/>
        <a:lstStyle/>
        <a:p>
          <a:endParaRPr lang="en-US"/>
        </a:p>
      </dgm:t>
    </dgm:pt>
    <dgm:pt modelId="{FCD4C0F8-6E69-914B-A81E-569E046702A7}" type="pres">
      <dgm:prSet presAssocID="{02A8D86B-4D66-4CB6-8D76-E9D067DB3C39}" presName="linear" presStyleCnt="0">
        <dgm:presLayoutVars>
          <dgm:animLvl val="lvl"/>
          <dgm:resizeHandles val="exact"/>
        </dgm:presLayoutVars>
      </dgm:prSet>
      <dgm:spPr/>
    </dgm:pt>
    <dgm:pt modelId="{2E2CAE76-0557-C547-AE43-54FD8AFD9492}" type="pres">
      <dgm:prSet presAssocID="{94884DF2-F975-4DA9-9533-2BCA921E82A0}" presName="parentText" presStyleLbl="node1" presStyleIdx="0" presStyleCnt="4">
        <dgm:presLayoutVars>
          <dgm:chMax val="0"/>
          <dgm:bulletEnabled val="1"/>
        </dgm:presLayoutVars>
      </dgm:prSet>
      <dgm:spPr/>
    </dgm:pt>
    <dgm:pt modelId="{110587D6-E478-0F42-9861-61D04A679522}" type="pres">
      <dgm:prSet presAssocID="{B509F723-9DE3-4E5A-BBE4-003D6C6FF078}" presName="spacer" presStyleCnt="0"/>
      <dgm:spPr/>
    </dgm:pt>
    <dgm:pt modelId="{8022407C-0267-FC4F-B33E-47E009714E96}" type="pres">
      <dgm:prSet presAssocID="{FB3C25DA-7303-4C36-A699-941AB9611261}" presName="parentText" presStyleLbl="node1" presStyleIdx="1" presStyleCnt="4">
        <dgm:presLayoutVars>
          <dgm:chMax val="0"/>
          <dgm:bulletEnabled val="1"/>
        </dgm:presLayoutVars>
      </dgm:prSet>
      <dgm:spPr/>
    </dgm:pt>
    <dgm:pt modelId="{C8B0EA12-D686-2646-B801-571A865534BB}" type="pres">
      <dgm:prSet presAssocID="{F3C56A93-D709-4E1E-B45B-49C98E8183B1}" presName="spacer" presStyleCnt="0"/>
      <dgm:spPr/>
    </dgm:pt>
    <dgm:pt modelId="{BCC9D276-40AA-D643-B04D-44398F8052CA}" type="pres">
      <dgm:prSet presAssocID="{899748D6-BC4C-48E4-B321-E226F850EC9A}" presName="parentText" presStyleLbl="node1" presStyleIdx="2" presStyleCnt="4">
        <dgm:presLayoutVars>
          <dgm:chMax val="0"/>
          <dgm:bulletEnabled val="1"/>
        </dgm:presLayoutVars>
      </dgm:prSet>
      <dgm:spPr/>
    </dgm:pt>
    <dgm:pt modelId="{7A39EEA0-5895-E142-AAD9-26F28694D896}" type="pres">
      <dgm:prSet presAssocID="{20DE829A-5645-4127-8FC8-80FCBE6F63FD}" presName="spacer" presStyleCnt="0"/>
      <dgm:spPr/>
    </dgm:pt>
    <dgm:pt modelId="{1F13AC7F-EB94-D54A-BA68-D31B6EFF75BF}" type="pres">
      <dgm:prSet presAssocID="{C8EB9039-195B-4595-A327-CC72744407CE}" presName="parentText" presStyleLbl="node1" presStyleIdx="3" presStyleCnt="4">
        <dgm:presLayoutVars>
          <dgm:chMax val="0"/>
          <dgm:bulletEnabled val="1"/>
        </dgm:presLayoutVars>
      </dgm:prSet>
      <dgm:spPr/>
    </dgm:pt>
  </dgm:ptLst>
  <dgm:cxnLst>
    <dgm:cxn modelId="{B5569E04-FFCB-4A59-AF62-CC851554D262}" srcId="{02A8D86B-4D66-4CB6-8D76-E9D067DB3C39}" destId="{94884DF2-F975-4DA9-9533-2BCA921E82A0}" srcOrd="0" destOrd="0" parTransId="{CEDCCB7D-AEF6-462F-AA9E-4DB4972561A1}" sibTransId="{B509F723-9DE3-4E5A-BBE4-003D6C6FF078}"/>
    <dgm:cxn modelId="{E0CAA119-83B9-EC41-83B4-54FADFB7CBD4}" type="presOf" srcId="{899748D6-BC4C-48E4-B321-E226F850EC9A}" destId="{BCC9D276-40AA-D643-B04D-44398F8052CA}" srcOrd="0" destOrd="0" presId="urn:microsoft.com/office/officeart/2005/8/layout/vList2"/>
    <dgm:cxn modelId="{59975822-79EE-4CC9-9690-B2759D0E0DE8}" srcId="{02A8D86B-4D66-4CB6-8D76-E9D067DB3C39}" destId="{FB3C25DA-7303-4C36-A699-941AB9611261}" srcOrd="1" destOrd="0" parTransId="{6875F3E4-8273-49B0-BAEB-19984541BACD}" sibTransId="{F3C56A93-D709-4E1E-B45B-49C98E8183B1}"/>
    <dgm:cxn modelId="{E859A124-437F-064F-89D5-2523E24AC9FB}" type="presOf" srcId="{94884DF2-F975-4DA9-9533-2BCA921E82A0}" destId="{2E2CAE76-0557-C547-AE43-54FD8AFD9492}" srcOrd="0" destOrd="0" presId="urn:microsoft.com/office/officeart/2005/8/layout/vList2"/>
    <dgm:cxn modelId="{B9B0953E-91F9-7A47-9826-F07F0B483A29}" type="presOf" srcId="{C8EB9039-195B-4595-A327-CC72744407CE}" destId="{1F13AC7F-EB94-D54A-BA68-D31B6EFF75BF}" srcOrd="0" destOrd="0" presId="urn:microsoft.com/office/officeart/2005/8/layout/vList2"/>
    <dgm:cxn modelId="{AB006590-9DC7-714C-8792-EEBE11196A51}" type="presOf" srcId="{FB3C25DA-7303-4C36-A699-941AB9611261}" destId="{8022407C-0267-FC4F-B33E-47E009714E96}" srcOrd="0" destOrd="0" presId="urn:microsoft.com/office/officeart/2005/8/layout/vList2"/>
    <dgm:cxn modelId="{777697BF-4649-E64D-B8CF-16773EB12E71}" type="presOf" srcId="{02A8D86B-4D66-4CB6-8D76-E9D067DB3C39}" destId="{FCD4C0F8-6E69-914B-A81E-569E046702A7}" srcOrd="0" destOrd="0" presId="urn:microsoft.com/office/officeart/2005/8/layout/vList2"/>
    <dgm:cxn modelId="{B0F770C2-E677-4985-BFC7-966B73E0C45D}" srcId="{02A8D86B-4D66-4CB6-8D76-E9D067DB3C39}" destId="{C8EB9039-195B-4595-A327-CC72744407CE}" srcOrd="3" destOrd="0" parTransId="{6C6B0276-0BAB-403D-B186-4EC1A48AEE03}" sibTransId="{147C248B-14A6-4898-9E25-3053B510D76B}"/>
    <dgm:cxn modelId="{97C716CD-FE1C-40AF-9109-72521343C84C}" srcId="{02A8D86B-4D66-4CB6-8D76-E9D067DB3C39}" destId="{899748D6-BC4C-48E4-B321-E226F850EC9A}" srcOrd="2" destOrd="0" parTransId="{C5B9A413-15B4-4947-AE65-6EA0C5F8D50E}" sibTransId="{20DE829A-5645-4127-8FC8-80FCBE6F63FD}"/>
    <dgm:cxn modelId="{9FEBBBF8-476D-2F40-9BD4-B0E514C627D4}" type="presParOf" srcId="{FCD4C0F8-6E69-914B-A81E-569E046702A7}" destId="{2E2CAE76-0557-C547-AE43-54FD8AFD9492}" srcOrd="0" destOrd="0" presId="urn:microsoft.com/office/officeart/2005/8/layout/vList2"/>
    <dgm:cxn modelId="{6565BD5B-3196-8346-8AC7-A0588CA6568C}" type="presParOf" srcId="{FCD4C0F8-6E69-914B-A81E-569E046702A7}" destId="{110587D6-E478-0F42-9861-61D04A679522}" srcOrd="1" destOrd="0" presId="urn:microsoft.com/office/officeart/2005/8/layout/vList2"/>
    <dgm:cxn modelId="{339C0776-B592-0D4A-BBF3-3B3D27E4D410}" type="presParOf" srcId="{FCD4C0F8-6E69-914B-A81E-569E046702A7}" destId="{8022407C-0267-FC4F-B33E-47E009714E96}" srcOrd="2" destOrd="0" presId="urn:microsoft.com/office/officeart/2005/8/layout/vList2"/>
    <dgm:cxn modelId="{6C3FC14E-D1BF-EF45-8F98-76395A04C673}" type="presParOf" srcId="{FCD4C0F8-6E69-914B-A81E-569E046702A7}" destId="{C8B0EA12-D686-2646-B801-571A865534BB}" srcOrd="3" destOrd="0" presId="urn:microsoft.com/office/officeart/2005/8/layout/vList2"/>
    <dgm:cxn modelId="{FCEAFBB9-370A-994C-BAFD-A00619BAAEB2}" type="presParOf" srcId="{FCD4C0F8-6E69-914B-A81E-569E046702A7}" destId="{BCC9D276-40AA-D643-B04D-44398F8052CA}" srcOrd="4" destOrd="0" presId="urn:microsoft.com/office/officeart/2005/8/layout/vList2"/>
    <dgm:cxn modelId="{CB45315B-8DB5-F143-9567-7990F348F556}" type="presParOf" srcId="{FCD4C0F8-6E69-914B-A81E-569E046702A7}" destId="{7A39EEA0-5895-E142-AAD9-26F28694D896}" srcOrd="5" destOrd="0" presId="urn:microsoft.com/office/officeart/2005/8/layout/vList2"/>
    <dgm:cxn modelId="{CEC11FCD-1321-8C4B-9433-A91B6D9BF24D}" type="presParOf" srcId="{FCD4C0F8-6E69-914B-A81E-569E046702A7}" destId="{1F13AC7F-EB94-D54A-BA68-D31B6EFF75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dirty="0"/>
            <a:t>Taking Responsibility – no more excuses; children above ACR are mature enough to be accountable.</a:t>
          </a:r>
          <a:endParaRPr lang="en-US" dirty="0"/>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4E659F2-7D85-46B7-BF6B-15EE3B05B8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21C424-D0B5-45C3-8CEE-925F042D161A}">
      <dgm:prSet/>
      <dgm:spPr/>
      <dgm:t>
        <a:bodyPr/>
        <a:lstStyle/>
        <a:p>
          <a:r>
            <a:rPr lang="en-GB"/>
            <a:t>The age of criminal responsibility refers to the minimum age that a child can be arrested, prosecuted and punished by law. </a:t>
          </a:r>
          <a:endParaRPr lang="en-US"/>
        </a:p>
      </dgm:t>
    </dgm:pt>
    <dgm:pt modelId="{7F5AA0C8-57E1-4AD5-B274-C3BE70EFF945}" type="parTrans" cxnId="{802D0180-226B-42F3-A846-8A8D0A95A035}">
      <dgm:prSet/>
      <dgm:spPr/>
      <dgm:t>
        <a:bodyPr/>
        <a:lstStyle/>
        <a:p>
          <a:endParaRPr lang="en-US"/>
        </a:p>
      </dgm:t>
    </dgm:pt>
    <dgm:pt modelId="{341082E5-DCB9-4F12-A014-BBA7E7DF92CC}" type="sibTrans" cxnId="{802D0180-226B-42F3-A846-8A8D0A95A035}">
      <dgm:prSet/>
      <dgm:spPr/>
      <dgm:t>
        <a:bodyPr/>
        <a:lstStyle/>
        <a:p>
          <a:endParaRPr lang="en-US"/>
        </a:p>
      </dgm:t>
    </dgm:pt>
    <dgm:pt modelId="{EAEB45A0-2ADE-481D-AC28-B9C44420222F}">
      <dgm:prSet/>
      <dgm:spPr/>
      <dgm:t>
        <a:bodyPr/>
        <a:lstStyle/>
        <a:p>
          <a:r>
            <a:rPr lang="en-GB" dirty="0"/>
            <a:t>‘’The age of criminal responsibility in England and Wales is 10 years old. This means that children under 10 can’t be arrested or charged with a crime. There are other punishments that can be given to children under 10 who break the law.’’</a:t>
          </a:r>
          <a:endParaRPr lang="en-US" dirty="0"/>
        </a:p>
      </dgm:t>
    </dgm:pt>
    <dgm:pt modelId="{8A5E6EDB-93B4-4D0B-825E-555955DE319E}" type="parTrans" cxnId="{6FB7A919-CDFB-494F-8AA4-F94C0D87557E}">
      <dgm:prSet/>
      <dgm:spPr/>
      <dgm:t>
        <a:bodyPr/>
        <a:lstStyle/>
        <a:p>
          <a:endParaRPr lang="en-US"/>
        </a:p>
      </dgm:t>
    </dgm:pt>
    <dgm:pt modelId="{A9332DEA-E027-4C56-8B44-0067B0FECC16}" type="sibTrans" cxnId="{6FB7A919-CDFB-494F-8AA4-F94C0D87557E}">
      <dgm:prSet/>
      <dgm:spPr/>
      <dgm:t>
        <a:bodyPr/>
        <a:lstStyle/>
        <a:p>
          <a:endParaRPr lang="en-US"/>
        </a:p>
      </dgm:t>
    </dgm:pt>
    <dgm:pt modelId="{CB848A7E-59F4-4769-BD27-922FA5B582E2}">
      <dgm:prSet/>
      <dgm:spPr/>
      <dgm:t>
        <a:bodyPr/>
        <a:lstStyle/>
        <a:p>
          <a:r>
            <a:rPr lang="en-GB"/>
            <a:t>‘’Children between 10 and 17 can be arrested and taken to court if they commit a crime.’’</a:t>
          </a:r>
          <a:br>
            <a:rPr lang="en-GB"/>
          </a:br>
          <a:r>
            <a:rPr lang="en-GB"/>
            <a:t>						(Crown Prosecution Service, 2017).</a:t>
          </a:r>
          <a:endParaRPr lang="en-US"/>
        </a:p>
      </dgm:t>
    </dgm:pt>
    <dgm:pt modelId="{3DD487FC-2DFA-4524-964B-2F17C85D4A3E}" type="parTrans" cxnId="{F100C791-1A51-477A-B307-A8F6684B0D56}">
      <dgm:prSet/>
      <dgm:spPr/>
      <dgm:t>
        <a:bodyPr/>
        <a:lstStyle/>
        <a:p>
          <a:endParaRPr lang="en-US"/>
        </a:p>
      </dgm:t>
    </dgm:pt>
    <dgm:pt modelId="{85672D95-7656-4145-96CA-BEBCDAD3989C}" type="sibTrans" cxnId="{F100C791-1A51-477A-B307-A8F6684B0D56}">
      <dgm:prSet/>
      <dgm:spPr/>
      <dgm:t>
        <a:bodyPr/>
        <a:lstStyle/>
        <a:p>
          <a:endParaRPr lang="en-US"/>
        </a:p>
      </dgm:t>
    </dgm:pt>
    <dgm:pt modelId="{0203E206-B1B1-4DAC-A511-E25E0BD1A99E}">
      <dgm:prSet/>
      <dgm:spPr/>
      <dgm:t>
        <a:bodyPr/>
        <a:lstStyle/>
        <a:p>
          <a:r>
            <a:rPr lang="en-GB"/>
            <a:t>The age of criminal responsibility in the UK is the lowest in Eurpope.</a:t>
          </a:r>
          <a:endParaRPr lang="en-US"/>
        </a:p>
      </dgm:t>
    </dgm:pt>
    <dgm:pt modelId="{FCF2FD04-28B9-4372-8BED-FAD76799FA09}" type="parTrans" cxnId="{2CCED99D-64E3-4E1F-A9C9-1FCD3B457882}">
      <dgm:prSet/>
      <dgm:spPr/>
      <dgm:t>
        <a:bodyPr/>
        <a:lstStyle/>
        <a:p>
          <a:endParaRPr lang="en-US"/>
        </a:p>
      </dgm:t>
    </dgm:pt>
    <dgm:pt modelId="{064159C6-0015-4476-9BB1-896E0AC9E842}" type="sibTrans" cxnId="{2CCED99D-64E3-4E1F-A9C9-1FCD3B457882}">
      <dgm:prSet/>
      <dgm:spPr/>
      <dgm:t>
        <a:bodyPr/>
        <a:lstStyle/>
        <a:p>
          <a:endParaRPr lang="en-US"/>
        </a:p>
      </dgm:t>
    </dgm:pt>
    <dgm:pt modelId="{376A0360-FC76-DB4C-BEF6-595922A38407}" type="pres">
      <dgm:prSet presAssocID="{14E659F2-7D85-46B7-BF6B-15EE3B05B883}" presName="vert0" presStyleCnt="0">
        <dgm:presLayoutVars>
          <dgm:dir/>
          <dgm:animOne val="branch"/>
          <dgm:animLvl val="lvl"/>
        </dgm:presLayoutVars>
      </dgm:prSet>
      <dgm:spPr/>
    </dgm:pt>
    <dgm:pt modelId="{720D022F-B282-5541-BBE5-EE5D8983FC5B}" type="pres">
      <dgm:prSet presAssocID="{E921C424-D0B5-45C3-8CEE-925F042D161A}" presName="thickLine" presStyleLbl="alignNode1" presStyleIdx="0" presStyleCnt="4"/>
      <dgm:spPr/>
    </dgm:pt>
    <dgm:pt modelId="{10DF5FF5-A333-EC4D-BC0C-6AB1FF4D6B32}" type="pres">
      <dgm:prSet presAssocID="{E921C424-D0B5-45C3-8CEE-925F042D161A}" presName="horz1" presStyleCnt="0"/>
      <dgm:spPr/>
    </dgm:pt>
    <dgm:pt modelId="{E439AF8E-186A-7D42-A5F0-CD5BCF0AB63B}" type="pres">
      <dgm:prSet presAssocID="{E921C424-D0B5-45C3-8CEE-925F042D161A}" presName="tx1" presStyleLbl="revTx" presStyleIdx="0" presStyleCnt="4"/>
      <dgm:spPr/>
    </dgm:pt>
    <dgm:pt modelId="{DE392872-DD27-664D-BFEA-A1CB8CB88BE9}" type="pres">
      <dgm:prSet presAssocID="{E921C424-D0B5-45C3-8CEE-925F042D161A}" presName="vert1" presStyleCnt="0"/>
      <dgm:spPr/>
    </dgm:pt>
    <dgm:pt modelId="{B7CCE319-4DAC-1B41-B76D-0CB9971CFE02}" type="pres">
      <dgm:prSet presAssocID="{EAEB45A0-2ADE-481D-AC28-B9C44420222F}" presName="thickLine" presStyleLbl="alignNode1" presStyleIdx="1" presStyleCnt="4"/>
      <dgm:spPr/>
    </dgm:pt>
    <dgm:pt modelId="{56A6274C-B83A-4644-8FE3-5F402F8CEFA0}" type="pres">
      <dgm:prSet presAssocID="{EAEB45A0-2ADE-481D-AC28-B9C44420222F}" presName="horz1" presStyleCnt="0"/>
      <dgm:spPr/>
    </dgm:pt>
    <dgm:pt modelId="{87CEEA30-EB69-9844-BB8E-033ECBF1F4D8}" type="pres">
      <dgm:prSet presAssocID="{EAEB45A0-2ADE-481D-AC28-B9C44420222F}" presName="tx1" presStyleLbl="revTx" presStyleIdx="1" presStyleCnt="4"/>
      <dgm:spPr/>
    </dgm:pt>
    <dgm:pt modelId="{2CC87110-510D-BB4A-9B3E-8D88EF85D03F}" type="pres">
      <dgm:prSet presAssocID="{EAEB45A0-2ADE-481D-AC28-B9C44420222F}" presName="vert1" presStyleCnt="0"/>
      <dgm:spPr/>
    </dgm:pt>
    <dgm:pt modelId="{5F5638AF-562B-B840-A4C4-2F7DA102F958}" type="pres">
      <dgm:prSet presAssocID="{CB848A7E-59F4-4769-BD27-922FA5B582E2}" presName="thickLine" presStyleLbl="alignNode1" presStyleIdx="2" presStyleCnt="4"/>
      <dgm:spPr/>
    </dgm:pt>
    <dgm:pt modelId="{142A60B2-9E7D-CE4B-8116-5365C833220D}" type="pres">
      <dgm:prSet presAssocID="{CB848A7E-59F4-4769-BD27-922FA5B582E2}" presName="horz1" presStyleCnt="0"/>
      <dgm:spPr/>
    </dgm:pt>
    <dgm:pt modelId="{97E385C5-213B-914C-8AFD-853AB2475FEC}" type="pres">
      <dgm:prSet presAssocID="{CB848A7E-59F4-4769-BD27-922FA5B582E2}" presName="tx1" presStyleLbl="revTx" presStyleIdx="2" presStyleCnt="4"/>
      <dgm:spPr/>
    </dgm:pt>
    <dgm:pt modelId="{D8C460F6-BB3C-3943-AB81-9D371CC36EA2}" type="pres">
      <dgm:prSet presAssocID="{CB848A7E-59F4-4769-BD27-922FA5B582E2}" presName="vert1" presStyleCnt="0"/>
      <dgm:spPr/>
    </dgm:pt>
    <dgm:pt modelId="{14238411-8E41-2F48-9DE8-9E2733DC623C}" type="pres">
      <dgm:prSet presAssocID="{0203E206-B1B1-4DAC-A511-E25E0BD1A99E}" presName="thickLine" presStyleLbl="alignNode1" presStyleIdx="3" presStyleCnt="4"/>
      <dgm:spPr/>
    </dgm:pt>
    <dgm:pt modelId="{FD9A2671-1C74-3544-8937-A991511D64D1}" type="pres">
      <dgm:prSet presAssocID="{0203E206-B1B1-4DAC-A511-E25E0BD1A99E}" presName="horz1" presStyleCnt="0"/>
      <dgm:spPr/>
    </dgm:pt>
    <dgm:pt modelId="{36A16699-10E7-F443-8D0E-D84BC7FB75D5}" type="pres">
      <dgm:prSet presAssocID="{0203E206-B1B1-4DAC-A511-E25E0BD1A99E}" presName="tx1" presStyleLbl="revTx" presStyleIdx="3" presStyleCnt="4"/>
      <dgm:spPr/>
    </dgm:pt>
    <dgm:pt modelId="{0461068A-A4F7-0E4F-AE0F-64A5873A4D51}" type="pres">
      <dgm:prSet presAssocID="{0203E206-B1B1-4DAC-A511-E25E0BD1A99E}" presName="vert1" presStyleCnt="0"/>
      <dgm:spPr/>
    </dgm:pt>
  </dgm:ptLst>
  <dgm:cxnLst>
    <dgm:cxn modelId="{6FB7A919-CDFB-494F-8AA4-F94C0D87557E}" srcId="{14E659F2-7D85-46B7-BF6B-15EE3B05B883}" destId="{EAEB45A0-2ADE-481D-AC28-B9C44420222F}" srcOrd="1" destOrd="0" parTransId="{8A5E6EDB-93B4-4D0B-825E-555955DE319E}" sibTransId="{A9332DEA-E027-4C56-8B44-0067B0FECC16}"/>
    <dgm:cxn modelId="{F50A5A3D-CFA8-5A4F-89F7-DB196A91AA53}" type="presOf" srcId="{CB848A7E-59F4-4769-BD27-922FA5B582E2}" destId="{97E385C5-213B-914C-8AFD-853AB2475FEC}" srcOrd="0" destOrd="0" presId="urn:microsoft.com/office/officeart/2008/layout/LinedList"/>
    <dgm:cxn modelId="{97035C3F-2561-644A-8283-78E2042DB6E7}" type="presOf" srcId="{14E659F2-7D85-46B7-BF6B-15EE3B05B883}" destId="{376A0360-FC76-DB4C-BEF6-595922A38407}" srcOrd="0" destOrd="0" presId="urn:microsoft.com/office/officeart/2008/layout/LinedList"/>
    <dgm:cxn modelId="{802D0180-226B-42F3-A846-8A8D0A95A035}" srcId="{14E659F2-7D85-46B7-BF6B-15EE3B05B883}" destId="{E921C424-D0B5-45C3-8CEE-925F042D161A}" srcOrd="0" destOrd="0" parTransId="{7F5AA0C8-57E1-4AD5-B274-C3BE70EFF945}" sibTransId="{341082E5-DCB9-4F12-A014-BBA7E7DF92CC}"/>
    <dgm:cxn modelId="{F100C791-1A51-477A-B307-A8F6684B0D56}" srcId="{14E659F2-7D85-46B7-BF6B-15EE3B05B883}" destId="{CB848A7E-59F4-4769-BD27-922FA5B582E2}" srcOrd="2" destOrd="0" parTransId="{3DD487FC-2DFA-4524-964B-2F17C85D4A3E}" sibTransId="{85672D95-7656-4145-96CA-BEBCDAD3989C}"/>
    <dgm:cxn modelId="{2CCED99D-64E3-4E1F-A9C9-1FCD3B457882}" srcId="{14E659F2-7D85-46B7-BF6B-15EE3B05B883}" destId="{0203E206-B1B1-4DAC-A511-E25E0BD1A99E}" srcOrd="3" destOrd="0" parTransId="{FCF2FD04-28B9-4372-8BED-FAD76799FA09}" sibTransId="{064159C6-0015-4476-9BB1-896E0AC9E842}"/>
    <dgm:cxn modelId="{008699B5-DB92-C749-84D3-3B862AF5FEA2}" type="presOf" srcId="{E921C424-D0B5-45C3-8CEE-925F042D161A}" destId="{E439AF8E-186A-7D42-A5F0-CD5BCF0AB63B}" srcOrd="0" destOrd="0" presId="urn:microsoft.com/office/officeart/2008/layout/LinedList"/>
    <dgm:cxn modelId="{761866B9-EE4E-2641-9EB5-D760243EC6C1}" type="presOf" srcId="{EAEB45A0-2ADE-481D-AC28-B9C44420222F}" destId="{87CEEA30-EB69-9844-BB8E-033ECBF1F4D8}" srcOrd="0" destOrd="0" presId="urn:microsoft.com/office/officeart/2008/layout/LinedList"/>
    <dgm:cxn modelId="{CBC797D4-07FD-E747-A48B-D66C50FFCE87}" type="presOf" srcId="{0203E206-B1B1-4DAC-A511-E25E0BD1A99E}" destId="{36A16699-10E7-F443-8D0E-D84BC7FB75D5}" srcOrd="0" destOrd="0" presId="urn:microsoft.com/office/officeart/2008/layout/LinedList"/>
    <dgm:cxn modelId="{A8F70C51-5D0F-E844-9F5E-98780A76CB31}" type="presParOf" srcId="{376A0360-FC76-DB4C-BEF6-595922A38407}" destId="{720D022F-B282-5541-BBE5-EE5D8983FC5B}" srcOrd="0" destOrd="0" presId="urn:microsoft.com/office/officeart/2008/layout/LinedList"/>
    <dgm:cxn modelId="{F08787DD-250D-4F4A-8C3F-8C30843C686D}" type="presParOf" srcId="{376A0360-FC76-DB4C-BEF6-595922A38407}" destId="{10DF5FF5-A333-EC4D-BC0C-6AB1FF4D6B32}" srcOrd="1" destOrd="0" presId="urn:microsoft.com/office/officeart/2008/layout/LinedList"/>
    <dgm:cxn modelId="{A1CC30FC-0BBF-5346-A6E2-A473335F0ED2}" type="presParOf" srcId="{10DF5FF5-A333-EC4D-BC0C-6AB1FF4D6B32}" destId="{E439AF8E-186A-7D42-A5F0-CD5BCF0AB63B}" srcOrd="0" destOrd="0" presId="urn:microsoft.com/office/officeart/2008/layout/LinedList"/>
    <dgm:cxn modelId="{A23B7448-6ED1-CA48-B8A2-83ECEF071658}" type="presParOf" srcId="{10DF5FF5-A333-EC4D-BC0C-6AB1FF4D6B32}" destId="{DE392872-DD27-664D-BFEA-A1CB8CB88BE9}" srcOrd="1" destOrd="0" presId="urn:microsoft.com/office/officeart/2008/layout/LinedList"/>
    <dgm:cxn modelId="{4BED9804-AFE5-D746-BB97-D7EA6F1D03B0}" type="presParOf" srcId="{376A0360-FC76-DB4C-BEF6-595922A38407}" destId="{B7CCE319-4DAC-1B41-B76D-0CB9971CFE02}" srcOrd="2" destOrd="0" presId="urn:microsoft.com/office/officeart/2008/layout/LinedList"/>
    <dgm:cxn modelId="{C61AF7B9-6317-254F-8EFD-D8414884D33D}" type="presParOf" srcId="{376A0360-FC76-DB4C-BEF6-595922A38407}" destId="{56A6274C-B83A-4644-8FE3-5F402F8CEFA0}" srcOrd="3" destOrd="0" presId="urn:microsoft.com/office/officeart/2008/layout/LinedList"/>
    <dgm:cxn modelId="{48A72436-7349-C043-8AE1-6F91EC334B9D}" type="presParOf" srcId="{56A6274C-B83A-4644-8FE3-5F402F8CEFA0}" destId="{87CEEA30-EB69-9844-BB8E-033ECBF1F4D8}" srcOrd="0" destOrd="0" presId="urn:microsoft.com/office/officeart/2008/layout/LinedList"/>
    <dgm:cxn modelId="{54DA29C0-D019-404D-9314-4779B4FA7710}" type="presParOf" srcId="{56A6274C-B83A-4644-8FE3-5F402F8CEFA0}" destId="{2CC87110-510D-BB4A-9B3E-8D88EF85D03F}" srcOrd="1" destOrd="0" presId="urn:microsoft.com/office/officeart/2008/layout/LinedList"/>
    <dgm:cxn modelId="{A03314DE-B50D-294F-831D-D654F89CE5D6}" type="presParOf" srcId="{376A0360-FC76-DB4C-BEF6-595922A38407}" destId="{5F5638AF-562B-B840-A4C4-2F7DA102F958}" srcOrd="4" destOrd="0" presId="urn:microsoft.com/office/officeart/2008/layout/LinedList"/>
    <dgm:cxn modelId="{6C822B8D-EBF2-4345-BE6F-52C6D9405C72}" type="presParOf" srcId="{376A0360-FC76-DB4C-BEF6-595922A38407}" destId="{142A60B2-9E7D-CE4B-8116-5365C833220D}" srcOrd="5" destOrd="0" presId="urn:microsoft.com/office/officeart/2008/layout/LinedList"/>
    <dgm:cxn modelId="{FECD05F7-40C6-F144-9B97-AA1F139B9B44}" type="presParOf" srcId="{142A60B2-9E7D-CE4B-8116-5365C833220D}" destId="{97E385C5-213B-914C-8AFD-853AB2475FEC}" srcOrd="0" destOrd="0" presId="urn:microsoft.com/office/officeart/2008/layout/LinedList"/>
    <dgm:cxn modelId="{B8C92893-2F80-FA4A-8062-37ECB358CDD8}" type="presParOf" srcId="{142A60B2-9E7D-CE4B-8116-5365C833220D}" destId="{D8C460F6-BB3C-3943-AB81-9D371CC36EA2}" srcOrd="1" destOrd="0" presId="urn:microsoft.com/office/officeart/2008/layout/LinedList"/>
    <dgm:cxn modelId="{85F69D73-6CF2-5F4F-8125-2E797A0EE692}" type="presParOf" srcId="{376A0360-FC76-DB4C-BEF6-595922A38407}" destId="{14238411-8E41-2F48-9DE8-9E2733DC623C}" srcOrd="6" destOrd="0" presId="urn:microsoft.com/office/officeart/2008/layout/LinedList"/>
    <dgm:cxn modelId="{A756D70A-7F28-F147-8BBF-9F3E51B45680}" type="presParOf" srcId="{376A0360-FC76-DB4C-BEF6-595922A38407}" destId="{FD9A2671-1C74-3544-8937-A991511D64D1}" srcOrd="7" destOrd="0" presId="urn:microsoft.com/office/officeart/2008/layout/LinedList"/>
    <dgm:cxn modelId="{C6F24FF9-3E4E-1841-B096-95CE4DD36EC6}" type="presParOf" srcId="{FD9A2671-1C74-3544-8937-A991511D64D1}" destId="{36A16699-10E7-F443-8D0E-D84BC7FB75D5}" srcOrd="0" destOrd="0" presId="urn:microsoft.com/office/officeart/2008/layout/LinedList"/>
    <dgm:cxn modelId="{9320A5CB-DCF7-C549-B8BF-C960F64AF71D}" type="presParOf" srcId="{FD9A2671-1C74-3544-8937-A991511D64D1}" destId="{0461068A-A4F7-0E4F-AE0F-64A5873A4D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9DFCE93-1EAA-4BBC-804A-C5DA5D4EE14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63469B5D-11AD-4034-B397-6D76AC3FDC0F}">
      <dgm:prSet custT="1"/>
      <dgm:spPr/>
      <dgm:t>
        <a:bodyPr/>
        <a:lstStyle/>
        <a:p>
          <a:br>
            <a:rPr lang="en-GB" sz="1800" b="1" baseline="0" dirty="0"/>
          </a:br>
          <a:r>
            <a:rPr lang="en-GB" sz="1800" b="1" baseline="0" dirty="0"/>
            <a:t>Aim of the Youth Justice System:</a:t>
          </a:r>
          <a:br>
            <a:rPr lang="en-GB" sz="1800" b="1" baseline="0" dirty="0"/>
          </a:br>
          <a:r>
            <a:rPr lang="en-GB" sz="1800" i="1" baseline="0" dirty="0"/>
            <a:t>(1) It shall be the principal aim of the youth justice system to prevent offending by children and young persons.</a:t>
          </a:r>
          <a:br>
            <a:rPr lang="en-GB" sz="1800" i="1" baseline="0" dirty="0"/>
          </a:br>
          <a:r>
            <a:rPr lang="en-GB" sz="1800" i="1" baseline="0" dirty="0"/>
            <a:t>(2)…  it shall be the duty of all persons and bodies carrying out functions in relation to the youth justice system to have regard to that aim.</a:t>
          </a:r>
          <a:br>
            <a:rPr lang="en-GB" sz="1800" i="1" baseline="0" dirty="0"/>
          </a:br>
          <a:br>
            <a:rPr lang="en-GB" sz="1600" i="1" baseline="0" dirty="0"/>
          </a:br>
          <a:endParaRPr lang="en-US" sz="1600" dirty="0"/>
        </a:p>
      </dgm:t>
    </dgm:pt>
    <dgm:pt modelId="{3535D460-4D40-4E24-B9C4-1D6D633EA1C3}" type="parTrans" cxnId="{951CFCC5-7250-441F-B455-538711F522AA}">
      <dgm:prSet/>
      <dgm:spPr/>
      <dgm:t>
        <a:bodyPr/>
        <a:lstStyle/>
        <a:p>
          <a:endParaRPr lang="en-US"/>
        </a:p>
      </dgm:t>
    </dgm:pt>
    <dgm:pt modelId="{CC8CAC42-E519-4FF1-B696-8086B38A1F2B}" type="sibTrans" cxnId="{951CFCC5-7250-441F-B455-538711F522AA}">
      <dgm:prSet/>
      <dgm:spPr/>
      <dgm:t>
        <a:bodyPr/>
        <a:lstStyle/>
        <a:p>
          <a:endParaRPr lang="en-US"/>
        </a:p>
      </dgm:t>
    </dgm:pt>
    <dgm:pt modelId="{217E5715-EF67-457E-B221-06820FA29055}">
      <dgm:prSet custT="1"/>
      <dgm:spPr/>
      <dgm:t>
        <a:bodyPr/>
        <a:lstStyle/>
        <a:p>
          <a:r>
            <a:rPr lang="en-GB" sz="1800" b="1" baseline="0" dirty="0"/>
            <a:t>Abolition of rebuttable presumption that a child is </a:t>
          </a:r>
          <a:r>
            <a:rPr lang="en-GB" sz="1800" b="1" baseline="0" dirty="0" err="1"/>
            <a:t>doli</a:t>
          </a:r>
          <a:r>
            <a:rPr lang="en-GB" sz="1800" b="1" baseline="0" dirty="0"/>
            <a:t> incapax:</a:t>
          </a:r>
          <a:br>
            <a:rPr lang="en-GB" sz="1800" b="1" baseline="0" dirty="0"/>
          </a:br>
          <a:r>
            <a:rPr lang="en-GB" sz="1800" i="1" baseline="0" dirty="0"/>
            <a:t>The rebuttable presumption of criminal law that a child aged 10 or over is incapable of committing an offence is hereby abolished.</a:t>
          </a:r>
          <a:endParaRPr lang="en-US" sz="1800" dirty="0"/>
        </a:p>
      </dgm:t>
    </dgm:pt>
    <dgm:pt modelId="{69A0A295-4EC3-4DDF-A024-516DE0811346}" type="parTrans" cxnId="{1D3240C0-1638-4401-B34C-2FE087505315}">
      <dgm:prSet/>
      <dgm:spPr/>
      <dgm:t>
        <a:bodyPr/>
        <a:lstStyle/>
        <a:p>
          <a:endParaRPr lang="en-US"/>
        </a:p>
      </dgm:t>
    </dgm:pt>
    <dgm:pt modelId="{193BC20A-F5A8-4703-BD18-38C07E626D34}" type="sibTrans" cxnId="{1D3240C0-1638-4401-B34C-2FE087505315}">
      <dgm:prSet/>
      <dgm:spPr/>
      <dgm:t>
        <a:bodyPr/>
        <a:lstStyle/>
        <a:p>
          <a:endParaRPr lang="en-US"/>
        </a:p>
      </dgm:t>
    </dgm:pt>
    <dgm:pt modelId="{61B8137E-C48C-AF4C-AB70-F63CDA7AE162}" type="pres">
      <dgm:prSet presAssocID="{F9DFCE93-1EAA-4BBC-804A-C5DA5D4EE148}" presName="linear" presStyleCnt="0">
        <dgm:presLayoutVars>
          <dgm:animLvl val="lvl"/>
          <dgm:resizeHandles val="exact"/>
        </dgm:presLayoutVars>
      </dgm:prSet>
      <dgm:spPr/>
    </dgm:pt>
    <dgm:pt modelId="{EA166E3B-5D88-D74C-B8BE-F071846001A6}" type="pres">
      <dgm:prSet presAssocID="{63469B5D-11AD-4034-B397-6D76AC3FDC0F}" presName="parentText" presStyleLbl="node1" presStyleIdx="0" presStyleCnt="2">
        <dgm:presLayoutVars>
          <dgm:chMax val="0"/>
          <dgm:bulletEnabled val="1"/>
        </dgm:presLayoutVars>
      </dgm:prSet>
      <dgm:spPr/>
    </dgm:pt>
    <dgm:pt modelId="{A2935250-5EF6-0E4B-8F64-4925D40CF005}" type="pres">
      <dgm:prSet presAssocID="{CC8CAC42-E519-4FF1-B696-8086B38A1F2B}" presName="spacer" presStyleCnt="0"/>
      <dgm:spPr/>
    </dgm:pt>
    <dgm:pt modelId="{E6A32031-B7AA-7B43-BB06-A15E82EE53F0}" type="pres">
      <dgm:prSet presAssocID="{217E5715-EF67-457E-B221-06820FA29055}" presName="parentText" presStyleLbl="node1" presStyleIdx="1" presStyleCnt="2">
        <dgm:presLayoutVars>
          <dgm:chMax val="0"/>
          <dgm:bulletEnabled val="1"/>
        </dgm:presLayoutVars>
      </dgm:prSet>
      <dgm:spPr/>
    </dgm:pt>
  </dgm:ptLst>
  <dgm:cxnLst>
    <dgm:cxn modelId="{0C2A2757-D74A-7E46-A70D-5FC602DBC27D}" type="presOf" srcId="{217E5715-EF67-457E-B221-06820FA29055}" destId="{E6A32031-B7AA-7B43-BB06-A15E82EE53F0}" srcOrd="0" destOrd="0" presId="urn:microsoft.com/office/officeart/2005/8/layout/vList2"/>
    <dgm:cxn modelId="{3FF48C68-72F6-794D-A3DC-7078335FDB90}" type="presOf" srcId="{F9DFCE93-1EAA-4BBC-804A-C5DA5D4EE148}" destId="{61B8137E-C48C-AF4C-AB70-F63CDA7AE162}" srcOrd="0" destOrd="0" presId="urn:microsoft.com/office/officeart/2005/8/layout/vList2"/>
    <dgm:cxn modelId="{1D3240C0-1638-4401-B34C-2FE087505315}" srcId="{F9DFCE93-1EAA-4BBC-804A-C5DA5D4EE148}" destId="{217E5715-EF67-457E-B221-06820FA29055}" srcOrd="1" destOrd="0" parTransId="{69A0A295-4EC3-4DDF-A024-516DE0811346}" sibTransId="{193BC20A-F5A8-4703-BD18-38C07E626D34}"/>
    <dgm:cxn modelId="{951CFCC5-7250-441F-B455-538711F522AA}" srcId="{F9DFCE93-1EAA-4BBC-804A-C5DA5D4EE148}" destId="{63469B5D-11AD-4034-B397-6D76AC3FDC0F}" srcOrd="0" destOrd="0" parTransId="{3535D460-4D40-4E24-B9C4-1D6D633EA1C3}" sibTransId="{CC8CAC42-E519-4FF1-B696-8086B38A1F2B}"/>
    <dgm:cxn modelId="{9A2F31E4-CE6D-FB42-88C0-495ACF5DEDCE}" type="presOf" srcId="{63469B5D-11AD-4034-B397-6D76AC3FDC0F}" destId="{EA166E3B-5D88-D74C-B8BE-F071846001A6}" srcOrd="0" destOrd="0" presId="urn:microsoft.com/office/officeart/2005/8/layout/vList2"/>
    <dgm:cxn modelId="{4D32D4D9-2682-684F-A6B5-928A2ED29352}" type="presParOf" srcId="{61B8137E-C48C-AF4C-AB70-F63CDA7AE162}" destId="{EA166E3B-5D88-D74C-B8BE-F071846001A6}" srcOrd="0" destOrd="0" presId="urn:microsoft.com/office/officeart/2005/8/layout/vList2"/>
    <dgm:cxn modelId="{5438BA34-7900-3441-B48F-EA43BA31C851}" type="presParOf" srcId="{61B8137E-C48C-AF4C-AB70-F63CDA7AE162}" destId="{A2935250-5EF6-0E4B-8F64-4925D40CF005}" srcOrd="1" destOrd="0" presId="urn:microsoft.com/office/officeart/2005/8/layout/vList2"/>
    <dgm:cxn modelId="{70104ECB-3F14-1E4C-A282-7E7BF251B7C0}" type="presParOf" srcId="{61B8137E-C48C-AF4C-AB70-F63CDA7AE162}" destId="{E6A32031-B7AA-7B43-BB06-A15E82EE53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9CDCB0E-D159-477C-ABBE-0AB9A73C1B12}"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27DBE9E7-0B69-4A25-B759-1333045B13E4}">
      <dgm:prSet/>
      <dgm:spPr/>
      <dgm:t>
        <a:bodyPr/>
        <a:lstStyle/>
        <a:p>
          <a:r>
            <a:rPr lang="en-GB" baseline="0" dirty="0"/>
            <a:t>The government has no plans to raise the age of criminal responsibility. </a:t>
          </a:r>
          <a:endParaRPr lang="en-US" dirty="0"/>
        </a:p>
      </dgm:t>
    </dgm:pt>
    <dgm:pt modelId="{BBC68087-21FE-4F54-91C2-49B2120EB0F5}" type="parTrans" cxnId="{7E390F28-1D7C-4C89-BF50-EB7D173F0C0B}">
      <dgm:prSet/>
      <dgm:spPr/>
      <dgm:t>
        <a:bodyPr/>
        <a:lstStyle/>
        <a:p>
          <a:endParaRPr lang="en-US"/>
        </a:p>
      </dgm:t>
    </dgm:pt>
    <dgm:pt modelId="{986F8509-B54B-4B37-A555-4E0788596D68}" type="sibTrans" cxnId="{7E390F28-1D7C-4C89-BF50-EB7D173F0C0B}">
      <dgm:prSet/>
      <dgm:spPr/>
      <dgm:t>
        <a:bodyPr/>
        <a:lstStyle/>
        <a:p>
          <a:endParaRPr lang="en-US"/>
        </a:p>
      </dgm:t>
    </dgm:pt>
    <dgm:pt modelId="{91C88069-8A76-4D18-BFD7-5C7421A43FC5}">
      <dgm:prSet/>
      <dgm:spPr/>
      <dgm:t>
        <a:bodyPr/>
        <a:lstStyle/>
        <a:p>
          <a:r>
            <a:rPr lang="en-GB" baseline="0" dirty="0"/>
            <a:t>Impact of the Criminal Justice System – ‘’ harmful effects on their wellbeing and development and that this “criminalisation” would make them more likely to re-offend as adults’’ (</a:t>
          </a:r>
          <a:r>
            <a:rPr lang="en-GB" baseline="0" dirty="0" err="1"/>
            <a:t>Gotlee</a:t>
          </a:r>
          <a:r>
            <a:rPr lang="en-GB" baseline="0" dirty="0"/>
            <a:t>, 2020).</a:t>
          </a:r>
          <a:endParaRPr lang="en-US" dirty="0"/>
        </a:p>
      </dgm:t>
    </dgm:pt>
    <dgm:pt modelId="{AAE37711-6173-43B2-B445-E4689AB2D13D}" type="parTrans" cxnId="{4A44B41F-0011-4489-B941-1A3146F61302}">
      <dgm:prSet/>
      <dgm:spPr/>
      <dgm:t>
        <a:bodyPr/>
        <a:lstStyle/>
        <a:p>
          <a:endParaRPr lang="en-US"/>
        </a:p>
      </dgm:t>
    </dgm:pt>
    <dgm:pt modelId="{2BD97D60-83AB-4C60-9173-41A212A69F56}" type="sibTrans" cxnId="{4A44B41F-0011-4489-B941-1A3146F61302}">
      <dgm:prSet/>
      <dgm:spPr/>
      <dgm:t>
        <a:bodyPr/>
        <a:lstStyle/>
        <a:p>
          <a:endParaRPr lang="en-US"/>
        </a:p>
      </dgm:t>
    </dgm:pt>
    <dgm:pt modelId="{D66343DF-E501-47ED-862D-CF78C4A6A048}">
      <dgm:prSet/>
      <dgm:spPr/>
      <dgm:t>
        <a:bodyPr/>
        <a:lstStyle/>
        <a:p>
          <a:r>
            <a:rPr lang="en-GB" baseline="0" dirty="0"/>
            <a:t>Change of science – ‘’ Recent advances in neurological science confirm that those parts of the brain responsible for judgment, decision making, and impulse control are not fully developed until early adulthood’’ (Centre for Crime and Justice Studies, </a:t>
          </a:r>
          <a:r>
            <a:rPr lang="en-GB" baseline="0" dirty="0" err="1"/>
            <a:t>n.d</a:t>
          </a:r>
          <a:r>
            <a:rPr lang="en-GB" baseline="0" dirty="0"/>
            <a:t>).</a:t>
          </a:r>
          <a:endParaRPr lang="en-US" dirty="0"/>
        </a:p>
      </dgm:t>
    </dgm:pt>
    <dgm:pt modelId="{F1743113-95A2-4138-BBE4-55252FA5937F}" type="parTrans" cxnId="{F3FA6E2F-A80C-4EE7-8624-411251297F80}">
      <dgm:prSet/>
      <dgm:spPr/>
      <dgm:t>
        <a:bodyPr/>
        <a:lstStyle/>
        <a:p>
          <a:endParaRPr lang="en-US"/>
        </a:p>
      </dgm:t>
    </dgm:pt>
    <dgm:pt modelId="{A8AEB867-A170-4E58-9E50-076F8C7C8A3E}" type="sibTrans" cxnId="{F3FA6E2F-A80C-4EE7-8624-411251297F80}">
      <dgm:prSet/>
      <dgm:spPr/>
      <dgm:t>
        <a:bodyPr/>
        <a:lstStyle/>
        <a:p>
          <a:endParaRPr lang="en-US"/>
        </a:p>
      </dgm:t>
    </dgm:pt>
    <dgm:pt modelId="{85F0F644-C03D-4E7F-97EA-23CAFEFDF9E0}">
      <dgm:prSet/>
      <dgm:spPr/>
      <dgm:t>
        <a:bodyPr/>
        <a:lstStyle/>
        <a:p>
          <a:br>
            <a:rPr lang="en-GB" baseline="0" dirty="0"/>
          </a:br>
          <a:r>
            <a:rPr lang="en-GB" baseline="0" dirty="0"/>
            <a:t>Lowest ACR in Europe. </a:t>
          </a:r>
          <a:endParaRPr lang="en-US" dirty="0"/>
        </a:p>
      </dgm:t>
    </dgm:pt>
    <dgm:pt modelId="{6C02F510-98A8-4C84-8DA7-08C5425E693D}" type="parTrans" cxnId="{64D2E0F5-0852-4193-A886-55C1CA04B696}">
      <dgm:prSet/>
      <dgm:spPr/>
      <dgm:t>
        <a:bodyPr/>
        <a:lstStyle/>
        <a:p>
          <a:endParaRPr lang="en-US"/>
        </a:p>
      </dgm:t>
    </dgm:pt>
    <dgm:pt modelId="{0AF0FB59-D157-41DF-9159-7F6EF14DAF66}" type="sibTrans" cxnId="{64D2E0F5-0852-4193-A886-55C1CA04B696}">
      <dgm:prSet/>
      <dgm:spPr/>
      <dgm:t>
        <a:bodyPr/>
        <a:lstStyle/>
        <a:p>
          <a:endParaRPr lang="en-US"/>
        </a:p>
      </dgm:t>
    </dgm:pt>
    <dgm:pt modelId="{7E0058AD-F264-C644-B14F-9F0E08FA5235}" type="pres">
      <dgm:prSet presAssocID="{79CDCB0E-D159-477C-ABBE-0AB9A73C1B12}" presName="vert0" presStyleCnt="0">
        <dgm:presLayoutVars>
          <dgm:dir/>
          <dgm:animOne val="branch"/>
          <dgm:animLvl val="lvl"/>
        </dgm:presLayoutVars>
      </dgm:prSet>
      <dgm:spPr/>
    </dgm:pt>
    <dgm:pt modelId="{069EB06D-8DA4-7942-9784-D0FFB1E80223}" type="pres">
      <dgm:prSet presAssocID="{27DBE9E7-0B69-4A25-B759-1333045B13E4}" presName="thickLine" presStyleLbl="alignNode1" presStyleIdx="0" presStyleCnt="4"/>
      <dgm:spPr/>
    </dgm:pt>
    <dgm:pt modelId="{D67C8037-F6A9-C64C-BC04-A33189186DAF}" type="pres">
      <dgm:prSet presAssocID="{27DBE9E7-0B69-4A25-B759-1333045B13E4}" presName="horz1" presStyleCnt="0"/>
      <dgm:spPr/>
    </dgm:pt>
    <dgm:pt modelId="{0CAC97BE-C0AC-1845-AD38-198B49F3A4D6}" type="pres">
      <dgm:prSet presAssocID="{27DBE9E7-0B69-4A25-B759-1333045B13E4}" presName="tx1" presStyleLbl="revTx" presStyleIdx="0" presStyleCnt="4" custScaleY="49495"/>
      <dgm:spPr/>
    </dgm:pt>
    <dgm:pt modelId="{62B9002C-27A5-974D-9274-5C3D68DE7D1A}" type="pres">
      <dgm:prSet presAssocID="{27DBE9E7-0B69-4A25-B759-1333045B13E4}" presName="vert1" presStyleCnt="0"/>
      <dgm:spPr/>
    </dgm:pt>
    <dgm:pt modelId="{AE1D7E08-D6E4-9944-A789-C74AA3AD4FBD}" type="pres">
      <dgm:prSet presAssocID="{91C88069-8A76-4D18-BFD7-5C7421A43FC5}" presName="thickLine" presStyleLbl="alignNode1" presStyleIdx="1" presStyleCnt="4" custLinFactNeighborY="-2995"/>
      <dgm:spPr/>
    </dgm:pt>
    <dgm:pt modelId="{767758E8-16FB-2A4E-BE64-21D0ABE2F47B}" type="pres">
      <dgm:prSet presAssocID="{91C88069-8A76-4D18-BFD7-5C7421A43FC5}" presName="horz1" presStyleCnt="0"/>
      <dgm:spPr/>
    </dgm:pt>
    <dgm:pt modelId="{FFD1C255-C0F5-DE47-943F-34172D23A6BC}" type="pres">
      <dgm:prSet presAssocID="{91C88069-8A76-4D18-BFD7-5C7421A43FC5}" presName="tx1" presStyleLbl="revTx" presStyleIdx="1" presStyleCnt="4"/>
      <dgm:spPr/>
    </dgm:pt>
    <dgm:pt modelId="{22C94C45-477D-B041-9B92-2104FBE71A27}" type="pres">
      <dgm:prSet presAssocID="{91C88069-8A76-4D18-BFD7-5C7421A43FC5}" presName="vert1" presStyleCnt="0"/>
      <dgm:spPr/>
    </dgm:pt>
    <dgm:pt modelId="{31BEB92A-B000-0640-A956-5C3BBD8D522D}" type="pres">
      <dgm:prSet presAssocID="{D66343DF-E501-47ED-862D-CF78C4A6A048}" presName="thickLine" presStyleLbl="alignNode1" presStyleIdx="2" presStyleCnt="4"/>
      <dgm:spPr/>
    </dgm:pt>
    <dgm:pt modelId="{F593EEEE-E489-4541-AFA6-378D1431C970}" type="pres">
      <dgm:prSet presAssocID="{D66343DF-E501-47ED-862D-CF78C4A6A048}" presName="horz1" presStyleCnt="0"/>
      <dgm:spPr/>
    </dgm:pt>
    <dgm:pt modelId="{FF2613EA-D6F7-A642-951E-4AE48055358E}" type="pres">
      <dgm:prSet presAssocID="{D66343DF-E501-47ED-862D-CF78C4A6A048}" presName="tx1" presStyleLbl="revTx" presStyleIdx="2" presStyleCnt="4"/>
      <dgm:spPr/>
    </dgm:pt>
    <dgm:pt modelId="{BCE9958C-B77E-C24A-98D8-E4F51C9455BD}" type="pres">
      <dgm:prSet presAssocID="{D66343DF-E501-47ED-862D-CF78C4A6A048}" presName="vert1" presStyleCnt="0"/>
      <dgm:spPr/>
    </dgm:pt>
    <dgm:pt modelId="{A6E74530-D03E-5340-92C7-19491CAA5AE2}" type="pres">
      <dgm:prSet presAssocID="{85F0F644-C03D-4E7F-97EA-23CAFEFDF9E0}" presName="thickLine" presStyleLbl="alignNode1" presStyleIdx="3" presStyleCnt="4"/>
      <dgm:spPr/>
    </dgm:pt>
    <dgm:pt modelId="{EA490B1D-985A-7441-91DC-0432E704A063}" type="pres">
      <dgm:prSet presAssocID="{85F0F644-C03D-4E7F-97EA-23CAFEFDF9E0}" presName="horz1" presStyleCnt="0"/>
      <dgm:spPr/>
    </dgm:pt>
    <dgm:pt modelId="{D5739043-616D-2548-8EBB-CB116795590C}" type="pres">
      <dgm:prSet presAssocID="{85F0F644-C03D-4E7F-97EA-23CAFEFDF9E0}" presName="tx1" presStyleLbl="revTx" presStyleIdx="3" presStyleCnt="4" custScaleY="57674"/>
      <dgm:spPr/>
    </dgm:pt>
    <dgm:pt modelId="{55BD3ED8-2974-9A4C-A79E-D0CBB1058AF3}" type="pres">
      <dgm:prSet presAssocID="{85F0F644-C03D-4E7F-97EA-23CAFEFDF9E0}" presName="vert1" presStyleCnt="0"/>
      <dgm:spPr/>
    </dgm:pt>
  </dgm:ptLst>
  <dgm:cxnLst>
    <dgm:cxn modelId="{4A44B41F-0011-4489-B941-1A3146F61302}" srcId="{79CDCB0E-D159-477C-ABBE-0AB9A73C1B12}" destId="{91C88069-8A76-4D18-BFD7-5C7421A43FC5}" srcOrd="1" destOrd="0" parTransId="{AAE37711-6173-43B2-B445-E4689AB2D13D}" sibTransId="{2BD97D60-83AB-4C60-9173-41A212A69F56}"/>
    <dgm:cxn modelId="{7E390F28-1D7C-4C89-BF50-EB7D173F0C0B}" srcId="{79CDCB0E-D159-477C-ABBE-0AB9A73C1B12}" destId="{27DBE9E7-0B69-4A25-B759-1333045B13E4}" srcOrd="0" destOrd="0" parTransId="{BBC68087-21FE-4F54-91C2-49B2120EB0F5}" sibTransId="{986F8509-B54B-4B37-A555-4E0788596D68}"/>
    <dgm:cxn modelId="{F3FA6E2F-A80C-4EE7-8624-411251297F80}" srcId="{79CDCB0E-D159-477C-ABBE-0AB9A73C1B12}" destId="{D66343DF-E501-47ED-862D-CF78C4A6A048}" srcOrd="2" destOrd="0" parTransId="{F1743113-95A2-4138-BBE4-55252FA5937F}" sibTransId="{A8AEB867-A170-4E58-9E50-076F8C7C8A3E}"/>
    <dgm:cxn modelId="{D7F22164-5F40-2847-B041-88E57E8EE229}" type="presOf" srcId="{79CDCB0E-D159-477C-ABBE-0AB9A73C1B12}" destId="{7E0058AD-F264-C644-B14F-9F0E08FA5235}" srcOrd="0" destOrd="0" presId="urn:microsoft.com/office/officeart/2008/layout/LinedList"/>
    <dgm:cxn modelId="{B6851475-0125-AC45-A7D1-EDFFCBF96590}" type="presOf" srcId="{85F0F644-C03D-4E7F-97EA-23CAFEFDF9E0}" destId="{D5739043-616D-2548-8EBB-CB116795590C}" srcOrd="0" destOrd="0" presId="urn:microsoft.com/office/officeart/2008/layout/LinedList"/>
    <dgm:cxn modelId="{BE2A207E-D5C5-AB4C-9A18-6BE537F60D86}" type="presOf" srcId="{91C88069-8A76-4D18-BFD7-5C7421A43FC5}" destId="{FFD1C255-C0F5-DE47-943F-34172D23A6BC}" srcOrd="0" destOrd="0" presId="urn:microsoft.com/office/officeart/2008/layout/LinedList"/>
    <dgm:cxn modelId="{EB49009A-85DD-A74E-9E1E-9BAD11C1EA3A}" type="presOf" srcId="{D66343DF-E501-47ED-862D-CF78C4A6A048}" destId="{FF2613EA-D6F7-A642-951E-4AE48055358E}" srcOrd="0" destOrd="0" presId="urn:microsoft.com/office/officeart/2008/layout/LinedList"/>
    <dgm:cxn modelId="{C998C4DC-F447-734E-9E33-B3C022D51352}" type="presOf" srcId="{27DBE9E7-0B69-4A25-B759-1333045B13E4}" destId="{0CAC97BE-C0AC-1845-AD38-198B49F3A4D6}" srcOrd="0" destOrd="0" presId="urn:microsoft.com/office/officeart/2008/layout/LinedList"/>
    <dgm:cxn modelId="{64D2E0F5-0852-4193-A886-55C1CA04B696}" srcId="{79CDCB0E-D159-477C-ABBE-0AB9A73C1B12}" destId="{85F0F644-C03D-4E7F-97EA-23CAFEFDF9E0}" srcOrd="3" destOrd="0" parTransId="{6C02F510-98A8-4C84-8DA7-08C5425E693D}" sibTransId="{0AF0FB59-D157-41DF-9159-7F6EF14DAF66}"/>
    <dgm:cxn modelId="{CB76426C-95B2-6A4D-8A7E-6064863624CF}" type="presParOf" srcId="{7E0058AD-F264-C644-B14F-9F0E08FA5235}" destId="{069EB06D-8DA4-7942-9784-D0FFB1E80223}" srcOrd="0" destOrd="0" presId="urn:microsoft.com/office/officeart/2008/layout/LinedList"/>
    <dgm:cxn modelId="{AE060F6E-E355-214A-A525-720555B0B626}" type="presParOf" srcId="{7E0058AD-F264-C644-B14F-9F0E08FA5235}" destId="{D67C8037-F6A9-C64C-BC04-A33189186DAF}" srcOrd="1" destOrd="0" presId="urn:microsoft.com/office/officeart/2008/layout/LinedList"/>
    <dgm:cxn modelId="{5211AC76-957A-E744-9938-16083561B1C9}" type="presParOf" srcId="{D67C8037-F6A9-C64C-BC04-A33189186DAF}" destId="{0CAC97BE-C0AC-1845-AD38-198B49F3A4D6}" srcOrd="0" destOrd="0" presId="urn:microsoft.com/office/officeart/2008/layout/LinedList"/>
    <dgm:cxn modelId="{D1D34037-4385-904E-BE6F-8EA91393B56C}" type="presParOf" srcId="{D67C8037-F6A9-C64C-BC04-A33189186DAF}" destId="{62B9002C-27A5-974D-9274-5C3D68DE7D1A}" srcOrd="1" destOrd="0" presId="urn:microsoft.com/office/officeart/2008/layout/LinedList"/>
    <dgm:cxn modelId="{82D3F0FD-02D8-B943-86DA-1ECBCCD470CE}" type="presParOf" srcId="{7E0058AD-F264-C644-B14F-9F0E08FA5235}" destId="{AE1D7E08-D6E4-9944-A789-C74AA3AD4FBD}" srcOrd="2" destOrd="0" presId="urn:microsoft.com/office/officeart/2008/layout/LinedList"/>
    <dgm:cxn modelId="{F5455DA3-DC5B-AE46-B475-778CF2FDCBB5}" type="presParOf" srcId="{7E0058AD-F264-C644-B14F-9F0E08FA5235}" destId="{767758E8-16FB-2A4E-BE64-21D0ABE2F47B}" srcOrd="3" destOrd="0" presId="urn:microsoft.com/office/officeart/2008/layout/LinedList"/>
    <dgm:cxn modelId="{5F05D894-8B8A-3F49-B7AC-242269B69932}" type="presParOf" srcId="{767758E8-16FB-2A4E-BE64-21D0ABE2F47B}" destId="{FFD1C255-C0F5-DE47-943F-34172D23A6BC}" srcOrd="0" destOrd="0" presId="urn:microsoft.com/office/officeart/2008/layout/LinedList"/>
    <dgm:cxn modelId="{14EEE07B-E324-754C-A318-2E531855CC25}" type="presParOf" srcId="{767758E8-16FB-2A4E-BE64-21D0ABE2F47B}" destId="{22C94C45-477D-B041-9B92-2104FBE71A27}" srcOrd="1" destOrd="0" presId="urn:microsoft.com/office/officeart/2008/layout/LinedList"/>
    <dgm:cxn modelId="{6E2B3DB5-DEF8-BB44-94C6-7276C7B02E2D}" type="presParOf" srcId="{7E0058AD-F264-C644-B14F-9F0E08FA5235}" destId="{31BEB92A-B000-0640-A956-5C3BBD8D522D}" srcOrd="4" destOrd="0" presId="urn:microsoft.com/office/officeart/2008/layout/LinedList"/>
    <dgm:cxn modelId="{5F5D2404-C652-084F-BCB9-889DEF6FFD94}" type="presParOf" srcId="{7E0058AD-F264-C644-B14F-9F0E08FA5235}" destId="{F593EEEE-E489-4541-AFA6-378D1431C970}" srcOrd="5" destOrd="0" presId="urn:microsoft.com/office/officeart/2008/layout/LinedList"/>
    <dgm:cxn modelId="{9F4281FC-68E5-2D4A-B423-774DBCAB809C}" type="presParOf" srcId="{F593EEEE-E489-4541-AFA6-378D1431C970}" destId="{FF2613EA-D6F7-A642-951E-4AE48055358E}" srcOrd="0" destOrd="0" presId="urn:microsoft.com/office/officeart/2008/layout/LinedList"/>
    <dgm:cxn modelId="{C6B4FF88-06CC-7D43-8A6E-FCCD23472C9F}" type="presParOf" srcId="{F593EEEE-E489-4541-AFA6-378D1431C970}" destId="{BCE9958C-B77E-C24A-98D8-E4F51C9455BD}" srcOrd="1" destOrd="0" presId="urn:microsoft.com/office/officeart/2008/layout/LinedList"/>
    <dgm:cxn modelId="{A5ED48E9-BE7E-8B4D-B711-6E0B717E60FD}" type="presParOf" srcId="{7E0058AD-F264-C644-B14F-9F0E08FA5235}" destId="{A6E74530-D03E-5340-92C7-19491CAA5AE2}" srcOrd="6" destOrd="0" presId="urn:microsoft.com/office/officeart/2008/layout/LinedList"/>
    <dgm:cxn modelId="{F9B0C49E-5799-5C40-9FE1-402EC781FB1C}" type="presParOf" srcId="{7E0058AD-F264-C644-B14F-9F0E08FA5235}" destId="{EA490B1D-985A-7441-91DC-0432E704A063}" srcOrd="7" destOrd="0" presId="urn:microsoft.com/office/officeart/2008/layout/LinedList"/>
    <dgm:cxn modelId="{038D7D56-6D47-BD4F-AB9A-81C6D515194D}" type="presParOf" srcId="{EA490B1D-985A-7441-91DC-0432E704A063}" destId="{D5739043-616D-2548-8EBB-CB116795590C}" srcOrd="0" destOrd="0" presId="urn:microsoft.com/office/officeart/2008/layout/LinedList"/>
    <dgm:cxn modelId="{0FF5CC9C-80C5-5F45-BEDB-5AD4210FC9DC}" type="presParOf" srcId="{EA490B1D-985A-7441-91DC-0432E704A063}" destId="{55BD3ED8-2974-9A4C-A79E-D0CBB1058A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0CD83A5-2FE4-4A51-A9EB-12F5E6C7E91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54A62E1-6705-47D8-B4D2-90ACDFE915DA}">
      <dgm:prSet/>
      <dgm:spPr/>
      <dgm:t>
        <a:bodyPr/>
        <a:lstStyle/>
        <a:p>
          <a:r>
            <a:rPr lang="en-GB" baseline="0"/>
            <a:t>Minimum ACR in England and Wales is extremely low.</a:t>
          </a:r>
          <a:endParaRPr lang="en-US"/>
        </a:p>
      </dgm:t>
    </dgm:pt>
    <dgm:pt modelId="{14D2E009-6B3A-4DB9-B748-A51586ACE8A0}" type="parTrans" cxnId="{C5CB706B-F56F-4148-8E84-7AE42ADF5005}">
      <dgm:prSet/>
      <dgm:spPr/>
      <dgm:t>
        <a:bodyPr/>
        <a:lstStyle/>
        <a:p>
          <a:endParaRPr lang="en-US"/>
        </a:p>
      </dgm:t>
    </dgm:pt>
    <dgm:pt modelId="{BCBC918A-3C18-476D-8093-E53DEDEDD7F6}" type="sibTrans" cxnId="{C5CB706B-F56F-4148-8E84-7AE42ADF5005}">
      <dgm:prSet/>
      <dgm:spPr/>
      <dgm:t>
        <a:bodyPr/>
        <a:lstStyle/>
        <a:p>
          <a:endParaRPr lang="en-US"/>
        </a:p>
      </dgm:t>
    </dgm:pt>
    <dgm:pt modelId="{7FF4DDBA-7996-4AFF-B8F0-679A64BE52A3}">
      <dgm:prSet/>
      <dgm:spPr/>
      <dgm:t>
        <a:bodyPr/>
        <a:lstStyle/>
        <a:p>
          <a:r>
            <a:rPr lang="en-GB" baseline="0" dirty="0"/>
            <a:t>‘‘States parties are encouraged to increase their lower minimum of criminal responsibility to the age of 12 years as the absolute minimum age and to continue to increase it to a higher age level.’’</a:t>
          </a:r>
          <a:endParaRPr lang="en-US" dirty="0"/>
        </a:p>
      </dgm:t>
    </dgm:pt>
    <dgm:pt modelId="{7005EB6B-1E96-49A8-9F5F-D2A43133C99A}" type="parTrans" cxnId="{CC784EBD-7CB6-4735-B27A-02C2F570F907}">
      <dgm:prSet/>
      <dgm:spPr/>
      <dgm:t>
        <a:bodyPr/>
        <a:lstStyle/>
        <a:p>
          <a:endParaRPr lang="en-US"/>
        </a:p>
      </dgm:t>
    </dgm:pt>
    <dgm:pt modelId="{0B4208C7-37BE-4E7F-A6C7-8778FFFA57E4}" type="sibTrans" cxnId="{CC784EBD-7CB6-4735-B27A-02C2F570F907}">
      <dgm:prSet/>
      <dgm:spPr/>
      <dgm:t>
        <a:bodyPr/>
        <a:lstStyle/>
        <a:p>
          <a:endParaRPr lang="en-US"/>
        </a:p>
      </dgm:t>
    </dgm:pt>
    <dgm:pt modelId="{8779DED5-7F6D-480D-AD07-95F140876268}">
      <dgm:prSet/>
      <dgm:spPr/>
      <dgm:t>
        <a:bodyPr/>
        <a:lstStyle/>
        <a:p>
          <a:r>
            <a:rPr lang="en-GB" baseline="0"/>
            <a:t>Most countries ACR is 12.</a:t>
          </a:r>
          <a:endParaRPr lang="en-US"/>
        </a:p>
      </dgm:t>
    </dgm:pt>
    <dgm:pt modelId="{02338E34-B60E-4DCF-A2E5-A4059E7AEC36}" type="parTrans" cxnId="{52DE1552-0A95-42A0-94C3-A8A9492709A6}">
      <dgm:prSet/>
      <dgm:spPr/>
      <dgm:t>
        <a:bodyPr/>
        <a:lstStyle/>
        <a:p>
          <a:endParaRPr lang="en-US"/>
        </a:p>
      </dgm:t>
    </dgm:pt>
    <dgm:pt modelId="{EC7B5FB2-A319-49D8-9A25-5C1D0537974F}" type="sibTrans" cxnId="{52DE1552-0A95-42A0-94C3-A8A9492709A6}">
      <dgm:prSet/>
      <dgm:spPr/>
      <dgm:t>
        <a:bodyPr/>
        <a:lstStyle/>
        <a:p>
          <a:endParaRPr lang="en-US"/>
        </a:p>
      </dgm:t>
    </dgm:pt>
    <dgm:pt modelId="{E9115FEE-3B98-5B48-9FC7-1F17573C6847}" type="pres">
      <dgm:prSet presAssocID="{10CD83A5-2FE4-4A51-A9EB-12F5E6C7E916}" presName="diagram" presStyleCnt="0">
        <dgm:presLayoutVars>
          <dgm:dir/>
          <dgm:resizeHandles val="exact"/>
        </dgm:presLayoutVars>
      </dgm:prSet>
      <dgm:spPr/>
    </dgm:pt>
    <dgm:pt modelId="{A134DF43-6340-E44F-8D38-DE886ADA4315}" type="pres">
      <dgm:prSet presAssocID="{554A62E1-6705-47D8-B4D2-90ACDFE915DA}" presName="node" presStyleLbl="node1" presStyleIdx="0" presStyleCnt="3">
        <dgm:presLayoutVars>
          <dgm:bulletEnabled val="1"/>
        </dgm:presLayoutVars>
      </dgm:prSet>
      <dgm:spPr/>
    </dgm:pt>
    <dgm:pt modelId="{448945A1-7309-0D4F-9B63-834B8F4D7204}" type="pres">
      <dgm:prSet presAssocID="{BCBC918A-3C18-476D-8093-E53DEDEDD7F6}" presName="sibTrans" presStyleCnt="0"/>
      <dgm:spPr/>
    </dgm:pt>
    <dgm:pt modelId="{255E13AA-2118-5440-B63A-71F22B2ADFA5}" type="pres">
      <dgm:prSet presAssocID="{7FF4DDBA-7996-4AFF-B8F0-679A64BE52A3}" presName="node" presStyleLbl="node1" presStyleIdx="1" presStyleCnt="3" custScaleX="112188">
        <dgm:presLayoutVars>
          <dgm:bulletEnabled val="1"/>
        </dgm:presLayoutVars>
      </dgm:prSet>
      <dgm:spPr/>
    </dgm:pt>
    <dgm:pt modelId="{6D1748F9-FA26-0B4E-9BAC-3DF9AC569508}" type="pres">
      <dgm:prSet presAssocID="{0B4208C7-37BE-4E7F-A6C7-8778FFFA57E4}" presName="sibTrans" presStyleCnt="0"/>
      <dgm:spPr/>
    </dgm:pt>
    <dgm:pt modelId="{576458ED-E2D3-514B-9853-2900450AA5BF}" type="pres">
      <dgm:prSet presAssocID="{8779DED5-7F6D-480D-AD07-95F140876268}" presName="node" presStyleLbl="node1" presStyleIdx="2" presStyleCnt="3">
        <dgm:presLayoutVars>
          <dgm:bulletEnabled val="1"/>
        </dgm:presLayoutVars>
      </dgm:prSet>
      <dgm:spPr/>
    </dgm:pt>
  </dgm:ptLst>
  <dgm:cxnLst>
    <dgm:cxn modelId="{C3D7700C-1F6A-924D-8439-C0CF1B56DACD}" type="presOf" srcId="{554A62E1-6705-47D8-B4D2-90ACDFE915DA}" destId="{A134DF43-6340-E44F-8D38-DE886ADA4315}" srcOrd="0" destOrd="0" presId="urn:microsoft.com/office/officeart/2005/8/layout/default"/>
    <dgm:cxn modelId="{52DE1552-0A95-42A0-94C3-A8A9492709A6}" srcId="{10CD83A5-2FE4-4A51-A9EB-12F5E6C7E916}" destId="{8779DED5-7F6D-480D-AD07-95F140876268}" srcOrd="2" destOrd="0" parTransId="{02338E34-B60E-4DCF-A2E5-A4059E7AEC36}" sibTransId="{EC7B5FB2-A319-49D8-9A25-5C1D0537974F}"/>
    <dgm:cxn modelId="{C5CB706B-F56F-4148-8E84-7AE42ADF5005}" srcId="{10CD83A5-2FE4-4A51-A9EB-12F5E6C7E916}" destId="{554A62E1-6705-47D8-B4D2-90ACDFE915DA}" srcOrd="0" destOrd="0" parTransId="{14D2E009-6B3A-4DB9-B748-A51586ACE8A0}" sibTransId="{BCBC918A-3C18-476D-8093-E53DEDEDD7F6}"/>
    <dgm:cxn modelId="{7780ED7B-7DE0-3D4A-90F0-678617159651}" type="presOf" srcId="{8779DED5-7F6D-480D-AD07-95F140876268}" destId="{576458ED-E2D3-514B-9853-2900450AA5BF}" srcOrd="0" destOrd="0" presId="urn:microsoft.com/office/officeart/2005/8/layout/default"/>
    <dgm:cxn modelId="{0919B79B-7E9E-9547-808B-51434644D70F}" type="presOf" srcId="{7FF4DDBA-7996-4AFF-B8F0-679A64BE52A3}" destId="{255E13AA-2118-5440-B63A-71F22B2ADFA5}" srcOrd="0" destOrd="0" presId="urn:microsoft.com/office/officeart/2005/8/layout/default"/>
    <dgm:cxn modelId="{422BF4B1-12E9-394C-8C85-530B66D020F0}" type="presOf" srcId="{10CD83A5-2FE4-4A51-A9EB-12F5E6C7E916}" destId="{E9115FEE-3B98-5B48-9FC7-1F17573C6847}" srcOrd="0" destOrd="0" presId="urn:microsoft.com/office/officeart/2005/8/layout/default"/>
    <dgm:cxn modelId="{CC784EBD-7CB6-4735-B27A-02C2F570F907}" srcId="{10CD83A5-2FE4-4A51-A9EB-12F5E6C7E916}" destId="{7FF4DDBA-7996-4AFF-B8F0-679A64BE52A3}" srcOrd="1" destOrd="0" parTransId="{7005EB6B-1E96-49A8-9F5F-D2A43133C99A}" sibTransId="{0B4208C7-37BE-4E7F-A6C7-8778FFFA57E4}"/>
    <dgm:cxn modelId="{2691513F-F591-2B4A-ACD0-1F02BD746604}" type="presParOf" srcId="{E9115FEE-3B98-5B48-9FC7-1F17573C6847}" destId="{A134DF43-6340-E44F-8D38-DE886ADA4315}" srcOrd="0" destOrd="0" presId="urn:microsoft.com/office/officeart/2005/8/layout/default"/>
    <dgm:cxn modelId="{6C3570A8-7423-9E4C-AF2F-04C596B288D3}" type="presParOf" srcId="{E9115FEE-3B98-5B48-9FC7-1F17573C6847}" destId="{448945A1-7309-0D4F-9B63-834B8F4D7204}" srcOrd="1" destOrd="0" presId="urn:microsoft.com/office/officeart/2005/8/layout/default"/>
    <dgm:cxn modelId="{8E08AD52-AE45-C74E-99CB-0655A9A4E8F0}" type="presParOf" srcId="{E9115FEE-3B98-5B48-9FC7-1F17573C6847}" destId="{255E13AA-2118-5440-B63A-71F22B2ADFA5}" srcOrd="2" destOrd="0" presId="urn:microsoft.com/office/officeart/2005/8/layout/default"/>
    <dgm:cxn modelId="{64964C52-DD7B-3346-A20E-D1B1B08248E5}" type="presParOf" srcId="{E9115FEE-3B98-5B48-9FC7-1F17573C6847}" destId="{6D1748F9-FA26-0B4E-9BAC-3DF9AC569508}" srcOrd="3" destOrd="0" presId="urn:microsoft.com/office/officeart/2005/8/layout/default"/>
    <dgm:cxn modelId="{F8CAEBF6-D10A-D744-BACC-BD8847CFB71D}" type="presParOf" srcId="{E9115FEE-3B98-5B48-9FC7-1F17573C6847}" destId="{576458ED-E2D3-514B-9853-2900450AA5B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F236DF2-3638-4CE5-BC10-9112C47F0F09}"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E098A3BB-DE38-43C9-A6A2-74FE38CA17CE}">
      <dgm:prSet/>
      <dgm:spPr/>
      <dgm:t>
        <a:bodyPr/>
        <a:lstStyle/>
        <a:p>
          <a:r>
            <a:rPr lang="en-GB" dirty="0"/>
            <a:t>Criminalised earlier in England and Wales.</a:t>
          </a:r>
          <a:endParaRPr lang="en-US" dirty="0"/>
        </a:p>
      </dgm:t>
    </dgm:pt>
    <dgm:pt modelId="{F7FA9EA6-03CE-420B-A335-2C73E3B618BF}" type="parTrans" cxnId="{448D5B39-E4B1-4B3E-8290-3029EF78979D}">
      <dgm:prSet/>
      <dgm:spPr/>
      <dgm:t>
        <a:bodyPr/>
        <a:lstStyle/>
        <a:p>
          <a:endParaRPr lang="en-US"/>
        </a:p>
      </dgm:t>
    </dgm:pt>
    <dgm:pt modelId="{E90BF2C6-F113-495C-A1CF-3028A8053F72}" type="sibTrans" cxnId="{448D5B39-E4B1-4B3E-8290-3029EF78979D}">
      <dgm:prSet/>
      <dgm:spPr/>
      <dgm:t>
        <a:bodyPr/>
        <a:lstStyle/>
        <a:p>
          <a:endParaRPr lang="en-US"/>
        </a:p>
      </dgm:t>
    </dgm:pt>
    <dgm:pt modelId="{BF9C857E-7805-44E2-A4E0-AF4E7BA4413B}">
      <dgm:prSet/>
      <dgm:spPr/>
      <dgm:t>
        <a:bodyPr/>
        <a:lstStyle/>
        <a:p>
          <a:r>
            <a:rPr lang="en-GB" dirty="0"/>
            <a:t>1998 Crime and Disorder afforded young children of protection of </a:t>
          </a:r>
          <a:r>
            <a:rPr lang="en-GB" dirty="0" err="1"/>
            <a:t>doli</a:t>
          </a:r>
          <a:r>
            <a:rPr lang="en-GB" dirty="0"/>
            <a:t> incapax – a doctrine in place fore more than 700 years. </a:t>
          </a:r>
          <a:endParaRPr lang="en-US" dirty="0"/>
        </a:p>
      </dgm:t>
    </dgm:pt>
    <dgm:pt modelId="{F8964539-7111-4A18-9AB1-B1C52683D9DA}" type="parTrans" cxnId="{9BA998F7-FFBD-453B-AB66-C49F9212460D}">
      <dgm:prSet/>
      <dgm:spPr/>
      <dgm:t>
        <a:bodyPr/>
        <a:lstStyle/>
        <a:p>
          <a:endParaRPr lang="en-US"/>
        </a:p>
      </dgm:t>
    </dgm:pt>
    <dgm:pt modelId="{9E13E51E-3CB6-4702-80D0-44B984DCA971}" type="sibTrans" cxnId="{9BA998F7-FFBD-453B-AB66-C49F9212460D}">
      <dgm:prSet/>
      <dgm:spPr/>
      <dgm:t>
        <a:bodyPr/>
        <a:lstStyle/>
        <a:p>
          <a:endParaRPr lang="en-US"/>
        </a:p>
      </dgm:t>
    </dgm:pt>
    <dgm:pt modelId="{C5F847FE-5637-4E16-AE64-BE24419703D0}">
      <dgm:prSet/>
      <dgm:spPr/>
      <dgm:t>
        <a:bodyPr/>
        <a:lstStyle/>
        <a:p>
          <a:r>
            <a:rPr lang="en-GB"/>
            <a:t>Makes children responsible and accountable for their choices made or harm caused and subject to punishment.</a:t>
          </a:r>
          <a:endParaRPr lang="en-US"/>
        </a:p>
      </dgm:t>
    </dgm:pt>
    <dgm:pt modelId="{67ECDB8B-61DB-4C89-AD2D-2000A4AD07BC}" type="parTrans" cxnId="{080CB9AE-970C-4C12-870C-DBDC549FB968}">
      <dgm:prSet/>
      <dgm:spPr/>
      <dgm:t>
        <a:bodyPr/>
        <a:lstStyle/>
        <a:p>
          <a:endParaRPr lang="en-US"/>
        </a:p>
      </dgm:t>
    </dgm:pt>
    <dgm:pt modelId="{8A81881A-270C-41F6-A159-8262A8BA6DE3}" type="sibTrans" cxnId="{080CB9AE-970C-4C12-870C-DBDC549FB968}">
      <dgm:prSet/>
      <dgm:spPr/>
      <dgm:t>
        <a:bodyPr/>
        <a:lstStyle/>
        <a:p>
          <a:endParaRPr lang="en-US"/>
        </a:p>
      </dgm:t>
    </dgm:pt>
    <dgm:pt modelId="{0B39F031-3EFD-4F4E-B132-CEF56BA30A1F}" type="pres">
      <dgm:prSet presAssocID="{7F236DF2-3638-4CE5-BC10-9112C47F0F09}" presName="vert0" presStyleCnt="0">
        <dgm:presLayoutVars>
          <dgm:dir/>
          <dgm:animOne val="branch"/>
          <dgm:animLvl val="lvl"/>
        </dgm:presLayoutVars>
      </dgm:prSet>
      <dgm:spPr/>
    </dgm:pt>
    <dgm:pt modelId="{CEC7C8D2-C58A-0E40-913A-68C9089AF37A}" type="pres">
      <dgm:prSet presAssocID="{E098A3BB-DE38-43C9-A6A2-74FE38CA17CE}" presName="thickLine" presStyleLbl="alignNode1" presStyleIdx="0" presStyleCnt="3"/>
      <dgm:spPr/>
    </dgm:pt>
    <dgm:pt modelId="{9A49A5AE-B9D5-0B45-A3A1-3C5621F9EC10}" type="pres">
      <dgm:prSet presAssocID="{E098A3BB-DE38-43C9-A6A2-74FE38CA17CE}" presName="horz1" presStyleCnt="0"/>
      <dgm:spPr/>
    </dgm:pt>
    <dgm:pt modelId="{C49E0FF2-0349-124E-A16B-C0F32A4AE0D0}" type="pres">
      <dgm:prSet presAssocID="{E098A3BB-DE38-43C9-A6A2-74FE38CA17CE}" presName="tx1" presStyleLbl="revTx" presStyleIdx="0" presStyleCnt="3" custScaleY="60518"/>
      <dgm:spPr/>
    </dgm:pt>
    <dgm:pt modelId="{3FB30FBA-06EC-F540-ADBD-598D61EB15CA}" type="pres">
      <dgm:prSet presAssocID="{E098A3BB-DE38-43C9-A6A2-74FE38CA17CE}" presName="vert1" presStyleCnt="0"/>
      <dgm:spPr/>
    </dgm:pt>
    <dgm:pt modelId="{3616908F-DD87-2541-9DA8-F7048447F6DA}" type="pres">
      <dgm:prSet presAssocID="{BF9C857E-7805-44E2-A4E0-AF4E7BA4413B}" presName="thickLine" presStyleLbl="alignNode1" presStyleIdx="1" presStyleCnt="3"/>
      <dgm:spPr/>
    </dgm:pt>
    <dgm:pt modelId="{E0923D4B-430E-7F40-9F12-E15A8B9AFC9F}" type="pres">
      <dgm:prSet presAssocID="{BF9C857E-7805-44E2-A4E0-AF4E7BA4413B}" presName="horz1" presStyleCnt="0"/>
      <dgm:spPr/>
    </dgm:pt>
    <dgm:pt modelId="{B095F0EF-FB46-A94A-9B24-F567EB7A7907}" type="pres">
      <dgm:prSet presAssocID="{BF9C857E-7805-44E2-A4E0-AF4E7BA4413B}" presName="tx1" presStyleLbl="revTx" presStyleIdx="1" presStyleCnt="3"/>
      <dgm:spPr/>
    </dgm:pt>
    <dgm:pt modelId="{CD1623C8-E823-A043-83DA-9DF2A33E12B2}" type="pres">
      <dgm:prSet presAssocID="{BF9C857E-7805-44E2-A4E0-AF4E7BA4413B}" presName="vert1" presStyleCnt="0"/>
      <dgm:spPr/>
    </dgm:pt>
    <dgm:pt modelId="{09F5E922-5EC6-C24D-9F6B-C61CE4CBB6A5}" type="pres">
      <dgm:prSet presAssocID="{C5F847FE-5637-4E16-AE64-BE24419703D0}" presName="thickLine" presStyleLbl="alignNode1" presStyleIdx="2" presStyleCnt="3"/>
      <dgm:spPr/>
    </dgm:pt>
    <dgm:pt modelId="{D20CFA00-8DBF-D742-973D-F242A96C1B36}" type="pres">
      <dgm:prSet presAssocID="{C5F847FE-5637-4E16-AE64-BE24419703D0}" presName="horz1" presStyleCnt="0"/>
      <dgm:spPr/>
    </dgm:pt>
    <dgm:pt modelId="{751941B7-369F-AE42-9DCC-665872E9C097}" type="pres">
      <dgm:prSet presAssocID="{C5F847FE-5637-4E16-AE64-BE24419703D0}" presName="tx1" presStyleLbl="revTx" presStyleIdx="2" presStyleCnt="3"/>
      <dgm:spPr/>
    </dgm:pt>
    <dgm:pt modelId="{E1D8E6D6-A9B3-1344-81B6-494DE764DD81}" type="pres">
      <dgm:prSet presAssocID="{C5F847FE-5637-4E16-AE64-BE24419703D0}" presName="vert1" presStyleCnt="0"/>
      <dgm:spPr/>
    </dgm:pt>
  </dgm:ptLst>
  <dgm:cxnLst>
    <dgm:cxn modelId="{9C732801-79D2-0340-8C2D-3F5F8B9FB356}" type="presOf" srcId="{E098A3BB-DE38-43C9-A6A2-74FE38CA17CE}" destId="{C49E0FF2-0349-124E-A16B-C0F32A4AE0D0}" srcOrd="0" destOrd="0" presId="urn:microsoft.com/office/officeart/2008/layout/LinedList"/>
    <dgm:cxn modelId="{448D5B39-E4B1-4B3E-8290-3029EF78979D}" srcId="{7F236DF2-3638-4CE5-BC10-9112C47F0F09}" destId="{E098A3BB-DE38-43C9-A6A2-74FE38CA17CE}" srcOrd="0" destOrd="0" parTransId="{F7FA9EA6-03CE-420B-A335-2C73E3B618BF}" sibTransId="{E90BF2C6-F113-495C-A1CF-3028A8053F72}"/>
    <dgm:cxn modelId="{454C275F-A35B-4645-BEC1-92576930DEEE}" type="presOf" srcId="{BF9C857E-7805-44E2-A4E0-AF4E7BA4413B}" destId="{B095F0EF-FB46-A94A-9B24-F567EB7A7907}" srcOrd="0" destOrd="0" presId="urn:microsoft.com/office/officeart/2008/layout/LinedList"/>
    <dgm:cxn modelId="{79881991-CC17-B247-AF9B-DA6AECF23FDE}" type="presOf" srcId="{C5F847FE-5637-4E16-AE64-BE24419703D0}" destId="{751941B7-369F-AE42-9DCC-665872E9C097}" srcOrd="0" destOrd="0" presId="urn:microsoft.com/office/officeart/2008/layout/LinedList"/>
    <dgm:cxn modelId="{0A08C59D-3F0D-EB4B-A689-A4F5CA20D651}" type="presOf" srcId="{7F236DF2-3638-4CE5-BC10-9112C47F0F09}" destId="{0B39F031-3EFD-4F4E-B132-CEF56BA30A1F}" srcOrd="0" destOrd="0" presId="urn:microsoft.com/office/officeart/2008/layout/LinedList"/>
    <dgm:cxn modelId="{080CB9AE-970C-4C12-870C-DBDC549FB968}" srcId="{7F236DF2-3638-4CE5-BC10-9112C47F0F09}" destId="{C5F847FE-5637-4E16-AE64-BE24419703D0}" srcOrd="2" destOrd="0" parTransId="{67ECDB8B-61DB-4C89-AD2D-2000A4AD07BC}" sibTransId="{8A81881A-270C-41F6-A159-8262A8BA6DE3}"/>
    <dgm:cxn modelId="{9BA998F7-FFBD-453B-AB66-C49F9212460D}" srcId="{7F236DF2-3638-4CE5-BC10-9112C47F0F09}" destId="{BF9C857E-7805-44E2-A4E0-AF4E7BA4413B}" srcOrd="1" destOrd="0" parTransId="{F8964539-7111-4A18-9AB1-B1C52683D9DA}" sibTransId="{9E13E51E-3CB6-4702-80D0-44B984DCA971}"/>
    <dgm:cxn modelId="{F26C3664-A460-9F43-9422-CCAD538CF2CC}" type="presParOf" srcId="{0B39F031-3EFD-4F4E-B132-CEF56BA30A1F}" destId="{CEC7C8D2-C58A-0E40-913A-68C9089AF37A}" srcOrd="0" destOrd="0" presId="urn:microsoft.com/office/officeart/2008/layout/LinedList"/>
    <dgm:cxn modelId="{30D891FF-9E64-6B4F-9936-7560B1CAF557}" type="presParOf" srcId="{0B39F031-3EFD-4F4E-B132-CEF56BA30A1F}" destId="{9A49A5AE-B9D5-0B45-A3A1-3C5621F9EC10}" srcOrd="1" destOrd="0" presId="urn:microsoft.com/office/officeart/2008/layout/LinedList"/>
    <dgm:cxn modelId="{2E4ECA50-5CEB-B140-A022-8AD24953B5E2}" type="presParOf" srcId="{9A49A5AE-B9D5-0B45-A3A1-3C5621F9EC10}" destId="{C49E0FF2-0349-124E-A16B-C0F32A4AE0D0}" srcOrd="0" destOrd="0" presId="urn:microsoft.com/office/officeart/2008/layout/LinedList"/>
    <dgm:cxn modelId="{6219F1A1-8B5C-9941-A439-B9C593CAA260}" type="presParOf" srcId="{9A49A5AE-B9D5-0B45-A3A1-3C5621F9EC10}" destId="{3FB30FBA-06EC-F540-ADBD-598D61EB15CA}" srcOrd="1" destOrd="0" presId="urn:microsoft.com/office/officeart/2008/layout/LinedList"/>
    <dgm:cxn modelId="{F1C382DC-0F89-994F-A868-2BDCFEEC71ED}" type="presParOf" srcId="{0B39F031-3EFD-4F4E-B132-CEF56BA30A1F}" destId="{3616908F-DD87-2541-9DA8-F7048447F6DA}" srcOrd="2" destOrd="0" presId="urn:microsoft.com/office/officeart/2008/layout/LinedList"/>
    <dgm:cxn modelId="{A28F1BEE-F279-C644-8850-A74FA10F8C97}" type="presParOf" srcId="{0B39F031-3EFD-4F4E-B132-CEF56BA30A1F}" destId="{E0923D4B-430E-7F40-9F12-E15A8B9AFC9F}" srcOrd="3" destOrd="0" presId="urn:microsoft.com/office/officeart/2008/layout/LinedList"/>
    <dgm:cxn modelId="{90A113A9-FC8B-BB42-99CD-D2D9020D2FAC}" type="presParOf" srcId="{E0923D4B-430E-7F40-9F12-E15A8B9AFC9F}" destId="{B095F0EF-FB46-A94A-9B24-F567EB7A7907}" srcOrd="0" destOrd="0" presId="urn:microsoft.com/office/officeart/2008/layout/LinedList"/>
    <dgm:cxn modelId="{FAAD34D7-2426-9B43-B4DA-809A59DC49B3}" type="presParOf" srcId="{E0923D4B-430E-7F40-9F12-E15A8B9AFC9F}" destId="{CD1623C8-E823-A043-83DA-9DF2A33E12B2}" srcOrd="1" destOrd="0" presId="urn:microsoft.com/office/officeart/2008/layout/LinedList"/>
    <dgm:cxn modelId="{1D8E2FCC-1918-6244-8BE9-E9AB00A68C47}" type="presParOf" srcId="{0B39F031-3EFD-4F4E-B132-CEF56BA30A1F}" destId="{09F5E922-5EC6-C24D-9F6B-C61CE4CBB6A5}" srcOrd="4" destOrd="0" presId="urn:microsoft.com/office/officeart/2008/layout/LinedList"/>
    <dgm:cxn modelId="{18DDB446-14A1-6540-A3F2-8ABB7DF9C601}" type="presParOf" srcId="{0B39F031-3EFD-4F4E-B132-CEF56BA30A1F}" destId="{D20CFA00-8DBF-D742-973D-F242A96C1B36}" srcOrd="5" destOrd="0" presId="urn:microsoft.com/office/officeart/2008/layout/LinedList"/>
    <dgm:cxn modelId="{261CCF17-39CB-CA4A-A373-19803E837F3B}" type="presParOf" srcId="{D20CFA00-8DBF-D742-973D-F242A96C1B36}" destId="{751941B7-369F-AE42-9DCC-665872E9C097}" srcOrd="0" destOrd="0" presId="urn:microsoft.com/office/officeart/2008/layout/LinedList"/>
    <dgm:cxn modelId="{4B00347B-9943-8644-B8FE-82952E32F479}" type="presParOf" srcId="{D20CFA00-8DBF-D742-973D-F242A96C1B36}" destId="{E1D8E6D6-A9B3-1344-81B6-494DE764DD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1BE321A-EA42-49CC-9AEA-CFE6B9F6EA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7AB5329-6058-432B-BDC3-4E1AC607440F}">
      <dgm:prSet/>
      <dgm:spPr/>
      <dgm:t>
        <a:bodyPr/>
        <a:lstStyle/>
        <a:p>
          <a:br>
            <a:rPr lang="en-GB" baseline="0" dirty="0"/>
          </a:br>
          <a:r>
            <a:rPr lang="en-GB" baseline="0" dirty="0"/>
            <a:t>Do children aged 10 completely understand the difference between right and wrong?</a:t>
          </a:r>
          <a:endParaRPr lang="en-US" dirty="0"/>
        </a:p>
      </dgm:t>
    </dgm:pt>
    <dgm:pt modelId="{9DE46F3A-EF37-4CA7-9625-C4556854A484}" type="parTrans" cxnId="{B0BA9419-7325-4A95-9E2D-E9850D906CAC}">
      <dgm:prSet/>
      <dgm:spPr/>
      <dgm:t>
        <a:bodyPr/>
        <a:lstStyle/>
        <a:p>
          <a:endParaRPr lang="en-US"/>
        </a:p>
      </dgm:t>
    </dgm:pt>
    <dgm:pt modelId="{540B95F3-814F-4141-B59E-CABEB7242CEC}" type="sibTrans" cxnId="{B0BA9419-7325-4A95-9E2D-E9850D906CAC}">
      <dgm:prSet/>
      <dgm:spPr/>
      <dgm:t>
        <a:bodyPr/>
        <a:lstStyle/>
        <a:p>
          <a:endParaRPr lang="en-US"/>
        </a:p>
      </dgm:t>
    </dgm:pt>
    <dgm:pt modelId="{63C73771-050D-4476-9543-B5B8121A2111}">
      <dgm:prSet/>
      <dgm:spPr/>
      <dgm:t>
        <a:bodyPr/>
        <a:lstStyle/>
        <a:p>
          <a:r>
            <a:rPr lang="en-GB" baseline="0"/>
            <a:t>There is strong evidence that, from a neurological perspective, the human brain is not fully developed in its capacity for cognitive functioning and emotional regulation until well into the period of young adulthood </a:t>
          </a:r>
          <a:endParaRPr lang="en-US"/>
        </a:p>
      </dgm:t>
    </dgm:pt>
    <dgm:pt modelId="{1663F413-061A-41E1-AF78-2B07B05AFD0A}" type="parTrans" cxnId="{E5C9FFF7-3303-4B56-8073-849F7A3864C5}">
      <dgm:prSet/>
      <dgm:spPr/>
      <dgm:t>
        <a:bodyPr/>
        <a:lstStyle/>
        <a:p>
          <a:endParaRPr lang="en-US"/>
        </a:p>
      </dgm:t>
    </dgm:pt>
    <dgm:pt modelId="{CD2FD8FE-7E81-45F2-861D-534ED7A4006C}" type="sibTrans" cxnId="{E5C9FFF7-3303-4B56-8073-849F7A3864C5}">
      <dgm:prSet/>
      <dgm:spPr/>
      <dgm:t>
        <a:bodyPr/>
        <a:lstStyle/>
        <a:p>
          <a:endParaRPr lang="en-US"/>
        </a:p>
      </dgm:t>
    </dgm:pt>
    <dgm:pt modelId="{A94FC872-F5DF-4038-BAA7-F647E84C5014}">
      <dgm:prSet/>
      <dgm:spPr/>
      <dgm:t>
        <a:bodyPr/>
        <a:lstStyle/>
        <a:p>
          <a:r>
            <a:rPr lang="en-GB" baseline="0" dirty="0"/>
            <a:t>Any assumption that children can participate fairly in criminal justice proceedings is accordingly incompatible with their different capacities by comparison with adult defendants. </a:t>
          </a:r>
          <a:endParaRPr lang="en-US" dirty="0"/>
        </a:p>
      </dgm:t>
    </dgm:pt>
    <dgm:pt modelId="{24362C87-A1C3-4105-948F-8782466421C5}" type="parTrans" cxnId="{E9246F95-5C30-42C7-8E75-F3FEE0F6A279}">
      <dgm:prSet/>
      <dgm:spPr/>
      <dgm:t>
        <a:bodyPr/>
        <a:lstStyle/>
        <a:p>
          <a:endParaRPr lang="en-US"/>
        </a:p>
      </dgm:t>
    </dgm:pt>
    <dgm:pt modelId="{C8CD23CD-66C6-49F1-B522-8D67A40D0FFD}" type="sibTrans" cxnId="{E9246F95-5C30-42C7-8E75-F3FEE0F6A279}">
      <dgm:prSet/>
      <dgm:spPr/>
      <dgm:t>
        <a:bodyPr/>
        <a:lstStyle/>
        <a:p>
          <a:endParaRPr lang="en-US"/>
        </a:p>
      </dgm:t>
    </dgm:pt>
    <dgm:pt modelId="{6A1E59C6-4FD5-8A40-8DF1-4ECF3E5065DF}" type="pres">
      <dgm:prSet presAssocID="{B1BE321A-EA42-49CC-9AEA-CFE6B9F6EAE8}" presName="diagram" presStyleCnt="0">
        <dgm:presLayoutVars>
          <dgm:dir/>
          <dgm:resizeHandles val="exact"/>
        </dgm:presLayoutVars>
      </dgm:prSet>
      <dgm:spPr/>
    </dgm:pt>
    <dgm:pt modelId="{EAF743D8-1E50-0240-99EC-1FB09B9C4F2B}" type="pres">
      <dgm:prSet presAssocID="{57AB5329-6058-432B-BDC3-4E1AC607440F}" presName="node" presStyleLbl="node1" presStyleIdx="0" presStyleCnt="3">
        <dgm:presLayoutVars>
          <dgm:bulletEnabled val="1"/>
        </dgm:presLayoutVars>
      </dgm:prSet>
      <dgm:spPr/>
    </dgm:pt>
    <dgm:pt modelId="{C6ECF93C-A03A-0048-B22D-3EEA86CA16A1}" type="pres">
      <dgm:prSet presAssocID="{540B95F3-814F-4141-B59E-CABEB7242CEC}" presName="sibTrans" presStyleCnt="0"/>
      <dgm:spPr/>
    </dgm:pt>
    <dgm:pt modelId="{2D7DE4C0-EB92-CB4E-82EF-C296A79BA52D}" type="pres">
      <dgm:prSet presAssocID="{63C73771-050D-4476-9543-B5B8121A2111}" presName="node" presStyleLbl="node1" presStyleIdx="1" presStyleCnt="3">
        <dgm:presLayoutVars>
          <dgm:bulletEnabled val="1"/>
        </dgm:presLayoutVars>
      </dgm:prSet>
      <dgm:spPr/>
    </dgm:pt>
    <dgm:pt modelId="{D47ED0F8-3B58-C746-8BD1-B621FBB540A8}" type="pres">
      <dgm:prSet presAssocID="{CD2FD8FE-7E81-45F2-861D-534ED7A4006C}" presName="sibTrans" presStyleCnt="0"/>
      <dgm:spPr/>
    </dgm:pt>
    <dgm:pt modelId="{CDAD4BF8-CE19-B244-A01D-CB764C3502FB}" type="pres">
      <dgm:prSet presAssocID="{A94FC872-F5DF-4038-BAA7-F647E84C5014}" presName="node" presStyleLbl="node1" presStyleIdx="2" presStyleCnt="3">
        <dgm:presLayoutVars>
          <dgm:bulletEnabled val="1"/>
        </dgm:presLayoutVars>
      </dgm:prSet>
      <dgm:spPr/>
    </dgm:pt>
  </dgm:ptLst>
  <dgm:cxnLst>
    <dgm:cxn modelId="{2322B10B-1838-6343-821D-87D38351B80F}" type="presOf" srcId="{63C73771-050D-4476-9543-B5B8121A2111}" destId="{2D7DE4C0-EB92-CB4E-82EF-C296A79BA52D}" srcOrd="0" destOrd="0" presId="urn:microsoft.com/office/officeart/2005/8/layout/default"/>
    <dgm:cxn modelId="{B0BA9419-7325-4A95-9E2D-E9850D906CAC}" srcId="{B1BE321A-EA42-49CC-9AEA-CFE6B9F6EAE8}" destId="{57AB5329-6058-432B-BDC3-4E1AC607440F}" srcOrd="0" destOrd="0" parTransId="{9DE46F3A-EF37-4CA7-9625-C4556854A484}" sibTransId="{540B95F3-814F-4141-B59E-CABEB7242CEC}"/>
    <dgm:cxn modelId="{59C1B73D-EB6B-064B-8BE5-BCC2793EAB18}" type="presOf" srcId="{57AB5329-6058-432B-BDC3-4E1AC607440F}" destId="{EAF743D8-1E50-0240-99EC-1FB09B9C4F2B}" srcOrd="0" destOrd="0" presId="urn:microsoft.com/office/officeart/2005/8/layout/default"/>
    <dgm:cxn modelId="{E9246F95-5C30-42C7-8E75-F3FEE0F6A279}" srcId="{B1BE321A-EA42-49CC-9AEA-CFE6B9F6EAE8}" destId="{A94FC872-F5DF-4038-BAA7-F647E84C5014}" srcOrd="2" destOrd="0" parTransId="{24362C87-A1C3-4105-948F-8782466421C5}" sibTransId="{C8CD23CD-66C6-49F1-B522-8D67A40D0FFD}"/>
    <dgm:cxn modelId="{A4A7ABBF-D30A-C64A-A033-24A5778C8E3A}" type="presOf" srcId="{A94FC872-F5DF-4038-BAA7-F647E84C5014}" destId="{CDAD4BF8-CE19-B244-A01D-CB764C3502FB}" srcOrd="0" destOrd="0" presId="urn:microsoft.com/office/officeart/2005/8/layout/default"/>
    <dgm:cxn modelId="{8F31C6DC-0BBD-EB46-A54F-1F166CFAEA19}" type="presOf" srcId="{B1BE321A-EA42-49CC-9AEA-CFE6B9F6EAE8}" destId="{6A1E59C6-4FD5-8A40-8DF1-4ECF3E5065DF}" srcOrd="0" destOrd="0" presId="urn:microsoft.com/office/officeart/2005/8/layout/default"/>
    <dgm:cxn modelId="{E5C9FFF7-3303-4B56-8073-849F7A3864C5}" srcId="{B1BE321A-EA42-49CC-9AEA-CFE6B9F6EAE8}" destId="{63C73771-050D-4476-9543-B5B8121A2111}" srcOrd="1" destOrd="0" parTransId="{1663F413-061A-41E1-AF78-2B07B05AFD0A}" sibTransId="{CD2FD8FE-7E81-45F2-861D-534ED7A4006C}"/>
    <dgm:cxn modelId="{01E4E22D-EC17-BD49-841B-5B02CC733A4C}" type="presParOf" srcId="{6A1E59C6-4FD5-8A40-8DF1-4ECF3E5065DF}" destId="{EAF743D8-1E50-0240-99EC-1FB09B9C4F2B}" srcOrd="0" destOrd="0" presId="urn:microsoft.com/office/officeart/2005/8/layout/default"/>
    <dgm:cxn modelId="{DB9A0A43-EF28-E245-9FC6-05B98CC4FB85}" type="presParOf" srcId="{6A1E59C6-4FD5-8A40-8DF1-4ECF3E5065DF}" destId="{C6ECF93C-A03A-0048-B22D-3EEA86CA16A1}" srcOrd="1" destOrd="0" presId="urn:microsoft.com/office/officeart/2005/8/layout/default"/>
    <dgm:cxn modelId="{FF79B75E-3231-F746-8B6E-729D56CDC242}" type="presParOf" srcId="{6A1E59C6-4FD5-8A40-8DF1-4ECF3E5065DF}" destId="{2D7DE4C0-EB92-CB4E-82EF-C296A79BA52D}" srcOrd="2" destOrd="0" presId="urn:microsoft.com/office/officeart/2005/8/layout/default"/>
    <dgm:cxn modelId="{D8EA8F43-8EBF-3141-987A-F0EE9468F6F5}" type="presParOf" srcId="{6A1E59C6-4FD5-8A40-8DF1-4ECF3E5065DF}" destId="{D47ED0F8-3B58-C746-8BD1-B621FBB540A8}" srcOrd="3" destOrd="0" presId="urn:microsoft.com/office/officeart/2005/8/layout/default"/>
    <dgm:cxn modelId="{8E8D342F-FDC5-B346-A4D4-C5173734AFE2}" type="presParOf" srcId="{6A1E59C6-4FD5-8A40-8DF1-4ECF3E5065DF}" destId="{CDAD4BF8-CE19-B244-A01D-CB764C3502F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4336934-5AAB-4FF2-AE79-0DBFB704900C}" type="doc">
      <dgm:prSet loTypeId="urn:microsoft.com/office/officeart/2008/layout/LinedList" loCatId="list" qsTypeId="urn:microsoft.com/office/officeart/2005/8/quickstyle/simple1" qsCatId="simple" csTypeId="urn:microsoft.com/office/officeart/2005/8/colors/accent0_1" csCatId="mainScheme" phldr="1"/>
      <dgm:spPr/>
      <dgm:t>
        <a:bodyPr/>
        <a:lstStyle/>
        <a:p>
          <a:endParaRPr lang="en-US"/>
        </a:p>
      </dgm:t>
    </dgm:pt>
    <dgm:pt modelId="{F7A0AC2B-7A15-41B1-8FD0-1F12DE431EDC}">
      <dgm:prSet/>
      <dgm:spPr/>
      <dgm:t>
        <a:bodyPr/>
        <a:lstStyle/>
        <a:p>
          <a:r>
            <a:rPr lang="en-GB" b="1" baseline="0" dirty="0"/>
            <a:t>Illogical </a:t>
          </a:r>
          <a:r>
            <a:rPr lang="en-GB" baseline="0" dirty="0"/>
            <a:t>– buying pet restricted to persons over age of 12, can’t work legally until aged 13, cannot leave school until 16, cannot legally claim benefits or consent to sex until age 16.</a:t>
          </a:r>
          <a:endParaRPr lang="en-US" dirty="0"/>
        </a:p>
      </dgm:t>
    </dgm:pt>
    <dgm:pt modelId="{3C1A4460-26DC-4352-9BFE-05B5E4D4712F}" type="parTrans" cxnId="{99A736B1-9A44-4A1B-8C9C-FCA3E27534DC}">
      <dgm:prSet/>
      <dgm:spPr/>
      <dgm:t>
        <a:bodyPr/>
        <a:lstStyle/>
        <a:p>
          <a:endParaRPr lang="en-US"/>
        </a:p>
      </dgm:t>
    </dgm:pt>
    <dgm:pt modelId="{0918301D-75B4-41EF-8367-4B3D96B6451E}" type="sibTrans" cxnId="{99A736B1-9A44-4A1B-8C9C-FCA3E27534DC}">
      <dgm:prSet/>
      <dgm:spPr/>
      <dgm:t>
        <a:bodyPr/>
        <a:lstStyle/>
        <a:p>
          <a:endParaRPr lang="en-US"/>
        </a:p>
      </dgm:t>
    </dgm:pt>
    <dgm:pt modelId="{5E598A76-4C1B-4FA8-81C3-343C5D21ECC9}">
      <dgm:prSet/>
      <dgm:spPr/>
      <dgm:t>
        <a:bodyPr/>
        <a:lstStyle/>
        <a:p>
          <a:r>
            <a:rPr lang="en-GB" b="1" baseline="0" dirty="0"/>
            <a:t>Unnecessary </a:t>
          </a:r>
          <a:r>
            <a:rPr lang="en-GB" baseline="0" dirty="0"/>
            <a:t>– prosecution of children has no beneficial effect on recidivism. </a:t>
          </a:r>
          <a:endParaRPr lang="en-US" dirty="0"/>
        </a:p>
      </dgm:t>
    </dgm:pt>
    <dgm:pt modelId="{8B7DB1E6-B67C-4FE6-A37A-14B6CEB29984}" type="parTrans" cxnId="{9E823F7E-5DB5-4BB0-BA0F-D2FA6C2C6A42}">
      <dgm:prSet/>
      <dgm:spPr/>
      <dgm:t>
        <a:bodyPr/>
        <a:lstStyle/>
        <a:p>
          <a:endParaRPr lang="en-US"/>
        </a:p>
      </dgm:t>
    </dgm:pt>
    <dgm:pt modelId="{DCED0E77-03A5-45EB-9275-20365CE8752E}" type="sibTrans" cxnId="{9E823F7E-5DB5-4BB0-BA0F-D2FA6C2C6A42}">
      <dgm:prSet/>
      <dgm:spPr/>
      <dgm:t>
        <a:bodyPr/>
        <a:lstStyle/>
        <a:p>
          <a:endParaRPr lang="en-US"/>
        </a:p>
      </dgm:t>
    </dgm:pt>
    <dgm:pt modelId="{1B49A291-F54C-4AA4-AF59-7CAF212A7CF1}">
      <dgm:prSet/>
      <dgm:spPr/>
      <dgm:t>
        <a:bodyPr/>
        <a:lstStyle/>
        <a:p>
          <a:r>
            <a:rPr lang="en-GB" b="1" baseline="0"/>
            <a:t>Harmful </a:t>
          </a:r>
          <a:r>
            <a:rPr lang="en-GB" baseline="0"/>
            <a:t>- Contact with the youth justice system reduces the likelihood that children will complete school and obtain educational qualifications. Impact on future employement.</a:t>
          </a:r>
          <a:endParaRPr lang="en-US"/>
        </a:p>
      </dgm:t>
    </dgm:pt>
    <dgm:pt modelId="{CBF2F5D8-6936-4E39-85FD-236070E7BC28}" type="parTrans" cxnId="{0F53B476-0691-4EF5-8299-C6C1D09FC0DF}">
      <dgm:prSet/>
      <dgm:spPr/>
      <dgm:t>
        <a:bodyPr/>
        <a:lstStyle/>
        <a:p>
          <a:endParaRPr lang="en-US"/>
        </a:p>
      </dgm:t>
    </dgm:pt>
    <dgm:pt modelId="{711AE06B-85EB-4EE5-9ED4-28F57BB7D020}" type="sibTrans" cxnId="{0F53B476-0691-4EF5-8299-C6C1D09FC0DF}">
      <dgm:prSet/>
      <dgm:spPr/>
      <dgm:t>
        <a:bodyPr/>
        <a:lstStyle/>
        <a:p>
          <a:endParaRPr lang="en-US"/>
        </a:p>
      </dgm:t>
    </dgm:pt>
    <dgm:pt modelId="{51273A04-8DAB-FE48-88CC-A5BA991D8405}" type="pres">
      <dgm:prSet presAssocID="{24336934-5AAB-4FF2-AE79-0DBFB704900C}" presName="vert0" presStyleCnt="0">
        <dgm:presLayoutVars>
          <dgm:dir/>
          <dgm:animOne val="branch"/>
          <dgm:animLvl val="lvl"/>
        </dgm:presLayoutVars>
      </dgm:prSet>
      <dgm:spPr/>
    </dgm:pt>
    <dgm:pt modelId="{E88FA4F9-A31B-584C-891A-B0DE20BA2651}" type="pres">
      <dgm:prSet presAssocID="{F7A0AC2B-7A15-41B1-8FD0-1F12DE431EDC}" presName="thickLine" presStyleLbl="alignNode1" presStyleIdx="0" presStyleCnt="3"/>
      <dgm:spPr/>
    </dgm:pt>
    <dgm:pt modelId="{345C1F45-52A4-B247-9CA5-F13ADC3229FB}" type="pres">
      <dgm:prSet presAssocID="{F7A0AC2B-7A15-41B1-8FD0-1F12DE431EDC}" presName="horz1" presStyleCnt="0"/>
      <dgm:spPr/>
    </dgm:pt>
    <dgm:pt modelId="{EA187741-4197-834D-AA07-CB51B93E9C2B}" type="pres">
      <dgm:prSet presAssocID="{F7A0AC2B-7A15-41B1-8FD0-1F12DE431EDC}" presName="tx1" presStyleLbl="revTx" presStyleIdx="0" presStyleCnt="3"/>
      <dgm:spPr/>
    </dgm:pt>
    <dgm:pt modelId="{4B2ECA81-0637-D94D-BFE6-BFF20203810A}" type="pres">
      <dgm:prSet presAssocID="{F7A0AC2B-7A15-41B1-8FD0-1F12DE431EDC}" presName="vert1" presStyleCnt="0"/>
      <dgm:spPr/>
    </dgm:pt>
    <dgm:pt modelId="{E3E90FA6-B4AD-C341-942F-C17AEAC677E8}" type="pres">
      <dgm:prSet presAssocID="{5E598A76-4C1B-4FA8-81C3-343C5D21ECC9}" presName="thickLine" presStyleLbl="alignNode1" presStyleIdx="1" presStyleCnt="3"/>
      <dgm:spPr/>
    </dgm:pt>
    <dgm:pt modelId="{05FB2552-63E8-3547-9E27-F05C78121C80}" type="pres">
      <dgm:prSet presAssocID="{5E598A76-4C1B-4FA8-81C3-343C5D21ECC9}" presName="horz1" presStyleCnt="0"/>
      <dgm:spPr/>
    </dgm:pt>
    <dgm:pt modelId="{A16E1635-B182-7149-81C4-BEECDD670B89}" type="pres">
      <dgm:prSet presAssocID="{5E598A76-4C1B-4FA8-81C3-343C5D21ECC9}" presName="tx1" presStyleLbl="revTx" presStyleIdx="1" presStyleCnt="3" custScaleY="58083"/>
      <dgm:spPr/>
    </dgm:pt>
    <dgm:pt modelId="{C32AFA3D-5E64-5F41-80A9-238D9125E97A}" type="pres">
      <dgm:prSet presAssocID="{5E598A76-4C1B-4FA8-81C3-343C5D21ECC9}" presName="vert1" presStyleCnt="0"/>
      <dgm:spPr/>
    </dgm:pt>
    <dgm:pt modelId="{819634A9-AB48-944C-B747-91840377EFA2}" type="pres">
      <dgm:prSet presAssocID="{1B49A291-F54C-4AA4-AF59-7CAF212A7CF1}" presName="thickLine" presStyleLbl="alignNode1" presStyleIdx="2" presStyleCnt="3"/>
      <dgm:spPr/>
    </dgm:pt>
    <dgm:pt modelId="{4058E40C-26E2-B649-A286-BC12BF73D99B}" type="pres">
      <dgm:prSet presAssocID="{1B49A291-F54C-4AA4-AF59-7CAF212A7CF1}" presName="horz1" presStyleCnt="0"/>
      <dgm:spPr/>
    </dgm:pt>
    <dgm:pt modelId="{851B4381-38F5-5C45-8C71-E3B23832B603}" type="pres">
      <dgm:prSet presAssocID="{1B49A291-F54C-4AA4-AF59-7CAF212A7CF1}" presName="tx1" presStyleLbl="revTx" presStyleIdx="2" presStyleCnt="3"/>
      <dgm:spPr/>
    </dgm:pt>
    <dgm:pt modelId="{700B8BA8-3CCA-CD40-A22D-7214DFAAA5CD}" type="pres">
      <dgm:prSet presAssocID="{1B49A291-F54C-4AA4-AF59-7CAF212A7CF1}" presName="vert1" presStyleCnt="0"/>
      <dgm:spPr/>
    </dgm:pt>
  </dgm:ptLst>
  <dgm:cxnLst>
    <dgm:cxn modelId="{9FAF4E09-EC1C-0D41-AFE0-FD3B15BAEB1E}" type="presOf" srcId="{1B49A291-F54C-4AA4-AF59-7CAF212A7CF1}" destId="{851B4381-38F5-5C45-8C71-E3B23832B603}" srcOrd="0" destOrd="0" presId="urn:microsoft.com/office/officeart/2008/layout/LinedList"/>
    <dgm:cxn modelId="{84C3B22C-3B2D-5941-BADE-1A4B2481B64A}" type="presOf" srcId="{5E598A76-4C1B-4FA8-81C3-343C5D21ECC9}" destId="{A16E1635-B182-7149-81C4-BEECDD670B89}" srcOrd="0" destOrd="0" presId="urn:microsoft.com/office/officeart/2008/layout/LinedList"/>
    <dgm:cxn modelId="{642B2D65-91D2-4D42-B21C-E852F95A8620}" type="presOf" srcId="{24336934-5AAB-4FF2-AE79-0DBFB704900C}" destId="{51273A04-8DAB-FE48-88CC-A5BA991D8405}" srcOrd="0" destOrd="0" presId="urn:microsoft.com/office/officeart/2008/layout/LinedList"/>
    <dgm:cxn modelId="{0F53B476-0691-4EF5-8299-C6C1D09FC0DF}" srcId="{24336934-5AAB-4FF2-AE79-0DBFB704900C}" destId="{1B49A291-F54C-4AA4-AF59-7CAF212A7CF1}" srcOrd="2" destOrd="0" parTransId="{CBF2F5D8-6936-4E39-85FD-236070E7BC28}" sibTransId="{711AE06B-85EB-4EE5-9ED4-28F57BB7D020}"/>
    <dgm:cxn modelId="{9E823F7E-5DB5-4BB0-BA0F-D2FA6C2C6A42}" srcId="{24336934-5AAB-4FF2-AE79-0DBFB704900C}" destId="{5E598A76-4C1B-4FA8-81C3-343C5D21ECC9}" srcOrd="1" destOrd="0" parTransId="{8B7DB1E6-B67C-4FE6-A37A-14B6CEB29984}" sibTransId="{DCED0E77-03A5-45EB-9275-20365CE8752E}"/>
    <dgm:cxn modelId="{99A736B1-9A44-4A1B-8C9C-FCA3E27534DC}" srcId="{24336934-5AAB-4FF2-AE79-0DBFB704900C}" destId="{F7A0AC2B-7A15-41B1-8FD0-1F12DE431EDC}" srcOrd="0" destOrd="0" parTransId="{3C1A4460-26DC-4352-9BFE-05B5E4D4712F}" sibTransId="{0918301D-75B4-41EF-8367-4B3D96B6451E}"/>
    <dgm:cxn modelId="{7BF3C9DD-F65E-B34D-A5B2-ED4938BD9281}" type="presOf" srcId="{F7A0AC2B-7A15-41B1-8FD0-1F12DE431EDC}" destId="{EA187741-4197-834D-AA07-CB51B93E9C2B}" srcOrd="0" destOrd="0" presId="urn:microsoft.com/office/officeart/2008/layout/LinedList"/>
    <dgm:cxn modelId="{B5C5D317-F2DA-374B-8DFA-D2B4DCE68D25}" type="presParOf" srcId="{51273A04-8DAB-FE48-88CC-A5BA991D8405}" destId="{E88FA4F9-A31B-584C-891A-B0DE20BA2651}" srcOrd="0" destOrd="0" presId="urn:microsoft.com/office/officeart/2008/layout/LinedList"/>
    <dgm:cxn modelId="{515FB7E7-B068-4D47-8041-69E9D8F4B4DC}" type="presParOf" srcId="{51273A04-8DAB-FE48-88CC-A5BA991D8405}" destId="{345C1F45-52A4-B247-9CA5-F13ADC3229FB}" srcOrd="1" destOrd="0" presId="urn:microsoft.com/office/officeart/2008/layout/LinedList"/>
    <dgm:cxn modelId="{1DC69581-CD66-134D-A335-559BF86BD419}" type="presParOf" srcId="{345C1F45-52A4-B247-9CA5-F13ADC3229FB}" destId="{EA187741-4197-834D-AA07-CB51B93E9C2B}" srcOrd="0" destOrd="0" presId="urn:microsoft.com/office/officeart/2008/layout/LinedList"/>
    <dgm:cxn modelId="{59AFB4C1-5022-9747-BEB8-047FF792C682}" type="presParOf" srcId="{345C1F45-52A4-B247-9CA5-F13ADC3229FB}" destId="{4B2ECA81-0637-D94D-BFE6-BFF20203810A}" srcOrd="1" destOrd="0" presId="urn:microsoft.com/office/officeart/2008/layout/LinedList"/>
    <dgm:cxn modelId="{D4AF67C0-965C-184F-A96A-578A187744A6}" type="presParOf" srcId="{51273A04-8DAB-FE48-88CC-A5BA991D8405}" destId="{E3E90FA6-B4AD-C341-942F-C17AEAC677E8}" srcOrd="2" destOrd="0" presId="urn:microsoft.com/office/officeart/2008/layout/LinedList"/>
    <dgm:cxn modelId="{51D34E0E-9F40-E444-8F5E-65887FB1798E}" type="presParOf" srcId="{51273A04-8DAB-FE48-88CC-A5BA991D8405}" destId="{05FB2552-63E8-3547-9E27-F05C78121C80}" srcOrd="3" destOrd="0" presId="urn:microsoft.com/office/officeart/2008/layout/LinedList"/>
    <dgm:cxn modelId="{74C4CE24-23B7-BB40-8499-61CE5621F564}" type="presParOf" srcId="{05FB2552-63E8-3547-9E27-F05C78121C80}" destId="{A16E1635-B182-7149-81C4-BEECDD670B89}" srcOrd="0" destOrd="0" presId="urn:microsoft.com/office/officeart/2008/layout/LinedList"/>
    <dgm:cxn modelId="{524AD403-0792-7449-B681-91E9A765E0B0}" type="presParOf" srcId="{05FB2552-63E8-3547-9E27-F05C78121C80}" destId="{C32AFA3D-5E64-5F41-80A9-238D9125E97A}" srcOrd="1" destOrd="0" presId="urn:microsoft.com/office/officeart/2008/layout/LinedList"/>
    <dgm:cxn modelId="{89124C97-AF90-DB4C-B4E1-3B2D75628A63}" type="presParOf" srcId="{51273A04-8DAB-FE48-88CC-A5BA991D8405}" destId="{819634A9-AB48-944C-B747-91840377EFA2}" srcOrd="4" destOrd="0" presId="urn:microsoft.com/office/officeart/2008/layout/LinedList"/>
    <dgm:cxn modelId="{91B3CBEB-AC7F-B642-A394-919A3A85D010}" type="presParOf" srcId="{51273A04-8DAB-FE48-88CC-A5BA991D8405}" destId="{4058E40C-26E2-B649-A286-BC12BF73D99B}" srcOrd="5" destOrd="0" presId="urn:microsoft.com/office/officeart/2008/layout/LinedList"/>
    <dgm:cxn modelId="{D93BB88D-7680-9F40-8D84-60E9051CD2E9}" type="presParOf" srcId="{4058E40C-26E2-B649-A286-BC12BF73D99B}" destId="{851B4381-38F5-5C45-8C71-E3B23832B603}" srcOrd="0" destOrd="0" presId="urn:microsoft.com/office/officeart/2008/layout/LinedList"/>
    <dgm:cxn modelId="{ED5655BF-0D5A-B441-9E73-217ABEA2749D}" type="presParOf" srcId="{4058E40C-26E2-B649-A286-BC12BF73D99B}" destId="{700B8BA8-3CCA-CD40-A22D-7214DFAAA5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C67D4AB-777B-4EDF-BC35-4330E3826F9A}"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US"/>
        </a:p>
      </dgm:t>
    </dgm:pt>
    <dgm:pt modelId="{96327B70-D568-4741-A0D9-0C18A8E8704E}">
      <dgm:prSet/>
      <dgm:spPr/>
      <dgm:t>
        <a:bodyPr/>
        <a:lstStyle/>
        <a:p>
          <a:r>
            <a:rPr lang="en-GB" u="none" baseline="0" dirty="0"/>
            <a:t>Looked</a:t>
          </a:r>
          <a:r>
            <a:rPr lang="en-GB" baseline="0" dirty="0"/>
            <a:t> </a:t>
          </a:r>
          <a:endParaRPr lang="en-US" dirty="0"/>
        </a:p>
      </dgm:t>
    </dgm:pt>
    <dgm:pt modelId="{A1410978-1557-49BC-BA6F-BB04D845A553}" type="parTrans" cxnId="{85964C8F-448F-4E81-BB4D-C7F22529EE9B}">
      <dgm:prSet/>
      <dgm:spPr/>
      <dgm:t>
        <a:bodyPr/>
        <a:lstStyle/>
        <a:p>
          <a:endParaRPr lang="en-US"/>
        </a:p>
      </dgm:t>
    </dgm:pt>
    <dgm:pt modelId="{793EB96B-AB3C-4E23-9E84-42A4AF5FEDAD}" type="sibTrans" cxnId="{85964C8F-448F-4E81-BB4D-C7F22529EE9B}">
      <dgm:prSet/>
      <dgm:spPr/>
      <dgm:t>
        <a:bodyPr/>
        <a:lstStyle/>
        <a:p>
          <a:endParaRPr lang="en-US"/>
        </a:p>
      </dgm:t>
    </dgm:pt>
    <dgm:pt modelId="{0AF4A429-9506-4953-BEF3-80C26F93715E}">
      <dgm:prSet/>
      <dgm:spPr/>
      <dgm:t>
        <a:bodyPr/>
        <a:lstStyle/>
        <a:p>
          <a:r>
            <a:rPr lang="en-GB" baseline="0" dirty="0"/>
            <a:t> Established</a:t>
          </a:r>
          <a:endParaRPr lang="en-US" dirty="0"/>
        </a:p>
      </dgm:t>
    </dgm:pt>
    <dgm:pt modelId="{9F89837F-33A4-4B25-9DAB-DCCCD4B785F5}" type="parTrans" cxnId="{CC850FDA-AE73-43A8-9E63-73BEA66925A5}">
      <dgm:prSet/>
      <dgm:spPr/>
      <dgm:t>
        <a:bodyPr/>
        <a:lstStyle/>
        <a:p>
          <a:endParaRPr lang="en-US"/>
        </a:p>
      </dgm:t>
    </dgm:pt>
    <dgm:pt modelId="{FCD80A1B-98DA-49E9-9154-5CF1B8DFB92A}" type="sibTrans" cxnId="{CC850FDA-AE73-43A8-9E63-73BEA66925A5}">
      <dgm:prSet/>
      <dgm:spPr/>
      <dgm:t>
        <a:bodyPr/>
        <a:lstStyle/>
        <a:p>
          <a:endParaRPr lang="en-US"/>
        </a:p>
      </dgm:t>
    </dgm:pt>
    <dgm:pt modelId="{8A1BD18A-0CDF-4F77-AF0E-0DA09A532908}">
      <dgm:prSet/>
      <dgm:spPr/>
      <dgm:t>
        <a:bodyPr/>
        <a:lstStyle/>
        <a:p>
          <a:r>
            <a:rPr lang="en-GB" baseline="0" dirty="0"/>
            <a:t>Identified</a:t>
          </a:r>
          <a:endParaRPr lang="en-US" dirty="0"/>
        </a:p>
      </dgm:t>
    </dgm:pt>
    <dgm:pt modelId="{ECD66351-FEC8-4736-B349-AEDA0238803F}" type="parTrans" cxnId="{8207437E-3853-4DE8-B4FA-34DAEC17359F}">
      <dgm:prSet/>
      <dgm:spPr/>
      <dgm:t>
        <a:bodyPr/>
        <a:lstStyle/>
        <a:p>
          <a:endParaRPr lang="en-US"/>
        </a:p>
      </dgm:t>
    </dgm:pt>
    <dgm:pt modelId="{A125CFFC-A603-452A-8D66-1AE21B925EEF}" type="sibTrans" cxnId="{8207437E-3853-4DE8-B4FA-34DAEC17359F}">
      <dgm:prSet/>
      <dgm:spPr/>
      <dgm:t>
        <a:bodyPr/>
        <a:lstStyle/>
        <a:p>
          <a:endParaRPr lang="en-US"/>
        </a:p>
      </dgm:t>
    </dgm:pt>
    <dgm:pt modelId="{690B8CD9-17B2-4B01-8161-9E49912ACCF0}">
      <dgm:prSet/>
      <dgm:spPr/>
      <dgm:t>
        <a:bodyPr/>
        <a:lstStyle/>
        <a:p>
          <a:r>
            <a:rPr lang="en-GB" baseline="0" dirty="0"/>
            <a:t>Enquired </a:t>
          </a:r>
          <a:r>
            <a:rPr lang="en-GB" i="1" baseline="0" dirty="0"/>
            <a:t> </a:t>
          </a:r>
          <a:endParaRPr lang="en-US" dirty="0"/>
        </a:p>
      </dgm:t>
    </dgm:pt>
    <dgm:pt modelId="{2B1CA48E-5567-43E4-B7A3-D70CC6B38E70}" type="parTrans" cxnId="{87C99C51-3ED1-4AF4-A9A1-EB562525FF7B}">
      <dgm:prSet/>
      <dgm:spPr/>
      <dgm:t>
        <a:bodyPr/>
        <a:lstStyle/>
        <a:p>
          <a:endParaRPr lang="en-US"/>
        </a:p>
      </dgm:t>
    </dgm:pt>
    <dgm:pt modelId="{B65F8D4F-3C0C-4886-8387-A313C2E3CFCA}" type="sibTrans" cxnId="{87C99C51-3ED1-4AF4-A9A1-EB562525FF7B}">
      <dgm:prSet/>
      <dgm:spPr/>
      <dgm:t>
        <a:bodyPr/>
        <a:lstStyle/>
        <a:p>
          <a:endParaRPr lang="en-US"/>
        </a:p>
      </dgm:t>
    </dgm:pt>
    <dgm:pt modelId="{386DD745-36CB-4B17-A4FA-C914CDA6AE50}">
      <dgm:prSet/>
      <dgm:spPr/>
      <dgm:t>
        <a:bodyPr/>
        <a:lstStyle/>
        <a:p>
          <a:r>
            <a:rPr lang="en-GB" baseline="0" dirty="0"/>
            <a:t> Distinguished</a:t>
          </a:r>
          <a:endParaRPr lang="en-US" dirty="0"/>
        </a:p>
      </dgm:t>
    </dgm:pt>
    <dgm:pt modelId="{7CFBB16E-7C16-465B-B8FF-D50438D39549}" type="parTrans" cxnId="{465C0E5A-C4CB-4AB6-9BA0-8C43A06A73F3}">
      <dgm:prSet/>
      <dgm:spPr/>
      <dgm:t>
        <a:bodyPr/>
        <a:lstStyle/>
        <a:p>
          <a:endParaRPr lang="en-US"/>
        </a:p>
      </dgm:t>
    </dgm:pt>
    <dgm:pt modelId="{8B577C8C-6E0B-41CB-B131-4EB067F24A4A}" type="sibTrans" cxnId="{465C0E5A-C4CB-4AB6-9BA0-8C43A06A73F3}">
      <dgm:prSet/>
      <dgm:spPr/>
      <dgm:t>
        <a:bodyPr/>
        <a:lstStyle/>
        <a:p>
          <a:endParaRPr lang="en-US"/>
        </a:p>
      </dgm:t>
    </dgm:pt>
    <dgm:pt modelId="{4D595F22-048B-4E20-B5EE-2249DD74A8B2}">
      <dgm:prSet/>
      <dgm:spPr/>
      <dgm:t>
        <a:bodyPr/>
        <a:lstStyle/>
        <a:p>
          <a:r>
            <a:rPr lang="en-GB" baseline="0" dirty="0"/>
            <a:t>Examined</a:t>
          </a:r>
          <a:endParaRPr lang="en-US" dirty="0"/>
        </a:p>
      </dgm:t>
    </dgm:pt>
    <dgm:pt modelId="{C98B3B62-E605-4231-98EC-07B48C30B66B}" type="parTrans" cxnId="{4EA47813-4B47-49B7-8C45-DD66FCFDD67B}">
      <dgm:prSet/>
      <dgm:spPr/>
      <dgm:t>
        <a:bodyPr/>
        <a:lstStyle/>
        <a:p>
          <a:endParaRPr lang="en-US"/>
        </a:p>
      </dgm:t>
    </dgm:pt>
    <dgm:pt modelId="{D9AF4A87-BB70-4EF2-AE07-DB6B87AF2B3C}" type="sibTrans" cxnId="{4EA47813-4B47-49B7-8C45-DD66FCFDD67B}">
      <dgm:prSet/>
      <dgm:spPr/>
      <dgm:t>
        <a:bodyPr/>
        <a:lstStyle/>
        <a:p>
          <a:endParaRPr lang="en-US"/>
        </a:p>
      </dgm:t>
    </dgm:pt>
    <dgm:pt modelId="{4D6C36BD-E6A2-3244-B04E-CB641A36B906}">
      <dgm:prSet/>
      <dgm:spPr/>
      <dgm:t>
        <a:bodyPr/>
        <a:lstStyle/>
        <a:p>
          <a:pPr>
            <a:buNone/>
          </a:pPr>
          <a:r>
            <a:rPr lang="en-GB" i="1" baseline="0" dirty="0"/>
            <a:t>at the history of youth justice.</a:t>
          </a:r>
          <a:endParaRPr lang="en-GB" dirty="0"/>
        </a:p>
      </dgm:t>
    </dgm:pt>
    <dgm:pt modelId="{A7E777F2-95B9-594B-AAC4-F227F4047E02}" type="parTrans" cxnId="{3449134E-6F0A-F24B-8DFC-AB2F4BDA0A74}">
      <dgm:prSet/>
      <dgm:spPr/>
      <dgm:t>
        <a:bodyPr/>
        <a:lstStyle/>
        <a:p>
          <a:endParaRPr lang="en-GB"/>
        </a:p>
      </dgm:t>
    </dgm:pt>
    <dgm:pt modelId="{CFCDF34D-5B88-4847-B3BE-6A94D10F6EEA}" type="sibTrans" cxnId="{3449134E-6F0A-F24B-8DFC-AB2F4BDA0A74}">
      <dgm:prSet/>
      <dgm:spPr/>
      <dgm:t>
        <a:bodyPr/>
        <a:lstStyle/>
        <a:p>
          <a:endParaRPr lang="en-GB"/>
        </a:p>
      </dgm:t>
    </dgm:pt>
    <dgm:pt modelId="{F92DB748-F464-2D4D-960B-ED002F4A970C}">
      <dgm:prSet/>
      <dgm:spPr/>
      <dgm:t>
        <a:bodyPr/>
        <a:lstStyle/>
        <a:p>
          <a:pPr>
            <a:buNone/>
          </a:pPr>
          <a:r>
            <a:rPr lang="en-GB" i="1" baseline="0" dirty="0"/>
            <a:t>how the 1998 Crime and Disorder Act changed youth justice.</a:t>
          </a:r>
          <a:endParaRPr lang="en-GB" dirty="0"/>
        </a:p>
      </dgm:t>
    </dgm:pt>
    <dgm:pt modelId="{D396C40B-5169-1D42-86BF-DD7472BAC161}" type="parTrans" cxnId="{23926175-525F-1843-A1C7-0C3F40BC9540}">
      <dgm:prSet/>
      <dgm:spPr/>
      <dgm:t>
        <a:bodyPr/>
        <a:lstStyle/>
        <a:p>
          <a:endParaRPr lang="en-GB"/>
        </a:p>
      </dgm:t>
    </dgm:pt>
    <dgm:pt modelId="{FC57B374-D7FB-744F-8730-CAADA4492219}" type="sibTrans" cxnId="{23926175-525F-1843-A1C7-0C3F40BC9540}">
      <dgm:prSet/>
      <dgm:spPr/>
      <dgm:t>
        <a:bodyPr/>
        <a:lstStyle/>
        <a:p>
          <a:endParaRPr lang="en-GB"/>
        </a:p>
      </dgm:t>
    </dgm:pt>
    <dgm:pt modelId="{1B0E3280-D28C-6C45-B80A-67038482E51B}">
      <dgm:prSet/>
      <dgm:spPr/>
      <dgm:t>
        <a:bodyPr/>
        <a:lstStyle/>
        <a:p>
          <a:pPr>
            <a:buNone/>
          </a:pPr>
          <a:r>
            <a:rPr lang="en-GB" i="1" baseline="0" dirty="0"/>
            <a:t>the changes to the youth justice system by looking at legislation put in place following the 1998 Crime and Disorder Act.</a:t>
          </a:r>
          <a:endParaRPr lang="en-GB" dirty="0"/>
        </a:p>
      </dgm:t>
    </dgm:pt>
    <dgm:pt modelId="{5811C103-E3A5-3440-9514-0649A87B51E4}" type="parTrans" cxnId="{A841F018-AF22-8D4E-8C99-8AF5ECA5BA0D}">
      <dgm:prSet/>
      <dgm:spPr/>
      <dgm:t>
        <a:bodyPr/>
        <a:lstStyle/>
        <a:p>
          <a:endParaRPr lang="en-GB"/>
        </a:p>
      </dgm:t>
    </dgm:pt>
    <dgm:pt modelId="{1A35575A-31C0-9549-A794-3480D6A4E5BD}" type="sibTrans" cxnId="{A841F018-AF22-8D4E-8C99-8AF5ECA5BA0D}">
      <dgm:prSet/>
      <dgm:spPr/>
      <dgm:t>
        <a:bodyPr/>
        <a:lstStyle/>
        <a:p>
          <a:endParaRPr lang="en-GB"/>
        </a:p>
      </dgm:t>
    </dgm:pt>
    <dgm:pt modelId="{40C370F8-A59A-8445-9266-1DAE270AB3E5}">
      <dgm:prSet/>
      <dgm:spPr/>
      <dgm:t>
        <a:bodyPr/>
        <a:lstStyle/>
        <a:p>
          <a:pPr>
            <a:buNone/>
          </a:pPr>
          <a:r>
            <a:rPr lang="en-GB" i="1" baseline="0" dirty="0"/>
            <a:t>into the arguments for raising the age of criminal responsibility before 1998.</a:t>
          </a:r>
          <a:endParaRPr lang="en-GB" dirty="0"/>
        </a:p>
      </dgm:t>
    </dgm:pt>
    <dgm:pt modelId="{DBB35222-B6C1-7341-BC27-8A57E4F3616A}" type="parTrans" cxnId="{E1221C39-96FA-7D49-9F41-8CF36FB0AC74}">
      <dgm:prSet/>
      <dgm:spPr/>
      <dgm:t>
        <a:bodyPr/>
        <a:lstStyle/>
        <a:p>
          <a:endParaRPr lang="en-GB"/>
        </a:p>
      </dgm:t>
    </dgm:pt>
    <dgm:pt modelId="{B3B0D22C-5B4E-7048-96F0-C3D4FAC366A6}" type="sibTrans" cxnId="{E1221C39-96FA-7D49-9F41-8CF36FB0AC74}">
      <dgm:prSet/>
      <dgm:spPr/>
      <dgm:t>
        <a:bodyPr/>
        <a:lstStyle/>
        <a:p>
          <a:endParaRPr lang="en-GB"/>
        </a:p>
      </dgm:t>
    </dgm:pt>
    <dgm:pt modelId="{D93CD3FC-B4B4-DB4B-9A32-E5C2F97AA576}">
      <dgm:prSet/>
      <dgm:spPr/>
      <dgm:t>
        <a:bodyPr/>
        <a:lstStyle/>
        <a:p>
          <a:pPr>
            <a:buNone/>
          </a:pPr>
          <a:r>
            <a:rPr lang="en-GB" i="1" baseline="0" dirty="0"/>
            <a:t>the age of criminal responsibility in England and Wales and the impact the 1998 Crime and Disorder Act had.</a:t>
          </a:r>
          <a:endParaRPr lang="en-GB" dirty="0"/>
        </a:p>
      </dgm:t>
    </dgm:pt>
    <dgm:pt modelId="{20EEFED0-5A8E-B145-A8BE-4E3190F570B6}" type="parTrans" cxnId="{A3E83F13-BFA0-1242-B187-98C99FEB7709}">
      <dgm:prSet/>
      <dgm:spPr/>
      <dgm:t>
        <a:bodyPr/>
        <a:lstStyle/>
        <a:p>
          <a:endParaRPr lang="en-GB"/>
        </a:p>
      </dgm:t>
    </dgm:pt>
    <dgm:pt modelId="{B39095D7-DF40-5847-8387-CEA01EA76092}" type="sibTrans" cxnId="{A3E83F13-BFA0-1242-B187-98C99FEB7709}">
      <dgm:prSet/>
      <dgm:spPr/>
      <dgm:t>
        <a:bodyPr/>
        <a:lstStyle/>
        <a:p>
          <a:endParaRPr lang="en-GB"/>
        </a:p>
      </dgm:t>
    </dgm:pt>
    <dgm:pt modelId="{4D9F2698-206B-3141-A089-5891742AEFC7}">
      <dgm:prSet/>
      <dgm:spPr/>
      <dgm:t>
        <a:bodyPr/>
        <a:lstStyle/>
        <a:p>
          <a:pPr>
            <a:buNone/>
          </a:pPr>
          <a:r>
            <a:rPr lang="en-GB" i="1" baseline="0" dirty="0"/>
            <a:t>the arguments for raising the age of criminal responsibility in England and Wales</a:t>
          </a:r>
          <a:endParaRPr lang="en-GB" dirty="0"/>
        </a:p>
      </dgm:t>
    </dgm:pt>
    <dgm:pt modelId="{89569DB4-06EC-024B-8FC7-F27D409F081B}" type="parTrans" cxnId="{03FB27E5-8470-7945-9B4F-EDAC98D6EDCE}">
      <dgm:prSet/>
      <dgm:spPr/>
      <dgm:t>
        <a:bodyPr/>
        <a:lstStyle/>
        <a:p>
          <a:endParaRPr lang="en-GB"/>
        </a:p>
      </dgm:t>
    </dgm:pt>
    <dgm:pt modelId="{0519768C-7738-C641-B46F-CE500D1E19EB}" type="sibTrans" cxnId="{03FB27E5-8470-7945-9B4F-EDAC98D6EDCE}">
      <dgm:prSet/>
      <dgm:spPr/>
      <dgm:t>
        <a:bodyPr/>
        <a:lstStyle/>
        <a:p>
          <a:endParaRPr lang="en-GB"/>
        </a:p>
      </dgm:t>
    </dgm:pt>
    <dgm:pt modelId="{8CEFC358-5DD5-804F-A0EF-E6AFDC3825C8}" type="pres">
      <dgm:prSet presAssocID="{7C67D4AB-777B-4EDF-BC35-4330E3826F9A}" presName="Name0" presStyleCnt="0">
        <dgm:presLayoutVars>
          <dgm:dir/>
          <dgm:animLvl val="lvl"/>
          <dgm:resizeHandles val="exact"/>
        </dgm:presLayoutVars>
      </dgm:prSet>
      <dgm:spPr/>
    </dgm:pt>
    <dgm:pt modelId="{4C1E0FAD-6D52-4A45-9658-21C026D32A22}" type="pres">
      <dgm:prSet presAssocID="{96327B70-D568-4741-A0D9-0C18A8E8704E}" presName="composite" presStyleCnt="0"/>
      <dgm:spPr/>
    </dgm:pt>
    <dgm:pt modelId="{1CDCCC28-22C9-EF4A-8556-688F68112AAF}" type="pres">
      <dgm:prSet presAssocID="{96327B70-D568-4741-A0D9-0C18A8E8704E}" presName="parTx" presStyleLbl="alignNode1" presStyleIdx="0" presStyleCnt="6">
        <dgm:presLayoutVars>
          <dgm:chMax val="0"/>
          <dgm:chPref val="0"/>
          <dgm:bulletEnabled val="1"/>
        </dgm:presLayoutVars>
      </dgm:prSet>
      <dgm:spPr/>
    </dgm:pt>
    <dgm:pt modelId="{BFB47FA1-D0CA-7147-BD0F-19CE298A7007}" type="pres">
      <dgm:prSet presAssocID="{96327B70-D568-4741-A0D9-0C18A8E8704E}" presName="desTx" presStyleLbl="alignAccFollowNode1" presStyleIdx="0" presStyleCnt="6">
        <dgm:presLayoutVars>
          <dgm:bulletEnabled val="1"/>
        </dgm:presLayoutVars>
      </dgm:prSet>
      <dgm:spPr/>
    </dgm:pt>
    <dgm:pt modelId="{81849D78-7924-6141-B053-690129D8BBAE}" type="pres">
      <dgm:prSet presAssocID="{793EB96B-AB3C-4E23-9E84-42A4AF5FEDAD}" presName="space" presStyleCnt="0"/>
      <dgm:spPr/>
    </dgm:pt>
    <dgm:pt modelId="{DBB7560E-F75A-D843-AB9D-88213548DB27}" type="pres">
      <dgm:prSet presAssocID="{0AF4A429-9506-4953-BEF3-80C26F93715E}" presName="composite" presStyleCnt="0"/>
      <dgm:spPr/>
    </dgm:pt>
    <dgm:pt modelId="{91490146-1796-4D49-889E-23658A04140D}" type="pres">
      <dgm:prSet presAssocID="{0AF4A429-9506-4953-BEF3-80C26F93715E}" presName="parTx" presStyleLbl="alignNode1" presStyleIdx="1" presStyleCnt="6">
        <dgm:presLayoutVars>
          <dgm:chMax val="0"/>
          <dgm:chPref val="0"/>
          <dgm:bulletEnabled val="1"/>
        </dgm:presLayoutVars>
      </dgm:prSet>
      <dgm:spPr/>
    </dgm:pt>
    <dgm:pt modelId="{F9635F04-E083-FE4E-9301-5894265207BA}" type="pres">
      <dgm:prSet presAssocID="{0AF4A429-9506-4953-BEF3-80C26F93715E}" presName="desTx" presStyleLbl="alignAccFollowNode1" presStyleIdx="1" presStyleCnt="6">
        <dgm:presLayoutVars>
          <dgm:bulletEnabled val="1"/>
        </dgm:presLayoutVars>
      </dgm:prSet>
      <dgm:spPr/>
    </dgm:pt>
    <dgm:pt modelId="{E81E8376-A628-704E-B74F-D9E4BFD98628}" type="pres">
      <dgm:prSet presAssocID="{FCD80A1B-98DA-49E9-9154-5CF1B8DFB92A}" presName="space" presStyleCnt="0"/>
      <dgm:spPr/>
    </dgm:pt>
    <dgm:pt modelId="{104FA5D5-0713-704B-A585-D91147B22690}" type="pres">
      <dgm:prSet presAssocID="{8A1BD18A-0CDF-4F77-AF0E-0DA09A532908}" presName="composite" presStyleCnt="0"/>
      <dgm:spPr/>
    </dgm:pt>
    <dgm:pt modelId="{6A470F01-8463-0242-BEE2-68D1584D2406}" type="pres">
      <dgm:prSet presAssocID="{8A1BD18A-0CDF-4F77-AF0E-0DA09A532908}" presName="parTx" presStyleLbl="alignNode1" presStyleIdx="2" presStyleCnt="6">
        <dgm:presLayoutVars>
          <dgm:chMax val="0"/>
          <dgm:chPref val="0"/>
          <dgm:bulletEnabled val="1"/>
        </dgm:presLayoutVars>
      </dgm:prSet>
      <dgm:spPr/>
    </dgm:pt>
    <dgm:pt modelId="{E698CAA7-E7FC-E044-BB19-895FED2F24C9}" type="pres">
      <dgm:prSet presAssocID="{8A1BD18A-0CDF-4F77-AF0E-0DA09A532908}" presName="desTx" presStyleLbl="alignAccFollowNode1" presStyleIdx="2" presStyleCnt="6">
        <dgm:presLayoutVars>
          <dgm:bulletEnabled val="1"/>
        </dgm:presLayoutVars>
      </dgm:prSet>
      <dgm:spPr/>
    </dgm:pt>
    <dgm:pt modelId="{4B2B139D-C8D7-EE45-82E2-528046D095C0}" type="pres">
      <dgm:prSet presAssocID="{A125CFFC-A603-452A-8D66-1AE21B925EEF}" presName="space" presStyleCnt="0"/>
      <dgm:spPr/>
    </dgm:pt>
    <dgm:pt modelId="{0875AAA1-9144-134C-A28A-ADA71015D027}" type="pres">
      <dgm:prSet presAssocID="{690B8CD9-17B2-4B01-8161-9E49912ACCF0}" presName="composite" presStyleCnt="0"/>
      <dgm:spPr/>
    </dgm:pt>
    <dgm:pt modelId="{E1F6079E-2C1D-6C46-99B0-42AE7CA47D0E}" type="pres">
      <dgm:prSet presAssocID="{690B8CD9-17B2-4B01-8161-9E49912ACCF0}" presName="parTx" presStyleLbl="alignNode1" presStyleIdx="3" presStyleCnt="6">
        <dgm:presLayoutVars>
          <dgm:chMax val="0"/>
          <dgm:chPref val="0"/>
          <dgm:bulletEnabled val="1"/>
        </dgm:presLayoutVars>
      </dgm:prSet>
      <dgm:spPr/>
    </dgm:pt>
    <dgm:pt modelId="{3F2C76BC-D1FA-2D49-A235-B63E9E8CAC52}" type="pres">
      <dgm:prSet presAssocID="{690B8CD9-17B2-4B01-8161-9E49912ACCF0}" presName="desTx" presStyleLbl="alignAccFollowNode1" presStyleIdx="3" presStyleCnt="6">
        <dgm:presLayoutVars>
          <dgm:bulletEnabled val="1"/>
        </dgm:presLayoutVars>
      </dgm:prSet>
      <dgm:spPr/>
    </dgm:pt>
    <dgm:pt modelId="{FDDFFC58-7103-244E-ACD5-C7D530FF757C}" type="pres">
      <dgm:prSet presAssocID="{B65F8D4F-3C0C-4886-8387-A313C2E3CFCA}" presName="space" presStyleCnt="0"/>
      <dgm:spPr/>
    </dgm:pt>
    <dgm:pt modelId="{ECF6DD5A-A1BC-3945-8ACC-E6DAF0BB32F5}" type="pres">
      <dgm:prSet presAssocID="{386DD745-36CB-4B17-A4FA-C914CDA6AE50}" presName="composite" presStyleCnt="0"/>
      <dgm:spPr/>
    </dgm:pt>
    <dgm:pt modelId="{DEE19023-049E-BB42-9178-604B23F2F154}" type="pres">
      <dgm:prSet presAssocID="{386DD745-36CB-4B17-A4FA-C914CDA6AE50}" presName="parTx" presStyleLbl="alignNode1" presStyleIdx="4" presStyleCnt="6">
        <dgm:presLayoutVars>
          <dgm:chMax val="0"/>
          <dgm:chPref val="0"/>
          <dgm:bulletEnabled val="1"/>
        </dgm:presLayoutVars>
      </dgm:prSet>
      <dgm:spPr/>
    </dgm:pt>
    <dgm:pt modelId="{E54896AB-037F-F04A-BD35-067B235D7AF2}" type="pres">
      <dgm:prSet presAssocID="{386DD745-36CB-4B17-A4FA-C914CDA6AE50}" presName="desTx" presStyleLbl="alignAccFollowNode1" presStyleIdx="4" presStyleCnt="6">
        <dgm:presLayoutVars>
          <dgm:bulletEnabled val="1"/>
        </dgm:presLayoutVars>
      </dgm:prSet>
      <dgm:spPr/>
    </dgm:pt>
    <dgm:pt modelId="{2BF9CBA6-2E5D-8C48-9484-BBF527F57D8E}" type="pres">
      <dgm:prSet presAssocID="{8B577C8C-6E0B-41CB-B131-4EB067F24A4A}" presName="space" presStyleCnt="0"/>
      <dgm:spPr/>
    </dgm:pt>
    <dgm:pt modelId="{8A65919B-323E-9541-AFCE-0B41DC1E5F0E}" type="pres">
      <dgm:prSet presAssocID="{4D595F22-048B-4E20-B5EE-2249DD74A8B2}" presName="composite" presStyleCnt="0"/>
      <dgm:spPr/>
    </dgm:pt>
    <dgm:pt modelId="{1F551834-4312-F141-9D65-E0ADFC5E65E0}" type="pres">
      <dgm:prSet presAssocID="{4D595F22-048B-4E20-B5EE-2249DD74A8B2}" presName="parTx" presStyleLbl="alignNode1" presStyleIdx="5" presStyleCnt="6">
        <dgm:presLayoutVars>
          <dgm:chMax val="0"/>
          <dgm:chPref val="0"/>
          <dgm:bulletEnabled val="1"/>
        </dgm:presLayoutVars>
      </dgm:prSet>
      <dgm:spPr/>
    </dgm:pt>
    <dgm:pt modelId="{78EF2C5B-E0AA-EB47-B865-F86A70EA70EC}" type="pres">
      <dgm:prSet presAssocID="{4D595F22-048B-4E20-B5EE-2249DD74A8B2}" presName="desTx" presStyleLbl="alignAccFollowNode1" presStyleIdx="5" presStyleCnt="6">
        <dgm:presLayoutVars>
          <dgm:bulletEnabled val="1"/>
        </dgm:presLayoutVars>
      </dgm:prSet>
      <dgm:spPr/>
    </dgm:pt>
  </dgm:ptLst>
  <dgm:cxnLst>
    <dgm:cxn modelId="{F597F101-1821-AD4F-9AF4-125E58086D07}" type="presOf" srcId="{D93CD3FC-B4B4-DB4B-9A32-E5C2F97AA576}" destId="{E54896AB-037F-F04A-BD35-067B235D7AF2}" srcOrd="0" destOrd="0" presId="urn:microsoft.com/office/officeart/2005/8/layout/hList1"/>
    <dgm:cxn modelId="{4F954004-8F4E-5547-85AC-89ADA9C168D6}" type="presOf" srcId="{4D6C36BD-E6A2-3244-B04E-CB641A36B906}" destId="{BFB47FA1-D0CA-7147-BD0F-19CE298A7007}" srcOrd="0" destOrd="0" presId="urn:microsoft.com/office/officeart/2005/8/layout/hList1"/>
    <dgm:cxn modelId="{A3E83F13-BFA0-1242-B187-98C99FEB7709}" srcId="{386DD745-36CB-4B17-A4FA-C914CDA6AE50}" destId="{D93CD3FC-B4B4-DB4B-9A32-E5C2F97AA576}" srcOrd="0" destOrd="0" parTransId="{20EEFED0-5A8E-B145-A8BE-4E3190F570B6}" sibTransId="{B39095D7-DF40-5847-8387-CEA01EA76092}"/>
    <dgm:cxn modelId="{4EA47813-4B47-49B7-8C45-DD66FCFDD67B}" srcId="{7C67D4AB-777B-4EDF-BC35-4330E3826F9A}" destId="{4D595F22-048B-4E20-B5EE-2249DD74A8B2}" srcOrd="5" destOrd="0" parTransId="{C98B3B62-E605-4231-98EC-07B48C30B66B}" sibTransId="{D9AF4A87-BB70-4EF2-AE07-DB6B87AF2B3C}"/>
    <dgm:cxn modelId="{A841F018-AF22-8D4E-8C99-8AF5ECA5BA0D}" srcId="{8A1BD18A-0CDF-4F77-AF0E-0DA09A532908}" destId="{1B0E3280-D28C-6C45-B80A-67038482E51B}" srcOrd="0" destOrd="0" parTransId="{5811C103-E3A5-3440-9514-0649A87B51E4}" sibTransId="{1A35575A-31C0-9549-A794-3480D6A4E5BD}"/>
    <dgm:cxn modelId="{E1221C39-96FA-7D49-9F41-8CF36FB0AC74}" srcId="{690B8CD9-17B2-4B01-8161-9E49912ACCF0}" destId="{40C370F8-A59A-8445-9266-1DAE270AB3E5}" srcOrd="0" destOrd="0" parTransId="{DBB35222-B6C1-7341-BC27-8A57E4F3616A}" sibTransId="{B3B0D22C-5B4E-7048-96F0-C3D4FAC366A6}"/>
    <dgm:cxn modelId="{3449134E-6F0A-F24B-8DFC-AB2F4BDA0A74}" srcId="{96327B70-D568-4741-A0D9-0C18A8E8704E}" destId="{4D6C36BD-E6A2-3244-B04E-CB641A36B906}" srcOrd="0" destOrd="0" parTransId="{A7E777F2-95B9-594B-AAC4-F227F4047E02}" sibTransId="{CFCDF34D-5B88-4847-B3BE-6A94D10F6EEA}"/>
    <dgm:cxn modelId="{87C99C51-3ED1-4AF4-A9A1-EB562525FF7B}" srcId="{7C67D4AB-777B-4EDF-BC35-4330E3826F9A}" destId="{690B8CD9-17B2-4B01-8161-9E49912ACCF0}" srcOrd="3" destOrd="0" parTransId="{2B1CA48E-5567-43E4-B7A3-D70CC6B38E70}" sibTransId="{B65F8D4F-3C0C-4886-8387-A313C2E3CFCA}"/>
    <dgm:cxn modelId="{465C0E5A-C4CB-4AB6-9BA0-8C43A06A73F3}" srcId="{7C67D4AB-777B-4EDF-BC35-4330E3826F9A}" destId="{386DD745-36CB-4B17-A4FA-C914CDA6AE50}" srcOrd="4" destOrd="0" parTransId="{7CFBB16E-7C16-465B-B8FF-D50438D39549}" sibTransId="{8B577C8C-6E0B-41CB-B131-4EB067F24A4A}"/>
    <dgm:cxn modelId="{71ADD36D-D61C-DD44-8D99-6CE5535DD3FB}" type="presOf" srcId="{4D595F22-048B-4E20-B5EE-2249DD74A8B2}" destId="{1F551834-4312-F141-9D65-E0ADFC5E65E0}" srcOrd="0" destOrd="0" presId="urn:microsoft.com/office/officeart/2005/8/layout/hList1"/>
    <dgm:cxn modelId="{23926175-525F-1843-A1C7-0C3F40BC9540}" srcId="{0AF4A429-9506-4953-BEF3-80C26F93715E}" destId="{F92DB748-F464-2D4D-960B-ED002F4A970C}" srcOrd="0" destOrd="0" parTransId="{D396C40B-5169-1D42-86BF-DD7472BAC161}" sibTransId="{FC57B374-D7FB-744F-8730-CAADA4492219}"/>
    <dgm:cxn modelId="{929DC475-4DD3-184B-AB1D-4CEC9B6B4EF0}" type="presOf" srcId="{40C370F8-A59A-8445-9266-1DAE270AB3E5}" destId="{3F2C76BC-D1FA-2D49-A235-B63E9E8CAC52}" srcOrd="0" destOrd="0" presId="urn:microsoft.com/office/officeart/2005/8/layout/hList1"/>
    <dgm:cxn modelId="{DD74E275-61DD-C044-BDD6-421A27CDFB96}" type="presOf" srcId="{4D9F2698-206B-3141-A089-5891742AEFC7}" destId="{78EF2C5B-E0AA-EB47-B865-F86A70EA70EC}" srcOrd="0" destOrd="0" presId="urn:microsoft.com/office/officeart/2005/8/layout/hList1"/>
    <dgm:cxn modelId="{8207437E-3853-4DE8-B4FA-34DAEC17359F}" srcId="{7C67D4AB-777B-4EDF-BC35-4330E3826F9A}" destId="{8A1BD18A-0CDF-4F77-AF0E-0DA09A532908}" srcOrd="2" destOrd="0" parTransId="{ECD66351-FEC8-4736-B349-AEDA0238803F}" sibTransId="{A125CFFC-A603-452A-8D66-1AE21B925EEF}"/>
    <dgm:cxn modelId="{85964C8F-448F-4E81-BB4D-C7F22529EE9B}" srcId="{7C67D4AB-777B-4EDF-BC35-4330E3826F9A}" destId="{96327B70-D568-4741-A0D9-0C18A8E8704E}" srcOrd="0" destOrd="0" parTransId="{A1410978-1557-49BC-BA6F-BB04D845A553}" sibTransId="{793EB96B-AB3C-4E23-9E84-42A4AF5FEDAD}"/>
    <dgm:cxn modelId="{7A650C98-6D74-F643-89FA-608C48A969BE}" type="presOf" srcId="{8A1BD18A-0CDF-4F77-AF0E-0DA09A532908}" destId="{6A470F01-8463-0242-BEE2-68D1584D2406}" srcOrd="0" destOrd="0" presId="urn:microsoft.com/office/officeart/2005/8/layout/hList1"/>
    <dgm:cxn modelId="{234AAF9E-1EB8-7B49-B5A1-FA30AA1EF733}" type="presOf" srcId="{1B0E3280-D28C-6C45-B80A-67038482E51B}" destId="{E698CAA7-E7FC-E044-BB19-895FED2F24C9}" srcOrd="0" destOrd="0" presId="urn:microsoft.com/office/officeart/2005/8/layout/hList1"/>
    <dgm:cxn modelId="{80A3439F-F91D-9248-B79B-B744EC5A5E44}" type="presOf" srcId="{F92DB748-F464-2D4D-960B-ED002F4A970C}" destId="{F9635F04-E083-FE4E-9301-5894265207BA}" srcOrd="0" destOrd="0" presId="urn:microsoft.com/office/officeart/2005/8/layout/hList1"/>
    <dgm:cxn modelId="{CC1280AC-515A-8148-AD05-F6FCDD19CEF5}" type="presOf" srcId="{0AF4A429-9506-4953-BEF3-80C26F93715E}" destId="{91490146-1796-4D49-889E-23658A04140D}" srcOrd="0" destOrd="0" presId="urn:microsoft.com/office/officeart/2005/8/layout/hList1"/>
    <dgm:cxn modelId="{0B9D55C3-57F8-B84E-BDCE-9ECA14DC72BA}" type="presOf" srcId="{7C67D4AB-777B-4EDF-BC35-4330E3826F9A}" destId="{8CEFC358-5DD5-804F-A0EF-E6AFDC3825C8}" srcOrd="0" destOrd="0" presId="urn:microsoft.com/office/officeart/2005/8/layout/hList1"/>
    <dgm:cxn modelId="{C12BB9D4-49F3-3E4D-896A-E4750C97F976}" type="presOf" srcId="{386DD745-36CB-4B17-A4FA-C914CDA6AE50}" destId="{DEE19023-049E-BB42-9178-604B23F2F154}" srcOrd="0" destOrd="0" presId="urn:microsoft.com/office/officeart/2005/8/layout/hList1"/>
    <dgm:cxn modelId="{CC850FDA-AE73-43A8-9E63-73BEA66925A5}" srcId="{7C67D4AB-777B-4EDF-BC35-4330E3826F9A}" destId="{0AF4A429-9506-4953-BEF3-80C26F93715E}" srcOrd="1" destOrd="0" parTransId="{9F89837F-33A4-4B25-9DAB-DCCCD4B785F5}" sibTransId="{FCD80A1B-98DA-49E9-9154-5CF1B8DFB92A}"/>
    <dgm:cxn modelId="{5AA98BDC-8A5E-D84F-BCE3-F827F0E43D6A}" type="presOf" srcId="{96327B70-D568-4741-A0D9-0C18A8E8704E}" destId="{1CDCCC28-22C9-EF4A-8556-688F68112AAF}" srcOrd="0" destOrd="0" presId="urn:microsoft.com/office/officeart/2005/8/layout/hList1"/>
    <dgm:cxn modelId="{03FB27E5-8470-7945-9B4F-EDAC98D6EDCE}" srcId="{4D595F22-048B-4E20-B5EE-2249DD74A8B2}" destId="{4D9F2698-206B-3141-A089-5891742AEFC7}" srcOrd="0" destOrd="0" parTransId="{89569DB4-06EC-024B-8FC7-F27D409F081B}" sibTransId="{0519768C-7738-C641-B46F-CE500D1E19EB}"/>
    <dgm:cxn modelId="{CF8A12FD-B34D-634C-9841-CB6A9E5BF9A6}" type="presOf" srcId="{690B8CD9-17B2-4B01-8161-9E49912ACCF0}" destId="{E1F6079E-2C1D-6C46-99B0-42AE7CA47D0E}" srcOrd="0" destOrd="0" presId="urn:microsoft.com/office/officeart/2005/8/layout/hList1"/>
    <dgm:cxn modelId="{C38500C3-5F23-CA45-AA8F-78860D096729}" type="presParOf" srcId="{8CEFC358-5DD5-804F-A0EF-E6AFDC3825C8}" destId="{4C1E0FAD-6D52-4A45-9658-21C026D32A22}" srcOrd="0" destOrd="0" presId="urn:microsoft.com/office/officeart/2005/8/layout/hList1"/>
    <dgm:cxn modelId="{127AE377-FE57-7145-9F47-EBD5BA059DC3}" type="presParOf" srcId="{4C1E0FAD-6D52-4A45-9658-21C026D32A22}" destId="{1CDCCC28-22C9-EF4A-8556-688F68112AAF}" srcOrd="0" destOrd="0" presId="urn:microsoft.com/office/officeart/2005/8/layout/hList1"/>
    <dgm:cxn modelId="{D9863E80-004C-714C-AE90-AB2774BF90B6}" type="presParOf" srcId="{4C1E0FAD-6D52-4A45-9658-21C026D32A22}" destId="{BFB47FA1-D0CA-7147-BD0F-19CE298A7007}" srcOrd="1" destOrd="0" presId="urn:microsoft.com/office/officeart/2005/8/layout/hList1"/>
    <dgm:cxn modelId="{04BC8B06-2D94-B043-A8F2-E45679311ABB}" type="presParOf" srcId="{8CEFC358-5DD5-804F-A0EF-E6AFDC3825C8}" destId="{81849D78-7924-6141-B053-690129D8BBAE}" srcOrd="1" destOrd="0" presId="urn:microsoft.com/office/officeart/2005/8/layout/hList1"/>
    <dgm:cxn modelId="{AF67132A-6705-824E-A9F2-ADF418A69EA7}" type="presParOf" srcId="{8CEFC358-5DD5-804F-A0EF-E6AFDC3825C8}" destId="{DBB7560E-F75A-D843-AB9D-88213548DB27}" srcOrd="2" destOrd="0" presId="urn:microsoft.com/office/officeart/2005/8/layout/hList1"/>
    <dgm:cxn modelId="{5777221A-54C0-B44F-B943-68695B58DC1B}" type="presParOf" srcId="{DBB7560E-F75A-D843-AB9D-88213548DB27}" destId="{91490146-1796-4D49-889E-23658A04140D}" srcOrd="0" destOrd="0" presId="urn:microsoft.com/office/officeart/2005/8/layout/hList1"/>
    <dgm:cxn modelId="{39C8EC1A-F82F-ED4A-8ABA-92170804F3FC}" type="presParOf" srcId="{DBB7560E-F75A-D843-AB9D-88213548DB27}" destId="{F9635F04-E083-FE4E-9301-5894265207BA}" srcOrd="1" destOrd="0" presId="urn:microsoft.com/office/officeart/2005/8/layout/hList1"/>
    <dgm:cxn modelId="{78577030-A5D5-4249-BC07-1FF3BC1C6018}" type="presParOf" srcId="{8CEFC358-5DD5-804F-A0EF-E6AFDC3825C8}" destId="{E81E8376-A628-704E-B74F-D9E4BFD98628}" srcOrd="3" destOrd="0" presId="urn:microsoft.com/office/officeart/2005/8/layout/hList1"/>
    <dgm:cxn modelId="{360FE0E6-440D-F24D-B10A-3562DD684581}" type="presParOf" srcId="{8CEFC358-5DD5-804F-A0EF-E6AFDC3825C8}" destId="{104FA5D5-0713-704B-A585-D91147B22690}" srcOrd="4" destOrd="0" presId="urn:microsoft.com/office/officeart/2005/8/layout/hList1"/>
    <dgm:cxn modelId="{CFF819AF-B8F6-9848-ABDD-1741E5D99086}" type="presParOf" srcId="{104FA5D5-0713-704B-A585-D91147B22690}" destId="{6A470F01-8463-0242-BEE2-68D1584D2406}" srcOrd="0" destOrd="0" presId="urn:microsoft.com/office/officeart/2005/8/layout/hList1"/>
    <dgm:cxn modelId="{C4398760-8DCA-8347-A040-1BC97C2AF4F8}" type="presParOf" srcId="{104FA5D5-0713-704B-A585-D91147B22690}" destId="{E698CAA7-E7FC-E044-BB19-895FED2F24C9}" srcOrd="1" destOrd="0" presId="urn:microsoft.com/office/officeart/2005/8/layout/hList1"/>
    <dgm:cxn modelId="{181837DC-D45A-7C43-8BE7-4BA665C92DE1}" type="presParOf" srcId="{8CEFC358-5DD5-804F-A0EF-E6AFDC3825C8}" destId="{4B2B139D-C8D7-EE45-82E2-528046D095C0}" srcOrd="5" destOrd="0" presId="urn:microsoft.com/office/officeart/2005/8/layout/hList1"/>
    <dgm:cxn modelId="{13B01664-CC30-304D-8539-1CD6FD05FE58}" type="presParOf" srcId="{8CEFC358-5DD5-804F-A0EF-E6AFDC3825C8}" destId="{0875AAA1-9144-134C-A28A-ADA71015D027}" srcOrd="6" destOrd="0" presId="urn:microsoft.com/office/officeart/2005/8/layout/hList1"/>
    <dgm:cxn modelId="{3D5442AF-C6C3-EB43-9A6A-9678A2BC566A}" type="presParOf" srcId="{0875AAA1-9144-134C-A28A-ADA71015D027}" destId="{E1F6079E-2C1D-6C46-99B0-42AE7CA47D0E}" srcOrd="0" destOrd="0" presId="urn:microsoft.com/office/officeart/2005/8/layout/hList1"/>
    <dgm:cxn modelId="{F23E9372-296D-D946-A603-D5E34835458C}" type="presParOf" srcId="{0875AAA1-9144-134C-A28A-ADA71015D027}" destId="{3F2C76BC-D1FA-2D49-A235-B63E9E8CAC52}" srcOrd="1" destOrd="0" presId="urn:microsoft.com/office/officeart/2005/8/layout/hList1"/>
    <dgm:cxn modelId="{7354F7D8-129D-0C40-A061-0AC2C61C0DE0}" type="presParOf" srcId="{8CEFC358-5DD5-804F-A0EF-E6AFDC3825C8}" destId="{FDDFFC58-7103-244E-ACD5-C7D530FF757C}" srcOrd="7" destOrd="0" presId="urn:microsoft.com/office/officeart/2005/8/layout/hList1"/>
    <dgm:cxn modelId="{227CCC44-0024-7843-BCC3-FA8A241A65E9}" type="presParOf" srcId="{8CEFC358-5DD5-804F-A0EF-E6AFDC3825C8}" destId="{ECF6DD5A-A1BC-3945-8ACC-E6DAF0BB32F5}" srcOrd="8" destOrd="0" presId="urn:microsoft.com/office/officeart/2005/8/layout/hList1"/>
    <dgm:cxn modelId="{086B9BB4-5500-7540-B574-F0279613BDEE}" type="presParOf" srcId="{ECF6DD5A-A1BC-3945-8ACC-E6DAF0BB32F5}" destId="{DEE19023-049E-BB42-9178-604B23F2F154}" srcOrd="0" destOrd="0" presId="urn:microsoft.com/office/officeart/2005/8/layout/hList1"/>
    <dgm:cxn modelId="{BE8848B0-C436-D140-80B1-6A14062E91DD}" type="presParOf" srcId="{ECF6DD5A-A1BC-3945-8ACC-E6DAF0BB32F5}" destId="{E54896AB-037F-F04A-BD35-067B235D7AF2}" srcOrd="1" destOrd="0" presId="urn:microsoft.com/office/officeart/2005/8/layout/hList1"/>
    <dgm:cxn modelId="{9A245A91-AE89-894C-9B7B-0940A2B0376A}" type="presParOf" srcId="{8CEFC358-5DD5-804F-A0EF-E6AFDC3825C8}" destId="{2BF9CBA6-2E5D-8C48-9484-BBF527F57D8E}" srcOrd="9" destOrd="0" presId="urn:microsoft.com/office/officeart/2005/8/layout/hList1"/>
    <dgm:cxn modelId="{29913851-0566-0E46-8151-A7E59B84EC98}" type="presParOf" srcId="{8CEFC358-5DD5-804F-A0EF-E6AFDC3825C8}" destId="{8A65919B-323E-9541-AFCE-0B41DC1E5F0E}" srcOrd="10" destOrd="0" presId="urn:microsoft.com/office/officeart/2005/8/layout/hList1"/>
    <dgm:cxn modelId="{B3C8C33F-6F81-934A-8C06-685B6F57D5A8}" type="presParOf" srcId="{8A65919B-323E-9541-AFCE-0B41DC1E5F0E}" destId="{1F551834-4312-F141-9D65-E0ADFC5E65E0}" srcOrd="0" destOrd="0" presId="urn:microsoft.com/office/officeart/2005/8/layout/hList1"/>
    <dgm:cxn modelId="{D7403E2C-DD38-A04E-BF2B-9D7F87E67255}" type="presParOf" srcId="{8A65919B-323E-9541-AFCE-0B41DC1E5F0E}" destId="{78EF2C5B-E0AA-EB47-B865-F86A70EA70E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6C12-36A6-084D-AE0B-2A2487B125D6}">
      <dsp:nvSpPr>
        <dsp:cNvPr id="0" name=""/>
        <dsp:cNvSpPr/>
      </dsp:nvSpPr>
      <dsp:spPr>
        <a:xfrm>
          <a:off x="0" y="5729"/>
          <a:ext cx="9601200" cy="173745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Distinguish what youth justice by looking at the history of youth justice and current legislation in place to deal with youth offending.</a:t>
          </a:r>
          <a:endParaRPr lang="en-US" sz="3300" kern="1200"/>
        </a:p>
      </dsp:txBody>
      <dsp:txXfrm>
        <a:off x="84815" y="90544"/>
        <a:ext cx="9431570" cy="1567820"/>
      </dsp:txXfrm>
    </dsp:sp>
    <dsp:sp modelId="{79AAB11A-844A-7440-BC20-B729010400AB}">
      <dsp:nvSpPr>
        <dsp:cNvPr id="0" name=""/>
        <dsp:cNvSpPr/>
      </dsp:nvSpPr>
      <dsp:spPr>
        <a:xfrm>
          <a:off x="0" y="1838220"/>
          <a:ext cx="9601200" cy="173745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baseline="0"/>
            <a:t>Classify the age of criminal responsibility in England and Wales and discuss arguments for raising the age of criminal responsibility.</a:t>
          </a:r>
          <a:endParaRPr lang="en-US" sz="3300" kern="1200"/>
        </a:p>
      </dsp:txBody>
      <dsp:txXfrm>
        <a:off x="84815" y="1923035"/>
        <a:ext cx="9431570" cy="1567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F4B65-698C-CA46-B466-A9358D55B289}">
      <dsp:nvSpPr>
        <dsp:cNvPr id="0" name=""/>
        <dsp:cNvSpPr/>
      </dsp:nvSpPr>
      <dsp:spPr>
        <a:xfrm>
          <a:off x="6769" y="471220"/>
          <a:ext cx="2315994" cy="69479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015" tIns="183015" rIns="183015" bIns="183015" numCol="1" spcCol="1270" anchor="ctr" anchorCtr="0">
          <a:noAutofit/>
        </a:bodyPr>
        <a:lstStyle/>
        <a:p>
          <a:pPr marL="0" lvl="0" indent="0" algn="ctr" defTabSz="1111250">
            <a:lnSpc>
              <a:spcPct val="90000"/>
            </a:lnSpc>
            <a:spcBef>
              <a:spcPct val="0"/>
            </a:spcBef>
            <a:spcAft>
              <a:spcPct val="35000"/>
            </a:spcAft>
            <a:buNone/>
          </a:pPr>
          <a:r>
            <a:rPr lang="en-US" sz="2500" kern="1200"/>
            <a:t>Classify</a:t>
          </a:r>
        </a:p>
      </dsp:txBody>
      <dsp:txXfrm>
        <a:off x="6769" y="471220"/>
        <a:ext cx="2315994" cy="694798"/>
      </dsp:txXfrm>
    </dsp:sp>
    <dsp:sp modelId="{6258CB45-5943-554A-9636-24FF754D13BC}">
      <dsp:nvSpPr>
        <dsp:cNvPr id="0" name=""/>
        <dsp:cNvSpPr/>
      </dsp:nvSpPr>
      <dsp:spPr>
        <a:xfrm>
          <a:off x="6769" y="1166018"/>
          <a:ext cx="2315994" cy="194416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769" tIns="228769" rIns="228769" bIns="228769" numCol="1" spcCol="1270" anchor="t" anchorCtr="0">
          <a:noAutofit/>
        </a:bodyPr>
        <a:lstStyle/>
        <a:p>
          <a:pPr marL="0" lvl="0" indent="0" algn="l" defTabSz="844550">
            <a:lnSpc>
              <a:spcPct val="90000"/>
            </a:lnSpc>
            <a:spcBef>
              <a:spcPct val="0"/>
            </a:spcBef>
            <a:spcAft>
              <a:spcPct val="35000"/>
            </a:spcAft>
            <a:buNone/>
          </a:pPr>
          <a:r>
            <a:rPr lang="en-US" sz="1900" kern="1200" dirty="0"/>
            <a:t>What the 1998 Crime and Disorder Act means for Youth Justice.</a:t>
          </a:r>
        </a:p>
      </dsp:txBody>
      <dsp:txXfrm>
        <a:off x="6769" y="1166018"/>
        <a:ext cx="2315994" cy="1944160"/>
      </dsp:txXfrm>
    </dsp:sp>
    <dsp:sp modelId="{32545784-55D3-774A-881B-77613B0B307E}">
      <dsp:nvSpPr>
        <dsp:cNvPr id="0" name=""/>
        <dsp:cNvSpPr/>
      </dsp:nvSpPr>
      <dsp:spPr>
        <a:xfrm>
          <a:off x="2430658" y="471220"/>
          <a:ext cx="2315994" cy="69479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015" tIns="183015" rIns="183015" bIns="183015" numCol="1" spcCol="1270" anchor="ctr" anchorCtr="0">
          <a:noAutofit/>
        </a:bodyPr>
        <a:lstStyle/>
        <a:p>
          <a:pPr marL="0" lvl="0" indent="0" algn="ctr" defTabSz="1111250">
            <a:lnSpc>
              <a:spcPct val="90000"/>
            </a:lnSpc>
            <a:spcBef>
              <a:spcPct val="0"/>
            </a:spcBef>
            <a:spcAft>
              <a:spcPct val="35000"/>
            </a:spcAft>
            <a:buNone/>
          </a:pPr>
          <a:r>
            <a:rPr lang="en-US" sz="2500" kern="1200"/>
            <a:t>Distinguish</a:t>
          </a:r>
        </a:p>
      </dsp:txBody>
      <dsp:txXfrm>
        <a:off x="2430658" y="471220"/>
        <a:ext cx="2315994" cy="694798"/>
      </dsp:txXfrm>
    </dsp:sp>
    <dsp:sp modelId="{B122DD74-DB3B-664E-8479-4B7203D2E809}">
      <dsp:nvSpPr>
        <dsp:cNvPr id="0" name=""/>
        <dsp:cNvSpPr/>
      </dsp:nvSpPr>
      <dsp:spPr>
        <a:xfrm>
          <a:off x="2430658" y="1166018"/>
          <a:ext cx="2315994" cy="194416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769" tIns="228769" rIns="228769" bIns="228769" numCol="1" spcCol="1270" anchor="t" anchorCtr="0">
          <a:noAutofit/>
        </a:bodyPr>
        <a:lstStyle/>
        <a:p>
          <a:pPr marL="0" lvl="0" indent="0" algn="l" defTabSz="844550">
            <a:lnSpc>
              <a:spcPct val="90000"/>
            </a:lnSpc>
            <a:spcBef>
              <a:spcPct val="0"/>
            </a:spcBef>
            <a:spcAft>
              <a:spcPct val="35000"/>
            </a:spcAft>
            <a:buNone/>
          </a:pPr>
          <a:r>
            <a:rPr lang="en-US" sz="1900" kern="1200" dirty="0"/>
            <a:t>The changes to the Youth Justice System following 1998.</a:t>
          </a:r>
        </a:p>
      </dsp:txBody>
      <dsp:txXfrm>
        <a:off x="2430658" y="1166018"/>
        <a:ext cx="2315994" cy="1944160"/>
      </dsp:txXfrm>
    </dsp:sp>
    <dsp:sp modelId="{315604BF-28D8-FE41-9AE0-134BC2FE08C6}">
      <dsp:nvSpPr>
        <dsp:cNvPr id="0" name=""/>
        <dsp:cNvSpPr/>
      </dsp:nvSpPr>
      <dsp:spPr>
        <a:xfrm>
          <a:off x="4854547" y="471220"/>
          <a:ext cx="2315994" cy="69479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015" tIns="183015" rIns="183015" bIns="183015" numCol="1" spcCol="1270" anchor="ctr" anchorCtr="0">
          <a:noAutofit/>
        </a:bodyPr>
        <a:lstStyle/>
        <a:p>
          <a:pPr marL="0" lvl="0" indent="0" algn="ctr" defTabSz="1111250">
            <a:lnSpc>
              <a:spcPct val="90000"/>
            </a:lnSpc>
            <a:spcBef>
              <a:spcPct val="0"/>
            </a:spcBef>
            <a:spcAft>
              <a:spcPct val="35000"/>
            </a:spcAft>
            <a:buNone/>
          </a:pPr>
          <a:r>
            <a:rPr lang="en-US" sz="2500" kern="1200"/>
            <a:t>Establish</a:t>
          </a:r>
        </a:p>
      </dsp:txBody>
      <dsp:txXfrm>
        <a:off x="4854547" y="471220"/>
        <a:ext cx="2315994" cy="694798"/>
      </dsp:txXfrm>
    </dsp:sp>
    <dsp:sp modelId="{C30A9A3A-07DE-AD4D-8E17-9B1B8F091284}">
      <dsp:nvSpPr>
        <dsp:cNvPr id="0" name=""/>
        <dsp:cNvSpPr/>
      </dsp:nvSpPr>
      <dsp:spPr>
        <a:xfrm>
          <a:off x="4854547" y="1166018"/>
          <a:ext cx="2315994" cy="194416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769" tIns="228769" rIns="228769" bIns="228769" numCol="1" spcCol="1270" anchor="t" anchorCtr="0">
          <a:noAutofit/>
        </a:bodyPr>
        <a:lstStyle/>
        <a:p>
          <a:pPr marL="0" lvl="0" indent="0" algn="l" defTabSz="844550">
            <a:lnSpc>
              <a:spcPct val="90000"/>
            </a:lnSpc>
            <a:spcBef>
              <a:spcPct val="0"/>
            </a:spcBef>
            <a:spcAft>
              <a:spcPct val="35000"/>
            </a:spcAft>
            <a:buNone/>
          </a:pPr>
          <a:r>
            <a:rPr lang="en-US" sz="1900" kern="1200" dirty="0"/>
            <a:t>The reasons for the age of criminal responsibility in England and Wales.</a:t>
          </a:r>
        </a:p>
      </dsp:txBody>
      <dsp:txXfrm>
        <a:off x="4854547" y="1166018"/>
        <a:ext cx="2315994" cy="1944160"/>
      </dsp:txXfrm>
    </dsp:sp>
    <dsp:sp modelId="{CE329E20-4984-F44D-A3BD-B25230B278FE}">
      <dsp:nvSpPr>
        <dsp:cNvPr id="0" name=""/>
        <dsp:cNvSpPr/>
      </dsp:nvSpPr>
      <dsp:spPr>
        <a:xfrm>
          <a:off x="7278436" y="471220"/>
          <a:ext cx="2315994" cy="69479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3015" tIns="183015" rIns="183015" bIns="183015" numCol="1" spcCol="1270" anchor="ctr" anchorCtr="0">
          <a:noAutofit/>
        </a:bodyPr>
        <a:lstStyle/>
        <a:p>
          <a:pPr marL="0" lvl="0" indent="0" algn="ctr" defTabSz="1111250">
            <a:lnSpc>
              <a:spcPct val="90000"/>
            </a:lnSpc>
            <a:spcBef>
              <a:spcPct val="0"/>
            </a:spcBef>
            <a:spcAft>
              <a:spcPct val="35000"/>
            </a:spcAft>
            <a:buNone/>
          </a:pPr>
          <a:r>
            <a:rPr lang="en-US" sz="2500" kern="1200"/>
            <a:t>Consider</a:t>
          </a:r>
        </a:p>
      </dsp:txBody>
      <dsp:txXfrm>
        <a:off x="7278436" y="471220"/>
        <a:ext cx="2315994" cy="694798"/>
      </dsp:txXfrm>
    </dsp:sp>
    <dsp:sp modelId="{47A4C901-84E0-C54C-B646-2644ABE9EC15}">
      <dsp:nvSpPr>
        <dsp:cNvPr id="0" name=""/>
        <dsp:cNvSpPr/>
      </dsp:nvSpPr>
      <dsp:spPr>
        <a:xfrm>
          <a:off x="7278436" y="1166018"/>
          <a:ext cx="2315994" cy="194416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769" tIns="228769" rIns="228769" bIns="228769" numCol="1" spcCol="1270" anchor="t" anchorCtr="0">
          <a:noAutofit/>
        </a:bodyPr>
        <a:lstStyle/>
        <a:p>
          <a:pPr marL="0" lvl="0" indent="0" algn="l" defTabSz="844550">
            <a:lnSpc>
              <a:spcPct val="90000"/>
            </a:lnSpc>
            <a:spcBef>
              <a:spcPct val="0"/>
            </a:spcBef>
            <a:spcAft>
              <a:spcPct val="35000"/>
            </a:spcAft>
            <a:buNone/>
          </a:pPr>
          <a:r>
            <a:rPr lang="en-US" sz="1900" kern="1200" dirty="0"/>
            <a:t>The arguments for raising the age of criminal responsibility in England and Wales</a:t>
          </a:r>
        </a:p>
      </dsp:txBody>
      <dsp:txXfrm>
        <a:off x="7278436" y="1166018"/>
        <a:ext cx="2315994" cy="19441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EBD65-B165-BD44-932E-C1D1E286F831}">
      <dsp:nvSpPr>
        <dsp:cNvPr id="0" name=""/>
        <dsp:cNvSpPr/>
      </dsp:nvSpPr>
      <dsp:spPr>
        <a:xfrm>
          <a:off x="5030316" y="646763"/>
          <a:ext cx="4570883" cy="2742530"/>
        </a:xfrm>
        <a:prstGeom prst="rect">
          <a:avLst/>
        </a:prstGeom>
        <a:solidFill>
          <a:schemeClr val="lt1">
            <a:hueOff val="0"/>
            <a:satOff val="0"/>
            <a:lumOff val="0"/>
            <a:alphaOff val="0"/>
          </a:schemeClr>
        </a:solidFill>
        <a:ln w="34925" cap="flat" cmpd="sng" algn="in">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Critically evaluate the arguments for and against raising the MACR (minimum age of criminal responsibility) in England and Wales.   </a:t>
          </a:r>
          <a:endParaRPr lang="en-US" sz="3200" kern="1200" dirty="0"/>
        </a:p>
      </dsp:txBody>
      <dsp:txXfrm>
        <a:off x="5030316" y="646763"/>
        <a:ext cx="4570883" cy="2742530"/>
      </dsp:txXfrm>
    </dsp:sp>
    <dsp:sp modelId="{43DFB681-7694-964F-B319-1E95E6BE159A}">
      <dsp:nvSpPr>
        <dsp:cNvPr id="0" name=""/>
        <dsp:cNvSpPr/>
      </dsp:nvSpPr>
      <dsp:spPr>
        <a:xfrm>
          <a:off x="153519" y="682772"/>
          <a:ext cx="4570883" cy="2742530"/>
        </a:xfrm>
        <a:prstGeom prst="rect">
          <a:avLst/>
        </a:prstGeom>
        <a:solidFill>
          <a:schemeClr val="lt1">
            <a:hueOff val="0"/>
            <a:satOff val="0"/>
            <a:lumOff val="0"/>
            <a:alphaOff val="0"/>
          </a:schemeClr>
        </a:solidFill>
        <a:ln w="34925" cap="flat" cmpd="sng" algn="in">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Critically discuss the main changes to youth justice since 1998 with a particular focus on prevention. </a:t>
          </a:r>
          <a:endParaRPr lang="en-US" sz="3200" kern="1200" dirty="0"/>
        </a:p>
      </dsp:txBody>
      <dsp:txXfrm>
        <a:off x="153519" y="682772"/>
        <a:ext cx="4570883" cy="2742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7C84-7FE4-344E-995D-E87E71A778EC}">
      <dsp:nvSpPr>
        <dsp:cNvPr id="0" name=""/>
        <dsp:cNvSpPr/>
      </dsp:nvSpPr>
      <dsp:spPr>
        <a:xfrm>
          <a:off x="3594" y="456755"/>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1847 – Juvenile Offenders Act</a:t>
          </a:r>
          <a:endParaRPr lang="en-US" sz="1900" kern="1200"/>
        </a:p>
      </dsp:txBody>
      <dsp:txXfrm>
        <a:off x="3594" y="456755"/>
        <a:ext cx="1946002" cy="1167601"/>
      </dsp:txXfrm>
    </dsp:sp>
    <dsp:sp modelId="{1CB5EA97-A880-AF4D-8979-DB64076E1A35}">
      <dsp:nvSpPr>
        <dsp:cNvPr id="0" name=""/>
        <dsp:cNvSpPr/>
      </dsp:nvSpPr>
      <dsp:spPr>
        <a:xfrm>
          <a:off x="2144196" y="456755"/>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1854 – Reformatory School Act</a:t>
          </a:r>
          <a:endParaRPr lang="en-US" sz="1900" kern="1200"/>
        </a:p>
      </dsp:txBody>
      <dsp:txXfrm>
        <a:off x="2144196" y="456755"/>
        <a:ext cx="1946002" cy="1167601"/>
      </dsp:txXfrm>
    </dsp:sp>
    <dsp:sp modelId="{482DC002-0A3E-BC45-92EC-DBD54B4EAFBF}">
      <dsp:nvSpPr>
        <dsp:cNvPr id="0" name=""/>
        <dsp:cNvSpPr/>
      </dsp:nvSpPr>
      <dsp:spPr>
        <a:xfrm>
          <a:off x="4284798" y="456755"/>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1854 – Youthful Offenders Act</a:t>
          </a:r>
          <a:endParaRPr lang="en-US" sz="1900" kern="1200"/>
        </a:p>
      </dsp:txBody>
      <dsp:txXfrm>
        <a:off x="4284798" y="456755"/>
        <a:ext cx="1946002" cy="1167601"/>
      </dsp:txXfrm>
    </dsp:sp>
    <dsp:sp modelId="{D478A178-2D73-7D49-B7A4-37758A873387}">
      <dsp:nvSpPr>
        <dsp:cNvPr id="0" name=""/>
        <dsp:cNvSpPr/>
      </dsp:nvSpPr>
      <dsp:spPr>
        <a:xfrm>
          <a:off x="6425401" y="456755"/>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1893 – Reformatory School Act</a:t>
          </a:r>
          <a:endParaRPr lang="en-US" sz="1900" kern="1200"/>
        </a:p>
      </dsp:txBody>
      <dsp:txXfrm>
        <a:off x="6425401" y="456755"/>
        <a:ext cx="1946002" cy="1167601"/>
      </dsp:txXfrm>
    </dsp:sp>
    <dsp:sp modelId="{88A929B4-ADCC-EA43-A371-D500292730B2}">
      <dsp:nvSpPr>
        <dsp:cNvPr id="0" name=""/>
        <dsp:cNvSpPr/>
      </dsp:nvSpPr>
      <dsp:spPr>
        <a:xfrm>
          <a:off x="8566003" y="456755"/>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1901 – Youthful Offenders Act</a:t>
          </a:r>
          <a:endParaRPr lang="en-US" sz="1900" kern="1200"/>
        </a:p>
      </dsp:txBody>
      <dsp:txXfrm>
        <a:off x="8566003" y="456755"/>
        <a:ext cx="1946002" cy="1167601"/>
      </dsp:txXfrm>
    </dsp:sp>
    <dsp:sp modelId="{A284A3CC-6949-A943-A80D-5446237ED9CB}">
      <dsp:nvSpPr>
        <dsp:cNvPr id="0" name=""/>
        <dsp:cNvSpPr/>
      </dsp:nvSpPr>
      <dsp:spPr>
        <a:xfrm>
          <a:off x="3594" y="1818956"/>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1907 – Probation of Offenders Act</a:t>
          </a:r>
          <a:endParaRPr lang="en-US" sz="1900" kern="1200"/>
        </a:p>
      </dsp:txBody>
      <dsp:txXfrm>
        <a:off x="3594" y="1818956"/>
        <a:ext cx="1946002" cy="1167601"/>
      </dsp:txXfrm>
    </dsp:sp>
    <dsp:sp modelId="{2C958A41-14C4-1B4F-9D83-10270DB71381}">
      <dsp:nvSpPr>
        <dsp:cNvPr id="0" name=""/>
        <dsp:cNvSpPr/>
      </dsp:nvSpPr>
      <dsp:spPr>
        <a:xfrm>
          <a:off x="2144196" y="1818956"/>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1908 – Children Act</a:t>
          </a:r>
          <a:endParaRPr lang="en-US" sz="1900" kern="1200"/>
        </a:p>
      </dsp:txBody>
      <dsp:txXfrm>
        <a:off x="2144196" y="1818956"/>
        <a:ext cx="1946002" cy="1167601"/>
      </dsp:txXfrm>
    </dsp:sp>
    <dsp:sp modelId="{2406F517-4DEF-9E44-BB74-6BB6F3ABBBA1}">
      <dsp:nvSpPr>
        <dsp:cNvPr id="0" name=""/>
        <dsp:cNvSpPr/>
      </dsp:nvSpPr>
      <dsp:spPr>
        <a:xfrm>
          <a:off x="4284798" y="1818956"/>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1908 – Prevention of Crime Act</a:t>
          </a:r>
          <a:endParaRPr lang="en-US" sz="1900" kern="1200"/>
        </a:p>
      </dsp:txBody>
      <dsp:txXfrm>
        <a:off x="4284798" y="1818956"/>
        <a:ext cx="1946002" cy="1167601"/>
      </dsp:txXfrm>
    </dsp:sp>
    <dsp:sp modelId="{D415BFF8-8515-4541-A9A9-AE1A84D25951}">
      <dsp:nvSpPr>
        <dsp:cNvPr id="0" name=""/>
        <dsp:cNvSpPr/>
      </dsp:nvSpPr>
      <dsp:spPr>
        <a:xfrm>
          <a:off x="6425401" y="1818956"/>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1933 – Children and Young Persons Act</a:t>
          </a:r>
          <a:endParaRPr lang="en-US" sz="1900" kern="1200"/>
        </a:p>
      </dsp:txBody>
      <dsp:txXfrm>
        <a:off x="6425401" y="1818956"/>
        <a:ext cx="1946002" cy="1167601"/>
      </dsp:txXfrm>
    </dsp:sp>
    <dsp:sp modelId="{594A6F4C-D9B4-3B4C-8496-76A3EEAC82F0}">
      <dsp:nvSpPr>
        <dsp:cNvPr id="0" name=""/>
        <dsp:cNvSpPr/>
      </dsp:nvSpPr>
      <dsp:spPr>
        <a:xfrm>
          <a:off x="8566003" y="1818956"/>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1948 – Criminal Justice Act</a:t>
          </a:r>
          <a:endParaRPr lang="en-US" sz="1900" kern="1200"/>
        </a:p>
      </dsp:txBody>
      <dsp:txXfrm>
        <a:off x="8566003" y="1818956"/>
        <a:ext cx="1946002" cy="1167601"/>
      </dsp:txXfrm>
    </dsp:sp>
    <dsp:sp modelId="{59EE45FA-6B63-DE45-9F20-EF5751AC7BE9}">
      <dsp:nvSpPr>
        <dsp:cNvPr id="0" name=""/>
        <dsp:cNvSpPr/>
      </dsp:nvSpPr>
      <dsp:spPr>
        <a:xfrm>
          <a:off x="3594" y="3181158"/>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1963 – Children and Young Persons Act</a:t>
          </a:r>
          <a:endParaRPr lang="en-US" sz="1900" kern="1200"/>
        </a:p>
      </dsp:txBody>
      <dsp:txXfrm>
        <a:off x="3594" y="3181158"/>
        <a:ext cx="1946002" cy="1167601"/>
      </dsp:txXfrm>
    </dsp:sp>
    <dsp:sp modelId="{4FBF0326-49AD-D947-8F3E-5FB0987E5318}">
      <dsp:nvSpPr>
        <dsp:cNvPr id="0" name=""/>
        <dsp:cNvSpPr/>
      </dsp:nvSpPr>
      <dsp:spPr>
        <a:xfrm>
          <a:off x="2144196" y="3181158"/>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1969 – Children and Young Persons Act</a:t>
          </a:r>
          <a:endParaRPr lang="en-US" sz="1900" kern="1200"/>
        </a:p>
      </dsp:txBody>
      <dsp:txXfrm>
        <a:off x="2144196" y="3181158"/>
        <a:ext cx="1946002" cy="1167601"/>
      </dsp:txXfrm>
    </dsp:sp>
    <dsp:sp modelId="{54047BDF-8C79-8D48-A1DA-939517C1B93D}">
      <dsp:nvSpPr>
        <dsp:cNvPr id="0" name=""/>
        <dsp:cNvSpPr/>
      </dsp:nvSpPr>
      <dsp:spPr>
        <a:xfrm>
          <a:off x="4284798" y="3181158"/>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1982 – Criminal Justice Act.</a:t>
          </a:r>
          <a:endParaRPr lang="en-US" sz="1900" kern="1200"/>
        </a:p>
      </dsp:txBody>
      <dsp:txXfrm>
        <a:off x="4284798" y="3181158"/>
        <a:ext cx="1946002" cy="1167601"/>
      </dsp:txXfrm>
    </dsp:sp>
    <dsp:sp modelId="{F1C5F293-0F4C-6E4C-87CD-0A430059B35B}">
      <dsp:nvSpPr>
        <dsp:cNvPr id="0" name=""/>
        <dsp:cNvSpPr/>
      </dsp:nvSpPr>
      <dsp:spPr>
        <a:xfrm>
          <a:off x="6425401" y="3181158"/>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1988 – Criminal Justice Act </a:t>
          </a:r>
          <a:endParaRPr lang="en-US" sz="1900" kern="1200"/>
        </a:p>
      </dsp:txBody>
      <dsp:txXfrm>
        <a:off x="6425401" y="3181158"/>
        <a:ext cx="1946002" cy="1167601"/>
      </dsp:txXfrm>
    </dsp:sp>
    <dsp:sp modelId="{F58BC66C-B362-124B-AD84-48B594CAF25D}">
      <dsp:nvSpPr>
        <dsp:cNvPr id="0" name=""/>
        <dsp:cNvSpPr/>
      </dsp:nvSpPr>
      <dsp:spPr>
        <a:xfrm>
          <a:off x="8566003" y="3181158"/>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1989 – Children Act</a:t>
          </a:r>
          <a:endParaRPr lang="en-US" sz="1900" kern="1200"/>
        </a:p>
      </dsp:txBody>
      <dsp:txXfrm>
        <a:off x="8566003" y="3181158"/>
        <a:ext cx="1946002" cy="1167601"/>
      </dsp:txXfrm>
    </dsp:sp>
    <dsp:sp modelId="{B6AA510E-5E40-6144-9F78-95456C2D11E7}">
      <dsp:nvSpPr>
        <dsp:cNvPr id="0" name=""/>
        <dsp:cNvSpPr/>
      </dsp:nvSpPr>
      <dsp:spPr>
        <a:xfrm>
          <a:off x="3594" y="4543359"/>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1989 – UN Convention on the Rights of the Child</a:t>
          </a:r>
          <a:endParaRPr lang="en-US" sz="1900" kern="1200"/>
        </a:p>
      </dsp:txBody>
      <dsp:txXfrm>
        <a:off x="3594" y="4543359"/>
        <a:ext cx="1946002" cy="1167601"/>
      </dsp:txXfrm>
    </dsp:sp>
    <dsp:sp modelId="{4D42473D-5052-4A46-83C7-88BC37B8D5A1}">
      <dsp:nvSpPr>
        <dsp:cNvPr id="0" name=""/>
        <dsp:cNvSpPr/>
      </dsp:nvSpPr>
      <dsp:spPr>
        <a:xfrm>
          <a:off x="2144196" y="4543359"/>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1991 – Criminal Justice Act</a:t>
          </a:r>
          <a:endParaRPr lang="en-US" sz="1900" kern="1200"/>
        </a:p>
      </dsp:txBody>
      <dsp:txXfrm>
        <a:off x="2144196" y="4543359"/>
        <a:ext cx="1946002" cy="1167601"/>
      </dsp:txXfrm>
    </dsp:sp>
    <dsp:sp modelId="{3E154E09-4748-6043-9856-D97F69EB063F}">
      <dsp:nvSpPr>
        <dsp:cNvPr id="0" name=""/>
        <dsp:cNvSpPr/>
      </dsp:nvSpPr>
      <dsp:spPr>
        <a:xfrm>
          <a:off x="4284798" y="4543359"/>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1993 – Criminal Justice Act</a:t>
          </a:r>
          <a:endParaRPr lang="en-US" sz="1900" kern="1200"/>
        </a:p>
      </dsp:txBody>
      <dsp:txXfrm>
        <a:off x="4284798" y="4543359"/>
        <a:ext cx="1946002" cy="1167601"/>
      </dsp:txXfrm>
    </dsp:sp>
    <dsp:sp modelId="{53795707-FD0E-9249-BFFA-B7328E2989DB}">
      <dsp:nvSpPr>
        <dsp:cNvPr id="0" name=""/>
        <dsp:cNvSpPr/>
      </dsp:nvSpPr>
      <dsp:spPr>
        <a:xfrm>
          <a:off x="6425401" y="4543359"/>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1994 – Criminal Justice and Public Order Act</a:t>
          </a:r>
          <a:endParaRPr lang="en-US" sz="1900" kern="1200"/>
        </a:p>
      </dsp:txBody>
      <dsp:txXfrm>
        <a:off x="6425401" y="4543359"/>
        <a:ext cx="1946002" cy="1167601"/>
      </dsp:txXfrm>
    </dsp:sp>
    <dsp:sp modelId="{5B9025B5-4256-7941-8B87-12ED077C2D56}">
      <dsp:nvSpPr>
        <dsp:cNvPr id="0" name=""/>
        <dsp:cNvSpPr/>
      </dsp:nvSpPr>
      <dsp:spPr>
        <a:xfrm>
          <a:off x="8566003" y="4543359"/>
          <a:ext cx="1946002" cy="116760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1996 – Misspent Youth</a:t>
          </a:r>
          <a:endParaRPr lang="en-US" sz="1900" kern="1200"/>
        </a:p>
      </dsp:txBody>
      <dsp:txXfrm>
        <a:off x="8566003" y="4543359"/>
        <a:ext cx="1946002" cy="1167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A0ADF-7A82-9141-B893-8D3E38D6EC10}">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9F9EB-8697-1A42-8862-AB5C149A6D1A}">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Local Provision of Youth Justice Services</a:t>
          </a:r>
          <a:endParaRPr lang="en-US" sz="3400" kern="1200"/>
        </a:p>
      </dsp:txBody>
      <dsp:txXfrm>
        <a:off x="0" y="437"/>
        <a:ext cx="9601200" cy="716105"/>
      </dsp:txXfrm>
    </dsp:sp>
    <dsp:sp modelId="{9272DE3E-F8FB-0246-AD3F-C409C0BF6AEB}">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D766CD-6DBF-C14F-83C9-6D7CF039642E}">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Youth Offending Teams</a:t>
          </a:r>
          <a:endParaRPr lang="en-US" sz="3400" kern="1200"/>
        </a:p>
      </dsp:txBody>
      <dsp:txXfrm>
        <a:off x="0" y="716542"/>
        <a:ext cx="9601200" cy="716105"/>
      </dsp:txXfrm>
    </dsp:sp>
    <dsp:sp modelId="{15A9E92E-B26F-6249-A9D3-81A2027F3A2A}">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4665F-BF8F-284B-B306-00719B5E6B26}">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Youth Justice Plans</a:t>
          </a:r>
          <a:endParaRPr lang="en-US" sz="3400" kern="1200"/>
        </a:p>
      </dsp:txBody>
      <dsp:txXfrm>
        <a:off x="0" y="1432647"/>
        <a:ext cx="9601200" cy="716105"/>
      </dsp:txXfrm>
    </dsp:sp>
    <dsp:sp modelId="{6945918C-13B7-924F-BFA7-B2D1A182545E}">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D14FC-EA6D-7743-8493-052CD3BB5B68}">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Youth Justice Board</a:t>
          </a:r>
          <a:endParaRPr lang="en-US" sz="3400" kern="1200"/>
        </a:p>
      </dsp:txBody>
      <dsp:txXfrm>
        <a:off x="0" y="2148752"/>
        <a:ext cx="9601200" cy="716105"/>
      </dsp:txXfrm>
    </dsp:sp>
    <dsp:sp modelId="{E7B427C1-3F69-184E-83BC-44C6314A2041}">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B84F1F-CF64-694D-ADA0-F18CCCDE99F5}">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Youth Courts</a:t>
          </a:r>
          <a:endParaRPr lang="en-US" sz="3400" kern="1200"/>
        </a:p>
      </dsp:txBody>
      <dsp:txXfrm>
        <a:off x="0" y="2864857"/>
        <a:ext cx="9601200" cy="7161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DEF9E-FC91-1C4E-8160-F510A20C38DC}">
      <dsp:nvSpPr>
        <dsp:cNvPr id="0" name=""/>
        <dsp:cNvSpPr/>
      </dsp:nvSpPr>
      <dsp:spPr>
        <a:xfrm>
          <a:off x="0" y="48299"/>
          <a:ext cx="9601200" cy="82368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A statutory community-based order whereby the court ‘refers’ the child to a youth offender panel.</a:t>
          </a:r>
          <a:endParaRPr lang="en-US" sz="2200" kern="1200" dirty="0"/>
        </a:p>
      </dsp:txBody>
      <dsp:txXfrm>
        <a:off x="40209" y="88508"/>
        <a:ext cx="9520782" cy="743262"/>
      </dsp:txXfrm>
    </dsp:sp>
    <dsp:sp modelId="{9295E865-E2AE-7840-AFB9-86247934D8E6}">
      <dsp:nvSpPr>
        <dsp:cNvPr id="0" name=""/>
        <dsp:cNvSpPr/>
      </dsp:nvSpPr>
      <dsp:spPr>
        <a:xfrm>
          <a:off x="0" y="935340"/>
          <a:ext cx="9601200" cy="82368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The panel along with the child agree on a contract of work.</a:t>
          </a:r>
          <a:endParaRPr lang="en-US" sz="2200" kern="1200"/>
        </a:p>
      </dsp:txBody>
      <dsp:txXfrm>
        <a:off x="40209" y="975549"/>
        <a:ext cx="9520782" cy="743262"/>
      </dsp:txXfrm>
    </dsp:sp>
    <dsp:sp modelId="{F7A35D45-921F-2246-9BEA-D2CDC543539F}">
      <dsp:nvSpPr>
        <dsp:cNvPr id="0" name=""/>
        <dsp:cNvSpPr/>
      </dsp:nvSpPr>
      <dsp:spPr>
        <a:xfrm>
          <a:off x="0" y="1822380"/>
          <a:ext cx="9601200" cy="82368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Focus on restorative justice.</a:t>
          </a:r>
          <a:endParaRPr lang="en-US" sz="2200" kern="1200"/>
        </a:p>
      </dsp:txBody>
      <dsp:txXfrm>
        <a:off x="40209" y="1862589"/>
        <a:ext cx="9520782" cy="743262"/>
      </dsp:txXfrm>
    </dsp:sp>
    <dsp:sp modelId="{D8A76A60-5A34-8544-A125-74F4473F4E01}">
      <dsp:nvSpPr>
        <dsp:cNvPr id="0" name=""/>
        <dsp:cNvSpPr/>
      </dsp:nvSpPr>
      <dsp:spPr>
        <a:xfrm>
          <a:off x="0" y="2709420"/>
          <a:ext cx="9601200" cy="82368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Supports young offender to positive and offence free future.</a:t>
          </a:r>
          <a:endParaRPr lang="en-US" sz="2200" kern="1200"/>
        </a:p>
      </dsp:txBody>
      <dsp:txXfrm>
        <a:off x="40209" y="2749629"/>
        <a:ext cx="9520782" cy="7432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14589-E326-D74D-980D-F02BE58DA5BD}">
      <dsp:nvSpPr>
        <dsp:cNvPr id="0" name=""/>
        <dsp:cNvSpPr/>
      </dsp:nvSpPr>
      <dsp:spPr>
        <a:xfrm>
          <a:off x="1172" y="419434"/>
          <a:ext cx="4570883" cy="27425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Parenting Orders.</a:t>
          </a:r>
          <a:br>
            <a:rPr lang="en-GB" sz="2700" kern="1200" dirty="0"/>
          </a:br>
          <a:r>
            <a:rPr lang="en-GB" sz="2700" kern="1200" dirty="0"/>
            <a:t>-</a:t>
          </a:r>
          <a:r>
            <a:rPr lang="en-GB" sz="2700" i="1" kern="1200" dirty="0"/>
            <a:t>To support and assist in the development of skills for parents and carers to deal with difficult or challenging behaviour of their children. </a:t>
          </a:r>
          <a:endParaRPr lang="en-US" sz="2700" kern="1200" dirty="0"/>
        </a:p>
      </dsp:txBody>
      <dsp:txXfrm>
        <a:off x="1172" y="419434"/>
        <a:ext cx="4570883" cy="2742530"/>
      </dsp:txXfrm>
    </dsp:sp>
    <dsp:sp modelId="{60A1079E-04CD-594D-AF4A-5E6E33B9FEF2}">
      <dsp:nvSpPr>
        <dsp:cNvPr id="0" name=""/>
        <dsp:cNvSpPr/>
      </dsp:nvSpPr>
      <dsp:spPr>
        <a:xfrm>
          <a:off x="5029144" y="419434"/>
          <a:ext cx="4570883" cy="27425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Dispersal of Groups.</a:t>
          </a:r>
          <a:br>
            <a:rPr lang="en-GB" sz="2700" kern="1200" dirty="0"/>
          </a:br>
          <a:r>
            <a:rPr lang="en-GB" sz="2700" kern="1200" dirty="0"/>
            <a:t>-</a:t>
          </a:r>
          <a:r>
            <a:rPr lang="en-GB" sz="2700" i="1" kern="1200" dirty="0"/>
            <a:t>Take home any young person under 16, who is not accompanied by a responsible adult,  who is out on the streets in a dispersal zone between 9pm and 6am </a:t>
          </a:r>
          <a:endParaRPr lang="en-US" sz="2700" kern="1200" dirty="0"/>
        </a:p>
      </dsp:txBody>
      <dsp:txXfrm>
        <a:off x="5029144" y="419434"/>
        <a:ext cx="4570883" cy="27425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96428-D8D1-0541-AA91-A40069B8249E}">
      <dsp:nvSpPr>
        <dsp:cNvPr id="0" name=""/>
        <dsp:cNvSpPr/>
      </dsp:nvSpPr>
      <dsp:spPr>
        <a:xfrm>
          <a:off x="0" y="890587"/>
          <a:ext cx="3000374" cy="180022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Referral Orders.</a:t>
          </a:r>
          <a:endParaRPr lang="en-US" sz="3600" kern="1200" dirty="0"/>
        </a:p>
      </dsp:txBody>
      <dsp:txXfrm>
        <a:off x="0" y="890587"/>
        <a:ext cx="3000374" cy="1800225"/>
      </dsp:txXfrm>
    </dsp:sp>
    <dsp:sp modelId="{664E2829-9BAE-7D44-B024-6E7E46E7C555}">
      <dsp:nvSpPr>
        <dsp:cNvPr id="0" name=""/>
        <dsp:cNvSpPr/>
      </dsp:nvSpPr>
      <dsp:spPr>
        <a:xfrm>
          <a:off x="3300412" y="890587"/>
          <a:ext cx="3000374" cy="180022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Youth Rehabilitation Orders.</a:t>
          </a:r>
          <a:endParaRPr lang="en-US" sz="3600" kern="1200" dirty="0"/>
        </a:p>
      </dsp:txBody>
      <dsp:txXfrm>
        <a:off x="3300412" y="890587"/>
        <a:ext cx="3000374" cy="1800225"/>
      </dsp:txXfrm>
    </dsp:sp>
    <dsp:sp modelId="{6252EAA6-9E61-3D47-B368-5FE0C995B52B}">
      <dsp:nvSpPr>
        <dsp:cNvPr id="0" name=""/>
        <dsp:cNvSpPr/>
      </dsp:nvSpPr>
      <dsp:spPr>
        <a:xfrm>
          <a:off x="6600824" y="890587"/>
          <a:ext cx="3000374" cy="180022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Detention and Training Orders.</a:t>
          </a:r>
          <a:endParaRPr lang="en-US" sz="3600" kern="1200"/>
        </a:p>
      </dsp:txBody>
      <dsp:txXfrm>
        <a:off x="6600824" y="890587"/>
        <a:ext cx="3000374" cy="18002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D1551-02C9-504D-BA21-2F72043A4448}">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593D11-9FFE-E34B-8D9E-5B85016E9751}">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First introduced by the 1999 Youth Justice and Criminal Evidence Act.</a:t>
          </a:r>
          <a:endParaRPr lang="en-US" sz="2100" kern="1200"/>
        </a:p>
      </dsp:txBody>
      <dsp:txXfrm>
        <a:off x="0" y="437"/>
        <a:ext cx="9601200" cy="716105"/>
      </dsp:txXfrm>
    </dsp:sp>
    <dsp:sp modelId="{A9554A40-89AA-0E4F-AA70-B1D831239445}">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4CC734-33BD-7C40-B836-1AA6070C2763}">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RO is imposed on an offender aged 10-17 and must be for a period of 3-12 depending on the seriousness of the offence committed.</a:t>
          </a:r>
          <a:endParaRPr lang="en-US" sz="2100" kern="1200"/>
        </a:p>
      </dsp:txBody>
      <dsp:txXfrm>
        <a:off x="0" y="716542"/>
        <a:ext cx="9601200" cy="716105"/>
      </dsp:txXfrm>
    </dsp:sp>
    <dsp:sp modelId="{5CCE668D-B8F1-884B-8F20-165A8B8C2031}">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1E81AD-EAA1-CA4B-8124-BF9F9BBC761C}">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Referred by court to the youth justice panel – who have a non-court meeting with the young person, parent/guardian, community panel members and a local YOT. </a:t>
          </a:r>
          <a:endParaRPr lang="en-US" sz="2100" kern="1200"/>
        </a:p>
      </dsp:txBody>
      <dsp:txXfrm>
        <a:off x="0" y="1432647"/>
        <a:ext cx="9601200" cy="716105"/>
      </dsp:txXfrm>
    </dsp:sp>
    <dsp:sp modelId="{FFAB7153-28EE-F94A-B570-22913E8CD3B3}">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3E843-BFEB-654F-8FEE-A64844A6AD7A}">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‘Youth Offender Contract’ signed and agreed upon.</a:t>
          </a:r>
          <a:endParaRPr lang="en-US" sz="2100" kern="1200"/>
        </a:p>
      </dsp:txBody>
      <dsp:txXfrm>
        <a:off x="0" y="2148752"/>
        <a:ext cx="9601200" cy="716105"/>
      </dsp:txXfrm>
    </dsp:sp>
    <dsp:sp modelId="{0F2A1B8E-D604-1648-9B25-9ECD485A8093}">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601582-7807-074D-821B-1C8B0918E7CD}">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Section 35-37 of the 2008 CJIA amended the framework whereby courts can impose RO’s </a:t>
          </a:r>
          <a:endParaRPr lang="en-US" sz="2100" kern="1200"/>
        </a:p>
      </dsp:txBody>
      <dsp:txXfrm>
        <a:off x="0" y="2864857"/>
        <a:ext cx="9601200" cy="7161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BB868-15A8-164F-BB81-2CF24C008018}">
      <dsp:nvSpPr>
        <dsp:cNvPr id="0" name=""/>
        <dsp:cNvSpPr/>
      </dsp:nvSpPr>
      <dsp:spPr>
        <a:xfrm>
          <a:off x="0" y="262989"/>
          <a:ext cx="3259543" cy="195572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baseline="0"/>
            <a:t>Half a custodial and half a community sentence.</a:t>
          </a:r>
          <a:endParaRPr lang="en-US" sz="2700" kern="1200"/>
        </a:p>
      </dsp:txBody>
      <dsp:txXfrm>
        <a:off x="0" y="262989"/>
        <a:ext cx="3259543" cy="1955726"/>
      </dsp:txXfrm>
    </dsp:sp>
    <dsp:sp modelId="{222AD124-320B-7147-BCA7-D36C4863EB25}">
      <dsp:nvSpPr>
        <dsp:cNvPr id="0" name=""/>
        <dsp:cNvSpPr/>
      </dsp:nvSpPr>
      <dsp:spPr>
        <a:xfrm>
          <a:off x="3585498" y="262989"/>
          <a:ext cx="3259543" cy="195572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baseline="0"/>
            <a:t>Can be made for those 15-17 but can be used for those 12-14 if they are persistent offenders.</a:t>
          </a:r>
          <a:endParaRPr lang="en-US" sz="2700" kern="1200"/>
        </a:p>
      </dsp:txBody>
      <dsp:txXfrm>
        <a:off x="3585498" y="262989"/>
        <a:ext cx="3259543" cy="1955726"/>
      </dsp:txXfrm>
    </dsp:sp>
    <dsp:sp modelId="{F5BAF46D-DEE0-7144-9E2C-DF4644F9FB95}">
      <dsp:nvSpPr>
        <dsp:cNvPr id="0" name=""/>
        <dsp:cNvSpPr/>
      </dsp:nvSpPr>
      <dsp:spPr>
        <a:xfrm>
          <a:off x="7170996" y="262989"/>
          <a:ext cx="3259543" cy="195572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baseline="0" dirty="0"/>
            <a:t>Term = 4, 6, 8, 10-, 12-, 18- or 24-month sentence.</a:t>
          </a:r>
          <a:endParaRPr lang="en-US" sz="2700" kern="1200" dirty="0"/>
        </a:p>
      </dsp:txBody>
      <dsp:txXfrm>
        <a:off x="7170996" y="262989"/>
        <a:ext cx="3259543" cy="1955726"/>
      </dsp:txXfrm>
    </dsp:sp>
    <dsp:sp modelId="{4D6C29D1-32FE-BE41-A8F2-F2D51092252F}">
      <dsp:nvSpPr>
        <dsp:cNvPr id="0" name=""/>
        <dsp:cNvSpPr/>
      </dsp:nvSpPr>
      <dsp:spPr>
        <a:xfrm>
          <a:off x="1792749" y="2544670"/>
          <a:ext cx="3259543" cy="195572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baseline="0"/>
            <a:t>Can only be made if child is convicted of an offence which is imprisonable in the case of an adult.</a:t>
          </a:r>
          <a:endParaRPr lang="en-US" sz="2700" kern="1200"/>
        </a:p>
      </dsp:txBody>
      <dsp:txXfrm>
        <a:off x="1792749" y="2544670"/>
        <a:ext cx="3259543" cy="1955726"/>
      </dsp:txXfrm>
    </dsp:sp>
    <dsp:sp modelId="{FE0FA8C2-0CB6-FA44-A49E-70F8195A9110}">
      <dsp:nvSpPr>
        <dsp:cNvPr id="0" name=""/>
        <dsp:cNvSpPr/>
      </dsp:nvSpPr>
      <dsp:spPr>
        <a:xfrm>
          <a:off x="5378247" y="2544670"/>
          <a:ext cx="3259543" cy="195572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baseline="0"/>
            <a:t>YJB will determine the for of accommodation where the DTO is severed.</a:t>
          </a:r>
          <a:endParaRPr lang="en-US" sz="2700" kern="1200"/>
        </a:p>
      </dsp:txBody>
      <dsp:txXfrm>
        <a:off x="5378247" y="2544670"/>
        <a:ext cx="3259543" cy="19557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2E1B8-6ACA-EB4F-8BAF-EFBB4CF26CD5}">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0F5B18-8187-2E4B-8689-2F8E371E08F6}">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Non-departmental public board established by the Crime and Disorder Act 1998. </a:t>
          </a:r>
          <a:endParaRPr lang="en-US" sz="2100" kern="1200"/>
        </a:p>
      </dsp:txBody>
      <dsp:txXfrm>
        <a:off x="0" y="437"/>
        <a:ext cx="9601200" cy="716105"/>
      </dsp:txXfrm>
    </dsp:sp>
    <dsp:sp modelId="{61BC5E4D-1D13-D142-8577-24967065BC4B}">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23F578-5A89-E84B-8C7B-E90713823B88}">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Primary function – monitor the operation of the youth justice system and the provisions of the youth justice services. </a:t>
          </a:r>
          <a:endParaRPr lang="en-US" sz="2100" kern="1200"/>
        </a:p>
      </dsp:txBody>
      <dsp:txXfrm>
        <a:off x="0" y="716542"/>
        <a:ext cx="9601200" cy="716105"/>
      </dsp:txXfrm>
    </dsp:sp>
    <dsp:sp modelId="{275F7CC9-ECBF-7942-B901-733539FF19A1}">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5130B7-BFEF-2348-8D23-8D3159025AD9}">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YJB in Wales has oversight of the youth justice system in Wales.</a:t>
          </a:r>
          <a:endParaRPr lang="en-US" sz="2100" kern="1200"/>
        </a:p>
      </dsp:txBody>
      <dsp:txXfrm>
        <a:off x="0" y="1432647"/>
        <a:ext cx="9601200" cy="716105"/>
      </dsp:txXfrm>
    </dsp:sp>
    <dsp:sp modelId="{6AD1C76C-04C1-BD43-B2CE-778AF0DCECE9}">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4F5049-7A27-2D42-BE4A-11484498F5A6}">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baseline="0"/>
            <a:t>There are 17 Youth Offending Teams in Wales – multi-agency approach consisting of police, probation, education, health, housing and social services.</a:t>
          </a:r>
          <a:endParaRPr lang="en-US" sz="2100" kern="1200"/>
        </a:p>
      </dsp:txBody>
      <dsp:txXfrm>
        <a:off x="0" y="2148752"/>
        <a:ext cx="9601200" cy="716105"/>
      </dsp:txXfrm>
    </dsp:sp>
    <dsp:sp modelId="{E180B6A5-98C3-0546-927C-E96D3C133CF1}">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07A87C-04A7-2049-BB9D-77F194EE325C}">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In Wales, the YJB recognises children’s rights. </a:t>
          </a:r>
          <a:endParaRPr lang="en-US" sz="2100" kern="1200"/>
        </a:p>
      </dsp:txBody>
      <dsp:txXfrm>
        <a:off x="0" y="2864857"/>
        <a:ext cx="9601200" cy="7161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7902-41D5-A647-A84A-FE647E15E6E7}">
      <dsp:nvSpPr>
        <dsp:cNvPr id="0" name=""/>
        <dsp:cNvSpPr/>
      </dsp:nvSpPr>
      <dsp:spPr>
        <a:xfrm>
          <a:off x="397549" y="1960"/>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specialist court for children, aged 10-17 who have committed a criminal offence.</a:t>
          </a:r>
          <a:endParaRPr lang="en-US" sz="2200" kern="1200"/>
        </a:p>
      </dsp:txBody>
      <dsp:txXfrm>
        <a:off x="397549" y="1960"/>
        <a:ext cx="2751906" cy="1651143"/>
      </dsp:txXfrm>
    </dsp:sp>
    <dsp:sp modelId="{0AFA794D-0F97-8C44-BAE3-DED20C54EBF8}">
      <dsp:nvSpPr>
        <dsp:cNvPr id="0" name=""/>
        <dsp:cNvSpPr/>
      </dsp:nvSpPr>
      <dsp:spPr>
        <a:xfrm>
          <a:off x="3424646" y="1960"/>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Youth courts are generally less formal than adult courts. </a:t>
          </a:r>
          <a:endParaRPr lang="en-US" sz="2200" kern="1200"/>
        </a:p>
      </dsp:txBody>
      <dsp:txXfrm>
        <a:off x="3424646" y="1960"/>
        <a:ext cx="2751906" cy="1651143"/>
      </dsp:txXfrm>
    </dsp:sp>
    <dsp:sp modelId="{3937A15B-0D33-554B-96E5-8213160CA0C9}">
      <dsp:nvSpPr>
        <dsp:cNvPr id="0" name=""/>
        <dsp:cNvSpPr/>
      </dsp:nvSpPr>
      <dsp:spPr>
        <a:xfrm>
          <a:off x="6451743" y="1960"/>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Designed to make it easier for children to understand what is happening and feel less intimidated.</a:t>
          </a:r>
          <a:endParaRPr lang="en-US" sz="2200" kern="1200" dirty="0"/>
        </a:p>
      </dsp:txBody>
      <dsp:txXfrm>
        <a:off x="6451743" y="1960"/>
        <a:ext cx="2751906" cy="1651143"/>
      </dsp:txXfrm>
    </dsp:sp>
    <dsp:sp modelId="{923194D1-CDFA-8946-9FB4-1A75DBE2DA29}">
      <dsp:nvSpPr>
        <dsp:cNvPr id="0" name=""/>
        <dsp:cNvSpPr/>
      </dsp:nvSpPr>
      <dsp:spPr>
        <a:xfrm>
          <a:off x="397549" y="1928295"/>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There is no jury and the public are excluded.</a:t>
          </a:r>
          <a:endParaRPr lang="en-US" sz="2200" kern="1200"/>
        </a:p>
      </dsp:txBody>
      <dsp:txXfrm>
        <a:off x="397549" y="1928295"/>
        <a:ext cx="2751906" cy="1651143"/>
      </dsp:txXfrm>
    </dsp:sp>
    <dsp:sp modelId="{D3E58983-3A85-D54C-9274-871A05334844}">
      <dsp:nvSpPr>
        <dsp:cNvPr id="0" name=""/>
        <dsp:cNvSpPr/>
      </dsp:nvSpPr>
      <dsp:spPr>
        <a:xfrm>
          <a:off x="3424646" y="1928295"/>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Children under 16 must attend with a parent.</a:t>
          </a:r>
          <a:endParaRPr lang="en-US" sz="2200" kern="1200"/>
        </a:p>
      </dsp:txBody>
      <dsp:txXfrm>
        <a:off x="3424646" y="1928295"/>
        <a:ext cx="2751906" cy="1651143"/>
      </dsp:txXfrm>
    </dsp:sp>
    <dsp:sp modelId="{D623C655-4314-534C-AF69-E842A75B7CA9}">
      <dsp:nvSpPr>
        <dsp:cNvPr id="0" name=""/>
        <dsp:cNvSpPr/>
      </dsp:nvSpPr>
      <dsp:spPr>
        <a:xfrm>
          <a:off x="6451743" y="1928295"/>
          <a:ext cx="2751906" cy="165114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Most children will go to youth court unless they have been refused bail by the police.</a:t>
          </a:r>
          <a:endParaRPr lang="en-US" sz="2200" kern="1200"/>
        </a:p>
      </dsp:txBody>
      <dsp:txXfrm>
        <a:off x="6451743" y="1928295"/>
        <a:ext cx="2751906" cy="16511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CF617-E29B-A142-B135-271A7D92BB8F}">
      <dsp:nvSpPr>
        <dsp:cNvPr id="0" name=""/>
        <dsp:cNvSpPr/>
      </dsp:nvSpPr>
      <dsp:spPr>
        <a:xfrm>
          <a:off x="0" y="3429000"/>
          <a:ext cx="12035883" cy="0"/>
        </a:xfrm>
        <a:prstGeom prst="line">
          <a:avLst/>
        </a:prstGeom>
        <a:solidFill>
          <a:schemeClr val="dk1">
            <a:alpha val="90000"/>
            <a:tint val="40000"/>
            <a:hueOff val="0"/>
            <a:satOff val="0"/>
            <a:lumOff val="0"/>
            <a:alphaOff val="0"/>
          </a:schemeClr>
        </a:solidFill>
        <a:ln w="34925" cap="flat" cmpd="sng" algn="in">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E2F58A-4480-F548-B620-4425FE5E5AAF}">
      <dsp:nvSpPr>
        <dsp:cNvPr id="0" name=""/>
        <dsp:cNvSpPr/>
      </dsp:nvSpPr>
      <dsp:spPr>
        <a:xfrm>
          <a:off x="180538" y="212598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1999</a:t>
          </a:r>
        </a:p>
      </dsp:txBody>
      <dsp:txXfrm>
        <a:off x="180538" y="2125980"/>
        <a:ext cx="2647894" cy="822960"/>
      </dsp:txXfrm>
    </dsp:sp>
    <dsp:sp modelId="{A3003491-3191-5B40-B62D-5CA2C14F1169}">
      <dsp:nvSpPr>
        <dsp:cNvPr id="0" name=""/>
        <dsp:cNvSpPr/>
      </dsp:nvSpPr>
      <dsp:spPr>
        <a:xfrm>
          <a:off x="180538" y="1296847"/>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Youth Justice and Criminal evidence Act</a:t>
          </a:r>
        </a:p>
      </dsp:txBody>
      <dsp:txXfrm>
        <a:off x="180538" y="1296847"/>
        <a:ext cx="2647894" cy="829132"/>
      </dsp:txXfrm>
    </dsp:sp>
    <dsp:sp modelId="{BB2B93F6-2EE4-644E-AD40-EFBE9713A753}">
      <dsp:nvSpPr>
        <dsp:cNvPr id="0" name=""/>
        <dsp:cNvSpPr/>
      </dsp:nvSpPr>
      <dsp:spPr>
        <a:xfrm>
          <a:off x="1504485" y="2948940"/>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D4352A4-B412-F94B-99EE-5574E4B0F94E}">
      <dsp:nvSpPr>
        <dsp:cNvPr id="0" name=""/>
        <dsp:cNvSpPr/>
      </dsp:nvSpPr>
      <dsp:spPr>
        <a:xfrm>
          <a:off x="1685023" y="390906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2003</a:t>
          </a:r>
        </a:p>
      </dsp:txBody>
      <dsp:txXfrm>
        <a:off x="1685023" y="3909060"/>
        <a:ext cx="2647894" cy="822960"/>
      </dsp:txXfrm>
    </dsp:sp>
    <dsp:sp modelId="{0666A242-A472-E74D-864D-181D474E6225}">
      <dsp:nvSpPr>
        <dsp:cNvPr id="0" name=""/>
        <dsp:cNvSpPr/>
      </dsp:nvSpPr>
      <dsp:spPr>
        <a:xfrm>
          <a:off x="1685023" y="4732020"/>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dirty="0"/>
            <a:t>Criminal Justice Act</a:t>
          </a:r>
        </a:p>
      </dsp:txBody>
      <dsp:txXfrm>
        <a:off x="1685023" y="4732020"/>
        <a:ext cx="2647894" cy="829132"/>
      </dsp:txXfrm>
    </dsp:sp>
    <dsp:sp modelId="{D9C8374A-E16D-E24F-9336-A1BFDFD75BEC}">
      <dsp:nvSpPr>
        <dsp:cNvPr id="0" name=""/>
        <dsp:cNvSpPr/>
      </dsp:nvSpPr>
      <dsp:spPr>
        <a:xfrm>
          <a:off x="3008970" y="3428999"/>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B0F0060-C722-0641-9A34-F4D38D3D45FB}">
      <dsp:nvSpPr>
        <dsp:cNvPr id="0" name=""/>
        <dsp:cNvSpPr/>
      </dsp:nvSpPr>
      <dsp:spPr>
        <a:xfrm rot="2700000">
          <a:off x="1451142"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21BB56-AC30-0142-883D-BA5521539E88}">
      <dsp:nvSpPr>
        <dsp:cNvPr id="0" name=""/>
        <dsp:cNvSpPr/>
      </dsp:nvSpPr>
      <dsp:spPr>
        <a:xfrm rot="2700000">
          <a:off x="2955628"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CCEB3C-16D7-5745-9232-AE6C2057CD52}">
      <dsp:nvSpPr>
        <dsp:cNvPr id="0" name=""/>
        <dsp:cNvSpPr/>
      </dsp:nvSpPr>
      <dsp:spPr>
        <a:xfrm>
          <a:off x="3189508" y="212598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2004</a:t>
          </a:r>
        </a:p>
      </dsp:txBody>
      <dsp:txXfrm>
        <a:off x="3189508" y="2125980"/>
        <a:ext cx="2647894" cy="822960"/>
      </dsp:txXfrm>
    </dsp:sp>
    <dsp:sp modelId="{0FDA1F6E-E718-7746-B9CB-0B564037C510}">
      <dsp:nvSpPr>
        <dsp:cNvPr id="0" name=""/>
        <dsp:cNvSpPr/>
      </dsp:nvSpPr>
      <dsp:spPr>
        <a:xfrm>
          <a:off x="3189508" y="1296847"/>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Children Act</a:t>
          </a:r>
        </a:p>
      </dsp:txBody>
      <dsp:txXfrm>
        <a:off x="3189508" y="1296847"/>
        <a:ext cx="2647894" cy="829132"/>
      </dsp:txXfrm>
    </dsp:sp>
    <dsp:sp modelId="{0D64C6DB-B619-A74F-B498-C53E006DD821}">
      <dsp:nvSpPr>
        <dsp:cNvPr id="0" name=""/>
        <dsp:cNvSpPr/>
      </dsp:nvSpPr>
      <dsp:spPr>
        <a:xfrm>
          <a:off x="4513456" y="2948940"/>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838CB36-7287-A249-B815-39B5A3A7CAD4}">
      <dsp:nvSpPr>
        <dsp:cNvPr id="0" name=""/>
        <dsp:cNvSpPr/>
      </dsp:nvSpPr>
      <dsp:spPr>
        <a:xfrm>
          <a:off x="4693994" y="390906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2008</a:t>
          </a:r>
        </a:p>
      </dsp:txBody>
      <dsp:txXfrm>
        <a:off x="4693994" y="3909060"/>
        <a:ext cx="2647894" cy="822960"/>
      </dsp:txXfrm>
    </dsp:sp>
    <dsp:sp modelId="{E3783214-FFA7-1C49-9462-EBE009DAC089}">
      <dsp:nvSpPr>
        <dsp:cNvPr id="0" name=""/>
        <dsp:cNvSpPr/>
      </dsp:nvSpPr>
      <dsp:spPr>
        <a:xfrm>
          <a:off x="4693994" y="4732020"/>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Youth Action Plan</a:t>
          </a:r>
        </a:p>
      </dsp:txBody>
      <dsp:txXfrm>
        <a:off x="4693994" y="4732020"/>
        <a:ext cx="2647894" cy="829132"/>
      </dsp:txXfrm>
    </dsp:sp>
    <dsp:sp modelId="{D1A8C1E4-0548-3342-BFB1-7844360DE720}">
      <dsp:nvSpPr>
        <dsp:cNvPr id="0" name=""/>
        <dsp:cNvSpPr/>
      </dsp:nvSpPr>
      <dsp:spPr>
        <a:xfrm>
          <a:off x="6017941" y="3428999"/>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5C1AF3E-DE76-6E48-9FC7-4A88ECC9A3AB}">
      <dsp:nvSpPr>
        <dsp:cNvPr id="0" name=""/>
        <dsp:cNvSpPr/>
      </dsp:nvSpPr>
      <dsp:spPr>
        <a:xfrm rot="2700000">
          <a:off x="4460113"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9DE0D-01A8-164F-9252-D312B3EB85BE}">
      <dsp:nvSpPr>
        <dsp:cNvPr id="0" name=""/>
        <dsp:cNvSpPr/>
      </dsp:nvSpPr>
      <dsp:spPr>
        <a:xfrm rot="2700000">
          <a:off x="5964598"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58F7CC-92AE-9A4A-A6E2-062C2EC1DFA8}">
      <dsp:nvSpPr>
        <dsp:cNvPr id="0" name=""/>
        <dsp:cNvSpPr/>
      </dsp:nvSpPr>
      <dsp:spPr>
        <a:xfrm>
          <a:off x="6198479" y="212598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2008</a:t>
          </a:r>
        </a:p>
      </dsp:txBody>
      <dsp:txXfrm>
        <a:off x="6198479" y="2125980"/>
        <a:ext cx="2647894" cy="822960"/>
      </dsp:txXfrm>
    </dsp:sp>
    <dsp:sp modelId="{96309BD3-590E-0E49-9A74-8ECEB83FE723}">
      <dsp:nvSpPr>
        <dsp:cNvPr id="0" name=""/>
        <dsp:cNvSpPr/>
      </dsp:nvSpPr>
      <dsp:spPr>
        <a:xfrm>
          <a:off x="6198479" y="1296847"/>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Criminal Justice and Immigration Act.</a:t>
          </a:r>
        </a:p>
      </dsp:txBody>
      <dsp:txXfrm>
        <a:off x="6198479" y="1296847"/>
        <a:ext cx="2647894" cy="829132"/>
      </dsp:txXfrm>
    </dsp:sp>
    <dsp:sp modelId="{B23CCDAD-D15B-6945-8AF4-4751B8825F67}">
      <dsp:nvSpPr>
        <dsp:cNvPr id="0" name=""/>
        <dsp:cNvSpPr/>
      </dsp:nvSpPr>
      <dsp:spPr>
        <a:xfrm>
          <a:off x="7522426" y="2948940"/>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56AC007-A6A2-C246-A663-0D12DE788D46}">
      <dsp:nvSpPr>
        <dsp:cNvPr id="0" name=""/>
        <dsp:cNvSpPr/>
      </dsp:nvSpPr>
      <dsp:spPr>
        <a:xfrm>
          <a:off x="7702965" y="390906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2012</a:t>
          </a:r>
        </a:p>
      </dsp:txBody>
      <dsp:txXfrm>
        <a:off x="7702965" y="3909060"/>
        <a:ext cx="2647894" cy="822960"/>
      </dsp:txXfrm>
    </dsp:sp>
    <dsp:sp modelId="{49EF5456-8EB7-6045-B877-69C54FFEB444}">
      <dsp:nvSpPr>
        <dsp:cNvPr id="0" name=""/>
        <dsp:cNvSpPr/>
      </dsp:nvSpPr>
      <dsp:spPr>
        <a:xfrm>
          <a:off x="7702965" y="4732020"/>
          <a:ext cx="2647894" cy="1010504"/>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Legal Aid, Sentencing and Punishment of Offenders Act.</a:t>
          </a:r>
        </a:p>
      </dsp:txBody>
      <dsp:txXfrm>
        <a:off x="7702965" y="4732020"/>
        <a:ext cx="2647894" cy="1010504"/>
      </dsp:txXfrm>
    </dsp:sp>
    <dsp:sp modelId="{FB67E5D0-6176-2A45-96E0-E2162765287A}">
      <dsp:nvSpPr>
        <dsp:cNvPr id="0" name=""/>
        <dsp:cNvSpPr/>
      </dsp:nvSpPr>
      <dsp:spPr>
        <a:xfrm>
          <a:off x="9026912" y="3428999"/>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8DF3B2D-08B4-8344-A9DF-186723E0FF2C}">
      <dsp:nvSpPr>
        <dsp:cNvPr id="0" name=""/>
        <dsp:cNvSpPr/>
      </dsp:nvSpPr>
      <dsp:spPr>
        <a:xfrm rot="2700000">
          <a:off x="7469084"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11D4CF-86DA-DA44-A72E-B670319CBC18}">
      <dsp:nvSpPr>
        <dsp:cNvPr id="0" name=""/>
        <dsp:cNvSpPr/>
      </dsp:nvSpPr>
      <dsp:spPr>
        <a:xfrm rot="2700000">
          <a:off x="8973569"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B4BB5-CE31-FC4B-B4B5-27F69B3DC985}">
      <dsp:nvSpPr>
        <dsp:cNvPr id="0" name=""/>
        <dsp:cNvSpPr/>
      </dsp:nvSpPr>
      <dsp:spPr>
        <a:xfrm>
          <a:off x="9207450" y="2125980"/>
          <a:ext cx="2647894" cy="82296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2014</a:t>
          </a:r>
        </a:p>
      </dsp:txBody>
      <dsp:txXfrm>
        <a:off x="9207450" y="2125980"/>
        <a:ext cx="2647894" cy="822960"/>
      </dsp:txXfrm>
    </dsp:sp>
    <dsp:sp modelId="{CB202DC4-2F6F-ED41-BF4C-28BDAC2A456A}">
      <dsp:nvSpPr>
        <dsp:cNvPr id="0" name=""/>
        <dsp:cNvSpPr/>
      </dsp:nvSpPr>
      <dsp:spPr>
        <a:xfrm>
          <a:off x="9207450" y="1296847"/>
          <a:ext cx="2647894" cy="829132"/>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Anti-Social Behaviour Crime and Policing Act</a:t>
          </a:r>
        </a:p>
      </dsp:txBody>
      <dsp:txXfrm>
        <a:off x="9207450" y="1296847"/>
        <a:ext cx="2647894" cy="829132"/>
      </dsp:txXfrm>
    </dsp:sp>
    <dsp:sp modelId="{7B27213C-A42F-DA44-979D-0BC2D36311FA}">
      <dsp:nvSpPr>
        <dsp:cNvPr id="0" name=""/>
        <dsp:cNvSpPr/>
      </dsp:nvSpPr>
      <dsp:spPr>
        <a:xfrm>
          <a:off x="10531397" y="2948940"/>
          <a:ext cx="0" cy="480060"/>
        </a:xfrm>
        <a:prstGeom prst="line">
          <a:avLst/>
        </a:prstGeom>
        <a:noFill/>
        <a:ln w="6350" cap="flat" cmpd="sng" algn="in">
          <a:solidFill>
            <a:schemeClr val="dk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C2FA389-BD53-3641-9FE8-9EFC8E8EE62E}">
      <dsp:nvSpPr>
        <dsp:cNvPr id="0" name=""/>
        <dsp:cNvSpPr/>
      </dsp:nvSpPr>
      <dsp:spPr>
        <a:xfrm rot="2700000">
          <a:off x="10478054" y="3375657"/>
          <a:ext cx="106685" cy="106685"/>
        </a:xfrm>
        <a:prstGeom prst="rect">
          <a:avLst/>
        </a:prstGeom>
        <a:solidFill>
          <a:schemeClr val="lt1">
            <a:hueOff val="0"/>
            <a:satOff val="0"/>
            <a:lumOff val="0"/>
            <a:alphaOff val="0"/>
          </a:schemeClr>
        </a:solidFill>
        <a:ln w="6350"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744B5-0A19-DB44-8762-1D41F178F014}">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FA5D11-DB04-644E-873A-ECFC21B3FA3F}">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Individuals are responsible for their actions and should be held accountable for them.</a:t>
          </a:r>
          <a:br>
            <a:rPr lang="en-GB" sz="2200" kern="1200"/>
          </a:br>
          <a:endParaRPr lang="en-US" sz="2200" kern="1200"/>
        </a:p>
      </dsp:txBody>
      <dsp:txXfrm>
        <a:off x="0" y="1748"/>
        <a:ext cx="9601200" cy="1192634"/>
      </dsp:txXfrm>
    </dsp:sp>
    <dsp:sp modelId="{80414AC0-82BE-4A44-ABA0-37C3FBD35CE1}">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C1F89A-8928-8D44-B280-FDA5B076B502}">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Consideration of mens rea when the act was committed.</a:t>
          </a:r>
          <a:endParaRPr lang="en-US" sz="2200" kern="1200"/>
        </a:p>
      </dsp:txBody>
      <dsp:txXfrm>
        <a:off x="0" y="1194382"/>
        <a:ext cx="9601200" cy="1192634"/>
      </dsp:txXfrm>
    </dsp:sp>
    <dsp:sp modelId="{48FD13FD-F5A4-9F47-9B76-4BF9B0F5B5A6}">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30FD5-FD44-ED44-AD31-88C69CD233AD}">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‘’Criminal responsibility is the degree of legal liability attributed to a defendant accused of committing an illegal act.’’</a:t>
          </a:r>
          <a:br>
            <a:rPr lang="en-GB" sz="2200" kern="1200"/>
          </a:br>
          <a:r>
            <a:rPr lang="en-GB" sz="2200" kern="1200"/>
            <a:t>							(Meyer, 2020, p. 1).</a:t>
          </a:r>
          <a:endParaRPr lang="en-US" sz="2200" kern="1200"/>
        </a:p>
      </dsp:txBody>
      <dsp:txXfrm>
        <a:off x="0" y="2387017"/>
        <a:ext cx="9601200" cy="119263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CAE76-0557-C547-AE43-54FD8AFD9492}">
      <dsp:nvSpPr>
        <dsp:cNvPr id="0" name=""/>
        <dsp:cNvSpPr/>
      </dsp:nvSpPr>
      <dsp:spPr>
        <a:xfrm>
          <a:off x="0" y="33016"/>
          <a:ext cx="9601200" cy="831321"/>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‘Incapable of committing offence’.</a:t>
          </a:r>
          <a:endParaRPr lang="en-US" sz="2200" kern="1200"/>
        </a:p>
      </dsp:txBody>
      <dsp:txXfrm>
        <a:off x="40582" y="73598"/>
        <a:ext cx="9520036" cy="750157"/>
      </dsp:txXfrm>
    </dsp:sp>
    <dsp:sp modelId="{8022407C-0267-FC4F-B33E-47E009714E96}">
      <dsp:nvSpPr>
        <dsp:cNvPr id="0" name=""/>
        <dsp:cNvSpPr/>
      </dsp:nvSpPr>
      <dsp:spPr>
        <a:xfrm>
          <a:off x="0" y="927698"/>
          <a:ext cx="9601200" cy="831321"/>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Provided protection for children between the ages of 10-14 due to being unable to fully understand the extent of the crimes.</a:t>
          </a:r>
          <a:endParaRPr lang="en-US" sz="2200" kern="1200"/>
        </a:p>
      </dsp:txBody>
      <dsp:txXfrm>
        <a:off x="40582" y="968280"/>
        <a:ext cx="9520036" cy="750157"/>
      </dsp:txXfrm>
    </dsp:sp>
    <dsp:sp modelId="{BCC9D276-40AA-D643-B04D-44398F8052CA}">
      <dsp:nvSpPr>
        <dsp:cNvPr id="0" name=""/>
        <dsp:cNvSpPr/>
      </dsp:nvSpPr>
      <dsp:spPr>
        <a:xfrm>
          <a:off x="0" y="1822380"/>
          <a:ext cx="9601200" cy="831321"/>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However, in 1998 the presumption of doli inapax was removed which meant that criminal responsibility followed a child’s 10</a:t>
          </a:r>
          <a:r>
            <a:rPr lang="en-GB" sz="2200" kern="1200" baseline="30000"/>
            <a:t>th</a:t>
          </a:r>
          <a:r>
            <a:rPr lang="en-GB" sz="2200" kern="1200" baseline="0"/>
            <a:t> birthday.</a:t>
          </a:r>
          <a:endParaRPr lang="en-US" sz="2200" kern="1200"/>
        </a:p>
      </dsp:txBody>
      <dsp:txXfrm>
        <a:off x="40582" y="1862962"/>
        <a:ext cx="9520036" cy="750157"/>
      </dsp:txXfrm>
    </dsp:sp>
    <dsp:sp modelId="{1F13AC7F-EB94-D54A-BA68-D31B6EFF75BF}">
      <dsp:nvSpPr>
        <dsp:cNvPr id="0" name=""/>
        <dsp:cNvSpPr/>
      </dsp:nvSpPr>
      <dsp:spPr>
        <a:xfrm>
          <a:off x="0" y="2717061"/>
          <a:ext cx="9601200" cy="831321"/>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It was removed due to questions about the legitimacy of the concept – seen as outdated and unrealistic.</a:t>
          </a:r>
          <a:endParaRPr lang="en-US" sz="2200" kern="1200" dirty="0"/>
        </a:p>
      </dsp:txBody>
      <dsp:txXfrm>
        <a:off x="40582" y="2757643"/>
        <a:ext cx="9520036" cy="7501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42452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Clear strategy to prevent offending – youth justice must help prevent youth offending.</a:t>
          </a:r>
          <a:endParaRPr lang="en-US" sz="2200" kern="1200"/>
        </a:p>
      </dsp:txBody>
      <dsp:txXfrm>
        <a:off x="0" y="424521"/>
        <a:ext cx="3267885" cy="1960731"/>
      </dsp:txXfrm>
    </dsp:sp>
    <dsp:sp modelId="{6AD8B0C6-4967-2745-A6A8-19337A84896A}">
      <dsp:nvSpPr>
        <dsp:cNvPr id="0" name=""/>
        <dsp:cNvSpPr/>
      </dsp:nvSpPr>
      <dsp:spPr>
        <a:xfrm>
          <a:off x="3594674" y="42452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dirty="0"/>
            <a:t>Taking Responsibility – no more excuses; children above ACR are mature enough to be accountable.</a:t>
          </a:r>
          <a:endParaRPr lang="en-US" sz="2200" kern="1200" dirty="0"/>
        </a:p>
      </dsp:txBody>
      <dsp:txXfrm>
        <a:off x="3594674" y="424521"/>
        <a:ext cx="3267885" cy="1960731"/>
      </dsp:txXfrm>
    </dsp:sp>
    <dsp:sp modelId="{F56DA3C5-9DEE-7D4F-863A-46CAE4629D96}">
      <dsp:nvSpPr>
        <dsp:cNvPr id="0" name=""/>
        <dsp:cNvSpPr/>
      </dsp:nvSpPr>
      <dsp:spPr>
        <a:xfrm>
          <a:off x="7189348" y="42452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Earlier, more effective intervention – stopping children at risk and preventing early criminal behaviour from escalating.</a:t>
          </a:r>
          <a:endParaRPr lang="en-US" sz="2200" kern="1200"/>
        </a:p>
      </dsp:txBody>
      <dsp:txXfrm>
        <a:off x="7189348" y="424521"/>
        <a:ext cx="3267885" cy="1960731"/>
      </dsp:txXfrm>
    </dsp:sp>
    <dsp:sp modelId="{643D49B0-1450-1D41-85CD-6DC5AB9482E2}">
      <dsp:nvSpPr>
        <dsp:cNvPr id="0" name=""/>
        <dsp:cNvSpPr/>
      </dsp:nvSpPr>
      <dsp:spPr>
        <a:xfrm>
          <a:off x="0" y="271204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Faster, more efficient procedures – preventing delays.</a:t>
          </a:r>
          <a:endParaRPr lang="en-US" sz="2200" kern="1200"/>
        </a:p>
      </dsp:txBody>
      <dsp:txXfrm>
        <a:off x="0" y="2712041"/>
        <a:ext cx="3267885" cy="1960731"/>
      </dsp:txXfrm>
    </dsp:sp>
    <dsp:sp modelId="{1AC26D5B-7EC9-A647-B73E-73A3A9B79EFE}">
      <dsp:nvSpPr>
        <dsp:cNvPr id="0" name=""/>
        <dsp:cNvSpPr/>
      </dsp:nvSpPr>
      <dsp:spPr>
        <a:xfrm>
          <a:off x="3594674" y="271204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Partnership – multi-agency teams to co-operate at a local level.</a:t>
          </a:r>
          <a:endParaRPr lang="en-US" sz="2200" kern="1200"/>
        </a:p>
      </dsp:txBody>
      <dsp:txXfrm>
        <a:off x="3594674" y="2712041"/>
        <a:ext cx="3267885" cy="1960731"/>
      </dsp:txXfrm>
    </dsp:sp>
    <dsp:sp modelId="{BE281E3A-D24D-B24A-A85F-140A11EF19A9}">
      <dsp:nvSpPr>
        <dsp:cNvPr id="0" name=""/>
        <dsp:cNvSpPr/>
      </dsp:nvSpPr>
      <dsp:spPr>
        <a:xfrm>
          <a:off x="7189348" y="2712041"/>
          <a:ext cx="3267885" cy="1960731"/>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Further reform – reform of youth court.</a:t>
          </a:r>
          <a:endParaRPr lang="en-US" sz="2200" kern="1200"/>
        </a:p>
      </dsp:txBody>
      <dsp:txXfrm>
        <a:off x="7189348" y="2712041"/>
        <a:ext cx="3267885" cy="196073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D022F-B282-5541-BBE5-EE5D8983FC5B}">
      <dsp:nvSpPr>
        <dsp:cNvPr id="0" name=""/>
        <dsp:cNvSpPr/>
      </dsp:nvSpPr>
      <dsp:spPr>
        <a:xfrm>
          <a:off x="0" y="0"/>
          <a:ext cx="10301591"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9AF8E-186A-7D42-A5F0-CD5BCF0AB63B}">
      <dsp:nvSpPr>
        <dsp:cNvPr id="0" name=""/>
        <dsp:cNvSpPr/>
      </dsp:nvSpPr>
      <dsp:spPr>
        <a:xfrm>
          <a:off x="0" y="0"/>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refers to the minimum age that a child can be arrested, prosecuted and punished by law. </a:t>
          </a:r>
          <a:endParaRPr lang="en-US" sz="2200" kern="1200"/>
        </a:p>
      </dsp:txBody>
      <dsp:txXfrm>
        <a:off x="0" y="0"/>
        <a:ext cx="10301591" cy="1101657"/>
      </dsp:txXfrm>
    </dsp:sp>
    <dsp:sp modelId="{B7CCE319-4DAC-1B41-B76D-0CB9971CFE02}">
      <dsp:nvSpPr>
        <dsp:cNvPr id="0" name=""/>
        <dsp:cNvSpPr/>
      </dsp:nvSpPr>
      <dsp:spPr>
        <a:xfrm>
          <a:off x="0" y="1101657"/>
          <a:ext cx="10301591"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CEEA30-EB69-9844-BB8E-033ECBF1F4D8}">
      <dsp:nvSpPr>
        <dsp:cNvPr id="0" name=""/>
        <dsp:cNvSpPr/>
      </dsp:nvSpPr>
      <dsp:spPr>
        <a:xfrm>
          <a:off x="0" y="1101657"/>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age of criminal responsibility in England and Wales is 10 years old. This means that children under 10 can’t be arrested or charged with a crime. There are other punishments that can be given to children under 10 who break the law.’’</a:t>
          </a:r>
          <a:endParaRPr lang="en-US" sz="2200" kern="1200" dirty="0"/>
        </a:p>
      </dsp:txBody>
      <dsp:txXfrm>
        <a:off x="0" y="1101657"/>
        <a:ext cx="10301591" cy="1101657"/>
      </dsp:txXfrm>
    </dsp:sp>
    <dsp:sp modelId="{5F5638AF-562B-B840-A4C4-2F7DA102F958}">
      <dsp:nvSpPr>
        <dsp:cNvPr id="0" name=""/>
        <dsp:cNvSpPr/>
      </dsp:nvSpPr>
      <dsp:spPr>
        <a:xfrm>
          <a:off x="0" y="2203314"/>
          <a:ext cx="10301591"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385C5-213B-914C-8AFD-853AB2475FEC}">
      <dsp:nvSpPr>
        <dsp:cNvPr id="0" name=""/>
        <dsp:cNvSpPr/>
      </dsp:nvSpPr>
      <dsp:spPr>
        <a:xfrm>
          <a:off x="0" y="2203314"/>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‘’Children between 10 and 17 can be arrested and taken to court if they commit a crime.’’</a:t>
          </a:r>
          <a:br>
            <a:rPr lang="en-GB" sz="2200" kern="1200"/>
          </a:br>
          <a:r>
            <a:rPr lang="en-GB" sz="2200" kern="1200"/>
            <a:t>						(Crown Prosecution Service, 2017).</a:t>
          </a:r>
          <a:endParaRPr lang="en-US" sz="2200" kern="1200"/>
        </a:p>
      </dsp:txBody>
      <dsp:txXfrm>
        <a:off x="0" y="2203314"/>
        <a:ext cx="10301591" cy="1101657"/>
      </dsp:txXfrm>
    </dsp:sp>
    <dsp:sp modelId="{14238411-8E41-2F48-9DE8-9E2733DC623C}">
      <dsp:nvSpPr>
        <dsp:cNvPr id="0" name=""/>
        <dsp:cNvSpPr/>
      </dsp:nvSpPr>
      <dsp:spPr>
        <a:xfrm>
          <a:off x="0" y="3304972"/>
          <a:ext cx="10301591"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16699-10E7-F443-8D0E-D84BC7FB75D5}">
      <dsp:nvSpPr>
        <dsp:cNvPr id="0" name=""/>
        <dsp:cNvSpPr/>
      </dsp:nvSpPr>
      <dsp:spPr>
        <a:xfrm>
          <a:off x="0" y="3304972"/>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the UK is the lowest in Eurpope.</a:t>
          </a:r>
          <a:endParaRPr lang="en-US" sz="2200" kern="1200"/>
        </a:p>
      </dsp:txBody>
      <dsp:txXfrm>
        <a:off x="0" y="3304972"/>
        <a:ext cx="10301591" cy="110165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66E3B-5D88-D74C-B8BE-F071846001A6}">
      <dsp:nvSpPr>
        <dsp:cNvPr id="0" name=""/>
        <dsp:cNvSpPr/>
      </dsp:nvSpPr>
      <dsp:spPr>
        <a:xfrm>
          <a:off x="0" y="1985"/>
          <a:ext cx="9601200" cy="1782878"/>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br>
            <a:rPr lang="en-GB" sz="1800" b="1" kern="1200" baseline="0" dirty="0"/>
          </a:br>
          <a:r>
            <a:rPr lang="en-GB" sz="1800" b="1" kern="1200" baseline="0" dirty="0"/>
            <a:t>Aim of the Youth Justice System:</a:t>
          </a:r>
          <a:br>
            <a:rPr lang="en-GB" sz="1800" b="1" kern="1200" baseline="0" dirty="0"/>
          </a:br>
          <a:r>
            <a:rPr lang="en-GB" sz="1800" i="1" kern="1200" baseline="0" dirty="0"/>
            <a:t>(1) It shall be the principal aim of the youth justice system to prevent offending by children and young persons.</a:t>
          </a:r>
          <a:br>
            <a:rPr lang="en-GB" sz="1800" i="1" kern="1200" baseline="0" dirty="0"/>
          </a:br>
          <a:r>
            <a:rPr lang="en-GB" sz="1800" i="1" kern="1200" baseline="0" dirty="0"/>
            <a:t>(2)…  it shall be the duty of all persons and bodies carrying out functions in relation to the youth justice system to have regard to that aim.</a:t>
          </a:r>
          <a:br>
            <a:rPr lang="en-GB" sz="1800" i="1" kern="1200" baseline="0" dirty="0"/>
          </a:br>
          <a:br>
            <a:rPr lang="en-GB" sz="1600" i="1" kern="1200" baseline="0" dirty="0"/>
          </a:br>
          <a:endParaRPr lang="en-US" sz="1600" kern="1200" dirty="0"/>
        </a:p>
      </dsp:txBody>
      <dsp:txXfrm>
        <a:off x="87033" y="89018"/>
        <a:ext cx="9427134" cy="1608812"/>
      </dsp:txXfrm>
    </dsp:sp>
    <dsp:sp modelId="{E6A32031-B7AA-7B43-BB06-A15E82EE53F0}">
      <dsp:nvSpPr>
        <dsp:cNvPr id="0" name=""/>
        <dsp:cNvSpPr/>
      </dsp:nvSpPr>
      <dsp:spPr>
        <a:xfrm>
          <a:off x="0" y="1796535"/>
          <a:ext cx="9601200" cy="1782878"/>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baseline="0" dirty="0"/>
            <a:t>Abolition of rebuttable presumption that a child is </a:t>
          </a:r>
          <a:r>
            <a:rPr lang="en-GB" sz="1800" b="1" kern="1200" baseline="0" dirty="0" err="1"/>
            <a:t>doli</a:t>
          </a:r>
          <a:r>
            <a:rPr lang="en-GB" sz="1800" b="1" kern="1200" baseline="0" dirty="0"/>
            <a:t> incapax:</a:t>
          </a:r>
          <a:br>
            <a:rPr lang="en-GB" sz="1800" b="1" kern="1200" baseline="0" dirty="0"/>
          </a:br>
          <a:r>
            <a:rPr lang="en-GB" sz="1800" i="1" kern="1200" baseline="0" dirty="0"/>
            <a:t>The rebuttable presumption of criminal law that a child aged 10 or over is incapable of committing an offence is hereby abolished.</a:t>
          </a:r>
          <a:endParaRPr lang="en-US" sz="1800" kern="1200" dirty="0"/>
        </a:p>
      </dsp:txBody>
      <dsp:txXfrm>
        <a:off x="87033" y="1883568"/>
        <a:ext cx="9427134" cy="160881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EB06D-8DA4-7942-9784-D0FFB1E80223}">
      <dsp:nvSpPr>
        <dsp:cNvPr id="0" name=""/>
        <dsp:cNvSpPr/>
      </dsp:nvSpPr>
      <dsp:spPr>
        <a:xfrm>
          <a:off x="0" y="2425"/>
          <a:ext cx="1045723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AC97BE-C0AC-1845-AD38-198B49F3A4D6}">
      <dsp:nvSpPr>
        <dsp:cNvPr id="0" name=""/>
        <dsp:cNvSpPr/>
      </dsp:nvSpPr>
      <dsp:spPr>
        <a:xfrm>
          <a:off x="0" y="2425"/>
          <a:ext cx="10457234" cy="709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The government has no plans to raise the age of criminal responsibility. </a:t>
          </a:r>
          <a:endParaRPr lang="en-US" sz="2400" kern="1200" dirty="0"/>
        </a:p>
      </dsp:txBody>
      <dsp:txXfrm>
        <a:off x="0" y="2425"/>
        <a:ext cx="10457234" cy="709270"/>
      </dsp:txXfrm>
    </dsp:sp>
    <dsp:sp modelId="{AE1D7E08-D6E4-9944-A789-C74AA3AD4FBD}">
      <dsp:nvSpPr>
        <dsp:cNvPr id="0" name=""/>
        <dsp:cNvSpPr/>
      </dsp:nvSpPr>
      <dsp:spPr>
        <a:xfrm>
          <a:off x="0" y="668777"/>
          <a:ext cx="1045723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D1C255-C0F5-DE47-943F-34172D23A6BC}">
      <dsp:nvSpPr>
        <dsp:cNvPr id="0" name=""/>
        <dsp:cNvSpPr/>
      </dsp:nvSpPr>
      <dsp:spPr>
        <a:xfrm>
          <a:off x="0" y="711696"/>
          <a:ext cx="10457234" cy="143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Impact of the Criminal Justice System – ‘’ harmful effects on their wellbeing and development and that this “criminalisation” would make them more likely to re-offend as adults’’ (</a:t>
          </a:r>
          <a:r>
            <a:rPr lang="en-GB" sz="2400" kern="1200" baseline="0" dirty="0" err="1"/>
            <a:t>Gotlee</a:t>
          </a:r>
          <a:r>
            <a:rPr lang="en-GB" sz="2400" kern="1200" baseline="0" dirty="0"/>
            <a:t>, 2020).</a:t>
          </a:r>
          <a:endParaRPr lang="en-US" sz="2400" kern="1200" dirty="0"/>
        </a:p>
      </dsp:txBody>
      <dsp:txXfrm>
        <a:off x="0" y="711696"/>
        <a:ext cx="10457234" cy="1433015"/>
      </dsp:txXfrm>
    </dsp:sp>
    <dsp:sp modelId="{31BEB92A-B000-0640-A956-5C3BBD8D522D}">
      <dsp:nvSpPr>
        <dsp:cNvPr id="0" name=""/>
        <dsp:cNvSpPr/>
      </dsp:nvSpPr>
      <dsp:spPr>
        <a:xfrm>
          <a:off x="0" y="2144711"/>
          <a:ext cx="1045723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2613EA-D6F7-A642-951E-4AE48055358E}">
      <dsp:nvSpPr>
        <dsp:cNvPr id="0" name=""/>
        <dsp:cNvSpPr/>
      </dsp:nvSpPr>
      <dsp:spPr>
        <a:xfrm>
          <a:off x="0" y="2144711"/>
          <a:ext cx="10457234" cy="143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Change of science – ‘’ Recent advances in neurological science confirm that those parts of the brain responsible for judgment, decision making, and impulse control are not fully developed until early adulthood’’ (Centre for Crime and Justice Studies, </a:t>
          </a:r>
          <a:r>
            <a:rPr lang="en-GB" sz="2400" kern="1200" baseline="0" dirty="0" err="1"/>
            <a:t>n.d</a:t>
          </a:r>
          <a:r>
            <a:rPr lang="en-GB" sz="2400" kern="1200" baseline="0" dirty="0"/>
            <a:t>).</a:t>
          </a:r>
          <a:endParaRPr lang="en-US" sz="2400" kern="1200" dirty="0"/>
        </a:p>
      </dsp:txBody>
      <dsp:txXfrm>
        <a:off x="0" y="2144711"/>
        <a:ext cx="10457234" cy="1433015"/>
      </dsp:txXfrm>
    </dsp:sp>
    <dsp:sp modelId="{A6E74530-D03E-5340-92C7-19491CAA5AE2}">
      <dsp:nvSpPr>
        <dsp:cNvPr id="0" name=""/>
        <dsp:cNvSpPr/>
      </dsp:nvSpPr>
      <dsp:spPr>
        <a:xfrm>
          <a:off x="0" y="3577727"/>
          <a:ext cx="1045723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39043-616D-2548-8EBB-CB116795590C}">
      <dsp:nvSpPr>
        <dsp:cNvPr id="0" name=""/>
        <dsp:cNvSpPr/>
      </dsp:nvSpPr>
      <dsp:spPr>
        <a:xfrm>
          <a:off x="0" y="3577727"/>
          <a:ext cx="10457234" cy="826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baseline="0" dirty="0"/>
          </a:br>
          <a:r>
            <a:rPr lang="en-GB" sz="2400" kern="1200" baseline="0" dirty="0"/>
            <a:t>Lowest ACR in Europe. </a:t>
          </a:r>
          <a:endParaRPr lang="en-US" sz="2400" kern="1200" dirty="0"/>
        </a:p>
      </dsp:txBody>
      <dsp:txXfrm>
        <a:off x="0" y="3577727"/>
        <a:ext cx="10457234" cy="82647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4DF43-6340-E44F-8D38-DE886ADA4315}">
      <dsp:nvSpPr>
        <dsp:cNvPr id="0" name=""/>
        <dsp:cNvSpPr/>
      </dsp:nvSpPr>
      <dsp:spPr>
        <a:xfrm>
          <a:off x="904374" y="1499"/>
          <a:ext cx="3825153" cy="2295092"/>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Minimum ACR in England and Wales is extremely low.</a:t>
          </a:r>
          <a:endParaRPr lang="en-US" sz="2300" kern="1200"/>
        </a:p>
      </dsp:txBody>
      <dsp:txXfrm>
        <a:off x="904374" y="1499"/>
        <a:ext cx="3825153" cy="2295092"/>
      </dsp:txXfrm>
    </dsp:sp>
    <dsp:sp modelId="{255E13AA-2118-5440-B63A-71F22B2ADFA5}">
      <dsp:nvSpPr>
        <dsp:cNvPr id="0" name=""/>
        <dsp:cNvSpPr/>
      </dsp:nvSpPr>
      <dsp:spPr>
        <a:xfrm>
          <a:off x="5112043" y="1499"/>
          <a:ext cx="4291363" cy="2295092"/>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‘‘States parties are encouraged to increase their lower minimum of criminal responsibility to the age of 12 years as the absolute minimum age and to continue to increase it to a higher age level.’’</a:t>
          </a:r>
          <a:endParaRPr lang="en-US" sz="2300" kern="1200" dirty="0"/>
        </a:p>
      </dsp:txBody>
      <dsp:txXfrm>
        <a:off x="5112043" y="1499"/>
        <a:ext cx="4291363" cy="2295092"/>
      </dsp:txXfrm>
    </dsp:sp>
    <dsp:sp modelId="{576458ED-E2D3-514B-9853-2900450AA5BF}">
      <dsp:nvSpPr>
        <dsp:cNvPr id="0" name=""/>
        <dsp:cNvSpPr/>
      </dsp:nvSpPr>
      <dsp:spPr>
        <a:xfrm>
          <a:off x="3241314" y="2679106"/>
          <a:ext cx="3825153" cy="2295092"/>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Most countries ACR is 12.</a:t>
          </a:r>
          <a:endParaRPr lang="en-US" sz="2300" kern="1200"/>
        </a:p>
      </dsp:txBody>
      <dsp:txXfrm>
        <a:off x="3241314" y="2679106"/>
        <a:ext cx="3825153" cy="229509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7C8D2-C58A-0E40-913A-68C9089AF37A}">
      <dsp:nvSpPr>
        <dsp:cNvPr id="0" name=""/>
        <dsp:cNvSpPr/>
      </dsp:nvSpPr>
      <dsp:spPr>
        <a:xfrm>
          <a:off x="0" y="388"/>
          <a:ext cx="10700425"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E0FF2-0349-124E-A16B-C0F32A4AE0D0}">
      <dsp:nvSpPr>
        <dsp:cNvPr id="0" name=""/>
        <dsp:cNvSpPr/>
      </dsp:nvSpPr>
      <dsp:spPr>
        <a:xfrm>
          <a:off x="0" y="388"/>
          <a:ext cx="10700425" cy="1124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Criminalised earlier in England and Wales.</a:t>
          </a:r>
          <a:endParaRPr lang="en-US" sz="3900" kern="1200" dirty="0"/>
        </a:p>
      </dsp:txBody>
      <dsp:txXfrm>
        <a:off x="0" y="388"/>
        <a:ext cx="10700425" cy="1124648"/>
      </dsp:txXfrm>
    </dsp:sp>
    <dsp:sp modelId="{3616908F-DD87-2541-9DA8-F7048447F6DA}">
      <dsp:nvSpPr>
        <dsp:cNvPr id="0" name=""/>
        <dsp:cNvSpPr/>
      </dsp:nvSpPr>
      <dsp:spPr>
        <a:xfrm>
          <a:off x="0" y="1125036"/>
          <a:ext cx="10700425"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95F0EF-FB46-A94A-9B24-F567EB7A7907}">
      <dsp:nvSpPr>
        <dsp:cNvPr id="0" name=""/>
        <dsp:cNvSpPr/>
      </dsp:nvSpPr>
      <dsp:spPr>
        <a:xfrm>
          <a:off x="0" y="1125036"/>
          <a:ext cx="10700425" cy="1858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1998 Crime and Disorder afforded young children of protection of </a:t>
          </a:r>
          <a:r>
            <a:rPr lang="en-GB" sz="3900" kern="1200" dirty="0" err="1"/>
            <a:t>doli</a:t>
          </a:r>
          <a:r>
            <a:rPr lang="en-GB" sz="3900" kern="1200" dirty="0"/>
            <a:t> incapax – a doctrine in place fore more than 700 years. </a:t>
          </a:r>
          <a:endParaRPr lang="en-US" sz="3900" kern="1200" dirty="0"/>
        </a:p>
      </dsp:txBody>
      <dsp:txXfrm>
        <a:off x="0" y="1125036"/>
        <a:ext cx="10700425" cy="1858369"/>
      </dsp:txXfrm>
    </dsp:sp>
    <dsp:sp modelId="{09F5E922-5EC6-C24D-9F6B-C61CE4CBB6A5}">
      <dsp:nvSpPr>
        <dsp:cNvPr id="0" name=""/>
        <dsp:cNvSpPr/>
      </dsp:nvSpPr>
      <dsp:spPr>
        <a:xfrm>
          <a:off x="0" y="2983406"/>
          <a:ext cx="10700425"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941B7-369F-AE42-9DCC-665872E9C097}">
      <dsp:nvSpPr>
        <dsp:cNvPr id="0" name=""/>
        <dsp:cNvSpPr/>
      </dsp:nvSpPr>
      <dsp:spPr>
        <a:xfrm>
          <a:off x="0" y="2983406"/>
          <a:ext cx="10700425" cy="1858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Makes children responsible and accountable for their choices made or harm caused and subject to punishment.</a:t>
          </a:r>
          <a:endParaRPr lang="en-US" sz="3900" kern="1200"/>
        </a:p>
      </dsp:txBody>
      <dsp:txXfrm>
        <a:off x="0" y="2983406"/>
        <a:ext cx="10700425" cy="185836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743D8-1E50-0240-99EC-1FB09B9C4F2B}">
      <dsp:nvSpPr>
        <dsp:cNvPr id="0" name=""/>
        <dsp:cNvSpPr/>
      </dsp:nvSpPr>
      <dsp:spPr>
        <a:xfrm>
          <a:off x="734623" y="2430"/>
          <a:ext cx="3872358" cy="232341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br>
            <a:rPr lang="en-GB" sz="2000" kern="1200" baseline="0" dirty="0"/>
          </a:br>
          <a:r>
            <a:rPr lang="en-GB" sz="2000" kern="1200" baseline="0" dirty="0"/>
            <a:t>Do children aged 10 completely understand the difference between right and wrong?</a:t>
          </a:r>
          <a:endParaRPr lang="en-US" sz="2000" kern="1200" dirty="0"/>
        </a:p>
      </dsp:txBody>
      <dsp:txXfrm>
        <a:off x="734623" y="2430"/>
        <a:ext cx="3872358" cy="2323415"/>
      </dsp:txXfrm>
    </dsp:sp>
    <dsp:sp modelId="{2D7DE4C0-EB92-CB4E-82EF-C296A79BA52D}">
      <dsp:nvSpPr>
        <dsp:cNvPr id="0" name=""/>
        <dsp:cNvSpPr/>
      </dsp:nvSpPr>
      <dsp:spPr>
        <a:xfrm>
          <a:off x="4994217" y="2430"/>
          <a:ext cx="3872358" cy="232341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There is strong evidence that, from a neurological perspective, the human brain is not fully developed in its capacity for cognitive functioning and emotional regulation until well into the period of young adulthood </a:t>
          </a:r>
          <a:endParaRPr lang="en-US" sz="2000" kern="1200"/>
        </a:p>
      </dsp:txBody>
      <dsp:txXfrm>
        <a:off x="4994217" y="2430"/>
        <a:ext cx="3872358" cy="2323415"/>
      </dsp:txXfrm>
    </dsp:sp>
    <dsp:sp modelId="{CDAD4BF8-CE19-B244-A01D-CB764C3502FB}">
      <dsp:nvSpPr>
        <dsp:cNvPr id="0" name=""/>
        <dsp:cNvSpPr/>
      </dsp:nvSpPr>
      <dsp:spPr>
        <a:xfrm>
          <a:off x="2864420" y="2713081"/>
          <a:ext cx="3872358" cy="232341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dirty="0"/>
            <a:t>Any assumption that children can participate fairly in criminal justice proceedings is accordingly incompatible with their different capacities by comparison with adult defendants. </a:t>
          </a:r>
          <a:endParaRPr lang="en-US" sz="2000" kern="1200" dirty="0"/>
        </a:p>
      </dsp:txBody>
      <dsp:txXfrm>
        <a:off x="2864420" y="2713081"/>
        <a:ext cx="3872358" cy="232341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FA4F9-A31B-584C-891A-B0DE20BA2651}">
      <dsp:nvSpPr>
        <dsp:cNvPr id="0" name=""/>
        <dsp:cNvSpPr/>
      </dsp:nvSpPr>
      <dsp:spPr>
        <a:xfrm>
          <a:off x="0" y="1728"/>
          <a:ext cx="987136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187741-4197-834D-AA07-CB51B93E9C2B}">
      <dsp:nvSpPr>
        <dsp:cNvPr id="0" name=""/>
        <dsp:cNvSpPr/>
      </dsp:nvSpPr>
      <dsp:spPr>
        <a:xfrm>
          <a:off x="0" y="1728"/>
          <a:ext cx="9871364" cy="195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baseline="0" dirty="0"/>
            <a:t>Illogical </a:t>
          </a:r>
          <a:r>
            <a:rPr lang="en-GB" sz="3200" kern="1200" baseline="0" dirty="0"/>
            <a:t>– buying pet restricted to persons over age of 12, can’t work legally until aged 13, cannot leave school until 16, cannot legally claim benefits or consent to sex until age 16.</a:t>
          </a:r>
          <a:endParaRPr lang="en-US" sz="3200" kern="1200" dirty="0"/>
        </a:p>
      </dsp:txBody>
      <dsp:txXfrm>
        <a:off x="0" y="1728"/>
        <a:ext cx="9871364" cy="1955388"/>
      </dsp:txXfrm>
    </dsp:sp>
    <dsp:sp modelId="{E3E90FA6-B4AD-C341-942F-C17AEAC677E8}">
      <dsp:nvSpPr>
        <dsp:cNvPr id="0" name=""/>
        <dsp:cNvSpPr/>
      </dsp:nvSpPr>
      <dsp:spPr>
        <a:xfrm>
          <a:off x="0" y="1957116"/>
          <a:ext cx="987136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6E1635-B182-7149-81C4-BEECDD670B89}">
      <dsp:nvSpPr>
        <dsp:cNvPr id="0" name=""/>
        <dsp:cNvSpPr/>
      </dsp:nvSpPr>
      <dsp:spPr>
        <a:xfrm>
          <a:off x="0" y="1957116"/>
          <a:ext cx="9871364" cy="1135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baseline="0" dirty="0"/>
            <a:t>Unnecessary </a:t>
          </a:r>
          <a:r>
            <a:rPr lang="en-GB" sz="3200" kern="1200" baseline="0" dirty="0"/>
            <a:t>– prosecution of children has no beneficial effect on recidivism. </a:t>
          </a:r>
          <a:endParaRPr lang="en-US" sz="3200" kern="1200" dirty="0"/>
        </a:p>
      </dsp:txBody>
      <dsp:txXfrm>
        <a:off x="0" y="1957116"/>
        <a:ext cx="9871364" cy="1135748"/>
      </dsp:txXfrm>
    </dsp:sp>
    <dsp:sp modelId="{819634A9-AB48-944C-B747-91840377EFA2}">
      <dsp:nvSpPr>
        <dsp:cNvPr id="0" name=""/>
        <dsp:cNvSpPr/>
      </dsp:nvSpPr>
      <dsp:spPr>
        <a:xfrm>
          <a:off x="0" y="3092864"/>
          <a:ext cx="9871364" cy="0"/>
        </a:xfrm>
        <a:prstGeom prst="line">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1B4381-38F5-5C45-8C71-E3B23832B603}">
      <dsp:nvSpPr>
        <dsp:cNvPr id="0" name=""/>
        <dsp:cNvSpPr/>
      </dsp:nvSpPr>
      <dsp:spPr>
        <a:xfrm>
          <a:off x="0" y="3092864"/>
          <a:ext cx="9871364" cy="195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baseline="0"/>
            <a:t>Harmful </a:t>
          </a:r>
          <a:r>
            <a:rPr lang="en-GB" sz="3200" kern="1200" baseline="0"/>
            <a:t>- Contact with the youth justice system reduces the likelihood that children will complete school and obtain educational qualifications. Impact on future employement.</a:t>
          </a:r>
          <a:endParaRPr lang="en-US" sz="3200" kern="1200"/>
        </a:p>
      </dsp:txBody>
      <dsp:txXfrm>
        <a:off x="0" y="3092864"/>
        <a:ext cx="9871364" cy="195538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CCC28-22C9-EF4A-8556-688F68112AAF}">
      <dsp:nvSpPr>
        <dsp:cNvPr id="0" name=""/>
        <dsp:cNvSpPr/>
      </dsp:nvSpPr>
      <dsp:spPr>
        <a:xfrm>
          <a:off x="2936"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u="none" kern="1200" baseline="0" dirty="0"/>
            <a:t>Looked</a:t>
          </a:r>
          <a:r>
            <a:rPr lang="en-GB" sz="1600" kern="1200" baseline="0" dirty="0"/>
            <a:t> </a:t>
          </a:r>
          <a:endParaRPr lang="en-US" sz="1600" kern="1200" dirty="0"/>
        </a:p>
      </dsp:txBody>
      <dsp:txXfrm>
        <a:off x="2936" y="1111061"/>
        <a:ext cx="1560086" cy="460800"/>
      </dsp:txXfrm>
    </dsp:sp>
    <dsp:sp modelId="{BFB47FA1-D0CA-7147-BD0F-19CE298A7007}">
      <dsp:nvSpPr>
        <dsp:cNvPr id="0" name=""/>
        <dsp:cNvSpPr/>
      </dsp:nvSpPr>
      <dsp:spPr>
        <a:xfrm>
          <a:off x="2936"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at the history of youth justice.</a:t>
          </a:r>
          <a:endParaRPr lang="en-GB" sz="1600" kern="1200" dirty="0"/>
        </a:p>
      </dsp:txBody>
      <dsp:txXfrm>
        <a:off x="2936" y="1571860"/>
        <a:ext cx="1560086" cy="2503440"/>
      </dsp:txXfrm>
    </dsp:sp>
    <dsp:sp modelId="{91490146-1796-4D49-889E-23658A04140D}">
      <dsp:nvSpPr>
        <dsp:cNvPr id="0" name=""/>
        <dsp:cNvSpPr/>
      </dsp:nvSpPr>
      <dsp:spPr>
        <a:xfrm>
          <a:off x="1781434"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baseline="0" dirty="0"/>
            <a:t> Established</a:t>
          </a:r>
          <a:endParaRPr lang="en-US" sz="1600" kern="1200" dirty="0"/>
        </a:p>
      </dsp:txBody>
      <dsp:txXfrm>
        <a:off x="1781434" y="1111061"/>
        <a:ext cx="1560086" cy="460800"/>
      </dsp:txXfrm>
    </dsp:sp>
    <dsp:sp modelId="{F9635F04-E083-FE4E-9301-5894265207BA}">
      <dsp:nvSpPr>
        <dsp:cNvPr id="0" name=""/>
        <dsp:cNvSpPr/>
      </dsp:nvSpPr>
      <dsp:spPr>
        <a:xfrm>
          <a:off x="1781434"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how the 1998 Crime and Disorder Act changed youth justice.</a:t>
          </a:r>
          <a:endParaRPr lang="en-GB" sz="1600" kern="1200" dirty="0"/>
        </a:p>
      </dsp:txBody>
      <dsp:txXfrm>
        <a:off x="1781434" y="1571860"/>
        <a:ext cx="1560086" cy="2503440"/>
      </dsp:txXfrm>
    </dsp:sp>
    <dsp:sp modelId="{6A470F01-8463-0242-BEE2-68D1584D2406}">
      <dsp:nvSpPr>
        <dsp:cNvPr id="0" name=""/>
        <dsp:cNvSpPr/>
      </dsp:nvSpPr>
      <dsp:spPr>
        <a:xfrm>
          <a:off x="3559932"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baseline="0" dirty="0"/>
            <a:t>Identified</a:t>
          </a:r>
          <a:endParaRPr lang="en-US" sz="1600" kern="1200" dirty="0"/>
        </a:p>
      </dsp:txBody>
      <dsp:txXfrm>
        <a:off x="3559932" y="1111061"/>
        <a:ext cx="1560086" cy="460800"/>
      </dsp:txXfrm>
    </dsp:sp>
    <dsp:sp modelId="{E698CAA7-E7FC-E044-BB19-895FED2F24C9}">
      <dsp:nvSpPr>
        <dsp:cNvPr id="0" name=""/>
        <dsp:cNvSpPr/>
      </dsp:nvSpPr>
      <dsp:spPr>
        <a:xfrm>
          <a:off x="3559932"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the changes to the youth justice system by looking at legislation put in place following the 1998 Crime and Disorder Act.</a:t>
          </a:r>
          <a:endParaRPr lang="en-GB" sz="1600" kern="1200" dirty="0"/>
        </a:p>
      </dsp:txBody>
      <dsp:txXfrm>
        <a:off x="3559932" y="1571860"/>
        <a:ext cx="1560086" cy="2503440"/>
      </dsp:txXfrm>
    </dsp:sp>
    <dsp:sp modelId="{E1F6079E-2C1D-6C46-99B0-42AE7CA47D0E}">
      <dsp:nvSpPr>
        <dsp:cNvPr id="0" name=""/>
        <dsp:cNvSpPr/>
      </dsp:nvSpPr>
      <dsp:spPr>
        <a:xfrm>
          <a:off x="5338431"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baseline="0" dirty="0"/>
            <a:t>Enquired </a:t>
          </a:r>
          <a:r>
            <a:rPr lang="en-GB" sz="1600" i="1" kern="1200" baseline="0" dirty="0"/>
            <a:t> </a:t>
          </a:r>
          <a:endParaRPr lang="en-US" sz="1600" kern="1200" dirty="0"/>
        </a:p>
      </dsp:txBody>
      <dsp:txXfrm>
        <a:off x="5338431" y="1111061"/>
        <a:ext cx="1560086" cy="460800"/>
      </dsp:txXfrm>
    </dsp:sp>
    <dsp:sp modelId="{3F2C76BC-D1FA-2D49-A235-B63E9E8CAC52}">
      <dsp:nvSpPr>
        <dsp:cNvPr id="0" name=""/>
        <dsp:cNvSpPr/>
      </dsp:nvSpPr>
      <dsp:spPr>
        <a:xfrm>
          <a:off x="5338431"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into the arguments for raising the age of criminal responsibility before 1998.</a:t>
          </a:r>
          <a:endParaRPr lang="en-GB" sz="1600" kern="1200" dirty="0"/>
        </a:p>
      </dsp:txBody>
      <dsp:txXfrm>
        <a:off x="5338431" y="1571860"/>
        <a:ext cx="1560086" cy="2503440"/>
      </dsp:txXfrm>
    </dsp:sp>
    <dsp:sp modelId="{DEE19023-049E-BB42-9178-604B23F2F154}">
      <dsp:nvSpPr>
        <dsp:cNvPr id="0" name=""/>
        <dsp:cNvSpPr/>
      </dsp:nvSpPr>
      <dsp:spPr>
        <a:xfrm>
          <a:off x="7116929"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baseline="0" dirty="0"/>
            <a:t> Distinguished</a:t>
          </a:r>
          <a:endParaRPr lang="en-US" sz="1600" kern="1200" dirty="0"/>
        </a:p>
      </dsp:txBody>
      <dsp:txXfrm>
        <a:off x="7116929" y="1111061"/>
        <a:ext cx="1560086" cy="460800"/>
      </dsp:txXfrm>
    </dsp:sp>
    <dsp:sp modelId="{E54896AB-037F-F04A-BD35-067B235D7AF2}">
      <dsp:nvSpPr>
        <dsp:cNvPr id="0" name=""/>
        <dsp:cNvSpPr/>
      </dsp:nvSpPr>
      <dsp:spPr>
        <a:xfrm>
          <a:off x="7116929"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the age of criminal responsibility in England and Wales and the impact the 1998 Crime and Disorder Act had.</a:t>
          </a:r>
          <a:endParaRPr lang="en-GB" sz="1600" kern="1200" dirty="0"/>
        </a:p>
      </dsp:txBody>
      <dsp:txXfrm>
        <a:off x="7116929" y="1571860"/>
        <a:ext cx="1560086" cy="2503440"/>
      </dsp:txXfrm>
    </dsp:sp>
    <dsp:sp modelId="{1F551834-4312-F141-9D65-E0ADFC5E65E0}">
      <dsp:nvSpPr>
        <dsp:cNvPr id="0" name=""/>
        <dsp:cNvSpPr/>
      </dsp:nvSpPr>
      <dsp:spPr>
        <a:xfrm>
          <a:off x="8895427" y="1111061"/>
          <a:ext cx="1560086" cy="4608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baseline="0" dirty="0"/>
            <a:t>Examined</a:t>
          </a:r>
          <a:endParaRPr lang="en-US" sz="1600" kern="1200" dirty="0"/>
        </a:p>
      </dsp:txBody>
      <dsp:txXfrm>
        <a:off x="8895427" y="1111061"/>
        <a:ext cx="1560086" cy="460800"/>
      </dsp:txXfrm>
    </dsp:sp>
    <dsp:sp modelId="{78EF2C5B-E0AA-EB47-B865-F86A70EA70EC}">
      <dsp:nvSpPr>
        <dsp:cNvPr id="0" name=""/>
        <dsp:cNvSpPr/>
      </dsp:nvSpPr>
      <dsp:spPr>
        <a:xfrm>
          <a:off x="8895427" y="1571860"/>
          <a:ext cx="1560086" cy="250344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None/>
          </a:pPr>
          <a:r>
            <a:rPr lang="en-GB" sz="1600" i="1" kern="1200" baseline="0" dirty="0"/>
            <a:t>the arguments for raising the age of criminal responsibility in England and Wales</a:t>
          </a:r>
          <a:endParaRPr lang="en-GB" sz="1600" kern="1200" dirty="0"/>
        </a:p>
      </dsp:txBody>
      <dsp:txXfrm>
        <a:off x="8895427" y="1571860"/>
        <a:ext cx="1560086" cy="25034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33243-FD7B-9D42-99A0-17E2D34FA6B6}" type="datetimeFigureOut">
              <a:rPr lang="en-GB" smtClean="0"/>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3CEFC-D625-314A-8377-AD19DD55B618}" type="slidenum">
              <a:rPr lang="en-GB" smtClean="0"/>
              <a:t>‹#›</a:t>
            </a:fld>
            <a:endParaRPr lang="en-GB"/>
          </a:p>
        </p:txBody>
      </p:sp>
    </p:spTree>
    <p:extLst>
      <p:ext uri="{BB962C8B-B14F-4D97-AF65-F5344CB8AC3E}">
        <p14:creationId xmlns:p14="http://schemas.microsoft.com/office/powerpoint/2010/main" val="139263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a:t>
            </a:fld>
            <a:endParaRPr lang="en-GB"/>
          </a:p>
        </p:txBody>
      </p:sp>
    </p:spTree>
    <p:extLst>
      <p:ext uri="{BB962C8B-B14F-4D97-AF65-F5344CB8AC3E}">
        <p14:creationId xmlns:p14="http://schemas.microsoft.com/office/powerpoint/2010/main" val="386091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a:t>
            </a:fld>
            <a:endParaRPr lang="en-GB"/>
          </a:p>
        </p:txBody>
      </p:sp>
    </p:spTree>
    <p:extLst>
      <p:ext uri="{BB962C8B-B14F-4D97-AF65-F5344CB8AC3E}">
        <p14:creationId xmlns:p14="http://schemas.microsoft.com/office/powerpoint/2010/main" val="854163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a:t>
            </a:fld>
            <a:endParaRPr lang="en-GB"/>
          </a:p>
        </p:txBody>
      </p:sp>
    </p:spTree>
    <p:extLst>
      <p:ext uri="{BB962C8B-B14F-4D97-AF65-F5344CB8AC3E}">
        <p14:creationId xmlns:p14="http://schemas.microsoft.com/office/powerpoint/2010/main" val="3726470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4</a:t>
            </a:fld>
            <a:endParaRPr lang="en-GB"/>
          </a:p>
        </p:txBody>
      </p:sp>
    </p:spTree>
    <p:extLst>
      <p:ext uri="{BB962C8B-B14F-4D97-AF65-F5344CB8AC3E}">
        <p14:creationId xmlns:p14="http://schemas.microsoft.com/office/powerpoint/2010/main" val="3075417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5</a:t>
            </a:fld>
            <a:endParaRPr lang="en-GB"/>
          </a:p>
        </p:txBody>
      </p:sp>
    </p:spTree>
    <p:extLst>
      <p:ext uri="{BB962C8B-B14F-4D97-AF65-F5344CB8AC3E}">
        <p14:creationId xmlns:p14="http://schemas.microsoft.com/office/powerpoint/2010/main" val="569159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900" u="sng" baseline="0" dirty="0"/>
              <a:t>1847 – Juvenile Offenders Act</a:t>
            </a:r>
            <a:r>
              <a:rPr lang="en-GB" sz="900" baseline="0" dirty="0"/>
              <a:t>: first legislation to distinguish between adults and children in the justice system</a:t>
            </a:r>
            <a:endParaRPr lang="en-US" sz="900" dirty="0"/>
          </a:p>
          <a:p>
            <a:pPr lvl="0"/>
            <a:r>
              <a:rPr lang="en-GB" sz="900" u="sng" baseline="0" dirty="0"/>
              <a:t>Reformatory School Act </a:t>
            </a:r>
            <a:r>
              <a:rPr lang="en-GB" sz="900" baseline="0" dirty="0"/>
              <a:t>– </a:t>
            </a:r>
            <a:r>
              <a:rPr lang="en-GB" sz="900" b="1" baseline="0" dirty="0"/>
              <a:t>1854: </a:t>
            </a:r>
            <a:r>
              <a:rPr lang="en-GB" sz="900" baseline="0" dirty="0"/>
              <a:t>intended to save trouble children from a ‘fallen life’, </a:t>
            </a:r>
            <a:r>
              <a:rPr lang="en-GB" sz="900" b="1" baseline="0" dirty="0"/>
              <a:t>1893</a:t>
            </a:r>
            <a:r>
              <a:rPr lang="en-GB" sz="900" baseline="0" dirty="0"/>
              <a:t>: gives courts the option of sending children to reformatories without needing them to go to prison for two weeks.</a:t>
            </a:r>
            <a:endParaRPr lang="en-US" sz="900" dirty="0"/>
          </a:p>
          <a:p>
            <a:pPr lvl="0"/>
            <a:r>
              <a:rPr lang="en-GB" sz="900" u="sng" baseline="0" dirty="0"/>
              <a:t>Youthful Offenders Act </a:t>
            </a:r>
            <a:r>
              <a:rPr lang="en-GB" sz="900" baseline="0" dirty="0"/>
              <a:t>– </a:t>
            </a:r>
            <a:r>
              <a:rPr lang="en-GB" sz="900" b="1" baseline="0" dirty="0"/>
              <a:t>1854</a:t>
            </a:r>
            <a:r>
              <a:rPr lang="en-GB" sz="900" baseline="0" dirty="0"/>
              <a:t>: allows courts to sentence children under 16 to a reformatory between 2-5 years as an alternative to prison, </a:t>
            </a:r>
            <a:r>
              <a:rPr lang="en-GB" sz="900" b="1" baseline="0" dirty="0"/>
              <a:t>1901</a:t>
            </a:r>
            <a:r>
              <a:rPr lang="en-GB" sz="900" baseline="0" dirty="0"/>
              <a:t>: young people may be held in homes or workhouses instead of being kept in prison, </a:t>
            </a:r>
            <a:endParaRPr lang="en-US" sz="900" dirty="0"/>
          </a:p>
          <a:p>
            <a:pPr lvl="0"/>
            <a:r>
              <a:rPr lang="en-GB" sz="900" u="sng" baseline="0" dirty="0"/>
              <a:t>1907 – Probation of Offenders Act: </a:t>
            </a:r>
            <a:r>
              <a:rPr lang="en-GB" sz="900" baseline="0" dirty="0"/>
              <a:t>allows magistrates to discharge offenders on the condition of supervision in the community. </a:t>
            </a:r>
            <a:endParaRPr lang="en-US" sz="900" dirty="0"/>
          </a:p>
          <a:p>
            <a:pPr lvl="0"/>
            <a:r>
              <a:rPr lang="en-GB" sz="900" u="sng" baseline="0" dirty="0"/>
              <a:t>Children Act –</a:t>
            </a:r>
            <a:r>
              <a:rPr lang="en-GB" sz="900" u="none" baseline="0" dirty="0"/>
              <a:t> </a:t>
            </a:r>
            <a:r>
              <a:rPr lang="en-GB" sz="900" b="1" u="none" baseline="0" dirty="0"/>
              <a:t>1908: </a:t>
            </a:r>
            <a:r>
              <a:rPr lang="en-GB" sz="900" u="none" baseline="0" dirty="0"/>
              <a:t>establishment of juvenile court for children below 14. </a:t>
            </a:r>
            <a:r>
              <a:rPr lang="en-GB" sz="900" b="1" u="none" baseline="0" dirty="0"/>
              <a:t>1989: </a:t>
            </a:r>
            <a:r>
              <a:rPr lang="en-GB" sz="900" b="0" u="none" baseline="0" dirty="0"/>
              <a:t>abolishes care orders and supervision orders in criminal proceedings and establishes a separate family proceedings courts.</a:t>
            </a:r>
            <a:endParaRPr lang="en-US" sz="900" u="sng" dirty="0"/>
          </a:p>
          <a:p>
            <a:pPr lvl="0"/>
            <a:r>
              <a:rPr lang="en-GB" sz="900" u="sng" baseline="0" dirty="0"/>
              <a:t>Children and Young Persons Act:</a:t>
            </a:r>
            <a:r>
              <a:rPr lang="en-GB" sz="900" u="none" baseline="0" dirty="0"/>
              <a:t> </a:t>
            </a:r>
            <a:r>
              <a:rPr lang="en-GB" sz="900" b="1" u="none" baseline="0" dirty="0"/>
              <a:t>1933:</a:t>
            </a:r>
            <a:r>
              <a:rPr lang="en-GB" sz="900" b="0" u="none" baseline="0" dirty="0"/>
              <a:t> requires courts to have regard for child’s welfare and raises criminal responsibility to 8 and abolishes death penalty for under 18s, </a:t>
            </a:r>
            <a:r>
              <a:rPr lang="en-GB" sz="900" b="1" u="none" baseline="0" dirty="0"/>
              <a:t>1963:</a:t>
            </a:r>
            <a:r>
              <a:rPr lang="en-GB" sz="900" b="0" u="none" baseline="0" dirty="0"/>
              <a:t> raises criminal responsibility to 10. </a:t>
            </a:r>
            <a:r>
              <a:rPr lang="en-GB" sz="900" b="1" u="none" baseline="0" dirty="0"/>
              <a:t>1969: </a:t>
            </a:r>
            <a:r>
              <a:rPr lang="en-GB" sz="900" b="0" u="none" baseline="0" dirty="0"/>
              <a:t>introduces supervision orders and care orders. </a:t>
            </a:r>
          </a:p>
          <a:p>
            <a:pPr lvl="0"/>
            <a:r>
              <a:rPr lang="en-GB" sz="900" b="0" u="sng" baseline="0" dirty="0"/>
              <a:t>Criminal Justice Act:</a:t>
            </a:r>
            <a:r>
              <a:rPr lang="en-GB" sz="900" b="0" u="none" baseline="0" dirty="0"/>
              <a:t> </a:t>
            </a:r>
            <a:r>
              <a:rPr lang="en-GB" sz="900" b="1" u="none" baseline="0" dirty="0"/>
              <a:t>1948:</a:t>
            </a:r>
            <a:r>
              <a:rPr lang="en-GB" sz="900" b="0" u="none" baseline="0" dirty="0"/>
              <a:t> abolishes adult prisons for children under 17 but allows for other types of custody, </a:t>
            </a:r>
            <a:r>
              <a:rPr lang="en-GB" sz="900" b="1" u="none" baseline="0" dirty="0"/>
              <a:t>1982:</a:t>
            </a:r>
            <a:r>
              <a:rPr lang="en-GB" sz="900" b="0" u="none" baseline="0" dirty="0"/>
              <a:t> merges youth imprisonment and youth custody centres for under 21s, </a:t>
            </a:r>
            <a:r>
              <a:rPr lang="en-GB" sz="900" b="1" u="none" baseline="0" dirty="0"/>
              <a:t>1988:</a:t>
            </a:r>
            <a:r>
              <a:rPr lang="en-GB" sz="900" b="0" u="none" baseline="0" dirty="0"/>
              <a:t> restricts the use of custody for children and provides activities as statutory alternatives to custody, </a:t>
            </a:r>
            <a:r>
              <a:rPr lang="en-GB" sz="900" b="1" u="none" baseline="0" dirty="0"/>
              <a:t>1991: </a:t>
            </a:r>
            <a:r>
              <a:rPr lang="en-GB" sz="900" b="0" u="none" baseline="0" dirty="0"/>
              <a:t>replaces juvenile courts with youth courts, </a:t>
            </a:r>
            <a:r>
              <a:rPr lang="en-GB" sz="900" b="1" u="none" baseline="0" dirty="0"/>
              <a:t>1993: </a:t>
            </a:r>
            <a:r>
              <a:rPr lang="en-GB" sz="900" b="0" u="none" baseline="0" dirty="0"/>
              <a:t>signals a punitive turn for the justice system.</a:t>
            </a:r>
          </a:p>
          <a:p>
            <a:pPr lvl="0"/>
            <a:r>
              <a:rPr lang="en-GB" sz="900" u="sng" baseline="0" dirty="0"/>
              <a:t>1989 – UN Convention on the Rights of the Child:</a:t>
            </a:r>
            <a:r>
              <a:rPr lang="en-GB" sz="900" u="none" baseline="0" dirty="0"/>
              <a:t>  published – Article 3 states that children's best interests should have primary consideration.</a:t>
            </a:r>
            <a:endParaRPr lang="en-US" sz="900" u="sng" dirty="0"/>
          </a:p>
          <a:p>
            <a:pPr lvl="0"/>
            <a:r>
              <a:rPr lang="en-GB" sz="900" u="sng" baseline="0" dirty="0"/>
              <a:t>1994 – Criminal Justice and Public Order Act</a:t>
            </a:r>
            <a:r>
              <a:rPr lang="en-GB" sz="900" u="none" baseline="0" dirty="0"/>
              <a:t>: increases the offences range referred to Crown Court and doubles the length of detention – Youth courts can use new custodial sentences for 12–14-year-old persistent offenders.</a:t>
            </a:r>
            <a:endParaRPr lang="en-US" sz="900" u="sng" dirty="0"/>
          </a:p>
          <a:p>
            <a:pPr lvl="0"/>
            <a:r>
              <a:rPr lang="en-GB" sz="900" u="sng" baseline="0" dirty="0"/>
              <a:t>1996 – Misspent Youth:</a:t>
            </a:r>
            <a:r>
              <a:rPr lang="en-GB" sz="900" u="none" baseline="0" dirty="0"/>
              <a:t> criticises the youth justice system as too costly, inefficient and ineffective and recommends greater interagency co-operation.</a:t>
            </a:r>
            <a:endParaRPr lang="en-US" sz="900" u="sng" dirty="0"/>
          </a:p>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6</a:t>
            </a:fld>
            <a:endParaRPr lang="en-GB"/>
          </a:p>
        </p:txBody>
      </p:sp>
    </p:spTree>
    <p:extLst>
      <p:ext uri="{BB962C8B-B14F-4D97-AF65-F5344CB8AC3E}">
        <p14:creationId xmlns:p14="http://schemas.microsoft.com/office/powerpoint/2010/main" val="2675194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provisions of youth justice services – creates a duty of every chief officer of police, secretary of state, probation service provider and local probation board/clinical commissioning group or local health board within the area to co-operate.</a:t>
            </a:r>
          </a:p>
          <a:p>
            <a:endParaRPr lang="en-GB" dirty="0"/>
          </a:p>
          <a:p>
            <a:r>
              <a:rPr lang="en-GB" dirty="0"/>
              <a:t>Youth Offending Teams – shall include at least one of the following – an officer on the local probation board or services, social worker, police officer, clinical/health professional and educational professional. </a:t>
            </a:r>
          </a:p>
          <a:p>
            <a:endParaRPr lang="en-GB" dirty="0"/>
          </a:p>
          <a:p>
            <a:r>
              <a:rPr lang="en-GB" dirty="0"/>
              <a:t>Youth Justice Plans – makes it the duty of each local authority to formulate and implement for each year a plan that sets out how YJ services area are to be provided and funded and how youth offending teams are composed, funded, operate and their functions. </a:t>
            </a:r>
          </a:p>
          <a:p>
            <a:endParaRPr lang="en-GB" dirty="0"/>
          </a:p>
          <a:p>
            <a:r>
              <a:rPr lang="en-GB" dirty="0"/>
              <a:t>Youth Justice Board – monitors the operation of the youth justice system and provision of youth justice services.</a:t>
            </a:r>
          </a:p>
          <a:p>
            <a:endParaRPr lang="en-GB" dirty="0"/>
          </a:p>
          <a:p>
            <a:r>
              <a:rPr lang="en-GB" dirty="0"/>
              <a:t>Youth Courts – court solely for under 18s.</a:t>
            </a:r>
          </a:p>
        </p:txBody>
      </p:sp>
      <p:sp>
        <p:nvSpPr>
          <p:cNvPr id="4" name="Slide Number Placeholder 3"/>
          <p:cNvSpPr>
            <a:spLocks noGrp="1"/>
          </p:cNvSpPr>
          <p:nvPr>
            <p:ph type="sldNum" sz="quarter" idx="5"/>
          </p:nvPr>
        </p:nvSpPr>
        <p:spPr/>
        <p:txBody>
          <a:bodyPr/>
          <a:lstStyle/>
          <a:p>
            <a:fld id="{BEC3CEFC-D625-314A-8377-AD19DD55B618}" type="slidenum">
              <a:rPr lang="en-GB" smtClean="0"/>
              <a:t>7</a:t>
            </a:fld>
            <a:endParaRPr lang="en-GB"/>
          </a:p>
        </p:txBody>
      </p:sp>
    </p:spTree>
    <p:extLst>
      <p:ext uri="{BB962C8B-B14F-4D97-AF65-F5344CB8AC3E}">
        <p14:creationId xmlns:p14="http://schemas.microsoft.com/office/powerpoint/2010/main" val="2045102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Referral Orders are a statutory based order whereby the court refers the child to a youth offender panel. The panel along with the child form a referral order contract which refers to the terms negotiated and agreed by the youth offender panel which act as the sentence that the child must adhere to.</a:t>
            </a:r>
          </a:p>
          <a:p>
            <a:endParaRPr lang="en-GB" dirty="0"/>
          </a:p>
          <a:p>
            <a:r>
              <a:rPr lang="en-GB" dirty="0"/>
              <a:t>Referral orders directly involve community and meetings with the youth offender and panel allow the child to recognise the consequences of their offending and become responsible for their action. They also enable the voice of the victim to be heard – whereby the victim can state how they’ve been impacted by the offence. </a:t>
            </a:r>
          </a:p>
          <a:p>
            <a:endParaRPr lang="en-GB" dirty="0"/>
          </a:p>
          <a:p>
            <a:r>
              <a:rPr lang="en-GB" dirty="0"/>
              <a:t>Referral orders can result in the child offender being reintegrated into education, training or employment.</a:t>
            </a:r>
          </a:p>
        </p:txBody>
      </p:sp>
      <p:sp>
        <p:nvSpPr>
          <p:cNvPr id="4" name="Slide Number Placeholder 3"/>
          <p:cNvSpPr>
            <a:spLocks noGrp="1"/>
          </p:cNvSpPr>
          <p:nvPr>
            <p:ph type="sldNum" sz="quarter" idx="5"/>
          </p:nvPr>
        </p:nvSpPr>
        <p:spPr/>
        <p:txBody>
          <a:bodyPr/>
          <a:lstStyle/>
          <a:p>
            <a:fld id="{BEC3CEFC-D625-314A-8377-AD19DD55B618}" type="slidenum">
              <a:rPr lang="en-GB" smtClean="0"/>
              <a:t>8</a:t>
            </a:fld>
            <a:endParaRPr lang="en-GB"/>
          </a:p>
        </p:txBody>
      </p:sp>
    </p:spTree>
    <p:extLst>
      <p:ext uri="{BB962C8B-B14F-4D97-AF65-F5344CB8AC3E}">
        <p14:creationId xmlns:p14="http://schemas.microsoft.com/office/powerpoint/2010/main" val="1231667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Parenting Orders are used to support and assist in the development of skills for parents and carers to deal with difficult or challenging behaviour of their children.</a:t>
            </a:r>
            <a:br>
              <a:rPr lang="en-GB" dirty="0"/>
            </a:br>
            <a:r>
              <a:rPr lang="en-GB" b="1" dirty="0"/>
              <a:t>Does anyone know was parenting orders entail?</a:t>
            </a:r>
          </a:p>
          <a:p>
            <a:r>
              <a:rPr lang="en-GB" b="0" dirty="0"/>
              <a:t>Parenting orders are civil orders that help parents address their child’s offending/ASBO to establish a discipline relationship with their child. </a:t>
            </a:r>
          </a:p>
          <a:p>
            <a:r>
              <a:rPr lang="en-GB" b="0" dirty="0"/>
              <a:t>Two elements: 1- A requirement on the parent or guardian to attend counselling or guidance sessions for up to 3 months. 2-Requires the parent or guardian to exercise control over the child and can last up to 12 months. This can include insuring the child attends school regularly, avoid certain places and is home by a certain time.</a:t>
            </a:r>
          </a:p>
          <a:p>
            <a:endParaRPr lang="en-GB" b="0" dirty="0"/>
          </a:p>
          <a:p>
            <a:r>
              <a:rPr lang="en-GB" b="0" dirty="0"/>
              <a:t>Dispersal of Groups includes the removal of persons under 16 to their place of residence and applies where an officer has reasonable grounds for believing that members of the public have been intimidated, harassed, alarmed or distressed and that anti-social behaviour is a significant/persistent problem in the locality.</a:t>
            </a:r>
          </a:p>
        </p:txBody>
      </p:sp>
      <p:sp>
        <p:nvSpPr>
          <p:cNvPr id="4" name="Slide Number Placeholder 3"/>
          <p:cNvSpPr>
            <a:spLocks noGrp="1"/>
          </p:cNvSpPr>
          <p:nvPr>
            <p:ph type="sldNum" sz="quarter" idx="5"/>
          </p:nvPr>
        </p:nvSpPr>
        <p:spPr/>
        <p:txBody>
          <a:bodyPr/>
          <a:lstStyle/>
          <a:p>
            <a:fld id="{BEC3CEFC-D625-314A-8377-AD19DD55B618}" type="slidenum">
              <a:rPr lang="en-GB" smtClean="0"/>
              <a:t>9</a:t>
            </a:fld>
            <a:endParaRPr lang="en-GB"/>
          </a:p>
        </p:txBody>
      </p:sp>
    </p:spTree>
    <p:extLst>
      <p:ext uri="{BB962C8B-B14F-4D97-AF65-F5344CB8AC3E}">
        <p14:creationId xmlns:p14="http://schemas.microsoft.com/office/powerpoint/2010/main" val="1282373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10</a:t>
            </a:fld>
            <a:endParaRPr lang="en-GB"/>
          </a:p>
        </p:txBody>
      </p:sp>
    </p:spTree>
    <p:extLst>
      <p:ext uri="{BB962C8B-B14F-4D97-AF65-F5344CB8AC3E}">
        <p14:creationId xmlns:p14="http://schemas.microsoft.com/office/powerpoint/2010/main" val="147343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 were first introduced by the 1999 Youth Justice and Criminal Evidence Act and implemented nationwide in April 2002.</a:t>
            </a:r>
          </a:p>
          <a:p>
            <a:endParaRPr lang="en-GB" dirty="0"/>
          </a:p>
          <a:p>
            <a:r>
              <a:rPr lang="en-GB" dirty="0"/>
              <a:t>RO – imposed on an offender aged 10-17 and must be for a period of 3-12 months determined by the seriousness of the offence. </a:t>
            </a:r>
          </a:p>
          <a:p>
            <a:r>
              <a:rPr lang="en-GB" dirty="0"/>
              <a:t>Young person who has received a referral order is referred to youth justice panel who then have a non-court meeting between the young person, parent/guardian, two community panel members and a member of the local youth offending team – they also allow the victim or someone who has been affected by the offence to attend. An agreement is then made and then signed by the youth offender – this is known as the youth offender contract and forms the basis of work and intervention programmes that they have to do.</a:t>
            </a:r>
          </a:p>
          <a:p>
            <a:endParaRPr lang="en-GB" dirty="0"/>
          </a:p>
          <a:p>
            <a:r>
              <a:rPr lang="en-GB" dirty="0"/>
              <a:t>Sections 35-37 of the 2008 Criminal Justice and Immigration Act amended the statutory framework for the use of RO. For example, it made subtle but significant changes to the conditions whereby courts have the discretion to impose RO’s. For example, courts can now impose RO’s on offenders who have engaged in recidivism (if they plead guilty and were not given a referral order before), before they could not do this. Also, the can impose RO on offender who has received a previous RO if an officer recommends this to the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11</a:t>
            </a:fld>
            <a:endParaRPr lang="en-GB"/>
          </a:p>
        </p:txBody>
      </p:sp>
    </p:spTree>
    <p:extLst>
      <p:ext uri="{BB962C8B-B14F-4D97-AF65-F5344CB8AC3E}">
        <p14:creationId xmlns:p14="http://schemas.microsoft.com/office/powerpoint/2010/main" val="1628966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YRO’s are community sentences </a:t>
            </a:r>
            <a:r>
              <a:rPr lang="en-GB" dirty="0" err="1"/>
              <a:t>wherby</a:t>
            </a:r>
            <a:r>
              <a:rPr lang="en-GB" dirty="0"/>
              <a:t> the court may include one or more requirements designed to provide punishment, protection of public, reducing reoffending and reparation. </a:t>
            </a:r>
          </a:p>
          <a:p>
            <a:endParaRPr lang="en-GB" dirty="0"/>
          </a:p>
          <a:p>
            <a:r>
              <a:rPr lang="en-GB" dirty="0"/>
              <a:t>When imposing a YRO the court must set out a fixed period where the requirement must be completed by but must not extend more than 3 years.</a:t>
            </a:r>
          </a:p>
          <a:p>
            <a:endParaRPr lang="en-GB" dirty="0"/>
          </a:p>
          <a:p>
            <a:r>
              <a:rPr lang="en-GB" dirty="0"/>
              <a:t>The offence must be ‘serious enough’ in order to impose a YRO but does not need to be a imprisonable offence.</a:t>
            </a:r>
          </a:p>
          <a:p>
            <a:endParaRPr lang="en-GB" dirty="0"/>
          </a:p>
          <a:p>
            <a:r>
              <a:rPr lang="en-GB" dirty="0"/>
              <a:t>The requirements within the YRO are – activity, supervision, unpaid work, programme, attendance centre, prohibited activity, curfew, electronic monitoring, residence, local authority accommodation, fostering, mental health, drug treatment, education and intensive supervision/surveillance. </a:t>
            </a:r>
          </a:p>
        </p:txBody>
      </p:sp>
      <p:sp>
        <p:nvSpPr>
          <p:cNvPr id="4" name="Slide Number Placeholder 3"/>
          <p:cNvSpPr>
            <a:spLocks noGrp="1"/>
          </p:cNvSpPr>
          <p:nvPr>
            <p:ph type="sldNum" sz="quarter" idx="5"/>
          </p:nvPr>
        </p:nvSpPr>
        <p:spPr/>
        <p:txBody>
          <a:bodyPr/>
          <a:lstStyle/>
          <a:p>
            <a:fld id="{BEC3CEFC-D625-314A-8377-AD19DD55B618}" type="slidenum">
              <a:rPr lang="en-GB" smtClean="0"/>
              <a:t>12</a:t>
            </a:fld>
            <a:endParaRPr lang="en-GB"/>
          </a:p>
        </p:txBody>
      </p:sp>
    </p:spTree>
    <p:extLst>
      <p:ext uri="{BB962C8B-B14F-4D97-AF65-F5344CB8AC3E}">
        <p14:creationId xmlns:p14="http://schemas.microsoft.com/office/powerpoint/2010/main" val="1597270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DTO sentence is half a custodial sentence and half a community sentence.</a:t>
            </a:r>
          </a:p>
          <a:p>
            <a:r>
              <a:rPr lang="en-GB" dirty="0"/>
              <a:t>Can be made in respect of a youth aged 15 or over on the date of conviction or for those offenders aged 12-14 if they are seen as persistent offenders.</a:t>
            </a:r>
          </a:p>
          <a:p>
            <a:endParaRPr lang="en-GB" dirty="0"/>
          </a:p>
          <a:p>
            <a:r>
              <a:rPr lang="en-GB" dirty="0"/>
              <a:t>The  term of a DTO must be of 4,6,8,10,12,18 or 24 months provided that the term does not exceed the maximum term of imprisonment that a Crown Court could impose for the offence. A DTO can only be made where the child is convicted of an offence which is imprisonable with imprisonment in the case of an adult. </a:t>
            </a:r>
          </a:p>
          <a:p>
            <a:endParaRPr lang="en-GB" dirty="0"/>
          </a:p>
          <a:p>
            <a:r>
              <a:rPr lang="en-GB" dirty="0"/>
              <a:t>The custodial part of the DTO may be served in – a secure training centre, a local authority secure unit, a young offenders institution and any other accommodation provided for the purpose of restricting liberty as Secretary of State may direct. The YJB will determine the form of accommodation where the DTO may be served.</a:t>
            </a:r>
          </a:p>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13</a:t>
            </a:fld>
            <a:endParaRPr lang="en-GB"/>
          </a:p>
        </p:txBody>
      </p:sp>
    </p:spTree>
    <p:extLst>
      <p:ext uri="{BB962C8B-B14F-4D97-AF65-F5344CB8AC3E}">
        <p14:creationId xmlns:p14="http://schemas.microsoft.com/office/powerpoint/2010/main" val="2276815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Youth Justice Board has a vision to work towards a youth justice system that sees children as children, treats them fairly and helps them build on strengths so they can make a constructive contribution to society. </a:t>
            </a:r>
          </a:p>
          <a:p>
            <a:endParaRPr lang="en-GB" dirty="0"/>
          </a:p>
          <a:p>
            <a:r>
              <a:rPr lang="en-GB" dirty="0"/>
              <a:t>The youth justice board is a non-departmental public body established by the CDA 1998 and its primary function is to monitor the operation of the YJS and the provisions of youth justice services. It has a legal duty to advise the Secretary of State on matters relating to the YJS, identify and share examples of good practice, publish information about the system, report on how its is operation and how the statutory aim can be best achieved.</a:t>
            </a:r>
          </a:p>
          <a:p>
            <a:endParaRPr lang="en-GB" dirty="0"/>
          </a:p>
          <a:p>
            <a:r>
              <a:rPr lang="en-GB" dirty="0"/>
              <a:t>The YJB team in Wales has oversight of the system in Wales – where youth justice is delivered through collaboration between devolved and non-devolved services. There are 17 Youth Offending teams in Wales which consist of the police, probation, education, health, housing and social services.</a:t>
            </a:r>
          </a:p>
          <a:p>
            <a:endParaRPr lang="en-GB" dirty="0"/>
          </a:p>
          <a:p>
            <a:r>
              <a:rPr lang="en-GB" dirty="0"/>
              <a:t>In Wales, the YJB recognises the importance of children’s rights and there is a strong focus on children’s rights – holding the ‘’Child First’’ principle. </a:t>
            </a:r>
          </a:p>
        </p:txBody>
      </p:sp>
      <p:sp>
        <p:nvSpPr>
          <p:cNvPr id="4" name="Slide Number Placeholder 3"/>
          <p:cNvSpPr>
            <a:spLocks noGrp="1"/>
          </p:cNvSpPr>
          <p:nvPr>
            <p:ph type="sldNum" sz="quarter" idx="5"/>
          </p:nvPr>
        </p:nvSpPr>
        <p:spPr/>
        <p:txBody>
          <a:bodyPr/>
          <a:lstStyle/>
          <a:p>
            <a:fld id="{BEC3CEFC-D625-314A-8377-AD19DD55B618}" type="slidenum">
              <a:rPr lang="en-GB" smtClean="0"/>
              <a:t>14</a:t>
            </a:fld>
            <a:endParaRPr lang="en-GB"/>
          </a:p>
        </p:txBody>
      </p:sp>
    </p:spTree>
    <p:extLst>
      <p:ext uri="{BB962C8B-B14F-4D97-AF65-F5344CB8AC3E}">
        <p14:creationId xmlns:p14="http://schemas.microsoft.com/office/powerpoint/2010/main" val="2343437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16</a:t>
            </a:fld>
            <a:endParaRPr lang="en-GB"/>
          </a:p>
        </p:txBody>
      </p:sp>
    </p:spTree>
    <p:extLst>
      <p:ext uri="{BB962C8B-B14F-4D97-AF65-F5344CB8AC3E}">
        <p14:creationId xmlns:p14="http://schemas.microsoft.com/office/powerpoint/2010/main" val="2083978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Youth Courts are a specialised court for children that deals with criminal cases against children aged 10-17. Youth courts are less formal than adult courts with children being called by first names and the judge/magistrates will speak directly to the child and may ask questions.</a:t>
            </a:r>
          </a:p>
          <a:p>
            <a:endParaRPr lang="en-GB" dirty="0"/>
          </a:p>
          <a:p>
            <a:r>
              <a:rPr lang="en-GB" dirty="0"/>
              <a:t>Youth courts are designed to make it easier for children to understand what is happening  and feel less intimidated by their surrounding. In court cases regarding children and young people there is no jury and the public are excluded.</a:t>
            </a:r>
          </a:p>
          <a:p>
            <a:endParaRPr lang="en-GB" dirty="0"/>
          </a:p>
          <a:p>
            <a:r>
              <a:rPr lang="en-GB" dirty="0"/>
              <a:t>Children under 16 must attend with a parent or guardian, however young people aged 16 and 17 have the option to bring their parent, guardian or someone with them for support.</a:t>
            </a:r>
          </a:p>
          <a:p>
            <a:endParaRPr lang="en-GB" dirty="0"/>
          </a:p>
          <a:p>
            <a:r>
              <a:rPr lang="en-GB" dirty="0"/>
              <a:t>Most children will go through the youth court process unless they have been refused bail by the police which takes away their right for youth court and they will be taken to an adult magistrates court for a decision on their bail and then sent from adult court to the next youth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17</a:t>
            </a:fld>
            <a:endParaRPr lang="en-GB"/>
          </a:p>
        </p:txBody>
      </p:sp>
    </p:spTree>
    <p:extLst>
      <p:ext uri="{BB962C8B-B14F-4D97-AF65-F5344CB8AC3E}">
        <p14:creationId xmlns:p14="http://schemas.microsoft.com/office/powerpoint/2010/main" val="181353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Sentencing Act came into force December 1</a:t>
            </a:r>
            <a:r>
              <a:rPr lang="en-GB" baseline="30000" dirty="0"/>
              <a:t>st</a:t>
            </a:r>
            <a:r>
              <a:rPr lang="en-GB" dirty="0"/>
              <a:t> 2020 – creates a new sentencing code that brings together pre-existing legislation that specifies what can happen to anyone who is sentenced for committing a criminal offence. </a:t>
            </a:r>
          </a:p>
          <a:p>
            <a:r>
              <a:rPr lang="en-GB" dirty="0"/>
              <a:t>The scope covers adult and youth sentencing. For example courts can impose Referral Orders, Youth Rehabilitation Orders and Detention and Training Orders for young offenders. </a:t>
            </a:r>
          </a:p>
          <a:p>
            <a:endParaRPr lang="en-GB" dirty="0"/>
          </a:p>
          <a:p>
            <a:r>
              <a:rPr lang="en-GB" dirty="0"/>
              <a:t>Part 6 - Chapter one provides definition on referral orders. Chapter 2 provides information on what a reparation order is and the requirements to consider before making a reparation order.</a:t>
            </a:r>
          </a:p>
          <a:p>
            <a:endParaRPr lang="en-GB" dirty="0"/>
          </a:p>
          <a:p>
            <a:r>
              <a:rPr lang="en-GB" dirty="0"/>
              <a:t>Part 9 – Chapter one provides definition of what youth rehabilitation order is and the requirements of rehabilitation orders.</a:t>
            </a:r>
          </a:p>
          <a:p>
            <a:endParaRPr lang="en-GB" dirty="0"/>
          </a:p>
          <a:p>
            <a:r>
              <a:rPr lang="en-GB" dirty="0"/>
              <a:t>Part 10 – Chapter 2 defines detention and training orders and provides the maximum sentence for children under 18.</a:t>
            </a:r>
          </a:p>
        </p:txBody>
      </p:sp>
      <p:sp>
        <p:nvSpPr>
          <p:cNvPr id="4" name="Slide Number Placeholder 3"/>
          <p:cNvSpPr>
            <a:spLocks noGrp="1"/>
          </p:cNvSpPr>
          <p:nvPr>
            <p:ph type="sldNum" sz="quarter" idx="5"/>
          </p:nvPr>
        </p:nvSpPr>
        <p:spPr/>
        <p:txBody>
          <a:bodyPr/>
          <a:lstStyle/>
          <a:p>
            <a:fld id="{BEC3CEFC-D625-314A-8377-AD19DD55B618}" type="slidenum">
              <a:rPr lang="en-GB" smtClean="0"/>
              <a:t>20</a:t>
            </a:fld>
            <a:endParaRPr lang="en-GB"/>
          </a:p>
        </p:txBody>
      </p:sp>
    </p:spTree>
    <p:extLst>
      <p:ext uri="{BB962C8B-B14F-4D97-AF65-F5344CB8AC3E}">
        <p14:creationId xmlns:p14="http://schemas.microsoft.com/office/powerpoint/2010/main" val="2315493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23</a:t>
            </a:fld>
            <a:endParaRPr lang="en-GB"/>
          </a:p>
        </p:txBody>
      </p:sp>
    </p:spTree>
    <p:extLst>
      <p:ext uri="{BB962C8B-B14F-4D97-AF65-F5344CB8AC3E}">
        <p14:creationId xmlns:p14="http://schemas.microsoft.com/office/powerpoint/2010/main" val="10766492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consensus on the definition of criminal responsibility. However, there is an assumption that individuals are responsible for their actions and when these actions turn into criminal acts we want to know who was criminally responsible.</a:t>
            </a:r>
          </a:p>
          <a:p>
            <a:endParaRPr lang="en-GB" dirty="0"/>
          </a:p>
          <a:p>
            <a:r>
              <a:rPr lang="en-GB" dirty="0"/>
              <a:t>In broad terms, there is a hierarchy to criminal responsibility (1) acts done intentionally, (2) knowingly, (3) recklessly, and (4) negligently. </a:t>
            </a:r>
          </a:p>
          <a:p>
            <a:endParaRPr lang="en-GB" dirty="0"/>
          </a:p>
          <a:p>
            <a:r>
              <a:rPr lang="en-GB" dirty="0"/>
              <a:t>To be convicted of a criminal offence, the defendant must have performed a criminal act and have criminal intent when doing so. </a:t>
            </a:r>
          </a:p>
          <a:p>
            <a:endParaRPr lang="en-GB" dirty="0"/>
          </a:p>
          <a:p>
            <a:r>
              <a:rPr lang="en-GB" dirty="0"/>
              <a:t>Meyer (2020) states that ‘’Criminal responsibility is the degree of legal liability attributed to a defendant accused of committing a an illegal act’’.</a:t>
            </a:r>
          </a:p>
          <a:p>
            <a:endParaRPr lang="en-GB" dirty="0"/>
          </a:p>
          <a:p>
            <a:r>
              <a:rPr lang="en-GB" b="1" dirty="0"/>
              <a:t>What examples can you think of where criminal responsibility may not be given due to lack of criminal intent when committing criminal acts?</a:t>
            </a:r>
          </a:p>
          <a:p>
            <a:endParaRPr lang="en-GB" b="1" dirty="0"/>
          </a:p>
        </p:txBody>
      </p:sp>
      <p:sp>
        <p:nvSpPr>
          <p:cNvPr id="4" name="Slide Number Placeholder 3"/>
          <p:cNvSpPr>
            <a:spLocks noGrp="1"/>
          </p:cNvSpPr>
          <p:nvPr>
            <p:ph type="sldNum" sz="quarter" idx="5"/>
          </p:nvPr>
        </p:nvSpPr>
        <p:spPr/>
        <p:txBody>
          <a:bodyPr/>
          <a:lstStyle/>
          <a:p>
            <a:fld id="{BEC3CEFC-D625-314A-8377-AD19DD55B618}" type="slidenum">
              <a:rPr lang="en-GB" smtClean="0"/>
              <a:t>24</a:t>
            </a:fld>
            <a:endParaRPr lang="en-GB"/>
          </a:p>
        </p:txBody>
      </p:sp>
    </p:spTree>
    <p:extLst>
      <p:ext uri="{BB962C8B-B14F-4D97-AF65-F5344CB8AC3E}">
        <p14:creationId xmlns:p14="http://schemas.microsoft.com/office/powerpoint/2010/main" val="40625806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25</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Doli</a:t>
            </a:r>
            <a:r>
              <a:rPr lang="en-GB" dirty="0"/>
              <a:t> incapax is defined as ‘incapable of committing an offence’ and ultimately creates a protective barrier for children aged 10-14 due to the fact they were seen to not be able to fully understand the extent of their crimes. </a:t>
            </a:r>
          </a:p>
          <a:p>
            <a:endParaRPr lang="en-GB" dirty="0"/>
          </a:p>
          <a:p>
            <a:r>
              <a:rPr lang="en-GB" dirty="0"/>
              <a:t>In 1998 the presumption of </a:t>
            </a:r>
            <a:r>
              <a:rPr lang="en-GB" dirty="0" err="1"/>
              <a:t>doli</a:t>
            </a:r>
            <a:r>
              <a:rPr lang="en-GB" dirty="0"/>
              <a:t> </a:t>
            </a:r>
            <a:r>
              <a:rPr lang="en-GB" dirty="0" err="1"/>
              <a:t>inapax</a:t>
            </a:r>
            <a:r>
              <a:rPr lang="en-GB" dirty="0"/>
              <a:t> was removed meaning that children were criminally responsible as soon as their 10</a:t>
            </a:r>
            <a:r>
              <a:rPr lang="en-GB" baseline="30000" dirty="0"/>
              <a:t>th</a:t>
            </a:r>
            <a:r>
              <a:rPr lang="en-GB" dirty="0"/>
              <a:t> birthday came about.</a:t>
            </a:r>
          </a:p>
          <a:p>
            <a:r>
              <a:rPr lang="en-GB" dirty="0"/>
              <a:t>It was removed due to questions surrounding the legitimacy of the concept. Notably, by Mr Justice Laws who stated that it was ‘’no longer part of the law in England’’. Also, it was seen outdated to assume that a child age 10-14 was incapable of crime.</a:t>
            </a:r>
          </a:p>
          <a:p>
            <a:endParaRPr lang="en-GB" dirty="0"/>
          </a:p>
          <a:p>
            <a:r>
              <a:rPr lang="en-GB" b="1" dirty="0"/>
              <a:t>Why is it outdated and unrealistic to assume that a child is incapable of committing a crime?</a:t>
            </a:r>
          </a:p>
        </p:txBody>
      </p:sp>
      <p:sp>
        <p:nvSpPr>
          <p:cNvPr id="4" name="Slide Number Placeholder 3"/>
          <p:cNvSpPr>
            <a:spLocks noGrp="1"/>
          </p:cNvSpPr>
          <p:nvPr>
            <p:ph type="sldNum" sz="quarter" idx="5"/>
          </p:nvPr>
        </p:nvSpPr>
        <p:spPr/>
        <p:txBody>
          <a:bodyPr/>
          <a:lstStyle/>
          <a:p>
            <a:fld id="{BEC3CEFC-D625-314A-8377-AD19DD55B618}" type="slidenum">
              <a:rPr lang="en-GB" smtClean="0"/>
              <a:t>26</a:t>
            </a:fld>
            <a:endParaRPr lang="en-GB"/>
          </a:p>
        </p:txBody>
      </p:sp>
    </p:spTree>
    <p:extLst>
      <p:ext uri="{BB962C8B-B14F-4D97-AF65-F5344CB8AC3E}">
        <p14:creationId xmlns:p14="http://schemas.microsoft.com/office/powerpoint/2010/main" val="31247679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 ’No More Excuses’ white paper that was published November 1997 sought to draw a line under the past and sets out a new approach to tackling youth crime. </a:t>
            </a:r>
          </a:p>
          <a:p>
            <a:endParaRPr lang="en-GB" sz="1000" dirty="0"/>
          </a:p>
          <a:p>
            <a:r>
              <a:rPr lang="en-GB" sz="1000" u="sng" dirty="0"/>
              <a:t>Clear Strategy to Prevent Offending: </a:t>
            </a:r>
            <a:r>
              <a:rPr lang="en-GB" sz="1000" dirty="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dirty="0"/>
              <a:t>Taking Responsibility: </a:t>
            </a:r>
            <a:r>
              <a:rPr lang="en-GB" sz="1000" b="1" u="none" dirty="0"/>
              <a:t>‘’</a:t>
            </a:r>
            <a:r>
              <a:rPr lang="en-GB" sz="1000" b="0" u="none" dirty="0"/>
              <a:t>we must stop making excuses for youth crime’’ therefore children above the age of criminal responsibility are mature enough to be accountable for their actions and the law should recognise this. </a:t>
            </a:r>
          </a:p>
          <a:p>
            <a:r>
              <a:rPr lang="en-GB" sz="1000" b="0" u="sng" dirty="0"/>
              <a:t>Earlier, More Effective Intervention: </a:t>
            </a:r>
            <a:r>
              <a:rPr lang="en-GB" sz="1000" b="0" u="none" dirty="0"/>
              <a:t>new focus on nipping crime in the bud – stopping children at risk from getting involved in crime and preventing early criminal behaviour from escalating into persistent or more serious offending. </a:t>
            </a:r>
          </a:p>
          <a:p>
            <a:r>
              <a:rPr lang="en-GB" sz="1000" b="0" u="sng" dirty="0"/>
              <a:t>Faster, More Efficient Procedure: </a:t>
            </a:r>
            <a:r>
              <a:rPr lang="en-GB" sz="1000" b="0" u="none" dirty="0"/>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dirty="0"/>
              <a:t>Partnership:</a:t>
            </a:r>
            <a:r>
              <a:rPr lang="en-GB" sz="1000" b="0" u="none" dirty="0"/>
              <a:t> sets out how they see clear national leadership is necessary to improve the performance of the youth justice system and sets out plans for the Youth Justice Board and Youth Offending Teams.</a:t>
            </a:r>
          </a:p>
          <a:p>
            <a:r>
              <a:rPr lang="en-GB" sz="1000" b="0" u="sng" dirty="0"/>
              <a:t>Further Reforms:</a:t>
            </a:r>
            <a:r>
              <a:rPr lang="en-GB" sz="1000" b="0" u="none" dirty="0"/>
              <a:t> sets out proposals for further reforms of the youth court – to provide a faster, more open system with a less adversarial approach.</a:t>
            </a:r>
            <a:endParaRPr lang="en-GB" sz="1000" u="sng" dirty="0"/>
          </a:p>
        </p:txBody>
      </p:sp>
      <p:sp>
        <p:nvSpPr>
          <p:cNvPr id="4" name="Slide Number Placeholder 3"/>
          <p:cNvSpPr>
            <a:spLocks noGrp="1"/>
          </p:cNvSpPr>
          <p:nvPr>
            <p:ph type="sldNum" sz="quarter" idx="5"/>
          </p:nvPr>
        </p:nvSpPr>
        <p:spPr/>
        <p:txBody>
          <a:bodyPr/>
          <a:lstStyle/>
          <a:p>
            <a:fld id="{BEC3CEFC-D625-314A-8377-AD19DD55B618}" type="slidenum">
              <a:rPr lang="en-GB" smtClean="0"/>
              <a:t>27</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28</a:t>
            </a:fld>
            <a:endParaRPr lang="en-GB"/>
          </a:p>
        </p:txBody>
      </p:sp>
    </p:spTree>
    <p:extLst>
      <p:ext uri="{BB962C8B-B14F-4D97-AF65-F5344CB8AC3E}">
        <p14:creationId xmlns:p14="http://schemas.microsoft.com/office/powerpoint/2010/main" val="656117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Crime and Disorder Act 1998 places all those working in the youth justice system under a statutory duty to have regard to the principal aim of preventing offending by children and young people.</a:t>
            </a:r>
          </a:p>
          <a:p>
            <a:r>
              <a:rPr lang="en-GB" dirty="0"/>
              <a:t> </a:t>
            </a:r>
          </a:p>
          <a:p>
            <a:r>
              <a:rPr lang="en-GB" dirty="0"/>
              <a:t>Also, this Act completely removed the assumption that young people incapable of forming intent to commit a crime.</a:t>
            </a:r>
          </a:p>
        </p:txBody>
      </p:sp>
      <p:sp>
        <p:nvSpPr>
          <p:cNvPr id="4" name="Slide Number Placeholder 3"/>
          <p:cNvSpPr>
            <a:spLocks noGrp="1"/>
          </p:cNvSpPr>
          <p:nvPr>
            <p:ph type="sldNum" sz="quarter" idx="5"/>
          </p:nvPr>
        </p:nvSpPr>
        <p:spPr/>
        <p:txBody>
          <a:bodyPr/>
          <a:lstStyle/>
          <a:p>
            <a:fld id="{BEC3CEFC-D625-314A-8377-AD19DD55B618}" type="slidenum">
              <a:rPr lang="en-GB" smtClean="0"/>
              <a:t>29</a:t>
            </a:fld>
            <a:endParaRPr lang="en-GB"/>
          </a:p>
        </p:txBody>
      </p:sp>
    </p:spTree>
    <p:extLst>
      <p:ext uri="{BB962C8B-B14F-4D97-AF65-F5344CB8AC3E}">
        <p14:creationId xmlns:p14="http://schemas.microsoft.com/office/powerpoint/2010/main" val="11663541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Scotland’s ACR was changed following the Age of Criminal Responsibility (Scotland) Act 2019 which raised the ACR in Scotland from 8 to 12 to provide safeguarding from criminalising children below the age of 12.</a:t>
            </a:r>
          </a:p>
        </p:txBody>
      </p:sp>
      <p:sp>
        <p:nvSpPr>
          <p:cNvPr id="4" name="Slide Number Placeholder 3"/>
          <p:cNvSpPr>
            <a:spLocks noGrp="1"/>
          </p:cNvSpPr>
          <p:nvPr>
            <p:ph type="sldNum" sz="quarter" idx="5"/>
          </p:nvPr>
        </p:nvSpPr>
        <p:spPr/>
        <p:txBody>
          <a:bodyPr/>
          <a:lstStyle/>
          <a:p>
            <a:fld id="{BEC3CEFC-D625-314A-8377-AD19DD55B618}" type="slidenum">
              <a:rPr lang="en-GB" smtClean="0"/>
              <a:t>30</a:t>
            </a:fld>
            <a:endParaRPr lang="en-GB"/>
          </a:p>
        </p:txBody>
      </p:sp>
    </p:spTree>
    <p:extLst>
      <p:ext uri="{BB962C8B-B14F-4D97-AF65-F5344CB8AC3E}">
        <p14:creationId xmlns:p14="http://schemas.microsoft.com/office/powerpoint/2010/main" val="1500098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UK Government not having any plans to raise the age of criminal responsibility there are several arguments for raising the ACR. </a:t>
            </a:r>
          </a:p>
          <a:p>
            <a:endParaRPr lang="en-GB" dirty="0"/>
          </a:p>
          <a:p>
            <a:r>
              <a:rPr lang="en-GB" u="sng" dirty="0"/>
              <a:t>Impact of the Criminal Justice System: </a:t>
            </a:r>
            <a:r>
              <a:rPr lang="en-GB" u="none" dirty="0"/>
              <a:t>A child as young as 10 can be arrested, placed in a cell and kept there for 36 hours – they can then be bailed or released under investigation with many months passing before any decision is made – this can be worrying for the child and family and can result in their mental health and school becoming effected. The Equality &amp; Human Rights Commission told the UN Committee that exposing young children to the CJS may have harmful effects on their wellbeing and ‘criminalisation’ could make them more likely to re-offend as adults.</a:t>
            </a:r>
            <a:br>
              <a:rPr lang="en-GB" u="none" dirty="0"/>
            </a:br>
            <a:r>
              <a:rPr lang="en-GB" u="sng" dirty="0"/>
              <a:t>Change in Science:</a:t>
            </a:r>
            <a:r>
              <a:rPr lang="en-GB" u="none" dirty="0"/>
              <a:t> Recent advances in science confirm that part of the brain responsible for judgment, decision making and impulse control are not fully controlled until early adulthood. Young adolescents are less likely to consider the longer term consequences. </a:t>
            </a:r>
          </a:p>
          <a:p>
            <a:r>
              <a:rPr lang="en-GB" u="sng" dirty="0"/>
              <a:t>Lowest ACR in Europe:</a:t>
            </a:r>
            <a:r>
              <a:rPr lang="en-GB" u="none" dirty="0"/>
              <a:t> England and Wales have the lowest full age of criminal responsibility while some countries have a conditional age of responsibility. Before 1998 – children aged 10-14 were presumed incapable of a crime until prosecution presented evidence which proved beyond reasonable doubt. However, the place responsibility on children in England and Wales following the James Bulger case.</a:t>
            </a:r>
            <a:endParaRPr lang="en-GB" u="sng" dirty="0"/>
          </a:p>
        </p:txBody>
      </p:sp>
      <p:sp>
        <p:nvSpPr>
          <p:cNvPr id="4" name="Slide Number Placeholder 3"/>
          <p:cNvSpPr>
            <a:spLocks noGrp="1"/>
          </p:cNvSpPr>
          <p:nvPr>
            <p:ph type="sldNum" sz="quarter" idx="5"/>
          </p:nvPr>
        </p:nvSpPr>
        <p:spPr/>
        <p:txBody>
          <a:bodyPr/>
          <a:lstStyle/>
          <a:p>
            <a:fld id="{BEC3CEFC-D625-314A-8377-AD19DD55B618}" type="slidenum">
              <a:rPr lang="en-GB" smtClean="0"/>
              <a:t>31</a:t>
            </a:fld>
            <a:endParaRPr lang="en-GB"/>
          </a:p>
        </p:txBody>
      </p:sp>
    </p:spTree>
    <p:extLst>
      <p:ext uri="{BB962C8B-B14F-4D97-AF65-F5344CB8AC3E}">
        <p14:creationId xmlns:p14="http://schemas.microsoft.com/office/powerpoint/2010/main" val="253325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32</a:t>
            </a:fld>
            <a:endParaRPr lang="en-GB"/>
          </a:p>
        </p:txBody>
      </p:sp>
    </p:spTree>
    <p:extLst>
      <p:ext uri="{BB962C8B-B14F-4D97-AF65-F5344CB8AC3E}">
        <p14:creationId xmlns:p14="http://schemas.microsoft.com/office/powerpoint/2010/main" val="17175470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33</a:t>
            </a:fld>
            <a:endParaRPr lang="en-GB"/>
          </a:p>
        </p:txBody>
      </p:sp>
    </p:spTree>
    <p:extLst>
      <p:ext uri="{BB962C8B-B14F-4D97-AF65-F5344CB8AC3E}">
        <p14:creationId xmlns:p14="http://schemas.microsoft.com/office/powerpoint/2010/main" val="24112709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34</a:t>
            </a:fld>
            <a:endParaRPr lang="en-GB"/>
          </a:p>
        </p:txBody>
      </p:sp>
    </p:spTree>
    <p:extLst>
      <p:ext uri="{BB962C8B-B14F-4D97-AF65-F5344CB8AC3E}">
        <p14:creationId xmlns:p14="http://schemas.microsoft.com/office/powerpoint/2010/main" val="1556270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3CEFC-D625-314A-8377-AD19DD55B618}" type="slidenum">
              <a:rPr lang="en-GB" smtClean="0"/>
              <a:t>35</a:t>
            </a:fld>
            <a:endParaRPr lang="en-GB"/>
          </a:p>
        </p:txBody>
      </p:sp>
    </p:spTree>
    <p:extLst>
      <p:ext uri="{BB962C8B-B14F-4D97-AF65-F5344CB8AC3E}">
        <p14:creationId xmlns:p14="http://schemas.microsoft.com/office/powerpoint/2010/main" val="31538192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36</a:t>
            </a:fld>
            <a:endParaRPr lang="en-GB"/>
          </a:p>
        </p:txBody>
      </p:sp>
    </p:spTree>
    <p:extLst>
      <p:ext uri="{BB962C8B-B14F-4D97-AF65-F5344CB8AC3E}">
        <p14:creationId xmlns:p14="http://schemas.microsoft.com/office/powerpoint/2010/main" val="21481537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37</a:t>
            </a:fld>
            <a:endParaRPr lang="en-GB"/>
          </a:p>
        </p:txBody>
      </p:sp>
    </p:spTree>
    <p:extLst>
      <p:ext uri="{BB962C8B-B14F-4D97-AF65-F5344CB8AC3E}">
        <p14:creationId xmlns:p14="http://schemas.microsoft.com/office/powerpoint/2010/main" val="21931316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38</a:t>
            </a:fld>
            <a:endParaRPr lang="en-GB"/>
          </a:p>
        </p:txBody>
      </p:sp>
    </p:spTree>
    <p:extLst>
      <p:ext uri="{BB962C8B-B14F-4D97-AF65-F5344CB8AC3E}">
        <p14:creationId xmlns:p14="http://schemas.microsoft.com/office/powerpoint/2010/main" val="444329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53A731D-F0DE-8740-AE9C-70C54B0F25AB}" type="datetimeFigureOut">
              <a:rPr lang="en-GB" smtClean="0"/>
              <a:t>25/10/2021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9B91F288-30F5-3449-8B90-F70E04B58D7B}"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2206148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3A731D-F0DE-8740-AE9C-70C54B0F25AB}"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1665193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53A731D-F0DE-8740-AE9C-70C54B0F25AB}" type="datetimeFigureOut">
              <a:rPr lang="en-GB" smtClean="0"/>
              <a:t>25/10/2021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9B91F288-30F5-3449-8B90-F70E04B58D7B}"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3387079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53A731D-F0DE-8740-AE9C-70C54B0F25AB}"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12885856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53A731D-F0DE-8740-AE9C-70C54B0F25AB}" type="datetimeFigureOut">
              <a:rPr lang="en-GB" smtClean="0"/>
              <a:t>25/10/2021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22713714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53A731D-F0DE-8740-AE9C-70C54B0F25AB}" type="datetimeFigureOut">
              <a:rPr lang="en-GB" smtClean="0"/>
              <a:t>25/10/2021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238366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3A731D-F0DE-8740-AE9C-70C54B0F25AB}" type="datetimeFigureOut">
              <a:rPr lang="en-GB" smtClean="0"/>
              <a:t>25/10/2021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32508368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53A731D-F0DE-8740-AE9C-70C54B0F25AB}" type="datetimeFigureOut">
              <a:rPr lang="en-GB" smtClean="0"/>
              <a:t>25/10/2021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B91F288-30F5-3449-8B90-F70E04B58D7B}"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28174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53A731D-F0DE-8740-AE9C-70C54B0F25AB}" type="datetimeFigureOut">
              <a:rPr lang="en-GB" smtClean="0"/>
              <a:t>25/10/2021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B91F288-30F5-3449-8B90-F70E04B58D7B}"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590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3A731D-F0DE-8740-AE9C-70C54B0F25AB}"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23276840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3A731D-F0DE-8740-AE9C-70C54B0F25AB}"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1F288-30F5-3449-8B90-F70E04B58D7B}" type="slidenum">
              <a:rPr lang="en-GB" smtClean="0"/>
              <a:t>‹#›</a:t>
            </a:fld>
            <a:endParaRPr lang="en-GB"/>
          </a:p>
        </p:txBody>
      </p:sp>
    </p:spTree>
    <p:extLst>
      <p:ext uri="{BB962C8B-B14F-4D97-AF65-F5344CB8AC3E}">
        <p14:creationId xmlns:p14="http://schemas.microsoft.com/office/powerpoint/2010/main" val="10001987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53A731D-F0DE-8740-AE9C-70C54B0F25AB}" type="datetimeFigureOut">
              <a:rPr lang="en-GB" smtClean="0"/>
              <a:t>25/10/2021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9B91F288-30F5-3449-8B90-F70E04B58D7B}"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73566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www.beyondyouthcustody.net/wp-content/uploads/youth-justice-timeline.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sentencingcouncil.org.uk/sentencing-and-the-council/types-of-sentence/types-of-sentences-for-young-peopl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beyondyouthcustody.net/wp-content/uploads/youth-justice-timeline.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2.xml.rels><?xml version="1.0" encoding="UTF-8" standalone="yes"?>
<Relationships xmlns="http://schemas.openxmlformats.org/package/2006/relationships"><Relationship Id="rId3" Type="http://schemas.openxmlformats.org/officeDocument/2006/relationships/hyperlink" Target="https://thenayj.org.uk/wp-content/uploads/2015/06/2012-The-Age-of-Criminal-responsibility.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8.xml.rels><?xml version="1.0" encoding="UTF-8" standalone="yes"?>
<Relationships xmlns="http://schemas.openxmlformats.org/package/2006/relationships"><Relationship Id="rId8" Type="http://schemas.openxmlformats.org/officeDocument/2006/relationships/hyperlink" Target="https://papers.ssrn.com/sol3/papers.cfm?abstract_id=3481217" TargetMode="External"/><Relationship Id="rId13" Type="http://schemas.openxmlformats.org/officeDocument/2006/relationships/hyperlink" Target="https://www.gotelee.co.uk/blog/will-the-age-of-criminal-responsibility-in-england-and-wales-be-increased/" TargetMode="External"/><Relationship Id="rId18" Type="http://schemas.openxmlformats.org/officeDocument/2006/relationships/hyperlink" Target="https://business.senedd.wales/documents/s102639/MJW%2011%20Youth%20Justice%20Board.pdf" TargetMode="External"/><Relationship Id="rId26" Type="http://schemas.openxmlformats.org/officeDocument/2006/relationships/hyperlink" Target="https://hillingdonchildcare.proceduresonline.com/chapters/p_detention.htm" TargetMode="External"/><Relationship Id="rId3" Type="http://schemas.openxmlformats.org/officeDocument/2006/relationships/hyperlink" Target="https://online.maryville.edu/blog/criminal-responsibility/" TargetMode="External"/><Relationship Id="rId21" Type="http://schemas.openxmlformats.org/officeDocument/2006/relationships/hyperlink" Target="https://yjlc.uk/resources/legal-terms-z/youth-court" TargetMode="External"/><Relationship Id="rId7" Type="http://schemas.openxmlformats.org/officeDocument/2006/relationships/hyperlink" Target="https://www.cps.gov.uk/crime-info/youth-crime" TargetMode="External"/><Relationship Id="rId12" Type="http://schemas.openxmlformats.org/officeDocument/2006/relationships/hyperlink" Target="https://medium.com/reframing-childhood-past-and-present/age-of-criminal-responsibility-1e7714db9c1c" TargetMode="External"/><Relationship Id="rId17" Type="http://schemas.openxmlformats.org/officeDocument/2006/relationships/hyperlink" Target="http://www2.westsussex.gov.uk/ds/mis/070109cyp18a.pdf" TargetMode="External"/><Relationship Id="rId25" Type="http://schemas.openxmlformats.org/officeDocument/2006/relationships/hyperlink" Target="https://consult.justice.gov.uk/sentencing-council/sentencing-youths/user_uploads/youth-rehabilitation-orders.pdf-1" TargetMode="External"/><Relationship Id="rId2" Type="http://schemas.openxmlformats.org/officeDocument/2006/relationships/notesSlide" Target="../notesSlides/notesSlide33.xml"/><Relationship Id="rId16" Type="http://schemas.openxmlformats.org/officeDocument/2006/relationships/hyperlink" Target="https://www.wigan.gov.uk/LINC2/Survival-Guide/Rights-law/Dispersal-orders-(Section-30s).aspx" TargetMode="External"/><Relationship Id="rId20" Type="http://schemas.openxmlformats.org/officeDocument/2006/relationships/hyperlink" Target="https://www.gov.uk/youth-offending-team" TargetMode="External"/><Relationship Id="rId1" Type="http://schemas.openxmlformats.org/officeDocument/2006/relationships/slideLayout" Target="../slideLayouts/slideLayout2.xml"/><Relationship Id="rId6" Type="http://schemas.openxmlformats.org/officeDocument/2006/relationships/hyperlink" Target="https://post.parliament.uk/research-briefings/post-pn-0577/" TargetMode="External"/><Relationship Id="rId11" Type="http://schemas.openxmlformats.org/officeDocument/2006/relationships/hyperlink" Target="https://www.crimeandjustice.org.uk/publications/cjm/article/keeping-tough-appearances-age-criminal-responsibility" TargetMode="External"/><Relationship Id="rId24" Type="http://schemas.openxmlformats.org/officeDocument/2006/relationships/hyperlink" Target="https://journals.sagepub.com/doi/pdf/10.1350/jcla.2011.75.1.683" TargetMode="External"/><Relationship Id="rId5" Type="http://schemas.openxmlformats.org/officeDocument/2006/relationships/hyperlink" Target="https://reader.elsevier.com/reader/sd/pii/S147617930900202X?token=38F2419A22C4097FFE7E29BBDEC619BB964E7EE43B91558C9B97CFCB165C453F9067855E695D05D7B801A5B36563D4C4&amp;originRegion=eu-west-1&amp;originCreation=20211025173817" TargetMode="External"/><Relationship Id="rId15" Type="http://schemas.openxmlformats.org/officeDocument/2006/relationships/hyperlink" Target="https://assets.publishing.service.gov.uk/government/uploads/system/uploads/attachment_data/file/746365/referral-order-guidance-9-october-2018.pdf" TargetMode="External"/><Relationship Id="rId23" Type="http://schemas.openxmlformats.org/officeDocument/2006/relationships/hyperlink" Target="https://www.legislation.gov.uk/ukpga/2020/17/contents/enacted" TargetMode="External"/><Relationship Id="rId10" Type="http://schemas.openxmlformats.org/officeDocument/2006/relationships/hyperlink" Target="https://www.legislation.gov.uk/ukpga/1998/37/part/III/crossheading/youth-justice" TargetMode="External"/><Relationship Id="rId19" Type="http://schemas.openxmlformats.org/officeDocument/2006/relationships/hyperlink" Target="https://assets.publishing.service.gov.uk/government/uploads/system/uploads/attachment_data/file/966200/YJB_Strategic_Plan_2021_-_2024.pdf" TargetMode="External"/><Relationship Id="rId4" Type="http://schemas.openxmlformats.org/officeDocument/2006/relationships/hyperlink" Target="https://www.frontiersin.org/articles/10.3389/fpsyt.2020.579243/full" TargetMode="External"/><Relationship Id="rId9" Type="http://schemas.openxmlformats.org/officeDocument/2006/relationships/hyperlink" Target="https://webarchive.nationalarchives.gov.uk/ukgwa/20080727011831/http:/www.homeoffice.gov.uk/documents/jou-no-more-excuses?view=Html#named2" TargetMode="External"/><Relationship Id="rId14" Type="http://schemas.openxmlformats.org/officeDocument/2006/relationships/hyperlink" Target="https://www.legislation.gov.uk/ukpga/1998/37/part/III/crossheading/functions-of-courts-etc" TargetMode="External"/><Relationship Id="rId22" Type="http://schemas.openxmlformats.org/officeDocument/2006/relationships/hyperlink" Target="https://yjresourcehub.uk/court-and-sentences/item/815-sentencing-act-2020-from-the-1-december-2020.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05E6-3C80-534A-ABEC-A0F563F72896}"/>
              </a:ext>
            </a:extLst>
          </p:cNvPr>
          <p:cNvSpPr>
            <a:spLocks noGrp="1"/>
          </p:cNvSpPr>
          <p:nvPr>
            <p:ph type="ctrTitle"/>
          </p:nvPr>
        </p:nvSpPr>
        <p:spPr/>
        <p:txBody>
          <a:bodyPr/>
          <a:lstStyle/>
          <a:p>
            <a:r>
              <a:rPr lang="en-GB" dirty="0"/>
              <a:t>Youth Justice </a:t>
            </a:r>
          </a:p>
        </p:txBody>
      </p:sp>
    </p:spTree>
    <p:extLst>
      <p:ext uri="{BB962C8B-B14F-4D97-AF65-F5344CB8AC3E}">
        <p14:creationId xmlns:p14="http://schemas.microsoft.com/office/powerpoint/2010/main" val="3172783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246-F061-D144-A676-3CE254950DCE}"/>
              </a:ext>
            </a:extLst>
          </p:cNvPr>
          <p:cNvSpPr>
            <a:spLocks noGrp="1"/>
          </p:cNvSpPr>
          <p:nvPr>
            <p:ph type="title"/>
          </p:nvPr>
        </p:nvSpPr>
        <p:spPr>
          <a:xfrm>
            <a:off x="1371600" y="685800"/>
            <a:ext cx="9601200" cy="1485900"/>
          </a:xfrm>
        </p:spPr>
        <p:txBody>
          <a:bodyPr>
            <a:normAutofit/>
          </a:bodyPr>
          <a:lstStyle/>
          <a:p>
            <a:r>
              <a:rPr lang="en-GB" dirty="0"/>
              <a:t>Aims</a:t>
            </a:r>
          </a:p>
        </p:txBody>
      </p:sp>
      <p:graphicFrame>
        <p:nvGraphicFramePr>
          <p:cNvPr id="6" name="Content Placeholder 3">
            <a:extLst>
              <a:ext uri="{FF2B5EF4-FFF2-40B4-BE49-F238E27FC236}">
                <a16:creationId xmlns:a16="http://schemas.microsoft.com/office/drawing/2014/main" id="{1E27D937-1076-4B57-ACB6-15B0DB4CA6D7}"/>
              </a:ext>
            </a:extLst>
          </p:cNvPr>
          <p:cNvGraphicFramePr>
            <a:graphicFrameLocks noGrp="1"/>
          </p:cNvGraphicFramePr>
          <p:nvPr>
            <p:ph idx="1"/>
            <p:extLst>
              <p:ext uri="{D42A27DB-BD31-4B8C-83A1-F6EECF244321}">
                <p14:modId xmlns:p14="http://schemas.microsoft.com/office/powerpoint/2010/main" val="49149120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3169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B82A-CA85-0D4F-B5AD-8D05321AD52A}"/>
              </a:ext>
            </a:extLst>
          </p:cNvPr>
          <p:cNvSpPr>
            <a:spLocks noGrp="1"/>
          </p:cNvSpPr>
          <p:nvPr>
            <p:ph type="title"/>
          </p:nvPr>
        </p:nvSpPr>
        <p:spPr/>
        <p:txBody>
          <a:bodyPr/>
          <a:lstStyle/>
          <a:p>
            <a:r>
              <a:rPr lang="en-GB" dirty="0"/>
              <a:t>Objectives</a:t>
            </a:r>
          </a:p>
        </p:txBody>
      </p:sp>
      <p:graphicFrame>
        <p:nvGraphicFramePr>
          <p:cNvPr id="5" name="Content Placeholder 2">
            <a:extLst>
              <a:ext uri="{FF2B5EF4-FFF2-40B4-BE49-F238E27FC236}">
                <a16:creationId xmlns:a16="http://schemas.microsoft.com/office/drawing/2014/main" id="{3375FC97-B5D5-473A-85D6-5D5466ED6F3E}"/>
              </a:ext>
            </a:extLst>
          </p:cNvPr>
          <p:cNvGraphicFramePr>
            <a:graphicFrameLocks noGrp="1"/>
          </p:cNvGraphicFramePr>
          <p:nvPr>
            <p:ph idx="1"/>
            <p:extLst>
              <p:ext uri="{D42A27DB-BD31-4B8C-83A1-F6EECF244321}">
                <p14:modId xmlns:p14="http://schemas.microsoft.com/office/powerpoint/2010/main" val="35111130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31872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C047-7916-CB4B-97C7-FE5BC5910DC1}"/>
              </a:ext>
            </a:extLst>
          </p:cNvPr>
          <p:cNvSpPr>
            <a:spLocks noGrp="1"/>
          </p:cNvSpPr>
          <p:nvPr>
            <p:ph type="title"/>
          </p:nvPr>
        </p:nvSpPr>
        <p:spPr>
          <a:xfrm>
            <a:off x="1371600" y="685800"/>
            <a:ext cx="9601200" cy="1485900"/>
          </a:xfrm>
        </p:spPr>
        <p:txBody>
          <a:bodyPr>
            <a:normAutofit/>
          </a:bodyPr>
          <a:lstStyle/>
          <a:p>
            <a:r>
              <a:rPr lang="en-GB" dirty="0"/>
              <a:t>Assignment Questions</a:t>
            </a:r>
          </a:p>
        </p:txBody>
      </p:sp>
      <p:graphicFrame>
        <p:nvGraphicFramePr>
          <p:cNvPr id="5" name="Content Placeholder 2">
            <a:extLst>
              <a:ext uri="{FF2B5EF4-FFF2-40B4-BE49-F238E27FC236}">
                <a16:creationId xmlns:a16="http://schemas.microsoft.com/office/drawing/2014/main" id="{442FB0D6-2441-4D1D-976F-446759485988}"/>
              </a:ext>
            </a:extLst>
          </p:cNvPr>
          <p:cNvGraphicFramePr>
            <a:graphicFrameLocks noGrp="1"/>
          </p:cNvGraphicFramePr>
          <p:nvPr>
            <p:ph idx="1"/>
            <p:extLst>
              <p:ext uri="{D42A27DB-BD31-4B8C-83A1-F6EECF244321}">
                <p14:modId xmlns:p14="http://schemas.microsoft.com/office/powerpoint/2010/main" val="10863557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5362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A3D8-A771-3E41-8C1E-A0D27FFC495C}"/>
              </a:ext>
            </a:extLst>
          </p:cNvPr>
          <p:cNvSpPr>
            <a:spLocks noGrp="1"/>
          </p:cNvSpPr>
          <p:nvPr>
            <p:ph type="title"/>
          </p:nvPr>
        </p:nvSpPr>
        <p:spPr/>
        <p:txBody>
          <a:bodyPr/>
          <a:lstStyle/>
          <a:p>
            <a:r>
              <a:rPr lang="en-GB" dirty="0"/>
              <a:t>History of Youth Justice </a:t>
            </a:r>
          </a:p>
        </p:txBody>
      </p:sp>
      <p:sp>
        <p:nvSpPr>
          <p:cNvPr id="3" name="Content Placeholder 2">
            <a:extLst>
              <a:ext uri="{FF2B5EF4-FFF2-40B4-BE49-F238E27FC236}">
                <a16:creationId xmlns:a16="http://schemas.microsoft.com/office/drawing/2014/main" id="{917A3AE6-113C-0E44-8CEF-A214781A6B7B}"/>
              </a:ext>
            </a:extLst>
          </p:cNvPr>
          <p:cNvSpPr>
            <a:spLocks noGrp="1"/>
          </p:cNvSpPr>
          <p:nvPr>
            <p:ph idx="1"/>
          </p:nvPr>
        </p:nvSpPr>
        <p:spPr>
          <a:xfrm>
            <a:off x="1371600" y="2286000"/>
            <a:ext cx="9601200" cy="4165600"/>
          </a:xfrm>
        </p:spPr>
        <p:txBody>
          <a:bodyPr>
            <a:normAutofit/>
          </a:bodyPr>
          <a:lstStyle/>
          <a:p>
            <a:r>
              <a:rPr lang="en-GB" sz="2200" b="1" dirty="0"/>
              <a:t>TASK </a:t>
            </a:r>
            <a:r>
              <a:rPr lang="en-GB" sz="2200" dirty="0"/>
              <a:t>– 10 Minutes</a:t>
            </a:r>
          </a:p>
          <a:p>
            <a:pPr marL="0" indent="0">
              <a:buNone/>
            </a:pPr>
            <a:endParaRPr lang="en-GB" sz="2200" dirty="0"/>
          </a:p>
          <a:p>
            <a:pPr marL="0" indent="0">
              <a:buNone/>
            </a:pPr>
            <a:r>
              <a:rPr lang="en-GB" sz="2200" dirty="0">
                <a:hlinkClick r:id="rId3"/>
              </a:rPr>
              <a:t>http://www.beyondyouthcustody.net/wp-content/uploads/youth-justice-timeline.pdf</a:t>
            </a:r>
            <a:r>
              <a:rPr lang="en-GB" sz="2200" dirty="0"/>
              <a:t> </a:t>
            </a:r>
          </a:p>
          <a:p>
            <a:pPr marL="0" indent="0">
              <a:buNone/>
            </a:pPr>
            <a:endParaRPr lang="en-GB" sz="2200" dirty="0"/>
          </a:p>
          <a:p>
            <a:pPr marL="0" indent="0">
              <a:buNone/>
            </a:pPr>
            <a:r>
              <a:rPr lang="en-GB" sz="2200" i="1" dirty="0"/>
              <a:t>Be prepared to state the key events in youth justice between 1792-1996</a:t>
            </a:r>
          </a:p>
        </p:txBody>
      </p:sp>
    </p:spTree>
    <p:extLst>
      <p:ext uri="{BB962C8B-B14F-4D97-AF65-F5344CB8AC3E}">
        <p14:creationId xmlns:p14="http://schemas.microsoft.com/office/powerpoint/2010/main" val="35565262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4C902E25-DFE2-4213-8D3A-FBA7E2708E6A}"/>
              </a:ext>
            </a:extLst>
          </p:cNvPr>
          <p:cNvGraphicFramePr>
            <a:graphicFrameLocks noGrp="1"/>
          </p:cNvGraphicFramePr>
          <p:nvPr>
            <p:ph idx="1"/>
            <p:extLst>
              <p:ext uri="{D42A27DB-BD31-4B8C-83A1-F6EECF244321}">
                <p14:modId xmlns:p14="http://schemas.microsoft.com/office/powerpoint/2010/main" val="2964072242"/>
              </p:ext>
            </p:extLst>
          </p:nvPr>
        </p:nvGraphicFramePr>
        <p:xfrm>
          <a:off x="1371600" y="197225"/>
          <a:ext cx="10515600" cy="616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63833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59FC-8384-5943-9477-99A18CF3A476}"/>
              </a:ext>
            </a:extLst>
          </p:cNvPr>
          <p:cNvSpPr>
            <a:spLocks noGrp="1"/>
          </p:cNvSpPr>
          <p:nvPr>
            <p:ph type="title"/>
          </p:nvPr>
        </p:nvSpPr>
        <p:spPr/>
        <p:txBody>
          <a:bodyPr/>
          <a:lstStyle/>
          <a:p>
            <a:r>
              <a:rPr lang="en-GB"/>
              <a:t>What the 1998 Crime and Disorder Act means for Youth Justice</a:t>
            </a:r>
            <a:endParaRPr lang="en-GB" dirty="0"/>
          </a:p>
        </p:txBody>
      </p:sp>
      <p:graphicFrame>
        <p:nvGraphicFramePr>
          <p:cNvPr id="7" name="Content Placeholder 2">
            <a:extLst>
              <a:ext uri="{FF2B5EF4-FFF2-40B4-BE49-F238E27FC236}">
                <a16:creationId xmlns:a16="http://schemas.microsoft.com/office/drawing/2014/main" id="{964BC956-8EC9-48D1-8C15-7FDF16B4362C}"/>
              </a:ext>
            </a:extLst>
          </p:cNvPr>
          <p:cNvGraphicFramePr>
            <a:graphicFrameLocks noGrp="1"/>
          </p:cNvGraphicFramePr>
          <p:nvPr>
            <p:ph idx="1"/>
            <p:extLst>
              <p:ext uri="{D42A27DB-BD31-4B8C-83A1-F6EECF244321}">
                <p14:modId xmlns:p14="http://schemas.microsoft.com/office/powerpoint/2010/main" val="400300022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525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216DF-2867-E048-8779-C98BBCD7E8EF}"/>
              </a:ext>
            </a:extLst>
          </p:cNvPr>
          <p:cNvSpPr>
            <a:spLocks noGrp="1"/>
          </p:cNvSpPr>
          <p:nvPr>
            <p:ph type="title"/>
          </p:nvPr>
        </p:nvSpPr>
        <p:spPr>
          <a:xfrm>
            <a:off x="1371600" y="685800"/>
            <a:ext cx="9601200" cy="1485900"/>
          </a:xfrm>
        </p:spPr>
        <p:txBody>
          <a:bodyPr>
            <a:normAutofit/>
          </a:bodyPr>
          <a:lstStyle/>
          <a:p>
            <a:r>
              <a:rPr lang="en-GB" dirty="0"/>
              <a:t>1999 Youth Justice &amp; Criminal Evidence Act</a:t>
            </a:r>
          </a:p>
        </p:txBody>
      </p:sp>
      <p:graphicFrame>
        <p:nvGraphicFramePr>
          <p:cNvPr id="5" name="Content Placeholder 2">
            <a:extLst>
              <a:ext uri="{FF2B5EF4-FFF2-40B4-BE49-F238E27FC236}">
                <a16:creationId xmlns:a16="http://schemas.microsoft.com/office/drawing/2014/main" id="{F1254421-81EE-4E37-9F23-2AFCB05E396A}"/>
              </a:ext>
            </a:extLst>
          </p:cNvPr>
          <p:cNvGraphicFramePr>
            <a:graphicFrameLocks noGrp="1"/>
          </p:cNvGraphicFramePr>
          <p:nvPr>
            <p:ph idx="1"/>
            <p:extLst>
              <p:ext uri="{D42A27DB-BD31-4B8C-83A1-F6EECF244321}">
                <p14:modId xmlns:p14="http://schemas.microsoft.com/office/powerpoint/2010/main" val="46895848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77579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556D-215C-4143-9BD5-71B290B54E24}"/>
              </a:ext>
            </a:extLst>
          </p:cNvPr>
          <p:cNvSpPr>
            <a:spLocks noGrp="1"/>
          </p:cNvSpPr>
          <p:nvPr>
            <p:ph type="title"/>
          </p:nvPr>
        </p:nvSpPr>
        <p:spPr>
          <a:xfrm>
            <a:off x="1371600" y="685800"/>
            <a:ext cx="9601200" cy="1485900"/>
          </a:xfrm>
        </p:spPr>
        <p:txBody>
          <a:bodyPr>
            <a:normAutofit/>
          </a:bodyPr>
          <a:lstStyle/>
          <a:p>
            <a:r>
              <a:rPr lang="en-GB" dirty="0"/>
              <a:t>2003 Anti-Social Behaviour Act</a:t>
            </a:r>
          </a:p>
        </p:txBody>
      </p:sp>
      <p:graphicFrame>
        <p:nvGraphicFramePr>
          <p:cNvPr id="5" name="Content Placeholder 2">
            <a:extLst>
              <a:ext uri="{FF2B5EF4-FFF2-40B4-BE49-F238E27FC236}">
                <a16:creationId xmlns:a16="http://schemas.microsoft.com/office/drawing/2014/main" id="{1C421AA5-A415-4AD3-9314-8B1F2E762FAB}"/>
              </a:ext>
            </a:extLst>
          </p:cNvPr>
          <p:cNvGraphicFramePr>
            <a:graphicFrameLocks noGrp="1"/>
          </p:cNvGraphicFramePr>
          <p:nvPr>
            <p:ph idx="1"/>
            <p:extLst>
              <p:ext uri="{D42A27DB-BD31-4B8C-83A1-F6EECF244321}">
                <p14:modId xmlns:p14="http://schemas.microsoft.com/office/powerpoint/2010/main" val="424745002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00173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E72C-A1BD-2346-8D1B-CE6A432BF1F5}"/>
              </a:ext>
            </a:extLst>
          </p:cNvPr>
          <p:cNvSpPr>
            <a:spLocks noGrp="1"/>
          </p:cNvSpPr>
          <p:nvPr>
            <p:ph type="title"/>
          </p:nvPr>
        </p:nvSpPr>
        <p:spPr>
          <a:xfrm>
            <a:off x="1371600" y="685800"/>
            <a:ext cx="9601200" cy="1485900"/>
          </a:xfrm>
        </p:spPr>
        <p:txBody>
          <a:bodyPr>
            <a:normAutofit/>
          </a:bodyPr>
          <a:lstStyle/>
          <a:p>
            <a:r>
              <a:rPr lang="en-GB" dirty="0"/>
              <a:t>2008 Criminal Justice and Immigration Act</a:t>
            </a:r>
          </a:p>
        </p:txBody>
      </p:sp>
      <p:graphicFrame>
        <p:nvGraphicFramePr>
          <p:cNvPr id="5" name="Content Placeholder 2">
            <a:extLst>
              <a:ext uri="{FF2B5EF4-FFF2-40B4-BE49-F238E27FC236}">
                <a16:creationId xmlns:a16="http://schemas.microsoft.com/office/drawing/2014/main" id="{F7AA9D91-9CB3-4A8B-9A96-59D729D3BF10}"/>
              </a:ext>
            </a:extLst>
          </p:cNvPr>
          <p:cNvGraphicFramePr>
            <a:graphicFrameLocks noGrp="1"/>
          </p:cNvGraphicFramePr>
          <p:nvPr>
            <p:ph idx="1"/>
            <p:extLst>
              <p:ext uri="{D42A27DB-BD31-4B8C-83A1-F6EECF244321}">
                <p14:modId xmlns:p14="http://schemas.microsoft.com/office/powerpoint/2010/main" val="133947302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12022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EC22-7FFA-4247-B94D-767F22A31069}"/>
              </a:ext>
            </a:extLst>
          </p:cNvPr>
          <p:cNvSpPr>
            <a:spLocks noGrp="1"/>
          </p:cNvSpPr>
          <p:nvPr>
            <p:ph type="title"/>
          </p:nvPr>
        </p:nvSpPr>
        <p:spPr/>
        <p:txBody>
          <a:bodyPr/>
          <a:lstStyle/>
          <a:p>
            <a:r>
              <a:rPr lang="en-GB" dirty="0"/>
              <a:t>Referral Orders</a:t>
            </a:r>
          </a:p>
        </p:txBody>
      </p:sp>
      <p:graphicFrame>
        <p:nvGraphicFramePr>
          <p:cNvPr id="7" name="Content Placeholder 2">
            <a:extLst>
              <a:ext uri="{FF2B5EF4-FFF2-40B4-BE49-F238E27FC236}">
                <a16:creationId xmlns:a16="http://schemas.microsoft.com/office/drawing/2014/main" id="{50ED8C73-99F6-44CE-A69D-BAC5E828E6F4}"/>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7916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2B0B-CBE3-DD42-B910-2F0402639F81}"/>
              </a:ext>
            </a:extLst>
          </p:cNvPr>
          <p:cNvSpPr>
            <a:spLocks noGrp="1"/>
          </p:cNvSpPr>
          <p:nvPr>
            <p:ph type="title"/>
          </p:nvPr>
        </p:nvSpPr>
        <p:spPr>
          <a:xfrm>
            <a:off x="1371600" y="95250"/>
            <a:ext cx="5582653" cy="1485900"/>
          </a:xfrm>
        </p:spPr>
        <p:txBody>
          <a:bodyPr>
            <a:normAutofit/>
          </a:bodyPr>
          <a:lstStyle/>
          <a:p>
            <a:r>
              <a:rPr lang="en-GB" sz="3400" dirty="0"/>
              <a:t>Youth Rehabilitation Orders</a:t>
            </a:r>
          </a:p>
        </p:txBody>
      </p:sp>
      <p:sp>
        <p:nvSpPr>
          <p:cNvPr id="3" name="Content Placeholder 2">
            <a:extLst>
              <a:ext uri="{FF2B5EF4-FFF2-40B4-BE49-F238E27FC236}">
                <a16:creationId xmlns:a16="http://schemas.microsoft.com/office/drawing/2014/main" id="{1A50A058-FD14-8641-B73B-EF31AD33287F}"/>
              </a:ext>
            </a:extLst>
          </p:cNvPr>
          <p:cNvSpPr>
            <a:spLocks noGrp="1"/>
          </p:cNvSpPr>
          <p:nvPr>
            <p:ph idx="1"/>
          </p:nvPr>
        </p:nvSpPr>
        <p:spPr>
          <a:xfrm>
            <a:off x="1371600" y="1203157"/>
            <a:ext cx="3657600" cy="5053263"/>
          </a:xfrm>
        </p:spPr>
        <p:txBody>
          <a:bodyPr>
            <a:normAutofit/>
          </a:bodyPr>
          <a:lstStyle/>
          <a:p>
            <a:r>
              <a:rPr lang="en-GB" sz="2200" dirty="0"/>
              <a:t>Community Sentence – Designed to provide </a:t>
            </a:r>
            <a:r>
              <a:rPr lang="en-GB" sz="2200" i="1" dirty="0"/>
              <a:t>punishment, protection of public, reducing recidivism, rehabilitation.</a:t>
            </a:r>
            <a:endParaRPr lang="en-GB" sz="2200" dirty="0"/>
          </a:p>
          <a:p>
            <a:r>
              <a:rPr lang="en-GB" sz="2200" dirty="0"/>
              <a:t>Court must impose a time frame as to when the requirements need to be met – not exceeding 3 years</a:t>
            </a:r>
          </a:p>
          <a:p>
            <a:r>
              <a:rPr lang="en-GB" sz="2200" dirty="0"/>
              <a:t>Various requirements depending on the severity of the offence.</a:t>
            </a:r>
          </a:p>
        </p:txBody>
      </p:sp>
      <p:pic>
        <p:nvPicPr>
          <p:cNvPr id="7" name="Picture 6">
            <a:extLst>
              <a:ext uri="{FF2B5EF4-FFF2-40B4-BE49-F238E27FC236}">
                <a16:creationId xmlns:a16="http://schemas.microsoft.com/office/drawing/2014/main" id="{CFD10225-4005-114B-A2FF-2BCBFA8A9A66}"/>
              </a:ext>
            </a:extLst>
          </p:cNvPr>
          <p:cNvPicPr>
            <a:picLocks noChangeAspect="1"/>
          </p:cNvPicPr>
          <p:nvPr/>
        </p:nvPicPr>
        <p:blipFill>
          <a:blip r:embed="rId3"/>
          <a:stretch>
            <a:fillRect/>
          </a:stretch>
        </p:blipFill>
        <p:spPr>
          <a:xfrm>
            <a:off x="5274844" y="838200"/>
            <a:ext cx="6743700" cy="685800"/>
          </a:xfrm>
          <a:prstGeom prst="rect">
            <a:avLst/>
          </a:prstGeom>
        </p:spPr>
      </p:pic>
      <p:pic>
        <p:nvPicPr>
          <p:cNvPr id="9" name="Picture 8" descr="Table&#10;&#10;Description automatically generated">
            <a:extLst>
              <a:ext uri="{FF2B5EF4-FFF2-40B4-BE49-F238E27FC236}">
                <a16:creationId xmlns:a16="http://schemas.microsoft.com/office/drawing/2014/main" id="{31E0733F-1CFE-434C-ADBD-A40A9D2E9871}"/>
              </a:ext>
            </a:extLst>
          </p:cNvPr>
          <p:cNvPicPr>
            <a:picLocks noChangeAspect="1"/>
          </p:cNvPicPr>
          <p:nvPr/>
        </p:nvPicPr>
        <p:blipFill>
          <a:blip r:embed="rId4"/>
          <a:stretch>
            <a:fillRect/>
          </a:stretch>
        </p:blipFill>
        <p:spPr>
          <a:xfrm>
            <a:off x="5274844" y="1524000"/>
            <a:ext cx="6743700" cy="5334000"/>
          </a:xfrm>
          <a:prstGeom prst="rect">
            <a:avLst/>
          </a:prstGeom>
        </p:spPr>
      </p:pic>
    </p:spTree>
    <p:extLst>
      <p:ext uri="{BB962C8B-B14F-4D97-AF65-F5344CB8AC3E}">
        <p14:creationId xmlns:p14="http://schemas.microsoft.com/office/powerpoint/2010/main" val="40245122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9095-8CDD-AD4D-97F8-53FB29F8CF51}"/>
              </a:ext>
            </a:extLst>
          </p:cNvPr>
          <p:cNvSpPr>
            <a:spLocks noGrp="1"/>
          </p:cNvSpPr>
          <p:nvPr>
            <p:ph type="title"/>
          </p:nvPr>
        </p:nvSpPr>
        <p:spPr>
          <a:xfrm>
            <a:off x="1371600" y="685800"/>
            <a:ext cx="9601200" cy="1485900"/>
          </a:xfrm>
        </p:spPr>
        <p:txBody>
          <a:bodyPr>
            <a:normAutofit/>
          </a:bodyPr>
          <a:lstStyle/>
          <a:p>
            <a:r>
              <a:rPr lang="en-GB" dirty="0"/>
              <a:t>Detention and Training Orders</a:t>
            </a:r>
          </a:p>
        </p:txBody>
      </p:sp>
      <p:graphicFrame>
        <p:nvGraphicFramePr>
          <p:cNvPr id="5" name="Content Placeholder 2">
            <a:extLst>
              <a:ext uri="{FF2B5EF4-FFF2-40B4-BE49-F238E27FC236}">
                <a16:creationId xmlns:a16="http://schemas.microsoft.com/office/drawing/2014/main" id="{7E39B905-49EF-43E1-883C-96F8F90867CB}"/>
              </a:ext>
            </a:extLst>
          </p:cNvPr>
          <p:cNvGraphicFramePr>
            <a:graphicFrameLocks noGrp="1"/>
          </p:cNvGraphicFramePr>
          <p:nvPr>
            <p:ph idx="1"/>
            <p:extLst>
              <p:ext uri="{D42A27DB-BD31-4B8C-83A1-F6EECF244321}">
                <p14:modId xmlns:p14="http://schemas.microsoft.com/office/powerpoint/2010/main" val="412231448"/>
              </p:ext>
            </p:extLst>
          </p:nvPr>
        </p:nvGraphicFramePr>
        <p:xfrm>
          <a:off x="1371600" y="1722474"/>
          <a:ext cx="10430540" cy="4763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5398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895A-D86D-4247-A2E3-C8BF9AA125AE}"/>
              </a:ext>
            </a:extLst>
          </p:cNvPr>
          <p:cNvSpPr>
            <a:spLocks noGrp="1"/>
          </p:cNvSpPr>
          <p:nvPr>
            <p:ph type="title"/>
          </p:nvPr>
        </p:nvSpPr>
        <p:spPr/>
        <p:txBody>
          <a:bodyPr/>
          <a:lstStyle/>
          <a:p>
            <a:r>
              <a:rPr lang="en-GB" dirty="0"/>
              <a:t>Youth Justice Board</a:t>
            </a:r>
          </a:p>
        </p:txBody>
      </p:sp>
      <p:graphicFrame>
        <p:nvGraphicFramePr>
          <p:cNvPr id="8" name="Content Placeholder 5">
            <a:extLst>
              <a:ext uri="{FF2B5EF4-FFF2-40B4-BE49-F238E27FC236}">
                <a16:creationId xmlns:a16="http://schemas.microsoft.com/office/drawing/2014/main" id="{FCF416B3-4ECB-48DD-AAA2-E9037DB371C0}"/>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2461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6B3FA198-8A64-4B72-9601-3E4D1D385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04E32E91-0F50-ED47-8287-14CAC6586318}"/>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133688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0"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1"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3" name="Rectangle 32">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2FD9F-F306-8040-838E-66AAE6E23A57}"/>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Youth Offending Teams</a:t>
            </a:r>
          </a:p>
        </p:txBody>
      </p:sp>
      <p:pic>
        <p:nvPicPr>
          <p:cNvPr id="7" name="Content Placeholder 6" descr="Graphical user interface, text&#10;&#10;Description automatically generated with medium confidence">
            <a:extLst>
              <a:ext uri="{FF2B5EF4-FFF2-40B4-BE49-F238E27FC236}">
                <a16:creationId xmlns:a16="http://schemas.microsoft.com/office/drawing/2014/main" id="{E5706394-9239-5D46-9920-59108B467CB2}"/>
              </a:ext>
            </a:extLst>
          </p:cNvPr>
          <p:cNvPicPr>
            <a:picLocks noChangeAspect="1"/>
          </p:cNvPicPr>
          <p:nvPr/>
        </p:nvPicPr>
        <p:blipFill>
          <a:blip r:embed="rId3"/>
          <a:stretch>
            <a:fillRect/>
          </a:stretch>
        </p:blipFill>
        <p:spPr>
          <a:xfrm>
            <a:off x="0" y="0"/>
            <a:ext cx="4265232" cy="4316551"/>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DDD086B8-0FB3-EF41-94C6-58F91D0B0593}"/>
              </a:ext>
            </a:extLst>
          </p:cNvPr>
          <p:cNvPicPr>
            <a:picLocks noChangeAspect="1"/>
          </p:cNvPicPr>
          <p:nvPr/>
        </p:nvPicPr>
        <p:blipFill>
          <a:blip r:embed="rId4"/>
          <a:stretch>
            <a:fillRect/>
          </a:stretch>
        </p:blipFill>
        <p:spPr>
          <a:xfrm>
            <a:off x="8509450" y="0"/>
            <a:ext cx="3682549" cy="4316551"/>
          </a:xfrm>
          <a:prstGeom prst="rect">
            <a:avLst/>
          </a:prstGeom>
        </p:spPr>
      </p:pic>
      <p:pic>
        <p:nvPicPr>
          <p:cNvPr id="9" name="Picture 8" descr="Text&#10;&#10;Description automatically generated">
            <a:extLst>
              <a:ext uri="{FF2B5EF4-FFF2-40B4-BE49-F238E27FC236}">
                <a16:creationId xmlns:a16="http://schemas.microsoft.com/office/drawing/2014/main" id="{2A009084-3797-0B41-9A91-319EEC336B6B}"/>
              </a:ext>
            </a:extLst>
          </p:cNvPr>
          <p:cNvPicPr>
            <a:picLocks noChangeAspect="1"/>
          </p:cNvPicPr>
          <p:nvPr/>
        </p:nvPicPr>
        <p:blipFill>
          <a:blip r:embed="rId5"/>
          <a:stretch>
            <a:fillRect/>
          </a:stretch>
        </p:blipFill>
        <p:spPr>
          <a:xfrm>
            <a:off x="4427714" y="1"/>
            <a:ext cx="3960954" cy="4306384"/>
          </a:xfrm>
          <a:prstGeom prst="rect">
            <a:avLst/>
          </a:prstGeom>
        </p:spPr>
      </p:pic>
      <p:sp>
        <p:nvSpPr>
          <p:cNvPr id="35" name="Freeform: Shape 34">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37" name="Freeform: Shape 36">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36941363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4F0-54F5-1C47-A979-88C822B63C31}"/>
              </a:ext>
            </a:extLst>
          </p:cNvPr>
          <p:cNvSpPr>
            <a:spLocks noGrp="1"/>
          </p:cNvSpPr>
          <p:nvPr>
            <p:ph type="title"/>
          </p:nvPr>
        </p:nvSpPr>
        <p:spPr>
          <a:xfrm>
            <a:off x="1371600" y="685800"/>
            <a:ext cx="9601200" cy="1485900"/>
          </a:xfrm>
        </p:spPr>
        <p:txBody>
          <a:bodyPr>
            <a:normAutofit/>
          </a:bodyPr>
          <a:lstStyle/>
          <a:p>
            <a:r>
              <a:rPr lang="en-GB" dirty="0"/>
              <a:t>Youth Courts</a:t>
            </a:r>
          </a:p>
        </p:txBody>
      </p:sp>
      <p:graphicFrame>
        <p:nvGraphicFramePr>
          <p:cNvPr id="5" name="Content Placeholder 2">
            <a:extLst>
              <a:ext uri="{FF2B5EF4-FFF2-40B4-BE49-F238E27FC236}">
                <a16:creationId xmlns:a16="http://schemas.microsoft.com/office/drawing/2014/main" id="{6530C6F5-4C99-48DE-A7F6-DBD1EE0D0112}"/>
              </a:ext>
            </a:extLst>
          </p:cNvPr>
          <p:cNvGraphicFramePr>
            <a:graphicFrameLocks noGrp="1"/>
          </p:cNvGraphicFramePr>
          <p:nvPr>
            <p:ph idx="1"/>
            <p:extLst>
              <p:ext uri="{D42A27DB-BD31-4B8C-83A1-F6EECF244321}">
                <p14:modId xmlns:p14="http://schemas.microsoft.com/office/powerpoint/2010/main" val="241162158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816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E8A3474-A3A2-4200-9E98-3433E3D19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A3AF7353-AA7B-44CA-A158-F6CD00E620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6321" y="321731"/>
            <a:ext cx="5336537" cy="613165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xample of a Magistrates&amp;#39; Court Layout">
            <a:extLst>
              <a:ext uri="{FF2B5EF4-FFF2-40B4-BE49-F238E27FC236}">
                <a16:creationId xmlns:a16="http://schemas.microsoft.com/office/drawing/2014/main" id="{B4CD78B2-43D3-054D-8DF8-7323B9D80A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321"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F3239D45-CB10-45B8-A280-57992205D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3727" y="321731"/>
            <a:ext cx="5336537" cy="613165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xample of a Youth Court layout">
            <a:extLst>
              <a:ext uri="{FF2B5EF4-FFF2-40B4-BE49-F238E27FC236}">
                <a16:creationId xmlns:a16="http://schemas.microsoft.com/office/drawing/2014/main" id="{1F37D987-8D10-0748-BDBF-1BB59D787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3727"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57387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49B5-86F6-3745-B0EC-2E8192EC7A9C}"/>
              </a:ext>
            </a:extLst>
          </p:cNvPr>
          <p:cNvSpPr>
            <a:spLocks noGrp="1"/>
          </p:cNvSpPr>
          <p:nvPr>
            <p:ph type="title"/>
          </p:nvPr>
        </p:nvSpPr>
        <p:spPr/>
        <p:txBody>
          <a:bodyPr/>
          <a:lstStyle/>
          <a:p>
            <a:r>
              <a:rPr lang="en-GB" dirty="0"/>
              <a:t>Sentencing Children and Young People</a:t>
            </a:r>
          </a:p>
        </p:txBody>
      </p:sp>
      <p:sp>
        <p:nvSpPr>
          <p:cNvPr id="3" name="Content Placeholder 2">
            <a:extLst>
              <a:ext uri="{FF2B5EF4-FFF2-40B4-BE49-F238E27FC236}">
                <a16:creationId xmlns:a16="http://schemas.microsoft.com/office/drawing/2014/main" id="{01A1CF1C-C1C9-764B-970D-FCC19A59DF45}"/>
              </a:ext>
            </a:extLst>
          </p:cNvPr>
          <p:cNvSpPr>
            <a:spLocks noGrp="1"/>
          </p:cNvSpPr>
          <p:nvPr>
            <p:ph idx="1"/>
          </p:nvPr>
        </p:nvSpPr>
        <p:spPr/>
        <p:txBody>
          <a:bodyPr/>
          <a:lstStyle/>
          <a:p>
            <a:r>
              <a:rPr lang="en-GB" b="1" dirty="0"/>
              <a:t>TASK </a:t>
            </a:r>
            <a:r>
              <a:rPr lang="en-GB" dirty="0"/>
              <a:t>– 5 Minutes</a:t>
            </a:r>
          </a:p>
          <a:p>
            <a:endParaRPr lang="en-GB" b="1" dirty="0"/>
          </a:p>
          <a:p>
            <a:pPr marL="0" indent="0">
              <a:buNone/>
            </a:pPr>
            <a:r>
              <a:rPr lang="en-GB" dirty="0">
                <a:hlinkClick r:id="rId2"/>
              </a:rPr>
              <a:t>https://www.sentencingcouncil.org.uk/sentencing-and-the-council/types-of-sentence/types-of-sentences-for-young-people/</a:t>
            </a:r>
            <a:r>
              <a:rPr lang="en-GB" dirty="0"/>
              <a:t> </a:t>
            </a:r>
          </a:p>
          <a:p>
            <a:pPr marL="0" indent="0">
              <a:buNone/>
            </a:pPr>
            <a:endParaRPr lang="en-GB" dirty="0"/>
          </a:p>
          <a:p>
            <a:r>
              <a:rPr lang="en-GB" dirty="0"/>
              <a:t>What are the types of sentences for children and young people? </a:t>
            </a:r>
          </a:p>
          <a:p>
            <a:r>
              <a:rPr lang="en-GB" dirty="0"/>
              <a:t>In 2019 how many children and young people were sentenced to a criminal offence and what were the percentages of the sentences used?</a:t>
            </a:r>
          </a:p>
        </p:txBody>
      </p:sp>
    </p:spTree>
    <p:extLst>
      <p:ext uri="{BB962C8B-B14F-4D97-AF65-F5344CB8AC3E}">
        <p14:creationId xmlns:p14="http://schemas.microsoft.com/office/powerpoint/2010/main" val="22023697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6F1D-23D8-844D-AE03-000DD3402F07}"/>
              </a:ext>
            </a:extLst>
          </p:cNvPr>
          <p:cNvSpPr>
            <a:spLocks noGrp="1"/>
          </p:cNvSpPr>
          <p:nvPr>
            <p:ph type="title"/>
          </p:nvPr>
        </p:nvSpPr>
        <p:spPr/>
        <p:txBody>
          <a:bodyPr/>
          <a:lstStyle/>
          <a:p>
            <a:r>
              <a:rPr lang="en-GB" dirty="0"/>
              <a:t>The Sentencing Act 2020</a:t>
            </a:r>
          </a:p>
        </p:txBody>
      </p:sp>
      <p:pic>
        <p:nvPicPr>
          <p:cNvPr id="5" name="Content Placeholder 4" descr="Table&#10;&#10;Description automatically generated">
            <a:extLst>
              <a:ext uri="{FF2B5EF4-FFF2-40B4-BE49-F238E27FC236}">
                <a16:creationId xmlns:a16="http://schemas.microsoft.com/office/drawing/2014/main" id="{3C700B39-2561-014A-8917-7F859FEA72B7}"/>
              </a:ext>
            </a:extLst>
          </p:cNvPr>
          <p:cNvPicPr>
            <a:picLocks noGrp="1" noChangeAspect="1"/>
          </p:cNvPicPr>
          <p:nvPr>
            <p:ph idx="1"/>
          </p:nvPr>
        </p:nvPicPr>
        <p:blipFill>
          <a:blip r:embed="rId3"/>
          <a:stretch>
            <a:fillRect/>
          </a:stretch>
        </p:blipFill>
        <p:spPr>
          <a:xfrm>
            <a:off x="1371600" y="1620136"/>
            <a:ext cx="10077450" cy="5086350"/>
          </a:xfrm>
        </p:spPr>
      </p:pic>
    </p:spTree>
    <p:extLst>
      <p:ext uri="{BB962C8B-B14F-4D97-AF65-F5344CB8AC3E}">
        <p14:creationId xmlns:p14="http://schemas.microsoft.com/office/powerpoint/2010/main" val="2847503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42-EF7E-B84D-BEEB-4DFE7678AE50}"/>
              </a:ext>
            </a:extLst>
          </p:cNvPr>
          <p:cNvSpPr>
            <a:spLocks noGrp="1"/>
          </p:cNvSpPr>
          <p:nvPr>
            <p:ph type="title"/>
          </p:nvPr>
        </p:nvSpPr>
        <p:spPr/>
        <p:txBody>
          <a:bodyPr/>
          <a:lstStyle/>
          <a:p>
            <a:r>
              <a:rPr lang="en-GB" dirty="0"/>
              <a:t>Changes to Youth Justice since 1998?</a:t>
            </a:r>
          </a:p>
        </p:txBody>
      </p:sp>
      <p:sp>
        <p:nvSpPr>
          <p:cNvPr id="3" name="Content Placeholder 2">
            <a:extLst>
              <a:ext uri="{FF2B5EF4-FFF2-40B4-BE49-F238E27FC236}">
                <a16:creationId xmlns:a16="http://schemas.microsoft.com/office/drawing/2014/main" id="{F7338F7A-63C2-ED43-801A-5C942D7E5876}"/>
              </a:ext>
            </a:extLst>
          </p:cNvPr>
          <p:cNvSpPr>
            <a:spLocks noGrp="1"/>
          </p:cNvSpPr>
          <p:nvPr>
            <p:ph idx="1"/>
          </p:nvPr>
        </p:nvSpPr>
        <p:spPr/>
        <p:txBody>
          <a:bodyPr/>
          <a:lstStyle/>
          <a:p>
            <a:r>
              <a:rPr lang="en-GB" b="1" dirty="0"/>
              <a:t>TASK</a:t>
            </a:r>
            <a:r>
              <a:rPr lang="en-GB" dirty="0"/>
              <a:t> – 5 Minutes. </a:t>
            </a:r>
          </a:p>
          <a:p>
            <a:pPr marL="0" indent="0">
              <a:buNone/>
            </a:pPr>
            <a:endParaRPr lang="en-GB" b="1" dirty="0"/>
          </a:p>
          <a:p>
            <a:pPr marL="0" indent="0">
              <a:buNone/>
            </a:pPr>
            <a:r>
              <a:rPr lang="en-GB" dirty="0">
                <a:hlinkClick r:id="rId2"/>
              </a:rPr>
              <a:t>http://www.beyondyouthcustody.net/wp-content/uploads/youth-justice-timeline.pdf</a:t>
            </a:r>
            <a:r>
              <a:rPr lang="en-GB" dirty="0"/>
              <a:t> </a:t>
            </a:r>
          </a:p>
          <a:p>
            <a:pPr marL="0" indent="0">
              <a:buNone/>
            </a:pPr>
            <a:endParaRPr lang="en-GB" dirty="0"/>
          </a:p>
          <a:p>
            <a:pPr marL="0" indent="0">
              <a:buNone/>
            </a:pPr>
            <a:r>
              <a:rPr lang="en-GB" dirty="0"/>
              <a:t>What are the main changes to the youth justice system since 1998?</a:t>
            </a:r>
          </a:p>
        </p:txBody>
      </p:sp>
    </p:spTree>
    <p:extLst>
      <p:ext uri="{BB962C8B-B14F-4D97-AF65-F5344CB8AC3E}">
        <p14:creationId xmlns:p14="http://schemas.microsoft.com/office/powerpoint/2010/main" val="22313310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26285E-0A0F-41A8-A4D7-B3CFD8E6F1EF}"/>
              </a:ext>
            </a:extLst>
          </p:cNvPr>
          <p:cNvGraphicFramePr>
            <a:graphicFrameLocks noGrp="1"/>
          </p:cNvGraphicFramePr>
          <p:nvPr>
            <p:ph idx="1"/>
            <p:extLst>
              <p:ext uri="{D42A27DB-BD31-4B8C-83A1-F6EECF244321}">
                <p14:modId xmlns:p14="http://schemas.microsoft.com/office/powerpoint/2010/main" val="151993028"/>
              </p:ext>
            </p:extLst>
          </p:nvPr>
        </p:nvGraphicFramePr>
        <p:xfrm>
          <a:off x="156117" y="1"/>
          <a:ext cx="1203588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836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on white background">
            <a:extLst>
              <a:ext uri="{FF2B5EF4-FFF2-40B4-BE49-F238E27FC236}">
                <a16:creationId xmlns:a16="http://schemas.microsoft.com/office/drawing/2014/main" id="{68511CA6-D203-4853-8C5D-E93924B1A0A1}"/>
              </a:ext>
            </a:extLst>
          </p:cNvPr>
          <p:cNvPicPr>
            <a:picLocks noChangeAspect="1"/>
          </p:cNvPicPr>
          <p:nvPr/>
        </p:nvPicPr>
        <p:blipFill rotWithShape="1">
          <a:blip r:embed="rId3">
            <a:alphaModFix amt="40000"/>
          </a:blip>
          <a:srcRect t="8736" b="6995"/>
          <a:stretch/>
        </p:blipFill>
        <p:spPr>
          <a:xfrm>
            <a:off x="20" y="10"/>
            <a:ext cx="12191980" cy="6857990"/>
          </a:xfrm>
          <a:prstGeom prst="rect">
            <a:avLst/>
          </a:prstGeom>
        </p:spPr>
      </p:pic>
      <p:sp>
        <p:nvSpPr>
          <p:cNvPr id="2" name="Title 1">
            <a:extLst>
              <a:ext uri="{FF2B5EF4-FFF2-40B4-BE49-F238E27FC236}">
                <a16:creationId xmlns:a16="http://schemas.microsoft.com/office/drawing/2014/main" id="{75C14C05-6393-E342-87AA-5F2AB646344F}"/>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Break</a:t>
            </a:r>
          </a:p>
        </p:txBody>
      </p:sp>
    </p:spTree>
    <p:extLst>
      <p:ext uri="{BB962C8B-B14F-4D97-AF65-F5344CB8AC3E}">
        <p14:creationId xmlns:p14="http://schemas.microsoft.com/office/powerpoint/2010/main" val="33135863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9E25-DE47-A143-B693-CE93411DBD54}"/>
              </a:ext>
            </a:extLst>
          </p:cNvPr>
          <p:cNvSpPr>
            <a:spLocks noGrp="1"/>
          </p:cNvSpPr>
          <p:nvPr>
            <p:ph type="title"/>
          </p:nvPr>
        </p:nvSpPr>
        <p:spPr/>
        <p:txBody>
          <a:bodyPr/>
          <a:lstStyle/>
          <a:p>
            <a:r>
              <a:rPr lang="en-GB" dirty="0"/>
              <a:t>Criminal Responsibility</a:t>
            </a:r>
          </a:p>
        </p:txBody>
      </p:sp>
      <p:graphicFrame>
        <p:nvGraphicFramePr>
          <p:cNvPr id="6" name="Content Placeholder 3">
            <a:extLst>
              <a:ext uri="{FF2B5EF4-FFF2-40B4-BE49-F238E27FC236}">
                <a16:creationId xmlns:a16="http://schemas.microsoft.com/office/drawing/2014/main" id="{FB06194F-D4CC-422C-BA91-1805D6EF605E}"/>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32140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dirty="0"/>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507787" y="2171700"/>
            <a:ext cx="9601200" cy="3581400"/>
          </a:xfrm>
        </p:spPr>
        <p:txBody>
          <a:bodyPr/>
          <a:lstStyle/>
          <a:p>
            <a:r>
              <a:rPr lang="en-GB" b="1" dirty="0"/>
              <a:t>TASK – </a:t>
            </a:r>
            <a:r>
              <a:rPr lang="en-GB" dirty="0"/>
              <a:t>5 Minutes</a:t>
            </a:r>
          </a:p>
          <a:p>
            <a:pPr marL="0" indent="0">
              <a:buNone/>
            </a:pPr>
            <a:endParaRPr lang="en-GB" dirty="0">
              <a:hlinkClick r:id="rId3"/>
            </a:endParaRPr>
          </a:p>
          <a:p>
            <a:pPr marL="0" indent="0">
              <a:buNone/>
            </a:pPr>
            <a:r>
              <a:rPr lang="en-GB" dirty="0">
                <a:hlinkClick r:id="rId3"/>
              </a:rPr>
              <a:t>https://www.hja.net/expert-comments/opinion/general-crime/doli-incapax-why-do-we-hold-our-10-year-olds-to-have-criminal-responsibility/</a:t>
            </a:r>
            <a:endParaRPr lang="en-GB" dirty="0"/>
          </a:p>
          <a:p>
            <a:endParaRPr lang="en-GB" dirty="0"/>
          </a:p>
          <a:p>
            <a:r>
              <a:rPr lang="en-GB" dirty="0"/>
              <a:t>How did the James Bulger case change youth justice?</a:t>
            </a:r>
          </a:p>
          <a:p>
            <a:r>
              <a:rPr lang="en-GB" dirty="0"/>
              <a:t>What is the science behind the age of criminal responsibility?</a:t>
            </a:r>
          </a:p>
          <a:p>
            <a:r>
              <a:rPr lang="en-GB" dirty="0"/>
              <a:t>Can children have a fair trial and what is the impact of criminal conviction?</a:t>
            </a:r>
          </a:p>
          <a:p>
            <a:pPr marL="0" indent="0">
              <a:buNone/>
            </a:pPr>
            <a:endParaRPr lang="en-GB" b="1" dirty="0"/>
          </a:p>
          <a:p>
            <a:endParaRPr lang="en-GB" b="1" dirty="0"/>
          </a:p>
          <a:p>
            <a:endParaRPr lang="en-GB" b="1" dirty="0"/>
          </a:p>
        </p:txBody>
      </p:sp>
    </p:spTree>
    <p:extLst>
      <p:ext uri="{BB962C8B-B14F-4D97-AF65-F5344CB8AC3E}">
        <p14:creationId xmlns:p14="http://schemas.microsoft.com/office/powerpoint/2010/main" val="28254424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CEEBD-8B79-774A-9F57-B4D71AD3CC65}"/>
              </a:ext>
            </a:extLst>
          </p:cNvPr>
          <p:cNvSpPr>
            <a:spLocks noGrp="1"/>
          </p:cNvSpPr>
          <p:nvPr>
            <p:ph type="title"/>
          </p:nvPr>
        </p:nvSpPr>
        <p:spPr>
          <a:xfrm>
            <a:off x="1371600" y="685800"/>
            <a:ext cx="9601200" cy="1485900"/>
          </a:xfrm>
        </p:spPr>
        <p:txBody>
          <a:bodyPr>
            <a:normAutofit/>
          </a:bodyPr>
          <a:lstStyle/>
          <a:p>
            <a:r>
              <a:rPr lang="en-GB" dirty="0" err="1"/>
              <a:t>Doli</a:t>
            </a:r>
            <a:r>
              <a:rPr lang="en-GB" dirty="0"/>
              <a:t> Incapax</a:t>
            </a:r>
          </a:p>
        </p:txBody>
      </p:sp>
      <p:graphicFrame>
        <p:nvGraphicFramePr>
          <p:cNvPr id="5" name="Content Placeholder 2">
            <a:extLst>
              <a:ext uri="{FF2B5EF4-FFF2-40B4-BE49-F238E27FC236}">
                <a16:creationId xmlns:a16="http://schemas.microsoft.com/office/drawing/2014/main" id="{94E98FD6-65FA-47D9-9613-02C0C0ED17C4}"/>
              </a:ext>
            </a:extLst>
          </p:cNvPr>
          <p:cNvGraphicFramePr>
            <a:graphicFrameLocks noGrp="1"/>
          </p:cNvGraphicFramePr>
          <p:nvPr>
            <p:ph idx="1"/>
            <p:extLst>
              <p:ext uri="{D42A27DB-BD31-4B8C-83A1-F6EECF244321}">
                <p14:modId xmlns:p14="http://schemas.microsoft.com/office/powerpoint/2010/main" val="390460866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49457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a:xfrm>
            <a:off x="1371600" y="685800"/>
            <a:ext cx="9601200" cy="1485900"/>
          </a:xfrm>
        </p:spPr>
        <p:txBody>
          <a:bodyPr>
            <a:normAutofit/>
          </a:bodyPr>
          <a:lstStyle/>
          <a:p>
            <a:r>
              <a:rPr lang="en-GB" dirty="0"/>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371600" y="1536970"/>
          <a:ext cx="10457234" cy="5097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3866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BAC7-32AB-6B47-B7C2-1E04172A7E5F}"/>
              </a:ext>
            </a:extLst>
          </p:cNvPr>
          <p:cNvSpPr>
            <a:spLocks noGrp="1"/>
          </p:cNvSpPr>
          <p:nvPr>
            <p:ph type="title"/>
          </p:nvPr>
        </p:nvSpPr>
        <p:spPr/>
        <p:txBody>
          <a:bodyPr/>
          <a:lstStyle/>
          <a:p>
            <a:r>
              <a:rPr lang="en-GB" dirty="0"/>
              <a:t>Age of Criminal Responsibility in England &amp; Wales</a:t>
            </a:r>
          </a:p>
        </p:txBody>
      </p:sp>
      <p:graphicFrame>
        <p:nvGraphicFramePr>
          <p:cNvPr id="5" name="Content Placeholder 2">
            <a:extLst>
              <a:ext uri="{FF2B5EF4-FFF2-40B4-BE49-F238E27FC236}">
                <a16:creationId xmlns:a16="http://schemas.microsoft.com/office/drawing/2014/main" id="{C33BCA2D-BD14-4C6C-8DFE-377B86DE3534}"/>
              </a:ext>
            </a:extLst>
          </p:cNvPr>
          <p:cNvGraphicFramePr>
            <a:graphicFrameLocks noGrp="1"/>
          </p:cNvGraphicFramePr>
          <p:nvPr>
            <p:ph idx="1"/>
            <p:extLst>
              <p:ext uri="{D42A27DB-BD31-4B8C-83A1-F6EECF244321}">
                <p14:modId xmlns:p14="http://schemas.microsoft.com/office/powerpoint/2010/main" val="2217760689"/>
              </p:ext>
            </p:extLst>
          </p:nvPr>
        </p:nvGraphicFramePr>
        <p:xfrm>
          <a:off x="1371599" y="2286000"/>
          <a:ext cx="10301591"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49636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A061A-17AD-9E4E-9F53-736388AB80E2}"/>
              </a:ext>
            </a:extLst>
          </p:cNvPr>
          <p:cNvSpPr>
            <a:spLocks noGrp="1"/>
          </p:cNvSpPr>
          <p:nvPr>
            <p:ph type="title"/>
          </p:nvPr>
        </p:nvSpPr>
        <p:spPr>
          <a:xfrm>
            <a:off x="1371600" y="685800"/>
            <a:ext cx="9601200" cy="1485900"/>
          </a:xfrm>
        </p:spPr>
        <p:txBody>
          <a:bodyPr>
            <a:normAutofit/>
          </a:bodyPr>
          <a:lstStyle/>
          <a:p>
            <a:r>
              <a:rPr lang="en-GB" dirty="0"/>
              <a:t>1998 Crime and Disorder Act</a:t>
            </a:r>
          </a:p>
        </p:txBody>
      </p:sp>
      <p:graphicFrame>
        <p:nvGraphicFramePr>
          <p:cNvPr id="5" name="Content Placeholder 2">
            <a:extLst>
              <a:ext uri="{FF2B5EF4-FFF2-40B4-BE49-F238E27FC236}">
                <a16:creationId xmlns:a16="http://schemas.microsoft.com/office/drawing/2014/main" id="{58ED5693-CB23-4D56-89A9-18956CAA382E}"/>
              </a:ext>
            </a:extLst>
          </p:cNvPr>
          <p:cNvGraphicFramePr>
            <a:graphicFrameLocks noGrp="1"/>
          </p:cNvGraphicFramePr>
          <p:nvPr>
            <p:ph idx="1"/>
            <p:extLst>
              <p:ext uri="{D42A27DB-BD31-4B8C-83A1-F6EECF244321}">
                <p14:modId xmlns:p14="http://schemas.microsoft.com/office/powerpoint/2010/main" val="272232104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03966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8DF4E-954D-3D42-BEE1-653ADED10936}"/>
              </a:ext>
            </a:extLst>
          </p:cNvPr>
          <p:cNvSpPr>
            <a:spLocks noGrp="1"/>
          </p:cNvSpPr>
          <p:nvPr>
            <p:ph type="title"/>
          </p:nvPr>
        </p:nvSpPr>
        <p:spPr>
          <a:xfrm>
            <a:off x="1378086" y="161317"/>
            <a:ext cx="9601200" cy="1485900"/>
          </a:xfrm>
        </p:spPr>
        <p:txBody>
          <a:bodyPr/>
          <a:lstStyle/>
          <a:p>
            <a:r>
              <a:rPr lang="en-GB" dirty="0"/>
              <a:t>Europe - Age for Criminal Responsibility</a:t>
            </a:r>
          </a:p>
        </p:txBody>
      </p:sp>
      <p:pic>
        <p:nvPicPr>
          <p:cNvPr id="4" name="Picture 4" descr="The ages of criminal responsibility in European Union member states.">
            <a:extLst>
              <a:ext uri="{FF2B5EF4-FFF2-40B4-BE49-F238E27FC236}">
                <a16:creationId xmlns:a16="http://schemas.microsoft.com/office/drawing/2014/main" id="{D6E23B1D-5D97-4E4B-94BE-39B9A4996CF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71601" y="1498060"/>
            <a:ext cx="9873574" cy="5198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87050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945F-B4B4-B94D-B8AC-6AF9694C02FD}"/>
              </a:ext>
            </a:extLst>
          </p:cNvPr>
          <p:cNvSpPr>
            <a:spLocks noGrp="1"/>
          </p:cNvSpPr>
          <p:nvPr>
            <p:ph type="title"/>
          </p:nvPr>
        </p:nvSpPr>
        <p:spPr>
          <a:xfrm>
            <a:off x="1371600" y="685800"/>
            <a:ext cx="9601200" cy="1485900"/>
          </a:xfrm>
        </p:spPr>
        <p:txBody>
          <a:bodyPr>
            <a:normAutofit/>
          </a:bodyPr>
          <a:lstStyle/>
          <a:p>
            <a:r>
              <a:rPr lang="en-GB"/>
              <a:t>Raising the age of criminal responsibility.</a:t>
            </a:r>
          </a:p>
        </p:txBody>
      </p:sp>
      <p:graphicFrame>
        <p:nvGraphicFramePr>
          <p:cNvPr id="5" name="Content Placeholder 2">
            <a:extLst>
              <a:ext uri="{FF2B5EF4-FFF2-40B4-BE49-F238E27FC236}">
                <a16:creationId xmlns:a16="http://schemas.microsoft.com/office/drawing/2014/main" id="{143C7370-5502-49CF-A7AD-6AFD7533962E}"/>
              </a:ext>
            </a:extLst>
          </p:cNvPr>
          <p:cNvGraphicFramePr>
            <a:graphicFrameLocks noGrp="1"/>
          </p:cNvGraphicFramePr>
          <p:nvPr>
            <p:ph idx="1"/>
            <p:extLst>
              <p:ext uri="{D42A27DB-BD31-4B8C-83A1-F6EECF244321}">
                <p14:modId xmlns:p14="http://schemas.microsoft.com/office/powerpoint/2010/main" val="1363151517"/>
              </p:ext>
            </p:extLst>
          </p:nvPr>
        </p:nvGraphicFramePr>
        <p:xfrm>
          <a:off x="1371600" y="2286000"/>
          <a:ext cx="10457234"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3155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A134F-61EB-FA41-9473-11EFE4CBAC94}"/>
              </a:ext>
            </a:extLst>
          </p:cNvPr>
          <p:cNvSpPr>
            <a:spLocks noGrp="1"/>
          </p:cNvSpPr>
          <p:nvPr>
            <p:ph type="title"/>
          </p:nvPr>
        </p:nvSpPr>
        <p:spPr/>
        <p:txBody>
          <a:bodyPr/>
          <a:lstStyle/>
          <a:p>
            <a:r>
              <a:rPr lang="en-GB"/>
              <a:t>Arguments for Raising the Age of Criminal Responsibility</a:t>
            </a:r>
            <a:endParaRPr lang="en-GB" dirty="0"/>
          </a:p>
        </p:txBody>
      </p:sp>
      <p:sp>
        <p:nvSpPr>
          <p:cNvPr id="4" name="Content Placeholder 3">
            <a:extLst>
              <a:ext uri="{FF2B5EF4-FFF2-40B4-BE49-F238E27FC236}">
                <a16:creationId xmlns:a16="http://schemas.microsoft.com/office/drawing/2014/main" id="{F68D5053-42BD-CD49-8ED3-ED1E11D45FB9}"/>
              </a:ext>
            </a:extLst>
          </p:cNvPr>
          <p:cNvSpPr>
            <a:spLocks noGrp="1"/>
          </p:cNvSpPr>
          <p:nvPr>
            <p:ph idx="1"/>
          </p:nvPr>
        </p:nvSpPr>
        <p:spPr>
          <a:xfrm>
            <a:off x="1371600" y="2286000"/>
            <a:ext cx="9601200" cy="3886200"/>
          </a:xfrm>
        </p:spPr>
        <p:txBody>
          <a:bodyPr>
            <a:normAutofit/>
          </a:bodyPr>
          <a:lstStyle/>
          <a:p>
            <a:pPr lvl="0"/>
            <a:br>
              <a:rPr lang="en-GB" sz="1900" b="1" u="sng" dirty="0"/>
            </a:br>
            <a:r>
              <a:rPr lang="en-GB" sz="2000" b="1" dirty="0"/>
              <a:t>TASK </a:t>
            </a:r>
            <a:r>
              <a:rPr lang="en-GB" sz="2000" b="0" dirty="0"/>
              <a:t>– </a:t>
            </a:r>
            <a:r>
              <a:rPr lang="en-GB" sz="2000" dirty="0"/>
              <a:t>15</a:t>
            </a:r>
            <a:r>
              <a:rPr lang="en-GB" b="0" dirty="0"/>
              <a:t> </a:t>
            </a:r>
            <a:r>
              <a:rPr lang="en-GB" sz="2000" u="none" dirty="0"/>
              <a:t>Minutes</a:t>
            </a:r>
            <a:endParaRPr lang="en-US" sz="2000" dirty="0"/>
          </a:p>
          <a:p>
            <a:pPr marL="0" lvl="0" indent="0">
              <a:buNone/>
            </a:pPr>
            <a:br>
              <a:rPr lang="en-GB" dirty="0">
                <a:hlinkClick r:id="rId3"/>
              </a:rPr>
            </a:br>
            <a:r>
              <a:rPr lang="en-GB" dirty="0">
                <a:hlinkClick r:id="rId3"/>
              </a:rPr>
              <a:t>https://thenayj.org.uk/wp-content/uploads/2015/06/2012-The-Age-of-Criminal-responsibility.pdf</a:t>
            </a:r>
            <a:br>
              <a:rPr lang="en-GB" dirty="0"/>
            </a:br>
            <a:endParaRPr lang="en-GB" sz="2200" i="1" dirty="0"/>
          </a:p>
          <a:p>
            <a:pPr marL="0" lvl="0" indent="0">
              <a:buNone/>
            </a:pPr>
            <a:r>
              <a:rPr lang="en-GB" sz="2200" i="1" dirty="0"/>
              <a:t>-The failure to comply with children’s rights. (p. 2-4)</a:t>
            </a:r>
            <a:br>
              <a:rPr lang="en-GB" sz="2200" i="1" dirty="0"/>
            </a:br>
            <a:r>
              <a:rPr lang="en-GB" sz="2200" i="1" dirty="0"/>
              <a:t>-A worsening situation? (4-5)</a:t>
            </a:r>
            <a:br>
              <a:rPr lang="en-GB" sz="2200" i="1" dirty="0"/>
            </a:br>
            <a:r>
              <a:rPr lang="en-GB" sz="2200" i="1" dirty="0"/>
              <a:t>-An inappropriate imputation of culpability. (p. 5-9)</a:t>
            </a:r>
            <a:br>
              <a:rPr lang="en-GB" sz="2200" i="1" dirty="0"/>
            </a:br>
            <a:r>
              <a:rPr lang="en-GB" sz="2200" i="1" dirty="0"/>
              <a:t>-Illogical, unnecessary and harmful. (p. 9-14)</a:t>
            </a:r>
            <a:endParaRPr lang="en-US" sz="2200" dirty="0"/>
          </a:p>
        </p:txBody>
      </p:sp>
    </p:spTree>
    <p:extLst>
      <p:ext uri="{BB962C8B-B14F-4D97-AF65-F5344CB8AC3E}">
        <p14:creationId xmlns:p14="http://schemas.microsoft.com/office/powerpoint/2010/main" val="42851082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1F27-9611-094A-AF0C-4671EA00C367}"/>
              </a:ext>
            </a:extLst>
          </p:cNvPr>
          <p:cNvSpPr>
            <a:spLocks noGrp="1"/>
          </p:cNvSpPr>
          <p:nvPr>
            <p:ph type="title"/>
          </p:nvPr>
        </p:nvSpPr>
        <p:spPr/>
        <p:txBody>
          <a:bodyPr/>
          <a:lstStyle/>
          <a:p>
            <a:r>
              <a:rPr lang="en-GB" dirty="0"/>
              <a:t>Failure to comply with children’s rights</a:t>
            </a:r>
          </a:p>
        </p:txBody>
      </p:sp>
      <p:graphicFrame>
        <p:nvGraphicFramePr>
          <p:cNvPr id="5" name="Content Placeholder 2">
            <a:extLst>
              <a:ext uri="{FF2B5EF4-FFF2-40B4-BE49-F238E27FC236}">
                <a16:creationId xmlns:a16="http://schemas.microsoft.com/office/drawing/2014/main" id="{693F8533-8128-41AF-9C0F-E098E4EB6B01}"/>
              </a:ext>
            </a:extLst>
          </p:cNvPr>
          <p:cNvGraphicFramePr>
            <a:graphicFrameLocks noGrp="1"/>
          </p:cNvGraphicFramePr>
          <p:nvPr>
            <p:ph idx="1"/>
            <p:extLst>
              <p:ext uri="{D42A27DB-BD31-4B8C-83A1-F6EECF244321}">
                <p14:modId xmlns:p14="http://schemas.microsoft.com/office/powerpoint/2010/main" val="2123755198"/>
              </p:ext>
            </p:extLst>
          </p:nvPr>
        </p:nvGraphicFramePr>
        <p:xfrm>
          <a:off x="1219200" y="1653702"/>
          <a:ext cx="10307782" cy="4975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6950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F2B24-F1BF-6446-835A-B1B220228BF3}"/>
              </a:ext>
            </a:extLst>
          </p:cNvPr>
          <p:cNvSpPr>
            <a:spLocks noGrp="1"/>
          </p:cNvSpPr>
          <p:nvPr>
            <p:ph type="title"/>
          </p:nvPr>
        </p:nvSpPr>
        <p:spPr>
          <a:xfrm>
            <a:off x="1371600" y="685800"/>
            <a:ext cx="9601200" cy="1485900"/>
          </a:xfrm>
        </p:spPr>
        <p:txBody>
          <a:bodyPr>
            <a:normAutofit/>
          </a:bodyPr>
          <a:lstStyle/>
          <a:p>
            <a:r>
              <a:rPr lang="en-GB" dirty="0"/>
              <a:t>Worsening Situation?</a:t>
            </a:r>
          </a:p>
        </p:txBody>
      </p:sp>
      <p:graphicFrame>
        <p:nvGraphicFramePr>
          <p:cNvPr id="5" name="Content Placeholder 2">
            <a:extLst>
              <a:ext uri="{FF2B5EF4-FFF2-40B4-BE49-F238E27FC236}">
                <a16:creationId xmlns:a16="http://schemas.microsoft.com/office/drawing/2014/main" id="{B5B7BCC3-E63B-4346-AAA4-F2002DCB93D3}"/>
              </a:ext>
            </a:extLst>
          </p:cNvPr>
          <p:cNvGraphicFramePr>
            <a:graphicFrameLocks noGrp="1"/>
          </p:cNvGraphicFramePr>
          <p:nvPr>
            <p:ph idx="1"/>
            <p:extLst>
              <p:ext uri="{D42A27DB-BD31-4B8C-83A1-F6EECF244321}">
                <p14:modId xmlns:p14="http://schemas.microsoft.com/office/powerpoint/2010/main" val="2749985432"/>
              </p:ext>
            </p:extLst>
          </p:nvPr>
        </p:nvGraphicFramePr>
        <p:xfrm>
          <a:off x="1219200" y="1626730"/>
          <a:ext cx="10700425" cy="4842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54249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F54A-5D76-1741-BD88-565C2075F3C6}"/>
              </a:ext>
            </a:extLst>
          </p:cNvPr>
          <p:cNvSpPr>
            <a:spLocks noGrp="1"/>
          </p:cNvSpPr>
          <p:nvPr>
            <p:ph type="title"/>
          </p:nvPr>
        </p:nvSpPr>
        <p:spPr>
          <a:xfrm>
            <a:off x="1371600" y="685800"/>
            <a:ext cx="9601200" cy="1485900"/>
          </a:xfrm>
        </p:spPr>
        <p:txBody>
          <a:bodyPr>
            <a:normAutofit/>
          </a:bodyPr>
          <a:lstStyle/>
          <a:p>
            <a:r>
              <a:rPr lang="en-GB" dirty="0"/>
              <a:t>Inappropriate Culpability</a:t>
            </a:r>
          </a:p>
        </p:txBody>
      </p:sp>
      <p:graphicFrame>
        <p:nvGraphicFramePr>
          <p:cNvPr id="5" name="Content Placeholder 2">
            <a:extLst>
              <a:ext uri="{FF2B5EF4-FFF2-40B4-BE49-F238E27FC236}">
                <a16:creationId xmlns:a16="http://schemas.microsoft.com/office/drawing/2014/main" id="{4757B765-DEFA-46FA-8852-411CB7D30CF9}"/>
              </a:ext>
            </a:extLst>
          </p:cNvPr>
          <p:cNvGraphicFramePr>
            <a:graphicFrameLocks noGrp="1"/>
          </p:cNvGraphicFramePr>
          <p:nvPr>
            <p:ph idx="1"/>
            <p:extLst>
              <p:ext uri="{D42A27DB-BD31-4B8C-83A1-F6EECF244321}">
                <p14:modId xmlns:p14="http://schemas.microsoft.com/office/powerpoint/2010/main" val="4128456276"/>
              </p:ext>
            </p:extLst>
          </p:nvPr>
        </p:nvGraphicFramePr>
        <p:xfrm>
          <a:off x="1371600" y="1653702"/>
          <a:ext cx="9601200" cy="5038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52211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3577-97A0-B24B-A3A6-F82F63E91500}"/>
              </a:ext>
            </a:extLst>
          </p:cNvPr>
          <p:cNvSpPr>
            <a:spLocks noGrp="1"/>
          </p:cNvSpPr>
          <p:nvPr>
            <p:ph type="title"/>
          </p:nvPr>
        </p:nvSpPr>
        <p:spPr>
          <a:xfrm>
            <a:off x="1371600" y="685800"/>
            <a:ext cx="9601200" cy="1485900"/>
          </a:xfrm>
        </p:spPr>
        <p:txBody>
          <a:bodyPr>
            <a:normAutofit/>
          </a:bodyPr>
          <a:lstStyle/>
          <a:p>
            <a:r>
              <a:rPr lang="en-GB" dirty="0"/>
              <a:t>Illogical, unnecessary &amp; harmful</a:t>
            </a:r>
          </a:p>
        </p:txBody>
      </p:sp>
      <p:graphicFrame>
        <p:nvGraphicFramePr>
          <p:cNvPr id="5" name="Content Placeholder 2">
            <a:extLst>
              <a:ext uri="{FF2B5EF4-FFF2-40B4-BE49-F238E27FC236}">
                <a16:creationId xmlns:a16="http://schemas.microsoft.com/office/drawing/2014/main" id="{B9B7CAFB-F7F1-49B2-A0A1-4A52F9D4DC7B}"/>
              </a:ext>
            </a:extLst>
          </p:cNvPr>
          <p:cNvGraphicFramePr>
            <a:graphicFrameLocks noGrp="1"/>
          </p:cNvGraphicFramePr>
          <p:nvPr>
            <p:ph idx="1"/>
            <p:extLst>
              <p:ext uri="{D42A27DB-BD31-4B8C-83A1-F6EECF244321}">
                <p14:modId xmlns:p14="http://schemas.microsoft.com/office/powerpoint/2010/main" val="795323983"/>
              </p:ext>
            </p:extLst>
          </p:nvPr>
        </p:nvGraphicFramePr>
        <p:xfrm>
          <a:off x="1371600" y="1641764"/>
          <a:ext cx="9871364" cy="5049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9283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C5D-6372-AD4E-AB76-5C87EC5522C7}"/>
              </a:ext>
            </a:extLst>
          </p:cNvPr>
          <p:cNvSpPr>
            <a:spLocks noGrp="1"/>
          </p:cNvSpPr>
          <p:nvPr>
            <p:ph type="title"/>
          </p:nvPr>
        </p:nvSpPr>
        <p:spPr>
          <a:xfrm>
            <a:off x="1371600" y="685800"/>
            <a:ext cx="9601200" cy="1485900"/>
          </a:xfrm>
        </p:spPr>
        <p:txBody>
          <a:bodyPr>
            <a:normAutofit/>
          </a:bodyPr>
          <a:lstStyle/>
          <a:p>
            <a:r>
              <a:rPr lang="en-GB"/>
              <a:t>Conclusion</a:t>
            </a:r>
            <a:endParaRPr lang="en-GB" dirty="0"/>
          </a:p>
        </p:txBody>
      </p:sp>
      <p:graphicFrame>
        <p:nvGraphicFramePr>
          <p:cNvPr id="5" name="Content Placeholder 2">
            <a:extLst>
              <a:ext uri="{FF2B5EF4-FFF2-40B4-BE49-F238E27FC236}">
                <a16:creationId xmlns:a16="http://schemas.microsoft.com/office/drawing/2014/main" id="{B5E2FD4F-EF52-4780-B81F-5D23447681DD}"/>
              </a:ext>
            </a:extLst>
          </p:cNvPr>
          <p:cNvGraphicFramePr>
            <a:graphicFrameLocks noGrp="1"/>
          </p:cNvGraphicFramePr>
          <p:nvPr>
            <p:ph idx="1"/>
            <p:extLst>
              <p:ext uri="{D42A27DB-BD31-4B8C-83A1-F6EECF244321}">
                <p14:modId xmlns:p14="http://schemas.microsoft.com/office/powerpoint/2010/main" val="1849291999"/>
              </p:ext>
            </p:extLst>
          </p:nvPr>
        </p:nvGraphicFramePr>
        <p:xfrm>
          <a:off x="1371600" y="1557338"/>
          <a:ext cx="10458450" cy="5186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7176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74CA-73D6-5E48-BBA4-5DD9DB11545F}"/>
              </a:ext>
            </a:extLst>
          </p:cNvPr>
          <p:cNvSpPr>
            <a:spLocks noGrp="1"/>
          </p:cNvSpPr>
          <p:nvPr>
            <p:ph type="title"/>
          </p:nvPr>
        </p:nvSpPr>
        <p:spPr>
          <a:xfrm>
            <a:off x="1371599" y="0"/>
            <a:ext cx="9601200" cy="543339"/>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86CA0BA6-2869-4845-8EA8-E8793D6D145D}"/>
              </a:ext>
            </a:extLst>
          </p:cNvPr>
          <p:cNvSpPr>
            <a:spLocks noGrp="1"/>
          </p:cNvSpPr>
          <p:nvPr>
            <p:ph idx="1"/>
          </p:nvPr>
        </p:nvSpPr>
        <p:spPr>
          <a:xfrm>
            <a:off x="760378" y="417091"/>
            <a:ext cx="11431622" cy="6050322"/>
          </a:xfrm>
        </p:spPr>
        <p:txBody>
          <a:bodyPr>
            <a:normAutofit fontScale="25000" lnSpcReduction="20000"/>
          </a:bodyPr>
          <a:lstStyle/>
          <a:p>
            <a:r>
              <a:rPr lang="en-GB" sz="4000" dirty="0">
                <a:hlinkClick r:id="rId3"/>
              </a:rPr>
              <a:t>https://online.maryville.edu/blog/criminal-responsibility/</a:t>
            </a:r>
            <a:r>
              <a:rPr lang="en-GB" sz="4000" dirty="0"/>
              <a:t> </a:t>
            </a:r>
          </a:p>
          <a:p>
            <a:r>
              <a:rPr lang="en-GB" sz="4000" dirty="0">
                <a:hlinkClick r:id="rId4"/>
              </a:rPr>
              <a:t>https://www.frontiersin.org/articles/10.3389/fpsyt.2020.579243/full</a:t>
            </a:r>
            <a:r>
              <a:rPr lang="en-GB" sz="4000" dirty="0"/>
              <a:t> </a:t>
            </a:r>
          </a:p>
          <a:p>
            <a:r>
              <a:rPr lang="en-GB" sz="4000" dirty="0">
                <a:hlinkClick r:id="rId5"/>
              </a:rPr>
              <a:t>https://reader.elsevier.com/reader/sd/pii/S147617930900202X?token=38F2419A22C4097FFE7E29BBDEC619BB964E7EE43B91558C9B97CFCB165C453F9067855E695D05D7B801A5B36563D4C4&amp;originRegion=eu-west-1&amp;originCreation=20211025173817</a:t>
            </a:r>
            <a:r>
              <a:rPr lang="en-GB" sz="4000" dirty="0"/>
              <a:t> </a:t>
            </a:r>
          </a:p>
          <a:p>
            <a:r>
              <a:rPr lang="en-GB" sz="4000" dirty="0">
                <a:hlinkClick r:id="rId6"/>
              </a:rPr>
              <a:t>https://post.parliament.uk/research-briefings/post-pn-0577/</a:t>
            </a:r>
            <a:r>
              <a:rPr lang="en-GB" sz="4000" dirty="0"/>
              <a:t> </a:t>
            </a:r>
          </a:p>
          <a:p>
            <a:r>
              <a:rPr lang="en-GB" sz="4000" dirty="0">
                <a:hlinkClick r:id="rId7"/>
              </a:rPr>
              <a:t>https://www.cps.gov.uk/crime-info/youth-crime</a:t>
            </a:r>
            <a:r>
              <a:rPr lang="en-GB" sz="4000" dirty="0"/>
              <a:t> </a:t>
            </a:r>
          </a:p>
          <a:p>
            <a:r>
              <a:rPr lang="en-GB" sz="4000" dirty="0">
                <a:hlinkClick r:id="rId8"/>
              </a:rPr>
              <a:t>https://papers.ssrn.com/sol3/papers.cfm?abstract_id=3481217</a:t>
            </a:r>
            <a:endParaRPr lang="en-GB" sz="4000" dirty="0"/>
          </a:p>
          <a:p>
            <a:r>
              <a:rPr lang="en-GB" sz="4000" dirty="0">
                <a:hlinkClick r:id="rId9"/>
              </a:rPr>
              <a:t>https://webarchive.nationalarchives.gov.uk/ukgwa/20080727011831/http://www.homeoffice.gov.uk/documents/jou-no-more-excuses?view=Html#named2</a:t>
            </a:r>
            <a:r>
              <a:rPr lang="en-GB" sz="4000" dirty="0"/>
              <a:t> </a:t>
            </a:r>
          </a:p>
          <a:p>
            <a:r>
              <a:rPr lang="en-GB" sz="4000" dirty="0">
                <a:hlinkClick r:id="rId10"/>
              </a:rPr>
              <a:t>https://www.legislation.gov.uk/ukpga/1998/37/part/III/crossheading/youth-justice</a:t>
            </a:r>
            <a:endParaRPr lang="en-GB" sz="4000" dirty="0"/>
          </a:p>
          <a:p>
            <a:r>
              <a:rPr lang="en-GB" sz="4000" dirty="0">
                <a:hlinkClick r:id="rId11"/>
              </a:rPr>
              <a:t>https://www.crimeandjustice.org.uk/publications/cjm/article/keeping-tough-appearances-age-criminal-responsibility</a:t>
            </a:r>
            <a:r>
              <a:rPr lang="en-GB" sz="4000" dirty="0"/>
              <a:t> </a:t>
            </a:r>
          </a:p>
          <a:p>
            <a:r>
              <a:rPr lang="en-GB" sz="4000" dirty="0">
                <a:hlinkClick r:id="rId12"/>
              </a:rPr>
              <a:t>https://medium.com/reframing-childhood-past-and-present/age-of-criminal-responsibility-1e7714db9c1c</a:t>
            </a:r>
            <a:r>
              <a:rPr lang="en-GB" sz="4000" dirty="0"/>
              <a:t> </a:t>
            </a:r>
          </a:p>
          <a:p>
            <a:r>
              <a:rPr lang="en-GB" sz="4000" dirty="0">
                <a:hlinkClick r:id="rId13"/>
              </a:rPr>
              <a:t>https://www.gotelee.co.uk/blog/will-the-age-of-criminal-responsibility-in-england-and-wales-be-increased/</a:t>
            </a:r>
            <a:r>
              <a:rPr lang="en-GB" sz="4000" dirty="0"/>
              <a:t> </a:t>
            </a:r>
          </a:p>
          <a:p>
            <a:r>
              <a:rPr lang="en-GB" sz="4000" dirty="0">
                <a:hlinkClick r:id="rId14"/>
              </a:rPr>
              <a:t>https://www.legislation.gov.uk/ukpga/1998/37/part/III/crossheading/functions-of-courts-etc</a:t>
            </a:r>
            <a:r>
              <a:rPr lang="en-GB" sz="4000" dirty="0"/>
              <a:t> </a:t>
            </a:r>
          </a:p>
          <a:p>
            <a:r>
              <a:rPr lang="en-GB" sz="4000" dirty="0">
                <a:hlinkClick r:id="rId15"/>
              </a:rPr>
              <a:t>https://assets.publishing.service.gov.uk/government/uploads/system/uploads/attachment_data/file/746365/referral-order-guidance-9-october-2018.pdf</a:t>
            </a:r>
            <a:endParaRPr lang="en-GB" sz="4000" dirty="0"/>
          </a:p>
          <a:p>
            <a:r>
              <a:rPr lang="en-GB" sz="4000" dirty="0">
                <a:hlinkClick r:id="rId16"/>
              </a:rPr>
              <a:t>https://www.wigan.gov.uk/LINC2/Survival-Guide/Rights-law/Dispersal-orders-(Section-30s).aspx</a:t>
            </a:r>
            <a:endParaRPr lang="en-GB" sz="4000" dirty="0"/>
          </a:p>
          <a:p>
            <a:r>
              <a:rPr lang="en-GB" sz="4000" dirty="0">
                <a:hlinkClick r:id="rId17"/>
              </a:rPr>
              <a:t>http://www2.westsussex.gov.uk/ds/mis/070109cyp18a.pdf</a:t>
            </a:r>
            <a:r>
              <a:rPr lang="en-GB" sz="4000" dirty="0"/>
              <a:t> </a:t>
            </a:r>
          </a:p>
          <a:p>
            <a:r>
              <a:rPr lang="en-GB" sz="4000" dirty="0">
                <a:hlinkClick r:id="rId18"/>
              </a:rPr>
              <a:t>https://business.senedd.wales/documents/s102639/MJW%2011%20Youth%20Justice%20Board.pdf</a:t>
            </a:r>
            <a:r>
              <a:rPr lang="en-GB" sz="4000" dirty="0"/>
              <a:t> </a:t>
            </a:r>
          </a:p>
          <a:p>
            <a:r>
              <a:rPr lang="en-GB" sz="4000" dirty="0">
                <a:hlinkClick r:id="rId19"/>
              </a:rPr>
              <a:t>https://assets.publishing.service.gov.uk/government/uploads/system/uploads/attachment_data/file/966200/YJB_Strategic_Plan_2021_-_2024.pdf</a:t>
            </a:r>
            <a:r>
              <a:rPr lang="en-GB" sz="4000" dirty="0"/>
              <a:t> </a:t>
            </a:r>
          </a:p>
          <a:p>
            <a:r>
              <a:rPr lang="en-GB" sz="4000" dirty="0">
                <a:hlinkClick r:id="rId20"/>
              </a:rPr>
              <a:t>https://www.gov.uk/youth-offending-team</a:t>
            </a:r>
            <a:r>
              <a:rPr lang="en-GB" sz="4000" dirty="0"/>
              <a:t> </a:t>
            </a:r>
          </a:p>
          <a:p>
            <a:r>
              <a:rPr lang="en-GB" sz="4000" dirty="0">
                <a:hlinkClick r:id="rId21"/>
              </a:rPr>
              <a:t>https://yjlc.uk/resources/legal-terms-z/youth-court</a:t>
            </a:r>
            <a:endParaRPr lang="en-GB" sz="4000" dirty="0"/>
          </a:p>
          <a:p>
            <a:r>
              <a:rPr lang="en-GB" sz="4000" dirty="0">
                <a:hlinkClick r:id="rId22"/>
              </a:rPr>
              <a:t>https://yjresourcehub.uk/court-and-sentences/item/815-sentencing-act-2020-from-the-1-december-2020.html</a:t>
            </a:r>
            <a:endParaRPr lang="en-GB" sz="4000" dirty="0"/>
          </a:p>
          <a:p>
            <a:r>
              <a:rPr lang="en-GB" sz="4000" dirty="0">
                <a:hlinkClick r:id="rId23"/>
              </a:rPr>
              <a:t>https://www.legislation.gov.uk/ukpga/2020/17/contents/enacted</a:t>
            </a:r>
            <a:r>
              <a:rPr lang="en-GB" sz="4000" dirty="0"/>
              <a:t> </a:t>
            </a:r>
          </a:p>
          <a:p>
            <a:r>
              <a:rPr lang="en-GB" sz="4000" dirty="0">
                <a:hlinkClick r:id="rId24"/>
              </a:rPr>
              <a:t>https://journals.sagepub.com/doi/pdf/10.1350/jcla.2011.75.1.683</a:t>
            </a:r>
            <a:r>
              <a:rPr lang="en-GB" sz="4000" dirty="0"/>
              <a:t> </a:t>
            </a:r>
          </a:p>
          <a:p>
            <a:r>
              <a:rPr lang="en-GB" sz="4000" dirty="0">
                <a:hlinkClick r:id="rId25"/>
              </a:rPr>
              <a:t>https://consult.justice.gov.uk/sentencing-council/sentencing-youths/user_uploads/youth-rehabilitation-orders.pdf-1</a:t>
            </a:r>
            <a:endParaRPr lang="en-GB" sz="4000" dirty="0"/>
          </a:p>
          <a:p>
            <a:r>
              <a:rPr lang="en-GB" sz="4000" dirty="0">
                <a:hlinkClick r:id="rId26"/>
              </a:rPr>
              <a:t>https://hillingdonchildcare.proceduresonline.com/chapters/p_detention.htm</a:t>
            </a:r>
            <a:r>
              <a:rPr lang="en-GB" sz="4000" dirty="0"/>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325128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2031</TotalTime>
  <Words>5306</Words>
  <Application>Microsoft Macintosh PowerPoint</Application>
  <PresentationFormat>Widescreen</PresentationFormat>
  <Paragraphs>354</Paragraphs>
  <Slides>38</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Franklin Gothic Book</vt:lpstr>
      <vt:lpstr>Crop</vt:lpstr>
      <vt:lpstr>Youth Justice </vt:lpstr>
      <vt:lpstr>Aims</vt:lpstr>
      <vt:lpstr>Objectives</vt:lpstr>
      <vt:lpstr>Assignment Questions</vt:lpstr>
      <vt:lpstr>History of Youth Justice </vt:lpstr>
      <vt:lpstr>PowerPoint Presentation</vt:lpstr>
      <vt:lpstr>What the 1998 Crime and Disorder Act means for Youth Justice</vt:lpstr>
      <vt:lpstr>1999 Youth Justice &amp; Criminal Evidence Act</vt:lpstr>
      <vt:lpstr>2003 Anti-Social Behaviour Act</vt:lpstr>
      <vt:lpstr>2008 Criminal Justice and Immigration Act</vt:lpstr>
      <vt:lpstr>Referral Orders</vt:lpstr>
      <vt:lpstr>Youth Rehabilitation Orders</vt:lpstr>
      <vt:lpstr>Detention and Training Orders</vt:lpstr>
      <vt:lpstr>Youth Justice Board</vt:lpstr>
      <vt:lpstr>PowerPoint Presentation</vt:lpstr>
      <vt:lpstr>Youth Offending Teams</vt:lpstr>
      <vt:lpstr>Youth Courts</vt:lpstr>
      <vt:lpstr>PowerPoint Presentation</vt:lpstr>
      <vt:lpstr>Sentencing Children and Young People</vt:lpstr>
      <vt:lpstr>The Sentencing Act 2020</vt:lpstr>
      <vt:lpstr>Changes to Youth Justice since 1998?</vt:lpstr>
      <vt:lpstr>PowerPoint Presentation</vt:lpstr>
      <vt:lpstr>Break</vt:lpstr>
      <vt:lpstr>Criminal Responsibility</vt:lpstr>
      <vt:lpstr>The case of James Bulger</vt:lpstr>
      <vt:lpstr>Doli Incapax</vt:lpstr>
      <vt:lpstr>‘No More Excuses’ - 1997</vt:lpstr>
      <vt:lpstr>Age of Criminal Responsibility in England &amp; Wales</vt:lpstr>
      <vt:lpstr>1998 Crime and Disorder Act</vt:lpstr>
      <vt:lpstr>Europe - Age for Criminal Responsibility</vt:lpstr>
      <vt:lpstr>Raising the age of criminal responsibility.</vt:lpstr>
      <vt:lpstr>Arguments for Raising the Age of Criminal Responsibility</vt:lpstr>
      <vt:lpstr>Failure to comply with children’s rights</vt:lpstr>
      <vt:lpstr>Worsening Situation?</vt:lpstr>
      <vt:lpstr>Inappropriate Culpability</vt:lpstr>
      <vt:lpstr>Illogical, unnecessary &amp; harmful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 </dc:title>
  <dc:creator>Sian Clare Wall (2110786)</dc:creator>
  <cp:lastModifiedBy>Sian Clare Wall (2110786)</cp:lastModifiedBy>
  <cp:revision>11</cp:revision>
  <cp:lastPrinted>2021-10-26T12:05:00Z</cp:lastPrinted>
  <dcterms:created xsi:type="dcterms:W3CDTF">2021-10-20T19:37:26Z</dcterms:created>
  <dcterms:modified xsi:type="dcterms:W3CDTF">2021-10-26T20:47:13Z</dcterms:modified>
</cp:coreProperties>
</file>