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34" autoAdjust="0"/>
  </p:normalViewPr>
  <p:slideViewPr>
    <p:cSldViewPr>
      <p:cViewPr varScale="1">
        <p:scale>
          <a:sx n="72" d="100"/>
          <a:sy n="72" d="100"/>
        </p:scale>
        <p:origin x="1762"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4C059A-DE25-4277-881A-70BB2E9C8AA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8C5F047-DB4E-4FAD-8E94-1ACD8E4B540A}">
      <dgm:prSet phldrT="[Text]"/>
      <dgm:spPr/>
      <dgm:t>
        <a:bodyPr/>
        <a:lstStyle/>
        <a:p>
          <a:r>
            <a:rPr lang="en-IN" b="0" u="none" strike="noStrike" dirty="0">
              <a:effectLst/>
              <a:latin typeface="Times New Roman" panose="02020603050405020304" pitchFamily="18" charset="0"/>
              <a:ea typeface="Times New Roman" panose="02020603050405020304" pitchFamily="18" charset="0"/>
            </a:rPr>
            <a:t>Luxurious rich people </a:t>
          </a:r>
          <a:endParaRPr lang="en-US" dirty="0"/>
        </a:p>
      </dgm:t>
    </dgm:pt>
    <dgm:pt modelId="{7B71DEA8-BA11-4DB2-AD01-8304D3BF153D}" type="parTrans" cxnId="{B1EFD8FB-E5EE-429B-8314-9ADB555F2496}">
      <dgm:prSet/>
      <dgm:spPr/>
      <dgm:t>
        <a:bodyPr/>
        <a:lstStyle/>
        <a:p>
          <a:endParaRPr lang="en-US"/>
        </a:p>
      </dgm:t>
    </dgm:pt>
    <dgm:pt modelId="{11A07EF7-108C-421C-80ED-FDBD8EA77014}" type="sibTrans" cxnId="{B1EFD8FB-E5EE-429B-8314-9ADB555F2496}">
      <dgm:prSet/>
      <dgm:spPr/>
      <dgm:t>
        <a:bodyPr/>
        <a:lstStyle/>
        <a:p>
          <a:endParaRPr lang="en-US"/>
        </a:p>
      </dgm:t>
    </dgm:pt>
    <dgm:pt modelId="{43ED8C87-FEBE-4761-AFE0-6B8E1E3F587D}">
      <dgm:prSet/>
      <dgm:spPr/>
      <dgm:t>
        <a:bodyPr/>
        <a:lstStyle/>
        <a:p>
          <a:r>
            <a:rPr lang="en-IN" b="0" u="none" strike="noStrike" dirty="0">
              <a:effectLst/>
              <a:latin typeface="Times New Roman" panose="02020603050405020304" pitchFamily="18" charset="0"/>
              <a:ea typeface="Times New Roman" panose="02020603050405020304" pitchFamily="18" charset="0"/>
            </a:rPr>
            <a:t>Middle-class people </a:t>
          </a:r>
        </a:p>
      </dgm:t>
    </dgm:pt>
    <dgm:pt modelId="{2B7C1799-355D-4598-A005-A098037DB762}" type="parTrans" cxnId="{87E650CF-939D-4C27-8F21-77B29A57FB16}">
      <dgm:prSet/>
      <dgm:spPr/>
      <dgm:t>
        <a:bodyPr/>
        <a:lstStyle/>
        <a:p>
          <a:endParaRPr lang="en-US"/>
        </a:p>
      </dgm:t>
    </dgm:pt>
    <dgm:pt modelId="{A90D1FCC-A84C-4557-B6C0-3EDF00A9119E}" type="sibTrans" cxnId="{87E650CF-939D-4C27-8F21-77B29A57FB16}">
      <dgm:prSet/>
      <dgm:spPr/>
      <dgm:t>
        <a:bodyPr/>
        <a:lstStyle/>
        <a:p>
          <a:endParaRPr lang="en-US"/>
        </a:p>
      </dgm:t>
    </dgm:pt>
    <dgm:pt modelId="{45C1D066-5B41-4799-9E67-ED60B6F35583}">
      <dgm:prSet/>
      <dgm:spPr/>
      <dgm:t>
        <a:bodyPr/>
        <a:lstStyle/>
        <a:p>
          <a:r>
            <a:rPr lang="en-IN" b="0" u="none" strike="noStrike" dirty="0">
              <a:effectLst/>
              <a:latin typeface="Times New Roman" panose="02020603050405020304" pitchFamily="18" charset="0"/>
              <a:ea typeface="Times New Roman" panose="02020603050405020304" pitchFamily="18" charset="0"/>
            </a:rPr>
            <a:t>Middle age tourist</a:t>
          </a:r>
          <a:endParaRPr lang="en-US" dirty="0"/>
        </a:p>
      </dgm:t>
    </dgm:pt>
    <dgm:pt modelId="{03FE39CE-3205-494B-9CF7-CEE50456A6F7}" type="parTrans" cxnId="{605F2327-C4E8-4C20-A74D-F6D6CFBB18EC}">
      <dgm:prSet/>
      <dgm:spPr/>
      <dgm:t>
        <a:bodyPr/>
        <a:lstStyle/>
        <a:p>
          <a:endParaRPr lang="en-US"/>
        </a:p>
      </dgm:t>
    </dgm:pt>
    <dgm:pt modelId="{A73897D1-E567-4341-B6F1-235EACD104F1}" type="sibTrans" cxnId="{605F2327-C4E8-4C20-A74D-F6D6CFBB18EC}">
      <dgm:prSet/>
      <dgm:spPr/>
      <dgm:t>
        <a:bodyPr/>
        <a:lstStyle/>
        <a:p>
          <a:endParaRPr lang="en-US"/>
        </a:p>
      </dgm:t>
    </dgm:pt>
    <dgm:pt modelId="{52AE3638-337B-4A6B-B7B3-7FE51DED75BB}">
      <dgm:prSet/>
      <dgm:spPr/>
      <dgm:t>
        <a:bodyPr/>
        <a:lstStyle/>
        <a:p>
          <a:r>
            <a:rPr lang="en-IN" b="0" u="none" strike="noStrike" dirty="0">
              <a:effectLst/>
              <a:latin typeface="Times New Roman" panose="02020603050405020304" pitchFamily="18" charset="0"/>
              <a:ea typeface="Times New Roman" panose="02020603050405020304" pitchFamily="18" charset="0"/>
            </a:rPr>
            <a:t>Business people</a:t>
          </a:r>
        </a:p>
      </dgm:t>
    </dgm:pt>
    <dgm:pt modelId="{A5502EA1-916E-4FE7-9FA1-C09B526A8CEC}" type="parTrans" cxnId="{CA0FBE68-68BD-4D8C-AA13-BD894DCB5596}">
      <dgm:prSet/>
      <dgm:spPr/>
      <dgm:t>
        <a:bodyPr/>
        <a:lstStyle/>
        <a:p>
          <a:endParaRPr lang="en-US"/>
        </a:p>
      </dgm:t>
    </dgm:pt>
    <dgm:pt modelId="{852D9B30-13C4-46F6-A1AD-1ED4D9416FDA}" type="sibTrans" cxnId="{CA0FBE68-68BD-4D8C-AA13-BD894DCB5596}">
      <dgm:prSet/>
      <dgm:spPr/>
      <dgm:t>
        <a:bodyPr/>
        <a:lstStyle/>
        <a:p>
          <a:endParaRPr lang="en-US"/>
        </a:p>
      </dgm:t>
    </dgm:pt>
    <dgm:pt modelId="{27CBAB2F-87F6-4BE1-BD17-3FF2E09C92AA}" type="pres">
      <dgm:prSet presAssocID="{EF4C059A-DE25-4277-881A-70BB2E9C8AA9}" presName="diagram" presStyleCnt="0">
        <dgm:presLayoutVars>
          <dgm:dir/>
          <dgm:resizeHandles val="exact"/>
        </dgm:presLayoutVars>
      </dgm:prSet>
      <dgm:spPr/>
    </dgm:pt>
    <dgm:pt modelId="{B9B22060-7291-472E-A3E0-B5551ED3761E}" type="pres">
      <dgm:prSet presAssocID="{38C5F047-DB4E-4FAD-8E94-1ACD8E4B540A}" presName="node" presStyleLbl="node1" presStyleIdx="0" presStyleCnt="4">
        <dgm:presLayoutVars>
          <dgm:bulletEnabled val="1"/>
        </dgm:presLayoutVars>
      </dgm:prSet>
      <dgm:spPr/>
    </dgm:pt>
    <dgm:pt modelId="{096B70AF-64DB-4132-953F-B8C3E1A70819}" type="pres">
      <dgm:prSet presAssocID="{11A07EF7-108C-421C-80ED-FDBD8EA77014}" presName="sibTrans" presStyleCnt="0"/>
      <dgm:spPr/>
    </dgm:pt>
    <dgm:pt modelId="{6A92FC7A-076B-4B77-B511-13C6694E14E3}" type="pres">
      <dgm:prSet presAssocID="{43ED8C87-FEBE-4761-AFE0-6B8E1E3F587D}" presName="node" presStyleLbl="node1" presStyleIdx="1" presStyleCnt="4">
        <dgm:presLayoutVars>
          <dgm:bulletEnabled val="1"/>
        </dgm:presLayoutVars>
      </dgm:prSet>
      <dgm:spPr/>
    </dgm:pt>
    <dgm:pt modelId="{40572DBC-A6F9-4C92-9733-AF143480E03E}" type="pres">
      <dgm:prSet presAssocID="{A90D1FCC-A84C-4557-B6C0-3EDF00A9119E}" presName="sibTrans" presStyleCnt="0"/>
      <dgm:spPr/>
    </dgm:pt>
    <dgm:pt modelId="{74C11F6A-C801-43C1-8BCD-48DE01C469F8}" type="pres">
      <dgm:prSet presAssocID="{52AE3638-337B-4A6B-B7B3-7FE51DED75BB}" presName="node" presStyleLbl="node1" presStyleIdx="2" presStyleCnt="4">
        <dgm:presLayoutVars>
          <dgm:bulletEnabled val="1"/>
        </dgm:presLayoutVars>
      </dgm:prSet>
      <dgm:spPr/>
    </dgm:pt>
    <dgm:pt modelId="{1E89F59D-F572-4343-9F48-282FC21DCA46}" type="pres">
      <dgm:prSet presAssocID="{852D9B30-13C4-46F6-A1AD-1ED4D9416FDA}" presName="sibTrans" presStyleCnt="0"/>
      <dgm:spPr/>
    </dgm:pt>
    <dgm:pt modelId="{F1167515-7220-40C9-8B55-BDAAFB219C50}" type="pres">
      <dgm:prSet presAssocID="{45C1D066-5B41-4799-9E67-ED60B6F35583}" presName="node" presStyleLbl="node1" presStyleIdx="3" presStyleCnt="4">
        <dgm:presLayoutVars>
          <dgm:bulletEnabled val="1"/>
        </dgm:presLayoutVars>
      </dgm:prSet>
      <dgm:spPr/>
    </dgm:pt>
  </dgm:ptLst>
  <dgm:cxnLst>
    <dgm:cxn modelId="{605F2327-C4E8-4C20-A74D-F6D6CFBB18EC}" srcId="{EF4C059A-DE25-4277-881A-70BB2E9C8AA9}" destId="{45C1D066-5B41-4799-9E67-ED60B6F35583}" srcOrd="3" destOrd="0" parTransId="{03FE39CE-3205-494B-9CF7-CEE50456A6F7}" sibTransId="{A73897D1-E567-4341-B6F1-235EACD104F1}"/>
    <dgm:cxn modelId="{E5A8A82D-B910-48ED-BAAD-B7B7CFE953AB}" type="presOf" srcId="{38C5F047-DB4E-4FAD-8E94-1ACD8E4B540A}" destId="{B9B22060-7291-472E-A3E0-B5551ED3761E}" srcOrd="0" destOrd="0" presId="urn:microsoft.com/office/officeart/2005/8/layout/default"/>
    <dgm:cxn modelId="{CA0FBE68-68BD-4D8C-AA13-BD894DCB5596}" srcId="{EF4C059A-DE25-4277-881A-70BB2E9C8AA9}" destId="{52AE3638-337B-4A6B-B7B3-7FE51DED75BB}" srcOrd="2" destOrd="0" parTransId="{A5502EA1-916E-4FE7-9FA1-C09B526A8CEC}" sibTransId="{852D9B30-13C4-46F6-A1AD-1ED4D9416FDA}"/>
    <dgm:cxn modelId="{93C9EE88-66C0-4191-8E10-60C6587B83C9}" type="presOf" srcId="{EF4C059A-DE25-4277-881A-70BB2E9C8AA9}" destId="{27CBAB2F-87F6-4BE1-BD17-3FF2E09C92AA}" srcOrd="0" destOrd="0" presId="urn:microsoft.com/office/officeart/2005/8/layout/default"/>
    <dgm:cxn modelId="{F8D5179F-137B-4D6D-8BF5-0E52277ECF35}" type="presOf" srcId="{45C1D066-5B41-4799-9E67-ED60B6F35583}" destId="{F1167515-7220-40C9-8B55-BDAAFB219C50}" srcOrd="0" destOrd="0" presId="urn:microsoft.com/office/officeart/2005/8/layout/default"/>
    <dgm:cxn modelId="{5F9B9AAF-D5CB-41EA-ADED-6C35E535B839}" type="presOf" srcId="{52AE3638-337B-4A6B-B7B3-7FE51DED75BB}" destId="{74C11F6A-C801-43C1-8BCD-48DE01C469F8}" srcOrd="0" destOrd="0" presId="urn:microsoft.com/office/officeart/2005/8/layout/default"/>
    <dgm:cxn modelId="{87E650CF-939D-4C27-8F21-77B29A57FB16}" srcId="{EF4C059A-DE25-4277-881A-70BB2E9C8AA9}" destId="{43ED8C87-FEBE-4761-AFE0-6B8E1E3F587D}" srcOrd="1" destOrd="0" parTransId="{2B7C1799-355D-4598-A005-A098037DB762}" sibTransId="{A90D1FCC-A84C-4557-B6C0-3EDF00A9119E}"/>
    <dgm:cxn modelId="{A7CFCFEB-0176-44A0-B243-F7D6E89BAC51}" type="presOf" srcId="{43ED8C87-FEBE-4761-AFE0-6B8E1E3F587D}" destId="{6A92FC7A-076B-4B77-B511-13C6694E14E3}" srcOrd="0" destOrd="0" presId="urn:microsoft.com/office/officeart/2005/8/layout/default"/>
    <dgm:cxn modelId="{B1EFD8FB-E5EE-429B-8314-9ADB555F2496}" srcId="{EF4C059A-DE25-4277-881A-70BB2E9C8AA9}" destId="{38C5F047-DB4E-4FAD-8E94-1ACD8E4B540A}" srcOrd="0" destOrd="0" parTransId="{7B71DEA8-BA11-4DB2-AD01-8304D3BF153D}" sibTransId="{11A07EF7-108C-421C-80ED-FDBD8EA77014}"/>
    <dgm:cxn modelId="{53580AB0-2B35-49FF-8A49-1264E15C3BFC}" type="presParOf" srcId="{27CBAB2F-87F6-4BE1-BD17-3FF2E09C92AA}" destId="{B9B22060-7291-472E-A3E0-B5551ED3761E}" srcOrd="0" destOrd="0" presId="urn:microsoft.com/office/officeart/2005/8/layout/default"/>
    <dgm:cxn modelId="{DB225949-54B4-41BF-AEA9-CE3010AE482A}" type="presParOf" srcId="{27CBAB2F-87F6-4BE1-BD17-3FF2E09C92AA}" destId="{096B70AF-64DB-4132-953F-B8C3E1A70819}" srcOrd="1" destOrd="0" presId="urn:microsoft.com/office/officeart/2005/8/layout/default"/>
    <dgm:cxn modelId="{68C7B0A6-B5A1-41E0-AC00-0F479765ED78}" type="presParOf" srcId="{27CBAB2F-87F6-4BE1-BD17-3FF2E09C92AA}" destId="{6A92FC7A-076B-4B77-B511-13C6694E14E3}" srcOrd="2" destOrd="0" presId="urn:microsoft.com/office/officeart/2005/8/layout/default"/>
    <dgm:cxn modelId="{6FACF3DE-315D-470B-B867-2FB92F0565A9}" type="presParOf" srcId="{27CBAB2F-87F6-4BE1-BD17-3FF2E09C92AA}" destId="{40572DBC-A6F9-4C92-9733-AF143480E03E}" srcOrd="3" destOrd="0" presId="urn:microsoft.com/office/officeart/2005/8/layout/default"/>
    <dgm:cxn modelId="{A069BB9F-F450-4951-8738-082A7EE06CAE}" type="presParOf" srcId="{27CBAB2F-87F6-4BE1-BD17-3FF2E09C92AA}" destId="{74C11F6A-C801-43C1-8BCD-48DE01C469F8}" srcOrd="4" destOrd="0" presId="urn:microsoft.com/office/officeart/2005/8/layout/default"/>
    <dgm:cxn modelId="{289BE45F-39D0-40A4-A72D-E74B4547E3E5}" type="presParOf" srcId="{27CBAB2F-87F6-4BE1-BD17-3FF2E09C92AA}" destId="{1E89F59D-F572-4343-9F48-282FC21DCA46}" srcOrd="5" destOrd="0" presId="urn:microsoft.com/office/officeart/2005/8/layout/default"/>
    <dgm:cxn modelId="{CDB88B9C-1DA9-4EA3-A543-C933CE940FC3}" type="presParOf" srcId="{27CBAB2F-87F6-4BE1-BD17-3FF2E09C92AA}" destId="{F1167515-7220-40C9-8B55-BDAAFB219C5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78663B-196E-4CFA-8F87-8F3FF67D039F}"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6D37C6DF-0D14-4D27-BF93-7A230D4E3ED1}">
      <dgm:prSet phldrT="[Text]"/>
      <dgm:spPr/>
      <dgm:t>
        <a:bodyPr/>
        <a:lstStyle/>
        <a:p>
          <a:r>
            <a:rPr lang="en-IN" b="0" u="none" strike="noStrike" dirty="0">
              <a:effectLst/>
              <a:latin typeface="Times New Roman" panose="02020603050405020304" pitchFamily="18" charset="0"/>
              <a:ea typeface="Times New Roman" panose="02020603050405020304" pitchFamily="18" charset="0"/>
            </a:rPr>
            <a:t>Golden standard services </a:t>
          </a:r>
          <a:endParaRPr lang="en-US" dirty="0"/>
        </a:p>
      </dgm:t>
    </dgm:pt>
    <dgm:pt modelId="{1424BF3A-6EE9-4C62-85F2-443A0945D34D}" type="parTrans" cxnId="{4C148830-AE23-40AC-BB2E-ECC24C64AE1B}">
      <dgm:prSet/>
      <dgm:spPr/>
      <dgm:t>
        <a:bodyPr/>
        <a:lstStyle/>
        <a:p>
          <a:endParaRPr lang="en-US"/>
        </a:p>
      </dgm:t>
    </dgm:pt>
    <dgm:pt modelId="{BF74FDA3-330F-452A-88FC-6C6934140DB5}" type="sibTrans" cxnId="{4C148830-AE23-40AC-BB2E-ECC24C64AE1B}">
      <dgm:prSet/>
      <dgm:spPr/>
      <dgm:t>
        <a:bodyPr/>
        <a:lstStyle/>
        <a:p>
          <a:endParaRPr lang="en-US"/>
        </a:p>
      </dgm:t>
    </dgm:pt>
    <dgm:pt modelId="{CC05203D-9DDB-4527-AD46-5353562094E1}">
      <dgm:prSet/>
      <dgm:spPr/>
      <dgm:t>
        <a:bodyPr/>
        <a:lstStyle/>
        <a:p>
          <a:r>
            <a:rPr lang="en-IN" b="0" u="none" strike="noStrike" dirty="0">
              <a:effectLst/>
              <a:latin typeface="Times New Roman" panose="02020603050405020304" pitchFamily="18" charset="0"/>
              <a:ea typeface="Times New Roman" panose="02020603050405020304" pitchFamily="18" charset="0"/>
            </a:rPr>
            <a:t>Anticipatory services</a:t>
          </a:r>
        </a:p>
      </dgm:t>
    </dgm:pt>
    <dgm:pt modelId="{DFB6F583-DF38-433B-93B6-016EBC217B06}" type="parTrans" cxnId="{6D7B4BE0-A28A-4723-A475-E0267D103C72}">
      <dgm:prSet/>
      <dgm:spPr/>
      <dgm:t>
        <a:bodyPr/>
        <a:lstStyle/>
        <a:p>
          <a:endParaRPr lang="en-US"/>
        </a:p>
      </dgm:t>
    </dgm:pt>
    <dgm:pt modelId="{A5ABECE4-DE62-4950-87E8-CBAD6064209B}" type="sibTrans" cxnId="{6D7B4BE0-A28A-4723-A475-E0267D103C72}">
      <dgm:prSet/>
      <dgm:spPr/>
      <dgm:t>
        <a:bodyPr/>
        <a:lstStyle/>
        <a:p>
          <a:endParaRPr lang="en-US"/>
        </a:p>
      </dgm:t>
    </dgm:pt>
    <dgm:pt modelId="{0A568D21-7C0C-4C72-B5F3-A9FDFED72AB6}">
      <dgm:prSet/>
      <dgm:spPr/>
      <dgm:t>
        <a:bodyPr/>
        <a:lstStyle/>
        <a:p>
          <a:r>
            <a:rPr lang="en-IN" b="0" u="none" strike="noStrike" dirty="0">
              <a:effectLst/>
              <a:latin typeface="Times New Roman" panose="02020603050405020304" pitchFamily="18" charset="0"/>
              <a:ea typeface="Times New Roman" panose="02020603050405020304" pitchFamily="18" charset="0"/>
            </a:rPr>
            <a:t>Fulfil unexpressed needs</a:t>
          </a:r>
        </a:p>
      </dgm:t>
    </dgm:pt>
    <dgm:pt modelId="{6446961C-50A3-4176-98A4-499A8EA25B60}" type="parTrans" cxnId="{41CEE831-C1B9-4668-9B9D-E497E8610163}">
      <dgm:prSet/>
      <dgm:spPr/>
      <dgm:t>
        <a:bodyPr/>
        <a:lstStyle/>
        <a:p>
          <a:endParaRPr lang="en-US"/>
        </a:p>
      </dgm:t>
    </dgm:pt>
    <dgm:pt modelId="{56D5CD16-646C-4129-884F-84CFAE4D4ECB}" type="sibTrans" cxnId="{41CEE831-C1B9-4668-9B9D-E497E8610163}">
      <dgm:prSet/>
      <dgm:spPr/>
      <dgm:t>
        <a:bodyPr/>
        <a:lstStyle/>
        <a:p>
          <a:endParaRPr lang="en-US"/>
        </a:p>
      </dgm:t>
    </dgm:pt>
    <dgm:pt modelId="{B9BD6231-72D3-4A0E-BD16-BEE0CE7FC81A}">
      <dgm:prSet/>
      <dgm:spPr/>
      <dgm:t>
        <a:bodyPr/>
        <a:lstStyle/>
        <a:p>
          <a:r>
            <a:rPr lang="en-IN" b="0" u="none" strike="noStrike" dirty="0">
              <a:effectLst/>
              <a:latin typeface="Times New Roman" panose="02020603050405020304" pitchFamily="18" charset="0"/>
              <a:ea typeface="Times New Roman" panose="02020603050405020304" pitchFamily="18" charset="0"/>
            </a:rPr>
            <a:t>Enlivens sense </a:t>
          </a:r>
          <a:endParaRPr lang="en-US" dirty="0"/>
        </a:p>
      </dgm:t>
    </dgm:pt>
    <dgm:pt modelId="{7BEA311E-DEC7-40A8-89F3-60A8CE185866}" type="parTrans" cxnId="{A31A0580-E4F5-4958-84F2-B15AC89040B4}">
      <dgm:prSet/>
      <dgm:spPr/>
      <dgm:t>
        <a:bodyPr/>
        <a:lstStyle/>
        <a:p>
          <a:endParaRPr lang="en-US"/>
        </a:p>
      </dgm:t>
    </dgm:pt>
    <dgm:pt modelId="{617B5705-6F2C-4948-8993-9EF181180A4B}" type="sibTrans" cxnId="{A31A0580-E4F5-4958-84F2-B15AC89040B4}">
      <dgm:prSet/>
      <dgm:spPr/>
      <dgm:t>
        <a:bodyPr/>
        <a:lstStyle/>
        <a:p>
          <a:endParaRPr lang="en-US"/>
        </a:p>
      </dgm:t>
    </dgm:pt>
    <dgm:pt modelId="{1EAC4723-DCAE-498F-B2A0-511D4345026C}" type="pres">
      <dgm:prSet presAssocID="{0278663B-196E-4CFA-8F87-8F3FF67D039F}" presName="linear" presStyleCnt="0">
        <dgm:presLayoutVars>
          <dgm:dir/>
          <dgm:animLvl val="lvl"/>
          <dgm:resizeHandles val="exact"/>
        </dgm:presLayoutVars>
      </dgm:prSet>
      <dgm:spPr/>
    </dgm:pt>
    <dgm:pt modelId="{F020325B-6968-40F8-80EB-F2E04B21352B}" type="pres">
      <dgm:prSet presAssocID="{6D37C6DF-0D14-4D27-BF93-7A230D4E3ED1}" presName="parentLin" presStyleCnt="0"/>
      <dgm:spPr/>
    </dgm:pt>
    <dgm:pt modelId="{F58B5678-239B-43EB-B2C1-7378D5C0B275}" type="pres">
      <dgm:prSet presAssocID="{6D37C6DF-0D14-4D27-BF93-7A230D4E3ED1}" presName="parentLeftMargin" presStyleLbl="node1" presStyleIdx="0" presStyleCnt="4"/>
      <dgm:spPr/>
    </dgm:pt>
    <dgm:pt modelId="{53536235-3F15-44C0-8B3A-DC70CD02A9CA}" type="pres">
      <dgm:prSet presAssocID="{6D37C6DF-0D14-4D27-BF93-7A230D4E3ED1}" presName="parentText" presStyleLbl="node1" presStyleIdx="0" presStyleCnt="4">
        <dgm:presLayoutVars>
          <dgm:chMax val="0"/>
          <dgm:bulletEnabled val="1"/>
        </dgm:presLayoutVars>
      </dgm:prSet>
      <dgm:spPr/>
    </dgm:pt>
    <dgm:pt modelId="{4C7D71A7-9AEA-42AD-8A78-737AF8F8B2F1}" type="pres">
      <dgm:prSet presAssocID="{6D37C6DF-0D14-4D27-BF93-7A230D4E3ED1}" presName="negativeSpace" presStyleCnt="0"/>
      <dgm:spPr/>
    </dgm:pt>
    <dgm:pt modelId="{F8CF3204-34A0-4C99-A8E9-22A07DC86B40}" type="pres">
      <dgm:prSet presAssocID="{6D37C6DF-0D14-4D27-BF93-7A230D4E3ED1}" presName="childText" presStyleLbl="conFgAcc1" presStyleIdx="0" presStyleCnt="4">
        <dgm:presLayoutVars>
          <dgm:bulletEnabled val="1"/>
        </dgm:presLayoutVars>
      </dgm:prSet>
      <dgm:spPr/>
    </dgm:pt>
    <dgm:pt modelId="{C4F3F67E-07C8-47B3-A7C7-05A40B2AA0C7}" type="pres">
      <dgm:prSet presAssocID="{BF74FDA3-330F-452A-88FC-6C6934140DB5}" presName="spaceBetweenRectangles" presStyleCnt="0"/>
      <dgm:spPr/>
    </dgm:pt>
    <dgm:pt modelId="{3BC3E38A-E939-44F5-A96F-87E3C5996A97}" type="pres">
      <dgm:prSet presAssocID="{CC05203D-9DDB-4527-AD46-5353562094E1}" presName="parentLin" presStyleCnt="0"/>
      <dgm:spPr/>
    </dgm:pt>
    <dgm:pt modelId="{DF091D94-249D-401F-B74B-25D853E8A913}" type="pres">
      <dgm:prSet presAssocID="{CC05203D-9DDB-4527-AD46-5353562094E1}" presName="parentLeftMargin" presStyleLbl="node1" presStyleIdx="0" presStyleCnt="4"/>
      <dgm:spPr/>
    </dgm:pt>
    <dgm:pt modelId="{D4F6C59B-3929-4EFF-A2BF-1252FD1D8A29}" type="pres">
      <dgm:prSet presAssocID="{CC05203D-9DDB-4527-AD46-5353562094E1}" presName="parentText" presStyleLbl="node1" presStyleIdx="1" presStyleCnt="4">
        <dgm:presLayoutVars>
          <dgm:chMax val="0"/>
          <dgm:bulletEnabled val="1"/>
        </dgm:presLayoutVars>
      </dgm:prSet>
      <dgm:spPr/>
    </dgm:pt>
    <dgm:pt modelId="{C397E320-22E4-4E94-B718-2BCBCFC92F8B}" type="pres">
      <dgm:prSet presAssocID="{CC05203D-9DDB-4527-AD46-5353562094E1}" presName="negativeSpace" presStyleCnt="0"/>
      <dgm:spPr/>
    </dgm:pt>
    <dgm:pt modelId="{238385F4-56FF-453A-BF89-91BDA45A1028}" type="pres">
      <dgm:prSet presAssocID="{CC05203D-9DDB-4527-AD46-5353562094E1}" presName="childText" presStyleLbl="conFgAcc1" presStyleIdx="1" presStyleCnt="4">
        <dgm:presLayoutVars>
          <dgm:bulletEnabled val="1"/>
        </dgm:presLayoutVars>
      </dgm:prSet>
      <dgm:spPr/>
    </dgm:pt>
    <dgm:pt modelId="{2ED5CD3F-B40E-4971-A776-2EC2144E6A3E}" type="pres">
      <dgm:prSet presAssocID="{A5ABECE4-DE62-4950-87E8-CBAD6064209B}" presName="spaceBetweenRectangles" presStyleCnt="0"/>
      <dgm:spPr/>
    </dgm:pt>
    <dgm:pt modelId="{902963B7-6047-4F5F-9634-A13593E8929D}" type="pres">
      <dgm:prSet presAssocID="{0A568D21-7C0C-4C72-B5F3-A9FDFED72AB6}" presName="parentLin" presStyleCnt="0"/>
      <dgm:spPr/>
    </dgm:pt>
    <dgm:pt modelId="{41CB58B8-4234-4B44-8B38-B65AD696E67D}" type="pres">
      <dgm:prSet presAssocID="{0A568D21-7C0C-4C72-B5F3-A9FDFED72AB6}" presName="parentLeftMargin" presStyleLbl="node1" presStyleIdx="1" presStyleCnt="4"/>
      <dgm:spPr/>
    </dgm:pt>
    <dgm:pt modelId="{64D1A2A8-7140-438A-9695-F30BBDDD339A}" type="pres">
      <dgm:prSet presAssocID="{0A568D21-7C0C-4C72-B5F3-A9FDFED72AB6}" presName="parentText" presStyleLbl="node1" presStyleIdx="2" presStyleCnt="4">
        <dgm:presLayoutVars>
          <dgm:chMax val="0"/>
          <dgm:bulletEnabled val="1"/>
        </dgm:presLayoutVars>
      </dgm:prSet>
      <dgm:spPr/>
    </dgm:pt>
    <dgm:pt modelId="{17391DD8-29E4-486D-A336-44C8B7147550}" type="pres">
      <dgm:prSet presAssocID="{0A568D21-7C0C-4C72-B5F3-A9FDFED72AB6}" presName="negativeSpace" presStyleCnt="0"/>
      <dgm:spPr/>
    </dgm:pt>
    <dgm:pt modelId="{4D6911E7-7053-4885-AC26-3DFD733E3CD3}" type="pres">
      <dgm:prSet presAssocID="{0A568D21-7C0C-4C72-B5F3-A9FDFED72AB6}" presName="childText" presStyleLbl="conFgAcc1" presStyleIdx="2" presStyleCnt="4">
        <dgm:presLayoutVars>
          <dgm:bulletEnabled val="1"/>
        </dgm:presLayoutVars>
      </dgm:prSet>
      <dgm:spPr/>
    </dgm:pt>
    <dgm:pt modelId="{AC0348C8-907B-4A42-9ED9-4850480FA4A2}" type="pres">
      <dgm:prSet presAssocID="{56D5CD16-646C-4129-884F-84CFAE4D4ECB}" presName="spaceBetweenRectangles" presStyleCnt="0"/>
      <dgm:spPr/>
    </dgm:pt>
    <dgm:pt modelId="{B943EF05-E1A3-4AFC-828E-8F03059A52C6}" type="pres">
      <dgm:prSet presAssocID="{B9BD6231-72D3-4A0E-BD16-BEE0CE7FC81A}" presName="parentLin" presStyleCnt="0"/>
      <dgm:spPr/>
    </dgm:pt>
    <dgm:pt modelId="{EAC0064F-666F-429F-8946-D30E2B21E844}" type="pres">
      <dgm:prSet presAssocID="{B9BD6231-72D3-4A0E-BD16-BEE0CE7FC81A}" presName="parentLeftMargin" presStyleLbl="node1" presStyleIdx="2" presStyleCnt="4"/>
      <dgm:spPr/>
    </dgm:pt>
    <dgm:pt modelId="{D1A683F9-3D1D-4E52-9548-2BFFEF10E201}" type="pres">
      <dgm:prSet presAssocID="{B9BD6231-72D3-4A0E-BD16-BEE0CE7FC81A}" presName="parentText" presStyleLbl="node1" presStyleIdx="3" presStyleCnt="4">
        <dgm:presLayoutVars>
          <dgm:chMax val="0"/>
          <dgm:bulletEnabled val="1"/>
        </dgm:presLayoutVars>
      </dgm:prSet>
      <dgm:spPr/>
    </dgm:pt>
    <dgm:pt modelId="{E1E2799E-4DCA-4877-820B-52B8A9616AED}" type="pres">
      <dgm:prSet presAssocID="{B9BD6231-72D3-4A0E-BD16-BEE0CE7FC81A}" presName="negativeSpace" presStyleCnt="0"/>
      <dgm:spPr/>
    </dgm:pt>
    <dgm:pt modelId="{5B72C0AE-46E2-43B0-8443-FEDB1DBE1A2D}" type="pres">
      <dgm:prSet presAssocID="{B9BD6231-72D3-4A0E-BD16-BEE0CE7FC81A}" presName="childText" presStyleLbl="conFgAcc1" presStyleIdx="3" presStyleCnt="4">
        <dgm:presLayoutVars>
          <dgm:bulletEnabled val="1"/>
        </dgm:presLayoutVars>
      </dgm:prSet>
      <dgm:spPr/>
    </dgm:pt>
  </dgm:ptLst>
  <dgm:cxnLst>
    <dgm:cxn modelId="{95FFA906-65C9-4452-9B1F-9C7E902056C3}" type="presOf" srcId="{0278663B-196E-4CFA-8F87-8F3FF67D039F}" destId="{1EAC4723-DCAE-498F-B2A0-511D4345026C}" srcOrd="0" destOrd="0" presId="urn:microsoft.com/office/officeart/2005/8/layout/list1"/>
    <dgm:cxn modelId="{4C148830-AE23-40AC-BB2E-ECC24C64AE1B}" srcId="{0278663B-196E-4CFA-8F87-8F3FF67D039F}" destId="{6D37C6DF-0D14-4D27-BF93-7A230D4E3ED1}" srcOrd="0" destOrd="0" parTransId="{1424BF3A-6EE9-4C62-85F2-443A0945D34D}" sibTransId="{BF74FDA3-330F-452A-88FC-6C6934140DB5}"/>
    <dgm:cxn modelId="{41CEE831-C1B9-4668-9B9D-E497E8610163}" srcId="{0278663B-196E-4CFA-8F87-8F3FF67D039F}" destId="{0A568D21-7C0C-4C72-B5F3-A9FDFED72AB6}" srcOrd="2" destOrd="0" parTransId="{6446961C-50A3-4176-98A4-499A8EA25B60}" sibTransId="{56D5CD16-646C-4129-884F-84CFAE4D4ECB}"/>
    <dgm:cxn modelId="{44386E66-9BE5-4B6D-A6C3-69E64943DFC1}" type="presOf" srcId="{CC05203D-9DDB-4527-AD46-5353562094E1}" destId="{DF091D94-249D-401F-B74B-25D853E8A913}" srcOrd="0" destOrd="0" presId="urn:microsoft.com/office/officeart/2005/8/layout/list1"/>
    <dgm:cxn modelId="{A5714467-F30E-4A95-8793-926186DD90C2}" type="presOf" srcId="{0A568D21-7C0C-4C72-B5F3-A9FDFED72AB6}" destId="{41CB58B8-4234-4B44-8B38-B65AD696E67D}" srcOrd="0" destOrd="0" presId="urn:microsoft.com/office/officeart/2005/8/layout/list1"/>
    <dgm:cxn modelId="{A31A0580-E4F5-4958-84F2-B15AC89040B4}" srcId="{0278663B-196E-4CFA-8F87-8F3FF67D039F}" destId="{B9BD6231-72D3-4A0E-BD16-BEE0CE7FC81A}" srcOrd="3" destOrd="0" parTransId="{7BEA311E-DEC7-40A8-89F3-60A8CE185866}" sibTransId="{617B5705-6F2C-4948-8993-9EF181180A4B}"/>
    <dgm:cxn modelId="{7E8F6887-A9FC-4D1B-B9F3-F8269DF03DA7}" type="presOf" srcId="{B9BD6231-72D3-4A0E-BD16-BEE0CE7FC81A}" destId="{D1A683F9-3D1D-4E52-9548-2BFFEF10E201}" srcOrd="1" destOrd="0" presId="urn:microsoft.com/office/officeart/2005/8/layout/list1"/>
    <dgm:cxn modelId="{0FE38D89-4B51-4D84-888E-10FE98AF9999}" type="presOf" srcId="{6D37C6DF-0D14-4D27-BF93-7A230D4E3ED1}" destId="{F58B5678-239B-43EB-B2C1-7378D5C0B275}" srcOrd="0" destOrd="0" presId="urn:microsoft.com/office/officeart/2005/8/layout/list1"/>
    <dgm:cxn modelId="{D0755093-10E0-41E9-9594-994FA74EB88E}" type="presOf" srcId="{6D37C6DF-0D14-4D27-BF93-7A230D4E3ED1}" destId="{53536235-3F15-44C0-8B3A-DC70CD02A9CA}" srcOrd="1" destOrd="0" presId="urn:microsoft.com/office/officeart/2005/8/layout/list1"/>
    <dgm:cxn modelId="{4A0716AE-A37D-4929-B72F-68511F37B64E}" type="presOf" srcId="{CC05203D-9DDB-4527-AD46-5353562094E1}" destId="{D4F6C59B-3929-4EFF-A2BF-1252FD1D8A29}" srcOrd="1" destOrd="0" presId="urn:microsoft.com/office/officeart/2005/8/layout/list1"/>
    <dgm:cxn modelId="{DF1820DC-9A90-49B1-B442-791D99F45638}" type="presOf" srcId="{0A568D21-7C0C-4C72-B5F3-A9FDFED72AB6}" destId="{64D1A2A8-7140-438A-9695-F30BBDDD339A}" srcOrd="1" destOrd="0" presId="urn:microsoft.com/office/officeart/2005/8/layout/list1"/>
    <dgm:cxn modelId="{6D7B4BE0-A28A-4723-A475-E0267D103C72}" srcId="{0278663B-196E-4CFA-8F87-8F3FF67D039F}" destId="{CC05203D-9DDB-4527-AD46-5353562094E1}" srcOrd="1" destOrd="0" parTransId="{DFB6F583-DF38-433B-93B6-016EBC217B06}" sibTransId="{A5ABECE4-DE62-4950-87E8-CBAD6064209B}"/>
    <dgm:cxn modelId="{CADB49EC-93B2-4AD2-AF49-F106FF1DAF7F}" type="presOf" srcId="{B9BD6231-72D3-4A0E-BD16-BEE0CE7FC81A}" destId="{EAC0064F-666F-429F-8946-D30E2B21E844}" srcOrd="0" destOrd="0" presId="urn:microsoft.com/office/officeart/2005/8/layout/list1"/>
    <dgm:cxn modelId="{D5D81706-E8B9-4746-9053-6E93941762A8}" type="presParOf" srcId="{1EAC4723-DCAE-498F-B2A0-511D4345026C}" destId="{F020325B-6968-40F8-80EB-F2E04B21352B}" srcOrd="0" destOrd="0" presId="urn:microsoft.com/office/officeart/2005/8/layout/list1"/>
    <dgm:cxn modelId="{F5429D54-FC83-49CC-8D70-16B04386A9C1}" type="presParOf" srcId="{F020325B-6968-40F8-80EB-F2E04B21352B}" destId="{F58B5678-239B-43EB-B2C1-7378D5C0B275}" srcOrd="0" destOrd="0" presId="urn:microsoft.com/office/officeart/2005/8/layout/list1"/>
    <dgm:cxn modelId="{EC79FE7A-3FA2-4781-BD9D-919AD84B2DF9}" type="presParOf" srcId="{F020325B-6968-40F8-80EB-F2E04B21352B}" destId="{53536235-3F15-44C0-8B3A-DC70CD02A9CA}" srcOrd="1" destOrd="0" presId="urn:microsoft.com/office/officeart/2005/8/layout/list1"/>
    <dgm:cxn modelId="{A454A7F9-2060-4C47-80FD-58CB9A1A6824}" type="presParOf" srcId="{1EAC4723-DCAE-498F-B2A0-511D4345026C}" destId="{4C7D71A7-9AEA-42AD-8A78-737AF8F8B2F1}" srcOrd="1" destOrd="0" presId="urn:microsoft.com/office/officeart/2005/8/layout/list1"/>
    <dgm:cxn modelId="{102D39BD-B180-419F-A975-51E2B4D74643}" type="presParOf" srcId="{1EAC4723-DCAE-498F-B2A0-511D4345026C}" destId="{F8CF3204-34A0-4C99-A8E9-22A07DC86B40}" srcOrd="2" destOrd="0" presId="urn:microsoft.com/office/officeart/2005/8/layout/list1"/>
    <dgm:cxn modelId="{787F50DD-7D71-4BE6-B4B7-5C86185ED8CA}" type="presParOf" srcId="{1EAC4723-DCAE-498F-B2A0-511D4345026C}" destId="{C4F3F67E-07C8-47B3-A7C7-05A40B2AA0C7}" srcOrd="3" destOrd="0" presId="urn:microsoft.com/office/officeart/2005/8/layout/list1"/>
    <dgm:cxn modelId="{A1BF0A86-5574-4E46-8841-C99C9BBE3FC3}" type="presParOf" srcId="{1EAC4723-DCAE-498F-B2A0-511D4345026C}" destId="{3BC3E38A-E939-44F5-A96F-87E3C5996A97}" srcOrd="4" destOrd="0" presId="urn:microsoft.com/office/officeart/2005/8/layout/list1"/>
    <dgm:cxn modelId="{3A6CF5B5-81C4-413E-A64D-62A43CF055D9}" type="presParOf" srcId="{3BC3E38A-E939-44F5-A96F-87E3C5996A97}" destId="{DF091D94-249D-401F-B74B-25D853E8A913}" srcOrd="0" destOrd="0" presId="urn:microsoft.com/office/officeart/2005/8/layout/list1"/>
    <dgm:cxn modelId="{25E3FA31-BCD6-47C0-A358-7739532A7B3C}" type="presParOf" srcId="{3BC3E38A-E939-44F5-A96F-87E3C5996A97}" destId="{D4F6C59B-3929-4EFF-A2BF-1252FD1D8A29}" srcOrd="1" destOrd="0" presId="urn:microsoft.com/office/officeart/2005/8/layout/list1"/>
    <dgm:cxn modelId="{D37A736C-D213-4F67-88FD-DF984B1DEECA}" type="presParOf" srcId="{1EAC4723-DCAE-498F-B2A0-511D4345026C}" destId="{C397E320-22E4-4E94-B718-2BCBCFC92F8B}" srcOrd="5" destOrd="0" presId="urn:microsoft.com/office/officeart/2005/8/layout/list1"/>
    <dgm:cxn modelId="{78D914B7-F43B-4452-8A52-938CCD414DBC}" type="presParOf" srcId="{1EAC4723-DCAE-498F-B2A0-511D4345026C}" destId="{238385F4-56FF-453A-BF89-91BDA45A1028}" srcOrd="6" destOrd="0" presId="urn:microsoft.com/office/officeart/2005/8/layout/list1"/>
    <dgm:cxn modelId="{EDDB4572-8DBB-44F9-9B5D-398D500F4AD5}" type="presParOf" srcId="{1EAC4723-DCAE-498F-B2A0-511D4345026C}" destId="{2ED5CD3F-B40E-4971-A776-2EC2144E6A3E}" srcOrd="7" destOrd="0" presId="urn:microsoft.com/office/officeart/2005/8/layout/list1"/>
    <dgm:cxn modelId="{CC8146B0-C3D1-404E-BF9B-6151D40F704A}" type="presParOf" srcId="{1EAC4723-DCAE-498F-B2A0-511D4345026C}" destId="{902963B7-6047-4F5F-9634-A13593E8929D}" srcOrd="8" destOrd="0" presId="urn:microsoft.com/office/officeart/2005/8/layout/list1"/>
    <dgm:cxn modelId="{8161F206-9A98-463A-B84F-99183A9C47FB}" type="presParOf" srcId="{902963B7-6047-4F5F-9634-A13593E8929D}" destId="{41CB58B8-4234-4B44-8B38-B65AD696E67D}" srcOrd="0" destOrd="0" presId="urn:microsoft.com/office/officeart/2005/8/layout/list1"/>
    <dgm:cxn modelId="{E8FDDE9E-FA41-406A-98A9-675587F34755}" type="presParOf" srcId="{902963B7-6047-4F5F-9634-A13593E8929D}" destId="{64D1A2A8-7140-438A-9695-F30BBDDD339A}" srcOrd="1" destOrd="0" presId="urn:microsoft.com/office/officeart/2005/8/layout/list1"/>
    <dgm:cxn modelId="{F86E5591-CA68-45B6-B333-E322D65B24A7}" type="presParOf" srcId="{1EAC4723-DCAE-498F-B2A0-511D4345026C}" destId="{17391DD8-29E4-486D-A336-44C8B7147550}" srcOrd="9" destOrd="0" presId="urn:microsoft.com/office/officeart/2005/8/layout/list1"/>
    <dgm:cxn modelId="{F511D235-5A41-4843-BB5D-9E7F7B240FD5}" type="presParOf" srcId="{1EAC4723-DCAE-498F-B2A0-511D4345026C}" destId="{4D6911E7-7053-4885-AC26-3DFD733E3CD3}" srcOrd="10" destOrd="0" presId="urn:microsoft.com/office/officeart/2005/8/layout/list1"/>
    <dgm:cxn modelId="{E0B17D19-3614-4CDD-BC44-751F977FE979}" type="presParOf" srcId="{1EAC4723-DCAE-498F-B2A0-511D4345026C}" destId="{AC0348C8-907B-4A42-9ED9-4850480FA4A2}" srcOrd="11" destOrd="0" presId="urn:microsoft.com/office/officeart/2005/8/layout/list1"/>
    <dgm:cxn modelId="{AEA27F7D-B59F-4721-B428-2E63BA5D0D64}" type="presParOf" srcId="{1EAC4723-DCAE-498F-B2A0-511D4345026C}" destId="{B943EF05-E1A3-4AFC-828E-8F03059A52C6}" srcOrd="12" destOrd="0" presId="urn:microsoft.com/office/officeart/2005/8/layout/list1"/>
    <dgm:cxn modelId="{A46A1FD5-0046-464A-9ED8-2DE7BC74EBA5}" type="presParOf" srcId="{B943EF05-E1A3-4AFC-828E-8F03059A52C6}" destId="{EAC0064F-666F-429F-8946-D30E2B21E844}" srcOrd="0" destOrd="0" presId="urn:microsoft.com/office/officeart/2005/8/layout/list1"/>
    <dgm:cxn modelId="{0DD80001-4A50-4919-A703-53D56EBF9561}" type="presParOf" srcId="{B943EF05-E1A3-4AFC-828E-8F03059A52C6}" destId="{D1A683F9-3D1D-4E52-9548-2BFFEF10E201}" srcOrd="1" destOrd="0" presId="urn:microsoft.com/office/officeart/2005/8/layout/list1"/>
    <dgm:cxn modelId="{0319B0A7-0693-407D-898B-54F4F48D1ADD}" type="presParOf" srcId="{1EAC4723-DCAE-498F-B2A0-511D4345026C}" destId="{E1E2799E-4DCA-4877-820B-52B8A9616AED}" srcOrd="13" destOrd="0" presId="urn:microsoft.com/office/officeart/2005/8/layout/list1"/>
    <dgm:cxn modelId="{F00CF3A5-8BD0-4128-A97F-5C1A75213F29}" type="presParOf" srcId="{1EAC4723-DCAE-498F-B2A0-511D4345026C}" destId="{5B72C0AE-46E2-43B0-8443-FEDB1DBE1A2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DC522E-8234-4A08-B7A6-D6C2B3D9C58C}" type="doc">
      <dgm:prSet loTypeId="urn:microsoft.com/office/officeart/2005/8/layout/pyramid4" loCatId="relationship" qsTypeId="urn:microsoft.com/office/officeart/2005/8/quickstyle/simple1" qsCatId="simple" csTypeId="urn:microsoft.com/office/officeart/2005/8/colors/colorful5" csCatId="colorful" phldr="1"/>
      <dgm:spPr/>
      <dgm:t>
        <a:bodyPr/>
        <a:lstStyle/>
        <a:p>
          <a:endParaRPr lang="en-US"/>
        </a:p>
      </dgm:t>
    </dgm:pt>
    <dgm:pt modelId="{54BFD80A-6A97-4302-BE4E-8129356C216F}">
      <dgm:prSet phldrT="[Text]" custT="1"/>
      <dgm:spPr/>
      <dgm:t>
        <a:bodyPr/>
        <a:lstStyle/>
        <a:p>
          <a:r>
            <a:rPr lang="en-IN" sz="1400" b="0" u="none" strike="noStrike" dirty="0">
              <a:effectLst/>
              <a:latin typeface="Times New Roman" panose="02020603050405020304" pitchFamily="18" charset="0"/>
              <a:ea typeface="Times New Roman" panose="02020603050405020304" pitchFamily="18" charset="0"/>
            </a:rPr>
            <a:t>Customers satisfaction</a:t>
          </a:r>
          <a:endParaRPr lang="en-US" sz="1400" dirty="0"/>
        </a:p>
      </dgm:t>
    </dgm:pt>
    <dgm:pt modelId="{9C8F5F74-C016-4AA7-AD38-16749395F941}" type="parTrans" cxnId="{D00EF20A-16FE-4D64-840D-B92A5B202C53}">
      <dgm:prSet/>
      <dgm:spPr/>
      <dgm:t>
        <a:bodyPr/>
        <a:lstStyle/>
        <a:p>
          <a:endParaRPr lang="en-US"/>
        </a:p>
      </dgm:t>
    </dgm:pt>
    <dgm:pt modelId="{AEFBADBC-A1FB-4DCE-8CF6-C5CA240F1C2C}" type="sibTrans" cxnId="{D00EF20A-16FE-4D64-840D-B92A5B202C53}">
      <dgm:prSet/>
      <dgm:spPr/>
      <dgm:t>
        <a:bodyPr/>
        <a:lstStyle/>
        <a:p>
          <a:endParaRPr lang="en-US"/>
        </a:p>
      </dgm:t>
    </dgm:pt>
    <dgm:pt modelId="{2199C71C-D007-4360-B07E-845B968C43B5}">
      <dgm:prSet custT="1"/>
      <dgm:spPr/>
      <dgm:t>
        <a:bodyPr/>
        <a:lstStyle/>
        <a:p>
          <a:r>
            <a:rPr lang="en-IN" sz="1400" b="0" u="none" strike="noStrike" dirty="0">
              <a:effectLst/>
              <a:latin typeface="Times New Roman" panose="02020603050405020304" pitchFamily="18" charset="0"/>
              <a:ea typeface="Times New Roman" panose="02020603050405020304" pitchFamily="18" charset="0"/>
            </a:rPr>
            <a:t>Happier environment</a:t>
          </a:r>
        </a:p>
      </dgm:t>
    </dgm:pt>
    <dgm:pt modelId="{65638CE2-4B8E-466F-B466-8698B7A0FD2F}" type="parTrans" cxnId="{6EDE09A2-29DA-4343-953E-6C22A56D6497}">
      <dgm:prSet/>
      <dgm:spPr/>
      <dgm:t>
        <a:bodyPr/>
        <a:lstStyle/>
        <a:p>
          <a:endParaRPr lang="en-US"/>
        </a:p>
      </dgm:t>
    </dgm:pt>
    <dgm:pt modelId="{158DED2D-E504-4B65-8EE2-48290C4C8C75}" type="sibTrans" cxnId="{6EDE09A2-29DA-4343-953E-6C22A56D6497}">
      <dgm:prSet/>
      <dgm:spPr/>
      <dgm:t>
        <a:bodyPr/>
        <a:lstStyle/>
        <a:p>
          <a:endParaRPr lang="en-US"/>
        </a:p>
      </dgm:t>
    </dgm:pt>
    <dgm:pt modelId="{543ECBA8-B814-4A5E-BB6E-B999BDF8A50E}">
      <dgm:prSet custT="1"/>
      <dgm:spPr/>
      <dgm:t>
        <a:bodyPr/>
        <a:lstStyle/>
        <a:p>
          <a:r>
            <a:rPr lang="en-IN" sz="1400" b="0" u="none" strike="noStrike" dirty="0">
              <a:effectLst/>
              <a:latin typeface="Times New Roman" panose="02020603050405020304" pitchFamily="18" charset="0"/>
              <a:ea typeface="Times New Roman" panose="02020603050405020304" pitchFamily="18" charset="0"/>
            </a:rPr>
            <a:t>Financial revenue</a:t>
          </a:r>
        </a:p>
      </dgm:t>
    </dgm:pt>
    <dgm:pt modelId="{FDE054B5-BA3A-499A-B444-30D668BDD058}" type="parTrans" cxnId="{C4E775F3-4996-4DCD-885D-7EF47C879D6E}">
      <dgm:prSet/>
      <dgm:spPr/>
      <dgm:t>
        <a:bodyPr/>
        <a:lstStyle/>
        <a:p>
          <a:endParaRPr lang="en-US"/>
        </a:p>
      </dgm:t>
    </dgm:pt>
    <dgm:pt modelId="{50AF5ACC-16C8-489E-A780-E41BFB2EE93C}" type="sibTrans" cxnId="{C4E775F3-4996-4DCD-885D-7EF47C879D6E}">
      <dgm:prSet/>
      <dgm:spPr/>
      <dgm:t>
        <a:bodyPr/>
        <a:lstStyle/>
        <a:p>
          <a:endParaRPr lang="en-US"/>
        </a:p>
      </dgm:t>
    </dgm:pt>
    <dgm:pt modelId="{CE8100DA-74F8-49FD-B5CC-E22BDB2C7317}">
      <dgm:prSet custT="1"/>
      <dgm:spPr/>
      <dgm:t>
        <a:bodyPr/>
        <a:lstStyle/>
        <a:p>
          <a:r>
            <a:rPr lang="en-IN" sz="1400" b="0" u="none" strike="noStrike" dirty="0">
              <a:effectLst/>
              <a:latin typeface="Times New Roman" panose="02020603050405020304" pitchFamily="18" charset="0"/>
              <a:ea typeface="Times New Roman" panose="02020603050405020304" pitchFamily="18" charset="0"/>
            </a:rPr>
            <a:t>Quality services</a:t>
          </a:r>
          <a:endParaRPr lang="en-US" sz="1400" dirty="0"/>
        </a:p>
      </dgm:t>
    </dgm:pt>
    <dgm:pt modelId="{51C73659-EEB6-4A7D-9AEE-79697229F8C7}" type="parTrans" cxnId="{8B10A756-56DB-4702-9C48-E324D1017139}">
      <dgm:prSet/>
      <dgm:spPr/>
      <dgm:t>
        <a:bodyPr/>
        <a:lstStyle/>
        <a:p>
          <a:endParaRPr lang="en-US"/>
        </a:p>
      </dgm:t>
    </dgm:pt>
    <dgm:pt modelId="{2570B550-86EA-43C8-A008-8DA85930AF89}" type="sibTrans" cxnId="{8B10A756-56DB-4702-9C48-E324D1017139}">
      <dgm:prSet/>
      <dgm:spPr/>
      <dgm:t>
        <a:bodyPr/>
        <a:lstStyle/>
        <a:p>
          <a:endParaRPr lang="en-US"/>
        </a:p>
      </dgm:t>
    </dgm:pt>
    <dgm:pt modelId="{381E9D75-5A5E-4CFC-B347-CB77950C76F6}" type="pres">
      <dgm:prSet presAssocID="{A8DC522E-8234-4A08-B7A6-D6C2B3D9C58C}" presName="compositeShape" presStyleCnt="0">
        <dgm:presLayoutVars>
          <dgm:chMax val="9"/>
          <dgm:dir/>
          <dgm:resizeHandles val="exact"/>
        </dgm:presLayoutVars>
      </dgm:prSet>
      <dgm:spPr/>
    </dgm:pt>
    <dgm:pt modelId="{17AD802B-DCFF-4F07-9548-2728ACACCE32}" type="pres">
      <dgm:prSet presAssocID="{A8DC522E-8234-4A08-B7A6-D6C2B3D9C58C}" presName="triangle1" presStyleLbl="node1" presStyleIdx="0" presStyleCnt="4">
        <dgm:presLayoutVars>
          <dgm:bulletEnabled val="1"/>
        </dgm:presLayoutVars>
      </dgm:prSet>
      <dgm:spPr/>
    </dgm:pt>
    <dgm:pt modelId="{611F6F98-499E-46C6-A537-44EA2E5793D2}" type="pres">
      <dgm:prSet presAssocID="{A8DC522E-8234-4A08-B7A6-D6C2B3D9C58C}" presName="triangle2" presStyleLbl="node1" presStyleIdx="1" presStyleCnt="4">
        <dgm:presLayoutVars>
          <dgm:bulletEnabled val="1"/>
        </dgm:presLayoutVars>
      </dgm:prSet>
      <dgm:spPr/>
    </dgm:pt>
    <dgm:pt modelId="{89635E88-6EBE-4821-A177-4AACAF670519}" type="pres">
      <dgm:prSet presAssocID="{A8DC522E-8234-4A08-B7A6-D6C2B3D9C58C}" presName="triangle3" presStyleLbl="node1" presStyleIdx="2" presStyleCnt="4">
        <dgm:presLayoutVars>
          <dgm:bulletEnabled val="1"/>
        </dgm:presLayoutVars>
      </dgm:prSet>
      <dgm:spPr/>
    </dgm:pt>
    <dgm:pt modelId="{232EB08E-6561-44D9-8F81-2262A927EAD8}" type="pres">
      <dgm:prSet presAssocID="{A8DC522E-8234-4A08-B7A6-D6C2B3D9C58C}" presName="triangle4" presStyleLbl="node1" presStyleIdx="3" presStyleCnt="4">
        <dgm:presLayoutVars>
          <dgm:bulletEnabled val="1"/>
        </dgm:presLayoutVars>
      </dgm:prSet>
      <dgm:spPr/>
    </dgm:pt>
  </dgm:ptLst>
  <dgm:cxnLst>
    <dgm:cxn modelId="{E1B14A00-077B-4EC8-BCCA-17389F56A578}" type="presOf" srcId="{A8DC522E-8234-4A08-B7A6-D6C2B3D9C58C}" destId="{381E9D75-5A5E-4CFC-B347-CB77950C76F6}" srcOrd="0" destOrd="0" presId="urn:microsoft.com/office/officeart/2005/8/layout/pyramid4"/>
    <dgm:cxn modelId="{D00EF20A-16FE-4D64-840D-B92A5B202C53}" srcId="{A8DC522E-8234-4A08-B7A6-D6C2B3D9C58C}" destId="{54BFD80A-6A97-4302-BE4E-8129356C216F}" srcOrd="0" destOrd="0" parTransId="{9C8F5F74-C016-4AA7-AD38-16749395F941}" sibTransId="{AEFBADBC-A1FB-4DCE-8CF6-C5CA240F1C2C}"/>
    <dgm:cxn modelId="{12C3C127-E5B3-42D8-A16D-B8D22868DE5E}" type="presOf" srcId="{CE8100DA-74F8-49FD-B5CC-E22BDB2C7317}" destId="{232EB08E-6561-44D9-8F81-2262A927EAD8}" srcOrd="0" destOrd="0" presId="urn:microsoft.com/office/officeart/2005/8/layout/pyramid4"/>
    <dgm:cxn modelId="{7A48312E-A822-4F6C-A5B0-95491BD07731}" type="presOf" srcId="{2199C71C-D007-4360-B07E-845B968C43B5}" destId="{611F6F98-499E-46C6-A537-44EA2E5793D2}" srcOrd="0" destOrd="0" presId="urn:microsoft.com/office/officeart/2005/8/layout/pyramid4"/>
    <dgm:cxn modelId="{415AAD5E-279D-4F9B-A599-4BF283066A49}" type="presOf" srcId="{54BFD80A-6A97-4302-BE4E-8129356C216F}" destId="{17AD802B-DCFF-4F07-9548-2728ACACCE32}" srcOrd="0" destOrd="0" presId="urn:microsoft.com/office/officeart/2005/8/layout/pyramid4"/>
    <dgm:cxn modelId="{8B10A756-56DB-4702-9C48-E324D1017139}" srcId="{A8DC522E-8234-4A08-B7A6-D6C2B3D9C58C}" destId="{CE8100DA-74F8-49FD-B5CC-E22BDB2C7317}" srcOrd="3" destOrd="0" parTransId="{51C73659-EEB6-4A7D-9AEE-79697229F8C7}" sibTransId="{2570B550-86EA-43C8-A008-8DA85930AF89}"/>
    <dgm:cxn modelId="{6EDE09A2-29DA-4343-953E-6C22A56D6497}" srcId="{A8DC522E-8234-4A08-B7A6-D6C2B3D9C58C}" destId="{2199C71C-D007-4360-B07E-845B968C43B5}" srcOrd="1" destOrd="0" parTransId="{65638CE2-4B8E-466F-B466-8698B7A0FD2F}" sibTransId="{158DED2D-E504-4B65-8EE2-48290C4C8C75}"/>
    <dgm:cxn modelId="{FEEE7BE6-7F49-4649-9DF5-89349F2CEF6B}" type="presOf" srcId="{543ECBA8-B814-4A5E-BB6E-B999BDF8A50E}" destId="{89635E88-6EBE-4821-A177-4AACAF670519}" srcOrd="0" destOrd="0" presId="urn:microsoft.com/office/officeart/2005/8/layout/pyramid4"/>
    <dgm:cxn modelId="{C4E775F3-4996-4DCD-885D-7EF47C879D6E}" srcId="{A8DC522E-8234-4A08-B7A6-D6C2B3D9C58C}" destId="{543ECBA8-B814-4A5E-BB6E-B999BDF8A50E}" srcOrd="2" destOrd="0" parTransId="{FDE054B5-BA3A-499A-B444-30D668BDD058}" sibTransId="{50AF5ACC-16C8-489E-A780-E41BFB2EE93C}"/>
    <dgm:cxn modelId="{2649C8EA-E148-44CF-BEAD-E50FE96F5707}" type="presParOf" srcId="{381E9D75-5A5E-4CFC-B347-CB77950C76F6}" destId="{17AD802B-DCFF-4F07-9548-2728ACACCE32}" srcOrd="0" destOrd="0" presId="urn:microsoft.com/office/officeart/2005/8/layout/pyramid4"/>
    <dgm:cxn modelId="{72D2A1A9-2A64-4A37-9CBC-3D0F2AA9773B}" type="presParOf" srcId="{381E9D75-5A5E-4CFC-B347-CB77950C76F6}" destId="{611F6F98-499E-46C6-A537-44EA2E5793D2}" srcOrd="1" destOrd="0" presId="urn:microsoft.com/office/officeart/2005/8/layout/pyramid4"/>
    <dgm:cxn modelId="{D846D261-4724-46F3-BBFA-2CD340436EB2}" type="presParOf" srcId="{381E9D75-5A5E-4CFC-B347-CB77950C76F6}" destId="{89635E88-6EBE-4821-A177-4AACAF670519}" srcOrd="2" destOrd="0" presId="urn:microsoft.com/office/officeart/2005/8/layout/pyramid4"/>
    <dgm:cxn modelId="{9616E31F-709C-4AF7-8409-4BA80B6EEF2E}" type="presParOf" srcId="{381E9D75-5A5E-4CFC-B347-CB77950C76F6}" destId="{232EB08E-6561-44D9-8F81-2262A927EAD8}"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DA813E-5336-4640-9807-815692EB6A26}"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DB8F0DF4-EEC0-4F4F-B16E-AC35B4D7E7E5}">
      <dgm:prSet phldrT="[Text]"/>
      <dgm:spPr/>
      <dgm:t>
        <a:bodyPr/>
        <a:lstStyle/>
        <a:p>
          <a:r>
            <a:rPr lang="en-IN" b="0" u="none" strike="noStrike" dirty="0">
              <a:effectLst/>
              <a:latin typeface="Times New Roman" panose="02020603050405020304" pitchFamily="18" charset="0"/>
              <a:ea typeface="Times New Roman" panose="02020603050405020304" pitchFamily="18" charset="0"/>
            </a:rPr>
            <a:t>Finest service </a:t>
          </a:r>
          <a:endParaRPr lang="en-US" dirty="0"/>
        </a:p>
      </dgm:t>
    </dgm:pt>
    <dgm:pt modelId="{D679B49D-5FF0-47C1-8253-7478053151C4}" type="parTrans" cxnId="{E49CD3CF-D984-4E65-92FB-3938B4DC5A72}">
      <dgm:prSet/>
      <dgm:spPr/>
      <dgm:t>
        <a:bodyPr/>
        <a:lstStyle/>
        <a:p>
          <a:endParaRPr lang="en-US"/>
        </a:p>
      </dgm:t>
    </dgm:pt>
    <dgm:pt modelId="{076535B0-A787-4733-9F57-59A9276630C0}" type="sibTrans" cxnId="{E49CD3CF-D984-4E65-92FB-3938B4DC5A72}">
      <dgm:prSet/>
      <dgm:spPr/>
      <dgm:t>
        <a:bodyPr/>
        <a:lstStyle/>
        <a:p>
          <a:endParaRPr lang="en-US"/>
        </a:p>
      </dgm:t>
    </dgm:pt>
    <dgm:pt modelId="{76677133-B454-4782-9FE7-86B9DE2AA44A}">
      <dgm:prSet/>
      <dgm:spPr/>
      <dgm:t>
        <a:bodyPr/>
        <a:lstStyle/>
        <a:p>
          <a:r>
            <a:rPr lang="en-IN" b="0" u="none" strike="noStrike" dirty="0">
              <a:effectLst/>
              <a:latin typeface="Times New Roman" panose="02020603050405020304" pitchFamily="18" charset="0"/>
              <a:ea typeface="Times New Roman" panose="02020603050405020304" pitchFamily="18" charset="0"/>
            </a:rPr>
            <a:t>Unique experiences</a:t>
          </a:r>
        </a:p>
      </dgm:t>
    </dgm:pt>
    <dgm:pt modelId="{D7A784E8-B906-483E-A2BB-7E5AA666605B}" type="parTrans" cxnId="{B408943C-ED01-4073-AACD-B8062F7731AF}">
      <dgm:prSet/>
      <dgm:spPr/>
      <dgm:t>
        <a:bodyPr/>
        <a:lstStyle/>
        <a:p>
          <a:endParaRPr lang="en-US"/>
        </a:p>
      </dgm:t>
    </dgm:pt>
    <dgm:pt modelId="{04A4630F-C7B4-4EEE-9B84-C7130B5DE2F9}" type="sibTrans" cxnId="{B408943C-ED01-4073-AACD-B8062F7731AF}">
      <dgm:prSet/>
      <dgm:spPr/>
      <dgm:t>
        <a:bodyPr/>
        <a:lstStyle/>
        <a:p>
          <a:endParaRPr lang="en-US"/>
        </a:p>
      </dgm:t>
    </dgm:pt>
    <dgm:pt modelId="{708CCC5A-B140-403A-80DC-4405BD1127FF}">
      <dgm:prSet/>
      <dgm:spPr/>
      <dgm:t>
        <a:bodyPr/>
        <a:lstStyle/>
        <a:p>
          <a:r>
            <a:rPr lang="en-IN" b="0" u="none" strike="noStrike" dirty="0">
              <a:effectLst/>
              <a:latin typeface="Times New Roman" panose="02020603050405020304" pitchFamily="18" charset="0"/>
              <a:ea typeface="Times New Roman" panose="02020603050405020304" pitchFamily="18" charset="0"/>
            </a:rPr>
            <a:t>Resolve guest's issues</a:t>
          </a:r>
        </a:p>
      </dgm:t>
    </dgm:pt>
    <dgm:pt modelId="{959F34E3-397C-4BE4-85CD-8B13C79BE5F8}" type="parTrans" cxnId="{4A482CCE-CCCA-40F8-A1E0-1E6D5B5A1A50}">
      <dgm:prSet/>
      <dgm:spPr/>
      <dgm:t>
        <a:bodyPr/>
        <a:lstStyle/>
        <a:p>
          <a:endParaRPr lang="en-US"/>
        </a:p>
      </dgm:t>
    </dgm:pt>
    <dgm:pt modelId="{F8514518-773C-43AD-891D-5C787DB0F3BA}" type="sibTrans" cxnId="{4A482CCE-CCCA-40F8-A1E0-1E6D5B5A1A50}">
      <dgm:prSet/>
      <dgm:spPr/>
      <dgm:t>
        <a:bodyPr/>
        <a:lstStyle/>
        <a:p>
          <a:endParaRPr lang="en-US"/>
        </a:p>
      </dgm:t>
    </dgm:pt>
    <dgm:pt modelId="{366A4965-0E70-4309-BBBF-CBD027A60099}">
      <dgm:prSet/>
      <dgm:spPr/>
      <dgm:t>
        <a:bodyPr/>
        <a:lstStyle/>
        <a:p>
          <a:r>
            <a:rPr lang="en-IN" b="0" u="none" strike="noStrike" dirty="0">
              <a:effectLst/>
              <a:latin typeface="Times New Roman" panose="02020603050405020304" pitchFamily="18" charset="0"/>
              <a:ea typeface="Times New Roman" panose="02020603050405020304" pitchFamily="18" charset="0"/>
            </a:rPr>
            <a:t>Customization  services </a:t>
          </a:r>
          <a:endParaRPr lang="en-US" dirty="0"/>
        </a:p>
      </dgm:t>
    </dgm:pt>
    <dgm:pt modelId="{0562D10B-C530-4B48-B408-FA89082FCF50}" type="parTrans" cxnId="{4776B155-A955-4533-89CB-C707F7BA3E2F}">
      <dgm:prSet/>
      <dgm:spPr/>
      <dgm:t>
        <a:bodyPr/>
        <a:lstStyle/>
        <a:p>
          <a:endParaRPr lang="en-US"/>
        </a:p>
      </dgm:t>
    </dgm:pt>
    <dgm:pt modelId="{D8AC3A07-8F27-4073-AC5B-1B2F1E6D4182}" type="sibTrans" cxnId="{4776B155-A955-4533-89CB-C707F7BA3E2F}">
      <dgm:prSet/>
      <dgm:spPr/>
      <dgm:t>
        <a:bodyPr/>
        <a:lstStyle/>
        <a:p>
          <a:endParaRPr lang="en-US"/>
        </a:p>
      </dgm:t>
    </dgm:pt>
    <dgm:pt modelId="{446F9640-B7C9-4667-ABF6-7AC27883C230}" type="pres">
      <dgm:prSet presAssocID="{2CDA813E-5336-4640-9807-815692EB6A26}" presName="linear" presStyleCnt="0">
        <dgm:presLayoutVars>
          <dgm:dir/>
          <dgm:animLvl val="lvl"/>
          <dgm:resizeHandles val="exact"/>
        </dgm:presLayoutVars>
      </dgm:prSet>
      <dgm:spPr/>
    </dgm:pt>
    <dgm:pt modelId="{C03735DF-F1A1-4972-984A-8F667846FDFA}" type="pres">
      <dgm:prSet presAssocID="{DB8F0DF4-EEC0-4F4F-B16E-AC35B4D7E7E5}" presName="parentLin" presStyleCnt="0"/>
      <dgm:spPr/>
    </dgm:pt>
    <dgm:pt modelId="{DA51FC39-7D73-44BD-8767-2EF98D316CCF}" type="pres">
      <dgm:prSet presAssocID="{DB8F0DF4-EEC0-4F4F-B16E-AC35B4D7E7E5}" presName="parentLeftMargin" presStyleLbl="node1" presStyleIdx="0" presStyleCnt="4"/>
      <dgm:spPr/>
    </dgm:pt>
    <dgm:pt modelId="{258D97E0-0F0A-4646-9CC5-D01FB29BE1E1}" type="pres">
      <dgm:prSet presAssocID="{DB8F0DF4-EEC0-4F4F-B16E-AC35B4D7E7E5}" presName="parentText" presStyleLbl="node1" presStyleIdx="0" presStyleCnt="4">
        <dgm:presLayoutVars>
          <dgm:chMax val="0"/>
          <dgm:bulletEnabled val="1"/>
        </dgm:presLayoutVars>
      </dgm:prSet>
      <dgm:spPr/>
    </dgm:pt>
    <dgm:pt modelId="{07EF39CF-281D-4085-8732-9380F72C321C}" type="pres">
      <dgm:prSet presAssocID="{DB8F0DF4-EEC0-4F4F-B16E-AC35B4D7E7E5}" presName="negativeSpace" presStyleCnt="0"/>
      <dgm:spPr/>
    </dgm:pt>
    <dgm:pt modelId="{E8FF92F5-553E-4D49-8A9A-5016845646E2}" type="pres">
      <dgm:prSet presAssocID="{DB8F0DF4-EEC0-4F4F-B16E-AC35B4D7E7E5}" presName="childText" presStyleLbl="conFgAcc1" presStyleIdx="0" presStyleCnt="4">
        <dgm:presLayoutVars>
          <dgm:bulletEnabled val="1"/>
        </dgm:presLayoutVars>
      </dgm:prSet>
      <dgm:spPr/>
    </dgm:pt>
    <dgm:pt modelId="{89479B3B-DA11-46FC-A89F-666E23202A83}" type="pres">
      <dgm:prSet presAssocID="{076535B0-A787-4733-9F57-59A9276630C0}" presName="spaceBetweenRectangles" presStyleCnt="0"/>
      <dgm:spPr/>
    </dgm:pt>
    <dgm:pt modelId="{FDE27E2C-FC88-46E7-9461-84C94F280A62}" type="pres">
      <dgm:prSet presAssocID="{76677133-B454-4782-9FE7-86B9DE2AA44A}" presName="parentLin" presStyleCnt="0"/>
      <dgm:spPr/>
    </dgm:pt>
    <dgm:pt modelId="{2FEE4977-F75E-4AB4-931E-56E9C6074948}" type="pres">
      <dgm:prSet presAssocID="{76677133-B454-4782-9FE7-86B9DE2AA44A}" presName="parentLeftMargin" presStyleLbl="node1" presStyleIdx="0" presStyleCnt="4"/>
      <dgm:spPr/>
    </dgm:pt>
    <dgm:pt modelId="{80947457-3017-4662-9A30-86D2AA2F9588}" type="pres">
      <dgm:prSet presAssocID="{76677133-B454-4782-9FE7-86B9DE2AA44A}" presName="parentText" presStyleLbl="node1" presStyleIdx="1" presStyleCnt="4">
        <dgm:presLayoutVars>
          <dgm:chMax val="0"/>
          <dgm:bulletEnabled val="1"/>
        </dgm:presLayoutVars>
      </dgm:prSet>
      <dgm:spPr/>
    </dgm:pt>
    <dgm:pt modelId="{102DAF06-ABFB-4326-9745-D5A39305274C}" type="pres">
      <dgm:prSet presAssocID="{76677133-B454-4782-9FE7-86B9DE2AA44A}" presName="negativeSpace" presStyleCnt="0"/>
      <dgm:spPr/>
    </dgm:pt>
    <dgm:pt modelId="{41942D79-7A46-4619-A348-FBA020D99C89}" type="pres">
      <dgm:prSet presAssocID="{76677133-B454-4782-9FE7-86B9DE2AA44A}" presName="childText" presStyleLbl="conFgAcc1" presStyleIdx="1" presStyleCnt="4">
        <dgm:presLayoutVars>
          <dgm:bulletEnabled val="1"/>
        </dgm:presLayoutVars>
      </dgm:prSet>
      <dgm:spPr/>
    </dgm:pt>
    <dgm:pt modelId="{C72B6644-D5D1-4A11-BE5F-A0B9BD0338F4}" type="pres">
      <dgm:prSet presAssocID="{04A4630F-C7B4-4EEE-9B84-C7130B5DE2F9}" presName="spaceBetweenRectangles" presStyleCnt="0"/>
      <dgm:spPr/>
    </dgm:pt>
    <dgm:pt modelId="{5A5DD41F-60EA-4BA0-B092-96E1FA08B550}" type="pres">
      <dgm:prSet presAssocID="{708CCC5A-B140-403A-80DC-4405BD1127FF}" presName="parentLin" presStyleCnt="0"/>
      <dgm:spPr/>
    </dgm:pt>
    <dgm:pt modelId="{2803C680-A97A-4CAD-B690-9D638576CF31}" type="pres">
      <dgm:prSet presAssocID="{708CCC5A-B140-403A-80DC-4405BD1127FF}" presName="parentLeftMargin" presStyleLbl="node1" presStyleIdx="1" presStyleCnt="4"/>
      <dgm:spPr/>
    </dgm:pt>
    <dgm:pt modelId="{A5E7351B-962E-427B-8C90-45F559175810}" type="pres">
      <dgm:prSet presAssocID="{708CCC5A-B140-403A-80DC-4405BD1127FF}" presName="parentText" presStyleLbl="node1" presStyleIdx="2" presStyleCnt="4">
        <dgm:presLayoutVars>
          <dgm:chMax val="0"/>
          <dgm:bulletEnabled val="1"/>
        </dgm:presLayoutVars>
      </dgm:prSet>
      <dgm:spPr/>
    </dgm:pt>
    <dgm:pt modelId="{F2ACE762-881B-402E-A041-81E40715C4D4}" type="pres">
      <dgm:prSet presAssocID="{708CCC5A-B140-403A-80DC-4405BD1127FF}" presName="negativeSpace" presStyleCnt="0"/>
      <dgm:spPr/>
    </dgm:pt>
    <dgm:pt modelId="{8E8600CA-9102-42F0-9698-8025DA30D127}" type="pres">
      <dgm:prSet presAssocID="{708CCC5A-B140-403A-80DC-4405BD1127FF}" presName="childText" presStyleLbl="conFgAcc1" presStyleIdx="2" presStyleCnt="4">
        <dgm:presLayoutVars>
          <dgm:bulletEnabled val="1"/>
        </dgm:presLayoutVars>
      </dgm:prSet>
      <dgm:spPr/>
    </dgm:pt>
    <dgm:pt modelId="{73D9B27F-119D-4B7B-97CB-C7EC94CE7D93}" type="pres">
      <dgm:prSet presAssocID="{F8514518-773C-43AD-891D-5C787DB0F3BA}" presName="spaceBetweenRectangles" presStyleCnt="0"/>
      <dgm:spPr/>
    </dgm:pt>
    <dgm:pt modelId="{D94386EB-77A4-4F52-B4BC-0061DB8B9EA4}" type="pres">
      <dgm:prSet presAssocID="{366A4965-0E70-4309-BBBF-CBD027A60099}" presName="parentLin" presStyleCnt="0"/>
      <dgm:spPr/>
    </dgm:pt>
    <dgm:pt modelId="{C47BF714-2BF9-4102-A7BE-D304BC4AE29A}" type="pres">
      <dgm:prSet presAssocID="{366A4965-0E70-4309-BBBF-CBD027A60099}" presName="parentLeftMargin" presStyleLbl="node1" presStyleIdx="2" presStyleCnt="4"/>
      <dgm:spPr/>
    </dgm:pt>
    <dgm:pt modelId="{F6B970E8-0CEE-413D-A8FD-836540CA3714}" type="pres">
      <dgm:prSet presAssocID="{366A4965-0E70-4309-BBBF-CBD027A60099}" presName="parentText" presStyleLbl="node1" presStyleIdx="3" presStyleCnt="4">
        <dgm:presLayoutVars>
          <dgm:chMax val="0"/>
          <dgm:bulletEnabled val="1"/>
        </dgm:presLayoutVars>
      </dgm:prSet>
      <dgm:spPr/>
    </dgm:pt>
    <dgm:pt modelId="{95C4C4A7-EEBB-42AE-A8B9-17F385692043}" type="pres">
      <dgm:prSet presAssocID="{366A4965-0E70-4309-BBBF-CBD027A60099}" presName="negativeSpace" presStyleCnt="0"/>
      <dgm:spPr/>
    </dgm:pt>
    <dgm:pt modelId="{0FC0A929-A7B9-4CBB-999D-9F49B4A26A0E}" type="pres">
      <dgm:prSet presAssocID="{366A4965-0E70-4309-BBBF-CBD027A60099}" presName="childText" presStyleLbl="conFgAcc1" presStyleIdx="3" presStyleCnt="4">
        <dgm:presLayoutVars>
          <dgm:bulletEnabled val="1"/>
        </dgm:presLayoutVars>
      </dgm:prSet>
      <dgm:spPr/>
    </dgm:pt>
  </dgm:ptLst>
  <dgm:cxnLst>
    <dgm:cxn modelId="{DAEB610C-7649-481D-8C88-4AE823DF493C}" type="presOf" srcId="{366A4965-0E70-4309-BBBF-CBD027A60099}" destId="{C47BF714-2BF9-4102-A7BE-D304BC4AE29A}" srcOrd="0" destOrd="0" presId="urn:microsoft.com/office/officeart/2005/8/layout/list1"/>
    <dgm:cxn modelId="{F32EBB3B-E6E3-4681-8ADE-1A96470442DD}" type="presOf" srcId="{DB8F0DF4-EEC0-4F4F-B16E-AC35B4D7E7E5}" destId="{258D97E0-0F0A-4646-9CC5-D01FB29BE1E1}" srcOrd="1" destOrd="0" presId="urn:microsoft.com/office/officeart/2005/8/layout/list1"/>
    <dgm:cxn modelId="{B408943C-ED01-4073-AACD-B8062F7731AF}" srcId="{2CDA813E-5336-4640-9807-815692EB6A26}" destId="{76677133-B454-4782-9FE7-86B9DE2AA44A}" srcOrd="1" destOrd="0" parTransId="{D7A784E8-B906-483E-A2BB-7E5AA666605B}" sibTransId="{04A4630F-C7B4-4EEE-9B84-C7130B5DE2F9}"/>
    <dgm:cxn modelId="{2E844E5F-94C2-4C14-B4A1-75A67C6556AD}" type="presOf" srcId="{76677133-B454-4782-9FE7-86B9DE2AA44A}" destId="{2FEE4977-F75E-4AB4-931E-56E9C6074948}" srcOrd="0" destOrd="0" presId="urn:microsoft.com/office/officeart/2005/8/layout/list1"/>
    <dgm:cxn modelId="{EE902C50-9182-4681-8BBF-BC23DAB358A9}" type="presOf" srcId="{708CCC5A-B140-403A-80DC-4405BD1127FF}" destId="{A5E7351B-962E-427B-8C90-45F559175810}" srcOrd="1" destOrd="0" presId="urn:microsoft.com/office/officeart/2005/8/layout/list1"/>
    <dgm:cxn modelId="{4776B155-A955-4533-89CB-C707F7BA3E2F}" srcId="{2CDA813E-5336-4640-9807-815692EB6A26}" destId="{366A4965-0E70-4309-BBBF-CBD027A60099}" srcOrd="3" destOrd="0" parTransId="{0562D10B-C530-4B48-B408-FA89082FCF50}" sibTransId="{D8AC3A07-8F27-4073-AC5B-1B2F1E6D4182}"/>
    <dgm:cxn modelId="{B3F750A0-D3EF-472C-8775-84BEF56E6237}" type="presOf" srcId="{DB8F0DF4-EEC0-4F4F-B16E-AC35B4D7E7E5}" destId="{DA51FC39-7D73-44BD-8767-2EF98D316CCF}" srcOrd="0" destOrd="0" presId="urn:microsoft.com/office/officeart/2005/8/layout/list1"/>
    <dgm:cxn modelId="{387702C1-291C-40E4-A628-E44FF3D177E3}" type="presOf" srcId="{708CCC5A-B140-403A-80DC-4405BD1127FF}" destId="{2803C680-A97A-4CAD-B690-9D638576CF31}" srcOrd="0" destOrd="0" presId="urn:microsoft.com/office/officeart/2005/8/layout/list1"/>
    <dgm:cxn modelId="{4A482CCE-CCCA-40F8-A1E0-1E6D5B5A1A50}" srcId="{2CDA813E-5336-4640-9807-815692EB6A26}" destId="{708CCC5A-B140-403A-80DC-4405BD1127FF}" srcOrd="2" destOrd="0" parTransId="{959F34E3-397C-4BE4-85CD-8B13C79BE5F8}" sibTransId="{F8514518-773C-43AD-891D-5C787DB0F3BA}"/>
    <dgm:cxn modelId="{E49CD3CF-D984-4E65-92FB-3938B4DC5A72}" srcId="{2CDA813E-5336-4640-9807-815692EB6A26}" destId="{DB8F0DF4-EEC0-4F4F-B16E-AC35B4D7E7E5}" srcOrd="0" destOrd="0" parTransId="{D679B49D-5FF0-47C1-8253-7478053151C4}" sibTransId="{076535B0-A787-4733-9F57-59A9276630C0}"/>
    <dgm:cxn modelId="{1BB732D9-BF0B-40E7-B7FF-24B6F3DB15D4}" type="presOf" srcId="{76677133-B454-4782-9FE7-86B9DE2AA44A}" destId="{80947457-3017-4662-9A30-86D2AA2F9588}" srcOrd="1" destOrd="0" presId="urn:microsoft.com/office/officeart/2005/8/layout/list1"/>
    <dgm:cxn modelId="{2EB901E2-2CFC-4B50-A1D9-B7809A6B4268}" type="presOf" srcId="{2CDA813E-5336-4640-9807-815692EB6A26}" destId="{446F9640-B7C9-4667-ABF6-7AC27883C230}" srcOrd="0" destOrd="0" presId="urn:microsoft.com/office/officeart/2005/8/layout/list1"/>
    <dgm:cxn modelId="{ABED08F4-02E9-449A-8375-AD601CA98179}" type="presOf" srcId="{366A4965-0E70-4309-BBBF-CBD027A60099}" destId="{F6B970E8-0CEE-413D-A8FD-836540CA3714}" srcOrd="1" destOrd="0" presId="urn:microsoft.com/office/officeart/2005/8/layout/list1"/>
    <dgm:cxn modelId="{86E7E92E-344E-4A34-8CD0-2349B97CBAE4}" type="presParOf" srcId="{446F9640-B7C9-4667-ABF6-7AC27883C230}" destId="{C03735DF-F1A1-4972-984A-8F667846FDFA}" srcOrd="0" destOrd="0" presId="urn:microsoft.com/office/officeart/2005/8/layout/list1"/>
    <dgm:cxn modelId="{3BD0A201-909C-4C3B-B0E8-DBD588F204B7}" type="presParOf" srcId="{C03735DF-F1A1-4972-984A-8F667846FDFA}" destId="{DA51FC39-7D73-44BD-8767-2EF98D316CCF}" srcOrd="0" destOrd="0" presId="urn:microsoft.com/office/officeart/2005/8/layout/list1"/>
    <dgm:cxn modelId="{90C9D4EA-E336-4D1E-B592-8333088A7F2A}" type="presParOf" srcId="{C03735DF-F1A1-4972-984A-8F667846FDFA}" destId="{258D97E0-0F0A-4646-9CC5-D01FB29BE1E1}" srcOrd="1" destOrd="0" presId="urn:microsoft.com/office/officeart/2005/8/layout/list1"/>
    <dgm:cxn modelId="{90A9C4D3-9F5C-44D1-81E4-ECC264AE14FC}" type="presParOf" srcId="{446F9640-B7C9-4667-ABF6-7AC27883C230}" destId="{07EF39CF-281D-4085-8732-9380F72C321C}" srcOrd="1" destOrd="0" presId="urn:microsoft.com/office/officeart/2005/8/layout/list1"/>
    <dgm:cxn modelId="{C2DEE79F-AD96-4BA4-A87D-9363970B27E9}" type="presParOf" srcId="{446F9640-B7C9-4667-ABF6-7AC27883C230}" destId="{E8FF92F5-553E-4D49-8A9A-5016845646E2}" srcOrd="2" destOrd="0" presId="urn:microsoft.com/office/officeart/2005/8/layout/list1"/>
    <dgm:cxn modelId="{1AF71F46-2BD6-4B6C-B04B-0B2B1C231424}" type="presParOf" srcId="{446F9640-B7C9-4667-ABF6-7AC27883C230}" destId="{89479B3B-DA11-46FC-A89F-666E23202A83}" srcOrd="3" destOrd="0" presId="urn:microsoft.com/office/officeart/2005/8/layout/list1"/>
    <dgm:cxn modelId="{C8C11643-C5CD-49F8-ACA8-52E8230351F1}" type="presParOf" srcId="{446F9640-B7C9-4667-ABF6-7AC27883C230}" destId="{FDE27E2C-FC88-46E7-9461-84C94F280A62}" srcOrd="4" destOrd="0" presId="urn:microsoft.com/office/officeart/2005/8/layout/list1"/>
    <dgm:cxn modelId="{BB377EE6-F948-445B-BEB5-82CE12664F17}" type="presParOf" srcId="{FDE27E2C-FC88-46E7-9461-84C94F280A62}" destId="{2FEE4977-F75E-4AB4-931E-56E9C6074948}" srcOrd="0" destOrd="0" presId="urn:microsoft.com/office/officeart/2005/8/layout/list1"/>
    <dgm:cxn modelId="{B7B13252-AADF-44BD-80F7-B986CC8FA7D6}" type="presParOf" srcId="{FDE27E2C-FC88-46E7-9461-84C94F280A62}" destId="{80947457-3017-4662-9A30-86D2AA2F9588}" srcOrd="1" destOrd="0" presId="urn:microsoft.com/office/officeart/2005/8/layout/list1"/>
    <dgm:cxn modelId="{1F8AFB7E-52B3-49E2-A666-DC36B010FC21}" type="presParOf" srcId="{446F9640-B7C9-4667-ABF6-7AC27883C230}" destId="{102DAF06-ABFB-4326-9745-D5A39305274C}" srcOrd="5" destOrd="0" presId="urn:microsoft.com/office/officeart/2005/8/layout/list1"/>
    <dgm:cxn modelId="{EA9D4EC4-DD76-4170-9973-BF27E5C5614F}" type="presParOf" srcId="{446F9640-B7C9-4667-ABF6-7AC27883C230}" destId="{41942D79-7A46-4619-A348-FBA020D99C89}" srcOrd="6" destOrd="0" presId="urn:microsoft.com/office/officeart/2005/8/layout/list1"/>
    <dgm:cxn modelId="{334A4829-2CBD-4BDE-8B08-E9495D4BD610}" type="presParOf" srcId="{446F9640-B7C9-4667-ABF6-7AC27883C230}" destId="{C72B6644-D5D1-4A11-BE5F-A0B9BD0338F4}" srcOrd="7" destOrd="0" presId="urn:microsoft.com/office/officeart/2005/8/layout/list1"/>
    <dgm:cxn modelId="{26A27457-7BAE-48D6-853B-75C23235545D}" type="presParOf" srcId="{446F9640-B7C9-4667-ABF6-7AC27883C230}" destId="{5A5DD41F-60EA-4BA0-B092-96E1FA08B550}" srcOrd="8" destOrd="0" presId="urn:microsoft.com/office/officeart/2005/8/layout/list1"/>
    <dgm:cxn modelId="{FD452530-EF2C-4D98-B265-58027908295E}" type="presParOf" srcId="{5A5DD41F-60EA-4BA0-B092-96E1FA08B550}" destId="{2803C680-A97A-4CAD-B690-9D638576CF31}" srcOrd="0" destOrd="0" presId="urn:microsoft.com/office/officeart/2005/8/layout/list1"/>
    <dgm:cxn modelId="{4DAC646A-A15F-4B8C-B473-EB7C87811DCF}" type="presParOf" srcId="{5A5DD41F-60EA-4BA0-B092-96E1FA08B550}" destId="{A5E7351B-962E-427B-8C90-45F559175810}" srcOrd="1" destOrd="0" presId="urn:microsoft.com/office/officeart/2005/8/layout/list1"/>
    <dgm:cxn modelId="{C57A55CD-E934-45C4-B2A7-90DF1CB9B9DE}" type="presParOf" srcId="{446F9640-B7C9-4667-ABF6-7AC27883C230}" destId="{F2ACE762-881B-402E-A041-81E40715C4D4}" srcOrd="9" destOrd="0" presId="urn:microsoft.com/office/officeart/2005/8/layout/list1"/>
    <dgm:cxn modelId="{726EB970-B6FE-44BF-A49A-7FD4EAAF8345}" type="presParOf" srcId="{446F9640-B7C9-4667-ABF6-7AC27883C230}" destId="{8E8600CA-9102-42F0-9698-8025DA30D127}" srcOrd="10" destOrd="0" presId="urn:microsoft.com/office/officeart/2005/8/layout/list1"/>
    <dgm:cxn modelId="{6C8088F0-CFBE-492B-B710-11B239F1FE62}" type="presParOf" srcId="{446F9640-B7C9-4667-ABF6-7AC27883C230}" destId="{73D9B27F-119D-4B7B-97CB-C7EC94CE7D93}" srcOrd="11" destOrd="0" presId="urn:microsoft.com/office/officeart/2005/8/layout/list1"/>
    <dgm:cxn modelId="{BE5077D5-09FA-430F-A9A5-A29E0DA793CA}" type="presParOf" srcId="{446F9640-B7C9-4667-ABF6-7AC27883C230}" destId="{D94386EB-77A4-4F52-B4BC-0061DB8B9EA4}" srcOrd="12" destOrd="0" presId="urn:microsoft.com/office/officeart/2005/8/layout/list1"/>
    <dgm:cxn modelId="{14FBBD51-B7D2-4ED4-8438-476A2FC7A821}" type="presParOf" srcId="{D94386EB-77A4-4F52-B4BC-0061DB8B9EA4}" destId="{C47BF714-2BF9-4102-A7BE-D304BC4AE29A}" srcOrd="0" destOrd="0" presId="urn:microsoft.com/office/officeart/2005/8/layout/list1"/>
    <dgm:cxn modelId="{CA92DB9E-F0C2-4D5A-82EA-DAE5EFC7C154}" type="presParOf" srcId="{D94386EB-77A4-4F52-B4BC-0061DB8B9EA4}" destId="{F6B970E8-0CEE-413D-A8FD-836540CA3714}" srcOrd="1" destOrd="0" presId="urn:microsoft.com/office/officeart/2005/8/layout/list1"/>
    <dgm:cxn modelId="{581A760D-9238-4A15-8BFD-7341245BCB2A}" type="presParOf" srcId="{446F9640-B7C9-4667-ABF6-7AC27883C230}" destId="{95C4C4A7-EEBB-42AE-A8B9-17F385692043}" srcOrd="13" destOrd="0" presId="urn:microsoft.com/office/officeart/2005/8/layout/list1"/>
    <dgm:cxn modelId="{3CC4CEA1-1153-4344-BDC6-923CF42DC889}" type="presParOf" srcId="{446F9640-B7C9-4667-ABF6-7AC27883C230}" destId="{0FC0A929-A7B9-4CBB-999D-9F49B4A26A0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4EA5FC-4161-47C6-9564-5857E9528596}" type="doc">
      <dgm:prSet loTypeId="urn:microsoft.com/office/officeart/2005/8/layout/pyramid2" loCatId="pyramid" qsTypeId="urn:microsoft.com/office/officeart/2005/8/quickstyle/simple1" qsCatId="simple" csTypeId="urn:microsoft.com/office/officeart/2005/8/colors/colorful5" csCatId="colorful" phldr="1"/>
      <dgm:spPr/>
    </dgm:pt>
    <dgm:pt modelId="{36058F18-4919-4C7C-8083-74E2F6ABEEA2}">
      <dgm:prSet phldrT="[Text]"/>
      <dgm:spPr/>
      <dgm:t>
        <a:bodyPr/>
        <a:lstStyle/>
        <a:p>
          <a:r>
            <a:rPr lang="en-IN" b="0" dirty="0">
              <a:effectLst/>
              <a:latin typeface="Times New Roman" panose="02020603050405020304" pitchFamily="18" charset="0"/>
              <a:ea typeface="Times New Roman" panose="02020603050405020304" pitchFamily="18" charset="0"/>
            </a:rPr>
            <a:t>Growth of hotel brands</a:t>
          </a:r>
          <a:endParaRPr lang="en-US" dirty="0"/>
        </a:p>
      </dgm:t>
    </dgm:pt>
    <dgm:pt modelId="{C2DE3BA2-5DE6-41E1-9DFB-ED63DC067836}" type="parTrans" cxnId="{CCF1B620-D318-4A7B-8EC3-D2E313D042D5}">
      <dgm:prSet/>
      <dgm:spPr/>
      <dgm:t>
        <a:bodyPr/>
        <a:lstStyle/>
        <a:p>
          <a:endParaRPr lang="en-US"/>
        </a:p>
      </dgm:t>
    </dgm:pt>
    <dgm:pt modelId="{EF6EB0AF-2DA4-4E7A-BA38-6B3B8A5D04F5}" type="sibTrans" cxnId="{CCF1B620-D318-4A7B-8EC3-D2E313D042D5}">
      <dgm:prSet/>
      <dgm:spPr/>
      <dgm:t>
        <a:bodyPr/>
        <a:lstStyle/>
        <a:p>
          <a:endParaRPr lang="en-US"/>
        </a:p>
      </dgm:t>
    </dgm:pt>
    <dgm:pt modelId="{E267E855-C6B2-429A-8005-A75407D913B3}">
      <dgm:prSet/>
      <dgm:spPr/>
      <dgm:t>
        <a:bodyPr/>
        <a:lstStyle/>
        <a:p>
          <a:r>
            <a:rPr lang="en-IN" b="0" u="none" strike="noStrike" dirty="0">
              <a:effectLst/>
              <a:latin typeface="Times New Roman" panose="02020603050405020304" pitchFamily="18" charset="0"/>
              <a:ea typeface="Times New Roman" panose="02020603050405020304" pitchFamily="18" charset="0"/>
            </a:rPr>
            <a:t>Relationships with guests </a:t>
          </a:r>
        </a:p>
      </dgm:t>
    </dgm:pt>
    <dgm:pt modelId="{60FFBAC9-82C5-438A-9678-52EB99385F0F}" type="parTrans" cxnId="{B5E4DD2A-16D6-42E9-B5AD-691A0A841BA3}">
      <dgm:prSet/>
      <dgm:spPr/>
      <dgm:t>
        <a:bodyPr/>
        <a:lstStyle/>
        <a:p>
          <a:endParaRPr lang="en-US"/>
        </a:p>
      </dgm:t>
    </dgm:pt>
    <dgm:pt modelId="{FDA7C799-BBE7-43BF-8653-F36644F594CE}" type="sibTrans" cxnId="{B5E4DD2A-16D6-42E9-B5AD-691A0A841BA3}">
      <dgm:prSet/>
      <dgm:spPr/>
      <dgm:t>
        <a:bodyPr/>
        <a:lstStyle/>
        <a:p>
          <a:endParaRPr lang="en-US"/>
        </a:p>
      </dgm:t>
    </dgm:pt>
    <dgm:pt modelId="{49BD3080-2BD7-4C3D-A432-E511E93B6F01}">
      <dgm:prSet/>
      <dgm:spPr/>
      <dgm:t>
        <a:bodyPr/>
        <a:lstStyle/>
        <a:p>
          <a:r>
            <a:rPr lang="en-IN" b="0" u="none" strike="noStrike" dirty="0">
              <a:effectLst/>
              <a:latin typeface="Times New Roman" panose="02020603050405020304" pitchFamily="18" charset="0"/>
              <a:ea typeface="Times New Roman" panose="02020603050405020304" pitchFamily="18" charset="0"/>
            </a:rPr>
            <a:t>Enjoyment in vacations </a:t>
          </a:r>
          <a:endParaRPr lang="en-US" dirty="0"/>
        </a:p>
      </dgm:t>
    </dgm:pt>
    <dgm:pt modelId="{C3DCA67F-7B15-47F9-8D14-309069908A01}" type="parTrans" cxnId="{6E187A9C-9655-4983-B557-DA379425960A}">
      <dgm:prSet/>
      <dgm:spPr/>
      <dgm:t>
        <a:bodyPr/>
        <a:lstStyle/>
        <a:p>
          <a:endParaRPr lang="en-US"/>
        </a:p>
      </dgm:t>
    </dgm:pt>
    <dgm:pt modelId="{E8326061-9568-43E4-90CC-FB633856BA6B}" type="sibTrans" cxnId="{6E187A9C-9655-4983-B557-DA379425960A}">
      <dgm:prSet/>
      <dgm:spPr/>
      <dgm:t>
        <a:bodyPr/>
        <a:lstStyle/>
        <a:p>
          <a:endParaRPr lang="en-US"/>
        </a:p>
      </dgm:t>
    </dgm:pt>
    <dgm:pt modelId="{6852EBC8-FDDF-48C7-85A0-A7D611FD056F}" type="pres">
      <dgm:prSet presAssocID="{2F4EA5FC-4161-47C6-9564-5857E9528596}" presName="compositeShape" presStyleCnt="0">
        <dgm:presLayoutVars>
          <dgm:dir/>
          <dgm:resizeHandles/>
        </dgm:presLayoutVars>
      </dgm:prSet>
      <dgm:spPr/>
    </dgm:pt>
    <dgm:pt modelId="{989ACF0F-2EF4-414D-A560-C1D2E36B75E3}" type="pres">
      <dgm:prSet presAssocID="{2F4EA5FC-4161-47C6-9564-5857E9528596}" presName="pyramid" presStyleLbl="node1" presStyleIdx="0" presStyleCnt="1"/>
      <dgm:spPr/>
    </dgm:pt>
    <dgm:pt modelId="{06A868AE-E4A9-477C-9BDF-C74D82A729A3}" type="pres">
      <dgm:prSet presAssocID="{2F4EA5FC-4161-47C6-9564-5857E9528596}" presName="theList" presStyleCnt="0"/>
      <dgm:spPr/>
    </dgm:pt>
    <dgm:pt modelId="{7AC5CE08-5629-414C-A6A6-483279BEF237}" type="pres">
      <dgm:prSet presAssocID="{36058F18-4919-4C7C-8083-74E2F6ABEEA2}" presName="aNode" presStyleLbl="fgAcc1" presStyleIdx="0" presStyleCnt="3">
        <dgm:presLayoutVars>
          <dgm:bulletEnabled val="1"/>
        </dgm:presLayoutVars>
      </dgm:prSet>
      <dgm:spPr/>
    </dgm:pt>
    <dgm:pt modelId="{E5AD74A4-CF08-4CE9-A941-B282ABE923AD}" type="pres">
      <dgm:prSet presAssocID="{36058F18-4919-4C7C-8083-74E2F6ABEEA2}" presName="aSpace" presStyleCnt="0"/>
      <dgm:spPr/>
    </dgm:pt>
    <dgm:pt modelId="{8DE80A1C-C85D-4264-BFFA-A8F4F2F77D9C}" type="pres">
      <dgm:prSet presAssocID="{E267E855-C6B2-429A-8005-A75407D913B3}" presName="aNode" presStyleLbl="fgAcc1" presStyleIdx="1" presStyleCnt="3">
        <dgm:presLayoutVars>
          <dgm:bulletEnabled val="1"/>
        </dgm:presLayoutVars>
      </dgm:prSet>
      <dgm:spPr/>
    </dgm:pt>
    <dgm:pt modelId="{A4B5A58A-AC68-49E0-86CA-0E4BEE83316C}" type="pres">
      <dgm:prSet presAssocID="{E267E855-C6B2-429A-8005-A75407D913B3}" presName="aSpace" presStyleCnt="0"/>
      <dgm:spPr/>
    </dgm:pt>
    <dgm:pt modelId="{B1B3CA19-AD97-4B3A-B8C6-A0970B2B4735}" type="pres">
      <dgm:prSet presAssocID="{49BD3080-2BD7-4C3D-A432-E511E93B6F01}" presName="aNode" presStyleLbl="fgAcc1" presStyleIdx="2" presStyleCnt="3">
        <dgm:presLayoutVars>
          <dgm:bulletEnabled val="1"/>
        </dgm:presLayoutVars>
      </dgm:prSet>
      <dgm:spPr/>
    </dgm:pt>
    <dgm:pt modelId="{26E8819A-12FA-417D-B42C-25641ADDE27E}" type="pres">
      <dgm:prSet presAssocID="{49BD3080-2BD7-4C3D-A432-E511E93B6F01}" presName="aSpace" presStyleCnt="0"/>
      <dgm:spPr/>
    </dgm:pt>
  </dgm:ptLst>
  <dgm:cxnLst>
    <dgm:cxn modelId="{CCF1B620-D318-4A7B-8EC3-D2E313D042D5}" srcId="{2F4EA5FC-4161-47C6-9564-5857E9528596}" destId="{36058F18-4919-4C7C-8083-74E2F6ABEEA2}" srcOrd="0" destOrd="0" parTransId="{C2DE3BA2-5DE6-41E1-9DFB-ED63DC067836}" sibTransId="{EF6EB0AF-2DA4-4E7A-BA38-6B3B8A5D04F5}"/>
    <dgm:cxn modelId="{B5E4DD2A-16D6-42E9-B5AD-691A0A841BA3}" srcId="{2F4EA5FC-4161-47C6-9564-5857E9528596}" destId="{E267E855-C6B2-429A-8005-A75407D913B3}" srcOrd="1" destOrd="0" parTransId="{60FFBAC9-82C5-438A-9678-52EB99385F0F}" sibTransId="{FDA7C799-BBE7-43BF-8653-F36644F594CE}"/>
    <dgm:cxn modelId="{4582DB8A-D7C8-4DFB-90DF-6C5F5F580F7D}" type="presOf" srcId="{2F4EA5FC-4161-47C6-9564-5857E9528596}" destId="{6852EBC8-FDDF-48C7-85A0-A7D611FD056F}" srcOrd="0" destOrd="0" presId="urn:microsoft.com/office/officeart/2005/8/layout/pyramid2"/>
    <dgm:cxn modelId="{6E187A9C-9655-4983-B557-DA379425960A}" srcId="{2F4EA5FC-4161-47C6-9564-5857E9528596}" destId="{49BD3080-2BD7-4C3D-A432-E511E93B6F01}" srcOrd="2" destOrd="0" parTransId="{C3DCA67F-7B15-47F9-8D14-309069908A01}" sibTransId="{E8326061-9568-43E4-90CC-FB633856BA6B}"/>
    <dgm:cxn modelId="{AE6D4DE7-3598-4B43-AE2E-34B36860CD0C}" type="presOf" srcId="{49BD3080-2BD7-4C3D-A432-E511E93B6F01}" destId="{B1B3CA19-AD97-4B3A-B8C6-A0970B2B4735}" srcOrd="0" destOrd="0" presId="urn:microsoft.com/office/officeart/2005/8/layout/pyramid2"/>
    <dgm:cxn modelId="{DEFDEDEA-6FD8-4C00-9EC2-08AEDE2F3762}" type="presOf" srcId="{E267E855-C6B2-429A-8005-A75407D913B3}" destId="{8DE80A1C-C85D-4264-BFFA-A8F4F2F77D9C}" srcOrd="0" destOrd="0" presId="urn:microsoft.com/office/officeart/2005/8/layout/pyramid2"/>
    <dgm:cxn modelId="{3C129BF6-106D-42C3-AA35-A8DBE08A90B5}" type="presOf" srcId="{36058F18-4919-4C7C-8083-74E2F6ABEEA2}" destId="{7AC5CE08-5629-414C-A6A6-483279BEF237}" srcOrd="0" destOrd="0" presId="urn:microsoft.com/office/officeart/2005/8/layout/pyramid2"/>
    <dgm:cxn modelId="{CF000B4D-A2B1-46AD-B37E-8CEC3C1A1E3C}" type="presParOf" srcId="{6852EBC8-FDDF-48C7-85A0-A7D611FD056F}" destId="{989ACF0F-2EF4-414D-A560-C1D2E36B75E3}" srcOrd="0" destOrd="0" presId="urn:microsoft.com/office/officeart/2005/8/layout/pyramid2"/>
    <dgm:cxn modelId="{F0F0BCD3-90AB-497D-BA65-D0E6699C794D}" type="presParOf" srcId="{6852EBC8-FDDF-48C7-85A0-A7D611FD056F}" destId="{06A868AE-E4A9-477C-9BDF-C74D82A729A3}" srcOrd="1" destOrd="0" presId="urn:microsoft.com/office/officeart/2005/8/layout/pyramid2"/>
    <dgm:cxn modelId="{15886C2A-8FC5-4CC4-93BC-65A032D01440}" type="presParOf" srcId="{06A868AE-E4A9-477C-9BDF-C74D82A729A3}" destId="{7AC5CE08-5629-414C-A6A6-483279BEF237}" srcOrd="0" destOrd="0" presId="urn:microsoft.com/office/officeart/2005/8/layout/pyramid2"/>
    <dgm:cxn modelId="{E9FB60DE-98BA-4A83-868D-9BA57B2662FA}" type="presParOf" srcId="{06A868AE-E4A9-477C-9BDF-C74D82A729A3}" destId="{E5AD74A4-CF08-4CE9-A941-B282ABE923AD}" srcOrd="1" destOrd="0" presId="urn:microsoft.com/office/officeart/2005/8/layout/pyramid2"/>
    <dgm:cxn modelId="{E0C4E2C8-DFFD-471B-A400-2C0E9922253B}" type="presParOf" srcId="{06A868AE-E4A9-477C-9BDF-C74D82A729A3}" destId="{8DE80A1C-C85D-4264-BFFA-A8F4F2F77D9C}" srcOrd="2" destOrd="0" presId="urn:microsoft.com/office/officeart/2005/8/layout/pyramid2"/>
    <dgm:cxn modelId="{20443C97-79C5-4471-8067-8169F007446D}" type="presParOf" srcId="{06A868AE-E4A9-477C-9BDF-C74D82A729A3}" destId="{A4B5A58A-AC68-49E0-86CA-0E4BEE83316C}" srcOrd="3" destOrd="0" presId="urn:microsoft.com/office/officeart/2005/8/layout/pyramid2"/>
    <dgm:cxn modelId="{ED833C15-3AD2-4B32-BC11-57899230A5D8}" type="presParOf" srcId="{06A868AE-E4A9-477C-9BDF-C74D82A729A3}" destId="{B1B3CA19-AD97-4B3A-B8C6-A0970B2B4735}" srcOrd="4" destOrd="0" presId="urn:microsoft.com/office/officeart/2005/8/layout/pyramid2"/>
    <dgm:cxn modelId="{0AA6F436-A52E-4E52-84EF-ABDFC5539A20}" type="presParOf" srcId="{06A868AE-E4A9-477C-9BDF-C74D82A729A3}" destId="{26E8819A-12FA-417D-B42C-25641ADDE27E}"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1B5E15-C7E7-46FC-B934-7B36D1801B69}"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B3888EE-FF80-43ED-BBE2-0FEFD4B38AD9}">
      <dgm:prSet phldrT="[Text]"/>
      <dgm:spPr/>
      <dgm:t>
        <a:bodyPr/>
        <a:lstStyle/>
        <a:p>
          <a:r>
            <a:rPr lang="en-IN" b="0" u="none" strike="noStrike" dirty="0">
              <a:effectLst/>
              <a:latin typeface="Times New Roman" panose="02020603050405020304" pitchFamily="18" charset="0"/>
              <a:ea typeface="Times New Roman" panose="02020603050405020304" pitchFamily="18" charset="0"/>
            </a:rPr>
            <a:t>Provides services </a:t>
          </a:r>
          <a:endParaRPr lang="en-US" dirty="0"/>
        </a:p>
      </dgm:t>
    </dgm:pt>
    <dgm:pt modelId="{F872B404-9A08-4D38-89FA-FA1A56DA6BD3}" type="parTrans" cxnId="{3ADF1984-1A9F-4345-BA82-AC0CC68603EB}">
      <dgm:prSet/>
      <dgm:spPr/>
      <dgm:t>
        <a:bodyPr/>
        <a:lstStyle/>
        <a:p>
          <a:endParaRPr lang="en-US"/>
        </a:p>
      </dgm:t>
    </dgm:pt>
    <dgm:pt modelId="{690FC14B-6D02-42B0-80A8-255F1F07BF03}" type="sibTrans" cxnId="{3ADF1984-1A9F-4345-BA82-AC0CC68603EB}">
      <dgm:prSet/>
      <dgm:spPr/>
      <dgm:t>
        <a:bodyPr/>
        <a:lstStyle/>
        <a:p>
          <a:endParaRPr lang="en-US"/>
        </a:p>
      </dgm:t>
    </dgm:pt>
    <dgm:pt modelId="{CFB5851D-94B4-4C41-8AB9-0A00152A1336}">
      <dgm:prSet/>
      <dgm:spPr/>
      <dgm:t>
        <a:bodyPr/>
        <a:lstStyle/>
        <a:p>
          <a:r>
            <a:rPr lang="en-IN" b="0" u="none" strike="noStrike" dirty="0">
              <a:effectLst/>
              <a:latin typeface="Times New Roman" panose="02020603050405020304" pitchFamily="18" charset="0"/>
              <a:ea typeface="Times New Roman" panose="02020603050405020304" pitchFamily="18" charset="0"/>
            </a:rPr>
            <a:t>Golden standard</a:t>
          </a:r>
        </a:p>
      </dgm:t>
    </dgm:pt>
    <dgm:pt modelId="{1B56732D-7F96-4F85-B18E-07A2F7C96121}" type="parTrans" cxnId="{F3A395BE-D770-425D-B124-1617CBA29342}">
      <dgm:prSet/>
      <dgm:spPr/>
      <dgm:t>
        <a:bodyPr/>
        <a:lstStyle/>
        <a:p>
          <a:endParaRPr lang="en-US"/>
        </a:p>
      </dgm:t>
    </dgm:pt>
    <dgm:pt modelId="{5A650636-5326-4ABB-9179-8A89816582A6}" type="sibTrans" cxnId="{F3A395BE-D770-425D-B124-1617CBA29342}">
      <dgm:prSet/>
      <dgm:spPr/>
      <dgm:t>
        <a:bodyPr/>
        <a:lstStyle/>
        <a:p>
          <a:endParaRPr lang="en-US"/>
        </a:p>
      </dgm:t>
    </dgm:pt>
    <dgm:pt modelId="{E560118F-5DDA-4E12-8026-B54445A00CB2}">
      <dgm:prSet/>
      <dgm:spPr/>
      <dgm:t>
        <a:bodyPr/>
        <a:lstStyle/>
        <a:p>
          <a:r>
            <a:rPr lang="en-IN" b="0" u="none" strike="noStrike" dirty="0">
              <a:effectLst/>
              <a:latin typeface="Times New Roman" panose="02020603050405020304" pitchFamily="18" charset="0"/>
              <a:ea typeface="Times New Roman" panose="02020603050405020304" pitchFamily="18" charset="0"/>
            </a:rPr>
            <a:t>quickly to resolve issues</a:t>
          </a:r>
        </a:p>
      </dgm:t>
    </dgm:pt>
    <dgm:pt modelId="{C3253879-9E53-4E3A-84F8-9DDCB667FEF8}" type="parTrans" cxnId="{DA9FAAED-9CC2-46AB-A3FA-DB650A1C5347}">
      <dgm:prSet/>
      <dgm:spPr/>
      <dgm:t>
        <a:bodyPr/>
        <a:lstStyle/>
        <a:p>
          <a:endParaRPr lang="en-US"/>
        </a:p>
      </dgm:t>
    </dgm:pt>
    <dgm:pt modelId="{8D71AF4B-96EE-4665-A351-D1E3DFC6FDF2}" type="sibTrans" cxnId="{DA9FAAED-9CC2-46AB-A3FA-DB650A1C5347}">
      <dgm:prSet/>
      <dgm:spPr/>
      <dgm:t>
        <a:bodyPr/>
        <a:lstStyle/>
        <a:p>
          <a:endParaRPr lang="en-US"/>
        </a:p>
      </dgm:t>
    </dgm:pt>
    <dgm:pt modelId="{64AAE982-B1BC-4E98-BAE7-A2DDACC7B63F}">
      <dgm:prSet/>
      <dgm:spPr/>
      <dgm:t>
        <a:bodyPr/>
        <a:lstStyle/>
        <a:p>
          <a:r>
            <a:rPr lang="en-IN" b="0" u="none" strike="noStrike" dirty="0">
              <a:effectLst/>
              <a:latin typeface="Times New Roman" panose="02020603050405020304" pitchFamily="18" charset="0"/>
              <a:ea typeface="Times New Roman" panose="02020603050405020304" pitchFamily="18" charset="0"/>
            </a:rPr>
            <a:t>Luxurious demands </a:t>
          </a:r>
          <a:endParaRPr lang="en-US" dirty="0"/>
        </a:p>
      </dgm:t>
    </dgm:pt>
    <dgm:pt modelId="{3751B37C-F2CC-4F30-B00E-8E20F2888282}" type="parTrans" cxnId="{66E4AD42-9E45-4627-A5F7-D8DB4641B1E2}">
      <dgm:prSet/>
      <dgm:spPr/>
      <dgm:t>
        <a:bodyPr/>
        <a:lstStyle/>
        <a:p>
          <a:endParaRPr lang="en-US"/>
        </a:p>
      </dgm:t>
    </dgm:pt>
    <dgm:pt modelId="{39558AF0-EE20-4502-976D-E38354B107B2}" type="sibTrans" cxnId="{66E4AD42-9E45-4627-A5F7-D8DB4641B1E2}">
      <dgm:prSet/>
      <dgm:spPr/>
      <dgm:t>
        <a:bodyPr/>
        <a:lstStyle/>
        <a:p>
          <a:endParaRPr lang="en-US"/>
        </a:p>
      </dgm:t>
    </dgm:pt>
    <dgm:pt modelId="{B9B70E2E-1ABF-4740-92F2-FD3B3EF10577}" type="pres">
      <dgm:prSet presAssocID="{641B5E15-C7E7-46FC-B934-7B36D1801B69}" presName="diagram" presStyleCnt="0">
        <dgm:presLayoutVars>
          <dgm:dir/>
          <dgm:resizeHandles val="exact"/>
        </dgm:presLayoutVars>
      </dgm:prSet>
      <dgm:spPr/>
    </dgm:pt>
    <dgm:pt modelId="{547A932D-39E7-4154-81AD-B6C801E59B8D}" type="pres">
      <dgm:prSet presAssocID="{4B3888EE-FF80-43ED-BBE2-0FEFD4B38AD9}" presName="node" presStyleLbl="node1" presStyleIdx="0" presStyleCnt="4">
        <dgm:presLayoutVars>
          <dgm:bulletEnabled val="1"/>
        </dgm:presLayoutVars>
      </dgm:prSet>
      <dgm:spPr/>
    </dgm:pt>
    <dgm:pt modelId="{807CCA84-3523-400B-A014-DEC78A76E352}" type="pres">
      <dgm:prSet presAssocID="{690FC14B-6D02-42B0-80A8-255F1F07BF03}" presName="sibTrans" presStyleCnt="0"/>
      <dgm:spPr/>
    </dgm:pt>
    <dgm:pt modelId="{AF927E51-6822-46DA-8C95-A373C55C0D14}" type="pres">
      <dgm:prSet presAssocID="{CFB5851D-94B4-4C41-8AB9-0A00152A1336}" presName="node" presStyleLbl="node1" presStyleIdx="1" presStyleCnt="4">
        <dgm:presLayoutVars>
          <dgm:bulletEnabled val="1"/>
        </dgm:presLayoutVars>
      </dgm:prSet>
      <dgm:spPr/>
    </dgm:pt>
    <dgm:pt modelId="{BC1255C0-3DB8-4C1C-8AF9-7C2E465135B0}" type="pres">
      <dgm:prSet presAssocID="{5A650636-5326-4ABB-9179-8A89816582A6}" presName="sibTrans" presStyleCnt="0"/>
      <dgm:spPr/>
    </dgm:pt>
    <dgm:pt modelId="{DD16F9C1-7C99-4AC9-A042-8823B3281D7D}" type="pres">
      <dgm:prSet presAssocID="{E560118F-5DDA-4E12-8026-B54445A00CB2}" presName="node" presStyleLbl="node1" presStyleIdx="2" presStyleCnt="4">
        <dgm:presLayoutVars>
          <dgm:bulletEnabled val="1"/>
        </dgm:presLayoutVars>
      </dgm:prSet>
      <dgm:spPr/>
    </dgm:pt>
    <dgm:pt modelId="{0F618E1C-6677-4AA7-A42D-832F1E123554}" type="pres">
      <dgm:prSet presAssocID="{8D71AF4B-96EE-4665-A351-D1E3DFC6FDF2}" presName="sibTrans" presStyleCnt="0"/>
      <dgm:spPr/>
    </dgm:pt>
    <dgm:pt modelId="{01DEB83D-A9D1-4B13-A4F3-090DC12143B2}" type="pres">
      <dgm:prSet presAssocID="{64AAE982-B1BC-4E98-BAE7-A2DDACC7B63F}" presName="node" presStyleLbl="node1" presStyleIdx="3" presStyleCnt="4">
        <dgm:presLayoutVars>
          <dgm:bulletEnabled val="1"/>
        </dgm:presLayoutVars>
      </dgm:prSet>
      <dgm:spPr/>
    </dgm:pt>
  </dgm:ptLst>
  <dgm:cxnLst>
    <dgm:cxn modelId="{6CD50207-DF39-434E-8DA6-99D975446394}" type="presOf" srcId="{641B5E15-C7E7-46FC-B934-7B36D1801B69}" destId="{B9B70E2E-1ABF-4740-92F2-FD3B3EF10577}" srcOrd="0" destOrd="0" presId="urn:microsoft.com/office/officeart/2005/8/layout/default"/>
    <dgm:cxn modelId="{66E4AD42-9E45-4627-A5F7-D8DB4641B1E2}" srcId="{641B5E15-C7E7-46FC-B934-7B36D1801B69}" destId="{64AAE982-B1BC-4E98-BAE7-A2DDACC7B63F}" srcOrd="3" destOrd="0" parTransId="{3751B37C-F2CC-4F30-B00E-8E20F2888282}" sibTransId="{39558AF0-EE20-4502-976D-E38354B107B2}"/>
    <dgm:cxn modelId="{3ADF1984-1A9F-4345-BA82-AC0CC68603EB}" srcId="{641B5E15-C7E7-46FC-B934-7B36D1801B69}" destId="{4B3888EE-FF80-43ED-BBE2-0FEFD4B38AD9}" srcOrd="0" destOrd="0" parTransId="{F872B404-9A08-4D38-89FA-FA1A56DA6BD3}" sibTransId="{690FC14B-6D02-42B0-80A8-255F1F07BF03}"/>
    <dgm:cxn modelId="{0FDFB396-AEF6-4981-9347-7B5E56C67E1C}" type="presOf" srcId="{4B3888EE-FF80-43ED-BBE2-0FEFD4B38AD9}" destId="{547A932D-39E7-4154-81AD-B6C801E59B8D}" srcOrd="0" destOrd="0" presId="urn:microsoft.com/office/officeart/2005/8/layout/default"/>
    <dgm:cxn modelId="{44C51DA1-8A30-46C3-93A1-1CB57A97E351}" type="presOf" srcId="{E560118F-5DDA-4E12-8026-B54445A00CB2}" destId="{DD16F9C1-7C99-4AC9-A042-8823B3281D7D}" srcOrd="0" destOrd="0" presId="urn:microsoft.com/office/officeart/2005/8/layout/default"/>
    <dgm:cxn modelId="{218808B9-5A05-48F3-8E8B-0433EEADE203}" type="presOf" srcId="{CFB5851D-94B4-4C41-8AB9-0A00152A1336}" destId="{AF927E51-6822-46DA-8C95-A373C55C0D14}" srcOrd="0" destOrd="0" presId="urn:microsoft.com/office/officeart/2005/8/layout/default"/>
    <dgm:cxn modelId="{F3A395BE-D770-425D-B124-1617CBA29342}" srcId="{641B5E15-C7E7-46FC-B934-7B36D1801B69}" destId="{CFB5851D-94B4-4C41-8AB9-0A00152A1336}" srcOrd="1" destOrd="0" parTransId="{1B56732D-7F96-4F85-B18E-07A2F7C96121}" sibTransId="{5A650636-5326-4ABB-9179-8A89816582A6}"/>
    <dgm:cxn modelId="{C25D8FC8-9421-4426-B7D5-3F034526B36E}" type="presOf" srcId="{64AAE982-B1BC-4E98-BAE7-A2DDACC7B63F}" destId="{01DEB83D-A9D1-4B13-A4F3-090DC12143B2}" srcOrd="0" destOrd="0" presId="urn:microsoft.com/office/officeart/2005/8/layout/default"/>
    <dgm:cxn modelId="{DA9FAAED-9CC2-46AB-A3FA-DB650A1C5347}" srcId="{641B5E15-C7E7-46FC-B934-7B36D1801B69}" destId="{E560118F-5DDA-4E12-8026-B54445A00CB2}" srcOrd="2" destOrd="0" parTransId="{C3253879-9E53-4E3A-84F8-9DDCB667FEF8}" sibTransId="{8D71AF4B-96EE-4665-A351-D1E3DFC6FDF2}"/>
    <dgm:cxn modelId="{EE104039-9FC3-4150-B7DB-26E19C3563DC}" type="presParOf" srcId="{B9B70E2E-1ABF-4740-92F2-FD3B3EF10577}" destId="{547A932D-39E7-4154-81AD-B6C801E59B8D}" srcOrd="0" destOrd="0" presId="urn:microsoft.com/office/officeart/2005/8/layout/default"/>
    <dgm:cxn modelId="{18556B68-9608-4952-B409-1ED4B5FCC11C}" type="presParOf" srcId="{B9B70E2E-1ABF-4740-92F2-FD3B3EF10577}" destId="{807CCA84-3523-400B-A014-DEC78A76E352}" srcOrd="1" destOrd="0" presId="urn:microsoft.com/office/officeart/2005/8/layout/default"/>
    <dgm:cxn modelId="{3D9237BE-47F0-4519-BD34-39217AB071B3}" type="presParOf" srcId="{B9B70E2E-1ABF-4740-92F2-FD3B3EF10577}" destId="{AF927E51-6822-46DA-8C95-A373C55C0D14}" srcOrd="2" destOrd="0" presId="urn:microsoft.com/office/officeart/2005/8/layout/default"/>
    <dgm:cxn modelId="{F28CE5BC-94B9-41F3-BD91-88B4F4FDBD68}" type="presParOf" srcId="{B9B70E2E-1ABF-4740-92F2-FD3B3EF10577}" destId="{BC1255C0-3DB8-4C1C-8AF9-7C2E465135B0}" srcOrd="3" destOrd="0" presId="urn:microsoft.com/office/officeart/2005/8/layout/default"/>
    <dgm:cxn modelId="{34475619-3E13-4664-B625-DC6083D23A27}" type="presParOf" srcId="{B9B70E2E-1ABF-4740-92F2-FD3B3EF10577}" destId="{DD16F9C1-7C99-4AC9-A042-8823B3281D7D}" srcOrd="4" destOrd="0" presId="urn:microsoft.com/office/officeart/2005/8/layout/default"/>
    <dgm:cxn modelId="{77A443BE-4115-4A0D-A402-88EEDC45FF8E}" type="presParOf" srcId="{B9B70E2E-1ABF-4740-92F2-FD3B3EF10577}" destId="{0F618E1C-6677-4AA7-A42D-832F1E123554}" srcOrd="5" destOrd="0" presId="urn:microsoft.com/office/officeart/2005/8/layout/default"/>
    <dgm:cxn modelId="{F38548A3-4177-4B13-BC5A-1D34C2D7969A}" type="presParOf" srcId="{B9B70E2E-1ABF-4740-92F2-FD3B3EF10577}" destId="{01DEB83D-A9D1-4B13-A4F3-090DC12143B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8F90CA-AFB6-439B-9CD1-9B1BAABF9A36}"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58B60442-C89E-4246-BA88-2F1B78164B15}">
      <dgm:prSet phldrT="[Text]"/>
      <dgm:spPr/>
      <dgm:t>
        <a:bodyPr/>
        <a:lstStyle/>
        <a:p>
          <a:r>
            <a:rPr lang="en-IN" b="0" u="none" strike="noStrike">
              <a:effectLst/>
              <a:latin typeface="Times New Roman" panose="02020603050405020304" pitchFamily="18" charset="0"/>
              <a:ea typeface="Times New Roman" panose="02020603050405020304" pitchFamily="18" charset="0"/>
            </a:rPr>
            <a:t>Improve the telecommunication </a:t>
          </a:r>
          <a:endParaRPr lang="en-US" dirty="0"/>
        </a:p>
      </dgm:t>
    </dgm:pt>
    <dgm:pt modelId="{53BD7E63-027B-4D5A-999F-DBD5AEEF8B00}" type="parTrans" cxnId="{2B879AFE-D793-4F33-A413-B6D8004532DE}">
      <dgm:prSet/>
      <dgm:spPr/>
      <dgm:t>
        <a:bodyPr/>
        <a:lstStyle/>
        <a:p>
          <a:endParaRPr lang="en-US"/>
        </a:p>
      </dgm:t>
    </dgm:pt>
    <dgm:pt modelId="{B5C24966-ACC2-4A76-A02A-F4E82A4DF5EF}" type="sibTrans" cxnId="{2B879AFE-D793-4F33-A413-B6D8004532DE}">
      <dgm:prSet/>
      <dgm:spPr/>
      <dgm:t>
        <a:bodyPr/>
        <a:lstStyle/>
        <a:p>
          <a:endParaRPr lang="en-US"/>
        </a:p>
      </dgm:t>
    </dgm:pt>
    <dgm:pt modelId="{0E239ADD-04AC-4A46-868F-DD7EC2F1D5DF}">
      <dgm:prSet/>
      <dgm:spPr/>
      <dgm:t>
        <a:bodyPr/>
        <a:lstStyle/>
        <a:p>
          <a:r>
            <a:rPr lang="en-IN" b="0" u="none" strike="noStrike">
              <a:effectLst/>
              <a:latin typeface="Times New Roman" panose="02020603050405020304" pitchFamily="18" charset="0"/>
              <a:ea typeface="Times New Roman" panose="02020603050405020304" pitchFamily="18" charset="0"/>
            </a:rPr>
            <a:t>customisation package </a:t>
          </a:r>
          <a:endParaRPr lang="en-IN" b="0" u="none" strike="noStrike" dirty="0">
            <a:effectLst/>
            <a:latin typeface="Times New Roman" panose="02020603050405020304" pitchFamily="18" charset="0"/>
            <a:ea typeface="Times New Roman" panose="02020603050405020304" pitchFamily="18" charset="0"/>
          </a:endParaRPr>
        </a:p>
      </dgm:t>
    </dgm:pt>
    <dgm:pt modelId="{8748B522-D1E0-4CC9-B891-F6656FFFC040}" type="parTrans" cxnId="{A070B25F-0DBB-4F69-AB21-AEAE19FBD41C}">
      <dgm:prSet/>
      <dgm:spPr/>
      <dgm:t>
        <a:bodyPr/>
        <a:lstStyle/>
        <a:p>
          <a:endParaRPr lang="en-US"/>
        </a:p>
      </dgm:t>
    </dgm:pt>
    <dgm:pt modelId="{1F19ED6E-B711-47FA-B5DC-31AF72868CB5}" type="sibTrans" cxnId="{A070B25F-0DBB-4F69-AB21-AEAE19FBD41C}">
      <dgm:prSet/>
      <dgm:spPr/>
      <dgm:t>
        <a:bodyPr/>
        <a:lstStyle/>
        <a:p>
          <a:endParaRPr lang="en-US"/>
        </a:p>
      </dgm:t>
    </dgm:pt>
    <dgm:pt modelId="{EB48E90C-2624-456A-86B5-1BD0A01960B0}">
      <dgm:prSet/>
      <dgm:spPr/>
      <dgm:t>
        <a:bodyPr/>
        <a:lstStyle/>
        <a:p>
          <a:r>
            <a:rPr lang="en-IN" b="0" u="none" strike="noStrike">
              <a:effectLst/>
              <a:latin typeface="Times New Roman" panose="02020603050405020304" pitchFamily="18" charset="0"/>
              <a:ea typeface="Times New Roman" panose="02020603050405020304" pitchFamily="18" charset="0"/>
            </a:rPr>
            <a:t>Technological innovation </a:t>
          </a:r>
          <a:endParaRPr lang="en-US"/>
        </a:p>
      </dgm:t>
    </dgm:pt>
    <dgm:pt modelId="{7DD7C13A-EBAC-44B0-A5CA-4337CD0F0FC2}" type="parTrans" cxnId="{52836006-EF74-4D95-8A94-4E3CCC5C13B5}">
      <dgm:prSet/>
      <dgm:spPr/>
      <dgm:t>
        <a:bodyPr/>
        <a:lstStyle/>
        <a:p>
          <a:endParaRPr lang="en-US"/>
        </a:p>
      </dgm:t>
    </dgm:pt>
    <dgm:pt modelId="{D53A67E2-B09C-4310-A4A9-50C6ADF131DA}" type="sibTrans" cxnId="{52836006-EF74-4D95-8A94-4E3CCC5C13B5}">
      <dgm:prSet/>
      <dgm:spPr/>
      <dgm:t>
        <a:bodyPr/>
        <a:lstStyle/>
        <a:p>
          <a:endParaRPr lang="en-US"/>
        </a:p>
      </dgm:t>
    </dgm:pt>
    <dgm:pt modelId="{386048BA-3F10-44C4-945F-9155A1CEE72D}" type="pres">
      <dgm:prSet presAssocID="{9D8F90CA-AFB6-439B-9CD1-9B1BAABF9A36}" presName="linear" presStyleCnt="0">
        <dgm:presLayoutVars>
          <dgm:dir/>
          <dgm:animLvl val="lvl"/>
          <dgm:resizeHandles val="exact"/>
        </dgm:presLayoutVars>
      </dgm:prSet>
      <dgm:spPr/>
    </dgm:pt>
    <dgm:pt modelId="{4045079D-13E3-4353-985F-529EE4ACFE98}" type="pres">
      <dgm:prSet presAssocID="{58B60442-C89E-4246-BA88-2F1B78164B15}" presName="parentLin" presStyleCnt="0"/>
      <dgm:spPr/>
    </dgm:pt>
    <dgm:pt modelId="{7AEAAFE7-C7DD-45D3-953C-7ACF57134D3B}" type="pres">
      <dgm:prSet presAssocID="{58B60442-C89E-4246-BA88-2F1B78164B15}" presName="parentLeftMargin" presStyleLbl="node1" presStyleIdx="0" presStyleCnt="3"/>
      <dgm:spPr/>
    </dgm:pt>
    <dgm:pt modelId="{CD459F86-FF3D-4310-860C-45D4F8B398C0}" type="pres">
      <dgm:prSet presAssocID="{58B60442-C89E-4246-BA88-2F1B78164B15}" presName="parentText" presStyleLbl="node1" presStyleIdx="0" presStyleCnt="3">
        <dgm:presLayoutVars>
          <dgm:chMax val="0"/>
          <dgm:bulletEnabled val="1"/>
        </dgm:presLayoutVars>
      </dgm:prSet>
      <dgm:spPr/>
    </dgm:pt>
    <dgm:pt modelId="{3D872C3F-4182-4ED5-8623-6F23114CDBB5}" type="pres">
      <dgm:prSet presAssocID="{58B60442-C89E-4246-BA88-2F1B78164B15}" presName="negativeSpace" presStyleCnt="0"/>
      <dgm:spPr/>
    </dgm:pt>
    <dgm:pt modelId="{44B7416A-2EC7-4ABD-AB0A-6DE65C5C4C22}" type="pres">
      <dgm:prSet presAssocID="{58B60442-C89E-4246-BA88-2F1B78164B15}" presName="childText" presStyleLbl="conFgAcc1" presStyleIdx="0" presStyleCnt="3">
        <dgm:presLayoutVars>
          <dgm:bulletEnabled val="1"/>
        </dgm:presLayoutVars>
      </dgm:prSet>
      <dgm:spPr/>
    </dgm:pt>
    <dgm:pt modelId="{830F2685-F4E1-4C82-B46E-04BB104BAAB4}" type="pres">
      <dgm:prSet presAssocID="{B5C24966-ACC2-4A76-A02A-F4E82A4DF5EF}" presName="spaceBetweenRectangles" presStyleCnt="0"/>
      <dgm:spPr/>
    </dgm:pt>
    <dgm:pt modelId="{3AD9088E-8D9E-4D86-A27D-A58A46922CB2}" type="pres">
      <dgm:prSet presAssocID="{0E239ADD-04AC-4A46-868F-DD7EC2F1D5DF}" presName="parentLin" presStyleCnt="0"/>
      <dgm:spPr/>
    </dgm:pt>
    <dgm:pt modelId="{58762FDC-D51F-4A8D-A0EA-ECD8CFB5B63F}" type="pres">
      <dgm:prSet presAssocID="{0E239ADD-04AC-4A46-868F-DD7EC2F1D5DF}" presName="parentLeftMargin" presStyleLbl="node1" presStyleIdx="0" presStyleCnt="3"/>
      <dgm:spPr/>
    </dgm:pt>
    <dgm:pt modelId="{0A62DF06-AEA1-4B14-B5D5-C56E478FF809}" type="pres">
      <dgm:prSet presAssocID="{0E239ADD-04AC-4A46-868F-DD7EC2F1D5DF}" presName="parentText" presStyleLbl="node1" presStyleIdx="1" presStyleCnt="3">
        <dgm:presLayoutVars>
          <dgm:chMax val="0"/>
          <dgm:bulletEnabled val="1"/>
        </dgm:presLayoutVars>
      </dgm:prSet>
      <dgm:spPr/>
    </dgm:pt>
    <dgm:pt modelId="{5AA05789-1249-48D0-AA62-7DDEF83208C2}" type="pres">
      <dgm:prSet presAssocID="{0E239ADD-04AC-4A46-868F-DD7EC2F1D5DF}" presName="negativeSpace" presStyleCnt="0"/>
      <dgm:spPr/>
    </dgm:pt>
    <dgm:pt modelId="{5C8495C3-9E09-4854-90FB-709E4878E9CF}" type="pres">
      <dgm:prSet presAssocID="{0E239ADD-04AC-4A46-868F-DD7EC2F1D5DF}" presName="childText" presStyleLbl="conFgAcc1" presStyleIdx="1" presStyleCnt="3">
        <dgm:presLayoutVars>
          <dgm:bulletEnabled val="1"/>
        </dgm:presLayoutVars>
      </dgm:prSet>
      <dgm:spPr/>
    </dgm:pt>
    <dgm:pt modelId="{5A79BF00-B9DC-4BF5-B355-1DE790DFB612}" type="pres">
      <dgm:prSet presAssocID="{1F19ED6E-B711-47FA-B5DC-31AF72868CB5}" presName="spaceBetweenRectangles" presStyleCnt="0"/>
      <dgm:spPr/>
    </dgm:pt>
    <dgm:pt modelId="{CF952B0A-981A-40A7-BE79-41FD1A16601A}" type="pres">
      <dgm:prSet presAssocID="{EB48E90C-2624-456A-86B5-1BD0A01960B0}" presName="parentLin" presStyleCnt="0"/>
      <dgm:spPr/>
    </dgm:pt>
    <dgm:pt modelId="{850B93F7-70C3-49F1-B312-F91874E0F293}" type="pres">
      <dgm:prSet presAssocID="{EB48E90C-2624-456A-86B5-1BD0A01960B0}" presName="parentLeftMargin" presStyleLbl="node1" presStyleIdx="1" presStyleCnt="3"/>
      <dgm:spPr/>
    </dgm:pt>
    <dgm:pt modelId="{DAAF6AC9-7B81-4E2E-B3B3-D43499EBE284}" type="pres">
      <dgm:prSet presAssocID="{EB48E90C-2624-456A-86B5-1BD0A01960B0}" presName="parentText" presStyleLbl="node1" presStyleIdx="2" presStyleCnt="3">
        <dgm:presLayoutVars>
          <dgm:chMax val="0"/>
          <dgm:bulletEnabled val="1"/>
        </dgm:presLayoutVars>
      </dgm:prSet>
      <dgm:spPr/>
    </dgm:pt>
    <dgm:pt modelId="{9DEA75CB-C142-4B13-8128-E9ADA1966F4E}" type="pres">
      <dgm:prSet presAssocID="{EB48E90C-2624-456A-86B5-1BD0A01960B0}" presName="negativeSpace" presStyleCnt="0"/>
      <dgm:spPr/>
    </dgm:pt>
    <dgm:pt modelId="{1CE081F2-5D8A-47CB-AA9F-53669954AC6F}" type="pres">
      <dgm:prSet presAssocID="{EB48E90C-2624-456A-86B5-1BD0A01960B0}" presName="childText" presStyleLbl="conFgAcc1" presStyleIdx="2" presStyleCnt="3">
        <dgm:presLayoutVars>
          <dgm:bulletEnabled val="1"/>
        </dgm:presLayoutVars>
      </dgm:prSet>
      <dgm:spPr/>
    </dgm:pt>
  </dgm:ptLst>
  <dgm:cxnLst>
    <dgm:cxn modelId="{52836006-EF74-4D95-8A94-4E3CCC5C13B5}" srcId="{9D8F90CA-AFB6-439B-9CD1-9B1BAABF9A36}" destId="{EB48E90C-2624-456A-86B5-1BD0A01960B0}" srcOrd="2" destOrd="0" parTransId="{7DD7C13A-EBAC-44B0-A5CA-4337CD0F0FC2}" sibTransId="{D53A67E2-B09C-4310-A4A9-50C6ADF131DA}"/>
    <dgm:cxn modelId="{8657C014-23B6-460B-81B4-95AF339F44DF}" type="presOf" srcId="{9D8F90CA-AFB6-439B-9CD1-9B1BAABF9A36}" destId="{386048BA-3F10-44C4-945F-9155A1CEE72D}" srcOrd="0" destOrd="0" presId="urn:microsoft.com/office/officeart/2005/8/layout/list1"/>
    <dgm:cxn modelId="{1A76C01F-1C30-4540-A247-BA4C5C5AE7B0}" type="presOf" srcId="{58B60442-C89E-4246-BA88-2F1B78164B15}" destId="{CD459F86-FF3D-4310-860C-45D4F8B398C0}" srcOrd="1" destOrd="0" presId="urn:microsoft.com/office/officeart/2005/8/layout/list1"/>
    <dgm:cxn modelId="{8E87882B-B8E6-4D7F-BFE6-8DCAD87ACB76}" type="presOf" srcId="{EB48E90C-2624-456A-86B5-1BD0A01960B0}" destId="{850B93F7-70C3-49F1-B312-F91874E0F293}" srcOrd="0" destOrd="0" presId="urn:microsoft.com/office/officeart/2005/8/layout/list1"/>
    <dgm:cxn modelId="{A070B25F-0DBB-4F69-AB21-AEAE19FBD41C}" srcId="{9D8F90CA-AFB6-439B-9CD1-9B1BAABF9A36}" destId="{0E239ADD-04AC-4A46-868F-DD7EC2F1D5DF}" srcOrd="1" destOrd="0" parTransId="{8748B522-D1E0-4CC9-B891-F6656FFFC040}" sibTransId="{1F19ED6E-B711-47FA-B5DC-31AF72868CB5}"/>
    <dgm:cxn modelId="{D4379E4E-801B-480B-ABC5-DD3B7FFF4D83}" type="presOf" srcId="{EB48E90C-2624-456A-86B5-1BD0A01960B0}" destId="{DAAF6AC9-7B81-4E2E-B3B3-D43499EBE284}" srcOrd="1" destOrd="0" presId="urn:microsoft.com/office/officeart/2005/8/layout/list1"/>
    <dgm:cxn modelId="{6EDC3895-F12E-4041-80E5-171E977399DB}" type="presOf" srcId="{58B60442-C89E-4246-BA88-2F1B78164B15}" destId="{7AEAAFE7-C7DD-45D3-953C-7ACF57134D3B}" srcOrd="0" destOrd="0" presId="urn:microsoft.com/office/officeart/2005/8/layout/list1"/>
    <dgm:cxn modelId="{AC1ECBC4-B829-4765-A088-29A43BD128F9}" type="presOf" srcId="{0E239ADD-04AC-4A46-868F-DD7EC2F1D5DF}" destId="{58762FDC-D51F-4A8D-A0EA-ECD8CFB5B63F}" srcOrd="0" destOrd="0" presId="urn:microsoft.com/office/officeart/2005/8/layout/list1"/>
    <dgm:cxn modelId="{0202B9DA-EFF8-4C15-9300-47B7EAD2CFCE}" type="presOf" srcId="{0E239ADD-04AC-4A46-868F-DD7EC2F1D5DF}" destId="{0A62DF06-AEA1-4B14-B5D5-C56E478FF809}" srcOrd="1" destOrd="0" presId="urn:microsoft.com/office/officeart/2005/8/layout/list1"/>
    <dgm:cxn modelId="{2B879AFE-D793-4F33-A413-B6D8004532DE}" srcId="{9D8F90CA-AFB6-439B-9CD1-9B1BAABF9A36}" destId="{58B60442-C89E-4246-BA88-2F1B78164B15}" srcOrd="0" destOrd="0" parTransId="{53BD7E63-027B-4D5A-999F-DBD5AEEF8B00}" sibTransId="{B5C24966-ACC2-4A76-A02A-F4E82A4DF5EF}"/>
    <dgm:cxn modelId="{57F6A6E5-F418-4583-BE2B-ADCBE9EE5510}" type="presParOf" srcId="{386048BA-3F10-44C4-945F-9155A1CEE72D}" destId="{4045079D-13E3-4353-985F-529EE4ACFE98}" srcOrd="0" destOrd="0" presId="urn:microsoft.com/office/officeart/2005/8/layout/list1"/>
    <dgm:cxn modelId="{B0834501-9581-4DB9-8270-EB0723A82AAA}" type="presParOf" srcId="{4045079D-13E3-4353-985F-529EE4ACFE98}" destId="{7AEAAFE7-C7DD-45D3-953C-7ACF57134D3B}" srcOrd="0" destOrd="0" presId="urn:microsoft.com/office/officeart/2005/8/layout/list1"/>
    <dgm:cxn modelId="{C9E90A7D-AAD0-45BB-AE1A-66D374E679C3}" type="presParOf" srcId="{4045079D-13E3-4353-985F-529EE4ACFE98}" destId="{CD459F86-FF3D-4310-860C-45D4F8B398C0}" srcOrd="1" destOrd="0" presId="urn:microsoft.com/office/officeart/2005/8/layout/list1"/>
    <dgm:cxn modelId="{20AE3234-EF86-4856-A67D-462429149AFC}" type="presParOf" srcId="{386048BA-3F10-44C4-945F-9155A1CEE72D}" destId="{3D872C3F-4182-4ED5-8623-6F23114CDBB5}" srcOrd="1" destOrd="0" presId="urn:microsoft.com/office/officeart/2005/8/layout/list1"/>
    <dgm:cxn modelId="{D649906B-EC6B-4181-86F7-9B9404530260}" type="presParOf" srcId="{386048BA-3F10-44C4-945F-9155A1CEE72D}" destId="{44B7416A-2EC7-4ABD-AB0A-6DE65C5C4C22}" srcOrd="2" destOrd="0" presId="urn:microsoft.com/office/officeart/2005/8/layout/list1"/>
    <dgm:cxn modelId="{175A3E94-F89D-455F-A4D5-0EA29AF1C5A0}" type="presParOf" srcId="{386048BA-3F10-44C4-945F-9155A1CEE72D}" destId="{830F2685-F4E1-4C82-B46E-04BB104BAAB4}" srcOrd="3" destOrd="0" presId="urn:microsoft.com/office/officeart/2005/8/layout/list1"/>
    <dgm:cxn modelId="{ED60F38B-74DB-42A9-91FC-366E11A10E7E}" type="presParOf" srcId="{386048BA-3F10-44C4-945F-9155A1CEE72D}" destId="{3AD9088E-8D9E-4D86-A27D-A58A46922CB2}" srcOrd="4" destOrd="0" presId="urn:microsoft.com/office/officeart/2005/8/layout/list1"/>
    <dgm:cxn modelId="{D5C8EA18-DC99-45EF-8949-7954EEF36F29}" type="presParOf" srcId="{3AD9088E-8D9E-4D86-A27D-A58A46922CB2}" destId="{58762FDC-D51F-4A8D-A0EA-ECD8CFB5B63F}" srcOrd="0" destOrd="0" presId="urn:microsoft.com/office/officeart/2005/8/layout/list1"/>
    <dgm:cxn modelId="{481D80FF-1A44-4989-B97D-CBE2D8E387B0}" type="presParOf" srcId="{3AD9088E-8D9E-4D86-A27D-A58A46922CB2}" destId="{0A62DF06-AEA1-4B14-B5D5-C56E478FF809}" srcOrd="1" destOrd="0" presId="urn:microsoft.com/office/officeart/2005/8/layout/list1"/>
    <dgm:cxn modelId="{43472346-3DDE-40DC-8F2E-1D802AC3958B}" type="presParOf" srcId="{386048BA-3F10-44C4-945F-9155A1CEE72D}" destId="{5AA05789-1249-48D0-AA62-7DDEF83208C2}" srcOrd="5" destOrd="0" presId="urn:microsoft.com/office/officeart/2005/8/layout/list1"/>
    <dgm:cxn modelId="{7F060194-8A2E-4C1F-A781-F9F2321AD711}" type="presParOf" srcId="{386048BA-3F10-44C4-945F-9155A1CEE72D}" destId="{5C8495C3-9E09-4854-90FB-709E4878E9CF}" srcOrd="6" destOrd="0" presId="urn:microsoft.com/office/officeart/2005/8/layout/list1"/>
    <dgm:cxn modelId="{92EAA1EA-E3AF-4B20-BFCC-67832CA8FE1F}" type="presParOf" srcId="{386048BA-3F10-44C4-945F-9155A1CEE72D}" destId="{5A79BF00-B9DC-4BF5-B355-1DE790DFB612}" srcOrd="7" destOrd="0" presId="urn:microsoft.com/office/officeart/2005/8/layout/list1"/>
    <dgm:cxn modelId="{FFCCB6F2-B7E7-4C3D-B3EA-3861B7FAF7CB}" type="presParOf" srcId="{386048BA-3F10-44C4-945F-9155A1CEE72D}" destId="{CF952B0A-981A-40A7-BE79-41FD1A16601A}" srcOrd="8" destOrd="0" presId="urn:microsoft.com/office/officeart/2005/8/layout/list1"/>
    <dgm:cxn modelId="{0DF88F04-12AE-437D-9941-EFEE0B3B7E2A}" type="presParOf" srcId="{CF952B0A-981A-40A7-BE79-41FD1A16601A}" destId="{850B93F7-70C3-49F1-B312-F91874E0F293}" srcOrd="0" destOrd="0" presId="urn:microsoft.com/office/officeart/2005/8/layout/list1"/>
    <dgm:cxn modelId="{0F9EE005-6ADD-4A41-AEF4-0E4F7D643CF1}" type="presParOf" srcId="{CF952B0A-981A-40A7-BE79-41FD1A16601A}" destId="{DAAF6AC9-7B81-4E2E-B3B3-D43499EBE284}" srcOrd="1" destOrd="0" presId="urn:microsoft.com/office/officeart/2005/8/layout/list1"/>
    <dgm:cxn modelId="{B75F2D3F-8170-46EB-A8FD-E8A42C8F4106}" type="presParOf" srcId="{386048BA-3F10-44C4-945F-9155A1CEE72D}" destId="{9DEA75CB-C142-4B13-8128-E9ADA1966F4E}" srcOrd="9" destOrd="0" presId="urn:microsoft.com/office/officeart/2005/8/layout/list1"/>
    <dgm:cxn modelId="{12B9050A-BE2C-4068-B4CA-06DB7BF4FA75}" type="presParOf" srcId="{386048BA-3F10-44C4-945F-9155A1CEE72D}" destId="{1CE081F2-5D8A-47CB-AA9F-53669954AC6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22060-7291-472E-A3E0-B5551ED3761E}">
      <dsp:nvSpPr>
        <dsp:cNvPr id="0" name=""/>
        <dsp:cNvSpPr/>
      </dsp:nvSpPr>
      <dsp:spPr>
        <a:xfrm>
          <a:off x="492" y="1013243"/>
          <a:ext cx="1922673" cy="115360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b="0" u="none" strike="noStrike" kern="1200" dirty="0">
              <a:effectLst/>
              <a:latin typeface="Times New Roman" panose="02020603050405020304" pitchFamily="18" charset="0"/>
              <a:ea typeface="Times New Roman" panose="02020603050405020304" pitchFamily="18" charset="0"/>
            </a:rPr>
            <a:t>Luxurious rich people </a:t>
          </a:r>
          <a:endParaRPr lang="en-US" sz="2700" kern="1200" dirty="0"/>
        </a:p>
      </dsp:txBody>
      <dsp:txXfrm>
        <a:off x="492" y="1013243"/>
        <a:ext cx="1922673" cy="1153604"/>
      </dsp:txXfrm>
    </dsp:sp>
    <dsp:sp modelId="{6A92FC7A-076B-4B77-B511-13C6694E14E3}">
      <dsp:nvSpPr>
        <dsp:cNvPr id="0" name=""/>
        <dsp:cNvSpPr/>
      </dsp:nvSpPr>
      <dsp:spPr>
        <a:xfrm>
          <a:off x="2115433" y="1013243"/>
          <a:ext cx="1922673" cy="1153604"/>
        </a:xfrm>
        <a:prstGeom prst="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b="0" u="none" strike="noStrike" kern="1200" dirty="0">
              <a:effectLst/>
              <a:latin typeface="Times New Roman" panose="02020603050405020304" pitchFamily="18" charset="0"/>
              <a:ea typeface="Times New Roman" panose="02020603050405020304" pitchFamily="18" charset="0"/>
            </a:rPr>
            <a:t>Middle-class people </a:t>
          </a:r>
        </a:p>
      </dsp:txBody>
      <dsp:txXfrm>
        <a:off x="2115433" y="1013243"/>
        <a:ext cx="1922673" cy="1153604"/>
      </dsp:txXfrm>
    </dsp:sp>
    <dsp:sp modelId="{74C11F6A-C801-43C1-8BCD-48DE01C469F8}">
      <dsp:nvSpPr>
        <dsp:cNvPr id="0" name=""/>
        <dsp:cNvSpPr/>
      </dsp:nvSpPr>
      <dsp:spPr>
        <a:xfrm>
          <a:off x="492" y="2359115"/>
          <a:ext cx="1922673" cy="1153604"/>
        </a:xfrm>
        <a:prstGeom prst="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b="0" u="none" strike="noStrike" kern="1200" dirty="0">
              <a:effectLst/>
              <a:latin typeface="Times New Roman" panose="02020603050405020304" pitchFamily="18" charset="0"/>
              <a:ea typeface="Times New Roman" panose="02020603050405020304" pitchFamily="18" charset="0"/>
            </a:rPr>
            <a:t>Business people</a:t>
          </a:r>
        </a:p>
      </dsp:txBody>
      <dsp:txXfrm>
        <a:off x="492" y="2359115"/>
        <a:ext cx="1922673" cy="1153604"/>
      </dsp:txXfrm>
    </dsp:sp>
    <dsp:sp modelId="{F1167515-7220-40C9-8B55-BDAAFB219C50}">
      <dsp:nvSpPr>
        <dsp:cNvPr id="0" name=""/>
        <dsp:cNvSpPr/>
      </dsp:nvSpPr>
      <dsp:spPr>
        <a:xfrm>
          <a:off x="2115433" y="2359115"/>
          <a:ext cx="1922673" cy="1153604"/>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IN" sz="2700" b="0" u="none" strike="noStrike" kern="1200" dirty="0">
              <a:effectLst/>
              <a:latin typeface="Times New Roman" panose="02020603050405020304" pitchFamily="18" charset="0"/>
              <a:ea typeface="Times New Roman" panose="02020603050405020304" pitchFamily="18" charset="0"/>
            </a:rPr>
            <a:t>Middle age tourist</a:t>
          </a:r>
          <a:endParaRPr lang="en-US" sz="2700" kern="1200" dirty="0"/>
        </a:p>
      </dsp:txBody>
      <dsp:txXfrm>
        <a:off x="2115433" y="2359115"/>
        <a:ext cx="1922673" cy="1153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F3204-34A0-4C99-A8E9-22A07DC86B40}">
      <dsp:nvSpPr>
        <dsp:cNvPr id="0" name=""/>
        <dsp:cNvSpPr/>
      </dsp:nvSpPr>
      <dsp:spPr>
        <a:xfrm>
          <a:off x="0" y="431481"/>
          <a:ext cx="4038600" cy="6300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536235-3F15-44C0-8B3A-DC70CD02A9CA}">
      <dsp:nvSpPr>
        <dsp:cNvPr id="0" name=""/>
        <dsp:cNvSpPr/>
      </dsp:nvSpPr>
      <dsp:spPr>
        <a:xfrm>
          <a:off x="201930" y="62481"/>
          <a:ext cx="2827020" cy="738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Golden standard services </a:t>
          </a:r>
          <a:endParaRPr lang="en-US" sz="2500" kern="1200" dirty="0"/>
        </a:p>
      </dsp:txBody>
      <dsp:txXfrm>
        <a:off x="237956" y="98507"/>
        <a:ext cx="2754968" cy="665948"/>
      </dsp:txXfrm>
    </dsp:sp>
    <dsp:sp modelId="{238385F4-56FF-453A-BF89-91BDA45A1028}">
      <dsp:nvSpPr>
        <dsp:cNvPr id="0" name=""/>
        <dsp:cNvSpPr/>
      </dsp:nvSpPr>
      <dsp:spPr>
        <a:xfrm>
          <a:off x="0" y="1565481"/>
          <a:ext cx="4038600" cy="630000"/>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sp>
    <dsp:sp modelId="{D4F6C59B-3929-4EFF-A2BF-1252FD1D8A29}">
      <dsp:nvSpPr>
        <dsp:cNvPr id="0" name=""/>
        <dsp:cNvSpPr/>
      </dsp:nvSpPr>
      <dsp:spPr>
        <a:xfrm>
          <a:off x="201930" y="1196481"/>
          <a:ext cx="2827020" cy="7380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Anticipatory services</a:t>
          </a:r>
        </a:p>
      </dsp:txBody>
      <dsp:txXfrm>
        <a:off x="237956" y="1232507"/>
        <a:ext cx="2754968" cy="665948"/>
      </dsp:txXfrm>
    </dsp:sp>
    <dsp:sp modelId="{4D6911E7-7053-4885-AC26-3DFD733E3CD3}">
      <dsp:nvSpPr>
        <dsp:cNvPr id="0" name=""/>
        <dsp:cNvSpPr/>
      </dsp:nvSpPr>
      <dsp:spPr>
        <a:xfrm>
          <a:off x="0" y="2699481"/>
          <a:ext cx="4038600" cy="630000"/>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sp>
    <dsp:sp modelId="{64D1A2A8-7140-438A-9695-F30BBDDD339A}">
      <dsp:nvSpPr>
        <dsp:cNvPr id="0" name=""/>
        <dsp:cNvSpPr/>
      </dsp:nvSpPr>
      <dsp:spPr>
        <a:xfrm>
          <a:off x="201930" y="2330481"/>
          <a:ext cx="2827020" cy="7380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Fulfil unexpressed needs</a:t>
          </a:r>
        </a:p>
      </dsp:txBody>
      <dsp:txXfrm>
        <a:off x="237956" y="2366507"/>
        <a:ext cx="2754968" cy="665948"/>
      </dsp:txXfrm>
    </dsp:sp>
    <dsp:sp modelId="{5B72C0AE-46E2-43B0-8443-FEDB1DBE1A2D}">
      <dsp:nvSpPr>
        <dsp:cNvPr id="0" name=""/>
        <dsp:cNvSpPr/>
      </dsp:nvSpPr>
      <dsp:spPr>
        <a:xfrm>
          <a:off x="0" y="3833481"/>
          <a:ext cx="4038600" cy="6300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D1A683F9-3D1D-4E52-9548-2BFFEF10E201}">
      <dsp:nvSpPr>
        <dsp:cNvPr id="0" name=""/>
        <dsp:cNvSpPr/>
      </dsp:nvSpPr>
      <dsp:spPr>
        <a:xfrm>
          <a:off x="201930" y="3464481"/>
          <a:ext cx="2827020" cy="738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Enlivens sense </a:t>
          </a:r>
          <a:endParaRPr lang="en-US" sz="2500" kern="1200" dirty="0"/>
        </a:p>
      </dsp:txBody>
      <dsp:txXfrm>
        <a:off x="237956" y="3500507"/>
        <a:ext cx="2754968" cy="665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D802B-DCFF-4F07-9548-2728ACACCE32}">
      <dsp:nvSpPr>
        <dsp:cNvPr id="0" name=""/>
        <dsp:cNvSpPr/>
      </dsp:nvSpPr>
      <dsp:spPr>
        <a:xfrm>
          <a:off x="1047750" y="258762"/>
          <a:ext cx="2095500" cy="2095500"/>
        </a:xfrm>
        <a:prstGeom prst="triangl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u="none" strike="noStrike" kern="1200" dirty="0">
              <a:effectLst/>
              <a:latin typeface="Times New Roman" panose="02020603050405020304" pitchFamily="18" charset="0"/>
              <a:ea typeface="Times New Roman" panose="02020603050405020304" pitchFamily="18" charset="0"/>
            </a:rPr>
            <a:t>Customers satisfaction</a:t>
          </a:r>
          <a:endParaRPr lang="en-US" sz="1400" kern="1200" dirty="0"/>
        </a:p>
      </dsp:txBody>
      <dsp:txXfrm>
        <a:off x="1571625" y="1306512"/>
        <a:ext cx="1047750" cy="1047750"/>
      </dsp:txXfrm>
    </dsp:sp>
    <dsp:sp modelId="{611F6F98-499E-46C6-A537-44EA2E5793D2}">
      <dsp:nvSpPr>
        <dsp:cNvPr id="0" name=""/>
        <dsp:cNvSpPr/>
      </dsp:nvSpPr>
      <dsp:spPr>
        <a:xfrm>
          <a:off x="0" y="2354262"/>
          <a:ext cx="2095500" cy="2095500"/>
        </a:xfrm>
        <a:prstGeom prst="triangl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u="none" strike="noStrike" kern="1200" dirty="0">
              <a:effectLst/>
              <a:latin typeface="Times New Roman" panose="02020603050405020304" pitchFamily="18" charset="0"/>
              <a:ea typeface="Times New Roman" panose="02020603050405020304" pitchFamily="18" charset="0"/>
            </a:rPr>
            <a:t>Happier environment</a:t>
          </a:r>
        </a:p>
      </dsp:txBody>
      <dsp:txXfrm>
        <a:off x="523875" y="3402012"/>
        <a:ext cx="1047750" cy="1047750"/>
      </dsp:txXfrm>
    </dsp:sp>
    <dsp:sp modelId="{89635E88-6EBE-4821-A177-4AACAF670519}">
      <dsp:nvSpPr>
        <dsp:cNvPr id="0" name=""/>
        <dsp:cNvSpPr/>
      </dsp:nvSpPr>
      <dsp:spPr>
        <a:xfrm rot="10800000">
          <a:off x="1047750" y="2354262"/>
          <a:ext cx="2095500" cy="2095500"/>
        </a:xfrm>
        <a:prstGeom prst="triangl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u="none" strike="noStrike" kern="1200" dirty="0">
              <a:effectLst/>
              <a:latin typeface="Times New Roman" panose="02020603050405020304" pitchFamily="18" charset="0"/>
              <a:ea typeface="Times New Roman" panose="02020603050405020304" pitchFamily="18" charset="0"/>
            </a:rPr>
            <a:t>Financial revenue</a:t>
          </a:r>
        </a:p>
      </dsp:txBody>
      <dsp:txXfrm rot="10800000">
        <a:off x="1571625" y="2354262"/>
        <a:ext cx="1047750" cy="1047750"/>
      </dsp:txXfrm>
    </dsp:sp>
    <dsp:sp modelId="{232EB08E-6561-44D9-8F81-2262A927EAD8}">
      <dsp:nvSpPr>
        <dsp:cNvPr id="0" name=""/>
        <dsp:cNvSpPr/>
      </dsp:nvSpPr>
      <dsp:spPr>
        <a:xfrm>
          <a:off x="2095500" y="2354262"/>
          <a:ext cx="2095500" cy="2095500"/>
        </a:xfrm>
        <a:prstGeom prst="triangl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u="none" strike="noStrike" kern="1200" dirty="0">
              <a:effectLst/>
              <a:latin typeface="Times New Roman" panose="02020603050405020304" pitchFamily="18" charset="0"/>
              <a:ea typeface="Times New Roman" panose="02020603050405020304" pitchFamily="18" charset="0"/>
            </a:rPr>
            <a:t>Quality services</a:t>
          </a:r>
          <a:endParaRPr lang="en-US" sz="1400" kern="1200" dirty="0"/>
        </a:p>
      </dsp:txBody>
      <dsp:txXfrm>
        <a:off x="2619375" y="3402012"/>
        <a:ext cx="1047750" cy="10477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F92F5-553E-4D49-8A9A-5016845646E2}">
      <dsp:nvSpPr>
        <dsp:cNvPr id="0" name=""/>
        <dsp:cNvSpPr/>
      </dsp:nvSpPr>
      <dsp:spPr>
        <a:xfrm>
          <a:off x="0" y="431481"/>
          <a:ext cx="4038600" cy="630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8D97E0-0F0A-4646-9CC5-D01FB29BE1E1}">
      <dsp:nvSpPr>
        <dsp:cNvPr id="0" name=""/>
        <dsp:cNvSpPr/>
      </dsp:nvSpPr>
      <dsp:spPr>
        <a:xfrm>
          <a:off x="201930" y="62481"/>
          <a:ext cx="2827020" cy="7380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Finest service </a:t>
          </a:r>
          <a:endParaRPr lang="en-US" sz="2500" kern="1200" dirty="0"/>
        </a:p>
      </dsp:txBody>
      <dsp:txXfrm>
        <a:off x="237956" y="98507"/>
        <a:ext cx="2754968" cy="665948"/>
      </dsp:txXfrm>
    </dsp:sp>
    <dsp:sp modelId="{41942D79-7A46-4619-A348-FBA020D99C89}">
      <dsp:nvSpPr>
        <dsp:cNvPr id="0" name=""/>
        <dsp:cNvSpPr/>
      </dsp:nvSpPr>
      <dsp:spPr>
        <a:xfrm>
          <a:off x="0" y="1565481"/>
          <a:ext cx="4038600" cy="630000"/>
        </a:xfrm>
        <a:prstGeom prst="rect">
          <a:avLst/>
        </a:prstGeom>
        <a:solidFill>
          <a:schemeClr val="lt1">
            <a:alpha val="90000"/>
            <a:hueOff val="0"/>
            <a:satOff val="0"/>
            <a:lumOff val="0"/>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dsp:style>
    </dsp:sp>
    <dsp:sp modelId="{80947457-3017-4662-9A30-86D2AA2F9588}">
      <dsp:nvSpPr>
        <dsp:cNvPr id="0" name=""/>
        <dsp:cNvSpPr/>
      </dsp:nvSpPr>
      <dsp:spPr>
        <a:xfrm>
          <a:off x="201930" y="1196481"/>
          <a:ext cx="2827020" cy="73800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Unique experiences</a:t>
          </a:r>
        </a:p>
      </dsp:txBody>
      <dsp:txXfrm>
        <a:off x="237956" y="1232507"/>
        <a:ext cx="2754968" cy="665948"/>
      </dsp:txXfrm>
    </dsp:sp>
    <dsp:sp modelId="{8E8600CA-9102-42F0-9698-8025DA30D127}">
      <dsp:nvSpPr>
        <dsp:cNvPr id="0" name=""/>
        <dsp:cNvSpPr/>
      </dsp:nvSpPr>
      <dsp:spPr>
        <a:xfrm>
          <a:off x="0" y="2699481"/>
          <a:ext cx="4038600" cy="630000"/>
        </a:xfrm>
        <a:prstGeom prst="rect">
          <a:avLst/>
        </a:prstGeom>
        <a:solidFill>
          <a:schemeClr val="lt1">
            <a:alpha val="90000"/>
            <a:hueOff val="0"/>
            <a:satOff val="0"/>
            <a:lumOff val="0"/>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dsp:style>
    </dsp:sp>
    <dsp:sp modelId="{A5E7351B-962E-427B-8C90-45F559175810}">
      <dsp:nvSpPr>
        <dsp:cNvPr id="0" name=""/>
        <dsp:cNvSpPr/>
      </dsp:nvSpPr>
      <dsp:spPr>
        <a:xfrm>
          <a:off x="201930" y="2330481"/>
          <a:ext cx="2827020" cy="73800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Resolve guest's issues</a:t>
          </a:r>
        </a:p>
      </dsp:txBody>
      <dsp:txXfrm>
        <a:off x="237956" y="2366507"/>
        <a:ext cx="2754968" cy="665948"/>
      </dsp:txXfrm>
    </dsp:sp>
    <dsp:sp modelId="{0FC0A929-A7B9-4CBB-999D-9F49B4A26A0E}">
      <dsp:nvSpPr>
        <dsp:cNvPr id="0" name=""/>
        <dsp:cNvSpPr/>
      </dsp:nvSpPr>
      <dsp:spPr>
        <a:xfrm>
          <a:off x="0" y="3833481"/>
          <a:ext cx="4038600" cy="6300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F6B970E8-0CEE-413D-A8FD-836540CA3714}">
      <dsp:nvSpPr>
        <dsp:cNvPr id="0" name=""/>
        <dsp:cNvSpPr/>
      </dsp:nvSpPr>
      <dsp:spPr>
        <a:xfrm>
          <a:off x="201930" y="3464481"/>
          <a:ext cx="2827020" cy="7380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11250">
            <a:lnSpc>
              <a:spcPct val="90000"/>
            </a:lnSpc>
            <a:spcBef>
              <a:spcPct val="0"/>
            </a:spcBef>
            <a:spcAft>
              <a:spcPct val="35000"/>
            </a:spcAft>
            <a:buNone/>
          </a:pPr>
          <a:r>
            <a:rPr lang="en-IN" sz="2500" b="0" u="none" strike="noStrike" kern="1200" dirty="0">
              <a:effectLst/>
              <a:latin typeface="Times New Roman" panose="02020603050405020304" pitchFamily="18" charset="0"/>
              <a:ea typeface="Times New Roman" panose="02020603050405020304" pitchFamily="18" charset="0"/>
            </a:rPr>
            <a:t>Customization  services </a:t>
          </a:r>
          <a:endParaRPr lang="en-US" sz="2500" kern="1200" dirty="0"/>
        </a:p>
      </dsp:txBody>
      <dsp:txXfrm>
        <a:off x="237956" y="3500507"/>
        <a:ext cx="2754968" cy="665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ACF0F-2EF4-414D-A560-C1D2E36B75E3}">
      <dsp:nvSpPr>
        <dsp:cNvPr id="0" name=""/>
        <dsp:cNvSpPr/>
      </dsp:nvSpPr>
      <dsp:spPr>
        <a:xfrm>
          <a:off x="0" y="0"/>
          <a:ext cx="3511826" cy="4525963"/>
        </a:xfrm>
        <a:prstGeom prst="triangl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5CE08-5629-414C-A6A6-483279BEF237}">
      <dsp:nvSpPr>
        <dsp:cNvPr id="0" name=""/>
        <dsp:cNvSpPr/>
      </dsp:nvSpPr>
      <dsp:spPr>
        <a:xfrm>
          <a:off x="1755913" y="455027"/>
          <a:ext cx="2282686" cy="1071380"/>
        </a:xfrm>
        <a:prstGeom prst="round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b="0" kern="1200" dirty="0">
              <a:effectLst/>
              <a:latin typeface="Times New Roman" panose="02020603050405020304" pitchFamily="18" charset="0"/>
              <a:ea typeface="Times New Roman" panose="02020603050405020304" pitchFamily="18" charset="0"/>
            </a:rPr>
            <a:t>Growth of hotel brands</a:t>
          </a:r>
          <a:endParaRPr lang="en-US" sz="2800" kern="1200" dirty="0"/>
        </a:p>
      </dsp:txBody>
      <dsp:txXfrm>
        <a:off x="1808213" y="507327"/>
        <a:ext cx="2178086" cy="966780"/>
      </dsp:txXfrm>
    </dsp:sp>
    <dsp:sp modelId="{8DE80A1C-C85D-4264-BFFA-A8F4F2F77D9C}">
      <dsp:nvSpPr>
        <dsp:cNvPr id="0" name=""/>
        <dsp:cNvSpPr/>
      </dsp:nvSpPr>
      <dsp:spPr>
        <a:xfrm>
          <a:off x="1755913" y="1660330"/>
          <a:ext cx="2282686" cy="1071380"/>
        </a:xfrm>
        <a:prstGeom prst="round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b="0" u="none" strike="noStrike" kern="1200" dirty="0">
              <a:effectLst/>
              <a:latin typeface="Times New Roman" panose="02020603050405020304" pitchFamily="18" charset="0"/>
              <a:ea typeface="Times New Roman" panose="02020603050405020304" pitchFamily="18" charset="0"/>
            </a:rPr>
            <a:t>Relationships with guests </a:t>
          </a:r>
        </a:p>
      </dsp:txBody>
      <dsp:txXfrm>
        <a:off x="1808213" y="1712630"/>
        <a:ext cx="2178086" cy="966780"/>
      </dsp:txXfrm>
    </dsp:sp>
    <dsp:sp modelId="{B1B3CA19-AD97-4B3A-B8C6-A0970B2B4735}">
      <dsp:nvSpPr>
        <dsp:cNvPr id="0" name=""/>
        <dsp:cNvSpPr/>
      </dsp:nvSpPr>
      <dsp:spPr>
        <a:xfrm>
          <a:off x="1755913" y="2865632"/>
          <a:ext cx="2282686" cy="1071380"/>
        </a:xfrm>
        <a:prstGeom prst="round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b="0" u="none" strike="noStrike" kern="1200" dirty="0">
              <a:effectLst/>
              <a:latin typeface="Times New Roman" panose="02020603050405020304" pitchFamily="18" charset="0"/>
              <a:ea typeface="Times New Roman" panose="02020603050405020304" pitchFamily="18" charset="0"/>
            </a:rPr>
            <a:t>Enjoyment in vacations </a:t>
          </a:r>
          <a:endParaRPr lang="en-US" sz="2800" kern="1200" dirty="0"/>
        </a:p>
      </dsp:txBody>
      <dsp:txXfrm>
        <a:off x="1808213" y="2917932"/>
        <a:ext cx="2178086" cy="9667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932D-39E7-4154-81AD-B6C801E59B8D}">
      <dsp:nvSpPr>
        <dsp:cNvPr id="0" name=""/>
        <dsp:cNvSpPr/>
      </dsp:nvSpPr>
      <dsp:spPr>
        <a:xfrm>
          <a:off x="492" y="1013243"/>
          <a:ext cx="1922673" cy="115360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0" u="none" strike="noStrike" kern="1200" dirty="0">
              <a:effectLst/>
              <a:latin typeface="Times New Roman" panose="02020603050405020304" pitchFamily="18" charset="0"/>
              <a:ea typeface="Times New Roman" panose="02020603050405020304" pitchFamily="18" charset="0"/>
            </a:rPr>
            <a:t>Provides services </a:t>
          </a:r>
          <a:endParaRPr lang="en-US" sz="2400" kern="1200" dirty="0"/>
        </a:p>
      </dsp:txBody>
      <dsp:txXfrm>
        <a:off x="492" y="1013243"/>
        <a:ext cx="1922673" cy="1153604"/>
      </dsp:txXfrm>
    </dsp:sp>
    <dsp:sp modelId="{AF927E51-6822-46DA-8C95-A373C55C0D14}">
      <dsp:nvSpPr>
        <dsp:cNvPr id="0" name=""/>
        <dsp:cNvSpPr/>
      </dsp:nvSpPr>
      <dsp:spPr>
        <a:xfrm>
          <a:off x="2115433" y="1013243"/>
          <a:ext cx="1922673" cy="1153604"/>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0" u="none" strike="noStrike" kern="1200" dirty="0">
              <a:effectLst/>
              <a:latin typeface="Times New Roman" panose="02020603050405020304" pitchFamily="18" charset="0"/>
              <a:ea typeface="Times New Roman" panose="02020603050405020304" pitchFamily="18" charset="0"/>
            </a:rPr>
            <a:t>Golden standard</a:t>
          </a:r>
        </a:p>
      </dsp:txBody>
      <dsp:txXfrm>
        <a:off x="2115433" y="1013243"/>
        <a:ext cx="1922673" cy="1153604"/>
      </dsp:txXfrm>
    </dsp:sp>
    <dsp:sp modelId="{DD16F9C1-7C99-4AC9-A042-8823B3281D7D}">
      <dsp:nvSpPr>
        <dsp:cNvPr id="0" name=""/>
        <dsp:cNvSpPr/>
      </dsp:nvSpPr>
      <dsp:spPr>
        <a:xfrm>
          <a:off x="492" y="2359115"/>
          <a:ext cx="1922673" cy="1153604"/>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0" u="none" strike="noStrike" kern="1200" dirty="0">
              <a:effectLst/>
              <a:latin typeface="Times New Roman" panose="02020603050405020304" pitchFamily="18" charset="0"/>
              <a:ea typeface="Times New Roman" panose="02020603050405020304" pitchFamily="18" charset="0"/>
            </a:rPr>
            <a:t>quickly to resolve issues</a:t>
          </a:r>
        </a:p>
      </dsp:txBody>
      <dsp:txXfrm>
        <a:off x="492" y="2359115"/>
        <a:ext cx="1922673" cy="1153604"/>
      </dsp:txXfrm>
    </dsp:sp>
    <dsp:sp modelId="{01DEB83D-A9D1-4B13-A4F3-090DC12143B2}">
      <dsp:nvSpPr>
        <dsp:cNvPr id="0" name=""/>
        <dsp:cNvSpPr/>
      </dsp:nvSpPr>
      <dsp:spPr>
        <a:xfrm>
          <a:off x="2115433" y="2359115"/>
          <a:ext cx="1922673" cy="1153604"/>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0" u="none" strike="noStrike" kern="1200" dirty="0">
              <a:effectLst/>
              <a:latin typeface="Times New Roman" panose="02020603050405020304" pitchFamily="18" charset="0"/>
              <a:ea typeface="Times New Roman" panose="02020603050405020304" pitchFamily="18" charset="0"/>
            </a:rPr>
            <a:t>Luxurious demands </a:t>
          </a:r>
          <a:endParaRPr lang="en-US" sz="2400" kern="1200" dirty="0"/>
        </a:p>
      </dsp:txBody>
      <dsp:txXfrm>
        <a:off x="2115433" y="2359115"/>
        <a:ext cx="1922673" cy="1153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7416A-2EC7-4ABD-AB0A-6DE65C5C4C22}">
      <dsp:nvSpPr>
        <dsp:cNvPr id="0" name=""/>
        <dsp:cNvSpPr/>
      </dsp:nvSpPr>
      <dsp:spPr>
        <a:xfrm>
          <a:off x="0" y="947901"/>
          <a:ext cx="4038600" cy="655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459F86-FF3D-4310-860C-45D4F8B398C0}">
      <dsp:nvSpPr>
        <dsp:cNvPr id="0" name=""/>
        <dsp:cNvSpPr/>
      </dsp:nvSpPr>
      <dsp:spPr>
        <a:xfrm>
          <a:off x="201930" y="564141"/>
          <a:ext cx="2827020" cy="7675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55700">
            <a:lnSpc>
              <a:spcPct val="90000"/>
            </a:lnSpc>
            <a:spcBef>
              <a:spcPct val="0"/>
            </a:spcBef>
            <a:spcAft>
              <a:spcPct val="35000"/>
            </a:spcAft>
            <a:buNone/>
          </a:pPr>
          <a:r>
            <a:rPr lang="en-IN" sz="2600" b="0" u="none" strike="noStrike" kern="1200">
              <a:effectLst/>
              <a:latin typeface="Times New Roman" panose="02020603050405020304" pitchFamily="18" charset="0"/>
              <a:ea typeface="Times New Roman" panose="02020603050405020304" pitchFamily="18" charset="0"/>
            </a:rPr>
            <a:t>Improve the telecommunication </a:t>
          </a:r>
          <a:endParaRPr lang="en-US" sz="2600" kern="1200" dirty="0"/>
        </a:p>
      </dsp:txBody>
      <dsp:txXfrm>
        <a:off x="239397" y="601608"/>
        <a:ext cx="2752086" cy="692586"/>
      </dsp:txXfrm>
    </dsp:sp>
    <dsp:sp modelId="{5C8495C3-9E09-4854-90FB-709E4878E9CF}">
      <dsp:nvSpPr>
        <dsp:cNvPr id="0" name=""/>
        <dsp:cNvSpPr/>
      </dsp:nvSpPr>
      <dsp:spPr>
        <a:xfrm>
          <a:off x="0" y="2127261"/>
          <a:ext cx="4038600" cy="655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0A62DF06-AEA1-4B14-B5D5-C56E478FF809}">
      <dsp:nvSpPr>
        <dsp:cNvPr id="0" name=""/>
        <dsp:cNvSpPr/>
      </dsp:nvSpPr>
      <dsp:spPr>
        <a:xfrm>
          <a:off x="201930" y="1743501"/>
          <a:ext cx="2827020" cy="7675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55700">
            <a:lnSpc>
              <a:spcPct val="90000"/>
            </a:lnSpc>
            <a:spcBef>
              <a:spcPct val="0"/>
            </a:spcBef>
            <a:spcAft>
              <a:spcPct val="35000"/>
            </a:spcAft>
            <a:buNone/>
          </a:pPr>
          <a:r>
            <a:rPr lang="en-IN" sz="2600" b="0" u="none" strike="noStrike" kern="1200">
              <a:effectLst/>
              <a:latin typeface="Times New Roman" panose="02020603050405020304" pitchFamily="18" charset="0"/>
              <a:ea typeface="Times New Roman" panose="02020603050405020304" pitchFamily="18" charset="0"/>
            </a:rPr>
            <a:t>customisation package </a:t>
          </a:r>
          <a:endParaRPr lang="en-IN" sz="2600" b="0" u="none" strike="noStrike" kern="1200" dirty="0">
            <a:effectLst/>
            <a:latin typeface="Times New Roman" panose="02020603050405020304" pitchFamily="18" charset="0"/>
            <a:ea typeface="Times New Roman" panose="02020603050405020304" pitchFamily="18" charset="0"/>
          </a:endParaRPr>
        </a:p>
      </dsp:txBody>
      <dsp:txXfrm>
        <a:off x="239397" y="1780968"/>
        <a:ext cx="2752086" cy="692586"/>
      </dsp:txXfrm>
    </dsp:sp>
    <dsp:sp modelId="{1CE081F2-5D8A-47CB-AA9F-53669954AC6F}">
      <dsp:nvSpPr>
        <dsp:cNvPr id="0" name=""/>
        <dsp:cNvSpPr/>
      </dsp:nvSpPr>
      <dsp:spPr>
        <a:xfrm>
          <a:off x="0" y="3306621"/>
          <a:ext cx="4038600" cy="655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DAAF6AC9-7B81-4E2E-B3B3-D43499EBE284}">
      <dsp:nvSpPr>
        <dsp:cNvPr id="0" name=""/>
        <dsp:cNvSpPr/>
      </dsp:nvSpPr>
      <dsp:spPr>
        <a:xfrm>
          <a:off x="201930" y="2922861"/>
          <a:ext cx="2827020" cy="7675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155700">
            <a:lnSpc>
              <a:spcPct val="90000"/>
            </a:lnSpc>
            <a:spcBef>
              <a:spcPct val="0"/>
            </a:spcBef>
            <a:spcAft>
              <a:spcPct val="35000"/>
            </a:spcAft>
            <a:buNone/>
          </a:pPr>
          <a:r>
            <a:rPr lang="en-IN" sz="2600" b="0" u="none" strike="noStrike" kern="1200">
              <a:effectLst/>
              <a:latin typeface="Times New Roman" panose="02020603050405020304" pitchFamily="18" charset="0"/>
              <a:ea typeface="Times New Roman" panose="02020603050405020304" pitchFamily="18" charset="0"/>
            </a:rPr>
            <a:t>Technological innovation </a:t>
          </a:r>
          <a:endParaRPr lang="en-US" sz="2600" kern="1200"/>
        </a:p>
      </dsp:txBody>
      <dsp:txXfrm>
        <a:off x="239397" y="2960328"/>
        <a:ext cx="2752086"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85857-E763-4374-A221-2354491A8E2D}" type="datetimeFigureOut">
              <a:rPr lang="en-IN" smtClean="0"/>
              <a:pPr/>
              <a:t>09-02-2023</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B8654A-B42D-455E-B0ED-C9D97FC89CDE}" type="slidenum">
              <a:rPr lang="en-IN" smtClean="0"/>
              <a:pPr/>
              <a:t>‹#›</a:t>
            </a:fld>
            <a:endParaRPr lang="en-IN"/>
          </a:p>
        </p:txBody>
      </p:sp>
    </p:spTree>
    <p:extLst>
      <p:ext uri="{BB962C8B-B14F-4D97-AF65-F5344CB8AC3E}">
        <p14:creationId xmlns:p14="http://schemas.microsoft.com/office/powerpoint/2010/main" val="2004609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9B8654A-B42D-455E-B0ED-C9D97FC89CDE}"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Hospitality companies provide services for strangers and guests. They are mainly responsible to provide accommodation, and food and give an enjoyable environment. Hospitality indicates the reception and entertaining process, whereas guest service indicates the assistance process. Marriott International is a multinational hospitality company that provides its services based on various hotel brands. </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2</a:t>
            </a:fld>
            <a:endParaRPr lang="en-IN"/>
          </a:p>
        </p:txBody>
      </p:sp>
    </p:spTree>
    <p:extLst>
      <p:ext uri="{BB962C8B-B14F-4D97-AF65-F5344CB8AC3E}">
        <p14:creationId xmlns:p14="http://schemas.microsoft.com/office/powerpoint/2010/main" val="2971770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Ritz Carlton is a large hotel brand in the US that is continuing its business under the Marriott international company of hospitality management. In this hotel brand, about 40, 000 employees are working hard in 30 countries to give luxurious and socially sustainable services to its customers. Moreover, this company plans to enhance its business by making 46 new hotels along with 8,755 rooms and wants to globalise its business on a large scale.</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3</a:t>
            </a:fld>
            <a:endParaRPr lang="en-IN"/>
          </a:p>
        </p:txBody>
      </p:sp>
    </p:spTree>
    <p:extLst>
      <p:ext uri="{BB962C8B-B14F-4D97-AF65-F5344CB8AC3E}">
        <p14:creationId xmlns:p14="http://schemas.microsoft.com/office/powerpoint/2010/main" val="278340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Ritz Carlton hotel brand is developed to aim for luxurious people who have a higher income to afford luxurious hotels. In this hotel, warm greetings are provided in an expensive way that is familiar to upper and middle-class people. Moreover, this hotel provides unique and quality services for that reason people with innovative experiences are feeling attraction to that hotel brand. </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4</a:t>
            </a:fld>
            <a:endParaRPr lang="en-IN"/>
          </a:p>
        </p:txBody>
      </p:sp>
    </p:spTree>
    <p:extLst>
      <p:ext uri="{BB962C8B-B14F-4D97-AF65-F5344CB8AC3E}">
        <p14:creationId xmlns:p14="http://schemas.microsoft.com/office/powerpoint/2010/main" val="876162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The main motto of this hotel brand is to give anticipatory services along with maintaining golden standards. In that case, this company follows an effective welcome and goodbye process to enhance customer attraction. Moreover, take care of guests at every step and fulfil wishes to give much priority.</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5</a:t>
            </a:fld>
            <a:endParaRPr lang="en-IN"/>
          </a:p>
        </p:txBody>
      </p:sp>
    </p:spTree>
    <p:extLst>
      <p:ext uri="{BB962C8B-B14F-4D97-AF65-F5344CB8AC3E}">
        <p14:creationId xmlns:p14="http://schemas.microsoft.com/office/powerpoint/2010/main" val="507337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Guest services and hospitality services have an important role to maintain customers' satisfaction level to provide them with better and safe accommodation along with quality food. This is important for hospitality companies to increase customers' experiences to enhance the benefits of the company to improve financial revenue. Moreover, this is helpful to provide an enjoyable safe journey to customers. </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6</a:t>
            </a:fld>
            <a:endParaRPr lang="en-IN"/>
          </a:p>
        </p:txBody>
      </p:sp>
    </p:spTree>
    <p:extLst>
      <p:ext uri="{BB962C8B-B14F-4D97-AF65-F5344CB8AC3E}">
        <p14:creationId xmlns:p14="http://schemas.microsoft.com/office/powerpoint/2010/main" val="1085185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Ritz Carlton is a large hotel brand in the US that believes in a continuous development process. This hotel brand provides personal finest services to its customers and makes strong relationships with customers to understand their exact demands of them. Moreover, give main priority to its customers and resolve issues that arise among customers on an immediate basis in increasing customer experiences.</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7</a:t>
            </a:fld>
            <a:endParaRPr lang="en-IN"/>
          </a:p>
        </p:txBody>
      </p:sp>
    </p:spTree>
    <p:extLst>
      <p:ext uri="{BB962C8B-B14F-4D97-AF65-F5344CB8AC3E}">
        <p14:creationId xmlns:p14="http://schemas.microsoft.com/office/powerpoint/2010/main" val="1467026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In hotel brand hospitality services are essential to maintain customer attraction. In this process, lodging and travelling services are provided effectively. Moreover, it helps to maintain the relationship between customers and staff to increase customer satisfaction among guest services. </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8</a:t>
            </a:fld>
            <a:endParaRPr lang="en-IN"/>
          </a:p>
        </p:txBody>
      </p:sp>
    </p:spTree>
    <p:extLst>
      <p:ext uri="{BB962C8B-B14F-4D97-AF65-F5344CB8AC3E}">
        <p14:creationId xmlns:p14="http://schemas.microsoft.com/office/powerpoint/2010/main" val="2888211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Customers want quick services and safe environments for accommodation from a hospitality company. In that sense, this company gives hazardous-free environments and resolves issues that arise in customer services in a quick manner that fulfil customers' expectations and in some cases exceeds their demands. </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9</a:t>
            </a:fld>
            <a:endParaRPr lang="en-IN"/>
          </a:p>
        </p:txBody>
      </p:sp>
    </p:spTree>
    <p:extLst>
      <p:ext uri="{BB962C8B-B14F-4D97-AF65-F5344CB8AC3E}">
        <p14:creationId xmlns:p14="http://schemas.microsoft.com/office/powerpoint/2010/main" val="1388983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dirty="0">
                <a:effectLst/>
                <a:latin typeface="Times New Roman" panose="02020603050405020304" pitchFamily="18" charset="0"/>
                <a:ea typeface="Times New Roman" panose="02020603050405020304" pitchFamily="18" charset="0"/>
              </a:rPr>
              <a:t>Ritz Carlton hotel brands need to focus on technical equipment use to give smooth customer experiences and give better communication services. Moreover, this hotel brand needs to develop a customisation package to make it affordable for middle-class people.</a:t>
            </a:r>
            <a:endParaRPr lang="en-IN" sz="1800" b="1"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10</a:t>
            </a:fld>
            <a:endParaRPr lang="en-IN"/>
          </a:p>
        </p:txBody>
      </p:sp>
    </p:spTree>
    <p:extLst>
      <p:ext uri="{BB962C8B-B14F-4D97-AF65-F5344CB8AC3E}">
        <p14:creationId xmlns:p14="http://schemas.microsoft.com/office/powerpoint/2010/main" val="2412519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0" dirty="0">
                <a:effectLst/>
                <a:latin typeface="Times New Roman" panose="02020603050405020304" pitchFamily="18" charset="0"/>
                <a:ea typeface="Times New Roman" panose="02020603050405020304" pitchFamily="18" charset="0"/>
              </a:rPr>
              <a:t>In the hospitality industry customers who want better accommodation and quick services, and luxurious people are affording large-scale payments for this. The Ritz Carlton luxurious hotel brand in the US needs to implement its services depending on technological tools. This hotel brand's customer service is effective and creates a future opportunity for globalisation.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br>
              <a:rPr lang="en-IN" sz="1800" dirty="0">
                <a:effectLst/>
                <a:latin typeface="Times New Roman" panose="02020603050405020304" pitchFamily="18" charset="0"/>
                <a:ea typeface="Times New Roman" panose="02020603050405020304" pitchFamily="18" charset="0"/>
              </a:rPr>
            </a:br>
            <a:r>
              <a:rPr lang="en-IN" sz="1800" b="1" dirty="0">
                <a:effectLst/>
                <a:latin typeface="Times New Roman" panose="02020603050405020304" pitchFamily="18" charset="0"/>
                <a:ea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11</a:t>
            </a:fld>
            <a:endParaRPr lang="en-IN"/>
          </a:p>
        </p:txBody>
      </p:sp>
    </p:spTree>
    <p:extLst>
      <p:ext uri="{BB962C8B-B14F-4D97-AF65-F5344CB8AC3E}">
        <p14:creationId xmlns:p14="http://schemas.microsoft.com/office/powerpoint/2010/main" val="2022937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9B8654A-B42D-455E-B0ED-C9D97FC89CDE}" type="slidenum">
              <a:rPr lang="en-IN" smtClean="0"/>
              <a:pPr/>
              <a:t>12</a:t>
            </a:fld>
            <a:endParaRPr lang="en-IN"/>
          </a:p>
        </p:txBody>
      </p:sp>
    </p:spTree>
    <p:extLst>
      <p:ext uri="{BB962C8B-B14F-4D97-AF65-F5344CB8AC3E}">
        <p14:creationId xmlns:p14="http://schemas.microsoft.com/office/powerpoint/2010/main" val="3527667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BA8BF3-365E-4706-A00E-2FB268315DEB}" type="datetimeFigureOut">
              <a:rPr lang="en-US" smtClean="0"/>
              <a:pPr/>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BA8BF3-365E-4706-A00E-2FB268315DEB}" type="datetimeFigureOut">
              <a:rPr lang="en-US" smtClean="0"/>
              <a:pPr/>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A8BF3-365E-4706-A00E-2FB268315DEB}"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BA8BF3-365E-4706-A00E-2FB268315DEB}"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BA8BF3-365E-4706-A00E-2FB268315DEB}"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B1B75D-DDC7-4F7B-83E1-E9A3042012C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l="-42000" r="-4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A8BF3-365E-4706-A00E-2FB268315DEB}" type="datetimeFigureOut">
              <a:rPr lang="en-US" smtClean="0"/>
              <a:pPr/>
              <a:t>2/9/2023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B1B75D-DDC7-4F7B-83E1-E9A3042012C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42000" r="-42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84187"/>
            <a:ext cx="7772400" cy="1470025"/>
          </a:xfrm>
        </p:spPr>
        <p:txBody>
          <a:bodyPr>
            <a:normAutofit/>
          </a:bodyPr>
          <a:lstStyle/>
          <a:p>
            <a:r>
              <a:rPr lang="en-US" sz="3600" b="1" dirty="0">
                <a:solidFill>
                  <a:schemeClr val="accent5">
                    <a:lumMod val="75000"/>
                  </a:schemeClr>
                </a:solidFill>
                <a:latin typeface="Calibri" panose="020F0502020204030204" pitchFamily="34" charset="0"/>
                <a:ea typeface="Calibri" panose="020F0502020204030204" pitchFamily="34" charset="0"/>
                <a:cs typeface="Calibri" panose="020F0502020204030204" pitchFamily="34" charset="0"/>
              </a:rPr>
              <a:t>HOSPITALITY AND GUEST SERVICES</a:t>
            </a:r>
          </a:p>
        </p:txBody>
      </p:sp>
      <p:sp>
        <p:nvSpPr>
          <p:cNvPr id="3" name="Subtitle 2">
            <a:extLst>
              <a:ext uri="{FF2B5EF4-FFF2-40B4-BE49-F238E27FC236}">
                <a16:creationId xmlns:a16="http://schemas.microsoft.com/office/drawing/2014/main" id="{6263A640-9581-46E1-1426-DE53300632F9}"/>
              </a:ext>
            </a:extLst>
          </p:cNvPr>
          <p:cNvSpPr>
            <a:spLocks noGrp="1"/>
          </p:cNvSpPr>
          <p:nvPr>
            <p:ph type="subTitle" idx="1"/>
          </p:nvPr>
        </p:nvSpPr>
        <p:spPr>
          <a:xfrm>
            <a:off x="1371600" y="2552700"/>
            <a:ext cx="6400800" cy="1752600"/>
          </a:xfrm>
        </p:spPr>
        <p:txBody>
          <a:bodyPr/>
          <a:lstStyle/>
          <a:p>
            <a:r>
              <a:rPr lang="ro-MD" b="1" i="0" dirty="0">
                <a:solidFill>
                  <a:schemeClr val="accent2"/>
                </a:solidFill>
                <a:effectLst/>
                <a:latin typeface="arial" panose="020B0604020202020204" pitchFamily="34" charset="0"/>
              </a:rPr>
              <a:t>  </a:t>
            </a:r>
            <a:r>
              <a:rPr lang="en-IN" b="1" i="0" dirty="0">
                <a:solidFill>
                  <a:schemeClr val="accent2"/>
                </a:solidFill>
                <a:effectLst/>
                <a:latin typeface="arial" panose="020B0604020202020204" pitchFamily="34" charset="0"/>
              </a:rPr>
              <a:t>Marriott International</a:t>
            </a:r>
          </a:p>
          <a:p>
            <a:r>
              <a:rPr lang="en-IN" b="1" dirty="0">
                <a:solidFill>
                  <a:schemeClr val="accent2"/>
                </a:solidFill>
                <a:latin typeface="arial" panose="020B0604020202020204" pitchFamily="34" charset="0"/>
              </a:rPr>
              <a:t>Ritz Carlton</a:t>
            </a:r>
            <a:endParaRPr lang="en-IN" b="1" dirty="0">
              <a:solidFill>
                <a:schemeClr val="accent2"/>
              </a:solidFill>
            </a:endParaRPr>
          </a:p>
        </p:txBody>
      </p:sp>
      <p:pic>
        <p:nvPicPr>
          <p:cNvPr id="4" name="Picture 2" descr="RitzCarlton.svg">
            <a:extLst>
              <a:ext uri="{FF2B5EF4-FFF2-40B4-BE49-F238E27FC236}">
                <a16:creationId xmlns:a16="http://schemas.microsoft.com/office/drawing/2014/main" id="{E419C66B-4D41-8A62-2454-564814E18C58}"/>
              </a:ext>
            </a:extLst>
          </p:cNvPr>
          <p:cNvPicPr>
            <a:picLocks noChangeAspect="1" noChangeArrowheads="1"/>
          </p:cNvPicPr>
          <p:nvPr/>
        </p:nvPicPr>
        <p:blipFill>
          <a:blip r:embed="rId4"/>
          <a:srcRect/>
          <a:stretch>
            <a:fillRect/>
          </a:stretch>
        </p:blipFill>
        <p:spPr bwMode="auto">
          <a:xfrm>
            <a:off x="3276600" y="3810000"/>
            <a:ext cx="2049463" cy="1534317"/>
          </a:xfrm>
          <a:prstGeom prst="rect">
            <a:avLst/>
          </a:prstGeom>
          <a:noFill/>
        </p:spPr>
      </p:pic>
      <p:sp>
        <p:nvSpPr>
          <p:cNvPr id="6" name="TextBox 5">
            <a:extLst>
              <a:ext uri="{FF2B5EF4-FFF2-40B4-BE49-F238E27FC236}">
                <a16:creationId xmlns:a16="http://schemas.microsoft.com/office/drawing/2014/main" id="{8B97DFB6-E5CE-4052-149F-86BCB9D8E004}"/>
              </a:ext>
            </a:extLst>
          </p:cNvPr>
          <p:cNvSpPr txBox="1"/>
          <p:nvPr/>
        </p:nvSpPr>
        <p:spPr>
          <a:xfrm flipH="1">
            <a:off x="5257800" y="4191000"/>
            <a:ext cx="3886200" cy="3108543"/>
          </a:xfrm>
          <a:prstGeom prst="rect">
            <a:avLst/>
          </a:prstGeom>
          <a:noFill/>
        </p:spPr>
        <p:txBody>
          <a:bodyPr wrap="square" rtlCol="0">
            <a:spAutoFit/>
          </a:bodyPr>
          <a:lstStyle/>
          <a:p>
            <a:pPr algn="ctr"/>
            <a:endParaRPr lang="ro-MD" sz="1600" b="1" dirty="0">
              <a:solidFill>
                <a:srgbClr val="002060"/>
              </a:solidFill>
              <a:latin typeface="+mj-lt"/>
              <a:ea typeface="Calibri" panose="020F0502020204030204" pitchFamily="34" charset="0"/>
              <a:cs typeface="Calibri" panose="020F0502020204030204" pitchFamily="34" charset="0"/>
            </a:endParaRPr>
          </a:p>
          <a:p>
            <a:pPr algn="ctr"/>
            <a:endParaRPr lang="ro-MD" sz="1600" b="1" dirty="0">
              <a:solidFill>
                <a:srgbClr val="002060"/>
              </a:solidFill>
              <a:latin typeface="+mj-lt"/>
              <a:ea typeface="Calibri" panose="020F0502020204030204" pitchFamily="34" charset="0"/>
              <a:cs typeface="Calibri" panose="020F0502020204030204" pitchFamily="34" charset="0"/>
            </a:endParaRPr>
          </a:p>
          <a:p>
            <a:pPr algn="ctr"/>
            <a:endParaRPr lang="ro-MD" sz="1600" b="1" dirty="0">
              <a:solidFill>
                <a:srgbClr val="002060"/>
              </a:solidFill>
              <a:latin typeface="+mj-lt"/>
              <a:ea typeface="Calibri" panose="020F0502020204030204" pitchFamily="34" charset="0"/>
              <a:cs typeface="Calibri" panose="020F0502020204030204" pitchFamily="34" charset="0"/>
            </a:endParaRPr>
          </a:p>
          <a:p>
            <a:pPr algn="ctr"/>
            <a:endParaRPr lang="ro-MD" sz="1600" b="1" dirty="0">
              <a:solidFill>
                <a:srgbClr val="002060"/>
              </a:solidFill>
              <a:latin typeface="+mj-lt"/>
              <a:ea typeface="Calibri" panose="020F0502020204030204" pitchFamily="34" charset="0"/>
              <a:cs typeface="Calibri" panose="020F0502020204030204" pitchFamily="34" charset="0"/>
            </a:endParaRPr>
          </a:p>
          <a:p>
            <a:pPr algn="ctr"/>
            <a:endParaRPr lang="ro-MD" sz="1600" b="1" dirty="0">
              <a:solidFill>
                <a:srgbClr val="002060"/>
              </a:solidFill>
              <a:latin typeface="+mj-lt"/>
              <a:ea typeface="Calibri" panose="020F0502020204030204" pitchFamily="34" charset="0"/>
              <a:cs typeface="Calibri" panose="020F0502020204030204" pitchFamily="34" charset="0"/>
            </a:endParaRPr>
          </a:p>
          <a:p>
            <a:pPr algn="ctr"/>
            <a:r>
              <a:rPr lang="ro-MD" sz="1600" b="1" dirty="0">
                <a:solidFill>
                  <a:srgbClr val="002060"/>
                </a:solidFill>
                <a:latin typeface="+mj-lt"/>
                <a:ea typeface="Calibri" panose="020F0502020204030204" pitchFamily="34" charset="0"/>
                <a:cs typeface="Calibri" panose="020F0502020204030204" pitchFamily="34" charset="0"/>
              </a:rPr>
              <a:t>HOSPITALITY AND GUEST SERVICES</a:t>
            </a:r>
          </a:p>
          <a:p>
            <a:pPr algn="ctr"/>
            <a:r>
              <a:rPr lang="ro-MD" sz="1600" b="1" i="1" dirty="0">
                <a:solidFill>
                  <a:srgbClr val="002060"/>
                </a:solidFill>
                <a:latin typeface="+mj-lt"/>
              </a:rPr>
              <a:t>          PRINTESA EFTIMIE</a:t>
            </a:r>
          </a:p>
          <a:p>
            <a:pPr algn="ctr"/>
            <a:r>
              <a:rPr lang="ro-MD" sz="1600" b="1" dirty="0">
                <a:solidFill>
                  <a:srgbClr val="002060"/>
                </a:solidFill>
                <a:latin typeface="+mj-lt"/>
              </a:rPr>
              <a:t>STUDENT NUMBER 2206215</a:t>
            </a:r>
            <a:endParaRPr lang="ro-MD" b="1" dirty="0">
              <a:solidFill>
                <a:srgbClr val="002060"/>
              </a:solidFill>
              <a:latin typeface="+mj-lt"/>
            </a:endParaRPr>
          </a:p>
          <a:p>
            <a:pPr algn="ctr"/>
            <a:r>
              <a:rPr lang="ro-MD" sz="1600" b="1" dirty="0">
                <a:solidFill>
                  <a:srgbClr val="002060"/>
                </a:solidFill>
                <a:latin typeface="+mj-lt"/>
              </a:rPr>
              <a:t>LECTURER NAME </a:t>
            </a:r>
          </a:p>
          <a:p>
            <a:pPr algn="ctr"/>
            <a:r>
              <a:rPr lang="ro-MD" sz="1600" b="1" i="1" dirty="0">
                <a:solidFill>
                  <a:srgbClr val="002060"/>
                </a:solidFill>
                <a:latin typeface="+mj-lt"/>
              </a:rPr>
              <a:t>KATHRYN FLYNN</a:t>
            </a:r>
          </a:p>
          <a:p>
            <a:pPr algn="ctr"/>
            <a:endParaRPr lang="ro-MD" b="1" dirty="0">
              <a:solidFill>
                <a:srgbClr val="002060"/>
              </a:solidFill>
              <a:latin typeface="+mj-lt"/>
            </a:endParaRPr>
          </a:p>
          <a:p>
            <a:pPr algn="ctr"/>
            <a:r>
              <a:rPr lang="ro-MD" b="1" dirty="0">
                <a:solidFill>
                  <a:srgbClr val="002060"/>
                </a:solidFill>
                <a:latin typeface="+mj-lt"/>
              </a:rPr>
              <a:t>  </a:t>
            </a:r>
            <a:endParaRPr lang="en-GB" b="1" dirty="0">
              <a:solidFill>
                <a:srgbClr val="002060"/>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sz="half" idx="1"/>
          </p:nvPr>
        </p:nvSpPr>
        <p:spPr>
          <a:xfrm>
            <a:off x="174753" y="1600200"/>
            <a:ext cx="4038600" cy="4525963"/>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Hospitality and guest services indicate essential amenities and services provided for guest</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Guest and hospitality service provided accommodation, food and beverage, and travel-tourism services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Marriott International American multinational company provided guest and hospitality services for its hotels brand (Marriott.com, 2023)</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Hospitality and gusset services differ from each other in entertaining and assistance services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pic>
        <p:nvPicPr>
          <p:cNvPr id="7" name="Picture 6">
            <a:extLst>
              <a:ext uri="{FF2B5EF4-FFF2-40B4-BE49-F238E27FC236}">
                <a16:creationId xmlns:a16="http://schemas.microsoft.com/office/drawing/2014/main" id="{178FDD85-CE44-D1DF-F818-18151627FACD}"/>
              </a:ext>
            </a:extLst>
          </p:cNvPr>
          <p:cNvPicPr>
            <a:picLocks noChangeAspect="1"/>
          </p:cNvPicPr>
          <p:nvPr/>
        </p:nvPicPr>
        <p:blipFill>
          <a:blip r:embed="rId3"/>
          <a:stretch>
            <a:fillRect/>
          </a:stretch>
        </p:blipFill>
        <p:spPr>
          <a:xfrm>
            <a:off x="4572000" y="1981200"/>
            <a:ext cx="4397247" cy="350899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Overview of Hotel Brand</a:t>
            </a:r>
          </a:p>
        </p:txBody>
      </p:sp>
      <p:sp>
        <p:nvSpPr>
          <p:cNvPr id="3" name="Content Placeholder 2"/>
          <p:cNvSpPr>
            <a:spLocks noGrp="1"/>
          </p:cNvSpPr>
          <p:nvPr>
            <p:ph sz="half" idx="1"/>
          </p:nvPr>
        </p:nvSpPr>
        <p:spPr/>
        <p:txBody>
          <a:bodyPr>
            <a:normAutofit fontScale="925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Ritz Carlton is a large hotel brand of Marriott International company that provided hospitality and guest services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This hotel brand is famous for providing luxurious experiences and socially sensible services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Worldwide 1078 hotel is present in this hotel brand and 40,000 employees work in this (Ritzcarlton.com, 2023)</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This hotel brand planning 46 hotels and 8,755 rooms for future development </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pic>
        <p:nvPicPr>
          <p:cNvPr id="5" name="Picture 2" descr="RitzCarlton.svg"/>
          <p:cNvPicPr>
            <a:picLocks noGrp="1" noChangeAspect="1" noChangeArrowheads="1"/>
          </p:cNvPicPr>
          <p:nvPr>
            <p:ph sz="half" idx="2"/>
          </p:nvPr>
        </p:nvPicPr>
        <p:blipFill>
          <a:blip r:embed="rId3"/>
          <a:srcRect/>
          <a:stretch>
            <a:fillRect/>
          </a:stretch>
        </p:blipFill>
        <p:spPr bwMode="auto">
          <a:xfrm>
            <a:off x="4800600" y="2057400"/>
            <a:ext cx="3802063" cy="266144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kern="0" dirty="0">
                <a:solidFill>
                  <a:srgbClr val="000000"/>
                </a:solidFill>
                <a:effectLst/>
                <a:latin typeface="Times New Roman" panose="02020603050405020304" pitchFamily="18" charset="0"/>
              </a:rPr>
              <a:t>Main consumer of Ritz Carlton</a:t>
            </a:r>
            <a:br>
              <a:rPr lang="en-IN" sz="3600" b="1" kern="0" dirty="0">
                <a:solidFill>
                  <a:srgbClr val="000000"/>
                </a:solidFill>
                <a:effectLst/>
                <a:latin typeface="Times New Roman" panose="02020603050405020304" pitchFamily="18" charset="0"/>
              </a:rPr>
            </a:br>
            <a:endParaRPr lang="en-US" sz="3600" dirty="0"/>
          </a:p>
        </p:txBody>
      </p:sp>
      <p:sp>
        <p:nvSpPr>
          <p:cNvPr id="3" name="Content Placeholder 2"/>
          <p:cNvSpPr>
            <a:spLocks noGrp="1"/>
          </p:cNvSpPr>
          <p:nvPr>
            <p:ph sz="half" idx="1"/>
          </p:nvPr>
        </p:nvSpPr>
        <p:spPr>
          <a:xfrm>
            <a:off x="228600" y="1676400"/>
            <a:ext cx="4038600" cy="4525963"/>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The main target market of the Ritz Carlton hotel brand is luxurious and rich people who affording luxurious hotels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This hotel brand also provided services for middle-class people who are interested in tourism</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These hotel brands give unique experiences along with different services from others that's why middle age people are the main customers segments </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People who are interested in quality services are also consumers of this hotel brand because of warm and sincere greetings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a:effectLst/>
                <a:latin typeface="Times New Roman" panose="02020603050405020304" pitchFamily="18" charset="0"/>
                <a:ea typeface="Times New Roman" panose="02020603050405020304" pitchFamily="18" charset="0"/>
              </a:rPr>
              <a:t>Nature and scope of guest service in Ritz Carlton</a:t>
            </a:r>
            <a:endParaRPr lang="en-US" sz="3600" b="1" dirty="0"/>
          </a:p>
        </p:txBody>
      </p:sp>
      <p:sp>
        <p:nvSpPr>
          <p:cNvPr id="3" name="Content Placeholder 2"/>
          <p:cNvSpPr>
            <a:spLocks noGrp="1"/>
          </p:cNvSpPr>
          <p:nvPr>
            <p:ph sz="half" idx="1"/>
          </p:nvPr>
        </p:nvSpPr>
        <p:spPr>
          <a:xfrm>
            <a:off x="228600" y="1600199"/>
            <a:ext cx="4038600" cy="4525963"/>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Being a luxury hotel brand Ritz Carlton gives golden standard services to its customers </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Anticipatory services are provided for customers in this hotel depending on its business motto (Ritzcarlton.com, 2023)</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Experience of Ritz-Carlton is given enlivens sense and fulfil unexpressed needs and wishes before expressing</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Give warm welcome and goodbye service to customers to give comparatively more pleasure</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dirty="0">
                <a:effectLst/>
                <a:latin typeface="Times New Roman" panose="02020603050405020304" pitchFamily="18" charset="0"/>
                <a:ea typeface="Times New Roman" panose="02020603050405020304" pitchFamily="18" charset="0"/>
              </a:rPr>
              <a:t>Importance of guest service meeting customers' demand</a:t>
            </a:r>
            <a:endParaRPr lang="en-US" sz="3600" b="1" dirty="0"/>
          </a:p>
        </p:txBody>
      </p:sp>
      <p:sp>
        <p:nvSpPr>
          <p:cNvPr id="3" name="Content Placeholder 2"/>
          <p:cNvSpPr>
            <a:spLocks noGrp="1"/>
          </p:cNvSpPr>
          <p:nvPr>
            <p:ph sz="half" idx="1"/>
          </p:nvPr>
        </p:nvSpPr>
        <p:spPr>
          <a:xfrm>
            <a:off x="311888" y="1591377"/>
            <a:ext cx="4038600" cy="4525963"/>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Enhance customers satisfaction level among hospitality company and increases service quality</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Making happier environments for customers and giving the enjoyable experiences of guest service</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Increasing financial revenue increases customer's attraction to innovative services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Give quality services to mitigate customers' demands and exceeds expectations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725702752"/>
              </p:ext>
            </p:extLst>
          </p:nvPr>
        </p:nvGraphicFramePr>
        <p:xfrm>
          <a:off x="4768705" y="1408815"/>
          <a:ext cx="4191000" cy="4708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Autofit/>
          </a:bodyPr>
          <a:lstStyle/>
          <a:p>
            <a:r>
              <a:rPr lang="en-IN" sz="3600" b="1" kern="0" dirty="0">
                <a:solidFill>
                  <a:srgbClr val="000000"/>
                </a:solidFill>
                <a:effectLst/>
                <a:latin typeface="Times New Roman" panose="02020603050405020304" pitchFamily="18" charset="0"/>
              </a:rPr>
              <a:t>Facilities provided by Ritz Carlton for its customers</a:t>
            </a:r>
            <a:endParaRPr lang="en-US" sz="3600" dirty="0"/>
          </a:p>
        </p:txBody>
      </p:sp>
      <p:sp>
        <p:nvSpPr>
          <p:cNvPr id="3" name="Content Placeholder 2"/>
          <p:cNvSpPr>
            <a:spLocks noGrp="1"/>
          </p:cNvSpPr>
          <p:nvPr>
            <p:ph sz="half" idx="1"/>
          </p:nvPr>
        </p:nvSpPr>
        <p:spPr>
          <a:xfrm>
            <a:off x="228600" y="1828800"/>
            <a:ext cx="4038600" cy="4525963"/>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Ritz Carlton provide the finest service on a personal basis and facilities to its guest to the refined ambience</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Serve memorable and unique experiences to guests making an effective relationship with them (Huang, 2021)</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Resolve guest's issues on an immediate basis, give clean and safe services to its customers </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Understand customers’ need to provide customization  services to clients to improve its services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effectLst/>
                <a:latin typeface="Times New Roman" panose="02020603050405020304" pitchFamily="18" charset="0"/>
                <a:ea typeface="Times New Roman" panose="02020603050405020304" pitchFamily="18" charset="0"/>
              </a:rPr>
              <a:t>Importance of hospitality service</a:t>
            </a:r>
            <a:endParaRPr lang="en-US" sz="3600" b="1" dirty="0"/>
          </a:p>
        </p:txBody>
      </p:sp>
      <p:sp>
        <p:nvSpPr>
          <p:cNvPr id="3" name="Content Placeholder 2"/>
          <p:cNvSpPr>
            <a:spLocks noGrp="1"/>
          </p:cNvSpPr>
          <p:nvPr>
            <p:ph sz="half" idx="1"/>
          </p:nvPr>
        </p:nvSpPr>
        <p:spPr/>
        <p:txBody>
          <a:bodyPr>
            <a:normAutofit fontScale="85000" lnSpcReduction="2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Hospitality services are responsible to provide effective services to customers to make them comfortable and happy</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6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Hospitality services increase enjoyment in vacations to provide better lodging and travelling services with a warm welcome</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6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Hospitality is playing a key role to maintain relationships with guests to increase their attraction</a:t>
            </a:r>
            <a:endParaRPr lang="en-IN" sz="1800" b="1" u="none" strike="noStrike" dirty="0">
              <a:effectLst/>
              <a:latin typeface="Times New Roman" panose="02020603050405020304" pitchFamily="18" charset="0"/>
              <a:ea typeface="Times New Roman" panose="02020603050405020304" pitchFamily="18" charset="0"/>
            </a:endParaRPr>
          </a:p>
          <a:p>
            <a:pPr>
              <a:lnSpc>
                <a:spcPct val="160000"/>
              </a:lnSpc>
            </a:pPr>
            <a:r>
              <a:rPr lang="en-IN" sz="1800" b="0" dirty="0">
                <a:effectLst/>
                <a:latin typeface="Times New Roman" panose="02020603050405020304" pitchFamily="18" charset="0"/>
                <a:ea typeface="Times New Roman" panose="02020603050405020304" pitchFamily="18" charset="0"/>
              </a:rPr>
              <a:t>Hospitality services are important to increase the growth of hotel brands, in the US about 86% of adults pay more depending on hospitality (</a:t>
            </a:r>
            <a:r>
              <a:rPr lang="en-IN" sz="1800" b="0" dirty="0" err="1">
                <a:effectLst/>
                <a:latin typeface="Times New Roman" panose="02020603050405020304" pitchFamily="18" charset="0"/>
                <a:ea typeface="Times New Roman" panose="02020603050405020304" pitchFamily="18" charset="0"/>
              </a:rPr>
              <a:t>Chathoth</a:t>
            </a:r>
            <a:r>
              <a:rPr lang="en-IN" sz="1800" b="0" dirty="0">
                <a:effectLst/>
                <a:latin typeface="Times New Roman" panose="02020603050405020304" pitchFamily="18" charset="0"/>
                <a:ea typeface="Times New Roman" panose="02020603050405020304" pitchFamily="18" charset="0"/>
              </a:rPr>
              <a:t> </a:t>
            </a:r>
            <a:r>
              <a:rPr lang="en-IN" sz="1800" b="0" i="1" dirty="0">
                <a:effectLst/>
                <a:latin typeface="Times New Roman" panose="02020603050405020304" pitchFamily="18" charset="0"/>
                <a:ea typeface="Times New Roman" panose="02020603050405020304" pitchFamily="18" charset="0"/>
              </a:rPr>
              <a:t>et al., </a:t>
            </a:r>
            <a:r>
              <a:rPr lang="en-IN" sz="1800" b="0" dirty="0">
                <a:effectLst/>
                <a:latin typeface="Times New Roman" panose="02020603050405020304" pitchFamily="18" charset="0"/>
                <a:ea typeface="Times New Roman" panose="02020603050405020304" pitchFamily="18" charset="0"/>
              </a:rPr>
              <a:t>2020)	</a:t>
            </a:r>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kern="0" dirty="0">
                <a:solidFill>
                  <a:srgbClr val="000000"/>
                </a:solidFill>
                <a:effectLst/>
                <a:latin typeface="Times New Roman" panose="02020603050405020304" pitchFamily="18" charset="0"/>
              </a:rPr>
              <a:t>Evaluate the procedure of Ritz Carlton service to meet guest expectation</a:t>
            </a:r>
            <a:endParaRPr lang="en-US" sz="3600" dirty="0"/>
          </a:p>
        </p:txBody>
      </p:sp>
      <p:sp>
        <p:nvSpPr>
          <p:cNvPr id="3" name="Content Placeholder 2"/>
          <p:cNvSpPr>
            <a:spLocks noGrp="1"/>
          </p:cNvSpPr>
          <p:nvPr>
            <p:ph sz="half" idx="1"/>
          </p:nvPr>
        </p:nvSpPr>
        <p:spPr>
          <a:xfrm>
            <a:off x="304800" y="1600200"/>
            <a:ext cx="4038600" cy="4525963"/>
          </a:xfrm>
        </p:spPr>
        <p:txBody>
          <a:bodyPr>
            <a:normAutofit lnSpcReduction="10000"/>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This hotel brand provides services based on wish before expression that exceeds customers' expectation</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This hotel brand serves its services in the golden standard that fulfil customers' luxurious demands from business (Dew </a:t>
            </a:r>
            <a:r>
              <a:rPr lang="en-IN" sz="1800" b="0" i="1" u="none" strike="noStrike" dirty="0">
                <a:effectLst/>
                <a:latin typeface="Times New Roman" panose="02020603050405020304" pitchFamily="18" charset="0"/>
                <a:ea typeface="Times New Roman" panose="02020603050405020304" pitchFamily="18" charset="0"/>
              </a:rPr>
              <a:t>et al.,</a:t>
            </a:r>
            <a:r>
              <a:rPr lang="en-IN" sz="1800" b="0" u="none" strike="noStrike" dirty="0">
                <a:effectLst/>
                <a:latin typeface="Times New Roman" panose="02020603050405020304" pitchFamily="18" charset="0"/>
                <a:ea typeface="Times New Roman" panose="02020603050405020304" pitchFamily="18" charset="0"/>
              </a:rPr>
              <a:t> 2022)</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Customers want quickly to resolve issues that arise, Ritz Carlton resolves issues as soon as possible that fulfilling customer's expectations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600" b="1" kern="0" dirty="0">
                <a:solidFill>
                  <a:srgbClr val="000000"/>
                </a:solidFill>
                <a:effectLst/>
                <a:latin typeface="Times New Roman" panose="02020603050405020304" pitchFamily="18" charset="0"/>
              </a:rPr>
              <a:t>Recommendation</a:t>
            </a:r>
            <a:endParaRPr lang="en-US" sz="3600" dirty="0"/>
          </a:p>
        </p:txBody>
      </p:sp>
      <p:sp>
        <p:nvSpPr>
          <p:cNvPr id="3" name="Content Placeholder 2"/>
          <p:cNvSpPr>
            <a:spLocks noGrp="1"/>
          </p:cNvSpPr>
          <p:nvPr>
            <p:ph sz="half" idx="1"/>
          </p:nvPr>
        </p:nvSpPr>
        <p:spPr>
          <a:xfrm>
            <a:off x="228600" y="1600200"/>
            <a:ext cx="4038600" cy="4525963"/>
          </a:xfrm>
        </p:spPr>
        <p:txBody>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Improve the telecommunication process of this hotel brand to give quick service</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Established a customisation package for middle-class customers increases their attraction and makes it affordable</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Technological innovation in the payment and booking process to give smooth services</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graphicFrame>
        <p:nvGraphicFramePr>
          <p:cNvPr id="5" name="Content Placeholder 4"/>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effectLst/>
                <a:latin typeface="Times New Roman" panose="02020603050405020304" pitchFamily="18" charset="0"/>
                <a:ea typeface="Times New Roman" panose="02020603050405020304" pitchFamily="18" charset="0"/>
              </a:rPr>
              <a:t>Conclusion</a:t>
            </a:r>
            <a:endParaRPr lang="en-US" sz="3600" b="1" dirty="0"/>
          </a:p>
        </p:txBody>
      </p:sp>
      <p:sp>
        <p:nvSpPr>
          <p:cNvPr id="3" name="Content Placeholder 2"/>
          <p:cNvSpPr>
            <a:spLocks noGrp="1"/>
          </p:cNvSpPr>
          <p:nvPr>
            <p:ph sz="half" idx="1"/>
          </p:nvPr>
        </p:nvSpPr>
        <p:spPr>
          <a:xfrm>
            <a:off x="457200" y="1600200"/>
            <a:ext cx="8229600" cy="4525963"/>
          </a:xfrm>
        </p:spPr>
        <p:txBody>
          <a:bodyPr/>
          <a:lstStyle/>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Customers want quality and quick services from hospitality services and hotel brands</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Ritz Carlton is a luxury hotel brand in the US that gives quick services depending on its employee's efficiency</a:t>
            </a:r>
            <a:endParaRPr lang="en-IN" sz="18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800" b="0" u="none" strike="noStrike" dirty="0">
                <a:effectLst/>
                <a:latin typeface="Times New Roman" panose="02020603050405020304" pitchFamily="18" charset="0"/>
                <a:ea typeface="Times New Roman" panose="02020603050405020304" pitchFamily="18" charset="0"/>
              </a:rPr>
              <a:t>Improve services depending on technological innovation is essential</a:t>
            </a:r>
            <a:endParaRPr lang="en-IN" sz="1800" b="1" u="none" strike="noStrike" dirty="0">
              <a:effectLst/>
              <a:latin typeface="Times New Roman" panose="02020603050405020304" pitchFamily="18" charset="0"/>
              <a:ea typeface="Times New Roman" panose="02020603050405020304" pitchFamily="18" charset="0"/>
            </a:endParaRP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p:txBody>
          <a:bodyPr>
            <a:normAutofit fontScale="92500"/>
          </a:bodyPr>
          <a:lstStyle/>
          <a:p>
            <a:pPr marL="0" indent="0" algn="just">
              <a:lnSpc>
                <a:spcPct val="150000"/>
              </a:lnSpc>
              <a:spcAft>
                <a:spcPts val="1200"/>
              </a:spcAft>
              <a:buNone/>
            </a:pPr>
            <a:r>
              <a:rPr lang="en-IN" sz="1400" b="0" dirty="0" err="1">
                <a:effectLst/>
                <a:latin typeface="Times New Roman" panose="02020603050405020304" pitchFamily="18" charset="0"/>
                <a:ea typeface="Times New Roman" panose="02020603050405020304" pitchFamily="18" charset="0"/>
              </a:rPr>
              <a:t>Chathoth</a:t>
            </a:r>
            <a:r>
              <a:rPr lang="en-IN" sz="1400" b="0" dirty="0">
                <a:effectLst/>
                <a:latin typeface="Times New Roman" panose="02020603050405020304" pitchFamily="18" charset="0"/>
                <a:ea typeface="Times New Roman" panose="02020603050405020304" pitchFamily="18" charset="0"/>
              </a:rPr>
              <a:t>, P.K., Harrington, R.J., Chan, E.S., </a:t>
            </a:r>
            <a:r>
              <a:rPr lang="en-IN" sz="1400" b="0" dirty="0" err="1">
                <a:effectLst/>
                <a:latin typeface="Times New Roman" panose="02020603050405020304" pitchFamily="18" charset="0"/>
                <a:ea typeface="Times New Roman" panose="02020603050405020304" pitchFamily="18" charset="0"/>
              </a:rPr>
              <a:t>Okumus</a:t>
            </a:r>
            <a:r>
              <a:rPr lang="en-IN" sz="1400" b="0" dirty="0">
                <a:effectLst/>
                <a:latin typeface="Times New Roman" panose="02020603050405020304" pitchFamily="18" charset="0"/>
                <a:ea typeface="Times New Roman" panose="02020603050405020304" pitchFamily="18" charset="0"/>
              </a:rPr>
              <a:t>, F. and Song, Z., 2020. Situational and personal factors influencing hospitality employee engagement in value co-creation. International Journal of Hospitality Management, 91, p.102687.</a:t>
            </a:r>
            <a:endParaRPr lang="en-IN" sz="1400" b="1"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IN" sz="1400" b="0" dirty="0" err="1">
                <a:effectLst/>
                <a:latin typeface="Times New Roman" panose="02020603050405020304" pitchFamily="18" charset="0"/>
                <a:ea typeface="Times New Roman" panose="02020603050405020304" pitchFamily="18" charset="0"/>
              </a:rPr>
              <a:t>Dewi</a:t>
            </a:r>
            <a:r>
              <a:rPr lang="en-IN" sz="1400" b="0" dirty="0">
                <a:effectLst/>
                <a:latin typeface="Times New Roman" panose="02020603050405020304" pitchFamily="18" charset="0"/>
                <a:ea typeface="Times New Roman" panose="02020603050405020304" pitchFamily="18" charset="0"/>
              </a:rPr>
              <a:t>, K.I.E., </a:t>
            </a:r>
            <a:r>
              <a:rPr lang="en-IN" sz="1400" b="0" dirty="0" err="1">
                <a:effectLst/>
                <a:latin typeface="Times New Roman" panose="02020603050405020304" pitchFamily="18" charset="0"/>
                <a:ea typeface="Times New Roman" panose="02020603050405020304" pitchFamily="18" charset="0"/>
              </a:rPr>
              <a:t>Bagiastuti</a:t>
            </a:r>
            <a:r>
              <a:rPr lang="en-IN" sz="1400" b="0" dirty="0">
                <a:effectLst/>
                <a:latin typeface="Times New Roman" panose="02020603050405020304" pitchFamily="18" charset="0"/>
                <a:ea typeface="Times New Roman" panose="02020603050405020304" pitchFamily="18" charset="0"/>
              </a:rPr>
              <a:t>, N.K., </a:t>
            </a:r>
            <a:r>
              <a:rPr lang="en-IN" sz="1400" b="0" dirty="0" err="1">
                <a:effectLst/>
                <a:latin typeface="Times New Roman" panose="02020603050405020304" pitchFamily="18" charset="0"/>
                <a:ea typeface="Times New Roman" panose="02020603050405020304" pitchFamily="18" charset="0"/>
              </a:rPr>
              <a:t>Sutama</a:t>
            </a:r>
            <a:r>
              <a:rPr lang="en-IN" sz="1400" b="0" dirty="0">
                <a:effectLst/>
                <a:latin typeface="Times New Roman" panose="02020603050405020304" pitchFamily="18" charset="0"/>
                <a:ea typeface="Times New Roman" panose="02020603050405020304" pitchFamily="18" charset="0"/>
              </a:rPr>
              <a:t>, I.K. and </a:t>
            </a:r>
            <a:r>
              <a:rPr lang="en-IN" sz="1400" b="0" dirty="0" err="1">
                <a:effectLst/>
                <a:latin typeface="Times New Roman" panose="02020603050405020304" pitchFamily="18" charset="0"/>
                <a:ea typeface="Times New Roman" panose="02020603050405020304" pitchFamily="18" charset="0"/>
              </a:rPr>
              <a:t>Sarja</a:t>
            </a:r>
            <a:r>
              <a:rPr lang="en-IN" sz="1400" b="0" dirty="0">
                <a:effectLst/>
                <a:latin typeface="Times New Roman" panose="02020603050405020304" pitchFamily="18" charset="0"/>
                <a:ea typeface="Times New Roman" panose="02020603050405020304" pitchFamily="18" charset="0"/>
              </a:rPr>
              <a:t>, N.L.A.K.Y., 2022. Implementation of eco-friendly </a:t>
            </a:r>
            <a:r>
              <a:rPr lang="en-IN" sz="1400" b="0" dirty="0" err="1">
                <a:effectLst/>
                <a:latin typeface="Times New Roman" panose="02020603050405020304" pitchFamily="18" charset="0"/>
                <a:ea typeface="Times New Roman" panose="02020603050405020304" pitchFamily="18" charset="0"/>
              </a:rPr>
              <a:t>behavior</a:t>
            </a:r>
            <a:r>
              <a:rPr lang="en-IN" sz="1400" b="0" dirty="0">
                <a:effectLst/>
                <a:latin typeface="Times New Roman" panose="02020603050405020304" pitchFamily="18" charset="0"/>
                <a:ea typeface="Times New Roman" panose="02020603050405020304" pitchFamily="18" charset="0"/>
              </a:rPr>
              <a:t> by front office employees to support green hotel at The Ritz-Carlton Bali. International Journal of Green Tourism Research and Applications, 4(2), pp.68-85.</a:t>
            </a:r>
            <a:endParaRPr lang="en-IN" sz="1400" b="1" dirty="0">
              <a:effectLst/>
              <a:latin typeface="Times New Roman" panose="02020603050405020304" pitchFamily="18" charset="0"/>
              <a:ea typeface="Times New Roman" panose="02020603050405020304" pitchFamily="18" charset="0"/>
            </a:endParaRPr>
          </a:p>
          <a:p>
            <a:pPr marL="0" indent="0" algn="just">
              <a:lnSpc>
                <a:spcPct val="150000"/>
              </a:lnSpc>
              <a:spcAft>
                <a:spcPts val="1200"/>
              </a:spcAft>
              <a:buNone/>
            </a:pPr>
            <a:r>
              <a:rPr lang="en-IN" sz="1400" b="0" dirty="0">
                <a:effectLst/>
                <a:latin typeface="Times New Roman" panose="02020603050405020304" pitchFamily="18" charset="0"/>
                <a:ea typeface="Times New Roman" panose="02020603050405020304" pitchFamily="18" charset="0"/>
              </a:rPr>
              <a:t>Huang, Z., 2021. A Study On The Impact Of The Ritz-Carlton Hotel Culture On The Work Engagement Of The New Generation Employees. Turkish Journal of Computer and Mathematics Education (TURCOMAT), 12(11), pp.4032-4040.</a:t>
            </a:r>
            <a:endParaRPr lang="en-IN" sz="1400" b="1"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buNone/>
            </a:pPr>
            <a:r>
              <a:rPr lang="en-US" sz="1400" dirty="0">
                <a:ea typeface="Times New Roman"/>
              </a:rPr>
              <a:t>Marriott.com, (2023), We Are Marriott International, available at: https://www.marriott.com/marriott/aboutmarriott.mi accessed on: 02/02/2023</a:t>
            </a:r>
          </a:p>
          <a:p>
            <a:pPr marL="0" marR="0" algn="just">
              <a:lnSpc>
                <a:spcPct val="150000"/>
              </a:lnSpc>
              <a:spcBef>
                <a:spcPts val="0"/>
              </a:spcBef>
              <a:spcAft>
                <a:spcPts val="1200"/>
              </a:spcAft>
              <a:buNone/>
            </a:pPr>
            <a:r>
              <a:rPr lang="en-US" sz="1400" dirty="0">
                <a:ea typeface="Times New Roman"/>
              </a:rPr>
              <a:t>Ritzcarlton.com, (2023), THE RITZ-CARLTONTHE GOLD STANDARD, available at: https://www.ritzcarlton.com/en/about accessed on: 02/02/2023</a:t>
            </a:r>
          </a:p>
          <a:p>
            <a:pPr marL="0" indent="0">
              <a:buNone/>
            </a:pP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77</TotalTime>
  <Words>1551</Words>
  <Application>Microsoft Office PowerPoint</Application>
  <PresentationFormat>On-screen Show (4:3)</PresentationFormat>
  <Paragraphs>117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vt:lpstr>
      <vt:lpstr>Calibri</vt:lpstr>
      <vt:lpstr>Times New Roman</vt:lpstr>
      <vt:lpstr>Office Theme</vt:lpstr>
      <vt:lpstr>HOSPITALITY AND GUEST SERVICES</vt:lpstr>
      <vt:lpstr>Introduction</vt:lpstr>
      <vt:lpstr>Overview of Hotel Brand</vt:lpstr>
      <vt:lpstr>Main consumer of Ritz Carlton </vt:lpstr>
      <vt:lpstr>Nature and scope of guest service in Ritz Carlton</vt:lpstr>
      <vt:lpstr>Importance of guest service meeting customers' demand</vt:lpstr>
      <vt:lpstr>Facilities provided by Ritz Carlton for its customers</vt:lpstr>
      <vt:lpstr>Importance of hospitality service</vt:lpstr>
      <vt:lpstr>Evaluate the procedure of Ritz Carlton service to meet guest expectation</vt:lpstr>
      <vt:lpstr>Recommendation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SUBHANKAR</dc:creator>
  <cp:lastModifiedBy>mihaela eftimie</cp:lastModifiedBy>
  <cp:revision>14</cp:revision>
  <dcterms:created xsi:type="dcterms:W3CDTF">2023-02-02T13:49:41Z</dcterms:created>
  <dcterms:modified xsi:type="dcterms:W3CDTF">2023-02-09T22:15:06Z</dcterms:modified>
</cp:coreProperties>
</file>