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2"/>
  </p:sldMasterIdLst>
  <p:notesMasterIdLst>
    <p:notesMasterId r:id="rId9"/>
  </p:notesMasterIdLst>
  <p:handoutMasterIdLst>
    <p:handoutMasterId r:id="rId10"/>
  </p:handoutMasterIdLst>
  <p:sldIdLst>
    <p:sldId id="264" r:id="rId3"/>
    <p:sldId id="266" r:id="rId4"/>
    <p:sldId id="268" r:id="rId5"/>
    <p:sldId id="267" r:id="rId6"/>
    <p:sldId id="269" r:id="rId7"/>
    <p:sldId id="270" r:id="rId8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526" autoAdjust="0"/>
    <p:restoredTop sz="95501" autoAdjust="0"/>
  </p:normalViewPr>
  <p:slideViewPr>
    <p:cSldViewPr showGuides="1">
      <p:cViewPr varScale="1">
        <p:scale>
          <a:sx n="87" d="100"/>
          <a:sy n="87" d="100"/>
        </p:scale>
        <p:origin x="96" y="108"/>
      </p:cViewPr>
      <p:guideLst>
        <p:guide pos="3839"/>
        <p:guide orient="horz" pos="2160"/>
      </p:guideLst>
    </p:cSldViewPr>
  </p:slideViewPr>
  <p:outlineViewPr>
    <p:cViewPr>
      <p:scale>
        <a:sx n="33" d="100"/>
        <a:sy n="33" d="100"/>
      </p:scale>
      <p:origin x="0" y="-318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742"/>
    </p:cViewPr>
  </p:sorter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2/13/2017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2/13/2017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/>
              <a:t>2/13/2017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anchor="t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2/13/2017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2/13/2017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2/13/2017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2/13/2017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2/13/2017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2/13/2017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2/13/2017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2/13/2017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/>
              <a:pPr/>
              <a:t>2/13/2017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fld id="{EB37DED6-D4C7-42EE-AB49-D2E39E64FDE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Reading Antiquity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Workshop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we get ancient texts?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3200" dirty="0"/>
          </a:p>
          <a:p>
            <a:r>
              <a:rPr lang="en-GB" sz="3200" dirty="0" smtClean="0"/>
              <a:t>How do the texts we have from antiquity reach us?</a:t>
            </a:r>
          </a:p>
          <a:p>
            <a:r>
              <a:rPr lang="en-GB" sz="3200" dirty="0" smtClean="0"/>
              <a:t>What do we mean when we talk about ‘fragments’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07833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555" y="-4626"/>
            <a:ext cx="3324225" cy="522922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6780" y="57820"/>
            <a:ext cx="3324225" cy="522922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1563" y="4261977"/>
            <a:ext cx="6037262" cy="2596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38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1924" y="2362944"/>
            <a:ext cx="1571625" cy="29337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0196" y="2362944"/>
            <a:ext cx="4581525" cy="132397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4108" y="4653136"/>
            <a:ext cx="293370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8611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Transmission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 smtClean="0"/>
              <a:t>Texts copied over and over again</a:t>
            </a:r>
          </a:p>
          <a:p>
            <a:pPr lvl="1"/>
            <a:r>
              <a:rPr lang="en-GB" sz="2400" dirty="0" smtClean="0"/>
              <a:t>Expensive and prone to mistakes</a:t>
            </a:r>
          </a:p>
          <a:p>
            <a:pPr lvl="1"/>
            <a:r>
              <a:rPr lang="en-GB" sz="2400" dirty="0" smtClean="0"/>
              <a:t>Not all scribes had equal ability with the languages </a:t>
            </a:r>
          </a:p>
          <a:p>
            <a:r>
              <a:rPr lang="en-GB" sz="2800" dirty="0" smtClean="0"/>
              <a:t>Through mistakes and inconsistencies you can trace stemmata (family-trees of manuscripts)</a:t>
            </a:r>
            <a:endParaRPr lang="en-GB" dirty="0"/>
          </a:p>
          <a:p>
            <a:r>
              <a:rPr lang="en-GB" sz="2800" dirty="0" smtClean="0"/>
              <a:t>Quotation</a:t>
            </a:r>
          </a:p>
          <a:p>
            <a:r>
              <a:rPr lang="en-GB" sz="2800" dirty="0" smtClean="0"/>
              <a:t>Scholia</a:t>
            </a:r>
          </a:p>
          <a:p>
            <a:r>
              <a:rPr lang="en-GB" sz="2800" dirty="0" err="1" smtClean="0"/>
              <a:t>Intertexts</a:t>
            </a:r>
            <a:endParaRPr lang="en-GB" sz="2800" dirty="0" smtClean="0"/>
          </a:p>
          <a:p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4088366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Sappho and Catullus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How is Catullus using Sappho’s work?</a:t>
            </a:r>
          </a:p>
          <a:p>
            <a:r>
              <a:rPr lang="en-GB" sz="2800" dirty="0" smtClean="0"/>
              <a:t>How does the change of author change the effect of the poem?</a:t>
            </a:r>
          </a:p>
          <a:p>
            <a:r>
              <a:rPr lang="en-GB" sz="2800" dirty="0" smtClean="0"/>
              <a:t>Why use Sappho?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7698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E1B558C7-619B-49BE-9097-7FCBDADD4EC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97</Words>
  <Application>Microsoft Office PowerPoint</Application>
  <PresentationFormat>Custom</PresentationFormat>
  <Paragraphs>19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Century Gothic</vt:lpstr>
      <vt:lpstr>Books 16x9</vt:lpstr>
      <vt:lpstr>Reading Antiquity</vt:lpstr>
      <vt:lpstr>How to we get ancient texts?</vt:lpstr>
      <vt:lpstr>PowerPoint Presentation</vt:lpstr>
      <vt:lpstr>Formats</vt:lpstr>
      <vt:lpstr>Transmission</vt:lpstr>
      <vt:lpstr>Sappho and Catullus</vt:lpstr>
    </vt:vector>
  </TitlesOfParts>
  <Manager/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2015-12-08T10:08:14Z</dcterms:created>
  <dcterms:modified xsi:type="dcterms:W3CDTF">2017-02-13T10:54:54Z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TC027879409991</vt:lpwstr>
  </property>
</Properties>
</file>