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E160A0-732B-583C-7845-8B3A93FC3D10}" v="364" dt="2024-08-04T08:39:46.1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0913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175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31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785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412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522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673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897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662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176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647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8/4/2024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089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upport.microsoft.com/en-gb/office/add-hyperlinks-to-slides-6f37e08a-43a8-40fe-a1d3-3adf6c592fa9" TargetMode="Externa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E3ED910-979B-508F-0B2C-9AC32A060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6EA369-C517-71AE-A333-1FAED0106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638176"/>
            <a:ext cx="11151471" cy="5581648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50879" y="1055057"/>
            <a:ext cx="7690243" cy="2918130"/>
          </a:xfrm>
        </p:spPr>
        <p:txBody>
          <a:bodyPr anchor="b">
            <a:normAutofit/>
          </a:bodyPr>
          <a:lstStyle/>
          <a:p>
            <a:pPr algn="ctr"/>
            <a:endParaRPr lang="en-US" sz="6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2720" y="4197350"/>
            <a:ext cx="7326560" cy="1157766"/>
          </a:xfrm>
        </p:spPr>
        <p:txBody>
          <a:bodyPr anchor="t">
            <a:normAutofit/>
          </a:bodyPr>
          <a:lstStyle/>
          <a:p>
            <a:pPr algn="ctr"/>
            <a:endParaRPr lang="en-US" sz="24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0C1AD-8416-EEC2-E3FC-A6A726BED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31992" y="272416"/>
            <a:ext cx="128016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132E28B-3E35-0C07-4FAD-A102D3A20A4E}"/>
              </a:ext>
            </a:extLst>
          </p:cNvPr>
          <p:cNvSpPr txBox="1"/>
          <p:nvPr/>
        </p:nvSpPr>
        <p:spPr>
          <a:xfrm>
            <a:off x="-1" y="0"/>
            <a:ext cx="30480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1" dirty="0"/>
              <a:t>How to insert a hyperlink in your presentation</a:t>
            </a:r>
          </a:p>
        </p:txBody>
      </p:sp>
      <p:pic>
        <p:nvPicPr>
          <p:cNvPr id="4" name="Picture 3" descr="A person with a red scarf and a book&#10;&#10;Description automatically generated">
            <a:extLst>
              <a:ext uri="{FF2B5EF4-FFF2-40B4-BE49-F238E27FC236}">
                <a16:creationId xmlns:a16="http://schemas.microsoft.com/office/drawing/2014/main" id="{79525CD8-0B5D-FA8F-6DA0-A45181D0D6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23" y="755460"/>
            <a:ext cx="3795500" cy="26630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5203CF7-4E70-5EB5-A850-9693C649156D}"/>
              </a:ext>
            </a:extLst>
          </p:cNvPr>
          <p:cNvCxnSpPr/>
          <p:nvPr/>
        </p:nvCxnSpPr>
        <p:spPr>
          <a:xfrm flipH="1">
            <a:off x="1334354" y="630355"/>
            <a:ext cx="2497539" cy="2206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1830C06-8CB8-E720-B10D-3258BB88C47B}"/>
              </a:ext>
            </a:extLst>
          </p:cNvPr>
          <p:cNvSpPr txBox="1"/>
          <p:nvPr/>
        </p:nvSpPr>
        <p:spPr>
          <a:xfrm>
            <a:off x="3787253" y="420805"/>
            <a:ext cx="304799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1" dirty="0"/>
              <a:t>Choose a link that you want to put in your presentation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87648320-6D06-DCE8-6FFD-0C5BE71A21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12735"/>
            <a:ext cx="4026090" cy="34491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73FAE11-06CF-3FFA-6111-18865A24C082}"/>
              </a:ext>
            </a:extLst>
          </p:cNvPr>
          <p:cNvSpPr txBox="1"/>
          <p:nvPr/>
        </p:nvSpPr>
        <p:spPr>
          <a:xfrm>
            <a:off x="4026089" y="4970057"/>
            <a:ext cx="402608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1000"/>
              </a:spcBef>
            </a:pPr>
            <a:r>
              <a:rPr lang="en-GB" sz="1100" b="1" dirty="0">
                <a:latin typeface="Calibri"/>
                <a:ea typeface="Calibri"/>
                <a:cs typeface="Calibri"/>
              </a:rPr>
              <a:t>Now I will show you how to copy a link.</a:t>
            </a:r>
            <a:endParaRPr lang="en-US" sz="1100" b="1">
              <a:latin typeface="Calibri"/>
              <a:ea typeface="Calibri"/>
              <a:cs typeface="Calibri"/>
            </a:endParaRPr>
          </a:p>
          <a:p>
            <a:pPr>
              <a:spcBef>
                <a:spcPts val="1000"/>
              </a:spcBef>
            </a:pPr>
            <a:r>
              <a:rPr lang="en-GB" sz="1100" b="1" dirty="0">
                <a:latin typeface="Calibri"/>
                <a:ea typeface="Calibri"/>
                <a:cs typeface="Calibri"/>
              </a:rPr>
              <a:t>We have two ways how to copy.</a:t>
            </a:r>
            <a:endParaRPr lang="en-US" sz="1100" b="1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1000"/>
              </a:spcBef>
              <a:buAutoNum type="arabicPeriod"/>
            </a:pPr>
            <a:r>
              <a:rPr lang="en-GB" sz="1100" b="1" dirty="0">
                <a:latin typeface="Calibri"/>
                <a:ea typeface="Calibri"/>
                <a:cs typeface="Calibri"/>
              </a:rPr>
              <a:t>We can press right click on our mouse.</a:t>
            </a:r>
            <a:endParaRPr lang="en-US" sz="1100" b="1">
              <a:latin typeface="Calibri"/>
              <a:ea typeface="Calibri"/>
              <a:cs typeface="Calibri"/>
            </a:endParaRPr>
          </a:p>
          <a:p>
            <a:pPr marL="342900" indent="-342900">
              <a:spcBef>
                <a:spcPts val="1000"/>
              </a:spcBef>
              <a:buAutoNum type="arabicPeriod"/>
            </a:pPr>
            <a:r>
              <a:rPr lang="en-GB" sz="1100" b="1" dirty="0">
                <a:latin typeface="Calibri"/>
                <a:ea typeface="Calibri"/>
                <a:cs typeface="Calibri"/>
              </a:rPr>
              <a:t>We can go with the cursor on the link and keep press down on CRTL key and C.</a:t>
            </a:r>
            <a:endParaRPr lang="en-US" sz="1100" b="1" dirty="0"/>
          </a:p>
        </p:txBody>
      </p:sp>
      <p:pic>
        <p:nvPicPr>
          <p:cNvPr id="9" name="Picture 8" descr="Premium Vector | Ctrl C and Ctrl V computer keyboard buttons Desktop  interface Web icon">
            <a:extLst>
              <a:ext uri="{FF2B5EF4-FFF2-40B4-BE49-F238E27FC236}">
                <a16:creationId xmlns:a16="http://schemas.microsoft.com/office/drawing/2014/main" id="{A45526C0-0295-248F-79E6-74CB0029F0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5813" y="1350"/>
            <a:ext cx="1893059" cy="18852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6826836-1000-11F4-5FCB-F71774DE05DF}"/>
              </a:ext>
            </a:extLst>
          </p:cNvPr>
          <p:cNvSpPr txBox="1"/>
          <p:nvPr/>
        </p:nvSpPr>
        <p:spPr>
          <a:xfrm>
            <a:off x="9075760" y="1887939"/>
            <a:ext cx="3116239" cy="18312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dirty="0">
                <a:latin typeface="Calibri"/>
                <a:ea typeface="Calibri"/>
                <a:cs typeface="Calibri"/>
              </a:rPr>
              <a:t>After you copied the link you can just go to your power point presentation and just paste it.</a:t>
            </a:r>
            <a:br>
              <a:rPr lang="en-GB" sz="1100" b="1" dirty="0">
                <a:latin typeface="Calibri"/>
                <a:ea typeface="Calibri"/>
                <a:cs typeface="Calibri"/>
              </a:rPr>
            </a:br>
            <a:r>
              <a:rPr lang="en-GB" sz="1100" b="1" dirty="0">
                <a:latin typeface="Calibri"/>
                <a:ea typeface="Calibri"/>
                <a:cs typeface="Calibri"/>
              </a:rPr>
              <a:t>1. Now that you have the link copied, go to your presentation and click right on your mouse, after click PASTE</a:t>
            </a:r>
            <a:endParaRPr lang="en-US" sz="1100" b="1">
              <a:latin typeface="Calibri"/>
              <a:ea typeface="Calibri"/>
              <a:cs typeface="Calibri"/>
            </a:endParaRPr>
          </a:p>
          <a:p>
            <a:r>
              <a:rPr lang="en-GB" sz="1100" b="1" dirty="0">
                <a:latin typeface="Calibri"/>
                <a:ea typeface="Calibri"/>
                <a:cs typeface="Calibri"/>
              </a:rPr>
              <a:t>2. Or you can just go to your presentation and press in your keyboard CRL+V</a:t>
            </a:r>
            <a:endParaRPr lang="en-US" sz="1100" b="1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 algn="l"/>
            <a:endParaRPr lang="en-US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658F0EC-67B9-968A-16BC-3F3AF07573DB}"/>
              </a:ext>
            </a:extLst>
          </p:cNvPr>
          <p:cNvCxnSpPr/>
          <p:nvPr/>
        </p:nvCxnSpPr>
        <p:spPr>
          <a:xfrm>
            <a:off x="9566796" y="303377"/>
            <a:ext cx="857535" cy="45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361BC492-B80F-8932-CC1E-F8E84BC09B9F}"/>
              </a:ext>
            </a:extLst>
          </p:cNvPr>
          <p:cNvSpPr txBox="1"/>
          <p:nvPr/>
        </p:nvSpPr>
        <p:spPr>
          <a:xfrm>
            <a:off x="8916538" y="159223"/>
            <a:ext cx="252483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1" dirty="0"/>
              <a:t>For copy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1AD44E3-EDBD-6130-56AF-AAE3647A0DE4}"/>
              </a:ext>
            </a:extLst>
          </p:cNvPr>
          <p:cNvCxnSpPr/>
          <p:nvPr/>
        </p:nvCxnSpPr>
        <p:spPr>
          <a:xfrm>
            <a:off x="9568218" y="1317007"/>
            <a:ext cx="925773" cy="45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B435B227-135E-AACB-F63A-ACE329A00837}"/>
              </a:ext>
            </a:extLst>
          </p:cNvPr>
          <p:cNvSpPr txBox="1"/>
          <p:nvPr/>
        </p:nvSpPr>
        <p:spPr>
          <a:xfrm>
            <a:off x="8859671" y="1171432"/>
            <a:ext cx="142164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1" dirty="0"/>
              <a:t>For paste</a:t>
            </a:r>
          </a:p>
        </p:txBody>
      </p:sp>
      <p:pic>
        <p:nvPicPr>
          <p:cNvPr id="15" name="Picture 14" descr="What is Enter?">
            <a:extLst>
              <a:ext uri="{FF2B5EF4-FFF2-40B4-BE49-F238E27FC236}">
                <a16:creationId xmlns:a16="http://schemas.microsoft.com/office/drawing/2014/main" id="{C0CF727C-486D-70FF-E68A-91157835BA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36462" y="4250070"/>
            <a:ext cx="3671674" cy="261141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89F6731-50DB-D5BB-7174-DC687F72256F}"/>
              </a:ext>
            </a:extLst>
          </p:cNvPr>
          <p:cNvSpPr txBox="1"/>
          <p:nvPr/>
        </p:nvSpPr>
        <p:spPr>
          <a:xfrm>
            <a:off x="10065224" y="3719014"/>
            <a:ext cx="2354237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1" dirty="0"/>
              <a:t>After you put the link, you need to press ENTER BUTTON from right side of your keyboard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589581E-BC33-391E-30DA-B5B18068B0DC}"/>
              </a:ext>
            </a:extLst>
          </p:cNvPr>
          <p:cNvSpPr txBox="1"/>
          <p:nvPr/>
        </p:nvSpPr>
        <p:spPr>
          <a:xfrm>
            <a:off x="5004179" y="2331492"/>
            <a:ext cx="3662148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latin typeface="Calibri"/>
                <a:ea typeface="Calibri"/>
                <a:cs typeface="Calibri"/>
              </a:rPr>
              <a:t>Thank you, I wish this presentation was helpful for you, thank you so much for your time and for your patience, my name is Petrisor Iulian </a:t>
            </a:r>
            <a:endParaRPr lang="en-US" sz="1200" b="1">
              <a:latin typeface="Calibri"/>
              <a:ea typeface="Calibri"/>
              <a:cs typeface="Calibri"/>
            </a:endParaRPr>
          </a:p>
          <a:p>
            <a:r>
              <a:rPr lang="en-GB" sz="1200" b="1" dirty="0">
                <a:latin typeface="Calibri"/>
                <a:ea typeface="Calibri"/>
                <a:cs typeface="Calibri"/>
              </a:rPr>
              <a:t>and my student id its 2331770.</a:t>
            </a:r>
            <a:br>
              <a:rPr lang="en-GB" dirty="0">
                <a:latin typeface="Calibri"/>
                <a:ea typeface="Calibri"/>
                <a:cs typeface="Calibri"/>
              </a:rPr>
            </a:br>
            <a:r>
              <a:rPr lang="en-GB" sz="1100" b="1" dirty="0" err="1">
                <a:latin typeface="Calibri"/>
                <a:ea typeface="Calibri"/>
                <a:cs typeface="Calibri"/>
              </a:rPr>
              <a:t>Refference</a:t>
            </a:r>
            <a:r>
              <a:rPr lang="en-GB" sz="1100" b="1" dirty="0">
                <a:latin typeface="Calibri"/>
                <a:ea typeface="Calibri"/>
                <a:cs typeface="Calibri"/>
              </a:rPr>
              <a:t>:</a:t>
            </a:r>
            <a:br>
              <a:rPr lang="en-GB" sz="1100" b="1" dirty="0">
                <a:latin typeface="Calibri"/>
                <a:ea typeface="Calibri"/>
                <a:cs typeface="Calibri"/>
              </a:rPr>
            </a:br>
            <a:r>
              <a:rPr lang="en-GB" sz="1100" b="1" dirty="0">
                <a:latin typeface="Calibri"/>
                <a:ea typeface="Calibri"/>
                <a:cs typeface="Calibri"/>
                <a:hlinkClick r:id="rId6"/>
              </a:rPr>
              <a:t>https://support.microsoft.com/en-gb/office/add-hyperlinks-to-slides-6f37e08a-43a8-40fe-a1d3-3adf6c592fa9</a:t>
            </a:r>
            <a:endParaRPr lang="en-GB" sz="1100" b="1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1964841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AccentBoxVTI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80</cp:revision>
  <dcterms:created xsi:type="dcterms:W3CDTF">2024-08-04T08:28:12Z</dcterms:created>
  <dcterms:modified xsi:type="dcterms:W3CDTF">2024-08-04T08:40:11Z</dcterms:modified>
</cp:coreProperties>
</file>