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4A1596-7DC2-488E-8027-1445B1C5CBFA}" v="61" dt="2026-03-21T11:27:21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67" y="4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Nurse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Winta Frezghi </a:t>
            </a:r>
          </a:p>
          <a:p>
            <a:r>
              <a:rPr lang="en-GB" dirty="0"/>
              <a:t>2525129 </a:t>
            </a:r>
          </a:p>
          <a:p>
            <a:r>
              <a:rPr lang="en-GB" dirty="0"/>
              <a:t>LCHS4001 / Umma Suleiman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582A1-9D93-24EA-19E4-C478ACC7E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Nurse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39511-2C63-DD56-FE00-1DB4624B1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/>
              <a:t> Nurse is the person who cares for and helps people recover from illness </a:t>
            </a:r>
          </a:p>
          <a:p>
            <a:r>
              <a:rPr lang="en-GB" sz="2200"/>
              <a:t>Improves people's wellbeing. It is also an important sector and a lot of opportunities to get a job.</a:t>
            </a:r>
          </a:p>
        </p:txBody>
      </p:sp>
      <p:pic>
        <p:nvPicPr>
          <p:cNvPr id="5" name="Picture 4" descr="A nurse attends to a patient in a hospital bed, checking their vitals.">
            <a:extLst>
              <a:ext uri="{FF2B5EF4-FFF2-40B4-BE49-F238E27FC236}">
                <a16:creationId xmlns:a16="http://schemas.microsoft.com/office/drawing/2014/main" id="{AC6B95B0-D0E8-9B9E-0010-5FBEE479D9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34" r="841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28614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DB6B4-205C-12F0-445D-283F9AF03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Started my resear</a:t>
            </a:r>
            <a:r>
              <a:rPr lang="en-GB" sz="5400" dirty="0">
                <a:latin typeface="Aptos Display"/>
              </a:rPr>
              <a:t>ch…</a:t>
            </a:r>
            <a:endParaRPr lang="en-GB" sz="54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11217-3D98-D47E-FF2E-5BE42F218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/>
              <a:t>Research on the NHS website </a:t>
            </a:r>
          </a:p>
          <a:p>
            <a:pPr marL="0" indent="0">
              <a:buNone/>
            </a:pPr>
            <a:r>
              <a:rPr lang="en-GB" sz="2200"/>
              <a:t>Nursing and midwife local council website</a:t>
            </a:r>
          </a:p>
          <a:p>
            <a:pPr marL="0" indent="0">
              <a:buNone/>
            </a:pPr>
            <a:r>
              <a:rPr lang="en-GB" sz="2200"/>
              <a:t>Nursing skills responsibilities</a:t>
            </a:r>
          </a:p>
        </p:txBody>
      </p:sp>
      <p:pic>
        <p:nvPicPr>
          <p:cNvPr id="5" name="Picture 4" descr="Research&#10;&#10;AI-generated content may be incorrect.">
            <a:extLst>
              <a:ext uri="{FF2B5EF4-FFF2-40B4-BE49-F238E27FC236}">
                <a16:creationId xmlns:a16="http://schemas.microsoft.com/office/drawing/2014/main" id="{20286120-E4B4-0B24-BFB3-BCD93829DE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" r="3324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77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2E0BC0-6822-EEEE-4707-491773785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Evaluate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03D4-0DF3-A260-0947-C177E5301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/>
              <a:t>Help people</a:t>
            </a:r>
          </a:p>
          <a:p>
            <a:pPr marL="0" indent="0">
              <a:buNone/>
            </a:pPr>
            <a:r>
              <a:rPr lang="en-GB" sz="2200"/>
              <a:t>Team work</a:t>
            </a:r>
          </a:p>
          <a:p>
            <a:pPr marL="0" indent="0">
              <a:buNone/>
            </a:pPr>
            <a:r>
              <a:rPr lang="en-GB" sz="2200"/>
              <a:t>The information was updated 2025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 descr="The image shows a document with a calculator and a folder containing various financial terms and numbers.&#10;&#10;AI-generated content may be incorrect.">
            <a:extLst>
              <a:ext uri="{FF2B5EF4-FFF2-40B4-BE49-F238E27FC236}">
                <a16:creationId xmlns:a16="http://schemas.microsoft.com/office/drawing/2014/main" id="{68C51FD9-DF7E-C7A5-CBB8-509C00010A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62" r="16242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641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32E567-C17E-C578-20E4-98F3B3C1B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92B47-33F5-A9B0-56BD-E03E766D7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Challenges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1F02C-F821-4D9E-3FFD-BA8028164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/>
              <a:t>Too much information online</a:t>
            </a:r>
          </a:p>
          <a:p>
            <a:pPr marL="0" indent="0">
              <a:buNone/>
            </a:pPr>
            <a:r>
              <a:rPr lang="en-GB" sz="2200"/>
              <a:t>Some unreliable websites</a:t>
            </a:r>
          </a:p>
          <a:p>
            <a:pPr marL="0" indent="0">
              <a:buNone/>
            </a:pPr>
            <a:r>
              <a:rPr lang="en-GB" sz="2200"/>
              <a:t>Difficult to find the right information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72101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CAD00-D429-50A7-D892-E82AF477C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step: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Review and improve my work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More researching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Planning report by </a:t>
            </a:r>
            <a:r>
              <a:rPr lang="en-US" sz="4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organising</a:t>
            </a: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77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106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Nurse</vt:lpstr>
      <vt:lpstr>Nurse</vt:lpstr>
      <vt:lpstr>Started my research…</vt:lpstr>
      <vt:lpstr>Evaluate</vt:lpstr>
      <vt:lpstr>Challenges</vt:lpstr>
      <vt:lpstr> Next step:   Review and improve my work More researching Planning report by organising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Winta Frezghi</dc:creator>
  <cp:lastModifiedBy>Winta Frezghi (2525129)</cp:lastModifiedBy>
  <cp:revision>25</cp:revision>
  <dcterms:created xsi:type="dcterms:W3CDTF">2013-07-15T20:26:40Z</dcterms:created>
  <dcterms:modified xsi:type="dcterms:W3CDTF">2026-03-22T12:53:22Z</dcterms:modified>
</cp:coreProperties>
</file>