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Squire" userId="6c9d1607-ba48-44db-8d5c-ed91ec2e7097" providerId="ADAL" clId="{6183667D-48EE-4847-A447-EA690F7BC962}"/>
    <pc:docChg chg="modSld">
      <pc:chgData name="Melanie Squire" userId="6c9d1607-ba48-44db-8d5c-ed91ec2e7097" providerId="ADAL" clId="{6183667D-48EE-4847-A447-EA690F7BC962}" dt="2026-02-02T13:54:31.526" v="3" actId="20577"/>
      <pc:docMkLst>
        <pc:docMk/>
      </pc:docMkLst>
      <pc:sldChg chg="modSp mod">
        <pc:chgData name="Melanie Squire" userId="6c9d1607-ba48-44db-8d5c-ed91ec2e7097" providerId="ADAL" clId="{6183667D-48EE-4847-A447-EA690F7BC962}" dt="2026-02-02T13:54:31.526" v="3" actId="20577"/>
        <pc:sldMkLst>
          <pc:docMk/>
          <pc:sldMk cId="905148217" sldId="264"/>
        </pc:sldMkLst>
        <pc:spChg chg="mod">
          <ac:chgData name="Melanie Squire" userId="6c9d1607-ba48-44db-8d5c-ed91ec2e7097" providerId="ADAL" clId="{6183667D-48EE-4847-A447-EA690F7BC962}" dt="2026-02-02T13:54:31.526" v="3" actId="20577"/>
          <ac:spMkLst>
            <pc:docMk/>
            <pc:sldMk cId="905148217" sldId="264"/>
            <ac:spMk id="2" creationId="{687FFC07-5F61-7B7E-A2E2-E6A601F0461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CE4CB-1E7B-0673-E3B9-AC5D04F610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196841-339F-A4B9-2890-BD8CC598F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40D4C-272C-8E11-0D8C-D45DE5D5A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AC7D9-EC22-17CB-853F-F2A5437E4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CD8ED-0B84-AAC9-BF40-1C6276AA9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246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CE0C5-DF91-E32F-C06C-E20815BAC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5B17D-0F08-7DC3-D73C-DDEC0CF13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12015-99C6-DC1F-C171-A06F44F1E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E97EC-BA69-2287-4EFE-96F248D9A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6A043-AB1F-31AF-D2BC-54735AF04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082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7E553-9508-5DD9-98CF-829547A9E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16F1F-6718-5B97-78D1-668BF0526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3AB0B-0A19-EEA9-B874-C29D8C07D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1B505-FEEF-C923-B3E7-DB8540D5A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E75FE-5A0C-D91C-FBF0-59C50AEAC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67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087F9-65C9-6060-B49D-AEEB4EF3D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27C8D-A541-D13E-0577-9849B1393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D09C7-446B-E6EF-DBDF-C0BBF2E4A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D1862-1531-09D4-98A0-250F99E10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A6B17F-ED2C-3A9A-AE3A-6EF807278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0EFC4-37DE-17AD-CFBA-3BFE3CECD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68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E7926-1D78-757C-1081-0CD455475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3EACC-AA07-1D22-0724-DEFEC4942F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1EEC7-CB89-AD4D-3796-1AFA35E108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E0E1F7-3788-FC33-88BD-78110B2B9B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532FB5-D5ED-07A9-17C1-FE65430610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1ECF29-CDEA-C1C9-0E50-462C31C61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57CC7B-07A6-EA55-7ECD-B3074AA2F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189385-8069-0A7C-98FB-AECF63B13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45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142B6-C7C7-09A3-A285-BC6A10E94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5A0497-FEF1-78D7-F993-6355ADAF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78594-0478-22AD-BC41-BFAD06281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E9DB6C-3AE9-8012-48C6-CBA5A9E84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68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97E375-C811-7D33-2949-37477BD32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15995-47DD-C951-26CD-C20E67B24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2BA7D-DA0E-B0AE-AC7B-3DACC5980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64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2A10A-5570-46ED-AF74-C3A24CECA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A51A-7C4A-A5A1-EFCF-9CF784D59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8227D-7FF6-3D6D-029A-98309EEA44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8BA9C-B423-4BFB-6C18-109316936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9D17F-4A2C-7B13-6789-302CA421D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95919-52F2-AB10-5E0B-F2A926899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73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8AA3E-8A90-26E4-F8D2-374748E5B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39482E-0654-75AA-5C14-A0642A1563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1D06A6-C164-C7A2-5FC9-04EB45D42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69B2DF-9E06-EC53-3A33-BE2EBC78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A0168-F156-670D-B577-2D3BB3C19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FC5741-E0C1-F6DE-E4F0-E842801C4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61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A80CE-F79C-A3EB-0BD4-336EC3502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2E24B3-32EB-82C8-65B2-9384F15BD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64849-63D8-FD6B-E07F-78C3A160F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05482-D8B2-E64F-2C9D-E15F1CFF3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E5BAF-651E-5B99-CFCA-069E6A237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436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9F3E03-0FD5-8541-1971-AB6F5FA4CD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59C0B-752A-82FA-7096-3376C1D34C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B6E55-241B-E079-18FB-B877FDCCB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D9120-3B51-33C9-488C-0B013720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795C6-3232-63CD-EA95-A1CB35402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59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2E5D44-33D4-71C2-65FA-FEBF4C88C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E03814-ED5E-EC14-CA3E-04FEDBFB4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2896-C523-DFF0-5A3E-86E3E07503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E443E4-B9C4-41B2-8C92-1C31EECE25A3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E079C-2025-8877-2E93-2718BDEA3D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AE2A4-4418-A84C-9E40-B9A881A83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27A4A7-0642-4E4B-A8C3-231D63B66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69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6E102-A156-0C27-0F24-88041A917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BMSW4009 – Sample presentation </a:t>
            </a:r>
            <a:r>
              <a:rPr lang="en-GB" dirty="0" err="1"/>
              <a:t>powerpoint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78D1E-8B66-2E3D-27EC-235240CB5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53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2CFFB-0F69-B253-DBCA-27DC775E1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C8504-BDFA-1500-1A2D-57635E684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front cover</a:t>
            </a:r>
          </a:p>
          <a:p>
            <a:r>
              <a:rPr lang="en-GB" dirty="0"/>
              <a:t>Include:</a:t>
            </a:r>
          </a:p>
          <a:p>
            <a:r>
              <a:rPr lang="en-GB" dirty="0"/>
              <a:t> the module name/code</a:t>
            </a:r>
          </a:p>
          <a:p>
            <a:r>
              <a:rPr lang="en-GB" dirty="0"/>
              <a:t>Your student name/number</a:t>
            </a:r>
          </a:p>
          <a:p>
            <a:r>
              <a:rPr lang="en-GB" dirty="0"/>
              <a:t>Your presentation subject</a:t>
            </a:r>
          </a:p>
          <a:p>
            <a:r>
              <a:rPr lang="en-GB" dirty="0"/>
              <a:t>Date of submission</a:t>
            </a:r>
          </a:p>
        </p:txBody>
      </p:sp>
    </p:spTree>
    <p:extLst>
      <p:ext uri="{BB962C8B-B14F-4D97-AF65-F5344CB8AC3E}">
        <p14:creationId xmlns:p14="http://schemas.microsoft.com/office/powerpoint/2010/main" val="2974795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4BA3-0FBC-9B46-6662-919C1B629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66938-AB9D-4E2E-17F4-B4763C1DC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Presentation overview </a:t>
            </a:r>
          </a:p>
          <a:p>
            <a:r>
              <a:rPr lang="en-GB" dirty="0"/>
              <a:t>List the titles of all of your slides – similar to the contents page of a book</a:t>
            </a:r>
          </a:p>
          <a:p>
            <a:r>
              <a:rPr lang="en-GB" dirty="0"/>
              <a:t>1.Conflict Management Strategies</a:t>
            </a:r>
          </a:p>
          <a:p>
            <a:r>
              <a:rPr lang="en-GB" dirty="0"/>
              <a:t>1.1 Definition of conflict</a:t>
            </a:r>
          </a:p>
          <a:p>
            <a:r>
              <a:rPr lang="en-GB" dirty="0"/>
              <a:t>1.2 Benefits of conflict</a:t>
            </a:r>
          </a:p>
          <a:p>
            <a:r>
              <a:rPr lang="en-GB" dirty="0"/>
              <a:t>1.3 Conflict theories</a:t>
            </a:r>
          </a:p>
          <a:p>
            <a:r>
              <a:rPr lang="en-GB" dirty="0"/>
              <a:t>1.4 Conflict management strategies</a:t>
            </a:r>
          </a:p>
          <a:p>
            <a:r>
              <a:rPr lang="en-GB" dirty="0"/>
              <a:t>2.Conclusion</a:t>
            </a:r>
          </a:p>
          <a:p>
            <a:r>
              <a:rPr lang="en-GB" dirty="0"/>
              <a:t>3.Reference List</a:t>
            </a:r>
          </a:p>
          <a:p>
            <a:r>
              <a:rPr lang="en-GB" dirty="0"/>
              <a:t>4.AI statement</a:t>
            </a:r>
          </a:p>
        </p:txBody>
      </p:sp>
    </p:spTree>
    <p:extLst>
      <p:ext uri="{BB962C8B-B14F-4D97-AF65-F5344CB8AC3E}">
        <p14:creationId xmlns:p14="http://schemas.microsoft.com/office/powerpoint/2010/main" val="3345016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AA231-8338-4792-0942-30BC14E06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EF08D-7092-E75A-DAB7-91FEA8990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Topic title e.g. Conflict Management</a:t>
            </a:r>
          </a:p>
          <a:p>
            <a:r>
              <a:rPr lang="en-GB" dirty="0"/>
              <a:t>Break down your topic title into 3-4 discrete areas</a:t>
            </a:r>
          </a:p>
          <a:p>
            <a:r>
              <a:rPr lang="en-GB" dirty="0" err="1"/>
              <a:t>Eg.</a:t>
            </a:r>
            <a:r>
              <a:rPr lang="en-GB" dirty="0"/>
              <a:t> 1.1 Definition of conflict</a:t>
            </a:r>
          </a:p>
          <a:p>
            <a:r>
              <a:rPr lang="en-GB" dirty="0"/>
              <a:t>1.2 Benefits of Conflict</a:t>
            </a:r>
          </a:p>
          <a:p>
            <a:r>
              <a:rPr lang="en-GB" dirty="0"/>
              <a:t>1.3 Conflict theories</a:t>
            </a:r>
          </a:p>
          <a:p>
            <a:r>
              <a:rPr lang="en-GB" dirty="0"/>
              <a:t>1.4 Conflict management strategies</a:t>
            </a:r>
          </a:p>
        </p:txBody>
      </p:sp>
    </p:spTree>
    <p:extLst>
      <p:ext uri="{BB962C8B-B14F-4D97-AF65-F5344CB8AC3E}">
        <p14:creationId xmlns:p14="http://schemas.microsoft.com/office/powerpoint/2010/main" val="4197067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06DE-1200-3457-6612-25345A40E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 Definition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D6FA4-428A-6444-64F8-37848CA3E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an academic reference</a:t>
            </a:r>
          </a:p>
        </p:txBody>
      </p:sp>
    </p:spTree>
    <p:extLst>
      <p:ext uri="{BB962C8B-B14F-4D97-AF65-F5344CB8AC3E}">
        <p14:creationId xmlns:p14="http://schemas.microsoft.com/office/powerpoint/2010/main" val="970711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AD179-7F27-6667-3098-5448C4910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 Benefits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D152B-E103-1289-7447-07627770C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the benefits – including references</a:t>
            </a:r>
          </a:p>
        </p:txBody>
      </p:sp>
    </p:spTree>
    <p:extLst>
      <p:ext uri="{BB962C8B-B14F-4D97-AF65-F5344CB8AC3E}">
        <p14:creationId xmlns:p14="http://schemas.microsoft.com/office/powerpoint/2010/main" val="2443987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E2FA4-95F2-3336-9AA2-11E9215E7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 Conflict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9667F-E88D-8462-A579-30CD0361E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example….</a:t>
            </a:r>
          </a:p>
          <a:p>
            <a:r>
              <a:rPr lang="en-GB" dirty="0"/>
              <a:t>Tuckman</a:t>
            </a:r>
          </a:p>
          <a:p>
            <a:r>
              <a:rPr lang="en-GB" dirty="0"/>
              <a:t>Thomas-Kilmann</a:t>
            </a:r>
          </a:p>
          <a:p>
            <a:r>
              <a:rPr lang="en-GB" dirty="0"/>
              <a:t>Dialectical tension</a:t>
            </a:r>
          </a:p>
          <a:p>
            <a:endParaRPr lang="en-GB" dirty="0"/>
          </a:p>
          <a:p>
            <a:r>
              <a:rPr lang="en-GB" dirty="0"/>
              <a:t>Use graphics/illustrations</a:t>
            </a:r>
          </a:p>
        </p:txBody>
      </p:sp>
    </p:spTree>
    <p:extLst>
      <p:ext uri="{BB962C8B-B14F-4D97-AF65-F5344CB8AC3E}">
        <p14:creationId xmlns:p14="http://schemas.microsoft.com/office/powerpoint/2010/main" val="4167677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FFC07-5F61-7B7E-A2E2-E6A601F04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 Conflict </a:t>
            </a:r>
            <a:r>
              <a:rPr lang="en-GB"/>
              <a:t>Management Strategies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73628-84FD-643E-9647-286381A05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strategies and an example of how conflict was managed </a:t>
            </a:r>
          </a:p>
        </p:txBody>
      </p:sp>
    </p:spTree>
    <p:extLst>
      <p:ext uri="{BB962C8B-B14F-4D97-AF65-F5344CB8AC3E}">
        <p14:creationId xmlns:p14="http://schemas.microsoft.com/office/powerpoint/2010/main" val="905148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A27B3-2FCD-FAE5-3EF3-F677965CF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B3128-A4A0-6853-C69D-314A50E71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findings (briefly)</a:t>
            </a:r>
          </a:p>
        </p:txBody>
      </p:sp>
    </p:spTree>
    <p:extLst>
      <p:ext uri="{BB962C8B-B14F-4D97-AF65-F5344CB8AC3E}">
        <p14:creationId xmlns:p14="http://schemas.microsoft.com/office/powerpoint/2010/main" val="4116008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A7118-FF93-81C2-8ED8-08D4D807A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6EB24-EAE2-7BFD-C8A1-46EE84EE0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Harvard referenced</a:t>
            </a:r>
          </a:p>
          <a:p>
            <a:r>
              <a:rPr lang="en-GB" dirty="0"/>
              <a:t>Numbered</a:t>
            </a:r>
          </a:p>
          <a:p>
            <a:r>
              <a:rPr lang="en-GB" dirty="0"/>
              <a:t>Minimum of 5</a:t>
            </a:r>
          </a:p>
        </p:txBody>
      </p:sp>
    </p:spTree>
    <p:extLst>
      <p:ext uri="{BB962C8B-B14F-4D97-AF65-F5344CB8AC3E}">
        <p14:creationId xmlns:p14="http://schemas.microsoft.com/office/powerpoint/2010/main" val="1128569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4A27-DA48-8A8C-BE02-DB1A74861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DC53-BD3B-5D01-FE4F-89797B408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608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186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BMSW4009 – Sample presentation powerpoint</vt:lpstr>
      <vt:lpstr>Slide 1</vt:lpstr>
      <vt:lpstr>Slide 2</vt:lpstr>
      <vt:lpstr>Slide 3</vt:lpstr>
      <vt:lpstr>1.1 Definition of Conflict</vt:lpstr>
      <vt:lpstr>1.2 Benefits of Conflict</vt:lpstr>
      <vt:lpstr>1.3 Conflict theories</vt:lpstr>
      <vt:lpstr>1.4 Conflict Management Strategies</vt:lpstr>
      <vt:lpstr>2. Conclusion</vt:lpstr>
      <vt:lpstr>3. Reference List</vt:lpstr>
      <vt:lpstr>4. AI statement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Squire</dc:creator>
  <cp:lastModifiedBy>Melanie Squire</cp:lastModifiedBy>
  <cp:revision>1</cp:revision>
  <dcterms:created xsi:type="dcterms:W3CDTF">2026-02-02T13:40:58Z</dcterms:created>
  <dcterms:modified xsi:type="dcterms:W3CDTF">2026-02-02T13:54:36Z</dcterms:modified>
</cp:coreProperties>
</file>