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4" r:id="rId1"/>
  </p:sldMasterIdLst>
  <p:notesMasterIdLst>
    <p:notesMasterId r:id="rId19"/>
  </p:notesMasterIdLst>
  <p:sldIdLst>
    <p:sldId id="256" r:id="rId2"/>
    <p:sldId id="257" r:id="rId3"/>
    <p:sldId id="275" r:id="rId4"/>
    <p:sldId id="262" r:id="rId5"/>
    <p:sldId id="263" r:id="rId6"/>
    <p:sldId id="261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73" r:id="rId17"/>
    <p:sldId id="274" r:id="rId1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E724A70-957C-9B57-DB3D-75A032FD1854}" v="3" dt="2023-05-02T11:52:41.647"/>
    <p1510:client id="{5DD1EB19-A460-77C3-895F-6D20ED8BFD24}" v="1" dt="2023-05-02T12:17:32.290"/>
    <p1510:client id="{690B8868-92C1-6D9C-611F-AED3E2222B73}" v="18" dt="2023-05-02T11:54:10.626"/>
    <p1510:client id="{77D7E227-50FA-E195-13F2-3C6C573964B6}" v="4098" dt="2023-05-02T09:33:37.274"/>
    <p1510:client id="{9A56C04F-6388-E6F4-E467-E5C78D074816}" v="144" dt="2023-05-02T10:09:47.185"/>
    <p1510:client id="{9BCC2142-9A50-A9D0-7018-30CD113DC539}" v="29" dt="2023-04-25T10:59:55.429"/>
    <p1510:client id="{CAB1F13E-1BFD-4902-ADE2-17CAB99AF1C4}" v="109" dt="2023-04-23T09:43:11.38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openxmlformats.org/officeDocument/2006/relationships/slide" Target="slides/slide7.xml" Id="rId8" /><Relationship Type="http://schemas.openxmlformats.org/officeDocument/2006/relationships/slide" Target="slides/slide12.xml" Id="rId13" /><Relationship Type="http://schemas.openxmlformats.org/officeDocument/2006/relationships/slide" Target="slides/slide17.xml" Id="rId18" /><Relationship Type="http://schemas.openxmlformats.org/officeDocument/2006/relationships/slide" Target="slides/slide2.xml" Id="rId3" /><Relationship Type="http://schemas.openxmlformats.org/officeDocument/2006/relationships/viewProps" Target="viewProps.xml" Id="rId21" /><Relationship Type="http://schemas.openxmlformats.org/officeDocument/2006/relationships/slide" Target="slides/slide6.xml" Id="rId7" /><Relationship Type="http://schemas.openxmlformats.org/officeDocument/2006/relationships/slide" Target="slides/slide11.xml" Id="rId12" /><Relationship Type="http://schemas.openxmlformats.org/officeDocument/2006/relationships/slide" Target="slides/slide16.xml" Id="rId17" /><Relationship Type="http://schemas.microsoft.com/office/2015/10/relationships/revisionInfo" Target="revisionInfo.xml" Id="rId25" /><Relationship Type="http://schemas.openxmlformats.org/officeDocument/2006/relationships/slide" Target="slides/slide1.xml" Id="rId2" /><Relationship Type="http://schemas.openxmlformats.org/officeDocument/2006/relationships/slide" Target="slides/slide15.xml" Id="rId16" /><Relationship Type="http://schemas.openxmlformats.org/officeDocument/2006/relationships/presProps" Target="presProps.xml" Id="rId20" /><Relationship Type="http://schemas.openxmlformats.org/officeDocument/2006/relationships/slideMaster" Target="slideMasters/slideMaster1.xml" Id="rId1" /><Relationship Type="http://schemas.openxmlformats.org/officeDocument/2006/relationships/slide" Target="slides/slide5.xml" Id="rId6" /><Relationship Type="http://schemas.openxmlformats.org/officeDocument/2006/relationships/slide" Target="slides/slide10.xml" Id="rId11" /><Relationship Type="http://schemas.openxmlformats.org/officeDocument/2006/relationships/slide" Target="slides/slide4.xml" Id="rId5" /><Relationship Type="http://schemas.openxmlformats.org/officeDocument/2006/relationships/slide" Target="slides/slide14.xml" Id="rId15" /><Relationship Type="http://schemas.openxmlformats.org/officeDocument/2006/relationships/tableStyles" Target="tableStyles.xml" Id="rId23" /><Relationship Type="http://schemas.openxmlformats.org/officeDocument/2006/relationships/slide" Target="slides/slide9.xml" Id="rId10" /><Relationship Type="http://schemas.openxmlformats.org/officeDocument/2006/relationships/notesMaster" Target="notesMasters/notesMaster1.xml" Id="rId19" /><Relationship Type="http://schemas.openxmlformats.org/officeDocument/2006/relationships/slide" Target="slides/slide3.xml" Id="rId4" /><Relationship Type="http://schemas.openxmlformats.org/officeDocument/2006/relationships/slide" Target="slides/slide8.xml" Id="rId9" /><Relationship Type="http://schemas.openxmlformats.org/officeDocument/2006/relationships/slide" Target="slides/slide13.xml" Id="rId14" /><Relationship Type="http://schemas.openxmlformats.org/officeDocument/2006/relationships/theme" Target="theme/theme1.xml" Id="rId22" 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ata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ata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ata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10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svg"/><Relationship Id="rId1" Type="http://schemas.openxmlformats.org/officeDocument/2006/relationships/image" Target="../media/image3.png"/><Relationship Id="rId6" Type="http://schemas.openxmlformats.org/officeDocument/2006/relationships/image" Target="../media/image8.svg"/><Relationship Id="rId5" Type="http://schemas.openxmlformats.org/officeDocument/2006/relationships/image" Target="../media/image7.png"/><Relationship Id="rId4" Type="http://schemas.openxmlformats.org/officeDocument/2006/relationships/image" Target="../media/image6.svg"/></Relationships>
</file>

<file path=ppt/diagrams/_rels/drawing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svg"/><Relationship Id="rId1" Type="http://schemas.openxmlformats.org/officeDocument/2006/relationships/image" Target="../media/image9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4" Type="http://schemas.openxmlformats.org/officeDocument/2006/relationships/image" Target="../media/image14.svg"/></Relationships>
</file>

<file path=ppt/diagrams/_rels/drawing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24.svg"/><Relationship Id="rId1" Type="http://schemas.openxmlformats.org/officeDocument/2006/relationships/image" Target="../media/image23.png"/><Relationship Id="rId6" Type="http://schemas.openxmlformats.org/officeDocument/2006/relationships/image" Target="../media/image26.svg"/><Relationship Id="rId5" Type="http://schemas.openxmlformats.org/officeDocument/2006/relationships/image" Target="../media/image25.png"/><Relationship Id="rId4" Type="http://schemas.openxmlformats.org/officeDocument/2006/relationships/image" Target="../media/image1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3973151-1448-4859-992B-D5E48BE537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29A91490-3C71-45A0-8074-08C22AE513B0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Goudy Old Style" panose="02020404030301010803"/>
            </a:rPr>
            <a:t>GAD is relatively common, with an estimated lifetime </a:t>
          </a:r>
          <a:r>
            <a:rPr lang="en-US" err="1">
              <a:latin typeface="Goudy Old Style" panose="02020404030301010803"/>
            </a:rPr>
            <a:t>prevelance</a:t>
          </a:r>
          <a:r>
            <a:rPr lang="en-US">
              <a:latin typeface="Goudy Old Style" panose="02020404030301010803"/>
            </a:rPr>
            <a:t> of 4.3% (Kessler et al, 2012)</a:t>
          </a:r>
          <a:endParaRPr lang="en-US"/>
        </a:p>
      </dgm:t>
    </dgm:pt>
    <dgm:pt modelId="{9DD0501E-439E-4A57-8187-CDE65F90C264}" type="parTrans" cxnId="{D616DE6E-CB1E-4489-A09E-D55AA94888E3}">
      <dgm:prSet/>
      <dgm:spPr/>
      <dgm:t>
        <a:bodyPr/>
        <a:lstStyle/>
        <a:p>
          <a:endParaRPr lang="en-US"/>
        </a:p>
      </dgm:t>
    </dgm:pt>
    <dgm:pt modelId="{D69B411B-4FAD-46A3-BBC2-669961EFF720}" type="sibTrans" cxnId="{D616DE6E-CB1E-4489-A09E-D55AA94888E3}">
      <dgm:prSet/>
      <dgm:spPr/>
      <dgm:t>
        <a:bodyPr/>
        <a:lstStyle/>
        <a:p>
          <a:endParaRPr lang="en-US"/>
        </a:p>
      </dgm:t>
    </dgm:pt>
    <dgm:pt modelId="{3D0DADCE-2E47-4B9B-AA2F-E1D29C1C2FDA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Goudy Old Style" panose="02020404030301010803"/>
            </a:rPr>
            <a:t>It is often underdiagnosed and undertreated</a:t>
          </a:r>
        </a:p>
      </dgm:t>
    </dgm:pt>
    <dgm:pt modelId="{287ED892-A212-407C-993C-251B2323994D}" type="parTrans" cxnId="{704398BC-4380-4962-9890-630B922C9024}">
      <dgm:prSet/>
      <dgm:spPr/>
    </dgm:pt>
    <dgm:pt modelId="{60A11A7C-9ADD-4B34-A46D-B685EC9E6449}" type="sibTrans" cxnId="{704398BC-4380-4962-9890-630B922C9024}">
      <dgm:prSet/>
      <dgm:spPr/>
      <dgm:t>
        <a:bodyPr/>
        <a:lstStyle/>
        <a:p>
          <a:endParaRPr lang="en-US"/>
        </a:p>
      </dgm:t>
    </dgm:pt>
    <dgm:pt modelId="{B8515D82-D1D8-438B-9E04-55AD3147481B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latin typeface="Goudy Old Style" panose="02020404030301010803"/>
            </a:rPr>
            <a:t>GAD is defined by its main criterion of excessive, chronic, uncontrollable worry</a:t>
          </a:r>
        </a:p>
      </dgm:t>
    </dgm:pt>
    <dgm:pt modelId="{E91A18D0-1426-4FC3-A2A0-C8D43F8C6028}" type="parTrans" cxnId="{F5C1062F-8BB7-49EE-AC34-31B3E8C68B6B}">
      <dgm:prSet/>
      <dgm:spPr/>
    </dgm:pt>
    <dgm:pt modelId="{F2365DFD-1E47-4FAA-B379-A6A059F127F9}" type="sibTrans" cxnId="{F5C1062F-8BB7-49EE-AC34-31B3E8C68B6B}">
      <dgm:prSet/>
      <dgm:spPr/>
      <dgm:t>
        <a:bodyPr/>
        <a:lstStyle/>
        <a:p>
          <a:endParaRPr lang="en-US"/>
        </a:p>
      </dgm:t>
    </dgm:pt>
    <dgm:pt modelId="{B70E84EA-901D-4EE8-B5E1-52BEE22D53F5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US">
              <a:solidFill>
                <a:srgbClr val="000000"/>
              </a:solidFill>
              <a:latin typeface="Calibri Light"/>
              <a:cs typeface="Calibri Light"/>
            </a:rPr>
            <a:t>Barlow, (2000) defined anxiety as being a more prolonged state of tension, worry and apprehension when it comes to uncertain and possibly negative future events.</a:t>
          </a:r>
          <a:endParaRPr lang="en-US">
            <a:latin typeface="Goudy Old Style" panose="02020404030301010803"/>
          </a:endParaRPr>
        </a:p>
      </dgm:t>
    </dgm:pt>
    <dgm:pt modelId="{DACB05C2-F716-44DF-B07B-9E391EB84565}" type="parTrans" cxnId="{D19F8E2B-443A-4913-AE1C-1F026F71F545}">
      <dgm:prSet/>
      <dgm:spPr/>
    </dgm:pt>
    <dgm:pt modelId="{B5C8CC1B-DD08-4A71-A123-09EBF8D69C0A}" type="sibTrans" cxnId="{D19F8E2B-443A-4913-AE1C-1F026F71F545}">
      <dgm:prSet/>
      <dgm:spPr/>
    </dgm:pt>
    <dgm:pt modelId="{698E05BC-5530-4D45-B3B3-265BF9BD9D12}" type="pres">
      <dgm:prSet presAssocID="{C3973151-1448-4859-992B-D5E48BE537ED}" presName="root" presStyleCnt="0">
        <dgm:presLayoutVars>
          <dgm:dir/>
          <dgm:resizeHandles val="exact"/>
        </dgm:presLayoutVars>
      </dgm:prSet>
      <dgm:spPr/>
    </dgm:pt>
    <dgm:pt modelId="{EF48D3AB-57BD-419B-8902-A5C386A66335}" type="pres">
      <dgm:prSet presAssocID="{B70E84EA-901D-4EE8-B5E1-52BEE22D53F5}" presName="compNode" presStyleCnt="0"/>
      <dgm:spPr/>
    </dgm:pt>
    <dgm:pt modelId="{0A9F9D6A-E115-403E-B861-0B5F1224FEF4}" type="pres">
      <dgm:prSet presAssocID="{B70E84EA-901D-4EE8-B5E1-52BEE22D53F5}" presName="bgRect" presStyleLbl="bgShp" presStyleIdx="0" presStyleCnt="4"/>
      <dgm:spPr/>
    </dgm:pt>
    <dgm:pt modelId="{531ACFD1-12BA-4604-B1EB-936EFEDF1913}" type="pres">
      <dgm:prSet presAssocID="{B70E84EA-901D-4EE8-B5E1-52BEE22D53F5}" presName="iconRect" presStyleLbl="node1" presStyleIdx="0" presStyleCnt="4"/>
      <dgm:spPr/>
    </dgm:pt>
    <dgm:pt modelId="{442D4BAE-978C-4DA0-BB21-324CE40E5AB6}" type="pres">
      <dgm:prSet presAssocID="{B70E84EA-901D-4EE8-B5E1-52BEE22D53F5}" presName="spaceRect" presStyleCnt="0"/>
      <dgm:spPr/>
    </dgm:pt>
    <dgm:pt modelId="{C88AEACA-305F-4C06-83F7-8752FE08F475}" type="pres">
      <dgm:prSet presAssocID="{B70E84EA-901D-4EE8-B5E1-52BEE22D53F5}" presName="parTx" presStyleLbl="revTx" presStyleIdx="0" presStyleCnt="4">
        <dgm:presLayoutVars>
          <dgm:chMax val="0"/>
          <dgm:chPref val="0"/>
        </dgm:presLayoutVars>
      </dgm:prSet>
      <dgm:spPr/>
    </dgm:pt>
    <dgm:pt modelId="{B2F436AE-9444-4C67-9196-1B5C8A80CB05}" type="pres">
      <dgm:prSet presAssocID="{B5C8CC1B-DD08-4A71-A123-09EBF8D69C0A}" presName="sibTrans" presStyleCnt="0"/>
      <dgm:spPr/>
    </dgm:pt>
    <dgm:pt modelId="{00CF6725-4F7B-47C8-A784-69F87A89FCEC}" type="pres">
      <dgm:prSet presAssocID="{29A91490-3C71-45A0-8074-08C22AE513B0}" presName="compNode" presStyleCnt="0"/>
      <dgm:spPr/>
    </dgm:pt>
    <dgm:pt modelId="{CD4D200E-E7E9-4C25-A3C2-C4DD58122BEE}" type="pres">
      <dgm:prSet presAssocID="{29A91490-3C71-45A0-8074-08C22AE513B0}" presName="bgRect" presStyleLbl="bgShp" presStyleIdx="1" presStyleCnt="4"/>
      <dgm:spPr/>
    </dgm:pt>
    <dgm:pt modelId="{49EAC801-9BBA-48BF-9938-3032235F8C35}" type="pres">
      <dgm:prSet presAssocID="{29A91490-3C71-45A0-8074-08C22AE513B0}" presName="iconRect" presStyleLbl="node1" presStyleIdx="1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ull"/>
        </a:ext>
      </dgm:extLst>
    </dgm:pt>
    <dgm:pt modelId="{A1037428-FE5C-4207-BCB9-B6639A368BC5}" type="pres">
      <dgm:prSet presAssocID="{29A91490-3C71-45A0-8074-08C22AE513B0}" presName="spaceRect" presStyleCnt="0"/>
      <dgm:spPr/>
    </dgm:pt>
    <dgm:pt modelId="{77DFD91D-4A86-4202-8FF2-717890B25F36}" type="pres">
      <dgm:prSet presAssocID="{29A91490-3C71-45A0-8074-08C22AE513B0}" presName="parTx" presStyleLbl="revTx" presStyleIdx="1" presStyleCnt="4">
        <dgm:presLayoutVars>
          <dgm:chMax val="0"/>
          <dgm:chPref val="0"/>
        </dgm:presLayoutVars>
      </dgm:prSet>
      <dgm:spPr/>
    </dgm:pt>
    <dgm:pt modelId="{3517277B-42E2-402B-B073-BA6CBD8071D6}" type="pres">
      <dgm:prSet presAssocID="{D69B411B-4FAD-46A3-BBC2-669961EFF720}" presName="sibTrans" presStyleCnt="0"/>
      <dgm:spPr/>
    </dgm:pt>
    <dgm:pt modelId="{70DE8EAB-562F-4E1F-B1B3-7C50FE8E0DA7}" type="pres">
      <dgm:prSet presAssocID="{3D0DADCE-2E47-4B9B-AA2F-E1D29C1C2FDA}" presName="compNode" presStyleCnt="0"/>
      <dgm:spPr/>
    </dgm:pt>
    <dgm:pt modelId="{D7CC9325-625E-422E-B48D-27AC6FA04C55}" type="pres">
      <dgm:prSet presAssocID="{3D0DADCE-2E47-4B9B-AA2F-E1D29C1C2FDA}" presName="bgRect" presStyleLbl="bgShp" presStyleIdx="2" presStyleCnt="4"/>
      <dgm:spPr/>
    </dgm:pt>
    <dgm:pt modelId="{213037A0-2A31-4938-B56F-1F0080CB70E8}" type="pres">
      <dgm:prSet presAssocID="{3D0DADCE-2E47-4B9B-AA2F-E1D29C1C2FDA}" presName="iconRect" presStyleLbl="node1" presStyleIdx="2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F5F4CF4F-4EB9-4441-AA63-C81B4C926C02}" type="pres">
      <dgm:prSet presAssocID="{3D0DADCE-2E47-4B9B-AA2F-E1D29C1C2FDA}" presName="spaceRect" presStyleCnt="0"/>
      <dgm:spPr/>
    </dgm:pt>
    <dgm:pt modelId="{43B3DA6D-191D-4EB2-A938-77275BAA2F2B}" type="pres">
      <dgm:prSet presAssocID="{3D0DADCE-2E47-4B9B-AA2F-E1D29C1C2FDA}" presName="parTx" presStyleLbl="revTx" presStyleIdx="2" presStyleCnt="4">
        <dgm:presLayoutVars>
          <dgm:chMax val="0"/>
          <dgm:chPref val="0"/>
        </dgm:presLayoutVars>
      </dgm:prSet>
      <dgm:spPr/>
    </dgm:pt>
    <dgm:pt modelId="{A0BC6DD4-E9A6-4EC9-A722-0E85116782FE}" type="pres">
      <dgm:prSet presAssocID="{60A11A7C-9ADD-4B34-A46D-B685EC9E6449}" presName="sibTrans" presStyleCnt="0"/>
      <dgm:spPr/>
    </dgm:pt>
    <dgm:pt modelId="{D59B002E-12D9-4636-B299-CE0156EE39EB}" type="pres">
      <dgm:prSet presAssocID="{B8515D82-D1D8-438B-9E04-55AD3147481B}" presName="compNode" presStyleCnt="0"/>
      <dgm:spPr/>
    </dgm:pt>
    <dgm:pt modelId="{94381107-322E-4B36-BDC2-9B6EBCC618E9}" type="pres">
      <dgm:prSet presAssocID="{B8515D82-D1D8-438B-9E04-55AD3147481B}" presName="bgRect" presStyleLbl="bgShp" presStyleIdx="3" presStyleCnt="4"/>
      <dgm:spPr/>
    </dgm:pt>
    <dgm:pt modelId="{B34F16C9-BDED-48F2-974F-FB4262876211}" type="pres">
      <dgm:prSet presAssocID="{B8515D82-D1D8-438B-9E04-55AD3147481B}" presName="iconRect" presStyleLbl="node1" presStyleIdx="3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rritant"/>
        </a:ext>
      </dgm:extLst>
    </dgm:pt>
    <dgm:pt modelId="{3AA7A45F-BA48-4CA3-A121-3E8E3732AED1}" type="pres">
      <dgm:prSet presAssocID="{B8515D82-D1D8-438B-9E04-55AD3147481B}" presName="spaceRect" presStyleCnt="0"/>
      <dgm:spPr/>
    </dgm:pt>
    <dgm:pt modelId="{8084DD9B-6E4A-4C43-8FBE-50726EE6722C}" type="pres">
      <dgm:prSet presAssocID="{B8515D82-D1D8-438B-9E04-55AD3147481B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749831B-3CCC-42A7-B4F7-E356358B91AB}" type="presOf" srcId="{3D0DADCE-2E47-4B9B-AA2F-E1D29C1C2FDA}" destId="{43B3DA6D-191D-4EB2-A938-77275BAA2F2B}" srcOrd="0" destOrd="0" presId="urn:microsoft.com/office/officeart/2018/2/layout/IconVerticalSolidList"/>
    <dgm:cxn modelId="{D19F8E2B-443A-4913-AE1C-1F026F71F545}" srcId="{C3973151-1448-4859-992B-D5E48BE537ED}" destId="{B70E84EA-901D-4EE8-B5E1-52BEE22D53F5}" srcOrd="0" destOrd="0" parTransId="{DACB05C2-F716-44DF-B07B-9E391EB84565}" sibTransId="{B5C8CC1B-DD08-4A71-A123-09EBF8D69C0A}"/>
    <dgm:cxn modelId="{F5C1062F-8BB7-49EE-AC34-31B3E8C68B6B}" srcId="{C3973151-1448-4859-992B-D5E48BE537ED}" destId="{B8515D82-D1D8-438B-9E04-55AD3147481B}" srcOrd="3" destOrd="0" parTransId="{E91A18D0-1426-4FC3-A2A0-C8D43F8C6028}" sibTransId="{F2365DFD-1E47-4FAA-B379-A6A059F127F9}"/>
    <dgm:cxn modelId="{C7F87462-69F1-49F9-998A-109179F9ADB5}" type="presOf" srcId="{B70E84EA-901D-4EE8-B5E1-52BEE22D53F5}" destId="{C88AEACA-305F-4C06-83F7-8752FE08F475}" srcOrd="0" destOrd="0" presId="urn:microsoft.com/office/officeart/2018/2/layout/IconVerticalSolidList"/>
    <dgm:cxn modelId="{D616DE6E-CB1E-4489-A09E-D55AA94888E3}" srcId="{C3973151-1448-4859-992B-D5E48BE537ED}" destId="{29A91490-3C71-45A0-8074-08C22AE513B0}" srcOrd="1" destOrd="0" parTransId="{9DD0501E-439E-4A57-8187-CDE65F90C264}" sibTransId="{D69B411B-4FAD-46A3-BBC2-669961EFF720}"/>
    <dgm:cxn modelId="{ED91328A-516D-4149-8C57-75DC0B4EC95A}" type="presOf" srcId="{B8515D82-D1D8-438B-9E04-55AD3147481B}" destId="{8084DD9B-6E4A-4C43-8FBE-50726EE6722C}" srcOrd="0" destOrd="0" presId="urn:microsoft.com/office/officeart/2018/2/layout/IconVerticalSolidList"/>
    <dgm:cxn modelId="{704398BC-4380-4962-9890-630B922C9024}" srcId="{C3973151-1448-4859-992B-D5E48BE537ED}" destId="{3D0DADCE-2E47-4B9B-AA2F-E1D29C1C2FDA}" srcOrd="2" destOrd="0" parTransId="{287ED892-A212-407C-993C-251B2323994D}" sibTransId="{60A11A7C-9ADD-4B34-A46D-B685EC9E6449}"/>
    <dgm:cxn modelId="{1A5D22C0-67E1-469F-B2F1-645613E60107}" type="presOf" srcId="{29A91490-3C71-45A0-8074-08C22AE513B0}" destId="{77DFD91D-4A86-4202-8FF2-717890B25F36}" srcOrd="0" destOrd="0" presId="urn:microsoft.com/office/officeart/2018/2/layout/IconVerticalSolidList"/>
    <dgm:cxn modelId="{872404E7-32D7-4034-8166-6BFEC340D946}" type="presOf" srcId="{C3973151-1448-4859-992B-D5E48BE537ED}" destId="{698E05BC-5530-4D45-B3B3-265BF9BD9D12}" srcOrd="0" destOrd="0" presId="urn:microsoft.com/office/officeart/2018/2/layout/IconVerticalSolidList"/>
    <dgm:cxn modelId="{FBEA1168-A749-4415-BA2A-F6CB51E7A1B1}" type="presParOf" srcId="{698E05BC-5530-4D45-B3B3-265BF9BD9D12}" destId="{EF48D3AB-57BD-419B-8902-A5C386A66335}" srcOrd="0" destOrd="0" presId="urn:microsoft.com/office/officeart/2018/2/layout/IconVerticalSolidList"/>
    <dgm:cxn modelId="{9E08F8F9-90DF-4ED7-9F46-7F191A44B6E3}" type="presParOf" srcId="{EF48D3AB-57BD-419B-8902-A5C386A66335}" destId="{0A9F9D6A-E115-403E-B861-0B5F1224FEF4}" srcOrd="0" destOrd="0" presId="urn:microsoft.com/office/officeart/2018/2/layout/IconVerticalSolidList"/>
    <dgm:cxn modelId="{A08FB6F6-5BB6-483E-B122-C2249CB6767A}" type="presParOf" srcId="{EF48D3AB-57BD-419B-8902-A5C386A66335}" destId="{531ACFD1-12BA-4604-B1EB-936EFEDF1913}" srcOrd="1" destOrd="0" presId="urn:microsoft.com/office/officeart/2018/2/layout/IconVerticalSolidList"/>
    <dgm:cxn modelId="{563F51FF-5818-4323-ABC4-426CC14CB02F}" type="presParOf" srcId="{EF48D3AB-57BD-419B-8902-A5C386A66335}" destId="{442D4BAE-978C-4DA0-BB21-324CE40E5AB6}" srcOrd="2" destOrd="0" presId="urn:microsoft.com/office/officeart/2018/2/layout/IconVerticalSolidList"/>
    <dgm:cxn modelId="{616DE4E0-FB6C-447B-832B-9043EAE6F9DC}" type="presParOf" srcId="{EF48D3AB-57BD-419B-8902-A5C386A66335}" destId="{C88AEACA-305F-4C06-83F7-8752FE08F475}" srcOrd="3" destOrd="0" presId="urn:microsoft.com/office/officeart/2018/2/layout/IconVerticalSolidList"/>
    <dgm:cxn modelId="{7B4F7597-F9B3-4372-8D77-F825DC8CD7A4}" type="presParOf" srcId="{698E05BC-5530-4D45-B3B3-265BF9BD9D12}" destId="{B2F436AE-9444-4C67-9196-1B5C8A80CB05}" srcOrd="1" destOrd="0" presId="urn:microsoft.com/office/officeart/2018/2/layout/IconVerticalSolidList"/>
    <dgm:cxn modelId="{90C16693-AE6F-4D75-9DA2-59592BF836BA}" type="presParOf" srcId="{698E05BC-5530-4D45-B3B3-265BF9BD9D12}" destId="{00CF6725-4F7B-47C8-A784-69F87A89FCEC}" srcOrd="2" destOrd="0" presId="urn:microsoft.com/office/officeart/2018/2/layout/IconVerticalSolidList"/>
    <dgm:cxn modelId="{D2688530-D3FA-499C-AABE-91C83DFDD1F3}" type="presParOf" srcId="{00CF6725-4F7B-47C8-A784-69F87A89FCEC}" destId="{CD4D200E-E7E9-4C25-A3C2-C4DD58122BEE}" srcOrd="0" destOrd="0" presId="urn:microsoft.com/office/officeart/2018/2/layout/IconVerticalSolidList"/>
    <dgm:cxn modelId="{8D69F030-0864-4BBA-8D37-B4C0787A28AD}" type="presParOf" srcId="{00CF6725-4F7B-47C8-A784-69F87A89FCEC}" destId="{49EAC801-9BBA-48BF-9938-3032235F8C35}" srcOrd="1" destOrd="0" presId="urn:microsoft.com/office/officeart/2018/2/layout/IconVerticalSolidList"/>
    <dgm:cxn modelId="{AF1EB78C-CF7C-4299-A1BB-97BFF4239E4A}" type="presParOf" srcId="{00CF6725-4F7B-47C8-A784-69F87A89FCEC}" destId="{A1037428-FE5C-4207-BCB9-B6639A368BC5}" srcOrd="2" destOrd="0" presId="urn:microsoft.com/office/officeart/2018/2/layout/IconVerticalSolidList"/>
    <dgm:cxn modelId="{8F3DF630-63D9-4101-AA9F-F1DDF1AFE618}" type="presParOf" srcId="{00CF6725-4F7B-47C8-A784-69F87A89FCEC}" destId="{77DFD91D-4A86-4202-8FF2-717890B25F36}" srcOrd="3" destOrd="0" presId="urn:microsoft.com/office/officeart/2018/2/layout/IconVerticalSolidList"/>
    <dgm:cxn modelId="{0A2CBC1B-CA6D-444E-8B4F-06B7E6E8591B}" type="presParOf" srcId="{698E05BC-5530-4D45-B3B3-265BF9BD9D12}" destId="{3517277B-42E2-402B-B073-BA6CBD8071D6}" srcOrd="3" destOrd="0" presId="urn:microsoft.com/office/officeart/2018/2/layout/IconVerticalSolidList"/>
    <dgm:cxn modelId="{5BA36736-3E02-4780-8478-EC3BE46B71A3}" type="presParOf" srcId="{698E05BC-5530-4D45-B3B3-265BF9BD9D12}" destId="{70DE8EAB-562F-4E1F-B1B3-7C50FE8E0DA7}" srcOrd="4" destOrd="0" presId="urn:microsoft.com/office/officeart/2018/2/layout/IconVerticalSolidList"/>
    <dgm:cxn modelId="{5E787B03-9F81-4681-B1CC-8DFC945D2311}" type="presParOf" srcId="{70DE8EAB-562F-4E1F-B1B3-7C50FE8E0DA7}" destId="{D7CC9325-625E-422E-B48D-27AC6FA04C55}" srcOrd="0" destOrd="0" presId="urn:microsoft.com/office/officeart/2018/2/layout/IconVerticalSolidList"/>
    <dgm:cxn modelId="{9EB945AC-8DCB-4C4A-8C8A-DD153BEEACF0}" type="presParOf" srcId="{70DE8EAB-562F-4E1F-B1B3-7C50FE8E0DA7}" destId="{213037A0-2A31-4938-B56F-1F0080CB70E8}" srcOrd="1" destOrd="0" presId="urn:microsoft.com/office/officeart/2018/2/layout/IconVerticalSolidList"/>
    <dgm:cxn modelId="{EDD8B73B-D29C-4002-9F37-FFAE13A81A4A}" type="presParOf" srcId="{70DE8EAB-562F-4E1F-B1B3-7C50FE8E0DA7}" destId="{F5F4CF4F-4EB9-4441-AA63-C81B4C926C02}" srcOrd="2" destOrd="0" presId="urn:microsoft.com/office/officeart/2018/2/layout/IconVerticalSolidList"/>
    <dgm:cxn modelId="{32399D1C-D4DC-4456-BEB9-9EAB8FC909BB}" type="presParOf" srcId="{70DE8EAB-562F-4E1F-B1B3-7C50FE8E0DA7}" destId="{43B3DA6D-191D-4EB2-A938-77275BAA2F2B}" srcOrd="3" destOrd="0" presId="urn:microsoft.com/office/officeart/2018/2/layout/IconVerticalSolidList"/>
    <dgm:cxn modelId="{A7018E26-1B5B-4FAA-A95E-58F29C05E586}" type="presParOf" srcId="{698E05BC-5530-4D45-B3B3-265BF9BD9D12}" destId="{A0BC6DD4-E9A6-4EC9-A722-0E85116782FE}" srcOrd="5" destOrd="0" presId="urn:microsoft.com/office/officeart/2018/2/layout/IconVerticalSolidList"/>
    <dgm:cxn modelId="{9D5DB739-D00B-4102-AF0E-984375CA79B5}" type="presParOf" srcId="{698E05BC-5530-4D45-B3B3-265BF9BD9D12}" destId="{D59B002E-12D9-4636-B299-CE0156EE39EB}" srcOrd="6" destOrd="0" presId="urn:microsoft.com/office/officeart/2018/2/layout/IconVerticalSolidList"/>
    <dgm:cxn modelId="{C35F26EF-C03A-4A33-A4BF-0593DF567CB8}" type="presParOf" srcId="{D59B002E-12D9-4636-B299-CE0156EE39EB}" destId="{94381107-322E-4B36-BDC2-9B6EBCC618E9}" srcOrd="0" destOrd="0" presId="urn:microsoft.com/office/officeart/2018/2/layout/IconVerticalSolidList"/>
    <dgm:cxn modelId="{F49B11CF-BD61-441B-930F-AD48D30EFA4E}" type="presParOf" srcId="{D59B002E-12D9-4636-B299-CE0156EE39EB}" destId="{B34F16C9-BDED-48F2-974F-FB4262876211}" srcOrd="1" destOrd="0" presId="urn:microsoft.com/office/officeart/2018/2/layout/IconVerticalSolidList"/>
    <dgm:cxn modelId="{D7584E35-8FD7-4B4F-8DFC-4C1E7D2726F8}" type="presParOf" srcId="{D59B002E-12D9-4636-B299-CE0156EE39EB}" destId="{3AA7A45F-BA48-4CA3-A121-3E8E3732AED1}" srcOrd="2" destOrd="0" presId="urn:microsoft.com/office/officeart/2018/2/layout/IconVerticalSolidList"/>
    <dgm:cxn modelId="{BF4CCFC5-00AD-445E-8D06-1948104DF79D}" type="presParOf" srcId="{D59B002E-12D9-4636-B299-CE0156EE39EB}" destId="{8084DD9B-6E4A-4C43-8FBE-50726EE6722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973151-1448-4859-992B-D5E48BE537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9A91490-3C71-45A0-8074-08C22AE513B0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 Light"/>
              <a:ea typeface="Calibri Light"/>
              <a:cs typeface="Calibri Light"/>
            </a:rPr>
            <a:t>Feeling on edge</a:t>
          </a:r>
        </a:p>
      </dgm:t>
    </dgm:pt>
    <dgm:pt modelId="{9DD0501E-439E-4A57-8187-CDE65F90C264}" type="parTrans" cxnId="{D616DE6E-CB1E-4489-A09E-D55AA94888E3}">
      <dgm:prSet/>
      <dgm:spPr/>
      <dgm:t>
        <a:bodyPr/>
        <a:lstStyle/>
        <a:p>
          <a:endParaRPr lang="en-US"/>
        </a:p>
      </dgm:t>
    </dgm:pt>
    <dgm:pt modelId="{D69B411B-4FAD-46A3-BBC2-669961EFF720}" type="sibTrans" cxnId="{D616DE6E-CB1E-4489-A09E-D55AA94888E3}">
      <dgm:prSet/>
      <dgm:spPr/>
      <dgm:t>
        <a:bodyPr/>
        <a:lstStyle/>
        <a:p>
          <a:endParaRPr lang="en-US"/>
        </a:p>
      </dgm:t>
    </dgm:pt>
    <dgm:pt modelId="{FE3A4C7C-F92A-437F-83CE-8E3E87A32DF4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 Light"/>
              <a:ea typeface="Calibri Light"/>
              <a:cs typeface="Calibri Light"/>
            </a:rPr>
            <a:t>Restlessness</a:t>
          </a:r>
        </a:p>
      </dgm:t>
    </dgm:pt>
    <dgm:pt modelId="{49AEC695-BC5C-4AAB-A83B-61A6ABFF49ED}" type="parTrans" cxnId="{E56B85C9-D4F2-4D65-B377-26744CF45E79}">
      <dgm:prSet/>
      <dgm:spPr/>
    </dgm:pt>
    <dgm:pt modelId="{86E03EEF-C2A8-4AAF-A34D-0D5A2F8B0EC1}" type="sibTrans" cxnId="{E56B85C9-D4F2-4D65-B377-26744CF45E79}">
      <dgm:prSet/>
      <dgm:spPr/>
      <dgm:t>
        <a:bodyPr/>
        <a:lstStyle/>
        <a:p>
          <a:endParaRPr lang="en-GB"/>
        </a:p>
      </dgm:t>
    </dgm:pt>
    <dgm:pt modelId="{DDCF1463-85A6-4A63-A9BA-F2A502F9C732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 Light"/>
              <a:ea typeface="Calibri Light"/>
              <a:cs typeface="Calibri Light"/>
            </a:rPr>
            <a:t>Being easily fatigued</a:t>
          </a:r>
        </a:p>
      </dgm:t>
    </dgm:pt>
    <dgm:pt modelId="{4CCD36BD-FABB-46CA-AF54-972B3A88D9F3}" type="parTrans" cxnId="{2CC5A4CD-E921-4FA1-8516-9E660B9FF9C4}">
      <dgm:prSet/>
      <dgm:spPr/>
    </dgm:pt>
    <dgm:pt modelId="{352FEDF1-243C-4ADD-9FE1-10FA53578017}" type="sibTrans" cxnId="{2CC5A4CD-E921-4FA1-8516-9E660B9FF9C4}">
      <dgm:prSet/>
      <dgm:spPr/>
      <dgm:t>
        <a:bodyPr/>
        <a:lstStyle/>
        <a:p>
          <a:endParaRPr lang="en-GB"/>
        </a:p>
      </dgm:t>
    </dgm:pt>
    <dgm:pt modelId="{91B97B04-37B7-46F0-94D3-84725FE9F381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 Light"/>
              <a:ea typeface="Calibri Light"/>
              <a:cs typeface="Calibri Light"/>
            </a:rPr>
            <a:t>Diificulty in concentrating</a:t>
          </a:r>
        </a:p>
      </dgm:t>
    </dgm:pt>
    <dgm:pt modelId="{946FFAB4-13D1-4F71-8F49-11282B3EE22A}" type="parTrans" cxnId="{7A0C225F-2784-49AE-BEF0-575014E934B3}">
      <dgm:prSet/>
      <dgm:spPr/>
    </dgm:pt>
    <dgm:pt modelId="{BC5DF273-353F-4540-876E-F94BE00647DA}" type="sibTrans" cxnId="{7A0C225F-2784-49AE-BEF0-575014E934B3}">
      <dgm:prSet/>
      <dgm:spPr/>
      <dgm:t>
        <a:bodyPr/>
        <a:lstStyle/>
        <a:p>
          <a:endParaRPr lang="en-GB"/>
        </a:p>
      </dgm:t>
    </dgm:pt>
    <dgm:pt modelId="{059458FE-0489-435A-A65C-CE0E8AFF502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 Light"/>
              <a:ea typeface="Calibri Light"/>
              <a:cs typeface="Calibri Light"/>
            </a:rPr>
            <a:t>Muscle tension</a:t>
          </a:r>
        </a:p>
      </dgm:t>
    </dgm:pt>
    <dgm:pt modelId="{062537C1-EE06-44CF-8E62-77697ABF23E5}" type="parTrans" cxnId="{3C00501D-1272-4774-B8D3-CBE56C4B4CAD}">
      <dgm:prSet/>
      <dgm:spPr/>
    </dgm:pt>
    <dgm:pt modelId="{ABC69074-7EC6-489F-9F5E-AB71C95FE47C}" type="sibTrans" cxnId="{3C00501D-1272-4774-B8D3-CBE56C4B4CAD}">
      <dgm:prSet/>
      <dgm:spPr/>
      <dgm:t>
        <a:bodyPr/>
        <a:lstStyle/>
        <a:p>
          <a:endParaRPr lang="en-GB"/>
        </a:p>
      </dgm:t>
    </dgm:pt>
    <dgm:pt modelId="{139C8457-E2F3-4C04-83FC-A1EDBBD93DAF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 Light"/>
              <a:ea typeface="Calibri Light"/>
              <a:cs typeface="Calibri Light"/>
            </a:rPr>
            <a:t>Irritability</a:t>
          </a:r>
        </a:p>
      </dgm:t>
    </dgm:pt>
    <dgm:pt modelId="{0B409828-D08B-4493-8BE0-ADAD9BF92BBF}" type="parTrans" cxnId="{6EB1D7C1-FD9F-4C08-8916-8F6FC1D2771E}">
      <dgm:prSet/>
      <dgm:spPr/>
    </dgm:pt>
    <dgm:pt modelId="{5B75D19C-BD74-4A4A-8143-47DE4F579014}" type="sibTrans" cxnId="{6EB1D7C1-FD9F-4C08-8916-8F6FC1D2771E}">
      <dgm:prSet/>
      <dgm:spPr/>
      <dgm:t>
        <a:bodyPr/>
        <a:lstStyle/>
        <a:p>
          <a:endParaRPr lang="en-GB"/>
        </a:p>
      </dgm:t>
    </dgm:pt>
    <dgm:pt modelId="{B7647DAA-5DAF-47E7-8F4D-117D57E9FD7B}" type="pres">
      <dgm:prSet presAssocID="{C3973151-1448-4859-992B-D5E48BE537ED}" presName="root" presStyleCnt="0">
        <dgm:presLayoutVars>
          <dgm:dir/>
          <dgm:resizeHandles val="exact"/>
        </dgm:presLayoutVars>
      </dgm:prSet>
      <dgm:spPr/>
    </dgm:pt>
    <dgm:pt modelId="{D4C6A5DD-0A52-4AC2-8270-BCFB07426AB4}" type="pres">
      <dgm:prSet presAssocID="{FE3A4C7C-F92A-437F-83CE-8E3E87A32DF4}" presName="compNode" presStyleCnt="0"/>
      <dgm:spPr/>
    </dgm:pt>
    <dgm:pt modelId="{5C30DC2E-F728-4A85-8877-0E5668AEFC01}" type="pres">
      <dgm:prSet presAssocID="{FE3A4C7C-F92A-437F-83CE-8E3E87A32DF4}" presName="bgRect" presStyleLbl="bgShp" presStyleIdx="0" presStyleCnt="6"/>
      <dgm:spPr/>
    </dgm:pt>
    <dgm:pt modelId="{059AD13E-5EF1-4D8A-9501-1C447BD25BE4}" type="pres">
      <dgm:prSet presAssocID="{FE3A4C7C-F92A-437F-83CE-8E3E87A32DF4}" presName="iconRect" presStyleLbl="node1" presStyleIdx="0" presStyleCnt="6"/>
      <dgm:spPr/>
    </dgm:pt>
    <dgm:pt modelId="{6FD55BDB-BD9A-40FE-B5B8-85A14FA9E70B}" type="pres">
      <dgm:prSet presAssocID="{FE3A4C7C-F92A-437F-83CE-8E3E87A32DF4}" presName="spaceRect" presStyleCnt="0"/>
      <dgm:spPr/>
    </dgm:pt>
    <dgm:pt modelId="{5D8133EC-A385-4059-88F7-DA5ECF0BF229}" type="pres">
      <dgm:prSet presAssocID="{FE3A4C7C-F92A-437F-83CE-8E3E87A32DF4}" presName="parTx" presStyleLbl="revTx" presStyleIdx="0" presStyleCnt="6">
        <dgm:presLayoutVars>
          <dgm:chMax val="0"/>
          <dgm:chPref val="0"/>
        </dgm:presLayoutVars>
      </dgm:prSet>
      <dgm:spPr/>
    </dgm:pt>
    <dgm:pt modelId="{D8BF1B5F-53BF-495B-94A3-93E7CC624430}" type="pres">
      <dgm:prSet presAssocID="{86E03EEF-C2A8-4AAF-A34D-0D5A2F8B0EC1}" presName="sibTrans" presStyleCnt="0"/>
      <dgm:spPr/>
    </dgm:pt>
    <dgm:pt modelId="{D0C27C08-5EB6-44B9-BAA0-E7A3C119B873}" type="pres">
      <dgm:prSet presAssocID="{29A91490-3C71-45A0-8074-08C22AE513B0}" presName="compNode" presStyleCnt="0"/>
      <dgm:spPr/>
    </dgm:pt>
    <dgm:pt modelId="{15876A83-6325-4302-8890-F1A8D5C06B14}" type="pres">
      <dgm:prSet presAssocID="{29A91490-3C71-45A0-8074-08C22AE513B0}" presName="bgRect" presStyleLbl="bgShp" presStyleIdx="1" presStyleCnt="6"/>
      <dgm:spPr/>
    </dgm:pt>
    <dgm:pt modelId="{AA49B8C9-E98A-4FDA-AEEC-AAD1751135D3}" type="pres">
      <dgm:prSet presAssocID="{29A91490-3C71-45A0-8074-08C22AE513B0}" presName="iconRect" presStyleLbl="node1" presStyleIdx="1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80779CA8-E7B2-456C-80B0-D4E8AB2D5FD7}" type="pres">
      <dgm:prSet presAssocID="{29A91490-3C71-45A0-8074-08C22AE513B0}" presName="spaceRect" presStyleCnt="0"/>
      <dgm:spPr/>
    </dgm:pt>
    <dgm:pt modelId="{30448D3B-CB7E-4A6D-9135-A7D74BF8F6BA}" type="pres">
      <dgm:prSet presAssocID="{29A91490-3C71-45A0-8074-08C22AE513B0}" presName="parTx" presStyleLbl="revTx" presStyleIdx="1" presStyleCnt="6">
        <dgm:presLayoutVars>
          <dgm:chMax val="0"/>
          <dgm:chPref val="0"/>
        </dgm:presLayoutVars>
      </dgm:prSet>
      <dgm:spPr/>
    </dgm:pt>
    <dgm:pt modelId="{56AE21AE-FBC2-4A5C-BE2C-F5642FA17113}" type="pres">
      <dgm:prSet presAssocID="{D69B411B-4FAD-46A3-BBC2-669961EFF720}" presName="sibTrans" presStyleCnt="0"/>
      <dgm:spPr/>
    </dgm:pt>
    <dgm:pt modelId="{052EB346-6049-4BC5-BDF2-8A09F3DD073A}" type="pres">
      <dgm:prSet presAssocID="{DDCF1463-85A6-4A63-A9BA-F2A502F9C732}" presName="compNode" presStyleCnt="0"/>
      <dgm:spPr/>
    </dgm:pt>
    <dgm:pt modelId="{B1D0E4DB-903F-4BF0-B0E2-305D90863612}" type="pres">
      <dgm:prSet presAssocID="{DDCF1463-85A6-4A63-A9BA-F2A502F9C732}" presName="bgRect" presStyleLbl="bgShp" presStyleIdx="2" presStyleCnt="6"/>
      <dgm:spPr/>
    </dgm:pt>
    <dgm:pt modelId="{09856FB5-9DB6-4F1D-A9E9-C721CB9FC32E}" type="pres">
      <dgm:prSet presAssocID="{DDCF1463-85A6-4A63-A9BA-F2A502F9C732}" presName="iconRect" presStyleLbl="node1" presStyleIdx="2" presStyleCnt="6"/>
      <dgm:spPr/>
    </dgm:pt>
    <dgm:pt modelId="{44AE7919-F0DB-481C-ABCE-1018E6AC571E}" type="pres">
      <dgm:prSet presAssocID="{DDCF1463-85A6-4A63-A9BA-F2A502F9C732}" presName="spaceRect" presStyleCnt="0"/>
      <dgm:spPr/>
    </dgm:pt>
    <dgm:pt modelId="{C55011B5-D19F-495A-BD55-9621C9CCC479}" type="pres">
      <dgm:prSet presAssocID="{DDCF1463-85A6-4A63-A9BA-F2A502F9C732}" presName="parTx" presStyleLbl="revTx" presStyleIdx="2" presStyleCnt="6">
        <dgm:presLayoutVars>
          <dgm:chMax val="0"/>
          <dgm:chPref val="0"/>
        </dgm:presLayoutVars>
      </dgm:prSet>
      <dgm:spPr/>
    </dgm:pt>
    <dgm:pt modelId="{7AFA009E-FDA6-4799-BB91-0BCB28632A50}" type="pres">
      <dgm:prSet presAssocID="{352FEDF1-243C-4ADD-9FE1-10FA53578017}" presName="sibTrans" presStyleCnt="0"/>
      <dgm:spPr/>
    </dgm:pt>
    <dgm:pt modelId="{9F2B79FB-EA68-40CB-B298-8441B542899B}" type="pres">
      <dgm:prSet presAssocID="{91B97B04-37B7-46F0-94D3-84725FE9F381}" presName="compNode" presStyleCnt="0"/>
      <dgm:spPr/>
    </dgm:pt>
    <dgm:pt modelId="{C29D0E19-8AB1-4E74-AF33-ECA05C0FD10F}" type="pres">
      <dgm:prSet presAssocID="{91B97B04-37B7-46F0-94D3-84725FE9F381}" presName="bgRect" presStyleLbl="bgShp" presStyleIdx="3" presStyleCnt="6"/>
      <dgm:spPr/>
    </dgm:pt>
    <dgm:pt modelId="{02BD8F78-DBBB-4A59-8FB9-331DA9389A14}" type="pres">
      <dgm:prSet presAssocID="{91B97B04-37B7-46F0-94D3-84725FE9F381}" presName="iconRect" presStyleLbl="node1" presStyleIdx="3" presStyleCnt="6"/>
      <dgm:spPr/>
    </dgm:pt>
    <dgm:pt modelId="{6C494D25-A924-4D14-8740-96C46438B2B0}" type="pres">
      <dgm:prSet presAssocID="{91B97B04-37B7-46F0-94D3-84725FE9F381}" presName="spaceRect" presStyleCnt="0"/>
      <dgm:spPr/>
    </dgm:pt>
    <dgm:pt modelId="{EBDB0223-4812-4464-836F-3ADF22A542F2}" type="pres">
      <dgm:prSet presAssocID="{91B97B04-37B7-46F0-94D3-84725FE9F381}" presName="parTx" presStyleLbl="revTx" presStyleIdx="3" presStyleCnt="6">
        <dgm:presLayoutVars>
          <dgm:chMax val="0"/>
          <dgm:chPref val="0"/>
        </dgm:presLayoutVars>
      </dgm:prSet>
      <dgm:spPr/>
    </dgm:pt>
    <dgm:pt modelId="{30B22091-CBC0-4FFB-935A-3BFF36469874}" type="pres">
      <dgm:prSet presAssocID="{BC5DF273-353F-4540-876E-F94BE00647DA}" presName="sibTrans" presStyleCnt="0"/>
      <dgm:spPr/>
    </dgm:pt>
    <dgm:pt modelId="{A2822C05-CE30-45B5-BC49-8736718985F3}" type="pres">
      <dgm:prSet presAssocID="{139C8457-E2F3-4C04-83FC-A1EDBBD93DAF}" presName="compNode" presStyleCnt="0"/>
      <dgm:spPr/>
    </dgm:pt>
    <dgm:pt modelId="{6F8D4DCB-500D-43D4-8B71-0D731EF484D2}" type="pres">
      <dgm:prSet presAssocID="{139C8457-E2F3-4C04-83FC-A1EDBBD93DAF}" presName="bgRect" presStyleLbl="bgShp" presStyleIdx="4" presStyleCnt="6"/>
      <dgm:spPr/>
    </dgm:pt>
    <dgm:pt modelId="{15314370-C0CC-4851-8437-E479757ECD85}" type="pres">
      <dgm:prSet presAssocID="{139C8457-E2F3-4C04-83FC-A1EDBBD93DAF}" presName="iconRect" presStyleLbl="node1" presStyleIdx="4" presStyleCnt="6"/>
      <dgm:spPr/>
    </dgm:pt>
    <dgm:pt modelId="{F8C90F47-91FE-4F70-B69C-C8216A8E471F}" type="pres">
      <dgm:prSet presAssocID="{139C8457-E2F3-4C04-83FC-A1EDBBD93DAF}" presName="spaceRect" presStyleCnt="0"/>
      <dgm:spPr/>
    </dgm:pt>
    <dgm:pt modelId="{642F105F-3BDC-49C8-B91A-C5B63227C127}" type="pres">
      <dgm:prSet presAssocID="{139C8457-E2F3-4C04-83FC-A1EDBBD93DAF}" presName="parTx" presStyleLbl="revTx" presStyleIdx="4" presStyleCnt="6">
        <dgm:presLayoutVars>
          <dgm:chMax val="0"/>
          <dgm:chPref val="0"/>
        </dgm:presLayoutVars>
      </dgm:prSet>
      <dgm:spPr/>
    </dgm:pt>
    <dgm:pt modelId="{7EFC3577-5B28-49D4-8396-1F49EF393274}" type="pres">
      <dgm:prSet presAssocID="{5B75D19C-BD74-4A4A-8143-47DE4F579014}" presName="sibTrans" presStyleCnt="0"/>
      <dgm:spPr/>
    </dgm:pt>
    <dgm:pt modelId="{86342D99-2FB0-4344-A8A7-98819345A256}" type="pres">
      <dgm:prSet presAssocID="{059458FE-0489-435A-A65C-CE0E8AFF5027}" presName="compNode" presStyleCnt="0"/>
      <dgm:spPr/>
    </dgm:pt>
    <dgm:pt modelId="{3E8696D9-C2D8-4374-A0E5-4F032DB8DFA8}" type="pres">
      <dgm:prSet presAssocID="{059458FE-0489-435A-A65C-CE0E8AFF5027}" presName="bgRect" presStyleLbl="bgShp" presStyleIdx="5" presStyleCnt="6"/>
      <dgm:spPr/>
    </dgm:pt>
    <dgm:pt modelId="{779D4F44-CD61-4CC3-8DF6-230B1F20C7B1}" type="pres">
      <dgm:prSet presAssocID="{059458FE-0489-435A-A65C-CE0E8AFF5027}" presName="iconRect" presStyleLbl="node1" presStyleIdx="5" presStyleCnt="6"/>
      <dgm:spPr/>
    </dgm:pt>
    <dgm:pt modelId="{1CC386B2-BC90-4E1D-9986-7E4A1E042FBC}" type="pres">
      <dgm:prSet presAssocID="{059458FE-0489-435A-A65C-CE0E8AFF5027}" presName="spaceRect" presStyleCnt="0"/>
      <dgm:spPr/>
    </dgm:pt>
    <dgm:pt modelId="{86E4B1DA-4E6B-43B7-AAE6-7B2C45529246}" type="pres">
      <dgm:prSet presAssocID="{059458FE-0489-435A-A65C-CE0E8AFF5027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3C00501D-1272-4774-B8D3-CBE56C4B4CAD}" srcId="{C3973151-1448-4859-992B-D5E48BE537ED}" destId="{059458FE-0489-435A-A65C-CE0E8AFF5027}" srcOrd="5" destOrd="0" parTransId="{062537C1-EE06-44CF-8E62-77697ABF23E5}" sibTransId="{ABC69074-7EC6-489F-9F5E-AB71C95FE47C}"/>
    <dgm:cxn modelId="{7A0C225F-2784-49AE-BEF0-575014E934B3}" srcId="{C3973151-1448-4859-992B-D5E48BE537ED}" destId="{91B97B04-37B7-46F0-94D3-84725FE9F381}" srcOrd="3" destOrd="0" parTransId="{946FFAB4-13D1-4F71-8F49-11282B3EE22A}" sibTransId="{BC5DF273-353F-4540-876E-F94BE00647DA}"/>
    <dgm:cxn modelId="{D616DE6E-CB1E-4489-A09E-D55AA94888E3}" srcId="{C3973151-1448-4859-992B-D5E48BE537ED}" destId="{29A91490-3C71-45A0-8074-08C22AE513B0}" srcOrd="1" destOrd="0" parTransId="{9DD0501E-439E-4A57-8187-CDE65F90C264}" sibTransId="{D69B411B-4FAD-46A3-BBC2-669961EFF720}"/>
    <dgm:cxn modelId="{B431BE7F-9876-4110-9B3A-891032A5B8F2}" type="presOf" srcId="{059458FE-0489-435A-A65C-CE0E8AFF5027}" destId="{86E4B1DA-4E6B-43B7-AAE6-7B2C45529246}" srcOrd="0" destOrd="0" presId="urn:microsoft.com/office/officeart/2018/2/layout/IconVerticalSolidList"/>
    <dgm:cxn modelId="{58009887-03FE-4724-8366-D4A00561D70C}" type="presOf" srcId="{FE3A4C7C-F92A-437F-83CE-8E3E87A32DF4}" destId="{5D8133EC-A385-4059-88F7-DA5ECF0BF229}" srcOrd="0" destOrd="0" presId="urn:microsoft.com/office/officeart/2018/2/layout/IconVerticalSolidList"/>
    <dgm:cxn modelId="{948D8B96-4087-4991-BCF8-1F79D93A0F98}" type="presOf" srcId="{139C8457-E2F3-4C04-83FC-A1EDBBD93DAF}" destId="{642F105F-3BDC-49C8-B91A-C5B63227C127}" srcOrd="0" destOrd="0" presId="urn:microsoft.com/office/officeart/2018/2/layout/IconVerticalSolidList"/>
    <dgm:cxn modelId="{ACF92FA3-E432-48A0-87D4-4042BE945B1B}" type="presOf" srcId="{29A91490-3C71-45A0-8074-08C22AE513B0}" destId="{30448D3B-CB7E-4A6D-9135-A7D74BF8F6BA}" srcOrd="0" destOrd="0" presId="urn:microsoft.com/office/officeart/2018/2/layout/IconVerticalSolidList"/>
    <dgm:cxn modelId="{DBF285A8-E178-4BF9-9D4D-1227B441F39F}" type="presOf" srcId="{91B97B04-37B7-46F0-94D3-84725FE9F381}" destId="{EBDB0223-4812-4464-836F-3ADF22A542F2}" srcOrd="0" destOrd="0" presId="urn:microsoft.com/office/officeart/2018/2/layout/IconVerticalSolidList"/>
    <dgm:cxn modelId="{A5459BC0-E836-4A5B-93B8-0102DC1BC172}" type="presOf" srcId="{DDCF1463-85A6-4A63-A9BA-F2A502F9C732}" destId="{C55011B5-D19F-495A-BD55-9621C9CCC479}" srcOrd="0" destOrd="0" presId="urn:microsoft.com/office/officeart/2018/2/layout/IconVerticalSolidList"/>
    <dgm:cxn modelId="{6EB1D7C1-FD9F-4C08-8916-8F6FC1D2771E}" srcId="{C3973151-1448-4859-992B-D5E48BE537ED}" destId="{139C8457-E2F3-4C04-83FC-A1EDBBD93DAF}" srcOrd="4" destOrd="0" parTransId="{0B409828-D08B-4493-8BE0-ADAD9BF92BBF}" sibTransId="{5B75D19C-BD74-4A4A-8143-47DE4F579014}"/>
    <dgm:cxn modelId="{E56B85C9-D4F2-4D65-B377-26744CF45E79}" srcId="{C3973151-1448-4859-992B-D5E48BE537ED}" destId="{FE3A4C7C-F92A-437F-83CE-8E3E87A32DF4}" srcOrd="0" destOrd="0" parTransId="{49AEC695-BC5C-4AAB-A83B-61A6ABFF49ED}" sibTransId="{86E03EEF-C2A8-4AAF-A34D-0D5A2F8B0EC1}"/>
    <dgm:cxn modelId="{2CC5A4CD-E921-4FA1-8516-9E660B9FF9C4}" srcId="{C3973151-1448-4859-992B-D5E48BE537ED}" destId="{DDCF1463-85A6-4A63-A9BA-F2A502F9C732}" srcOrd="2" destOrd="0" parTransId="{4CCD36BD-FABB-46CA-AF54-972B3A88D9F3}" sibTransId="{352FEDF1-243C-4ADD-9FE1-10FA53578017}"/>
    <dgm:cxn modelId="{7DF470F5-440B-4C8A-9E14-FDEB7DF3A76B}" type="presOf" srcId="{C3973151-1448-4859-992B-D5E48BE537ED}" destId="{B7647DAA-5DAF-47E7-8F4D-117D57E9FD7B}" srcOrd="0" destOrd="0" presId="urn:microsoft.com/office/officeart/2018/2/layout/IconVerticalSolidList"/>
    <dgm:cxn modelId="{76AAE9DE-4C64-4715-9DF1-036B301F71C4}" type="presParOf" srcId="{B7647DAA-5DAF-47E7-8F4D-117D57E9FD7B}" destId="{D4C6A5DD-0A52-4AC2-8270-BCFB07426AB4}" srcOrd="0" destOrd="0" presId="urn:microsoft.com/office/officeart/2018/2/layout/IconVerticalSolidList"/>
    <dgm:cxn modelId="{6CF25D82-0CE6-4536-B0E9-4C44357E726F}" type="presParOf" srcId="{D4C6A5DD-0A52-4AC2-8270-BCFB07426AB4}" destId="{5C30DC2E-F728-4A85-8877-0E5668AEFC01}" srcOrd="0" destOrd="0" presId="urn:microsoft.com/office/officeart/2018/2/layout/IconVerticalSolidList"/>
    <dgm:cxn modelId="{8D8C8A97-4D9E-4B8D-A5A9-09B5D86D789C}" type="presParOf" srcId="{D4C6A5DD-0A52-4AC2-8270-BCFB07426AB4}" destId="{059AD13E-5EF1-4D8A-9501-1C447BD25BE4}" srcOrd="1" destOrd="0" presId="urn:microsoft.com/office/officeart/2018/2/layout/IconVerticalSolidList"/>
    <dgm:cxn modelId="{6E07B521-2C76-40CB-A1B9-9F58901E739B}" type="presParOf" srcId="{D4C6A5DD-0A52-4AC2-8270-BCFB07426AB4}" destId="{6FD55BDB-BD9A-40FE-B5B8-85A14FA9E70B}" srcOrd="2" destOrd="0" presId="urn:microsoft.com/office/officeart/2018/2/layout/IconVerticalSolidList"/>
    <dgm:cxn modelId="{97A7B2CF-CF09-47B4-BAB7-5809FD2BECBF}" type="presParOf" srcId="{D4C6A5DD-0A52-4AC2-8270-BCFB07426AB4}" destId="{5D8133EC-A385-4059-88F7-DA5ECF0BF229}" srcOrd="3" destOrd="0" presId="urn:microsoft.com/office/officeart/2018/2/layout/IconVerticalSolidList"/>
    <dgm:cxn modelId="{ADB6BF32-2E8D-4987-AF85-B381434E5F82}" type="presParOf" srcId="{B7647DAA-5DAF-47E7-8F4D-117D57E9FD7B}" destId="{D8BF1B5F-53BF-495B-94A3-93E7CC624430}" srcOrd="1" destOrd="0" presId="urn:microsoft.com/office/officeart/2018/2/layout/IconVerticalSolidList"/>
    <dgm:cxn modelId="{268C3C23-46DF-496B-AA19-625FD586A193}" type="presParOf" srcId="{B7647DAA-5DAF-47E7-8F4D-117D57E9FD7B}" destId="{D0C27C08-5EB6-44B9-BAA0-E7A3C119B873}" srcOrd="2" destOrd="0" presId="urn:microsoft.com/office/officeart/2018/2/layout/IconVerticalSolidList"/>
    <dgm:cxn modelId="{04A12C9E-00C8-4F3C-86B9-BAA4E3C80143}" type="presParOf" srcId="{D0C27C08-5EB6-44B9-BAA0-E7A3C119B873}" destId="{15876A83-6325-4302-8890-F1A8D5C06B14}" srcOrd="0" destOrd="0" presId="urn:microsoft.com/office/officeart/2018/2/layout/IconVerticalSolidList"/>
    <dgm:cxn modelId="{2982233B-EB53-4EF3-BC45-2881EF9FCB68}" type="presParOf" srcId="{D0C27C08-5EB6-44B9-BAA0-E7A3C119B873}" destId="{AA49B8C9-E98A-4FDA-AEEC-AAD1751135D3}" srcOrd="1" destOrd="0" presId="urn:microsoft.com/office/officeart/2018/2/layout/IconVerticalSolidList"/>
    <dgm:cxn modelId="{A5118CBE-7ABF-41A2-B6F3-3FB75DB625E4}" type="presParOf" srcId="{D0C27C08-5EB6-44B9-BAA0-E7A3C119B873}" destId="{80779CA8-E7B2-456C-80B0-D4E8AB2D5FD7}" srcOrd="2" destOrd="0" presId="urn:microsoft.com/office/officeart/2018/2/layout/IconVerticalSolidList"/>
    <dgm:cxn modelId="{605CD567-D502-4B4B-BE4B-36CD492FDABB}" type="presParOf" srcId="{D0C27C08-5EB6-44B9-BAA0-E7A3C119B873}" destId="{30448D3B-CB7E-4A6D-9135-A7D74BF8F6BA}" srcOrd="3" destOrd="0" presId="urn:microsoft.com/office/officeart/2018/2/layout/IconVerticalSolidList"/>
    <dgm:cxn modelId="{A913F831-E3C5-4DB3-918B-1EF30857BD59}" type="presParOf" srcId="{B7647DAA-5DAF-47E7-8F4D-117D57E9FD7B}" destId="{56AE21AE-FBC2-4A5C-BE2C-F5642FA17113}" srcOrd="3" destOrd="0" presId="urn:microsoft.com/office/officeart/2018/2/layout/IconVerticalSolidList"/>
    <dgm:cxn modelId="{BA5B7BD3-98FB-4F8E-AEFB-F437BC40F1EB}" type="presParOf" srcId="{B7647DAA-5DAF-47E7-8F4D-117D57E9FD7B}" destId="{052EB346-6049-4BC5-BDF2-8A09F3DD073A}" srcOrd="4" destOrd="0" presId="urn:microsoft.com/office/officeart/2018/2/layout/IconVerticalSolidList"/>
    <dgm:cxn modelId="{D6A8FD66-4676-4F00-99E1-E794082EBDC8}" type="presParOf" srcId="{052EB346-6049-4BC5-BDF2-8A09F3DD073A}" destId="{B1D0E4DB-903F-4BF0-B0E2-305D90863612}" srcOrd="0" destOrd="0" presId="urn:microsoft.com/office/officeart/2018/2/layout/IconVerticalSolidList"/>
    <dgm:cxn modelId="{60350066-72A8-49CF-A090-B57AAF4CA8BE}" type="presParOf" srcId="{052EB346-6049-4BC5-BDF2-8A09F3DD073A}" destId="{09856FB5-9DB6-4F1D-A9E9-C721CB9FC32E}" srcOrd="1" destOrd="0" presId="urn:microsoft.com/office/officeart/2018/2/layout/IconVerticalSolidList"/>
    <dgm:cxn modelId="{5E157C93-6425-4FFA-8BDF-050DB5DA44F3}" type="presParOf" srcId="{052EB346-6049-4BC5-BDF2-8A09F3DD073A}" destId="{44AE7919-F0DB-481C-ABCE-1018E6AC571E}" srcOrd="2" destOrd="0" presId="urn:microsoft.com/office/officeart/2018/2/layout/IconVerticalSolidList"/>
    <dgm:cxn modelId="{706512DE-A258-448D-8E04-924B9BA130BA}" type="presParOf" srcId="{052EB346-6049-4BC5-BDF2-8A09F3DD073A}" destId="{C55011B5-D19F-495A-BD55-9621C9CCC479}" srcOrd="3" destOrd="0" presId="urn:microsoft.com/office/officeart/2018/2/layout/IconVerticalSolidList"/>
    <dgm:cxn modelId="{1D7EF073-2ADD-43C2-9F23-EC1532F0203E}" type="presParOf" srcId="{B7647DAA-5DAF-47E7-8F4D-117D57E9FD7B}" destId="{7AFA009E-FDA6-4799-BB91-0BCB28632A50}" srcOrd="5" destOrd="0" presId="urn:microsoft.com/office/officeart/2018/2/layout/IconVerticalSolidList"/>
    <dgm:cxn modelId="{53335623-54B3-46BE-A374-205105BDC9CB}" type="presParOf" srcId="{B7647DAA-5DAF-47E7-8F4D-117D57E9FD7B}" destId="{9F2B79FB-EA68-40CB-B298-8441B542899B}" srcOrd="6" destOrd="0" presId="urn:microsoft.com/office/officeart/2018/2/layout/IconVerticalSolidList"/>
    <dgm:cxn modelId="{A8B817DD-F65A-4007-9452-743CA7607EA1}" type="presParOf" srcId="{9F2B79FB-EA68-40CB-B298-8441B542899B}" destId="{C29D0E19-8AB1-4E74-AF33-ECA05C0FD10F}" srcOrd="0" destOrd="0" presId="urn:microsoft.com/office/officeart/2018/2/layout/IconVerticalSolidList"/>
    <dgm:cxn modelId="{28F209E0-CBB8-4816-A6DD-3E9DE1020553}" type="presParOf" srcId="{9F2B79FB-EA68-40CB-B298-8441B542899B}" destId="{02BD8F78-DBBB-4A59-8FB9-331DA9389A14}" srcOrd="1" destOrd="0" presId="urn:microsoft.com/office/officeart/2018/2/layout/IconVerticalSolidList"/>
    <dgm:cxn modelId="{0EF53409-7F6C-4454-9D04-DC6F30BFD971}" type="presParOf" srcId="{9F2B79FB-EA68-40CB-B298-8441B542899B}" destId="{6C494D25-A924-4D14-8740-96C46438B2B0}" srcOrd="2" destOrd="0" presId="urn:microsoft.com/office/officeart/2018/2/layout/IconVerticalSolidList"/>
    <dgm:cxn modelId="{1F451698-60FB-4ED3-84A4-12B6E718E4B3}" type="presParOf" srcId="{9F2B79FB-EA68-40CB-B298-8441B542899B}" destId="{EBDB0223-4812-4464-836F-3ADF22A542F2}" srcOrd="3" destOrd="0" presId="urn:microsoft.com/office/officeart/2018/2/layout/IconVerticalSolidList"/>
    <dgm:cxn modelId="{83B5B80A-EEC0-47FC-9CC7-CB5F494FEDF3}" type="presParOf" srcId="{B7647DAA-5DAF-47E7-8F4D-117D57E9FD7B}" destId="{30B22091-CBC0-4FFB-935A-3BFF36469874}" srcOrd="7" destOrd="0" presId="urn:microsoft.com/office/officeart/2018/2/layout/IconVerticalSolidList"/>
    <dgm:cxn modelId="{A6F7F6FE-E5B1-4A7C-BAFA-F8721D447D1E}" type="presParOf" srcId="{B7647DAA-5DAF-47E7-8F4D-117D57E9FD7B}" destId="{A2822C05-CE30-45B5-BC49-8736718985F3}" srcOrd="8" destOrd="0" presId="urn:microsoft.com/office/officeart/2018/2/layout/IconVerticalSolidList"/>
    <dgm:cxn modelId="{40D08D92-5431-4AB1-8F53-6C9F00BED82C}" type="presParOf" srcId="{A2822C05-CE30-45B5-BC49-8736718985F3}" destId="{6F8D4DCB-500D-43D4-8B71-0D731EF484D2}" srcOrd="0" destOrd="0" presId="urn:microsoft.com/office/officeart/2018/2/layout/IconVerticalSolidList"/>
    <dgm:cxn modelId="{5711FAD3-052E-4195-9600-304B61C16DBE}" type="presParOf" srcId="{A2822C05-CE30-45B5-BC49-8736718985F3}" destId="{15314370-C0CC-4851-8437-E479757ECD85}" srcOrd="1" destOrd="0" presId="urn:microsoft.com/office/officeart/2018/2/layout/IconVerticalSolidList"/>
    <dgm:cxn modelId="{8381E8FD-5A8A-4062-B5B0-9DCFA10E3ECE}" type="presParOf" srcId="{A2822C05-CE30-45B5-BC49-8736718985F3}" destId="{F8C90F47-91FE-4F70-B69C-C8216A8E471F}" srcOrd="2" destOrd="0" presId="urn:microsoft.com/office/officeart/2018/2/layout/IconVerticalSolidList"/>
    <dgm:cxn modelId="{CF98AA4D-19AC-4EF7-A6EC-4F204000E8B9}" type="presParOf" srcId="{A2822C05-CE30-45B5-BC49-8736718985F3}" destId="{642F105F-3BDC-49C8-B91A-C5B63227C127}" srcOrd="3" destOrd="0" presId="urn:microsoft.com/office/officeart/2018/2/layout/IconVerticalSolidList"/>
    <dgm:cxn modelId="{215E365D-386C-41A9-840D-9CE159892042}" type="presParOf" srcId="{B7647DAA-5DAF-47E7-8F4D-117D57E9FD7B}" destId="{7EFC3577-5B28-49D4-8396-1F49EF393274}" srcOrd="9" destOrd="0" presId="urn:microsoft.com/office/officeart/2018/2/layout/IconVerticalSolidList"/>
    <dgm:cxn modelId="{6AA45A76-8D43-4603-96D8-F5AD7ABD5261}" type="presParOf" srcId="{B7647DAA-5DAF-47E7-8F4D-117D57E9FD7B}" destId="{86342D99-2FB0-4344-A8A7-98819345A256}" srcOrd="10" destOrd="0" presId="urn:microsoft.com/office/officeart/2018/2/layout/IconVerticalSolidList"/>
    <dgm:cxn modelId="{3CD9444D-9248-423B-B97A-C8F0143DC79E}" type="presParOf" srcId="{86342D99-2FB0-4344-A8A7-98819345A256}" destId="{3E8696D9-C2D8-4374-A0E5-4F032DB8DFA8}" srcOrd="0" destOrd="0" presId="urn:microsoft.com/office/officeart/2018/2/layout/IconVerticalSolidList"/>
    <dgm:cxn modelId="{6BA50740-6953-461F-B241-B382DD8C147F}" type="presParOf" srcId="{86342D99-2FB0-4344-A8A7-98819345A256}" destId="{779D4F44-CD61-4CC3-8DF6-230B1F20C7B1}" srcOrd="1" destOrd="0" presId="urn:microsoft.com/office/officeart/2018/2/layout/IconVerticalSolidList"/>
    <dgm:cxn modelId="{A040377C-9B30-4767-8829-FC1E19E0A5F0}" type="presParOf" srcId="{86342D99-2FB0-4344-A8A7-98819345A256}" destId="{1CC386B2-BC90-4E1D-9986-7E4A1E042FBC}" srcOrd="2" destOrd="0" presId="urn:microsoft.com/office/officeart/2018/2/layout/IconVerticalSolidList"/>
    <dgm:cxn modelId="{3CFD32BD-822C-481B-BDE9-01B64953620D}" type="presParOf" srcId="{86342D99-2FB0-4344-A8A7-98819345A256}" destId="{86E4B1DA-4E6B-43B7-AAE6-7B2C4552924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C3973151-1448-4859-992B-D5E48BE537ED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59458FE-0489-435A-A65C-CE0E8AFF5027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 Light"/>
              <a:ea typeface="Calibri Light"/>
              <a:cs typeface="Calibri Light"/>
            </a:rPr>
            <a:t>Stress</a:t>
          </a:r>
        </a:p>
      </dgm:t>
    </dgm:pt>
    <dgm:pt modelId="{062537C1-EE06-44CF-8E62-77697ABF23E5}" type="parTrans" cxnId="{3C00501D-1272-4774-B8D3-CBE56C4B4CAD}">
      <dgm:prSet/>
      <dgm:spPr/>
    </dgm:pt>
    <dgm:pt modelId="{ABC69074-7EC6-489F-9F5E-AB71C95FE47C}" type="sibTrans" cxnId="{3C00501D-1272-4774-B8D3-CBE56C4B4CAD}">
      <dgm:prSet/>
      <dgm:spPr/>
      <dgm:t>
        <a:bodyPr/>
        <a:lstStyle/>
        <a:p>
          <a:endParaRPr lang="en-GB"/>
        </a:p>
      </dgm:t>
    </dgm:pt>
    <dgm:pt modelId="{F7B48491-3931-443F-AAA9-E7F64BFE9301}">
      <dgm:prSet phldr="0"/>
      <dgm:spPr/>
      <dgm:t>
        <a:bodyPr/>
        <a:lstStyle/>
        <a:p>
          <a:pPr>
            <a:lnSpc>
              <a:spcPct val="100000"/>
            </a:lnSpc>
          </a:pPr>
          <a:r>
            <a:rPr lang="en-GB">
              <a:latin typeface="Calibri Light"/>
              <a:ea typeface="Calibri Light"/>
              <a:cs typeface="Calibri Light"/>
            </a:rPr>
            <a:t>Physical conditon</a:t>
          </a:r>
        </a:p>
      </dgm:t>
    </dgm:pt>
    <dgm:pt modelId="{C776D3CA-D009-46D3-96CF-320DB842C9B2}" type="parTrans" cxnId="{01B3B0F0-4E2B-4771-A217-4ECCD10BE79C}">
      <dgm:prSet/>
      <dgm:spPr/>
    </dgm:pt>
    <dgm:pt modelId="{ECA7CA34-14EA-41BC-B02A-FF0A475A02D4}" type="sibTrans" cxnId="{01B3B0F0-4E2B-4771-A217-4ECCD10BE79C}">
      <dgm:prSet/>
      <dgm:spPr/>
      <dgm:t>
        <a:bodyPr/>
        <a:lstStyle/>
        <a:p>
          <a:endParaRPr lang="en-GB"/>
        </a:p>
      </dgm:t>
    </dgm:pt>
    <dgm:pt modelId="{C5C05950-AA6C-48A9-B8D5-1CBC0CC97441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Calibri Light"/>
              <a:ea typeface="Calibri Light"/>
              <a:cs typeface="Calibri Light"/>
            </a:rPr>
            <a:t>Genetic factors</a:t>
          </a:r>
        </a:p>
      </dgm:t>
    </dgm:pt>
    <dgm:pt modelId="{3F8128E4-1A16-4F22-8F34-2918B1165BFA}" type="parTrans" cxnId="{1CF684C5-9107-42B9-ACD6-5FC9E9E740F6}">
      <dgm:prSet/>
      <dgm:spPr/>
    </dgm:pt>
    <dgm:pt modelId="{70F1AE3F-3513-471A-B1FA-8854E625A8F8}" type="sibTrans" cxnId="{1CF684C5-9107-42B9-ACD6-5FC9E9E740F6}">
      <dgm:prSet/>
      <dgm:spPr/>
      <dgm:t>
        <a:bodyPr/>
        <a:lstStyle/>
        <a:p>
          <a:endParaRPr lang="en-GB"/>
        </a:p>
      </dgm:t>
    </dgm:pt>
    <dgm:pt modelId="{8B424D4C-462B-473B-B786-D92077F06951}">
      <dgm:prSet phldr="0"/>
      <dgm:spPr/>
      <dgm:t>
        <a:bodyPr/>
        <a:lstStyle/>
        <a:p>
          <a:pPr rtl="0">
            <a:lnSpc>
              <a:spcPct val="100000"/>
            </a:lnSpc>
          </a:pPr>
          <a:r>
            <a:rPr lang="en-GB">
              <a:latin typeface="Calibri Light"/>
              <a:ea typeface="Calibri Light"/>
              <a:cs typeface="Calibri Light"/>
            </a:rPr>
            <a:t>Environmental factors</a:t>
          </a:r>
        </a:p>
      </dgm:t>
    </dgm:pt>
    <dgm:pt modelId="{5880B4CF-5A16-46CE-9D1D-7BB5FCC52A5E}" type="parTrans" cxnId="{FDA916A1-3EC6-4E8C-9C7B-5F7F3CF95B55}">
      <dgm:prSet/>
      <dgm:spPr/>
    </dgm:pt>
    <dgm:pt modelId="{C0FB6D23-29FB-4AF7-9D06-38814C1C40EC}" type="sibTrans" cxnId="{FDA916A1-3EC6-4E8C-9C7B-5F7F3CF95B55}">
      <dgm:prSet/>
      <dgm:spPr/>
      <dgm:t>
        <a:bodyPr/>
        <a:lstStyle/>
        <a:p>
          <a:endParaRPr lang="en-GB"/>
        </a:p>
      </dgm:t>
    </dgm:pt>
    <dgm:pt modelId="{B7647DAA-5DAF-47E7-8F4D-117D57E9FD7B}" type="pres">
      <dgm:prSet presAssocID="{C3973151-1448-4859-992B-D5E48BE537ED}" presName="root" presStyleCnt="0">
        <dgm:presLayoutVars>
          <dgm:dir/>
          <dgm:resizeHandles val="exact"/>
        </dgm:presLayoutVars>
      </dgm:prSet>
      <dgm:spPr/>
    </dgm:pt>
    <dgm:pt modelId="{86342D99-2FB0-4344-A8A7-98819345A256}" type="pres">
      <dgm:prSet presAssocID="{059458FE-0489-435A-A65C-CE0E8AFF5027}" presName="compNode" presStyleCnt="0"/>
      <dgm:spPr/>
    </dgm:pt>
    <dgm:pt modelId="{3E8696D9-C2D8-4374-A0E5-4F032DB8DFA8}" type="pres">
      <dgm:prSet presAssocID="{059458FE-0489-435A-A65C-CE0E8AFF5027}" presName="bgRect" presStyleLbl="bgShp" presStyleIdx="0" presStyleCnt="4"/>
      <dgm:spPr/>
    </dgm:pt>
    <dgm:pt modelId="{779D4F44-CD61-4CC3-8DF6-230B1F20C7B1}" type="pres">
      <dgm:prSet presAssocID="{059458FE-0489-435A-A65C-CE0E8AFF5027}" presName="iconRect" presStyleLbl="node1" presStyleIdx="0" presStyleCnt="4"/>
      <dgm:spPr/>
    </dgm:pt>
    <dgm:pt modelId="{1CC386B2-BC90-4E1D-9986-7E4A1E042FBC}" type="pres">
      <dgm:prSet presAssocID="{059458FE-0489-435A-A65C-CE0E8AFF5027}" presName="spaceRect" presStyleCnt="0"/>
      <dgm:spPr/>
    </dgm:pt>
    <dgm:pt modelId="{86E4B1DA-4E6B-43B7-AAE6-7B2C45529246}" type="pres">
      <dgm:prSet presAssocID="{059458FE-0489-435A-A65C-CE0E8AFF5027}" presName="parTx" presStyleLbl="revTx" presStyleIdx="0" presStyleCnt="4">
        <dgm:presLayoutVars>
          <dgm:chMax val="0"/>
          <dgm:chPref val="0"/>
        </dgm:presLayoutVars>
      </dgm:prSet>
      <dgm:spPr/>
    </dgm:pt>
    <dgm:pt modelId="{91CE8146-414C-42F2-B67E-8B01522BB637}" type="pres">
      <dgm:prSet presAssocID="{ABC69074-7EC6-489F-9F5E-AB71C95FE47C}" presName="sibTrans" presStyleCnt="0"/>
      <dgm:spPr/>
    </dgm:pt>
    <dgm:pt modelId="{9E196261-DDE7-4F71-A507-D6B54E93FBAA}" type="pres">
      <dgm:prSet presAssocID="{F7B48491-3931-443F-AAA9-E7F64BFE9301}" presName="compNode" presStyleCnt="0"/>
      <dgm:spPr/>
    </dgm:pt>
    <dgm:pt modelId="{5DFDABC8-0444-475E-8ECD-C6AF130B190D}" type="pres">
      <dgm:prSet presAssocID="{F7B48491-3931-443F-AAA9-E7F64BFE9301}" presName="bgRect" presStyleLbl="bgShp" presStyleIdx="1" presStyleCnt="4"/>
      <dgm:spPr/>
    </dgm:pt>
    <dgm:pt modelId="{0D6815FD-B617-4BC3-A033-6CB502E1C268}" type="pres">
      <dgm:prSet presAssocID="{F7B48491-3931-443F-AAA9-E7F64BFE9301}" presName="iconRect" presStyleLbl="node1" presStyleIdx="1" presStyleCnt="4"/>
      <dgm:spPr/>
    </dgm:pt>
    <dgm:pt modelId="{E7AEA03D-140E-4572-94A0-D73CF562A02D}" type="pres">
      <dgm:prSet presAssocID="{F7B48491-3931-443F-AAA9-E7F64BFE9301}" presName="spaceRect" presStyleCnt="0"/>
      <dgm:spPr/>
    </dgm:pt>
    <dgm:pt modelId="{7B45D531-437B-4617-B355-D35D6D8CD9C0}" type="pres">
      <dgm:prSet presAssocID="{F7B48491-3931-443F-AAA9-E7F64BFE9301}" presName="parTx" presStyleLbl="revTx" presStyleIdx="1" presStyleCnt="4">
        <dgm:presLayoutVars>
          <dgm:chMax val="0"/>
          <dgm:chPref val="0"/>
        </dgm:presLayoutVars>
      </dgm:prSet>
      <dgm:spPr/>
    </dgm:pt>
    <dgm:pt modelId="{D80D3042-2006-4EF8-B79E-A3A578622F42}" type="pres">
      <dgm:prSet presAssocID="{ECA7CA34-14EA-41BC-B02A-FF0A475A02D4}" presName="sibTrans" presStyleCnt="0"/>
      <dgm:spPr/>
    </dgm:pt>
    <dgm:pt modelId="{0C24AAA5-A8A3-4AEA-88B3-05D71B0157B0}" type="pres">
      <dgm:prSet presAssocID="{C5C05950-AA6C-48A9-B8D5-1CBC0CC97441}" presName="compNode" presStyleCnt="0"/>
      <dgm:spPr/>
    </dgm:pt>
    <dgm:pt modelId="{057F7821-7119-4399-9471-2D7982E81D15}" type="pres">
      <dgm:prSet presAssocID="{C5C05950-AA6C-48A9-B8D5-1CBC0CC97441}" presName="bgRect" presStyleLbl="bgShp" presStyleIdx="2" presStyleCnt="4"/>
      <dgm:spPr/>
    </dgm:pt>
    <dgm:pt modelId="{FBC18AE9-FC11-4A5C-B5AC-A1569F48B864}" type="pres">
      <dgm:prSet presAssocID="{C5C05950-AA6C-48A9-B8D5-1CBC0CC97441}" presName="iconRect" presStyleLbl="node1" presStyleIdx="2" presStyleCnt="4"/>
      <dgm:spPr/>
    </dgm:pt>
    <dgm:pt modelId="{A7E14A5A-9FF0-4FCB-A6E4-64D7939815BD}" type="pres">
      <dgm:prSet presAssocID="{C5C05950-AA6C-48A9-B8D5-1CBC0CC97441}" presName="spaceRect" presStyleCnt="0"/>
      <dgm:spPr/>
    </dgm:pt>
    <dgm:pt modelId="{C31BA4A7-F63B-41F1-A5D2-B05631F520A6}" type="pres">
      <dgm:prSet presAssocID="{C5C05950-AA6C-48A9-B8D5-1CBC0CC97441}" presName="parTx" presStyleLbl="revTx" presStyleIdx="2" presStyleCnt="4">
        <dgm:presLayoutVars>
          <dgm:chMax val="0"/>
          <dgm:chPref val="0"/>
        </dgm:presLayoutVars>
      </dgm:prSet>
      <dgm:spPr/>
    </dgm:pt>
    <dgm:pt modelId="{F05DC87F-BB17-46F7-B6F6-24AFA37D0E1E}" type="pres">
      <dgm:prSet presAssocID="{70F1AE3F-3513-471A-B1FA-8854E625A8F8}" presName="sibTrans" presStyleCnt="0"/>
      <dgm:spPr/>
    </dgm:pt>
    <dgm:pt modelId="{368A9E0D-B116-4E5A-A041-8C22739DD315}" type="pres">
      <dgm:prSet presAssocID="{8B424D4C-462B-473B-B786-D92077F06951}" presName="compNode" presStyleCnt="0"/>
      <dgm:spPr/>
    </dgm:pt>
    <dgm:pt modelId="{BE524B3D-593A-4927-807C-7911A6C9C14F}" type="pres">
      <dgm:prSet presAssocID="{8B424D4C-462B-473B-B786-D92077F06951}" presName="bgRect" presStyleLbl="bgShp" presStyleIdx="3" presStyleCnt="4"/>
      <dgm:spPr/>
    </dgm:pt>
    <dgm:pt modelId="{EADCBCD9-0AA2-4488-88CA-61BD8D8E7CBB}" type="pres">
      <dgm:prSet presAssocID="{8B424D4C-462B-473B-B786-D92077F06951}" presName="iconRect" presStyleLbl="node1" presStyleIdx="3" presStyleCnt="4"/>
      <dgm:spPr/>
    </dgm:pt>
    <dgm:pt modelId="{009EEF24-2861-4504-8913-7FA4C6B0306E}" type="pres">
      <dgm:prSet presAssocID="{8B424D4C-462B-473B-B786-D92077F06951}" presName="spaceRect" presStyleCnt="0"/>
      <dgm:spPr/>
    </dgm:pt>
    <dgm:pt modelId="{5FF18287-FA8C-4610-8082-721EC2516F6D}" type="pres">
      <dgm:prSet presAssocID="{8B424D4C-462B-473B-B786-D92077F06951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00F2809-9CB6-44FC-94C6-198CD5655B42}" type="presOf" srcId="{059458FE-0489-435A-A65C-CE0E8AFF5027}" destId="{86E4B1DA-4E6B-43B7-AAE6-7B2C45529246}" srcOrd="0" destOrd="0" presId="urn:microsoft.com/office/officeart/2018/2/layout/IconVerticalSolidList"/>
    <dgm:cxn modelId="{9A55FA16-D55B-41FA-BB37-D98C58A4B232}" type="presOf" srcId="{C3973151-1448-4859-992B-D5E48BE537ED}" destId="{B7647DAA-5DAF-47E7-8F4D-117D57E9FD7B}" srcOrd="0" destOrd="0" presId="urn:microsoft.com/office/officeart/2018/2/layout/IconVerticalSolidList"/>
    <dgm:cxn modelId="{3C00501D-1272-4774-B8D3-CBE56C4B4CAD}" srcId="{C3973151-1448-4859-992B-D5E48BE537ED}" destId="{059458FE-0489-435A-A65C-CE0E8AFF5027}" srcOrd="0" destOrd="0" parTransId="{062537C1-EE06-44CF-8E62-77697ABF23E5}" sibTransId="{ABC69074-7EC6-489F-9F5E-AB71C95FE47C}"/>
    <dgm:cxn modelId="{8BCABD22-0DA4-4CB4-A683-11E9CB9A98CC}" type="presOf" srcId="{8B424D4C-462B-473B-B786-D92077F06951}" destId="{5FF18287-FA8C-4610-8082-721EC2516F6D}" srcOrd="0" destOrd="0" presId="urn:microsoft.com/office/officeart/2018/2/layout/IconVerticalSolidList"/>
    <dgm:cxn modelId="{D3B1DC2F-DB4F-4EFB-8BFF-425D128919AD}" type="presOf" srcId="{C5C05950-AA6C-48A9-B8D5-1CBC0CC97441}" destId="{C31BA4A7-F63B-41F1-A5D2-B05631F520A6}" srcOrd="0" destOrd="0" presId="urn:microsoft.com/office/officeart/2018/2/layout/IconVerticalSolidList"/>
    <dgm:cxn modelId="{C9C1FE74-39D3-40F8-84E6-01722C36E369}" type="presOf" srcId="{F7B48491-3931-443F-AAA9-E7F64BFE9301}" destId="{7B45D531-437B-4617-B355-D35D6D8CD9C0}" srcOrd="0" destOrd="0" presId="urn:microsoft.com/office/officeart/2018/2/layout/IconVerticalSolidList"/>
    <dgm:cxn modelId="{FDA916A1-3EC6-4E8C-9C7B-5F7F3CF95B55}" srcId="{C3973151-1448-4859-992B-D5E48BE537ED}" destId="{8B424D4C-462B-473B-B786-D92077F06951}" srcOrd="3" destOrd="0" parTransId="{5880B4CF-5A16-46CE-9D1D-7BB5FCC52A5E}" sibTransId="{C0FB6D23-29FB-4AF7-9D06-38814C1C40EC}"/>
    <dgm:cxn modelId="{1CF684C5-9107-42B9-ACD6-5FC9E9E740F6}" srcId="{C3973151-1448-4859-992B-D5E48BE537ED}" destId="{C5C05950-AA6C-48A9-B8D5-1CBC0CC97441}" srcOrd="2" destOrd="0" parTransId="{3F8128E4-1A16-4F22-8F34-2918B1165BFA}" sibTransId="{70F1AE3F-3513-471A-B1FA-8854E625A8F8}"/>
    <dgm:cxn modelId="{01B3B0F0-4E2B-4771-A217-4ECCD10BE79C}" srcId="{C3973151-1448-4859-992B-D5E48BE537ED}" destId="{F7B48491-3931-443F-AAA9-E7F64BFE9301}" srcOrd="1" destOrd="0" parTransId="{C776D3CA-D009-46D3-96CF-320DB842C9B2}" sibTransId="{ECA7CA34-14EA-41BC-B02A-FF0A475A02D4}"/>
    <dgm:cxn modelId="{76A88BAA-5BCC-49AE-BFFE-8F25EDBB0E27}" type="presParOf" srcId="{B7647DAA-5DAF-47E7-8F4D-117D57E9FD7B}" destId="{86342D99-2FB0-4344-A8A7-98819345A256}" srcOrd="0" destOrd="0" presId="urn:microsoft.com/office/officeart/2018/2/layout/IconVerticalSolidList"/>
    <dgm:cxn modelId="{9F439028-FF64-4019-B832-477BBC397EC4}" type="presParOf" srcId="{86342D99-2FB0-4344-A8A7-98819345A256}" destId="{3E8696D9-C2D8-4374-A0E5-4F032DB8DFA8}" srcOrd="0" destOrd="0" presId="urn:microsoft.com/office/officeart/2018/2/layout/IconVerticalSolidList"/>
    <dgm:cxn modelId="{6AE9B9B3-AC90-49E1-8C7A-9F900BD40599}" type="presParOf" srcId="{86342D99-2FB0-4344-A8A7-98819345A256}" destId="{779D4F44-CD61-4CC3-8DF6-230B1F20C7B1}" srcOrd="1" destOrd="0" presId="urn:microsoft.com/office/officeart/2018/2/layout/IconVerticalSolidList"/>
    <dgm:cxn modelId="{1655713B-6F95-4F1B-81D3-AF59397AE46C}" type="presParOf" srcId="{86342D99-2FB0-4344-A8A7-98819345A256}" destId="{1CC386B2-BC90-4E1D-9986-7E4A1E042FBC}" srcOrd="2" destOrd="0" presId="urn:microsoft.com/office/officeart/2018/2/layout/IconVerticalSolidList"/>
    <dgm:cxn modelId="{8298DD05-4C83-436B-8A31-04DF8CBC0D8F}" type="presParOf" srcId="{86342D99-2FB0-4344-A8A7-98819345A256}" destId="{86E4B1DA-4E6B-43B7-AAE6-7B2C45529246}" srcOrd="3" destOrd="0" presId="urn:microsoft.com/office/officeart/2018/2/layout/IconVerticalSolidList"/>
    <dgm:cxn modelId="{833F6897-B755-4BA8-BCDA-4E358C3171B2}" type="presParOf" srcId="{B7647DAA-5DAF-47E7-8F4D-117D57E9FD7B}" destId="{91CE8146-414C-42F2-B67E-8B01522BB637}" srcOrd="1" destOrd="0" presId="urn:microsoft.com/office/officeart/2018/2/layout/IconVerticalSolidList"/>
    <dgm:cxn modelId="{2E030A42-C224-43BA-B06B-C51A09B7D3BF}" type="presParOf" srcId="{B7647DAA-5DAF-47E7-8F4D-117D57E9FD7B}" destId="{9E196261-DDE7-4F71-A507-D6B54E93FBAA}" srcOrd="2" destOrd="0" presId="urn:microsoft.com/office/officeart/2018/2/layout/IconVerticalSolidList"/>
    <dgm:cxn modelId="{0FE84E1A-26F7-4811-8335-2DFC20B8985E}" type="presParOf" srcId="{9E196261-DDE7-4F71-A507-D6B54E93FBAA}" destId="{5DFDABC8-0444-475E-8ECD-C6AF130B190D}" srcOrd="0" destOrd="0" presId="urn:microsoft.com/office/officeart/2018/2/layout/IconVerticalSolidList"/>
    <dgm:cxn modelId="{281791B4-740C-47F8-9DC9-B493E8A65CB7}" type="presParOf" srcId="{9E196261-DDE7-4F71-A507-D6B54E93FBAA}" destId="{0D6815FD-B617-4BC3-A033-6CB502E1C268}" srcOrd="1" destOrd="0" presId="urn:microsoft.com/office/officeart/2018/2/layout/IconVerticalSolidList"/>
    <dgm:cxn modelId="{4C56B667-7401-43E1-8B90-6C30AE165E1F}" type="presParOf" srcId="{9E196261-DDE7-4F71-A507-D6B54E93FBAA}" destId="{E7AEA03D-140E-4572-94A0-D73CF562A02D}" srcOrd="2" destOrd="0" presId="urn:microsoft.com/office/officeart/2018/2/layout/IconVerticalSolidList"/>
    <dgm:cxn modelId="{5740B6A0-E34F-42C3-B988-9859593C9430}" type="presParOf" srcId="{9E196261-DDE7-4F71-A507-D6B54E93FBAA}" destId="{7B45D531-437B-4617-B355-D35D6D8CD9C0}" srcOrd="3" destOrd="0" presId="urn:microsoft.com/office/officeart/2018/2/layout/IconVerticalSolidList"/>
    <dgm:cxn modelId="{EC7CD832-0978-4706-8455-650173CF45CE}" type="presParOf" srcId="{B7647DAA-5DAF-47E7-8F4D-117D57E9FD7B}" destId="{D80D3042-2006-4EF8-B79E-A3A578622F42}" srcOrd="3" destOrd="0" presId="urn:microsoft.com/office/officeart/2018/2/layout/IconVerticalSolidList"/>
    <dgm:cxn modelId="{237838AE-5306-44D1-A149-B0EC2D855C7D}" type="presParOf" srcId="{B7647DAA-5DAF-47E7-8F4D-117D57E9FD7B}" destId="{0C24AAA5-A8A3-4AEA-88B3-05D71B0157B0}" srcOrd="4" destOrd="0" presId="urn:microsoft.com/office/officeart/2018/2/layout/IconVerticalSolidList"/>
    <dgm:cxn modelId="{BA79D335-3BB6-44EF-B9C0-1A11BB874ABA}" type="presParOf" srcId="{0C24AAA5-A8A3-4AEA-88B3-05D71B0157B0}" destId="{057F7821-7119-4399-9471-2D7982E81D15}" srcOrd="0" destOrd="0" presId="urn:microsoft.com/office/officeart/2018/2/layout/IconVerticalSolidList"/>
    <dgm:cxn modelId="{249EF826-FBF5-42A8-A59C-670037634F7B}" type="presParOf" srcId="{0C24AAA5-A8A3-4AEA-88B3-05D71B0157B0}" destId="{FBC18AE9-FC11-4A5C-B5AC-A1569F48B864}" srcOrd="1" destOrd="0" presId="urn:microsoft.com/office/officeart/2018/2/layout/IconVerticalSolidList"/>
    <dgm:cxn modelId="{35A68C6D-D888-4A0A-9615-7F48F913624E}" type="presParOf" srcId="{0C24AAA5-A8A3-4AEA-88B3-05D71B0157B0}" destId="{A7E14A5A-9FF0-4FCB-A6E4-64D7939815BD}" srcOrd="2" destOrd="0" presId="urn:microsoft.com/office/officeart/2018/2/layout/IconVerticalSolidList"/>
    <dgm:cxn modelId="{CFE478CD-470E-4E8A-95DF-F49CB153CBDD}" type="presParOf" srcId="{0C24AAA5-A8A3-4AEA-88B3-05D71B0157B0}" destId="{C31BA4A7-F63B-41F1-A5D2-B05631F520A6}" srcOrd="3" destOrd="0" presId="urn:microsoft.com/office/officeart/2018/2/layout/IconVerticalSolidList"/>
    <dgm:cxn modelId="{74DBF48B-7D15-4528-8DC6-F63E34BB7AF9}" type="presParOf" srcId="{B7647DAA-5DAF-47E7-8F4D-117D57E9FD7B}" destId="{F05DC87F-BB17-46F7-B6F6-24AFA37D0E1E}" srcOrd="5" destOrd="0" presId="urn:microsoft.com/office/officeart/2018/2/layout/IconVerticalSolidList"/>
    <dgm:cxn modelId="{1FF7B11F-711C-4E7B-9D37-94B7439421FA}" type="presParOf" srcId="{B7647DAA-5DAF-47E7-8F4D-117D57E9FD7B}" destId="{368A9E0D-B116-4E5A-A041-8C22739DD315}" srcOrd="6" destOrd="0" presId="urn:microsoft.com/office/officeart/2018/2/layout/IconVerticalSolidList"/>
    <dgm:cxn modelId="{B529B9AE-B042-4F01-87CD-225E8020CC77}" type="presParOf" srcId="{368A9E0D-B116-4E5A-A041-8C22739DD315}" destId="{BE524B3D-593A-4927-807C-7911A6C9C14F}" srcOrd="0" destOrd="0" presId="urn:microsoft.com/office/officeart/2018/2/layout/IconVerticalSolidList"/>
    <dgm:cxn modelId="{90B19D09-9D7E-4CCE-8346-318553E344BA}" type="presParOf" srcId="{368A9E0D-B116-4E5A-A041-8C22739DD315}" destId="{EADCBCD9-0AA2-4488-88CA-61BD8D8E7CBB}" srcOrd="1" destOrd="0" presId="urn:microsoft.com/office/officeart/2018/2/layout/IconVerticalSolidList"/>
    <dgm:cxn modelId="{685DDAFC-B076-4172-83A6-DD6DE3DCCFC8}" type="presParOf" srcId="{368A9E0D-B116-4E5A-A041-8C22739DD315}" destId="{009EEF24-2861-4504-8913-7FA4C6B0306E}" srcOrd="2" destOrd="0" presId="urn:microsoft.com/office/officeart/2018/2/layout/IconVerticalSolidList"/>
    <dgm:cxn modelId="{66B6C03E-851D-420B-96EA-E20E0C1569C3}" type="presParOf" srcId="{368A9E0D-B116-4E5A-A041-8C22739DD315}" destId="{5FF18287-FA8C-4610-8082-721EC2516F6D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B50A7F-7017-4AD0-95B6-F04F499C1271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14CBB09-153F-4232-AC24-A7881368F59F}">
      <dgm:prSet/>
      <dgm:spPr/>
      <dgm:t>
        <a:bodyPr/>
        <a:lstStyle/>
        <a:p>
          <a:r>
            <a:rPr lang="en-US"/>
            <a:t>According to the most recent edition of the DSM (DSM-5, 2013) GAD is defined by its main criterion of excessive, chronic and uncontrollable worry.</a:t>
          </a:r>
        </a:p>
      </dgm:t>
    </dgm:pt>
    <dgm:pt modelId="{D52B5B91-37D3-4452-97AC-B740B36C2DA6}" type="parTrans" cxnId="{8C4E3B06-8213-4D7C-BA47-F65136B55EA3}">
      <dgm:prSet/>
      <dgm:spPr/>
      <dgm:t>
        <a:bodyPr/>
        <a:lstStyle/>
        <a:p>
          <a:endParaRPr lang="en-US"/>
        </a:p>
      </dgm:t>
    </dgm:pt>
    <dgm:pt modelId="{84A813AA-511D-462E-AF34-19EAA43B5E64}" type="sibTrans" cxnId="{8C4E3B06-8213-4D7C-BA47-F65136B55EA3}">
      <dgm:prSet/>
      <dgm:spPr/>
      <dgm:t>
        <a:bodyPr/>
        <a:lstStyle/>
        <a:p>
          <a:endParaRPr lang="en-US"/>
        </a:p>
      </dgm:t>
    </dgm:pt>
    <dgm:pt modelId="{FB9BFBDF-5B63-4AF8-901A-6963E1DE938E}">
      <dgm:prSet/>
      <dgm:spPr/>
      <dgm:t>
        <a:bodyPr/>
        <a:lstStyle/>
        <a:p>
          <a:r>
            <a:rPr lang="en-US"/>
            <a:t>Earlier versions of the DSM described GAD as a disorder of 'anxiety neurosis'</a:t>
          </a:r>
        </a:p>
      </dgm:t>
    </dgm:pt>
    <dgm:pt modelId="{7DC2CC71-50D1-443A-945C-803386B0ACB5}" type="parTrans" cxnId="{E3D59B87-A992-48A6-8254-A3D1C43FBD16}">
      <dgm:prSet/>
      <dgm:spPr/>
      <dgm:t>
        <a:bodyPr/>
        <a:lstStyle/>
        <a:p>
          <a:endParaRPr lang="en-US"/>
        </a:p>
      </dgm:t>
    </dgm:pt>
    <dgm:pt modelId="{D32DBEF1-D454-451B-8EDF-DC3BCC3A3FEC}" type="sibTrans" cxnId="{E3D59B87-A992-48A6-8254-A3D1C43FBD16}">
      <dgm:prSet/>
      <dgm:spPr/>
      <dgm:t>
        <a:bodyPr/>
        <a:lstStyle/>
        <a:p>
          <a:endParaRPr lang="en-US"/>
        </a:p>
      </dgm:t>
    </dgm:pt>
    <dgm:pt modelId="{1951F23A-9D67-403B-9CD5-C34C0AD085C3}">
      <dgm:prSet/>
      <dgm:spPr/>
      <dgm:t>
        <a:bodyPr/>
        <a:lstStyle/>
        <a:p>
          <a:r>
            <a:rPr lang="en-US"/>
            <a:t>By the third edition (DSM-III), which was based on empirical studies, the disorder was made up of both general anxiety and panic symptoms</a:t>
          </a:r>
        </a:p>
      </dgm:t>
    </dgm:pt>
    <dgm:pt modelId="{7E09E5DE-4CF1-4985-A2A6-A0C4060E2FDA}" type="parTrans" cxnId="{F738AC18-0EE6-4A8C-B2BF-42A57D82D4D6}">
      <dgm:prSet/>
      <dgm:spPr/>
      <dgm:t>
        <a:bodyPr/>
        <a:lstStyle/>
        <a:p>
          <a:endParaRPr lang="en-US"/>
        </a:p>
      </dgm:t>
    </dgm:pt>
    <dgm:pt modelId="{E7312B2D-A14F-4FAF-A84E-C5E795543A47}" type="sibTrans" cxnId="{F738AC18-0EE6-4A8C-B2BF-42A57D82D4D6}">
      <dgm:prSet/>
      <dgm:spPr/>
      <dgm:t>
        <a:bodyPr/>
        <a:lstStyle/>
        <a:p>
          <a:endParaRPr lang="en-US"/>
        </a:p>
      </dgm:t>
    </dgm:pt>
    <dgm:pt modelId="{8589DF9E-1904-4458-8576-707E3A760DEA}">
      <dgm:prSet/>
      <dgm:spPr/>
      <dgm:t>
        <a:bodyPr/>
        <a:lstStyle/>
        <a:p>
          <a:r>
            <a:rPr lang="en-US"/>
            <a:t>The revised edition (DSM-III-R) classified GAD in its own distinct category with worry being it's main associated symptom.</a:t>
          </a:r>
        </a:p>
      </dgm:t>
    </dgm:pt>
    <dgm:pt modelId="{A9776695-9333-4F41-804A-6FDD2E5035F6}" type="parTrans" cxnId="{911DB0BB-DB04-448E-9A47-BA58673811CC}">
      <dgm:prSet/>
      <dgm:spPr/>
      <dgm:t>
        <a:bodyPr/>
        <a:lstStyle/>
        <a:p>
          <a:endParaRPr lang="en-US"/>
        </a:p>
      </dgm:t>
    </dgm:pt>
    <dgm:pt modelId="{1E6B8111-92E6-4DE3-9E56-F55FB8AA3A79}" type="sibTrans" cxnId="{911DB0BB-DB04-448E-9A47-BA58673811CC}">
      <dgm:prSet/>
      <dgm:spPr/>
      <dgm:t>
        <a:bodyPr/>
        <a:lstStyle/>
        <a:p>
          <a:endParaRPr lang="en-US"/>
        </a:p>
      </dgm:t>
    </dgm:pt>
    <dgm:pt modelId="{22FC4945-ECA0-46C9-97FA-09A0B395EDE5}">
      <dgm:prSet/>
      <dgm:spPr/>
      <dgm:t>
        <a:bodyPr/>
        <a:lstStyle/>
        <a:p>
          <a:r>
            <a:rPr lang="en-US"/>
            <a:t>Extensive research was conducted on each criterion for the fourth edition of the manual (DSM-IV)</a:t>
          </a:r>
        </a:p>
      </dgm:t>
    </dgm:pt>
    <dgm:pt modelId="{F4A24876-FE4E-416C-ACCD-6130F2527A3C}" type="parTrans" cxnId="{64273F25-4296-4EBE-A87F-E5611043D8E9}">
      <dgm:prSet/>
      <dgm:spPr/>
      <dgm:t>
        <a:bodyPr/>
        <a:lstStyle/>
        <a:p>
          <a:endParaRPr lang="en-US"/>
        </a:p>
      </dgm:t>
    </dgm:pt>
    <dgm:pt modelId="{7646EAC8-2EE9-4F44-8C31-3EC3EB954E29}" type="sibTrans" cxnId="{64273F25-4296-4EBE-A87F-E5611043D8E9}">
      <dgm:prSet/>
      <dgm:spPr/>
      <dgm:t>
        <a:bodyPr/>
        <a:lstStyle/>
        <a:p>
          <a:endParaRPr lang="en-US"/>
        </a:p>
      </dgm:t>
    </dgm:pt>
    <dgm:pt modelId="{79D49097-4036-46FF-BBF6-BC717E5A0DDA}">
      <dgm:prSet/>
      <dgm:spPr/>
      <dgm:t>
        <a:bodyPr/>
        <a:lstStyle/>
        <a:p>
          <a:r>
            <a:rPr lang="en-US"/>
            <a:t>In the current edition (DSM-5) the requisite worry pattern is more clearly defined</a:t>
          </a:r>
        </a:p>
      </dgm:t>
    </dgm:pt>
    <dgm:pt modelId="{6DF91148-A89F-4DCA-A284-1A730EE9F61E}" type="parTrans" cxnId="{3BB6B285-B41C-44C7-9F0E-B7DD6FC7E2A8}">
      <dgm:prSet/>
      <dgm:spPr/>
      <dgm:t>
        <a:bodyPr/>
        <a:lstStyle/>
        <a:p>
          <a:endParaRPr lang="en-US"/>
        </a:p>
      </dgm:t>
    </dgm:pt>
    <dgm:pt modelId="{8455584E-AB58-4A97-AF38-A5F23365E303}" type="sibTrans" cxnId="{3BB6B285-B41C-44C7-9F0E-B7DD6FC7E2A8}">
      <dgm:prSet/>
      <dgm:spPr/>
      <dgm:t>
        <a:bodyPr/>
        <a:lstStyle/>
        <a:p>
          <a:endParaRPr lang="en-US"/>
        </a:p>
      </dgm:t>
    </dgm:pt>
    <dgm:pt modelId="{5269F7AA-F02D-41D1-92BC-0EAE08128BFE}" type="pres">
      <dgm:prSet presAssocID="{DCB50A7F-7017-4AD0-95B6-F04F499C1271}" presName="diagram" presStyleCnt="0">
        <dgm:presLayoutVars>
          <dgm:dir/>
          <dgm:resizeHandles val="exact"/>
        </dgm:presLayoutVars>
      </dgm:prSet>
      <dgm:spPr/>
    </dgm:pt>
    <dgm:pt modelId="{C1B6B0F8-F089-4BBB-A7E9-0F6D5EE1407E}" type="pres">
      <dgm:prSet presAssocID="{614CBB09-153F-4232-AC24-A7881368F59F}" presName="node" presStyleLbl="node1" presStyleIdx="0" presStyleCnt="6">
        <dgm:presLayoutVars>
          <dgm:bulletEnabled val="1"/>
        </dgm:presLayoutVars>
      </dgm:prSet>
      <dgm:spPr/>
    </dgm:pt>
    <dgm:pt modelId="{7B141B04-F8DA-4531-9EBE-6C599835D298}" type="pres">
      <dgm:prSet presAssocID="{84A813AA-511D-462E-AF34-19EAA43B5E64}" presName="sibTrans" presStyleCnt="0"/>
      <dgm:spPr/>
    </dgm:pt>
    <dgm:pt modelId="{9FEE411C-E80B-487C-B166-95F9B4F416DF}" type="pres">
      <dgm:prSet presAssocID="{FB9BFBDF-5B63-4AF8-901A-6963E1DE938E}" presName="node" presStyleLbl="node1" presStyleIdx="1" presStyleCnt="6">
        <dgm:presLayoutVars>
          <dgm:bulletEnabled val="1"/>
        </dgm:presLayoutVars>
      </dgm:prSet>
      <dgm:spPr/>
    </dgm:pt>
    <dgm:pt modelId="{3E043992-8646-4A8A-9B0A-5EF58B741F6F}" type="pres">
      <dgm:prSet presAssocID="{D32DBEF1-D454-451B-8EDF-DC3BCC3A3FEC}" presName="sibTrans" presStyleCnt="0"/>
      <dgm:spPr/>
    </dgm:pt>
    <dgm:pt modelId="{FD866886-0A92-483D-9058-F540A667B37A}" type="pres">
      <dgm:prSet presAssocID="{1951F23A-9D67-403B-9CD5-C34C0AD085C3}" presName="node" presStyleLbl="node1" presStyleIdx="2" presStyleCnt="6">
        <dgm:presLayoutVars>
          <dgm:bulletEnabled val="1"/>
        </dgm:presLayoutVars>
      </dgm:prSet>
      <dgm:spPr/>
    </dgm:pt>
    <dgm:pt modelId="{928E9EBE-68EB-4F74-99AE-D1F428C3C090}" type="pres">
      <dgm:prSet presAssocID="{E7312B2D-A14F-4FAF-A84E-C5E795543A47}" presName="sibTrans" presStyleCnt="0"/>
      <dgm:spPr/>
    </dgm:pt>
    <dgm:pt modelId="{D6D4BFE1-042A-41DD-9E80-72AFC6D0E4BD}" type="pres">
      <dgm:prSet presAssocID="{8589DF9E-1904-4458-8576-707E3A760DEA}" presName="node" presStyleLbl="node1" presStyleIdx="3" presStyleCnt="6">
        <dgm:presLayoutVars>
          <dgm:bulletEnabled val="1"/>
        </dgm:presLayoutVars>
      </dgm:prSet>
      <dgm:spPr/>
    </dgm:pt>
    <dgm:pt modelId="{63887388-3049-450D-933E-996D14C1790B}" type="pres">
      <dgm:prSet presAssocID="{1E6B8111-92E6-4DE3-9E56-F55FB8AA3A79}" presName="sibTrans" presStyleCnt="0"/>
      <dgm:spPr/>
    </dgm:pt>
    <dgm:pt modelId="{98AE3169-46AE-4CCF-8B03-D4A6467B0F7D}" type="pres">
      <dgm:prSet presAssocID="{22FC4945-ECA0-46C9-97FA-09A0B395EDE5}" presName="node" presStyleLbl="node1" presStyleIdx="4" presStyleCnt="6">
        <dgm:presLayoutVars>
          <dgm:bulletEnabled val="1"/>
        </dgm:presLayoutVars>
      </dgm:prSet>
      <dgm:spPr/>
    </dgm:pt>
    <dgm:pt modelId="{B723ADC3-85B7-4FEE-9C62-6DA7D67EB11A}" type="pres">
      <dgm:prSet presAssocID="{7646EAC8-2EE9-4F44-8C31-3EC3EB954E29}" presName="sibTrans" presStyleCnt="0"/>
      <dgm:spPr/>
    </dgm:pt>
    <dgm:pt modelId="{22606204-EF8E-40B1-A6E3-1CC5FE4C3326}" type="pres">
      <dgm:prSet presAssocID="{79D49097-4036-46FF-BBF6-BC717E5A0DDA}" presName="node" presStyleLbl="node1" presStyleIdx="5" presStyleCnt="6">
        <dgm:presLayoutVars>
          <dgm:bulletEnabled val="1"/>
        </dgm:presLayoutVars>
      </dgm:prSet>
      <dgm:spPr/>
    </dgm:pt>
  </dgm:ptLst>
  <dgm:cxnLst>
    <dgm:cxn modelId="{C81EDF04-616F-47FC-931C-15448E81F416}" type="presOf" srcId="{FB9BFBDF-5B63-4AF8-901A-6963E1DE938E}" destId="{9FEE411C-E80B-487C-B166-95F9B4F416DF}" srcOrd="0" destOrd="0" presId="urn:microsoft.com/office/officeart/2005/8/layout/default"/>
    <dgm:cxn modelId="{8C4E3B06-8213-4D7C-BA47-F65136B55EA3}" srcId="{DCB50A7F-7017-4AD0-95B6-F04F499C1271}" destId="{614CBB09-153F-4232-AC24-A7881368F59F}" srcOrd="0" destOrd="0" parTransId="{D52B5B91-37D3-4452-97AC-B740B36C2DA6}" sibTransId="{84A813AA-511D-462E-AF34-19EAA43B5E64}"/>
    <dgm:cxn modelId="{F738AC18-0EE6-4A8C-B2BF-42A57D82D4D6}" srcId="{DCB50A7F-7017-4AD0-95B6-F04F499C1271}" destId="{1951F23A-9D67-403B-9CD5-C34C0AD085C3}" srcOrd="2" destOrd="0" parTransId="{7E09E5DE-4CF1-4985-A2A6-A0C4060E2FDA}" sibTransId="{E7312B2D-A14F-4FAF-A84E-C5E795543A47}"/>
    <dgm:cxn modelId="{64273F25-4296-4EBE-A87F-E5611043D8E9}" srcId="{DCB50A7F-7017-4AD0-95B6-F04F499C1271}" destId="{22FC4945-ECA0-46C9-97FA-09A0B395EDE5}" srcOrd="4" destOrd="0" parTransId="{F4A24876-FE4E-416C-ACCD-6130F2527A3C}" sibTransId="{7646EAC8-2EE9-4F44-8C31-3EC3EB954E29}"/>
    <dgm:cxn modelId="{E9FC6982-E12E-4E8E-9F88-2E6E99B4D48D}" type="presOf" srcId="{DCB50A7F-7017-4AD0-95B6-F04F499C1271}" destId="{5269F7AA-F02D-41D1-92BC-0EAE08128BFE}" srcOrd="0" destOrd="0" presId="urn:microsoft.com/office/officeart/2005/8/layout/default"/>
    <dgm:cxn modelId="{3BB6B285-B41C-44C7-9F0E-B7DD6FC7E2A8}" srcId="{DCB50A7F-7017-4AD0-95B6-F04F499C1271}" destId="{79D49097-4036-46FF-BBF6-BC717E5A0DDA}" srcOrd="5" destOrd="0" parTransId="{6DF91148-A89F-4DCA-A284-1A730EE9F61E}" sibTransId="{8455584E-AB58-4A97-AF38-A5F23365E303}"/>
    <dgm:cxn modelId="{E3D59B87-A992-48A6-8254-A3D1C43FBD16}" srcId="{DCB50A7F-7017-4AD0-95B6-F04F499C1271}" destId="{FB9BFBDF-5B63-4AF8-901A-6963E1DE938E}" srcOrd="1" destOrd="0" parTransId="{7DC2CC71-50D1-443A-945C-803386B0ACB5}" sibTransId="{D32DBEF1-D454-451B-8EDF-DC3BCC3A3FEC}"/>
    <dgm:cxn modelId="{5CA7249A-67CA-4973-B6AE-AE9A272087E8}" type="presOf" srcId="{22FC4945-ECA0-46C9-97FA-09A0B395EDE5}" destId="{98AE3169-46AE-4CCF-8B03-D4A6467B0F7D}" srcOrd="0" destOrd="0" presId="urn:microsoft.com/office/officeart/2005/8/layout/default"/>
    <dgm:cxn modelId="{6DC00EA2-CF66-44B4-AB15-7B59D58FD9CD}" type="presOf" srcId="{79D49097-4036-46FF-BBF6-BC717E5A0DDA}" destId="{22606204-EF8E-40B1-A6E3-1CC5FE4C3326}" srcOrd="0" destOrd="0" presId="urn:microsoft.com/office/officeart/2005/8/layout/default"/>
    <dgm:cxn modelId="{911DB0BB-DB04-448E-9A47-BA58673811CC}" srcId="{DCB50A7F-7017-4AD0-95B6-F04F499C1271}" destId="{8589DF9E-1904-4458-8576-707E3A760DEA}" srcOrd="3" destOrd="0" parTransId="{A9776695-9333-4F41-804A-6FDD2E5035F6}" sibTransId="{1E6B8111-92E6-4DE3-9E56-F55FB8AA3A79}"/>
    <dgm:cxn modelId="{D16537CD-7196-4DF2-98CF-95ED51068F59}" type="presOf" srcId="{1951F23A-9D67-403B-9CD5-C34C0AD085C3}" destId="{FD866886-0A92-483D-9058-F540A667B37A}" srcOrd="0" destOrd="0" presId="urn:microsoft.com/office/officeart/2005/8/layout/default"/>
    <dgm:cxn modelId="{87DEA6E2-21FB-45AA-B261-76FFD0FEF366}" type="presOf" srcId="{8589DF9E-1904-4458-8576-707E3A760DEA}" destId="{D6D4BFE1-042A-41DD-9E80-72AFC6D0E4BD}" srcOrd="0" destOrd="0" presId="urn:microsoft.com/office/officeart/2005/8/layout/default"/>
    <dgm:cxn modelId="{F3BAFFFE-040B-4FB5-9D32-2DCF0CA0FFFA}" type="presOf" srcId="{614CBB09-153F-4232-AC24-A7881368F59F}" destId="{C1B6B0F8-F089-4BBB-A7E9-0F6D5EE1407E}" srcOrd="0" destOrd="0" presId="urn:microsoft.com/office/officeart/2005/8/layout/default"/>
    <dgm:cxn modelId="{91685BC1-C50A-4D92-A6CE-8752B241BF61}" type="presParOf" srcId="{5269F7AA-F02D-41D1-92BC-0EAE08128BFE}" destId="{C1B6B0F8-F089-4BBB-A7E9-0F6D5EE1407E}" srcOrd="0" destOrd="0" presId="urn:microsoft.com/office/officeart/2005/8/layout/default"/>
    <dgm:cxn modelId="{EC7A49D1-8FD5-4A02-B2EB-70F65C87861B}" type="presParOf" srcId="{5269F7AA-F02D-41D1-92BC-0EAE08128BFE}" destId="{7B141B04-F8DA-4531-9EBE-6C599835D298}" srcOrd="1" destOrd="0" presId="urn:microsoft.com/office/officeart/2005/8/layout/default"/>
    <dgm:cxn modelId="{F8B8C4C3-DED9-4462-BAB8-4E622052FE58}" type="presParOf" srcId="{5269F7AA-F02D-41D1-92BC-0EAE08128BFE}" destId="{9FEE411C-E80B-487C-B166-95F9B4F416DF}" srcOrd="2" destOrd="0" presId="urn:microsoft.com/office/officeart/2005/8/layout/default"/>
    <dgm:cxn modelId="{70CD6799-0CD9-4A33-A95B-20009E5DB5F1}" type="presParOf" srcId="{5269F7AA-F02D-41D1-92BC-0EAE08128BFE}" destId="{3E043992-8646-4A8A-9B0A-5EF58B741F6F}" srcOrd="3" destOrd="0" presId="urn:microsoft.com/office/officeart/2005/8/layout/default"/>
    <dgm:cxn modelId="{01BDE805-BCC9-4C10-BA5A-62BF5DA59CC6}" type="presParOf" srcId="{5269F7AA-F02D-41D1-92BC-0EAE08128BFE}" destId="{FD866886-0A92-483D-9058-F540A667B37A}" srcOrd="4" destOrd="0" presId="urn:microsoft.com/office/officeart/2005/8/layout/default"/>
    <dgm:cxn modelId="{C555DCE8-1821-4A18-B5FB-28F02A4B35AF}" type="presParOf" srcId="{5269F7AA-F02D-41D1-92BC-0EAE08128BFE}" destId="{928E9EBE-68EB-4F74-99AE-D1F428C3C090}" srcOrd="5" destOrd="0" presId="urn:microsoft.com/office/officeart/2005/8/layout/default"/>
    <dgm:cxn modelId="{F78AB938-995B-4765-A74A-90A21295F5A2}" type="presParOf" srcId="{5269F7AA-F02D-41D1-92BC-0EAE08128BFE}" destId="{D6D4BFE1-042A-41DD-9E80-72AFC6D0E4BD}" srcOrd="6" destOrd="0" presId="urn:microsoft.com/office/officeart/2005/8/layout/default"/>
    <dgm:cxn modelId="{875C0CAB-48B3-4A9F-B39B-9741FD94618C}" type="presParOf" srcId="{5269F7AA-F02D-41D1-92BC-0EAE08128BFE}" destId="{63887388-3049-450D-933E-996D14C1790B}" srcOrd="7" destOrd="0" presId="urn:microsoft.com/office/officeart/2005/8/layout/default"/>
    <dgm:cxn modelId="{F5267C33-2ECD-40FC-8037-083FF4C70AF7}" type="presParOf" srcId="{5269F7AA-F02D-41D1-92BC-0EAE08128BFE}" destId="{98AE3169-46AE-4CCF-8B03-D4A6467B0F7D}" srcOrd="8" destOrd="0" presId="urn:microsoft.com/office/officeart/2005/8/layout/default"/>
    <dgm:cxn modelId="{37D42C5C-08C9-4F2E-B4F4-6674046788A0}" type="presParOf" srcId="{5269F7AA-F02D-41D1-92BC-0EAE08128BFE}" destId="{B723ADC3-85B7-4FEE-9C62-6DA7D67EB11A}" srcOrd="9" destOrd="0" presId="urn:microsoft.com/office/officeart/2005/8/layout/default"/>
    <dgm:cxn modelId="{F415FEBA-BBA6-4770-B526-C96006B2BE19}" type="presParOf" srcId="{5269F7AA-F02D-41D1-92BC-0EAE08128BFE}" destId="{22606204-EF8E-40B1-A6E3-1CC5FE4C3326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6B9D791-9DB1-4BA9-9417-BD39FEE8BFD6}" type="doc">
      <dgm:prSet loTypeId="urn:microsoft.com/office/officeart/2005/8/layout/vList2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ECF2525E-930F-474E-B25D-1118D27F7D48}">
      <dgm:prSet/>
      <dgm:spPr/>
      <dgm:t>
        <a:bodyPr/>
        <a:lstStyle/>
        <a:p>
          <a:r>
            <a:rPr lang="en-US"/>
            <a:t>Psychotherapy such as Cognitive Behavioural Therapy (CBT)</a:t>
          </a:r>
        </a:p>
      </dgm:t>
    </dgm:pt>
    <dgm:pt modelId="{4DC4DA13-A993-4AAF-BCF8-184BF5B46411}" type="parTrans" cxnId="{E1FB5F15-F4CB-441A-A650-6761216F8CD4}">
      <dgm:prSet/>
      <dgm:spPr/>
      <dgm:t>
        <a:bodyPr/>
        <a:lstStyle/>
        <a:p>
          <a:endParaRPr lang="en-US"/>
        </a:p>
      </dgm:t>
    </dgm:pt>
    <dgm:pt modelId="{C231FBC1-A6AA-420C-9359-A89FCA7AB1B6}" type="sibTrans" cxnId="{E1FB5F15-F4CB-441A-A650-6761216F8CD4}">
      <dgm:prSet/>
      <dgm:spPr/>
      <dgm:t>
        <a:bodyPr/>
        <a:lstStyle/>
        <a:p>
          <a:endParaRPr lang="en-US"/>
        </a:p>
      </dgm:t>
    </dgm:pt>
    <dgm:pt modelId="{06EB9B51-FA1D-4978-B2A9-0BB79976C05D}">
      <dgm:prSet/>
      <dgm:spPr/>
      <dgm:t>
        <a:bodyPr/>
        <a:lstStyle/>
        <a:p>
          <a:r>
            <a:rPr lang="en-US"/>
            <a:t>Pharmacotherapy such as selective serotonin reuptake inhibitors (SSRI) and serotonin-nonepinephrine reuptake inhibitors (SNRI), (DeMartini et al, 2019)</a:t>
          </a:r>
        </a:p>
      </dgm:t>
    </dgm:pt>
    <dgm:pt modelId="{7F955E1F-7E03-46BE-B5CE-608911FACC44}" type="parTrans" cxnId="{39D4F2D2-AAC9-4331-9C13-554E33906AA8}">
      <dgm:prSet/>
      <dgm:spPr/>
      <dgm:t>
        <a:bodyPr/>
        <a:lstStyle/>
        <a:p>
          <a:endParaRPr lang="en-US"/>
        </a:p>
      </dgm:t>
    </dgm:pt>
    <dgm:pt modelId="{C154F881-8ABF-4FCB-AE32-241FF672591C}" type="sibTrans" cxnId="{39D4F2D2-AAC9-4331-9C13-554E33906AA8}">
      <dgm:prSet/>
      <dgm:spPr/>
      <dgm:t>
        <a:bodyPr/>
        <a:lstStyle/>
        <a:p>
          <a:endParaRPr lang="en-US"/>
        </a:p>
      </dgm:t>
    </dgm:pt>
    <dgm:pt modelId="{EF08C102-5141-4CF8-926D-7BEFE406EDCA}" type="pres">
      <dgm:prSet presAssocID="{26B9D791-9DB1-4BA9-9417-BD39FEE8BFD6}" presName="linear" presStyleCnt="0">
        <dgm:presLayoutVars>
          <dgm:animLvl val="lvl"/>
          <dgm:resizeHandles val="exact"/>
        </dgm:presLayoutVars>
      </dgm:prSet>
      <dgm:spPr/>
    </dgm:pt>
    <dgm:pt modelId="{47E53895-0DA6-40C4-B484-CEF8C71BE9D6}" type="pres">
      <dgm:prSet presAssocID="{ECF2525E-930F-474E-B25D-1118D27F7D48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BD85ACE-CA1E-42B1-BA59-FA7972592A03}" type="pres">
      <dgm:prSet presAssocID="{C231FBC1-A6AA-420C-9359-A89FCA7AB1B6}" presName="spacer" presStyleCnt="0"/>
      <dgm:spPr/>
    </dgm:pt>
    <dgm:pt modelId="{A0DE9292-9DEB-4B4C-ADAC-69EE386EB7E5}" type="pres">
      <dgm:prSet presAssocID="{06EB9B51-FA1D-4978-B2A9-0BB79976C05D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E1FB5F15-F4CB-441A-A650-6761216F8CD4}" srcId="{26B9D791-9DB1-4BA9-9417-BD39FEE8BFD6}" destId="{ECF2525E-930F-474E-B25D-1118D27F7D48}" srcOrd="0" destOrd="0" parTransId="{4DC4DA13-A993-4AAF-BCF8-184BF5B46411}" sibTransId="{C231FBC1-A6AA-420C-9359-A89FCA7AB1B6}"/>
    <dgm:cxn modelId="{B2C2C21B-A2FC-48E4-A11F-EE6ECC4009B5}" type="presOf" srcId="{26B9D791-9DB1-4BA9-9417-BD39FEE8BFD6}" destId="{EF08C102-5141-4CF8-926D-7BEFE406EDCA}" srcOrd="0" destOrd="0" presId="urn:microsoft.com/office/officeart/2005/8/layout/vList2"/>
    <dgm:cxn modelId="{A621B382-870C-4257-B664-B22FB09D3737}" type="presOf" srcId="{ECF2525E-930F-474E-B25D-1118D27F7D48}" destId="{47E53895-0DA6-40C4-B484-CEF8C71BE9D6}" srcOrd="0" destOrd="0" presId="urn:microsoft.com/office/officeart/2005/8/layout/vList2"/>
    <dgm:cxn modelId="{EB7D6CB2-0726-45E0-915D-F94A17873878}" type="presOf" srcId="{06EB9B51-FA1D-4978-B2A9-0BB79976C05D}" destId="{A0DE9292-9DEB-4B4C-ADAC-69EE386EB7E5}" srcOrd="0" destOrd="0" presId="urn:microsoft.com/office/officeart/2005/8/layout/vList2"/>
    <dgm:cxn modelId="{39D4F2D2-AAC9-4331-9C13-554E33906AA8}" srcId="{26B9D791-9DB1-4BA9-9417-BD39FEE8BFD6}" destId="{06EB9B51-FA1D-4978-B2A9-0BB79976C05D}" srcOrd="1" destOrd="0" parTransId="{7F955E1F-7E03-46BE-B5CE-608911FACC44}" sibTransId="{C154F881-8ABF-4FCB-AE32-241FF672591C}"/>
    <dgm:cxn modelId="{9207C345-428B-4B1E-9F8B-F493EDDC4AA5}" type="presParOf" srcId="{EF08C102-5141-4CF8-926D-7BEFE406EDCA}" destId="{47E53895-0DA6-40C4-B484-CEF8C71BE9D6}" srcOrd="0" destOrd="0" presId="urn:microsoft.com/office/officeart/2005/8/layout/vList2"/>
    <dgm:cxn modelId="{06A72535-B686-481C-9155-A112673477BE}" type="presParOf" srcId="{EF08C102-5141-4CF8-926D-7BEFE406EDCA}" destId="{5BD85ACE-CA1E-42B1-BA59-FA7972592A03}" srcOrd="1" destOrd="0" presId="urn:microsoft.com/office/officeart/2005/8/layout/vList2"/>
    <dgm:cxn modelId="{51CCCB0F-FF61-42A4-A9C1-DD16F33EFD47}" type="presParOf" srcId="{EF08C102-5141-4CF8-926D-7BEFE406EDCA}" destId="{A0DE9292-9DEB-4B4C-ADAC-69EE386EB7E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29635283-4CFA-4B4F-BFE0-05E000E160D2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97E3208-ABE1-437D-A6BE-6DA13154B90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aim of this proposal is to assess the efficacy of the proposed treatment using the GAD-7 self-report questionnaire to assess the level of anxiety experienced by the patient</a:t>
          </a:r>
        </a:p>
      </dgm:t>
    </dgm:pt>
    <dgm:pt modelId="{ADE333DD-5FE4-4613-B0AE-9AE637B6C5CC}" type="parTrans" cxnId="{2C725A17-7954-4AA0-A0EF-9FE3D3EB1EF7}">
      <dgm:prSet/>
      <dgm:spPr/>
      <dgm:t>
        <a:bodyPr/>
        <a:lstStyle/>
        <a:p>
          <a:endParaRPr lang="en-US"/>
        </a:p>
      </dgm:t>
    </dgm:pt>
    <dgm:pt modelId="{CB985BA2-3914-4DE9-9650-2AF5363893E2}" type="sibTrans" cxnId="{2C725A17-7954-4AA0-A0EF-9FE3D3EB1EF7}">
      <dgm:prSet/>
      <dgm:spPr/>
      <dgm:t>
        <a:bodyPr/>
        <a:lstStyle/>
        <a:p>
          <a:endParaRPr lang="en-US"/>
        </a:p>
      </dgm:t>
    </dgm:pt>
    <dgm:pt modelId="{A8060838-A5AB-49A8-BA03-D3D0CF9EB1CE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Treatment will consist of a combination of SSRIs and CBT.</a:t>
          </a:r>
        </a:p>
      </dgm:t>
    </dgm:pt>
    <dgm:pt modelId="{9A138CE9-9203-4861-8FEF-EC5A7C78BE38}" type="parTrans" cxnId="{5A6654BC-3F0D-466E-AACD-F7C27D08CE28}">
      <dgm:prSet/>
      <dgm:spPr/>
      <dgm:t>
        <a:bodyPr/>
        <a:lstStyle/>
        <a:p>
          <a:endParaRPr lang="en-US"/>
        </a:p>
      </dgm:t>
    </dgm:pt>
    <dgm:pt modelId="{B08B902D-FA3A-4916-B617-830314F95B0F}" type="sibTrans" cxnId="{5A6654BC-3F0D-466E-AACD-F7C27D08CE28}">
      <dgm:prSet/>
      <dgm:spPr/>
      <dgm:t>
        <a:bodyPr/>
        <a:lstStyle/>
        <a:p>
          <a:endParaRPr lang="en-US"/>
        </a:p>
      </dgm:t>
    </dgm:pt>
    <dgm:pt modelId="{0F5A4CAE-7748-4DAF-8903-1C1B5FB45690}" type="pres">
      <dgm:prSet presAssocID="{29635283-4CFA-4B4F-BFE0-05E000E160D2}" presName="root" presStyleCnt="0">
        <dgm:presLayoutVars>
          <dgm:dir/>
          <dgm:resizeHandles val="exact"/>
        </dgm:presLayoutVars>
      </dgm:prSet>
      <dgm:spPr/>
    </dgm:pt>
    <dgm:pt modelId="{41C5333D-0B52-494F-A4A0-A828B5EF73E5}" type="pres">
      <dgm:prSet presAssocID="{097E3208-ABE1-437D-A6BE-6DA13154B90A}" presName="compNode" presStyleCnt="0"/>
      <dgm:spPr/>
    </dgm:pt>
    <dgm:pt modelId="{B96287B3-29B8-42E0-87A0-4F72895BD36D}" type="pres">
      <dgm:prSet presAssocID="{097E3208-ABE1-437D-A6BE-6DA13154B90A}" presName="bgRect" presStyleLbl="bgShp" presStyleIdx="0" presStyleCnt="2"/>
      <dgm:spPr/>
    </dgm:pt>
    <dgm:pt modelId="{F9D4767F-49F8-401B-9E0B-F9C31F58DA89}" type="pres">
      <dgm:prSet presAssocID="{097E3208-ABE1-437D-A6BE-6DA13154B90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74F4DA28-CB18-45AB-8F5F-D5B39BC7ABEC}" type="pres">
      <dgm:prSet presAssocID="{097E3208-ABE1-437D-A6BE-6DA13154B90A}" presName="spaceRect" presStyleCnt="0"/>
      <dgm:spPr/>
    </dgm:pt>
    <dgm:pt modelId="{9FBCC075-083A-4E10-8617-44953E7F5862}" type="pres">
      <dgm:prSet presAssocID="{097E3208-ABE1-437D-A6BE-6DA13154B90A}" presName="parTx" presStyleLbl="revTx" presStyleIdx="0" presStyleCnt="2">
        <dgm:presLayoutVars>
          <dgm:chMax val="0"/>
          <dgm:chPref val="0"/>
        </dgm:presLayoutVars>
      </dgm:prSet>
      <dgm:spPr/>
    </dgm:pt>
    <dgm:pt modelId="{1BEFD93D-299B-4184-8BED-A424615DD691}" type="pres">
      <dgm:prSet presAssocID="{CB985BA2-3914-4DE9-9650-2AF5363893E2}" presName="sibTrans" presStyleCnt="0"/>
      <dgm:spPr/>
    </dgm:pt>
    <dgm:pt modelId="{6D67F98F-42E5-4112-AB77-970DA454C470}" type="pres">
      <dgm:prSet presAssocID="{A8060838-A5AB-49A8-BA03-D3D0CF9EB1CE}" presName="compNode" presStyleCnt="0"/>
      <dgm:spPr/>
    </dgm:pt>
    <dgm:pt modelId="{5E437AB2-C573-4C4C-988B-EBD8CC1F41FB}" type="pres">
      <dgm:prSet presAssocID="{A8060838-A5AB-49A8-BA03-D3D0CF9EB1CE}" presName="bgRect" presStyleLbl="bgShp" presStyleIdx="1" presStyleCnt="2"/>
      <dgm:spPr/>
    </dgm:pt>
    <dgm:pt modelId="{0474B1FE-ECD9-4B46-B606-4E51956ABF90}" type="pres">
      <dgm:prSet presAssocID="{A8060838-A5AB-49A8-BA03-D3D0CF9EB1C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5EF12565-73A4-45D9-9CE7-5CD3B6E94042}" type="pres">
      <dgm:prSet presAssocID="{A8060838-A5AB-49A8-BA03-D3D0CF9EB1CE}" presName="spaceRect" presStyleCnt="0"/>
      <dgm:spPr/>
    </dgm:pt>
    <dgm:pt modelId="{5D5369A5-4535-4C08-A682-19A517959871}" type="pres">
      <dgm:prSet presAssocID="{A8060838-A5AB-49A8-BA03-D3D0CF9EB1C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9E7D3B17-A51B-431C-9410-EACA5EE6CA95}" type="presOf" srcId="{A8060838-A5AB-49A8-BA03-D3D0CF9EB1CE}" destId="{5D5369A5-4535-4C08-A682-19A517959871}" srcOrd="0" destOrd="0" presId="urn:microsoft.com/office/officeart/2018/2/layout/IconVerticalSolidList"/>
    <dgm:cxn modelId="{2C725A17-7954-4AA0-A0EF-9FE3D3EB1EF7}" srcId="{29635283-4CFA-4B4F-BFE0-05E000E160D2}" destId="{097E3208-ABE1-437D-A6BE-6DA13154B90A}" srcOrd="0" destOrd="0" parTransId="{ADE333DD-5FE4-4613-B0AE-9AE637B6C5CC}" sibTransId="{CB985BA2-3914-4DE9-9650-2AF5363893E2}"/>
    <dgm:cxn modelId="{9D93B8B3-9C72-45CB-9C44-6E6C1B67F231}" type="presOf" srcId="{29635283-4CFA-4B4F-BFE0-05E000E160D2}" destId="{0F5A4CAE-7748-4DAF-8903-1C1B5FB45690}" srcOrd="0" destOrd="0" presId="urn:microsoft.com/office/officeart/2018/2/layout/IconVerticalSolidList"/>
    <dgm:cxn modelId="{5A6654BC-3F0D-466E-AACD-F7C27D08CE28}" srcId="{29635283-4CFA-4B4F-BFE0-05E000E160D2}" destId="{A8060838-A5AB-49A8-BA03-D3D0CF9EB1CE}" srcOrd="1" destOrd="0" parTransId="{9A138CE9-9203-4861-8FEF-EC5A7C78BE38}" sibTransId="{B08B902D-FA3A-4916-B617-830314F95B0F}"/>
    <dgm:cxn modelId="{5C789ADF-3C55-498C-9CD4-02C641D64139}" type="presOf" srcId="{097E3208-ABE1-437D-A6BE-6DA13154B90A}" destId="{9FBCC075-083A-4E10-8617-44953E7F5862}" srcOrd="0" destOrd="0" presId="urn:microsoft.com/office/officeart/2018/2/layout/IconVerticalSolidList"/>
    <dgm:cxn modelId="{43CF95B7-EA41-4BE9-B859-35122511604E}" type="presParOf" srcId="{0F5A4CAE-7748-4DAF-8903-1C1B5FB45690}" destId="{41C5333D-0B52-494F-A4A0-A828B5EF73E5}" srcOrd="0" destOrd="0" presId="urn:microsoft.com/office/officeart/2018/2/layout/IconVerticalSolidList"/>
    <dgm:cxn modelId="{63CFC913-0C0B-4E1B-9C19-3BAE1C1F3751}" type="presParOf" srcId="{41C5333D-0B52-494F-A4A0-A828B5EF73E5}" destId="{B96287B3-29B8-42E0-87A0-4F72895BD36D}" srcOrd="0" destOrd="0" presId="urn:microsoft.com/office/officeart/2018/2/layout/IconVerticalSolidList"/>
    <dgm:cxn modelId="{720AD7F0-D799-4102-A369-D719A4CD4DB2}" type="presParOf" srcId="{41C5333D-0B52-494F-A4A0-A828B5EF73E5}" destId="{F9D4767F-49F8-401B-9E0B-F9C31F58DA89}" srcOrd="1" destOrd="0" presId="urn:microsoft.com/office/officeart/2018/2/layout/IconVerticalSolidList"/>
    <dgm:cxn modelId="{D086065F-786A-47D6-AA4B-826828DE2FB1}" type="presParOf" srcId="{41C5333D-0B52-494F-A4A0-A828B5EF73E5}" destId="{74F4DA28-CB18-45AB-8F5F-D5B39BC7ABEC}" srcOrd="2" destOrd="0" presId="urn:microsoft.com/office/officeart/2018/2/layout/IconVerticalSolidList"/>
    <dgm:cxn modelId="{0F0ABBEC-3776-4E03-92FA-64BBFA40D3C0}" type="presParOf" srcId="{41C5333D-0B52-494F-A4A0-A828B5EF73E5}" destId="{9FBCC075-083A-4E10-8617-44953E7F5862}" srcOrd="3" destOrd="0" presId="urn:microsoft.com/office/officeart/2018/2/layout/IconVerticalSolidList"/>
    <dgm:cxn modelId="{295BBA3D-D137-405A-B6EE-4DF9A2571D86}" type="presParOf" srcId="{0F5A4CAE-7748-4DAF-8903-1C1B5FB45690}" destId="{1BEFD93D-299B-4184-8BED-A424615DD691}" srcOrd="1" destOrd="0" presId="urn:microsoft.com/office/officeart/2018/2/layout/IconVerticalSolidList"/>
    <dgm:cxn modelId="{A093F4D8-6BC2-4F38-8A61-D3F5F43D4735}" type="presParOf" srcId="{0F5A4CAE-7748-4DAF-8903-1C1B5FB45690}" destId="{6D67F98F-42E5-4112-AB77-970DA454C470}" srcOrd="2" destOrd="0" presId="urn:microsoft.com/office/officeart/2018/2/layout/IconVerticalSolidList"/>
    <dgm:cxn modelId="{265C4679-A975-4E95-932D-EC91C607D151}" type="presParOf" srcId="{6D67F98F-42E5-4112-AB77-970DA454C470}" destId="{5E437AB2-C573-4C4C-988B-EBD8CC1F41FB}" srcOrd="0" destOrd="0" presId="urn:microsoft.com/office/officeart/2018/2/layout/IconVerticalSolidList"/>
    <dgm:cxn modelId="{F15EC470-9E2D-4B55-A7A0-33C1C4DE2BB6}" type="presParOf" srcId="{6D67F98F-42E5-4112-AB77-970DA454C470}" destId="{0474B1FE-ECD9-4B46-B606-4E51956ABF90}" srcOrd="1" destOrd="0" presId="urn:microsoft.com/office/officeart/2018/2/layout/IconVerticalSolidList"/>
    <dgm:cxn modelId="{49D0986A-6593-4759-8657-BA2FC58387FF}" type="presParOf" srcId="{6D67F98F-42E5-4112-AB77-970DA454C470}" destId="{5EF12565-73A4-45D9-9CE7-5CD3B6E94042}" srcOrd="2" destOrd="0" presId="urn:microsoft.com/office/officeart/2018/2/layout/IconVerticalSolidList"/>
    <dgm:cxn modelId="{E387E0C1-DEB8-460C-813D-3A10354B5836}" type="presParOf" srcId="{6D67F98F-42E5-4112-AB77-970DA454C470}" destId="{5D5369A5-4535-4C08-A682-19A51795987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E12A3573-C09B-406F-9DAC-C386A1C15691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B3BD8C38-07AB-4108-B560-E1897FC18FC3}">
      <dgm:prSet/>
      <dgm:spPr/>
      <dgm:t>
        <a:bodyPr/>
        <a:lstStyle/>
        <a:p>
          <a:r>
            <a:rPr lang="en-US"/>
            <a:t>Before beginning any treatment, the patient will be asked to complete the GAD-7 questionnaire to ascertain their level of anxiety</a:t>
          </a:r>
        </a:p>
      </dgm:t>
    </dgm:pt>
    <dgm:pt modelId="{85A690D5-5232-4A4D-B52E-9512B5A0A59E}" type="parTrans" cxnId="{56B04D0E-2E5D-4894-9F24-82CDF276A948}">
      <dgm:prSet/>
      <dgm:spPr/>
      <dgm:t>
        <a:bodyPr/>
        <a:lstStyle/>
        <a:p>
          <a:endParaRPr lang="en-US"/>
        </a:p>
      </dgm:t>
    </dgm:pt>
    <dgm:pt modelId="{0FCBC421-5DB4-44C7-BD44-C5E577ECA457}" type="sibTrans" cxnId="{56B04D0E-2E5D-4894-9F24-82CDF276A948}">
      <dgm:prSet/>
      <dgm:spPr/>
      <dgm:t>
        <a:bodyPr/>
        <a:lstStyle/>
        <a:p>
          <a:endParaRPr lang="en-US"/>
        </a:p>
      </dgm:t>
    </dgm:pt>
    <dgm:pt modelId="{27204ACA-3D64-4C87-9090-B65929B8FE64}">
      <dgm:prSet/>
      <dgm:spPr/>
      <dgm:t>
        <a:bodyPr/>
        <a:lstStyle/>
        <a:p>
          <a:r>
            <a:rPr lang="en-US"/>
            <a:t>Risks and benefits of medication and psychological interventions must be discussed prior to commencing any treatment</a:t>
          </a:r>
        </a:p>
      </dgm:t>
    </dgm:pt>
    <dgm:pt modelId="{9656E18E-0185-495A-9DCF-31A0C30B0A99}" type="parTrans" cxnId="{65FB7502-D28F-4E2B-95F1-ED499ECF12FC}">
      <dgm:prSet/>
      <dgm:spPr/>
      <dgm:t>
        <a:bodyPr/>
        <a:lstStyle/>
        <a:p>
          <a:endParaRPr lang="en-US"/>
        </a:p>
      </dgm:t>
    </dgm:pt>
    <dgm:pt modelId="{34E6224B-D772-4E9C-8BD9-92DB25069DCC}" type="sibTrans" cxnId="{65FB7502-D28F-4E2B-95F1-ED499ECF12FC}">
      <dgm:prSet/>
      <dgm:spPr/>
      <dgm:t>
        <a:bodyPr/>
        <a:lstStyle/>
        <a:p>
          <a:endParaRPr lang="en-US"/>
        </a:p>
      </dgm:t>
    </dgm:pt>
    <dgm:pt modelId="{AF67218A-C995-421B-8C24-257CEA2A2178}">
      <dgm:prSet/>
      <dgm:spPr/>
      <dgm:t>
        <a:bodyPr/>
        <a:lstStyle/>
        <a:p>
          <a:r>
            <a:rPr lang="en-US"/>
            <a:t>With SSRIs taking 3-4 weeks to take effect (NHS, 2021), it would be prudent to wait until this time before beginning treatment (Hoffman, 2009)</a:t>
          </a:r>
        </a:p>
      </dgm:t>
    </dgm:pt>
    <dgm:pt modelId="{4E8BE866-D584-4B3A-9B9F-913E0226E557}" type="parTrans" cxnId="{9E36910A-CB8D-4B53-8B6A-AA34AC494622}">
      <dgm:prSet/>
      <dgm:spPr/>
      <dgm:t>
        <a:bodyPr/>
        <a:lstStyle/>
        <a:p>
          <a:endParaRPr lang="en-US"/>
        </a:p>
      </dgm:t>
    </dgm:pt>
    <dgm:pt modelId="{9306F070-16B6-4425-B874-35F7B5685020}" type="sibTrans" cxnId="{9E36910A-CB8D-4B53-8B6A-AA34AC494622}">
      <dgm:prSet/>
      <dgm:spPr/>
      <dgm:t>
        <a:bodyPr/>
        <a:lstStyle/>
        <a:p>
          <a:endParaRPr lang="en-US"/>
        </a:p>
      </dgm:t>
    </dgm:pt>
    <dgm:pt modelId="{57ABA77F-98C3-46A9-97A9-92730B23C994}">
      <dgm:prSet/>
      <dgm:spPr/>
      <dgm:t>
        <a:bodyPr/>
        <a:lstStyle/>
        <a:p>
          <a:r>
            <a:rPr lang="en-US"/>
            <a:t>12 sessions of CBT are recommended as an intervention</a:t>
          </a:r>
        </a:p>
      </dgm:t>
    </dgm:pt>
    <dgm:pt modelId="{1FC7946A-5172-4301-A74F-0E828DFD8414}" type="parTrans" cxnId="{66E5C6EA-C85B-4FE0-BC61-40A9F0ACC8DF}">
      <dgm:prSet/>
      <dgm:spPr/>
      <dgm:t>
        <a:bodyPr/>
        <a:lstStyle/>
        <a:p>
          <a:endParaRPr lang="en-US"/>
        </a:p>
      </dgm:t>
    </dgm:pt>
    <dgm:pt modelId="{45382F0D-F134-470D-AA55-A688E4E6C3C7}" type="sibTrans" cxnId="{66E5C6EA-C85B-4FE0-BC61-40A9F0ACC8DF}">
      <dgm:prSet/>
      <dgm:spPr/>
      <dgm:t>
        <a:bodyPr/>
        <a:lstStyle/>
        <a:p>
          <a:endParaRPr lang="en-US"/>
        </a:p>
      </dgm:t>
    </dgm:pt>
    <dgm:pt modelId="{41670A2B-DFDC-4589-A099-C03605E57A7C}" type="pres">
      <dgm:prSet presAssocID="{E12A3573-C09B-406F-9DAC-C386A1C15691}" presName="linear" presStyleCnt="0">
        <dgm:presLayoutVars>
          <dgm:animLvl val="lvl"/>
          <dgm:resizeHandles val="exact"/>
        </dgm:presLayoutVars>
      </dgm:prSet>
      <dgm:spPr/>
    </dgm:pt>
    <dgm:pt modelId="{1F217562-614F-40CD-939F-DC9B10F2A41C}" type="pres">
      <dgm:prSet presAssocID="{B3BD8C38-07AB-4108-B560-E1897FC18FC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719B226-471B-435C-B321-5FE004FB471A}" type="pres">
      <dgm:prSet presAssocID="{0FCBC421-5DB4-44C7-BD44-C5E577ECA457}" presName="spacer" presStyleCnt="0"/>
      <dgm:spPr/>
    </dgm:pt>
    <dgm:pt modelId="{9FB46C7D-23EC-4160-AC88-FCC36BD6630D}" type="pres">
      <dgm:prSet presAssocID="{27204ACA-3D64-4C87-9090-B65929B8FE6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7F6993D0-7A42-4C7C-A4CA-ECE53187066D}" type="pres">
      <dgm:prSet presAssocID="{34E6224B-D772-4E9C-8BD9-92DB25069DCC}" presName="spacer" presStyleCnt="0"/>
      <dgm:spPr/>
    </dgm:pt>
    <dgm:pt modelId="{13A37FEC-CB18-4371-995C-CCB0055FBBA4}" type="pres">
      <dgm:prSet presAssocID="{AF67218A-C995-421B-8C24-257CEA2A2178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77E5D1E-7A69-418B-ADA3-DD68305BAA47}" type="pres">
      <dgm:prSet presAssocID="{9306F070-16B6-4425-B874-35F7B5685020}" presName="spacer" presStyleCnt="0"/>
      <dgm:spPr/>
    </dgm:pt>
    <dgm:pt modelId="{6B3B5CBF-676E-4117-8222-32689E2DE1A0}" type="pres">
      <dgm:prSet presAssocID="{57ABA77F-98C3-46A9-97A9-92730B23C99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65FB7502-D28F-4E2B-95F1-ED499ECF12FC}" srcId="{E12A3573-C09B-406F-9DAC-C386A1C15691}" destId="{27204ACA-3D64-4C87-9090-B65929B8FE64}" srcOrd="1" destOrd="0" parTransId="{9656E18E-0185-495A-9DCF-31A0C30B0A99}" sibTransId="{34E6224B-D772-4E9C-8BD9-92DB25069DCC}"/>
    <dgm:cxn modelId="{9E36910A-CB8D-4B53-8B6A-AA34AC494622}" srcId="{E12A3573-C09B-406F-9DAC-C386A1C15691}" destId="{AF67218A-C995-421B-8C24-257CEA2A2178}" srcOrd="2" destOrd="0" parTransId="{4E8BE866-D584-4B3A-9B9F-913E0226E557}" sibTransId="{9306F070-16B6-4425-B874-35F7B5685020}"/>
    <dgm:cxn modelId="{56B04D0E-2E5D-4894-9F24-82CDF276A948}" srcId="{E12A3573-C09B-406F-9DAC-C386A1C15691}" destId="{B3BD8C38-07AB-4108-B560-E1897FC18FC3}" srcOrd="0" destOrd="0" parTransId="{85A690D5-5232-4A4D-B52E-9512B5A0A59E}" sibTransId="{0FCBC421-5DB4-44C7-BD44-C5E577ECA457}"/>
    <dgm:cxn modelId="{1E23BF4B-F426-4D64-8CE6-ECF56C19A844}" type="presOf" srcId="{E12A3573-C09B-406F-9DAC-C386A1C15691}" destId="{41670A2B-DFDC-4589-A099-C03605E57A7C}" srcOrd="0" destOrd="0" presId="urn:microsoft.com/office/officeart/2005/8/layout/vList2"/>
    <dgm:cxn modelId="{B14F6992-74E9-4F4A-8A9B-20B1C23A0798}" type="presOf" srcId="{57ABA77F-98C3-46A9-97A9-92730B23C994}" destId="{6B3B5CBF-676E-4117-8222-32689E2DE1A0}" srcOrd="0" destOrd="0" presId="urn:microsoft.com/office/officeart/2005/8/layout/vList2"/>
    <dgm:cxn modelId="{80DFBC9C-2980-4997-8C6F-3F17F1BB73E9}" type="presOf" srcId="{AF67218A-C995-421B-8C24-257CEA2A2178}" destId="{13A37FEC-CB18-4371-995C-CCB0055FBBA4}" srcOrd="0" destOrd="0" presId="urn:microsoft.com/office/officeart/2005/8/layout/vList2"/>
    <dgm:cxn modelId="{233A00C1-DD1B-40F8-85FB-E3D889FB4217}" type="presOf" srcId="{B3BD8C38-07AB-4108-B560-E1897FC18FC3}" destId="{1F217562-614F-40CD-939F-DC9B10F2A41C}" srcOrd="0" destOrd="0" presId="urn:microsoft.com/office/officeart/2005/8/layout/vList2"/>
    <dgm:cxn modelId="{99323FC2-D9DE-4E05-96FA-ADCF610A527F}" type="presOf" srcId="{27204ACA-3D64-4C87-9090-B65929B8FE64}" destId="{9FB46C7D-23EC-4160-AC88-FCC36BD6630D}" srcOrd="0" destOrd="0" presId="urn:microsoft.com/office/officeart/2005/8/layout/vList2"/>
    <dgm:cxn modelId="{66E5C6EA-C85B-4FE0-BC61-40A9F0ACC8DF}" srcId="{E12A3573-C09B-406F-9DAC-C386A1C15691}" destId="{57ABA77F-98C3-46A9-97A9-92730B23C994}" srcOrd="3" destOrd="0" parTransId="{1FC7946A-5172-4301-A74F-0E828DFD8414}" sibTransId="{45382F0D-F134-470D-AA55-A688E4E6C3C7}"/>
    <dgm:cxn modelId="{7CD31452-FA6D-43A6-9622-6463DA19792F}" type="presParOf" srcId="{41670A2B-DFDC-4589-A099-C03605E57A7C}" destId="{1F217562-614F-40CD-939F-DC9B10F2A41C}" srcOrd="0" destOrd="0" presId="urn:microsoft.com/office/officeart/2005/8/layout/vList2"/>
    <dgm:cxn modelId="{BFD5B464-F3BC-40EB-B2EC-7FDC1259633F}" type="presParOf" srcId="{41670A2B-DFDC-4589-A099-C03605E57A7C}" destId="{1719B226-471B-435C-B321-5FE004FB471A}" srcOrd="1" destOrd="0" presId="urn:microsoft.com/office/officeart/2005/8/layout/vList2"/>
    <dgm:cxn modelId="{0F7FA24C-CE23-4C8D-B8DC-0E8208E5EB6B}" type="presParOf" srcId="{41670A2B-DFDC-4589-A099-C03605E57A7C}" destId="{9FB46C7D-23EC-4160-AC88-FCC36BD6630D}" srcOrd="2" destOrd="0" presId="urn:microsoft.com/office/officeart/2005/8/layout/vList2"/>
    <dgm:cxn modelId="{48834E40-BE54-47AD-AF5F-8BD7659E3864}" type="presParOf" srcId="{41670A2B-DFDC-4589-A099-C03605E57A7C}" destId="{7F6993D0-7A42-4C7C-A4CA-ECE53187066D}" srcOrd="3" destOrd="0" presId="urn:microsoft.com/office/officeart/2005/8/layout/vList2"/>
    <dgm:cxn modelId="{D1BA2C0D-B19D-4745-8CAB-7086C9327C0B}" type="presParOf" srcId="{41670A2B-DFDC-4589-A099-C03605E57A7C}" destId="{13A37FEC-CB18-4371-995C-CCB0055FBBA4}" srcOrd="4" destOrd="0" presId="urn:microsoft.com/office/officeart/2005/8/layout/vList2"/>
    <dgm:cxn modelId="{6AFA4A4D-D73E-47B9-8FB4-F6CACA828E84}" type="presParOf" srcId="{41670A2B-DFDC-4589-A099-C03605E57A7C}" destId="{A77E5D1E-7A69-418B-ADA3-DD68305BAA47}" srcOrd="5" destOrd="0" presId="urn:microsoft.com/office/officeart/2005/8/layout/vList2"/>
    <dgm:cxn modelId="{A9239400-E567-4EE9-843F-B43A04735B1F}" type="presParOf" srcId="{41670A2B-DFDC-4589-A099-C03605E57A7C}" destId="{6B3B5CBF-676E-4117-8222-32689E2DE1A0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12EA1680-3563-46D3-A093-2D14E3594753}" type="doc">
      <dgm:prSet loTypeId="urn:microsoft.com/office/officeart/2005/8/layout/vList5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D2E1176-60D6-4590-9C90-3B18467F33DD}">
      <dgm:prSet/>
      <dgm:spPr/>
      <dgm:t>
        <a:bodyPr/>
        <a:lstStyle/>
        <a:p>
          <a:r>
            <a:rPr lang="en-US"/>
            <a:t>Begin</a:t>
          </a:r>
        </a:p>
      </dgm:t>
    </dgm:pt>
    <dgm:pt modelId="{B292FF2A-DE76-40D2-B421-534400131946}" type="parTrans" cxnId="{B007098D-2736-4EB2-925A-6260612CB1C4}">
      <dgm:prSet/>
      <dgm:spPr/>
      <dgm:t>
        <a:bodyPr/>
        <a:lstStyle/>
        <a:p>
          <a:endParaRPr lang="en-US"/>
        </a:p>
      </dgm:t>
    </dgm:pt>
    <dgm:pt modelId="{5A3AAA4E-B139-43C0-BDBB-77EFFDA76941}" type="sibTrans" cxnId="{B007098D-2736-4EB2-925A-6260612CB1C4}">
      <dgm:prSet/>
      <dgm:spPr/>
      <dgm:t>
        <a:bodyPr/>
        <a:lstStyle/>
        <a:p>
          <a:endParaRPr lang="en-US"/>
        </a:p>
      </dgm:t>
    </dgm:pt>
    <dgm:pt modelId="{22B534DC-48BA-4CDB-A959-DCDA6DF2BA4B}">
      <dgm:prSet/>
      <dgm:spPr/>
      <dgm:t>
        <a:bodyPr/>
        <a:lstStyle/>
        <a:p>
          <a:r>
            <a:rPr lang="en-US"/>
            <a:t>This intervention will begin with a four-week pharmacological intervention</a:t>
          </a:r>
        </a:p>
      </dgm:t>
    </dgm:pt>
    <dgm:pt modelId="{371DE489-AB85-4D78-AB71-1525510CE8DB}" type="parTrans" cxnId="{A5B0C65B-912A-45CF-BF9B-1EEE5D182352}">
      <dgm:prSet/>
      <dgm:spPr/>
      <dgm:t>
        <a:bodyPr/>
        <a:lstStyle/>
        <a:p>
          <a:endParaRPr lang="en-US"/>
        </a:p>
      </dgm:t>
    </dgm:pt>
    <dgm:pt modelId="{29BD5120-93CC-4E2E-961E-D8E97C937191}" type="sibTrans" cxnId="{A5B0C65B-912A-45CF-BF9B-1EEE5D182352}">
      <dgm:prSet/>
      <dgm:spPr/>
      <dgm:t>
        <a:bodyPr/>
        <a:lstStyle/>
        <a:p>
          <a:endParaRPr lang="en-US"/>
        </a:p>
      </dgm:t>
    </dgm:pt>
    <dgm:pt modelId="{817864E1-7E22-470D-9D2C-76ADCC5F3E1B}">
      <dgm:prSet/>
      <dgm:spPr/>
      <dgm:t>
        <a:bodyPr/>
        <a:lstStyle/>
        <a:p>
          <a:r>
            <a:rPr lang="en-US"/>
            <a:t>Commence</a:t>
          </a:r>
        </a:p>
      </dgm:t>
    </dgm:pt>
    <dgm:pt modelId="{8287F3BC-4BE5-43D2-988F-A9ACFFA2E0C0}" type="parTrans" cxnId="{234F75DD-B9FF-4BD2-B674-A9F61AB690FE}">
      <dgm:prSet/>
      <dgm:spPr/>
      <dgm:t>
        <a:bodyPr/>
        <a:lstStyle/>
        <a:p>
          <a:endParaRPr lang="en-US"/>
        </a:p>
      </dgm:t>
    </dgm:pt>
    <dgm:pt modelId="{15B5B573-D5A8-484C-B025-ECB8E7C9F3B3}" type="sibTrans" cxnId="{234F75DD-B9FF-4BD2-B674-A9F61AB690FE}">
      <dgm:prSet/>
      <dgm:spPr/>
      <dgm:t>
        <a:bodyPr/>
        <a:lstStyle/>
        <a:p>
          <a:endParaRPr lang="en-US"/>
        </a:p>
      </dgm:t>
    </dgm:pt>
    <dgm:pt modelId="{E3AC7948-C442-48F0-BDA0-6376FA185793}">
      <dgm:prSet/>
      <dgm:spPr/>
      <dgm:t>
        <a:bodyPr/>
        <a:lstStyle/>
        <a:p>
          <a:r>
            <a:rPr lang="en-US"/>
            <a:t>After the initial four weeks CBT will commence for a further 12 weeks</a:t>
          </a:r>
        </a:p>
      </dgm:t>
    </dgm:pt>
    <dgm:pt modelId="{FFD8FFA3-86E1-4933-8DB1-7389AB818069}" type="parTrans" cxnId="{2BE5518B-EE4A-434C-B434-0EFEB2305AC1}">
      <dgm:prSet/>
      <dgm:spPr/>
      <dgm:t>
        <a:bodyPr/>
        <a:lstStyle/>
        <a:p>
          <a:endParaRPr lang="en-US"/>
        </a:p>
      </dgm:t>
    </dgm:pt>
    <dgm:pt modelId="{25D14731-54B9-4BD5-91E7-1561288370E4}" type="sibTrans" cxnId="{2BE5518B-EE4A-434C-B434-0EFEB2305AC1}">
      <dgm:prSet/>
      <dgm:spPr/>
      <dgm:t>
        <a:bodyPr/>
        <a:lstStyle/>
        <a:p>
          <a:endParaRPr lang="en-US"/>
        </a:p>
      </dgm:t>
    </dgm:pt>
    <dgm:pt modelId="{B38D9991-C948-4133-B9F6-1440BA0B8404}">
      <dgm:prSet/>
      <dgm:spPr/>
      <dgm:t>
        <a:bodyPr/>
        <a:lstStyle/>
        <a:p>
          <a:r>
            <a:rPr lang="en-US"/>
            <a:t>Continue</a:t>
          </a:r>
        </a:p>
      </dgm:t>
    </dgm:pt>
    <dgm:pt modelId="{07B66E6C-CCA8-4CF8-B472-244E8A02C722}" type="parTrans" cxnId="{D1459A7E-7B86-4D0B-9AB5-EA3A61EE9483}">
      <dgm:prSet/>
      <dgm:spPr/>
      <dgm:t>
        <a:bodyPr/>
        <a:lstStyle/>
        <a:p>
          <a:endParaRPr lang="en-US"/>
        </a:p>
      </dgm:t>
    </dgm:pt>
    <dgm:pt modelId="{E7A18D50-DF77-4030-AC3E-E39184223DE5}" type="sibTrans" cxnId="{D1459A7E-7B86-4D0B-9AB5-EA3A61EE9483}">
      <dgm:prSet/>
      <dgm:spPr/>
      <dgm:t>
        <a:bodyPr/>
        <a:lstStyle/>
        <a:p>
          <a:endParaRPr lang="en-US"/>
        </a:p>
      </dgm:t>
    </dgm:pt>
    <dgm:pt modelId="{71ECFB97-D57F-491C-BF0B-FF35B170D5F1}">
      <dgm:prSet/>
      <dgm:spPr/>
      <dgm:t>
        <a:bodyPr/>
        <a:lstStyle/>
        <a:p>
          <a:r>
            <a:rPr lang="en-US"/>
            <a:t>Pharmacological intervention will continue throughout the course and up to 12 months or more if required</a:t>
          </a:r>
        </a:p>
      </dgm:t>
    </dgm:pt>
    <dgm:pt modelId="{537B85DA-63F9-42C6-97CA-0D7F54760F49}" type="parTrans" cxnId="{43C9CCEE-223F-4C00-946C-A6232B8F3B3A}">
      <dgm:prSet/>
      <dgm:spPr/>
      <dgm:t>
        <a:bodyPr/>
        <a:lstStyle/>
        <a:p>
          <a:endParaRPr lang="en-US"/>
        </a:p>
      </dgm:t>
    </dgm:pt>
    <dgm:pt modelId="{9B7E327B-492E-4457-B68E-FCA06A3887ED}" type="sibTrans" cxnId="{43C9CCEE-223F-4C00-946C-A6232B8F3B3A}">
      <dgm:prSet/>
      <dgm:spPr/>
      <dgm:t>
        <a:bodyPr/>
        <a:lstStyle/>
        <a:p>
          <a:endParaRPr lang="en-US"/>
        </a:p>
      </dgm:t>
    </dgm:pt>
    <dgm:pt modelId="{F83D302A-AE32-465A-A4C7-AE203DAC5D10}" type="pres">
      <dgm:prSet presAssocID="{12EA1680-3563-46D3-A093-2D14E3594753}" presName="Name0" presStyleCnt="0">
        <dgm:presLayoutVars>
          <dgm:dir/>
          <dgm:animLvl val="lvl"/>
          <dgm:resizeHandles val="exact"/>
        </dgm:presLayoutVars>
      </dgm:prSet>
      <dgm:spPr/>
    </dgm:pt>
    <dgm:pt modelId="{46D657EA-C74B-45D8-8E4A-09AF9AA10FD9}" type="pres">
      <dgm:prSet presAssocID="{2D2E1176-60D6-4590-9C90-3B18467F33DD}" presName="linNode" presStyleCnt="0"/>
      <dgm:spPr/>
    </dgm:pt>
    <dgm:pt modelId="{D948A052-9963-47D2-A0A0-0D3523E383E5}" type="pres">
      <dgm:prSet presAssocID="{2D2E1176-60D6-4590-9C90-3B18467F33DD}" presName="parentText" presStyleLbl="node1" presStyleIdx="0" presStyleCnt="3">
        <dgm:presLayoutVars>
          <dgm:chMax val="1"/>
          <dgm:bulletEnabled val="1"/>
        </dgm:presLayoutVars>
      </dgm:prSet>
      <dgm:spPr/>
    </dgm:pt>
    <dgm:pt modelId="{6A01E255-889A-4F31-AA23-84E16DAB46ED}" type="pres">
      <dgm:prSet presAssocID="{2D2E1176-60D6-4590-9C90-3B18467F33DD}" presName="descendantText" presStyleLbl="alignAccFollowNode1" presStyleIdx="0" presStyleCnt="3">
        <dgm:presLayoutVars>
          <dgm:bulletEnabled val="1"/>
        </dgm:presLayoutVars>
      </dgm:prSet>
      <dgm:spPr/>
    </dgm:pt>
    <dgm:pt modelId="{DF261764-764C-41CD-A1B5-ACBBF858CBD6}" type="pres">
      <dgm:prSet presAssocID="{5A3AAA4E-B139-43C0-BDBB-77EFFDA76941}" presName="sp" presStyleCnt="0"/>
      <dgm:spPr/>
    </dgm:pt>
    <dgm:pt modelId="{2EDE9945-AF50-4CD4-8B01-344E32FB8296}" type="pres">
      <dgm:prSet presAssocID="{817864E1-7E22-470D-9D2C-76ADCC5F3E1B}" presName="linNode" presStyleCnt="0"/>
      <dgm:spPr/>
    </dgm:pt>
    <dgm:pt modelId="{C0F3A9CA-0374-4BD1-A240-211131BBF094}" type="pres">
      <dgm:prSet presAssocID="{817864E1-7E22-470D-9D2C-76ADCC5F3E1B}" presName="parentText" presStyleLbl="node1" presStyleIdx="1" presStyleCnt="3">
        <dgm:presLayoutVars>
          <dgm:chMax val="1"/>
          <dgm:bulletEnabled val="1"/>
        </dgm:presLayoutVars>
      </dgm:prSet>
      <dgm:spPr/>
    </dgm:pt>
    <dgm:pt modelId="{1C9E377E-AAAB-4D23-BDD3-7206252EC7B1}" type="pres">
      <dgm:prSet presAssocID="{817864E1-7E22-470D-9D2C-76ADCC5F3E1B}" presName="descendantText" presStyleLbl="alignAccFollowNode1" presStyleIdx="1" presStyleCnt="3">
        <dgm:presLayoutVars>
          <dgm:bulletEnabled val="1"/>
        </dgm:presLayoutVars>
      </dgm:prSet>
      <dgm:spPr/>
    </dgm:pt>
    <dgm:pt modelId="{C49E5BB9-1E28-4788-A2A0-1D87D9449955}" type="pres">
      <dgm:prSet presAssocID="{15B5B573-D5A8-484C-B025-ECB8E7C9F3B3}" presName="sp" presStyleCnt="0"/>
      <dgm:spPr/>
    </dgm:pt>
    <dgm:pt modelId="{F3DB7C01-99AA-436A-84A4-E7DA9225931C}" type="pres">
      <dgm:prSet presAssocID="{B38D9991-C948-4133-B9F6-1440BA0B8404}" presName="linNode" presStyleCnt="0"/>
      <dgm:spPr/>
    </dgm:pt>
    <dgm:pt modelId="{3CD642FB-F0DC-4DA0-8A5C-34FCD6D446AA}" type="pres">
      <dgm:prSet presAssocID="{B38D9991-C948-4133-B9F6-1440BA0B8404}" presName="parentText" presStyleLbl="node1" presStyleIdx="2" presStyleCnt="3">
        <dgm:presLayoutVars>
          <dgm:chMax val="1"/>
          <dgm:bulletEnabled val="1"/>
        </dgm:presLayoutVars>
      </dgm:prSet>
      <dgm:spPr/>
    </dgm:pt>
    <dgm:pt modelId="{F1CCEE16-2F19-433E-BDA6-14565DA845A2}" type="pres">
      <dgm:prSet presAssocID="{B38D9991-C948-4133-B9F6-1440BA0B8404}" presName="descendantText" presStyleLbl="alignAccFollowNode1" presStyleIdx="2" presStyleCnt="3">
        <dgm:presLayoutVars>
          <dgm:bulletEnabled val="1"/>
        </dgm:presLayoutVars>
      </dgm:prSet>
      <dgm:spPr/>
    </dgm:pt>
  </dgm:ptLst>
  <dgm:cxnLst>
    <dgm:cxn modelId="{0DC23923-663E-4A95-96D3-28206A7296EC}" type="presOf" srcId="{71ECFB97-D57F-491C-BF0B-FF35B170D5F1}" destId="{F1CCEE16-2F19-433E-BDA6-14565DA845A2}" srcOrd="0" destOrd="0" presId="urn:microsoft.com/office/officeart/2005/8/layout/vList5"/>
    <dgm:cxn modelId="{A5B0C65B-912A-45CF-BF9B-1EEE5D182352}" srcId="{2D2E1176-60D6-4590-9C90-3B18467F33DD}" destId="{22B534DC-48BA-4CDB-A959-DCDA6DF2BA4B}" srcOrd="0" destOrd="0" parTransId="{371DE489-AB85-4D78-AB71-1525510CE8DB}" sibTransId="{29BD5120-93CC-4E2E-961E-D8E97C937191}"/>
    <dgm:cxn modelId="{2978875D-9AFB-4D97-A31A-AC4B3B34E966}" type="presOf" srcId="{22B534DC-48BA-4CDB-A959-DCDA6DF2BA4B}" destId="{6A01E255-889A-4F31-AA23-84E16DAB46ED}" srcOrd="0" destOrd="0" presId="urn:microsoft.com/office/officeart/2005/8/layout/vList5"/>
    <dgm:cxn modelId="{CCC66C4B-58F1-4629-BA3E-3A5FFB7D1734}" type="presOf" srcId="{B38D9991-C948-4133-B9F6-1440BA0B8404}" destId="{3CD642FB-F0DC-4DA0-8A5C-34FCD6D446AA}" srcOrd="0" destOrd="0" presId="urn:microsoft.com/office/officeart/2005/8/layout/vList5"/>
    <dgm:cxn modelId="{5AED6275-8D63-42AE-9C65-FCA665DBCD29}" type="presOf" srcId="{817864E1-7E22-470D-9D2C-76ADCC5F3E1B}" destId="{C0F3A9CA-0374-4BD1-A240-211131BBF094}" srcOrd="0" destOrd="0" presId="urn:microsoft.com/office/officeart/2005/8/layout/vList5"/>
    <dgm:cxn modelId="{D1459A7E-7B86-4D0B-9AB5-EA3A61EE9483}" srcId="{12EA1680-3563-46D3-A093-2D14E3594753}" destId="{B38D9991-C948-4133-B9F6-1440BA0B8404}" srcOrd="2" destOrd="0" parTransId="{07B66E6C-CCA8-4CF8-B472-244E8A02C722}" sibTransId="{E7A18D50-DF77-4030-AC3E-E39184223DE5}"/>
    <dgm:cxn modelId="{2BE5518B-EE4A-434C-B434-0EFEB2305AC1}" srcId="{817864E1-7E22-470D-9D2C-76ADCC5F3E1B}" destId="{E3AC7948-C442-48F0-BDA0-6376FA185793}" srcOrd="0" destOrd="0" parTransId="{FFD8FFA3-86E1-4933-8DB1-7389AB818069}" sibTransId="{25D14731-54B9-4BD5-91E7-1561288370E4}"/>
    <dgm:cxn modelId="{B007098D-2736-4EB2-925A-6260612CB1C4}" srcId="{12EA1680-3563-46D3-A093-2D14E3594753}" destId="{2D2E1176-60D6-4590-9C90-3B18467F33DD}" srcOrd="0" destOrd="0" parTransId="{B292FF2A-DE76-40D2-B421-534400131946}" sibTransId="{5A3AAA4E-B139-43C0-BDBB-77EFFDA76941}"/>
    <dgm:cxn modelId="{0352C393-24B7-4111-8066-BDF0EBFEFC65}" type="presOf" srcId="{2D2E1176-60D6-4590-9C90-3B18467F33DD}" destId="{D948A052-9963-47D2-A0A0-0D3523E383E5}" srcOrd="0" destOrd="0" presId="urn:microsoft.com/office/officeart/2005/8/layout/vList5"/>
    <dgm:cxn modelId="{5033A994-8000-432C-8D2D-6E6A242B0868}" type="presOf" srcId="{E3AC7948-C442-48F0-BDA0-6376FA185793}" destId="{1C9E377E-AAAB-4D23-BDD3-7206252EC7B1}" srcOrd="0" destOrd="0" presId="urn:microsoft.com/office/officeart/2005/8/layout/vList5"/>
    <dgm:cxn modelId="{234F75DD-B9FF-4BD2-B674-A9F61AB690FE}" srcId="{12EA1680-3563-46D3-A093-2D14E3594753}" destId="{817864E1-7E22-470D-9D2C-76ADCC5F3E1B}" srcOrd="1" destOrd="0" parTransId="{8287F3BC-4BE5-43D2-988F-A9ACFFA2E0C0}" sibTransId="{15B5B573-D5A8-484C-B025-ECB8E7C9F3B3}"/>
    <dgm:cxn modelId="{359698E6-E20C-4604-934F-CF73449C5492}" type="presOf" srcId="{12EA1680-3563-46D3-A093-2D14E3594753}" destId="{F83D302A-AE32-465A-A4C7-AE203DAC5D10}" srcOrd="0" destOrd="0" presId="urn:microsoft.com/office/officeart/2005/8/layout/vList5"/>
    <dgm:cxn modelId="{43C9CCEE-223F-4C00-946C-A6232B8F3B3A}" srcId="{B38D9991-C948-4133-B9F6-1440BA0B8404}" destId="{71ECFB97-D57F-491C-BF0B-FF35B170D5F1}" srcOrd="0" destOrd="0" parTransId="{537B85DA-63F9-42C6-97CA-0D7F54760F49}" sibTransId="{9B7E327B-492E-4457-B68E-FCA06A3887ED}"/>
    <dgm:cxn modelId="{77250C89-5125-43D7-9018-60C146A6C2AD}" type="presParOf" srcId="{F83D302A-AE32-465A-A4C7-AE203DAC5D10}" destId="{46D657EA-C74B-45D8-8E4A-09AF9AA10FD9}" srcOrd="0" destOrd="0" presId="urn:microsoft.com/office/officeart/2005/8/layout/vList5"/>
    <dgm:cxn modelId="{455AC86E-F831-4601-8742-5FD289025B2B}" type="presParOf" srcId="{46D657EA-C74B-45D8-8E4A-09AF9AA10FD9}" destId="{D948A052-9963-47D2-A0A0-0D3523E383E5}" srcOrd="0" destOrd="0" presId="urn:microsoft.com/office/officeart/2005/8/layout/vList5"/>
    <dgm:cxn modelId="{0D0D928F-5133-4414-9B83-14BBD066B4A2}" type="presParOf" srcId="{46D657EA-C74B-45D8-8E4A-09AF9AA10FD9}" destId="{6A01E255-889A-4F31-AA23-84E16DAB46ED}" srcOrd="1" destOrd="0" presId="urn:microsoft.com/office/officeart/2005/8/layout/vList5"/>
    <dgm:cxn modelId="{5442D285-2A77-4CD9-94FC-37E04F846239}" type="presParOf" srcId="{F83D302A-AE32-465A-A4C7-AE203DAC5D10}" destId="{DF261764-764C-41CD-A1B5-ACBBF858CBD6}" srcOrd="1" destOrd="0" presId="urn:microsoft.com/office/officeart/2005/8/layout/vList5"/>
    <dgm:cxn modelId="{D8633E18-3A95-444F-B4ED-5BE5CD022898}" type="presParOf" srcId="{F83D302A-AE32-465A-A4C7-AE203DAC5D10}" destId="{2EDE9945-AF50-4CD4-8B01-344E32FB8296}" srcOrd="2" destOrd="0" presId="urn:microsoft.com/office/officeart/2005/8/layout/vList5"/>
    <dgm:cxn modelId="{49AEF391-5DF9-43F8-BA83-7F160D63966A}" type="presParOf" srcId="{2EDE9945-AF50-4CD4-8B01-344E32FB8296}" destId="{C0F3A9CA-0374-4BD1-A240-211131BBF094}" srcOrd="0" destOrd="0" presId="urn:microsoft.com/office/officeart/2005/8/layout/vList5"/>
    <dgm:cxn modelId="{AF459093-5950-4E5A-A957-C171ED22510C}" type="presParOf" srcId="{2EDE9945-AF50-4CD4-8B01-344E32FB8296}" destId="{1C9E377E-AAAB-4D23-BDD3-7206252EC7B1}" srcOrd="1" destOrd="0" presId="urn:microsoft.com/office/officeart/2005/8/layout/vList5"/>
    <dgm:cxn modelId="{5A2EB50A-A212-4452-9F4B-C9A96985D985}" type="presParOf" srcId="{F83D302A-AE32-465A-A4C7-AE203DAC5D10}" destId="{C49E5BB9-1E28-4788-A2A0-1D87D9449955}" srcOrd="3" destOrd="0" presId="urn:microsoft.com/office/officeart/2005/8/layout/vList5"/>
    <dgm:cxn modelId="{6D824E49-97E5-4002-9E72-2C3AA1D510A1}" type="presParOf" srcId="{F83D302A-AE32-465A-A4C7-AE203DAC5D10}" destId="{F3DB7C01-99AA-436A-84A4-E7DA9225931C}" srcOrd="4" destOrd="0" presId="urn:microsoft.com/office/officeart/2005/8/layout/vList5"/>
    <dgm:cxn modelId="{F21CDB92-9D49-42A0-A935-25DD77950EF0}" type="presParOf" srcId="{F3DB7C01-99AA-436A-84A4-E7DA9225931C}" destId="{3CD642FB-F0DC-4DA0-8A5C-34FCD6D446AA}" srcOrd="0" destOrd="0" presId="urn:microsoft.com/office/officeart/2005/8/layout/vList5"/>
    <dgm:cxn modelId="{D7C58814-7857-4C5E-BFC7-10267F919316}" type="presParOf" srcId="{F3DB7C01-99AA-436A-84A4-E7DA9225931C}" destId="{F1CCEE16-2F19-433E-BDA6-14565DA845A2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E3974AC-D67F-4152-8579-E69F2B137C98}" type="doc">
      <dgm:prSet loTypeId="urn:microsoft.com/office/officeart/2005/8/layout/cycle8" loCatId="cycle" qsTypeId="urn:microsoft.com/office/officeart/2005/8/quickstyle/simple1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8E82D731-F510-4EEB-BDDC-00560488DB8E}">
      <dgm:prSet/>
      <dgm:spPr/>
      <dgm:t>
        <a:bodyPr/>
        <a:lstStyle/>
        <a:p>
          <a:r>
            <a:rPr lang="en-US"/>
            <a:t>This intervention is aimed at adults over 18 years old</a:t>
          </a:r>
        </a:p>
      </dgm:t>
    </dgm:pt>
    <dgm:pt modelId="{0E1F6D75-3124-43D5-8EB1-BB8275F0D02B}" type="parTrans" cxnId="{782A97E8-7944-4214-BC88-52A2609C4761}">
      <dgm:prSet/>
      <dgm:spPr/>
      <dgm:t>
        <a:bodyPr/>
        <a:lstStyle/>
        <a:p>
          <a:endParaRPr lang="en-US"/>
        </a:p>
      </dgm:t>
    </dgm:pt>
    <dgm:pt modelId="{17E3BB0D-F979-4C28-9970-05420A6E28FB}" type="sibTrans" cxnId="{782A97E8-7944-4214-BC88-52A2609C4761}">
      <dgm:prSet/>
      <dgm:spPr/>
      <dgm:t>
        <a:bodyPr/>
        <a:lstStyle/>
        <a:p>
          <a:endParaRPr lang="en-US"/>
        </a:p>
      </dgm:t>
    </dgm:pt>
    <dgm:pt modelId="{A28574D8-F366-41CF-A68C-4BA315045220}">
      <dgm:prSet/>
      <dgm:spPr/>
      <dgm:t>
        <a:bodyPr/>
        <a:lstStyle/>
        <a:p>
          <a:r>
            <a:rPr lang="en-US"/>
            <a:t>Patients must be diagnosed with severe GAD</a:t>
          </a:r>
        </a:p>
      </dgm:t>
    </dgm:pt>
    <dgm:pt modelId="{4DFE72DA-68EC-47CA-AA63-914A37433797}" type="parTrans" cxnId="{943B5692-925A-4D99-AD7B-4F62F3C3D24B}">
      <dgm:prSet/>
      <dgm:spPr/>
      <dgm:t>
        <a:bodyPr/>
        <a:lstStyle/>
        <a:p>
          <a:endParaRPr lang="en-US"/>
        </a:p>
      </dgm:t>
    </dgm:pt>
    <dgm:pt modelId="{695788ED-1DB7-4F53-A223-BDD5577F32CB}" type="sibTrans" cxnId="{943B5692-925A-4D99-AD7B-4F62F3C3D24B}">
      <dgm:prSet/>
      <dgm:spPr/>
      <dgm:t>
        <a:bodyPr/>
        <a:lstStyle/>
        <a:p>
          <a:endParaRPr lang="en-US"/>
        </a:p>
      </dgm:t>
    </dgm:pt>
    <dgm:pt modelId="{1B0DF063-A825-40B7-9D85-539DF4B3DB70}">
      <dgm:prSet/>
      <dgm:spPr/>
      <dgm:t>
        <a:bodyPr/>
        <a:lstStyle/>
        <a:p>
          <a:r>
            <a:rPr lang="en-US"/>
            <a:t>Patients must score between 15-21 on the GAD-7 questionnaire</a:t>
          </a:r>
        </a:p>
      </dgm:t>
    </dgm:pt>
    <dgm:pt modelId="{6EAD8D9C-EB5B-493A-9CBB-29EB01690980}" type="parTrans" cxnId="{E338CF92-7999-4ED0-8C04-87A10F4861CF}">
      <dgm:prSet/>
      <dgm:spPr/>
      <dgm:t>
        <a:bodyPr/>
        <a:lstStyle/>
        <a:p>
          <a:endParaRPr lang="en-US"/>
        </a:p>
      </dgm:t>
    </dgm:pt>
    <dgm:pt modelId="{89FF2F84-4089-4253-9C70-46A762E978A1}" type="sibTrans" cxnId="{E338CF92-7999-4ED0-8C04-87A10F4861CF}">
      <dgm:prSet/>
      <dgm:spPr/>
      <dgm:t>
        <a:bodyPr/>
        <a:lstStyle/>
        <a:p>
          <a:endParaRPr lang="en-US"/>
        </a:p>
      </dgm:t>
    </dgm:pt>
    <dgm:pt modelId="{2CBED0C0-E63F-48A6-A8BE-E02E564F25E1}">
      <dgm:prSet/>
      <dgm:spPr/>
      <dgm:t>
        <a:bodyPr/>
        <a:lstStyle/>
        <a:p>
          <a:r>
            <a:rPr lang="en-US"/>
            <a:t>They must be on the waiting list for treatment of GAD</a:t>
          </a:r>
        </a:p>
      </dgm:t>
    </dgm:pt>
    <dgm:pt modelId="{6653B0EE-08E1-4E41-BCA1-532C0FDC8294}" type="parTrans" cxnId="{97FED05A-8F30-43BC-AFBA-B6873F2BED79}">
      <dgm:prSet/>
      <dgm:spPr/>
      <dgm:t>
        <a:bodyPr/>
        <a:lstStyle/>
        <a:p>
          <a:endParaRPr lang="en-US"/>
        </a:p>
      </dgm:t>
    </dgm:pt>
    <dgm:pt modelId="{3096612F-F95E-47FB-AC3B-84A2C91E6852}" type="sibTrans" cxnId="{97FED05A-8F30-43BC-AFBA-B6873F2BED79}">
      <dgm:prSet/>
      <dgm:spPr/>
      <dgm:t>
        <a:bodyPr/>
        <a:lstStyle/>
        <a:p>
          <a:endParaRPr lang="en-US"/>
        </a:p>
      </dgm:t>
    </dgm:pt>
    <dgm:pt modelId="{FC40ADE9-4166-4E35-89FD-A9ACDA6A4A7E}" type="pres">
      <dgm:prSet presAssocID="{7E3974AC-D67F-4152-8579-E69F2B137C98}" presName="compositeShape" presStyleCnt="0">
        <dgm:presLayoutVars>
          <dgm:chMax val="7"/>
          <dgm:dir/>
          <dgm:resizeHandles val="exact"/>
        </dgm:presLayoutVars>
      </dgm:prSet>
      <dgm:spPr/>
    </dgm:pt>
    <dgm:pt modelId="{A1258B05-B38F-4E4D-9729-1E967E7D8B18}" type="pres">
      <dgm:prSet presAssocID="{7E3974AC-D67F-4152-8579-E69F2B137C98}" presName="wedge1" presStyleLbl="node1" presStyleIdx="0" presStyleCnt="4"/>
      <dgm:spPr/>
    </dgm:pt>
    <dgm:pt modelId="{0C41D628-98AD-4800-AA2F-52A78CC476D7}" type="pres">
      <dgm:prSet presAssocID="{7E3974AC-D67F-4152-8579-E69F2B137C98}" presName="dummy1a" presStyleCnt="0"/>
      <dgm:spPr/>
    </dgm:pt>
    <dgm:pt modelId="{E244D3D2-471E-42FB-9C7D-C35327B91174}" type="pres">
      <dgm:prSet presAssocID="{7E3974AC-D67F-4152-8579-E69F2B137C98}" presName="dummy1b" presStyleCnt="0"/>
      <dgm:spPr/>
    </dgm:pt>
    <dgm:pt modelId="{D07E492E-BBBF-4C85-9EFF-056482BF553A}" type="pres">
      <dgm:prSet presAssocID="{7E3974AC-D67F-4152-8579-E69F2B137C98}" presName="wedge1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55E8C5A4-9ED0-470B-9F76-B1AEEE90DD2E}" type="pres">
      <dgm:prSet presAssocID="{7E3974AC-D67F-4152-8579-E69F2B137C98}" presName="wedge2" presStyleLbl="node1" presStyleIdx="1" presStyleCnt="4"/>
      <dgm:spPr/>
    </dgm:pt>
    <dgm:pt modelId="{4217622E-CA23-47B7-AB55-2B562DF62777}" type="pres">
      <dgm:prSet presAssocID="{7E3974AC-D67F-4152-8579-E69F2B137C98}" presName="dummy2a" presStyleCnt="0"/>
      <dgm:spPr/>
    </dgm:pt>
    <dgm:pt modelId="{4BB54244-36FB-4312-9446-AAF121E7D60C}" type="pres">
      <dgm:prSet presAssocID="{7E3974AC-D67F-4152-8579-E69F2B137C98}" presName="dummy2b" presStyleCnt="0"/>
      <dgm:spPr/>
    </dgm:pt>
    <dgm:pt modelId="{C6204FCD-2699-4CF5-BCAF-313F79E2F6A0}" type="pres">
      <dgm:prSet presAssocID="{7E3974AC-D67F-4152-8579-E69F2B137C98}" presName="wedge2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6B003F9F-929F-4923-942A-9F86F0538387}" type="pres">
      <dgm:prSet presAssocID="{7E3974AC-D67F-4152-8579-E69F2B137C98}" presName="wedge3" presStyleLbl="node1" presStyleIdx="2" presStyleCnt="4"/>
      <dgm:spPr/>
    </dgm:pt>
    <dgm:pt modelId="{3AFD817A-C8D4-4374-A0D6-BF8629F4928B}" type="pres">
      <dgm:prSet presAssocID="{7E3974AC-D67F-4152-8579-E69F2B137C98}" presName="dummy3a" presStyleCnt="0"/>
      <dgm:spPr/>
    </dgm:pt>
    <dgm:pt modelId="{00988C9F-482F-42DA-8DCD-E578D6235EE2}" type="pres">
      <dgm:prSet presAssocID="{7E3974AC-D67F-4152-8579-E69F2B137C98}" presName="dummy3b" presStyleCnt="0"/>
      <dgm:spPr/>
    </dgm:pt>
    <dgm:pt modelId="{9876A060-DE23-43DB-B53E-BC4FC844308A}" type="pres">
      <dgm:prSet presAssocID="{7E3974AC-D67F-4152-8579-E69F2B137C98}" presName="wedge3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8F2770E2-CEAD-458B-8CAA-98161710B9D5}" type="pres">
      <dgm:prSet presAssocID="{7E3974AC-D67F-4152-8579-E69F2B137C98}" presName="wedge4" presStyleLbl="node1" presStyleIdx="3" presStyleCnt="4"/>
      <dgm:spPr/>
    </dgm:pt>
    <dgm:pt modelId="{AFC9DA38-A11B-4BB2-B5B1-C33310049C54}" type="pres">
      <dgm:prSet presAssocID="{7E3974AC-D67F-4152-8579-E69F2B137C98}" presName="dummy4a" presStyleCnt="0"/>
      <dgm:spPr/>
    </dgm:pt>
    <dgm:pt modelId="{BB82F980-1A0D-43BC-A9F9-6E6FE3A8A7E5}" type="pres">
      <dgm:prSet presAssocID="{7E3974AC-D67F-4152-8579-E69F2B137C98}" presName="dummy4b" presStyleCnt="0"/>
      <dgm:spPr/>
    </dgm:pt>
    <dgm:pt modelId="{DB13F718-BB40-4D1E-8983-45664E50940A}" type="pres">
      <dgm:prSet presAssocID="{7E3974AC-D67F-4152-8579-E69F2B137C98}" presName="wedge4Tx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FAFB23A3-98B2-496B-978E-58165446AF72}" type="pres">
      <dgm:prSet presAssocID="{17E3BB0D-F979-4C28-9970-05420A6E28FB}" presName="arrowWedge1" presStyleLbl="fgSibTrans2D1" presStyleIdx="0" presStyleCnt="4"/>
      <dgm:spPr/>
    </dgm:pt>
    <dgm:pt modelId="{07B91054-9928-4CEB-9384-D4AAC3EC652D}" type="pres">
      <dgm:prSet presAssocID="{695788ED-1DB7-4F53-A223-BDD5577F32CB}" presName="arrowWedge2" presStyleLbl="fgSibTrans2D1" presStyleIdx="1" presStyleCnt="4"/>
      <dgm:spPr/>
    </dgm:pt>
    <dgm:pt modelId="{7196D892-92FE-46A7-8DBF-1F18992F4185}" type="pres">
      <dgm:prSet presAssocID="{89FF2F84-4089-4253-9C70-46A762E978A1}" presName="arrowWedge3" presStyleLbl="fgSibTrans2D1" presStyleIdx="2" presStyleCnt="4"/>
      <dgm:spPr/>
    </dgm:pt>
    <dgm:pt modelId="{BF4BEFC6-1A92-44C8-BD5D-B80A55CF4A5B}" type="pres">
      <dgm:prSet presAssocID="{3096612F-F95E-47FB-AC3B-84A2C91E6852}" presName="arrowWedge4" presStyleLbl="fgSibTrans2D1" presStyleIdx="3" presStyleCnt="4"/>
      <dgm:spPr/>
    </dgm:pt>
  </dgm:ptLst>
  <dgm:cxnLst>
    <dgm:cxn modelId="{05E9540B-7B6C-45AF-B67E-5C475D0AAC71}" type="presOf" srcId="{1B0DF063-A825-40B7-9D85-539DF4B3DB70}" destId="{6B003F9F-929F-4923-942A-9F86F0538387}" srcOrd="0" destOrd="0" presId="urn:microsoft.com/office/officeart/2005/8/layout/cycle8"/>
    <dgm:cxn modelId="{723A3925-16A3-49A8-9952-4A59C0039E09}" type="presOf" srcId="{2CBED0C0-E63F-48A6-A8BE-E02E564F25E1}" destId="{DB13F718-BB40-4D1E-8983-45664E50940A}" srcOrd="1" destOrd="0" presId="urn:microsoft.com/office/officeart/2005/8/layout/cycle8"/>
    <dgm:cxn modelId="{21ECC150-EAF7-47A7-898C-D895C2A3F21C}" type="presOf" srcId="{A28574D8-F366-41CF-A68C-4BA315045220}" destId="{C6204FCD-2699-4CF5-BCAF-313F79E2F6A0}" srcOrd="1" destOrd="0" presId="urn:microsoft.com/office/officeart/2005/8/layout/cycle8"/>
    <dgm:cxn modelId="{D295717A-6F78-4B2D-84B9-F4A5998D3485}" type="presOf" srcId="{8E82D731-F510-4EEB-BDDC-00560488DB8E}" destId="{A1258B05-B38F-4E4D-9729-1E967E7D8B18}" srcOrd="0" destOrd="0" presId="urn:microsoft.com/office/officeart/2005/8/layout/cycle8"/>
    <dgm:cxn modelId="{97FED05A-8F30-43BC-AFBA-B6873F2BED79}" srcId="{7E3974AC-D67F-4152-8579-E69F2B137C98}" destId="{2CBED0C0-E63F-48A6-A8BE-E02E564F25E1}" srcOrd="3" destOrd="0" parTransId="{6653B0EE-08E1-4E41-BCA1-532C0FDC8294}" sibTransId="{3096612F-F95E-47FB-AC3B-84A2C91E6852}"/>
    <dgm:cxn modelId="{943B5692-925A-4D99-AD7B-4F62F3C3D24B}" srcId="{7E3974AC-D67F-4152-8579-E69F2B137C98}" destId="{A28574D8-F366-41CF-A68C-4BA315045220}" srcOrd="1" destOrd="0" parTransId="{4DFE72DA-68EC-47CA-AA63-914A37433797}" sibTransId="{695788ED-1DB7-4F53-A223-BDD5577F32CB}"/>
    <dgm:cxn modelId="{E338CF92-7999-4ED0-8C04-87A10F4861CF}" srcId="{7E3974AC-D67F-4152-8579-E69F2B137C98}" destId="{1B0DF063-A825-40B7-9D85-539DF4B3DB70}" srcOrd="2" destOrd="0" parTransId="{6EAD8D9C-EB5B-493A-9CBB-29EB01690980}" sibTransId="{89FF2F84-4089-4253-9C70-46A762E978A1}"/>
    <dgm:cxn modelId="{BAA3EE9A-46D4-488E-B106-7275610B1914}" type="presOf" srcId="{8E82D731-F510-4EEB-BDDC-00560488DB8E}" destId="{D07E492E-BBBF-4C85-9EFF-056482BF553A}" srcOrd="1" destOrd="0" presId="urn:microsoft.com/office/officeart/2005/8/layout/cycle8"/>
    <dgm:cxn modelId="{D0704ABC-C0C3-49B3-BED4-C2CB7F2C7D60}" type="presOf" srcId="{2CBED0C0-E63F-48A6-A8BE-E02E564F25E1}" destId="{8F2770E2-CEAD-458B-8CAA-98161710B9D5}" srcOrd="0" destOrd="0" presId="urn:microsoft.com/office/officeart/2005/8/layout/cycle8"/>
    <dgm:cxn modelId="{782A97E8-7944-4214-BC88-52A2609C4761}" srcId="{7E3974AC-D67F-4152-8579-E69F2B137C98}" destId="{8E82D731-F510-4EEB-BDDC-00560488DB8E}" srcOrd="0" destOrd="0" parTransId="{0E1F6D75-3124-43D5-8EB1-BB8275F0D02B}" sibTransId="{17E3BB0D-F979-4C28-9970-05420A6E28FB}"/>
    <dgm:cxn modelId="{BEE34BEB-B8E3-45F6-B3BA-9CACCF6470EF}" type="presOf" srcId="{1B0DF063-A825-40B7-9D85-539DF4B3DB70}" destId="{9876A060-DE23-43DB-B53E-BC4FC844308A}" srcOrd="1" destOrd="0" presId="urn:microsoft.com/office/officeart/2005/8/layout/cycle8"/>
    <dgm:cxn modelId="{75F744EE-0DC9-433A-867C-1FDF6B71A29E}" type="presOf" srcId="{A28574D8-F366-41CF-A68C-4BA315045220}" destId="{55E8C5A4-9ED0-470B-9F76-B1AEEE90DD2E}" srcOrd="0" destOrd="0" presId="urn:microsoft.com/office/officeart/2005/8/layout/cycle8"/>
    <dgm:cxn modelId="{7A1CE6F2-C605-4944-84BF-82CF3CAA757F}" type="presOf" srcId="{7E3974AC-D67F-4152-8579-E69F2B137C98}" destId="{FC40ADE9-4166-4E35-89FD-A9ACDA6A4A7E}" srcOrd="0" destOrd="0" presId="urn:microsoft.com/office/officeart/2005/8/layout/cycle8"/>
    <dgm:cxn modelId="{5622C6CB-E9BD-4446-B0AE-3AF7181365CC}" type="presParOf" srcId="{FC40ADE9-4166-4E35-89FD-A9ACDA6A4A7E}" destId="{A1258B05-B38F-4E4D-9729-1E967E7D8B18}" srcOrd="0" destOrd="0" presId="urn:microsoft.com/office/officeart/2005/8/layout/cycle8"/>
    <dgm:cxn modelId="{54037C4B-DAD5-4359-9C7F-BED0B210624D}" type="presParOf" srcId="{FC40ADE9-4166-4E35-89FD-A9ACDA6A4A7E}" destId="{0C41D628-98AD-4800-AA2F-52A78CC476D7}" srcOrd="1" destOrd="0" presId="urn:microsoft.com/office/officeart/2005/8/layout/cycle8"/>
    <dgm:cxn modelId="{02C21ADA-9F48-43CE-BC4D-BF9532B03BB4}" type="presParOf" srcId="{FC40ADE9-4166-4E35-89FD-A9ACDA6A4A7E}" destId="{E244D3D2-471E-42FB-9C7D-C35327B91174}" srcOrd="2" destOrd="0" presId="urn:microsoft.com/office/officeart/2005/8/layout/cycle8"/>
    <dgm:cxn modelId="{E42C1377-3FBB-4531-9D48-03AEB445B862}" type="presParOf" srcId="{FC40ADE9-4166-4E35-89FD-A9ACDA6A4A7E}" destId="{D07E492E-BBBF-4C85-9EFF-056482BF553A}" srcOrd="3" destOrd="0" presId="urn:microsoft.com/office/officeart/2005/8/layout/cycle8"/>
    <dgm:cxn modelId="{0F96D2E8-D0F7-481A-ACE2-60E2F5646EA2}" type="presParOf" srcId="{FC40ADE9-4166-4E35-89FD-A9ACDA6A4A7E}" destId="{55E8C5A4-9ED0-470B-9F76-B1AEEE90DD2E}" srcOrd="4" destOrd="0" presId="urn:microsoft.com/office/officeart/2005/8/layout/cycle8"/>
    <dgm:cxn modelId="{555975AA-7F90-4121-AA55-F7116D2F5C8B}" type="presParOf" srcId="{FC40ADE9-4166-4E35-89FD-A9ACDA6A4A7E}" destId="{4217622E-CA23-47B7-AB55-2B562DF62777}" srcOrd="5" destOrd="0" presId="urn:microsoft.com/office/officeart/2005/8/layout/cycle8"/>
    <dgm:cxn modelId="{2D7870D8-A1A8-4ED2-B7B9-EE53812A06E5}" type="presParOf" srcId="{FC40ADE9-4166-4E35-89FD-A9ACDA6A4A7E}" destId="{4BB54244-36FB-4312-9446-AAF121E7D60C}" srcOrd="6" destOrd="0" presId="urn:microsoft.com/office/officeart/2005/8/layout/cycle8"/>
    <dgm:cxn modelId="{12262EC7-ECAF-46A0-9340-FE4D4A91EF13}" type="presParOf" srcId="{FC40ADE9-4166-4E35-89FD-A9ACDA6A4A7E}" destId="{C6204FCD-2699-4CF5-BCAF-313F79E2F6A0}" srcOrd="7" destOrd="0" presId="urn:microsoft.com/office/officeart/2005/8/layout/cycle8"/>
    <dgm:cxn modelId="{43BA2F67-CC6A-40A0-AAE6-D10F111B5CD1}" type="presParOf" srcId="{FC40ADE9-4166-4E35-89FD-A9ACDA6A4A7E}" destId="{6B003F9F-929F-4923-942A-9F86F0538387}" srcOrd="8" destOrd="0" presId="urn:microsoft.com/office/officeart/2005/8/layout/cycle8"/>
    <dgm:cxn modelId="{174C2F75-934C-4CD4-8B14-2E80EF6A70D9}" type="presParOf" srcId="{FC40ADE9-4166-4E35-89FD-A9ACDA6A4A7E}" destId="{3AFD817A-C8D4-4374-A0D6-BF8629F4928B}" srcOrd="9" destOrd="0" presId="urn:microsoft.com/office/officeart/2005/8/layout/cycle8"/>
    <dgm:cxn modelId="{C8DB4A76-FCD1-4E9C-B93B-8198DEDF006C}" type="presParOf" srcId="{FC40ADE9-4166-4E35-89FD-A9ACDA6A4A7E}" destId="{00988C9F-482F-42DA-8DCD-E578D6235EE2}" srcOrd="10" destOrd="0" presId="urn:microsoft.com/office/officeart/2005/8/layout/cycle8"/>
    <dgm:cxn modelId="{D7037536-C9E3-4A67-92B6-765CD2164AE8}" type="presParOf" srcId="{FC40ADE9-4166-4E35-89FD-A9ACDA6A4A7E}" destId="{9876A060-DE23-43DB-B53E-BC4FC844308A}" srcOrd="11" destOrd="0" presId="urn:microsoft.com/office/officeart/2005/8/layout/cycle8"/>
    <dgm:cxn modelId="{5284F550-5E71-4949-909E-E50332F04F2D}" type="presParOf" srcId="{FC40ADE9-4166-4E35-89FD-A9ACDA6A4A7E}" destId="{8F2770E2-CEAD-458B-8CAA-98161710B9D5}" srcOrd="12" destOrd="0" presId="urn:microsoft.com/office/officeart/2005/8/layout/cycle8"/>
    <dgm:cxn modelId="{A84F851C-4D93-452E-AF80-F5DF43569CC9}" type="presParOf" srcId="{FC40ADE9-4166-4E35-89FD-A9ACDA6A4A7E}" destId="{AFC9DA38-A11B-4BB2-B5B1-C33310049C54}" srcOrd="13" destOrd="0" presId="urn:microsoft.com/office/officeart/2005/8/layout/cycle8"/>
    <dgm:cxn modelId="{26B78FCF-3D17-45B1-9F2F-53C9BC79CCA9}" type="presParOf" srcId="{FC40ADE9-4166-4E35-89FD-A9ACDA6A4A7E}" destId="{BB82F980-1A0D-43BC-A9F9-6E6FE3A8A7E5}" srcOrd="14" destOrd="0" presId="urn:microsoft.com/office/officeart/2005/8/layout/cycle8"/>
    <dgm:cxn modelId="{99050888-BF11-4EA1-BDD8-AF61FB43D90D}" type="presParOf" srcId="{FC40ADE9-4166-4E35-89FD-A9ACDA6A4A7E}" destId="{DB13F718-BB40-4D1E-8983-45664E50940A}" srcOrd="15" destOrd="0" presId="urn:microsoft.com/office/officeart/2005/8/layout/cycle8"/>
    <dgm:cxn modelId="{5BE220D3-BFF6-437D-B37E-3BE664EA6074}" type="presParOf" srcId="{FC40ADE9-4166-4E35-89FD-A9ACDA6A4A7E}" destId="{FAFB23A3-98B2-496B-978E-58165446AF72}" srcOrd="16" destOrd="0" presId="urn:microsoft.com/office/officeart/2005/8/layout/cycle8"/>
    <dgm:cxn modelId="{D664A00B-0DAF-4DC6-928A-06A3A5D38BF2}" type="presParOf" srcId="{FC40ADE9-4166-4E35-89FD-A9ACDA6A4A7E}" destId="{07B91054-9928-4CEB-9384-D4AAC3EC652D}" srcOrd="17" destOrd="0" presId="urn:microsoft.com/office/officeart/2005/8/layout/cycle8"/>
    <dgm:cxn modelId="{68036A86-EFAD-4967-A6AF-979FE20DA841}" type="presParOf" srcId="{FC40ADE9-4166-4E35-89FD-A9ACDA6A4A7E}" destId="{7196D892-92FE-46A7-8DBF-1F18992F4185}" srcOrd="18" destOrd="0" presId="urn:microsoft.com/office/officeart/2005/8/layout/cycle8"/>
    <dgm:cxn modelId="{8C9E8C88-501D-4563-853D-1881D8C259ED}" type="presParOf" srcId="{FC40ADE9-4166-4E35-89FD-A9ACDA6A4A7E}" destId="{BF4BEFC6-1A92-44C8-BD5D-B80A55CF4A5B}" srcOrd="19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F9772956-D8EC-42F1-8CFF-E1980991038E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CA9CC6C7-FDF1-42E0-B91F-17266B43255D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scale used  will be the GAD-7 self-reporting scale</a:t>
          </a:r>
        </a:p>
      </dgm:t>
    </dgm:pt>
    <dgm:pt modelId="{B20770FA-64B1-41AF-8EED-731E73A85767}" type="parTrans" cxnId="{96ABAD56-2BAB-45DA-BB2B-0D6F50FCE626}">
      <dgm:prSet/>
      <dgm:spPr/>
      <dgm:t>
        <a:bodyPr/>
        <a:lstStyle/>
        <a:p>
          <a:endParaRPr lang="en-US"/>
        </a:p>
      </dgm:t>
    </dgm:pt>
    <dgm:pt modelId="{2EB9DF0E-5A93-45E7-B59C-80AD81BC35EC}" type="sibTrans" cxnId="{96ABAD56-2BAB-45DA-BB2B-0D6F50FCE626}">
      <dgm:prSet/>
      <dgm:spPr/>
      <dgm:t>
        <a:bodyPr/>
        <a:lstStyle/>
        <a:p>
          <a:endParaRPr lang="en-US"/>
        </a:p>
      </dgm:t>
    </dgm:pt>
    <dgm:pt modelId="{6AD80189-6A9A-4515-AECE-5E84DB92408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Prior to beginning the intervention patients will be asked to complete the GAD-7 self-report questionnaire</a:t>
          </a:r>
        </a:p>
      </dgm:t>
    </dgm:pt>
    <dgm:pt modelId="{9EF8FDDF-490E-4DAC-906A-C290F6DF2D71}" type="parTrans" cxnId="{71C893E5-21D2-44EE-AFD3-6E09EE543CF4}">
      <dgm:prSet/>
      <dgm:spPr/>
      <dgm:t>
        <a:bodyPr/>
        <a:lstStyle/>
        <a:p>
          <a:endParaRPr lang="en-US"/>
        </a:p>
      </dgm:t>
    </dgm:pt>
    <dgm:pt modelId="{7D44F25E-C612-476D-98C4-77402CF4187E}" type="sibTrans" cxnId="{71C893E5-21D2-44EE-AFD3-6E09EE543CF4}">
      <dgm:prSet/>
      <dgm:spPr/>
      <dgm:t>
        <a:bodyPr/>
        <a:lstStyle/>
        <a:p>
          <a:endParaRPr lang="en-US"/>
        </a:p>
      </dgm:t>
    </dgm:pt>
    <dgm:pt modelId="{6A7FC9FB-7366-4486-AAFB-A93FD97C437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Patients scoring below 15 will be excluded from this treatment as it is not deemed severe enough and other interventions should be offered instead</a:t>
          </a:r>
        </a:p>
      </dgm:t>
    </dgm:pt>
    <dgm:pt modelId="{9B32FE48-5ABC-4135-BF50-D603A080DD35}" type="parTrans" cxnId="{87872950-D95A-406C-976F-6A214CD8A068}">
      <dgm:prSet/>
      <dgm:spPr/>
      <dgm:t>
        <a:bodyPr/>
        <a:lstStyle/>
        <a:p>
          <a:endParaRPr lang="en-US"/>
        </a:p>
      </dgm:t>
    </dgm:pt>
    <dgm:pt modelId="{B17BF2CA-A82E-4572-AA13-6AD0DB3C7A2B}" type="sibTrans" cxnId="{87872950-D95A-406C-976F-6A214CD8A068}">
      <dgm:prSet/>
      <dgm:spPr/>
      <dgm:t>
        <a:bodyPr/>
        <a:lstStyle/>
        <a:p>
          <a:endParaRPr lang="en-US"/>
        </a:p>
      </dgm:t>
    </dgm:pt>
    <dgm:pt modelId="{EE7ABF33-4748-4EA3-A196-34EA6E1129A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The patients will be asked to complete the questionnaire periodically throughout the intervention to measure any changes of symptoms aswell as at the end of the intervention</a:t>
          </a:r>
        </a:p>
      </dgm:t>
    </dgm:pt>
    <dgm:pt modelId="{8ED13433-DE02-49E2-84DC-096E09D633A0}" type="parTrans" cxnId="{37169941-6BBF-471A-98D3-1679EEBA9630}">
      <dgm:prSet/>
      <dgm:spPr/>
      <dgm:t>
        <a:bodyPr/>
        <a:lstStyle/>
        <a:p>
          <a:endParaRPr lang="en-US"/>
        </a:p>
      </dgm:t>
    </dgm:pt>
    <dgm:pt modelId="{FD0E7FE0-D0A3-4875-B6A0-994548BB48D4}" type="sibTrans" cxnId="{37169941-6BBF-471A-98D3-1679EEBA9630}">
      <dgm:prSet/>
      <dgm:spPr/>
      <dgm:t>
        <a:bodyPr/>
        <a:lstStyle/>
        <a:p>
          <a:endParaRPr lang="en-US"/>
        </a:p>
      </dgm:t>
    </dgm:pt>
    <dgm:pt modelId="{D957AC79-77EC-498F-8AEA-7E6F11F61626}" type="pres">
      <dgm:prSet presAssocID="{F9772956-D8EC-42F1-8CFF-E1980991038E}" presName="root" presStyleCnt="0">
        <dgm:presLayoutVars>
          <dgm:dir/>
          <dgm:resizeHandles val="exact"/>
        </dgm:presLayoutVars>
      </dgm:prSet>
      <dgm:spPr/>
    </dgm:pt>
    <dgm:pt modelId="{AB308916-1B3A-4976-B565-9F5C2F2B5BC4}" type="pres">
      <dgm:prSet presAssocID="{CA9CC6C7-FDF1-42E0-B91F-17266B43255D}" presName="compNode" presStyleCnt="0"/>
      <dgm:spPr/>
    </dgm:pt>
    <dgm:pt modelId="{3751CCE8-984A-43F5-AD9C-A99F3062D87D}" type="pres">
      <dgm:prSet presAssocID="{CA9CC6C7-FDF1-42E0-B91F-17266B43255D}" presName="bgRect" presStyleLbl="bgShp" presStyleIdx="0" presStyleCnt="4"/>
      <dgm:spPr/>
    </dgm:pt>
    <dgm:pt modelId="{9CEF0E6D-B274-4925-AA46-729A455EABB9}" type="pres">
      <dgm:prSet presAssocID="{CA9CC6C7-FDF1-42E0-B91F-17266B43255D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F6A323CA-2B33-4802-AE5B-65ADA84D5A7E}" type="pres">
      <dgm:prSet presAssocID="{CA9CC6C7-FDF1-42E0-B91F-17266B43255D}" presName="spaceRect" presStyleCnt="0"/>
      <dgm:spPr/>
    </dgm:pt>
    <dgm:pt modelId="{E8456486-BFD3-4ED5-9562-D1E964A6F6EC}" type="pres">
      <dgm:prSet presAssocID="{CA9CC6C7-FDF1-42E0-B91F-17266B43255D}" presName="parTx" presStyleLbl="revTx" presStyleIdx="0" presStyleCnt="4">
        <dgm:presLayoutVars>
          <dgm:chMax val="0"/>
          <dgm:chPref val="0"/>
        </dgm:presLayoutVars>
      </dgm:prSet>
      <dgm:spPr/>
    </dgm:pt>
    <dgm:pt modelId="{8AF78515-7226-4223-BF36-0929A8CBACCE}" type="pres">
      <dgm:prSet presAssocID="{2EB9DF0E-5A93-45E7-B59C-80AD81BC35EC}" presName="sibTrans" presStyleCnt="0"/>
      <dgm:spPr/>
    </dgm:pt>
    <dgm:pt modelId="{8DE0B30A-761C-4D5D-A7D6-54617CFAA8E5}" type="pres">
      <dgm:prSet presAssocID="{6AD80189-6A9A-4515-AECE-5E84DB924085}" presName="compNode" presStyleCnt="0"/>
      <dgm:spPr/>
    </dgm:pt>
    <dgm:pt modelId="{80395479-C4B4-4EAB-B6DA-22902254977E}" type="pres">
      <dgm:prSet presAssocID="{6AD80189-6A9A-4515-AECE-5E84DB924085}" presName="bgRect" presStyleLbl="bgShp" presStyleIdx="1" presStyleCnt="4"/>
      <dgm:spPr/>
    </dgm:pt>
    <dgm:pt modelId="{DDF047D8-B811-4601-B6BB-B89F0DD64466}" type="pres">
      <dgm:prSet presAssocID="{6AD80189-6A9A-4515-AECE-5E84DB924085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Kidneys"/>
        </a:ext>
      </dgm:extLst>
    </dgm:pt>
    <dgm:pt modelId="{13CADF4F-0E1A-4521-A777-EC06434CFABF}" type="pres">
      <dgm:prSet presAssocID="{6AD80189-6A9A-4515-AECE-5E84DB924085}" presName="spaceRect" presStyleCnt="0"/>
      <dgm:spPr/>
    </dgm:pt>
    <dgm:pt modelId="{D11D862F-63ED-492A-B26C-4320A6A8BCC6}" type="pres">
      <dgm:prSet presAssocID="{6AD80189-6A9A-4515-AECE-5E84DB924085}" presName="parTx" presStyleLbl="revTx" presStyleIdx="1" presStyleCnt="4">
        <dgm:presLayoutVars>
          <dgm:chMax val="0"/>
          <dgm:chPref val="0"/>
        </dgm:presLayoutVars>
      </dgm:prSet>
      <dgm:spPr/>
    </dgm:pt>
    <dgm:pt modelId="{A12B7801-47AE-4924-A9C9-06628AC74B1C}" type="pres">
      <dgm:prSet presAssocID="{7D44F25E-C612-476D-98C4-77402CF4187E}" presName="sibTrans" presStyleCnt="0"/>
      <dgm:spPr/>
    </dgm:pt>
    <dgm:pt modelId="{C98E0DDD-90EC-448D-90C4-24FC823F396B}" type="pres">
      <dgm:prSet presAssocID="{6A7FC9FB-7366-4486-AAFB-A93FD97C4377}" presName="compNode" presStyleCnt="0"/>
      <dgm:spPr/>
    </dgm:pt>
    <dgm:pt modelId="{AE110FCB-DFE8-4D15-B109-96FC6BA74A07}" type="pres">
      <dgm:prSet presAssocID="{6A7FC9FB-7366-4486-AAFB-A93FD97C4377}" presName="bgRect" presStyleLbl="bgShp" presStyleIdx="2" presStyleCnt="4"/>
      <dgm:spPr/>
    </dgm:pt>
    <dgm:pt modelId="{679DFC9E-80C0-4050-BA55-CC6724254AD4}" type="pres">
      <dgm:prSet presAssocID="{6A7FC9FB-7366-4486-AAFB-A93FD97C4377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88010814-1C56-4FD4-A244-BBB5A1D086AA}" type="pres">
      <dgm:prSet presAssocID="{6A7FC9FB-7366-4486-AAFB-A93FD97C4377}" presName="spaceRect" presStyleCnt="0"/>
      <dgm:spPr/>
    </dgm:pt>
    <dgm:pt modelId="{570D558C-15F5-4908-94A5-8D78664F5CEF}" type="pres">
      <dgm:prSet presAssocID="{6A7FC9FB-7366-4486-AAFB-A93FD97C4377}" presName="parTx" presStyleLbl="revTx" presStyleIdx="2" presStyleCnt="4">
        <dgm:presLayoutVars>
          <dgm:chMax val="0"/>
          <dgm:chPref val="0"/>
        </dgm:presLayoutVars>
      </dgm:prSet>
      <dgm:spPr/>
    </dgm:pt>
    <dgm:pt modelId="{5702EBF7-6624-491B-BE3B-BD2B29E1F4AE}" type="pres">
      <dgm:prSet presAssocID="{B17BF2CA-A82E-4572-AA13-6AD0DB3C7A2B}" presName="sibTrans" presStyleCnt="0"/>
      <dgm:spPr/>
    </dgm:pt>
    <dgm:pt modelId="{E0214787-5247-4A96-9569-1BAA8785BCF8}" type="pres">
      <dgm:prSet presAssocID="{EE7ABF33-4748-4EA3-A196-34EA6E1129A4}" presName="compNode" presStyleCnt="0"/>
      <dgm:spPr/>
    </dgm:pt>
    <dgm:pt modelId="{E98A4EAB-0E22-4480-BC01-6941D610C5FB}" type="pres">
      <dgm:prSet presAssocID="{EE7ABF33-4748-4EA3-A196-34EA6E1129A4}" presName="bgRect" presStyleLbl="bgShp" presStyleIdx="3" presStyleCnt="4"/>
      <dgm:spPr/>
    </dgm:pt>
    <dgm:pt modelId="{3EBBAD12-7A5D-4F0A-97E5-6F41397D4641}" type="pres">
      <dgm:prSet presAssocID="{EE7ABF33-4748-4EA3-A196-34EA6E1129A4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resentation with Checklist"/>
        </a:ext>
      </dgm:extLst>
    </dgm:pt>
    <dgm:pt modelId="{C8DFA7EB-06BB-400F-BC27-B9C05F66D220}" type="pres">
      <dgm:prSet presAssocID="{EE7ABF33-4748-4EA3-A196-34EA6E1129A4}" presName="spaceRect" presStyleCnt="0"/>
      <dgm:spPr/>
    </dgm:pt>
    <dgm:pt modelId="{4E5BCF66-40F1-4AD9-A89A-E288FCF9A5E6}" type="pres">
      <dgm:prSet presAssocID="{EE7ABF33-4748-4EA3-A196-34EA6E1129A4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AC423A01-3ED5-4920-AE51-C8C315090427}" type="presOf" srcId="{6AD80189-6A9A-4515-AECE-5E84DB924085}" destId="{D11D862F-63ED-492A-B26C-4320A6A8BCC6}" srcOrd="0" destOrd="0" presId="urn:microsoft.com/office/officeart/2018/2/layout/IconVerticalSolidList"/>
    <dgm:cxn modelId="{53E2155B-D095-4D93-9FE0-253B98E14306}" type="presOf" srcId="{CA9CC6C7-FDF1-42E0-B91F-17266B43255D}" destId="{E8456486-BFD3-4ED5-9562-D1E964A6F6EC}" srcOrd="0" destOrd="0" presId="urn:microsoft.com/office/officeart/2018/2/layout/IconVerticalSolidList"/>
    <dgm:cxn modelId="{5F146960-DEF0-42B5-9ABB-BA0E98EF6808}" type="presOf" srcId="{EE7ABF33-4748-4EA3-A196-34EA6E1129A4}" destId="{4E5BCF66-40F1-4AD9-A89A-E288FCF9A5E6}" srcOrd="0" destOrd="0" presId="urn:microsoft.com/office/officeart/2018/2/layout/IconVerticalSolidList"/>
    <dgm:cxn modelId="{37169941-6BBF-471A-98D3-1679EEBA9630}" srcId="{F9772956-D8EC-42F1-8CFF-E1980991038E}" destId="{EE7ABF33-4748-4EA3-A196-34EA6E1129A4}" srcOrd="3" destOrd="0" parTransId="{8ED13433-DE02-49E2-84DC-096E09D633A0}" sibTransId="{FD0E7FE0-D0A3-4875-B6A0-994548BB48D4}"/>
    <dgm:cxn modelId="{87872950-D95A-406C-976F-6A214CD8A068}" srcId="{F9772956-D8EC-42F1-8CFF-E1980991038E}" destId="{6A7FC9FB-7366-4486-AAFB-A93FD97C4377}" srcOrd="2" destOrd="0" parTransId="{9B32FE48-5ABC-4135-BF50-D603A080DD35}" sibTransId="{B17BF2CA-A82E-4572-AA13-6AD0DB3C7A2B}"/>
    <dgm:cxn modelId="{96ABAD56-2BAB-45DA-BB2B-0D6F50FCE626}" srcId="{F9772956-D8EC-42F1-8CFF-E1980991038E}" destId="{CA9CC6C7-FDF1-42E0-B91F-17266B43255D}" srcOrd="0" destOrd="0" parTransId="{B20770FA-64B1-41AF-8EED-731E73A85767}" sibTransId="{2EB9DF0E-5A93-45E7-B59C-80AD81BC35EC}"/>
    <dgm:cxn modelId="{F2362578-7B47-491F-ACEB-038849B1D15F}" type="presOf" srcId="{6A7FC9FB-7366-4486-AAFB-A93FD97C4377}" destId="{570D558C-15F5-4908-94A5-8D78664F5CEF}" srcOrd="0" destOrd="0" presId="urn:microsoft.com/office/officeart/2018/2/layout/IconVerticalSolidList"/>
    <dgm:cxn modelId="{8BDE3FA1-6B03-4734-9601-1E04E9E17E8A}" type="presOf" srcId="{F9772956-D8EC-42F1-8CFF-E1980991038E}" destId="{D957AC79-77EC-498F-8AEA-7E6F11F61626}" srcOrd="0" destOrd="0" presId="urn:microsoft.com/office/officeart/2018/2/layout/IconVerticalSolidList"/>
    <dgm:cxn modelId="{71C893E5-21D2-44EE-AFD3-6E09EE543CF4}" srcId="{F9772956-D8EC-42F1-8CFF-E1980991038E}" destId="{6AD80189-6A9A-4515-AECE-5E84DB924085}" srcOrd="1" destOrd="0" parTransId="{9EF8FDDF-490E-4DAC-906A-C290F6DF2D71}" sibTransId="{7D44F25E-C612-476D-98C4-77402CF4187E}"/>
    <dgm:cxn modelId="{B2B85016-1946-418F-8604-24CFCC694563}" type="presParOf" srcId="{D957AC79-77EC-498F-8AEA-7E6F11F61626}" destId="{AB308916-1B3A-4976-B565-9F5C2F2B5BC4}" srcOrd="0" destOrd="0" presId="urn:microsoft.com/office/officeart/2018/2/layout/IconVerticalSolidList"/>
    <dgm:cxn modelId="{CAAC8521-7FB3-4608-880C-006981DD496A}" type="presParOf" srcId="{AB308916-1B3A-4976-B565-9F5C2F2B5BC4}" destId="{3751CCE8-984A-43F5-AD9C-A99F3062D87D}" srcOrd="0" destOrd="0" presId="urn:microsoft.com/office/officeart/2018/2/layout/IconVerticalSolidList"/>
    <dgm:cxn modelId="{1915D893-386A-48C0-8AA2-07CDC1A2FC53}" type="presParOf" srcId="{AB308916-1B3A-4976-B565-9F5C2F2B5BC4}" destId="{9CEF0E6D-B274-4925-AA46-729A455EABB9}" srcOrd="1" destOrd="0" presId="urn:microsoft.com/office/officeart/2018/2/layout/IconVerticalSolidList"/>
    <dgm:cxn modelId="{80B7C798-1CDA-40D1-AA3E-E06EFE36246D}" type="presParOf" srcId="{AB308916-1B3A-4976-B565-9F5C2F2B5BC4}" destId="{F6A323CA-2B33-4802-AE5B-65ADA84D5A7E}" srcOrd="2" destOrd="0" presId="urn:microsoft.com/office/officeart/2018/2/layout/IconVerticalSolidList"/>
    <dgm:cxn modelId="{3D4028ED-EBB4-4A9D-B1ED-B833057D051E}" type="presParOf" srcId="{AB308916-1B3A-4976-B565-9F5C2F2B5BC4}" destId="{E8456486-BFD3-4ED5-9562-D1E964A6F6EC}" srcOrd="3" destOrd="0" presId="urn:microsoft.com/office/officeart/2018/2/layout/IconVerticalSolidList"/>
    <dgm:cxn modelId="{FF610206-D742-4BDD-8E95-E6CAF49D41EA}" type="presParOf" srcId="{D957AC79-77EC-498F-8AEA-7E6F11F61626}" destId="{8AF78515-7226-4223-BF36-0929A8CBACCE}" srcOrd="1" destOrd="0" presId="urn:microsoft.com/office/officeart/2018/2/layout/IconVerticalSolidList"/>
    <dgm:cxn modelId="{7278737D-E4B9-4AC6-AEA2-A63B10AE7424}" type="presParOf" srcId="{D957AC79-77EC-498F-8AEA-7E6F11F61626}" destId="{8DE0B30A-761C-4D5D-A7D6-54617CFAA8E5}" srcOrd="2" destOrd="0" presId="urn:microsoft.com/office/officeart/2018/2/layout/IconVerticalSolidList"/>
    <dgm:cxn modelId="{2A23BCC3-85D0-456D-80E1-0B610B11E13C}" type="presParOf" srcId="{8DE0B30A-761C-4D5D-A7D6-54617CFAA8E5}" destId="{80395479-C4B4-4EAB-B6DA-22902254977E}" srcOrd="0" destOrd="0" presId="urn:microsoft.com/office/officeart/2018/2/layout/IconVerticalSolidList"/>
    <dgm:cxn modelId="{A9BE9A6D-6494-425F-A6EA-80BB6B1153C4}" type="presParOf" srcId="{8DE0B30A-761C-4D5D-A7D6-54617CFAA8E5}" destId="{DDF047D8-B811-4601-B6BB-B89F0DD64466}" srcOrd="1" destOrd="0" presId="urn:microsoft.com/office/officeart/2018/2/layout/IconVerticalSolidList"/>
    <dgm:cxn modelId="{3D9DE8E1-07BD-4F6A-B36C-FC8B3097707D}" type="presParOf" srcId="{8DE0B30A-761C-4D5D-A7D6-54617CFAA8E5}" destId="{13CADF4F-0E1A-4521-A777-EC06434CFABF}" srcOrd="2" destOrd="0" presId="urn:microsoft.com/office/officeart/2018/2/layout/IconVerticalSolidList"/>
    <dgm:cxn modelId="{0C00258C-2E2F-47D1-8137-1AFAF4B5A233}" type="presParOf" srcId="{8DE0B30A-761C-4D5D-A7D6-54617CFAA8E5}" destId="{D11D862F-63ED-492A-B26C-4320A6A8BCC6}" srcOrd="3" destOrd="0" presId="urn:microsoft.com/office/officeart/2018/2/layout/IconVerticalSolidList"/>
    <dgm:cxn modelId="{11EB1002-1809-4200-990F-220A06595E60}" type="presParOf" srcId="{D957AC79-77EC-498F-8AEA-7E6F11F61626}" destId="{A12B7801-47AE-4924-A9C9-06628AC74B1C}" srcOrd="3" destOrd="0" presId="urn:microsoft.com/office/officeart/2018/2/layout/IconVerticalSolidList"/>
    <dgm:cxn modelId="{6485C183-B08B-4E02-84DB-0B0875976A81}" type="presParOf" srcId="{D957AC79-77EC-498F-8AEA-7E6F11F61626}" destId="{C98E0DDD-90EC-448D-90C4-24FC823F396B}" srcOrd="4" destOrd="0" presId="urn:microsoft.com/office/officeart/2018/2/layout/IconVerticalSolidList"/>
    <dgm:cxn modelId="{24F50C45-6A92-427C-9E9E-FE14D5F86B74}" type="presParOf" srcId="{C98E0DDD-90EC-448D-90C4-24FC823F396B}" destId="{AE110FCB-DFE8-4D15-B109-96FC6BA74A07}" srcOrd="0" destOrd="0" presId="urn:microsoft.com/office/officeart/2018/2/layout/IconVerticalSolidList"/>
    <dgm:cxn modelId="{BFC8C231-D363-4D5D-9AC6-D2BD7A522768}" type="presParOf" srcId="{C98E0DDD-90EC-448D-90C4-24FC823F396B}" destId="{679DFC9E-80C0-4050-BA55-CC6724254AD4}" srcOrd="1" destOrd="0" presId="urn:microsoft.com/office/officeart/2018/2/layout/IconVerticalSolidList"/>
    <dgm:cxn modelId="{14863878-3DE5-4BD5-9989-B91673BE3B66}" type="presParOf" srcId="{C98E0DDD-90EC-448D-90C4-24FC823F396B}" destId="{88010814-1C56-4FD4-A244-BBB5A1D086AA}" srcOrd="2" destOrd="0" presId="urn:microsoft.com/office/officeart/2018/2/layout/IconVerticalSolidList"/>
    <dgm:cxn modelId="{CE825F19-333C-4D91-B0BC-14DF1C3EF395}" type="presParOf" srcId="{C98E0DDD-90EC-448D-90C4-24FC823F396B}" destId="{570D558C-15F5-4908-94A5-8D78664F5CEF}" srcOrd="3" destOrd="0" presId="urn:microsoft.com/office/officeart/2018/2/layout/IconVerticalSolidList"/>
    <dgm:cxn modelId="{4B50692B-62A8-4F0E-88B0-6264245F8FFC}" type="presParOf" srcId="{D957AC79-77EC-498F-8AEA-7E6F11F61626}" destId="{5702EBF7-6624-491B-BE3B-BD2B29E1F4AE}" srcOrd="5" destOrd="0" presId="urn:microsoft.com/office/officeart/2018/2/layout/IconVerticalSolidList"/>
    <dgm:cxn modelId="{FC66D541-69A0-48D6-ACB8-0EF5EBF50137}" type="presParOf" srcId="{D957AC79-77EC-498F-8AEA-7E6F11F61626}" destId="{E0214787-5247-4A96-9569-1BAA8785BCF8}" srcOrd="6" destOrd="0" presId="urn:microsoft.com/office/officeart/2018/2/layout/IconVerticalSolidList"/>
    <dgm:cxn modelId="{C1C02DEE-FB79-45BF-8E03-E30564DB5762}" type="presParOf" srcId="{E0214787-5247-4A96-9569-1BAA8785BCF8}" destId="{E98A4EAB-0E22-4480-BC01-6941D610C5FB}" srcOrd="0" destOrd="0" presId="urn:microsoft.com/office/officeart/2018/2/layout/IconVerticalSolidList"/>
    <dgm:cxn modelId="{26A1AF17-8B43-46C5-B5D3-462E60D825A8}" type="presParOf" srcId="{E0214787-5247-4A96-9569-1BAA8785BCF8}" destId="{3EBBAD12-7A5D-4F0A-97E5-6F41397D4641}" srcOrd="1" destOrd="0" presId="urn:microsoft.com/office/officeart/2018/2/layout/IconVerticalSolidList"/>
    <dgm:cxn modelId="{6EF6BCDD-6FF3-4485-BC75-11BB3B3CEABA}" type="presParOf" srcId="{E0214787-5247-4A96-9569-1BAA8785BCF8}" destId="{C8DFA7EB-06BB-400F-BC27-B9C05F66D220}" srcOrd="2" destOrd="0" presId="urn:microsoft.com/office/officeart/2018/2/layout/IconVerticalSolidList"/>
    <dgm:cxn modelId="{AA65FD76-9331-46B6-892D-D856D0DFF756}" type="presParOf" srcId="{E0214787-5247-4A96-9569-1BAA8785BCF8}" destId="{4E5BCF66-40F1-4AD9-A89A-E288FCF9A5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8858331-36F6-4B2F-963A-DDFD5AAD648E}" type="doc">
      <dgm:prSet loTypeId="urn:microsoft.com/office/officeart/2005/8/layout/default" loCatId="list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B17FEE3C-1629-48A4-9576-026E8881A20D}">
      <dgm:prSet/>
      <dgm:spPr/>
      <dgm:t>
        <a:bodyPr/>
        <a:lstStyle/>
        <a:p>
          <a:r>
            <a:rPr lang="en-US"/>
            <a:t>The intervention will be explained thoroughly to the patients to gain informed consent</a:t>
          </a:r>
        </a:p>
      </dgm:t>
    </dgm:pt>
    <dgm:pt modelId="{6047558B-3B02-4BC8-B38D-92EE5CF7EB1A}" type="parTrans" cxnId="{6EE78301-D368-4201-B383-713E15E73B0F}">
      <dgm:prSet/>
      <dgm:spPr/>
      <dgm:t>
        <a:bodyPr/>
        <a:lstStyle/>
        <a:p>
          <a:endParaRPr lang="en-US"/>
        </a:p>
      </dgm:t>
    </dgm:pt>
    <dgm:pt modelId="{84982870-A71A-49FB-8A62-21C2E276AD3F}" type="sibTrans" cxnId="{6EE78301-D368-4201-B383-713E15E73B0F}">
      <dgm:prSet/>
      <dgm:spPr/>
      <dgm:t>
        <a:bodyPr/>
        <a:lstStyle/>
        <a:p>
          <a:endParaRPr lang="en-US"/>
        </a:p>
      </dgm:t>
    </dgm:pt>
    <dgm:pt modelId="{D61CB2CF-4540-4CF6-BCA9-E7BB6A93D812}">
      <dgm:prSet/>
      <dgm:spPr/>
      <dgm:t>
        <a:bodyPr/>
        <a:lstStyle/>
        <a:p>
          <a:r>
            <a:rPr lang="en-US"/>
            <a:t>After gaining consent the patients will be asked to fill in the GAD-7 questionnaire to assess their levels of anxiety prior to treatment</a:t>
          </a:r>
        </a:p>
      </dgm:t>
    </dgm:pt>
    <dgm:pt modelId="{170E5AFC-B93F-4D5F-B7A1-42558D75CEE1}" type="parTrans" cxnId="{9D35A8DE-6CB4-427E-B757-0E68F0C848B8}">
      <dgm:prSet/>
      <dgm:spPr/>
      <dgm:t>
        <a:bodyPr/>
        <a:lstStyle/>
        <a:p>
          <a:endParaRPr lang="en-US"/>
        </a:p>
      </dgm:t>
    </dgm:pt>
    <dgm:pt modelId="{61758767-4C8D-4991-B054-F089F3D2DCDE}" type="sibTrans" cxnId="{9D35A8DE-6CB4-427E-B757-0E68F0C848B8}">
      <dgm:prSet/>
      <dgm:spPr/>
      <dgm:t>
        <a:bodyPr/>
        <a:lstStyle/>
        <a:p>
          <a:endParaRPr lang="en-US"/>
        </a:p>
      </dgm:t>
    </dgm:pt>
    <dgm:pt modelId="{69ECD5DC-AEA2-4781-A3F9-BA2F7999B787}">
      <dgm:prSet/>
      <dgm:spPr/>
      <dgm:t>
        <a:bodyPr/>
        <a:lstStyle/>
        <a:p>
          <a:r>
            <a:rPr lang="en-US"/>
            <a:t>Patients scoring below 15 will be excluded from the intervention and re-referred for more suitable intervention</a:t>
          </a:r>
        </a:p>
      </dgm:t>
    </dgm:pt>
    <dgm:pt modelId="{03A4CF91-A5DE-470C-BAEC-4F60AF838AAD}" type="parTrans" cxnId="{583A3FF1-2D24-46B4-B6DC-B5BFB901203C}">
      <dgm:prSet/>
      <dgm:spPr/>
      <dgm:t>
        <a:bodyPr/>
        <a:lstStyle/>
        <a:p>
          <a:endParaRPr lang="en-US"/>
        </a:p>
      </dgm:t>
    </dgm:pt>
    <dgm:pt modelId="{B19A2DC1-4FEB-4D20-B416-5B9FF1AEE927}" type="sibTrans" cxnId="{583A3FF1-2D24-46B4-B6DC-B5BFB901203C}">
      <dgm:prSet/>
      <dgm:spPr/>
      <dgm:t>
        <a:bodyPr/>
        <a:lstStyle/>
        <a:p>
          <a:endParaRPr lang="en-US"/>
        </a:p>
      </dgm:t>
    </dgm:pt>
    <dgm:pt modelId="{CB647DAF-76F0-4FF3-B2CF-F450A6381264}">
      <dgm:prSet/>
      <dgm:spPr/>
      <dgm:t>
        <a:bodyPr/>
        <a:lstStyle/>
        <a:p>
          <a:r>
            <a:rPr lang="en-US"/>
            <a:t>In accordance with NHS guidelines sessions will last up to 12 weeks</a:t>
          </a:r>
        </a:p>
      </dgm:t>
    </dgm:pt>
    <dgm:pt modelId="{86734E7E-8D21-4540-A7C2-7C2C9D9CCCF8}" type="parTrans" cxnId="{0B75BAA2-A6C5-4756-A5DF-086D7F92C30E}">
      <dgm:prSet/>
      <dgm:spPr/>
      <dgm:t>
        <a:bodyPr/>
        <a:lstStyle/>
        <a:p>
          <a:endParaRPr lang="en-US"/>
        </a:p>
      </dgm:t>
    </dgm:pt>
    <dgm:pt modelId="{097CB56D-3ED6-4502-85B8-5F3E40C9FBEC}" type="sibTrans" cxnId="{0B75BAA2-A6C5-4756-A5DF-086D7F92C30E}">
      <dgm:prSet/>
      <dgm:spPr/>
      <dgm:t>
        <a:bodyPr/>
        <a:lstStyle/>
        <a:p>
          <a:endParaRPr lang="en-US"/>
        </a:p>
      </dgm:t>
    </dgm:pt>
    <dgm:pt modelId="{5A41A743-8883-4716-BF59-88E246616145}">
      <dgm:prSet/>
      <dgm:spPr/>
      <dgm:t>
        <a:bodyPr/>
        <a:lstStyle/>
        <a:p>
          <a:r>
            <a:rPr lang="en-US"/>
            <a:t>'Homework' may be set by the clinician so that they can implement any techinques learned away from the sessions</a:t>
          </a:r>
        </a:p>
      </dgm:t>
    </dgm:pt>
    <dgm:pt modelId="{864A5A48-78BA-4FE6-B9BC-8DA9F3C0A1B9}" type="parTrans" cxnId="{14DD85E1-D099-4DD7-94E2-11A3CFF45EBB}">
      <dgm:prSet/>
      <dgm:spPr/>
      <dgm:t>
        <a:bodyPr/>
        <a:lstStyle/>
        <a:p>
          <a:endParaRPr lang="en-US"/>
        </a:p>
      </dgm:t>
    </dgm:pt>
    <dgm:pt modelId="{C08FE1D3-3999-4098-B03D-FFFD3216E2F6}" type="sibTrans" cxnId="{14DD85E1-D099-4DD7-94E2-11A3CFF45EBB}">
      <dgm:prSet/>
      <dgm:spPr/>
      <dgm:t>
        <a:bodyPr/>
        <a:lstStyle/>
        <a:p>
          <a:endParaRPr lang="en-US"/>
        </a:p>
      </dgm:t>
    </dgm:pt>
    <dgm:pt modelId="{6270E7F1-73A9-4883-A91A-D813C1F7264F}">
      <dgm:prSet/>
      <dgm:spPr/>
      <dgm:t>
        <a:bodyPr/>
        <a:lstStyle/>
        <a:p>
          <a:r>
            <a:rPr lang="en-US"/>
            <a:t>Treatment should be reviewed after 4-6 weeks of treatment</a:t>
          </a:r>
        </a:p>
      </dgm:t>
    </dgm:pt>
    <dgm:pt modelId="{29E741D4-E62C-46EA-87F3-BC6EFFB57458}" type="parTrans" cxnId="{0F041BE4-DA89-4CC3-8EC9-8E45EAF66270}">
      <dgm:prSet/>
      <dgm:spPr/>
      <dgm:t>
        <a:bodyPr/>
        <a:lstStyle/>
        <a:p>
          <a:endParaRPr lang="en-US"/>
        </a:p>
      </dgm:t>
    </dgm:pt>
    <dgm:pt modelId="{CEC31C8C-0085-47FA-88DB-779644786F87}" type="sibTrans" cxnId="{0F041BE4-DA89-4CC3-8EC9-8E45EAF66270}">
      <dgm:prSet/>
      <dgm:spPr/>
      <dgm:t>
        <a:bodyPr/>
        <a:lstStyle/>
        <a:p>
          <a:endParaRPr lang="en-US"/>
        </a:p>
      </dgm:t>
    </dgm:pt>
    <dgm:pt modelId="{6B08D974-1A2D-46E7-AA9C-7F6AF4BD1161}">
      <dgm:prSet/>
      <dgm:spPr/>
      <dgm:t>
        <a:bodyPr/>
        <a:lstStyle/>
        <a:p>
          <a:r>
            <a:rPr lang="en-US"/>
            <a:t>During the final session the patient will be asked to repeat the GAD-7 questionnaire</a:t>
          </a:r>
        </a:p>
      </dgm:t>
    </dgm:pt>
    <dgm:pt modelId="{CD66E5B7-7380-489C-BBC4-846EA2C354F4}" type="parTrans" cxnId="{26FE108D-7FB6-4BC8-8124-0930DAB1A912}">
      <dgm:prSet/>
      <dgm:spPr/>
      <dgm:t>
        <a:bodyPr/>
        <a:lstStyle/>
        <a:p>
          <a:endParaRPr lang="en-US"/>
        </a:p>
      </dgm:t>
    </dgm:pt>
    <dgm:pt modelId="{17CA2201-D881-4BF4-AB28-47BFF8E2380C}" type="sibTrans" cxnId="{26FE108D-7FB6-4BC8-8124-0930DAB1A912}">
      <dgm:prSet/>
      <dgm:spPr/>
      <dgm:t>
        <a:bodyPr/>
        <a:lstStyle/>
        <a:p>
          <a:endParaRPr lang="en-US"/>
        </a:p>
      </dgm:t>
    </dgm:pt>
    <dgm:pt modelId="{516BA141-2D5A-4225-A939-4912AA28FF46}" type="pres">
      <dgm:prSet presAssocID="{28858331-36F6-4B2F-963A-DDFD5AAD648E}" presName="diagram" presStyleCnt="0">
        <dgm:presLayoutVars>
          <dgm:dir/>
          <dgm:resizeHandles val="exact"/>
        </dgm:presLayoutVars>
      </dgm:prSet>
      <dgm:spPr/>
    </dgm:pt>
    <dgm:pt modelId="{E4688B2B-E9FC-44C6-B318-8FD66801A4F4}" type="pres">
      <dgm:prSet presAssocID="{B17FEE3C-1629-48A4-9576-026E8881A20D}" presName="node" presStyleLbl="node1" presStyleIdx="0" presStyleCnt="7">
        <dgm:presLayoutVars>
          <dgm:bulletEnabled val="1"/>
        </dgm:presLayoutVars>
      </dgm:prSet>
      <dgm:spPr/>
    </dgm:pt>
    <dgm:pt modelId="{133D71C5-860D-4624-ACE0-6B94DF396147}" type="pres">
      <dgm:prSet presAssocID="{84982870-A71A-49FB-8A62-21C2E276AD3F}" presName="sibTrans" presStyleCnt="0"/>
      <dgm:spPr/>
    </dgm:pt>
    <dgm:pt modelId="{237000DD-3273-4D18-A4A2-3591E6B8BA0C}" type="pres">
      <dgm:prSet presAssocID="{D61CB2CF-4540-4CF6-BCA9-E7BB6A93D812}" presName="node" presStyleLbl="node1" presStyleIdx="1" presStyleCnt="7">
        <dgm:presLayoutVars>
          <dgm:bulletEnabled val="1"/>
        </dgm:presLayoutVars>
      </dgm:prSet>
      <dgm:spPr/>
    </dgm:pt>
    <dgm:pt modelId="{5631CC6A-7E4E-4089-9EFE-4BAE61BBD9A3}" type="pres">
      <dgm:prSet presAssocID="{61758767-4C8D-4991-B054-F089F3D2DCDE}" presName="sibTrans" presStyleCnt="0"/>
      <dgm:spPr/>
    </dgm:pt>
    <dgm:pt modelId="{5CCDA325-4011-4579-AB38-89E5E766D9E9}" type="pres">
      <dgm:prSet presAssocID="{69ECD5DC-AEA2-4781-A3F9-BA2F7999B787}" presName="node" presStyleLbl="node1" presStyleIdx="2" presStyleCnt="7">
        <dgm:presLayoutVars>
          <dgm:bulletEnabled val="1"/>
        </dgm:presLayoutVars>
      </dgm:prSet>
      <dgm:spPr/>
    </dgm:pt>
    <dgm:pt modelId="{9AEEB1BF-23FA-44EB-8612-F59A67926E58}" type="pres">
      <dgm:prSet presAssocID="{B19A2DC1-4FEB-4D20-B416-5B9FF1AEE927}" presName="sibTrans" presStyleCnt="0"/>
      <dgm:spPr/>
    </dgm:pt>
    <dgm:pt modelId="{577EA733-7CF2-4F50-AFDA-9B66B1AAB134}" type="pres">
      <dgm:prSet presAssocID="{CB647DAF-76F0-4FF3-B2CF-F450A6381264}" presName="node" presStyleLbl="node1" presStyleIdx="3" presStyleCnt="7">
        <dgm:presLayoutVars>
          <dgm:bulletEnabled val="1"/>
        </dgm:presLayoutVars>
      </dgm:prSet>
      <dgm:spPr/>
    </dgm:pt>
    <dgm:pt modelId="{B5631A93-84B1-4BFD-8A31-93C53BAD8E5C}" type="pres">
      <dgm:prSet presAssocID="{097CB56D-3ED6-4502-85B8-5F3E40C9FBEC}" presName="sibTrans" presStyleCnt="0"/>
      <dgm:spPr/>
    </dgm:pt>
    <dgm:pt modelId="{9090C6FC-E268-42D4-9A39-CB763F3EFB38}" type="pres">
      <dgm:prSet presAssocID="{5A41A743-8883-4716-BF59-88E246616145}" presName="node" presStyleLbl="node1" presStyleIdx="4" presStyleCnt="7">
        <dgm:presLayoutVars>
          <dgm:bulletEnabled val="1"/>
        </dgm:presLayoutVars>
      </dgm:prSet>
      <dgm:spPr/>
    </dgm:pt>
    <dgm:pt modelId="{079445CF-7746-43D4-87F5-23B3E0C05DED}" type="pres">
      <dgm:prSet presAssocID="{C08FE1D3-3999-4098-B03D-FFFD3216E2F6}" presName="sibTrans" presStyleCnt="0"/>
      <dgm:spPr/>
    </dgm:pt>
    <dgm:pt modelId="{413814F0-A018-408C-B218-246B1F9AC348}" type="pres">
      <dgm:prSet presAssocID="{6270E7F1-73A9-4883-A91A-D813C1F7264F}" presName="node" presStyleLbl="node1" presStyleIdx="5" presStyleCnt="7">
        <dgm:presLayoutVars>
          <dgm:bulletEnabled val="1"/>
        </dgm:presLayoutVars>
      </dgm:prSet>
      <dgm:spPr/>
    </dgm:pt>
    <dgm:pt modelId="{DFE17850-2AE3-4612-A4AE-5BD07323D16E}" type="pres">
      <dgm:prSet presAssocID="{CEC31C8C-0085-47FA-88DB-779644786F87}" presName="sibTrans" presStyleCnt="0"/>
      <dgm:spPr/>
    </dgm:pt>
    <dgm:pt modelId="{638BF3C7-B482-44A9-AAFE-C7B26B91C27F}" type="pres">
      <dgm:prSet presAssocID="{6B08D974-1A2D-46E7-AA9C-7F6AF4BD1161}" presName="node" presStyleLbl="node1" presStyleIdx="6" presStyleCnt="7">
        <dgm:presLayoutVars>
          <dgm:bulletEnabled val="1"/>
        </dgm:presLayoutVars>
      </dgm:prSet>
      <dgm:spPr/>
    </dgm:pt>
  </dgm:ptLst>
  <dgm:cxnLst>
    <dgm:cxn modelId="{6EE78301-D368-4201-B383-713E15E73B0F}" srcId="{28858331-36F6-4B2F-963A-DDFD5AAD648E}" destId="{B17FEE3C-1629-48A4-9576-026E8881A20D}" srcOrd="0" destOrd="0" parTransId="{6047558B-3B02-4BC8-B38D-92EE5CF7EB1A}" sibTransId="{84982870-A71A-49FB-8A62-21C2E276AD3F}"/>
    <dgm:cxn modelId="{66D32449-4817-41B9-BE05-606473B1170B}" type="presOf" srcId="{5A41A743-8883-4716-BF59-88E246616145}" destId="{9090C6FC-E268-42D4-9A39-CB763F3EFB38}" srcOrd="0" destOrd="0" presId="urn:microsoft.com/office/officeart/2005/8/layout/default"/>
    <dgm:cxn modelId="{6547A355-AAE5-4AFC-A365-AEAD365EEAC2}" type="presOf" srcId="{6270E7F1-73A9-4883-A91A-D813C1F7264F}" destId="{413814F0-A018-408C-B218-246B1F9AC348}" srcOrd="0" destOrd="0" presId="urn:microsoft.com/office/officeart/2005/8/layout/default"/>
    <dgm:cxn modelId="{6BEF4188-E914-4970-9159-E936CA6A887D}" type="presOf" srcId="{D61CB2CF-4540-4CF6-BCA9-E7BB6A93D812}" destId="{237000DD-3273-4D18-A4A2-3591E6B8BA0C}" srcOrd="0" destOrd="0" presId="urn:microsoft.com/office/officeart/2005/8/layout/default"/>
    <dgm:cxn modelId="{26FE108D-7FB6-4BC8-8124-0930DAB1A912}" srcId="{28858331-36F6-4B2F-963A-DDFD5AAD648E}" destId="{6B08D974-1A2D-46E7-AA9C-7F6AF4BD1161}" srcOrd="6" destOrd="0" parTransId="{CD66E5B7-7380-489C-BBC4-846EA2C354F4}" sibTransId="{17CA2201-D881-4BF4-AB28-47BFF8E2380C}"/>
    <dgm:cxn modelId="{586E349D-B0B7-4434-904B-E8E09D955BE7}" type="presOf" srcId="{6B08D974-1A2D-46E7-AA9C-7F6AF4BD1161}" destId="{638BF3C7-B482-44A9-AAFE-C7B26B91C27F}" srcOrd="0" destOrd="0" presId="urn:microsoft.com/office/officeart/2005/8/layout/default"/>
    <dgm:cxn modelId="{0B75BAA2-A6C5-4756-A5DF-086D7F92C30E}" srcId="{28858331-36F6-4B2F-963A-DDFD5AAD648E}" destId="{CB647DAF-76F0-4FF3-B2CF-F450A6381264}" srcOrd="3" destOrd="0" parTransId="{86734E7E-8D21-4540-A7C2-7C2C9D9CCCF8}" sibTransId="{097CB56D-3ED6-4502-85B8-5F3E40C9FBEC}"/>
    <dgm:cxn modelId="{35CF45B3-F904-4055-AFBA-EEF31273FA62}" type="presOf" srcId="{B17FEE3C-1629-48A4-9576-026E8881A20D}" destId="{E4688B2B-E9FC-44C6-B318-8FD66801A4F4}" srcOrd="0" destOrd="0" presId="urn:microsoft.com/office/officeart/2005/8/layout/default"/>
    <dgm:cxn modelId="{DEEF2EC2-A863-426B-92EF-013772FF1570}" type="presOf" srcId="{28858331-36F6-4B2F-963A-DDFD5AAD648E}" destId="{516BA141-2D5A-4225-A939-4912AA28FF46}" srcOrd="0" destOrd="0" presId="urn:microsoft.com/office/officeart/2005/8/layout/default"/>
    <dgm:cxn modelId="{8A2172D6-D969-42CE-A4B2-B2F8F22D63F1}" type="presOf" srcId="{69ECD5DC-AEA2-4781-A3F9-BA2F7999B787}" destId="{5CCDA325-4011-4579-AB38-89E5E766D9E9}" srcOrd="0" destOrd="0" presId="urn:microsoft.com/office/officeart/2005/8/layout/default"/>
    <dgm:cxn modelId="{F726F0D8-18B5-4FB0-98C0-D106E6606E9E}" type="presOf" srcId="{CB647DAF-76F0-4FF3-B2CF-F450A6381264}" destId="{577EA733-7CF2-4F50-AFDA-9B66B1AAB134}" srcOrd="0" destOrd="0" presId="urn:microsoft.com/office/officeart/2005/8/layout/default"/>
    <dgm:cxn modelId="{9D35A8DE-6CB4-427E-B757-0E68F0C848B8}" srcId="{28858331-36F6-4B2F-963A-DDFD5AAD648E}" destId="{D61CB2CF-4540-4CF6-BCA9-E7BB6A93D812}" srcOrd="1" destOrd="0" parTransId="{170E5AFC-B93F-4D5F-B7A1-42558D75CEE1}" sibTransId="{61758767-4C8D-4991-B054-F089F3D2DCDE}"/>
    <dgm:cxn modelId="{14DD85E1-D099-4DD7-94E2-11A3CFF45EBB}" srcId="{28858331-36F6-4B2F-963A-DDFD5AAD648E}" destId="{5A41A743-8883-4716-BF59-88E246616145}" srcOrd="4" destOrd="0" parTransId="{864A5A48-78BA-4FE6-B9BC-8DA9F3C0A1B9}" sibTransId="{C08FE1D3-3999-4098-B03D-FFFD3216E2F6}"/>
    <dgm:cxn modelId="{0F041BE4-DA89-4CC3-8EC9-8E45EAF66270}" srcId="{28858331-36F6-4B2F-963A-DDFD5AAD648E}" destId="{6270E7F1-73A9-4883-A91A-D813C1F7264F}" srcOrd="5" destOrd="0" parTransId="{29E741D4-E62C-46EA-87F3-BC6EFFB57458}" sibTransId="{CEC31C8C-0085-47FA-88DB-779644786F87}"/>
    <dgm:cxn modelId="{583A3FF1-2D24-46B4-B6DC-B5BFB901203C}" srcId="{28858331-36F6-4B2F-963A-DDFD5AAD648E}" destId="{69ECD5DC-AEA2-4781-A3F9-BA2F7999B787}" srcOrd="2" destOrd="0" parTransId="{03A4CF91-A5DE-470C-BAEC-4F60AF838AAD}" sibTransId="{B19A2DC1-4FEB-4D20-B416-5B9FF1AEE927}"/>
    <dgm:cxn modelId="{C41DAC6D-CA14-43E4-8C37-9C54664BC37E}" type="presParOf" srcId="{516BA141-2D5A-4225-A939-4912AA28FF46}" destId="{E4688B2B-E9FC-44C6-B318-8FD66801A4F4}" srcOrd="0" destOrd="0" presId="urn:microsoft.com/office/officeart/2005/8/layout/default"/>
    <dgm:cxn modelId="{648B2270-10B3-425B-BC7A-444F7B56BD07}" type="presParOf" srcId="{516BA141-2D5A-4225-A939-4912AA28FF46}" destId="{133D71C5-860D-4624-ACE0-6B94DF396147}" srcOrd="1" destOrd="0" presId="urn:microsoft.com/office/officeart/2005/8/layout/default"/>
    <dgm:cxn modelId="{BBF66855-4C7E-4B5E-B2E9-BAA7534298E8}" type="presParOf" srcId="{516BA141-2D5A-4225-A939-4912AA28FF46}" destId="{237000DD-3273-4D18-A4A2-3591E6B8BA0C}" srcOrd="2" destOrd="0" presId="urn:microsoft.com/office/officeart/2005/8/layout/default"/>
    <dgm:cxn modelId="{0D82F2F5-D47D-4437-A62E-ADAF18AEFA00}" type="presParOf" srcId="{516BA141-2D5A-4225-A939-4912AA28FF46}" destId="{5631CC6A-7E4E-4089-9EFE-4BAE61BBD9A3}" srcOrd="3" destOrd="0" presId="urn:microsoft.com/office/officeart/2005/8/layout/default"/>
    <dgm:cxn modelId="{14CFFD3A-494A-4A75-8BB1-AF8B5726EB78}" type="presParOf" srcId="{516BA141-2D5A-4225-A939-4912AA28FF46}" destId="{5CCDA325-4011-4579-AB38-89E5E766D9E9}" srcOrd="4" destOrd="0" presId="urn:microsoft.com/office/officeart/2005/8/layout/default"/>
    <dgm:cxn modelId="{05CEDFDC-0447-4DFF-BBD9-066405C21906}" type="presParOf" srcId="{516BA141-2D5A-4225-A939-4912AA28FF46}" destId="{9AEEB1BF-23FA-44EB-8612-F59A67926E58}" srcOrd="5" destOrd="0" presId="urn:microsoft.com/office/officeart/2005/8/layout/default"/>
    <dgm:cxn modelId="{4FA6E0C1-C112-4C0A-B3EB-12201C0E726A}" type="presParOf" srcId="{516BA141-2D5A-4225-A939-4912AA28FF46}" destId="{577EA733-7CF2-4F50-AFDA-9B66B1AAB134}" srcOrd="6" destOrd="0" presId="urn:microsoft.com/office/officeart/2005/8/layout/default"/>
    <dgm:cxn modelId="{0CB2F24D-FA20-4948-A3CD-95F515C5B2EF}" type="presParOf" srcId="{516BA141-2D5A-4225-A939-4912AA28FF46}" destId="{B5631A93-84B1-4BFD-8A31-93C53BAD8E5C}" srcOrd="7" destOrd="0" presId="urn:microsoft.com/office/officeart/2005/8/layout/default"/>
    <dgm:cxn modelId="{F85F7DB1-CF6C-46C5-B641-972D3B2ECD07}" type="presParOf" srcId="{516BA141-2D5A-4225-A939-4912AA28FF46}" destId="{9090C6FC-E268-42D4-9A39-CB763F3EFB38}" srcOrd="8" destOrd="0" presId="urn:microsoft.com/office/officeart/2005/8/layout/default"/>
    <dgm:cxn modelId="{0BD71540-1292-457D-8137-D3E7BBC4FD0F}" type="presParOf" srcId="{516BA141-2D5A-4225-A939-4912AA28FF46}" destId="{079445CF-7746-43D4-87F5-23B3E0C05DED}" srcOrd="9" destOrd="0" presId="urn:microsoft.com/office/officeart/2005/8/layout/default"/>
    <dgm:cxn modelId="{21D6B418-B481-42DE-83E8-D91AFF625EAA}" type="presParOf" srcId="{516BA141-2D5A-4225-A939-4912AA28FF46}" destId="{413814F0-A018-408C-B218-246B1F9AC348}" srcOrd="10" destOrd="0" presId="urn:microsoft.com/office/officeart/2005/8/layout/default"/>
    <dgm:cxn modelId="{1BF89747-A984-466F-8636-F4210F3E0E45}" type="presParOf" srcId="{516BA141-2D5A-4225-A939-4912AA28FF46}" destId="{DFE17850-2AE3-4612-A4AE-5BD07323D16E}" srcOrd="11" destOrd="0" presId="urn:microsoft.com/office/officeart/2005/8/layout/default"/>
    <dgm:cxn modelId="{602712AB-158C-483F-93CA-F3907327056F}" type="presParOf" srcId="{516BA141-2D5A-4225-A939-4912AA28FF46}" destId="{638BF3C7-B482-44A9-AAFE-C7B26B91C27F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3629EB38-EE7A-4F61-B9E7-109286B2E834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618EC656-DC1D-45B7-BA7D-C83E73481E3E}">
      <dgm:prSet/>
      <dgm:spPr/>
      <dgm:t>
        <a:bodyPr/>
        <a:lstStyle/>
        <a:p>
          <a:r>
            <a:rPr lang="en-GB"/>
            <a:t>Both the patient and clinician will agree to maintain confidentiality</a:t>
          </a:r>
          <a:endParaRPr lang="en-US"/>
        </a:p>
      </dgm:t>
    </dgm:pt>
    <dgm:pt modelId="{803F4927-5DC5-4FF6-BFA5-48323801AF21}" type="parTrans" cxnId="{701F7F3F-CA35-4AA5-AEBA-C19827E36DA2}">
      <dgm:prSet/>
      <dgm:spPr/>
      <dgm:t>
        <a:bodyPr/>
        <a:lstStyle/>
        <a:p>
          <a:endParaRPr lang="en-US"/>
        </a:p>
      </dgm:t>
    </dgm:pt>
    <dgm:pt modelId="{7FD50C35-FC30-40CC-A55E-E9692B232570}" type="sibTrans" cxnId="{701F7F3F-CA35-4AA5-AEBA-C19827E36DA2}">
      <dgm:prSet/>
      <dgm:spPr/>
      <dgm:t>
        <a:bodyPr/>
        <a:lstStyle/>
        <a:p>
          <a:endParaRPr lang="en-US"/>
        </a:p>
      </dgm:t>
    </dgm:pt>
    <dgm:pt modelId="{D7896E48-008A-478A-BE1D-FB2345A5F98A}">
      <dgm:prSet/>
      <dgm:spPr/>
      <dgm:t>
        <a:bodyPr/>
        <a:lstStyle/>
        <a:p>
          <a:r>
            <a:rPr lang="en-GB"/>
            <a:t>The patient has the right to withdraw but will be have the impact of this explained to them</a:t>
          </a:r>
          <a:endParaRPr lang="en-US"/>
        </a:p>
      </dgm:t>
    </dgm:pt>
    <dgm:pt modelId="{127B0B40-A114-48E5-8357-DD743C09EA32}" type="parTrans" cxnId="{FDF41839-3659-4717-AD5A-3C519729D2C2}">
      <dgm:prSet/>
      <dgm:spPr/>
      <dgm:t>
        <a:bodyPr/>
        <a:lstStyle/>
        <a:p>
          <a:endParaRPr lang="en-US"/>
        </a:p>
      </dgm:t>
    </dgm:pt>
    <dgm:pt modelId="{186C0094-C19C-4E3F-B83D-74D780090C53}" type="sibTrans" cxnId="{FDF41839-3659-4717-AD5A-3C519729D2C2}">
      <dgm:prSet/>
      <dgm:spPr/>
      <dgm:t>
        <a:bodyPr/>
        <a:lstStyle/>
        <a:p>
          <a:endParaRPr lang="en-US"/>
        </a:p>
      </dgm:t>
    </dgm:pt>
    <dgm:pt modelId="{B7E41D34-2D68-44F1-9DFE-5A4CF801CB55}">
      <dgm:prSet/>
      <dgm:spPr/>
      <dgm:t>
        <a:bodyPr/>
        <a:lstStyle/>
        <a:p>
          <a:r>
            <a:rPr lang="en-GB"/>
            <a:t>Sessions will be at a mutualy agreed time and place</a:t>
          </a:r>
          <a:endParaRPr lang="en-US"/>
        </a:p>
      </dgm:t>
    </dgm:pt>
    <dgm:pt modelId="{DECF85BA-FD5C-4CCB-A8DD-9C4B98CD603A}" type="parTrans" cxnId="{BE9E5453-063E-4DD5-9554-A07898B89381}">
      <dgm:prSet/>
      <dgm:spPr/>
      <dgm:t>
        <a:bodyPr/>
        <a:lstStyle/>
        <a:p>
          <a:endParaRPr lang="en-US"/>
        </a:p>
      </dgm:t>
    </dgm:pt>
    <dgm:pt modelId="{4088AE09-65FB-4DA7-BF01-288D65E0FF08}" type="sibTrans" cxnId="{BE9E5453-063E-4DD5-9554-A07898B89381}">
      <dgm:prSet/>
      <dgm:spPr/>
      <dgm:t>
        <a:bodyPr/>
        <a:lstStyle/>
        <a:p>
          <a:endParaRPr lang="en-US"/>
        </a:p>
      </dgm:t>
    </dgm:pt>
    <dgm:pt modelId="{68E9FE48-31C9-431B-B2BB-A84E3EBA446B}">
      <dgm:prSet/>
      <dgm:spPr/>
      <dgm:t>
        <a:bodyPr/>
        <a:lstStyle/>
        <a:p>
          <a:r>
            <a:rPr lang="en-GB"/>
            <a:t>A supervisor will be aware of the time and venue of each session</a:t>
          </a:r>
          <a:endParaRPr lang="en-US"/>
        </a:p>
      </dgm:t>
    </dgm:pt>
    <dgm:pt modelId="{4CCF3D1B-CA67-47F7-B722-4A897709AA3A}" type="parTrans" cxnId="{498797BE-36BB-4666-980B-1A529672B8CE}">
      <dgm:prSet/>
      <dgm:spPr/>
      <dgm:t>
        <a:bodyPr/>
        <a:lstStyle/>
        <a:p>
          <a:endParaRPr lang="en-US"/>
        </a:p>
      </dgm:t>
    </dgm:pt>
    <dgm:pt modelId="{B8CABB00-2C83-4D8D-AB8C-CAF3D1D0897F}" type="sibTrans" cxnId="{498797BE-36BB-4666-980B-1A529672B8CE}">
      <dgm:prSet/>
      <dgm:spPr/>
      <dgm:t>
        <a:bodyPr/>
        <a:lstStyle/>
        <a:p>
          <a:endParaRPr lang="en-US"/>
        </a:p>
      </dgm:t>
    </dgm:pt>
    <dgm:pt modelId="{10063ECB-CC44-4859-9930-93D0365BDBAF}">
      <dgm:prSet phldr="0"/>
      <dgm:spPr/>
      <dgm:t>
        <a:bodyPr/>
        <a:lstStyle/>
        <a:p>
          <a:r>
            <a:rPr lang="en-GB">
              <a:latin typeface="Goudy Old Style" panose="02020404030301010803"/>
            </a:rPr>
            <a:t>Covid-19 restrictions will be adheared to  if deemed appropriate</a:t>
          </a:r>
        </a:p>
      </dgm:t>
    </dgm:pt>
    <dgm:pt modelId="{E806ACBD-5013-4830-8279-966E2CC8946D}" type="parTrans" cxnId="{97E2D948-F921-4C1C-BE28-2891F96FB5E2}">
      <dgm:prSet/>
      <dgm:spPr/>
    </dgm:pt>
    <dgm:pt modelId="{42D7482F-1A94-4106-A040-7056FC962796}" type="sibTrans" cxnId="{97E2D948-F921-4C1C-BE28-2891F96FB5E2}">
      <dgm:prSet/>
      <dgm:spPr/>
      <dgm:t>
        <a:bodyPr/>
        <a:lstStyle/>
        <a:p>
          <a:endParaRPr lang="en-US"/>
        </a:p>
      </dgm:t>
    </dgm:pt>
    <dgm:pt modelId="{500C7C7E-4E03-4967-8374-D8F3E7423526}">
      <dgm:prSet phldr="0"/>
      <dgm:spPr/>
      <dgm:t>
        <a:bodyPr/>
        <a:lstStyle/>
        <a:p>
          <a:r>
            <a:rPr lang="en-GB">
              <a:latin typeface="Goudy Old Style" panose="02020404030301010803"/>
            </a:rPr>
            <a:t>Patients will be debriefed and provided with contact information for their clinican and supervisor in the event of any follow up questions or complaints</a:t>
          </a:r>
          <a:endParaRPr lang="en-GB"/>
        </a:p>
      </dgm:t>
    </dgm:pt>
    <dgm:pt modelId="{F1AA575E-7A96-4266-B43A-81250C4E8ACE}" type="parTrans" cxnId="{09485EE4-5073-4A2B-8924-557EF71682AD}">
      <dgm:prSet/>
      <dgm:spPr/>
    </dgm:pt>
    <dgm:pt modelId="{DA5E09A7-0BAE-40EC-8F0A-F28AAAAA8702}" type="sibTrans" cxnId="{09485EE4-5073-4A2B-8924-557EF71682AD}">
      <dgm:prSet/>
      <dgm:spPr/>
      <dgm:t>
        <a:bodyPr/>
        <a:lstStyle/>
        <a:p>
          <a:endParaRPr lang="en-US"/>
        </a:p>
      </dgm:t>
    </dgm:pt>
    <dgm:pt modelId="{FA7714F8-03D3-4C51-83E7-828A549F17AF}" type="pres">
      <dgm:prSet presAssocID="{3629EB38-EE7A-4F61-B9E7-109286B2E834}" presName="linear" presStyleCnt="0">
        <dgm:presLayoutVars>
          <dgm:animLvl val="lvl"/>
          <dgm:resizeHandles val="exact"/>
        </dgm:presLayoutVars>
      </dgm:prSet>
      <dgm:spPr/>
    </dgm:pt>
    <dgm:pt modelId="{F50BDC82-68BE-45CB-995D-409252F3768F}" type="pres">
      <dgm:prSet presAssocID="{618EC656-DC1D-45B7-BA7D-C83E73481E3E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C17D70FD-11BF-45DC-BF36-A14D267C73DF}" type="pres">
      <dgm:prSet presAssocID="{7FD50C35-FC30-40CC-A55E-E9692B232570}" presName="spacer" presStyleCnt="0"/>
      <dgm:spPr/>
    </dgm:pt>
    <dgm:pt modelId="{E29BCB85-3F63-4024-B1B1-F46E61FE8D29}" type="pres">
      <dgm:prSet presAssocID="{D7896E48-008A-478A-BE1D-FB2345A5F98A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A1F0D64B-390E-44EB-B289-F287374B8868}" type="pres">
      <dgm:prSet presAssocID="{186C0094-C19C-4E3F-B83D-74D780090C53}" presName="spacer" presStyleCnt="0"/>
      <dgm:spPr/>
    </dgm:pt>
    <dgm:pt modelId="{746B0635-8663-4D47-B730-64E84B44A72D}" type="pres">
      <dgm:prSet presAssocID="{B7E41D34-2D68-44F1-9DFE-5A4CF801CB55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A85636CA-D9CF-464A-BB62-30BBFE87A688}" type="pres">
      <dgm:prSet presAssocID="{4088AE09-65FB-4DA7-BF01-288D65E0FF08}" presName="spacer" presStyleCnt="0"/>
      <dgm:spPr/>
    </dgm:pt>
    <dgm:pt modelId="{3DAAF52C-C01C-48C7-BAB7-C720D5C35BA4}" type="pres">
      <dgm:prSet presAssocID="{68E9FE48-31C9-431B-B2BB-A84E3EBA446B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72580F11-3DF4-4A5D-9475-6BC4C654C397}" type="pres">
      <dgm:prSet presAssocID="{B8CABB00-2C83-4D8D-AB8C-CAF3D1D0897F}" presName="spacer" presStyleCnt="0"/>
      <dgm:spPr/>
    </dgm:pt>
    <dgm:pt modelId="{C29E4EE1-FDFC-4AF1-9B63-41D3F1044A02}" type="pres">
      <dgm:prSet presAssocID="{10063ECB-CC44-4859-9930-93D0365BDBAF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3BE4A2F1-2C83-4386-952C-C78F840EBB37}" type="pres">
      <dgm:prSet presAssocID="{42D7482F-1A94-4106-A040-7056FC962796}" presName="spacer" presStyleCnt="0"/>
      <dgm:spPr/>
    </dgm:pt>
    <dgm:pt modelId="{30B66CDF-92BE-4671-BAD8-667D76F92306}" type="pres">
      <dgm:prSet presAssocID="{500C7C7E-4E03-4967-8374-D8F3E7423526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72259501-87AB-46CE-BF35-1914E3D6EED8}" type="presOf" srcId="{B7E41D34-2D68-44F1-9DFE-5A4CF801CB55}" destId="{746B0635-8663-4D47-B730-64E84B44A72D}" srcOrd="0" destOrd="0" presId="urn:microsoft.com/office/officeart/2005/8/layout/vList2"/>
    <dgm:cxn modelId="{D0F75B16-1982-4C21-87AA-5AB85B7FFF49}" type="presOf" srcId="{3629EB38-EE7A-4F61-B9E7-109286B2E834}" destId="{FA7714F8-03D3-4C51-83E7-828A549F17AF}" srcOrd="0" destOrd="0" presId="urn:microsoft.com/office/officeart/2005/8/layout/vList2"/>
    <dgm:cxn modelId="{12E04222-0D58-46E3-B8D7-22B34B82F38C}" type="presOf" srcId="{10063ECB-CC44-4859-9930-93D0365BDBAF}" destId="{C29E4EE1-FDFC-4AF1-9B63-41D3F1044A02}" srcOrd="0" destOrd="0" presId="urn:microsoft.com/office/officeart/2005/8/layout/vList2"/>
    <dgm:cxn modelId="{FDF41839-3659-4717-AD5A-3C519729D2C2}" srcId="{3629EB38-EE7A-4F61-B9E7-109286B2E834}" destId="{D7896E48-008A-478A-BE1D-FB2345A5F98A}" srcOrd="1" destOrd="0" parTransId="{127B0B40-A114-48E5-8357-DD743C09EA32}" sibTransId="{186C0094-C19C-4E3F-B83D-74D780090C53}"/>
    <dgm:cxn modelId="{701F7F3F-CA35-4AA5-AEBA-C19827E36DA2}" srcId="{3629EB38-EE7A-4F61-B9E7-109286B2E834}" destId="{618EC656-DC1D-45B7-BA7D-C83E73481E3E}" srcOrd="0" destOrd="0" parTransId="{803F4927-5DC5-4FF6-BFA5-48323801AF21}" sibTransId="{7FD50C35-FC30-40CC-A55E-E9692B232570}"/>
    <dgm:cxn modelId="{97E2D948-F921-4C1C-BE28-2891F96FB5E2}" srcId="{3629EB38-EE7A-4F61-B9E7-109286B2E834}" destId="{10063ECB-CC44-4859-9930-93D0365BDBAF}" srcOrd="4" destOrd="0" parTransId="{E806ACBD-5013-4830-8279-966E2CC8946D}" sibTransId="{42D7482F-1A94-4106-A040-7056FC962796}"/>
    <dgm:cxn modelId="{F9E32C4E-6CDA-4C21-B079-40A635CFE35D}" type="presOf" srcId="{D7896E48-008A-478A-BE1D-FB2345A5F98A}" destId="{E29BCB85-3F63-4024-B1B1-F46E61FE8D29}" srcOrd="0" destOrd="0" presId="urn:microsoft.com/office/officeart/2005/8/layout/vList2"/>
    <dgm:cxn modelId="{BE9E5453-063E-4DD5-9554-A07898B89381}" srcId="{3629EB38-EE7A-4F61-B9E7-109286B2E834}" destId="{B7E41D34-2D68-44F1-9DFE-5A4CF801CB55}" srcOrd="2" destOrd="0" parTransId="{DECF85BA-FD5C-4CCB-A8DD-9C4B98CD603A}" sibTransId="{4088AE09-65FB-4DA7-BF01-288D65E0FF08}"/>
    <dgm:cxn modelId="{6ED2E88F-DEF6-4A6B-90CF-61214AF189EB}" type="presOf" srcId="{500C7C7E-4E03-4967-8374-D8F3E7423526}" destId="{30B66CDF-92BE-4671-BAD8-667D76F92306}" srcOrd="0" destOrd="0" presId="urn:microsoft.com/office/officeart/2005/8/layout/vList2"/>
    <dgm:cxn modelId="{9FE5EDAC-E329-4E27-BE7A-5B2D3C1031A8}" type="presOf" srcId="{618EC656-DC1D-45B7-BA7D-C83E73481E3E}" destId="{F50BDC82-68BE-45CB-995D-409252F3768F}" srcOrd="0" destOrd="0" presId="urn:microsoft.com/office/officeart/2005/8/layout/vList2"/>
    <dgm:cxn modelId="{498797BE-36BB-4666-980B-1A529672B8CE}" srcId="{3629EB38-EE7A-4F61-B9E7-109286B2E834}" destId="{68E9FE48-31C9-431B-B2BB-A84E3EBA446B}" srcOrd="3" destOrd="0" parTransId="{4CCF3D1B-CA67-47F7-B722-4A897709AA3A}" sibTransId="{B8CABB00-2C83-4D8D-AB8C-CAF3D1D0897F}"/>
    <dgm:cxn modelId="{09485EE4-5073-4A2B-8924-557EF71682AD}" srcId="{3629EB38-EE7A-4F61-B9E7-109286B2E834}" destId="{500C7C7E-4E03-4967-8374-D8F3E7423526}" srcOrd="5" destOrd="0" parTransId="{F1AA575E-7A96-4266-B43A-81250C4E8ACE}" sibTransId="{DA5E09A7-0BAE-40EC-8F0A-F28AAAAA8702}"/>
    <dgm:cxn modelId="{DC7DF4F6-53C7-48FB-8D42-537DFD896FE8}" type="presOf" srcId="{68E9FE48-31C9-431B-B2BB-A84E3EBA446B}" destId="{3DAAF52C-C01C-48C7-BAB7-C720D5C35BA4}" srcOrd="0" destOrd="0" presId="urn:microsoft.com/office/officeart/2005/8/layout/vList2"/>
    <dgm:cxn modelId="{38838A58-AD8D-4C22-9F75-8BD44857C944}" type="presParOf" srcId="{FA7714F8-03D3-4C51-83E7-828A549F17AF}" destId="{F50BDC82-68BE-45CB-995D-409252F3768F}" srcOrd="0" destOrd="0" presId="urn:microsoft.com/office/officeart/2005/8/layout/vList2"/>
    <dgm:cxn modelId="{23A8E0EE-1C6B-47E5-929F-3900C8344CF8}" type="presParOf" srcId="{FA7714F8-03D3-4C51-83E7-828A549F17AF}" destId="{C17D70FD-11BF-45DC-BF36-A14D267C73DF}" srcOrd="1" destOrd="0" presId="urn:microsoft.com/office/officeart/2005/8/layout/vList2"/>
    <dgm:cxn modelId="{205C405E-9BE1-44E1-8EAC-CED40C488457}" type="presParOf" srcId="{FA7714F8-03D3-4C51-83E7-828A549F17AF}" destId="{E29BCB85-3F63-4024-B1B1-F46E61FE8D29}" srcOrd="2" destOrd="0" presId="urn:microsoft.com/office/officeart/2005/8/layout/vList2"/>
    <dgm:cxn modelId="{81F1D063-833E-4A3B-8C7F-170B128F7910}" type="presParOf" srcId="{FA7714F8-03D3-4C51-83E7-828A549F17AF}" destId="{A1F0D64B-390E-44EB-B289-F287374B8868}" srcOrd="3" destOrd="0" presId="urn:microsoft.com/office/officeart/2005/8/layout/vList2"/>
    <dgm:cxn modelId="{6AE23100-A97D-4607-AAC0-B20E59E30F8B}" type="presParOf" srcId="{FA7714F8-03D3-4C51-83E7-828A549F17AF}" destId="{746B0635-8663-4D47-B730-64E84B44A72D}" srcOrd="4" destOrd="0" presId="urn:microsoft.com/office/officeart/2005/8/layout/vList2"/>
    <dgm:cxn modelId="{EF7BB35D-ECFB-4A6E-9EB0-DC4C0275891D}" type="presParOf" srcId="{FA7714F8-03D3-4C51-83E7-828A549F17AF}" destId="{A85636CA-D9CF-464A-BB62-30BBFE87A688}" srcOrd="5" destOrd="0" presId="urn:microsoft.com/office/officeart/2005/8/layout/vList2"/>
    <dgm:cxn modelId="{E77961D6-D728-4042-807E-BB13D73A3C2A}" type="presParOf" srcId="{FA7714F8-03D3-4C51-83E7-828A549F17AF}" destId="{3DAAF52C-C01C-48C7-BAB7-C720D5C35BA4}" srcOrd="6" destOrd="0" presId="urn:microsoft.com/office/officeart/2005/8/layout/vList2"/>
    <dgm:cxn modelId="{EBD1EA9B-5281-4BC0-9CE1-C3F7F1484205}" type="presParOf" srcId="{FA7714F8-03D3-4C51-83E7-828A549F17AF}" destId="{72580F11-3DF4-4A5D-9475-6BC4C654C397}" srcOrd="7" destOrd="0" presId="urn:microsoft.com/office/officeart/2005/8/layout/vList2"/>
    <dgm:cxn modelId="{6238CFCD-B669-4CDC-92D8-4D4B8DEF83FE}" type="presParOf" srcId="{FA7714F8-03D3-4C51-83E7-828A549F17AF}" destId="{C29E4EE1-FDFC-4AF1-9B63-41D3F1044A02}" srcOrd="8" destOrd="0" presId="urn:microsoft.com/office/officeart/2005/8/layout/vList2"/>
    <dgm:cxn modelId="{38278CAA-77CF-4430-B9C0-6FD63FB70A0A}" type="presParOf" srcId="{FA7714F8-03D3-4C51-83E7-828A549F17AF}" destId="{3BE4A2F1-2C83-4386-952C-C78F840EBB37}" srcOrd="9" destOrd="0" presId="urn:microsoft.com/office/officeart/2005/8/layout/vList2"/>
    <dgm:cxn modelId="{239D38A9-34BF-4B9E-AF1A-8F4935EED399}" type="presParOf" srcId="{FA7714F8-03D3-4C51-83E7-828A549F17AF}" destId="{30B66CDF-92BE-4671-BAD8-667D76F92306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0F113358-58FC-4D2A-B978-B637044823B4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3F8C449-3032-4201-876D-EE1CEB7ED516}">
      <dgm:prSet/>
      <dgm:spPr/>
      <dgm:t>
        <a:bodyPr/>
        <a:lstStyle/>
        <a:p>
          <a:r>
            <a:rPr lang="en-GB"/>
            <a:t>Following 12 weeks of combined CBT and </a:t>
          </a:r>
          <a:r>
            <a:rPr lang="en-GB" err="1"/>
            <a:t>pharmacalogical</a:t>
          </a:r>
          <a:r>
            <a:rPr lang="en-GB"/>
            <a:t> </a:t>
          </a:r>
          <a:r>
            <a:rPr lang="en-GB" err="1"/>
            <a:t>intevention</a:t>
          </a:r>
          <a:r>
            <a:rPr lang="en-GB"/>
            <a:t>, it is expected that the patient will be able to manage their anxiety themselves with the skills they have learned during these sessions</a:t>
          </a:r>
          <a:endParaRPr lang="en-US"/>
        </a:p>
      </dgm:t>
    </dgm:pt>
    <dgm:pt modelId="{2A02C991-B7A2-4C74-8732-2522716C217D}" type="parTrans" cxnId="{50BD7D4E-242C-4181-BBC3-A6B386083A61}">
      <dgm:prSet/>
      <dgm:spPr/>
      <dgm:t>
        <a:bodyPr/>
        <a:lstStyle/>
        <a:p>
          <a:endParaRPr lang="en-US"/>
        </a:p>
      </dgm:t>
    </dgm:pt>
    <dgm:pt modelId="{1D2884A0-CA1D-4B79-B58A-77DB791354B2}" type="sibTrans" cxnId="{50BD7D4E-242C-4181-BBC3-A6B386083A61}">
      <dgm:prSet/>
      <dgm:spPr/>
      <dgm:t>
        <a:bodyPr/>
        <a:lstStyle/>
        <a:p>
          <a:endParaRPr lang="en-US"/>
        </a:p>
      </dgm:t>
    </dgm:pt>
    <dgm:pt modelId="{BBA84E0E-9A3D-4ED7-BD85-49CBF14A3422}">
      <dgm:prSet/>
      <dgm:spPr/>
      <dgm:t>
        <a:bodyPr/>
        <a:lstStyle/>
        <a:p>
          <a:pPr rtl="0"/>
          <a:r>
            <a:rPr lang="en-GB"/>
            <a:t>It is expected that the scores on the final GAD-7 will show a marked improvement in their overall attitude and feelings related to their GAD</a:t>
          </a:r>
          <a:r>
            <a:rPr lang="en-GB">
              <a:latin typeface="Goudy Old Style" panose="02020404030301010803"/>
            </a:rPr>
            <a:t> </a:t>
          </a:r>
          <a:endParaRPr lang="en-US"/>
        </a:p>
      </dgm:t>
    </dgm:pt>
    <dgm:pt modelId="{16158138-BE08-4749-86D5-5E9B1962A723}" type="parTrans" cxnId="{BDF6D0BA-7146-42F6-86AC-ED41875AE42D}">
      <dgm:prSet/>
      <dgm:spPr/>
      <dgm:t>
        <a:bodyPr/>
        <a:lstStyle/>
        <a:p>
          <a:endParaRPr lang="en-US"/>
        </a:p>
      </dgm:t>
    </dgm:pt>
    <dgm:pt modelId="{26865242-AD90-4AB2-BEFC-9FC69D383F7E}" type="sibTrans" cxnId="{BDF6D0BA-7146-42F6-86AC-ED41875AE42D}">
      <dgm:prSet/>
      <dgm:spPr/>
      <dgm:t>
        <a:bodyPr/>
        <a:lstStyle/>
        <a:p>
          <a:endParaRPr lang="en-US"/>
        </a:p>
      </dgm:t>
    </dgm:pt>
    <dgm:pt modelId="{8D0F14EC-E670-419B-A141-92646D1C9E74}">
      <dgm:prSet/>
      <dgm:spPr/>
      <dgm:t>
        <a:bodyPr/>
        <a:lstStyle/>
        <a:p>
          <a:pPr rtl="0"/>
          <a:r>
            <a:rPr lang="en-GB"/>
            <a:t>The patient should go on to lead a normal life and able to deal with their anxiety appropriately</a:t>
          </a:r>
          <a:r>
            <a:rPr lang="en-GB">
              <a:latin typeface="Goudy Old Style" panose="02020404030301010803"/>
            </a:rPr>
            <a:t> using the self-help interventions</a:t>
          </a:r>
          <a:endParaRPr lang="en-US"/>
        </a:p>
      </dgm:t>
    </dgm:pt>
    <dgm:pt modelId="{25A3C1CE-E1BE-404D-8A8A-896EFA7932DE}" type="parTrans" cxnId="{F0E2ADF9-99AE-4249-84BB-4F1E833C7586}">
      <dgm:prSet/>
      <dgm:spPr/>
      <dgm:t>
        <a:bodyPr/>
        <a:lstStyle/>
        <a:p>
          <a:endParaRPr lang="en-US"/>
        </a:p>
      </dgm:t>
    </dgm:pt>
    <dgm:pt modelId="{48E3978E-04CD-4DA8-89D0-B35DA259F854}" type="sibTrans" cxnId="{F0E2ADF9-99AE-4249-84BB-4F1E833C7586}">
      <dgm:prSet/>
      <dgm:spPr/>
      <dgm:t>
        <a:bodyPr/>
        <a:lstStyle/>
        <a:p>
          <a:endParaRPr lang="en-US"/>
        </a:p>
      </dgm:t>
    </dgm:pt>
    <dgm:pt modelId="{D8C8AE4D-1040-443E-887B-E0049B592957}" type="pres">
      <dgm:prSet presAssocID="{0F113358-58FC-4D2A-B978-B637044823B4}" presName="root" presStyleCnt="0">
        <dgm:presLayoutVars>
          <dgm:dir/>
          <dgm:resizeHandles val="exact"/>
        </dgm:presLayoutVars>
      </dgm:prSet>
      <dgm:spPr/>
    </dgm:pt>
    <dgm:pt modelId="{DCC3993D-07DB-41A6-B404-510F3FBC303F}" type="pres">
      <dgm:prSet presAssocID="{23F8C449-3032-4201-876D-EE1CEB7ED516}" presName="compNode" presStyleCnt="0"/>
      <dgm:spPr/>
    </dgm:pt>
    <dgm:pt modelId="{38E21AB1-CAB2-43E6-AC1C-15A80679D02C}" type="pres">
      <dgm:prSet presAssocID="{23F8C449-3032-4201-876D-EE1CEB7ED516}" presName="bgRect" presStyleLbl="bgShp" presStyleIdx="0" presStyleCnt="3"/>
      <dgm:spPr/>
    </dgm:pt>
    <dgm:pt modelId="{9DB68A09-13D2-4552-97C4-448E4B849C58}" type="pres">
      <dgm:prSet presAssocID="{23F8C449-3032-4201-876D-EE1CEB7ED516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0C6E4456-A862-4DAD-8673-E3BFE27047D1}" type="pres">
      <dgm:prSet presAssocID="{23F8C449-3032-4201-876D-EE1CEB7ED516}" presName="spaceRect" presStyleCnt="0"/>
      <dgm:spPr/>
    </dgm:pt>
    <dgm:pt modelId="{D12F2072-2F18-4F18-A2EF-51350EAFD320}" type="pres">
      <dgm:prSet presAssocID="{23F8C449-3032-4201-876D-EE1CEB7ED516}" presName="parTx" presStyleLbl="revTx" presStyleIdx="0" presStyleCnt="3">
        <dgm:presLayoutVars>
          <dgm:chMax val="0"/>
          <dgm:chPref val="0"/>
        </dgm:presLayoutVars>
      </dgm:prSet>
      <dgm:spPr/>
    </dgm:pt>
    <dgm:pt modelId="{F353A6D4-A588-46D7-BD0B-358C4ABFF5EA}" type="pres">
      <dgm:prSet presAssocID="{1D2884A0-CA1D-4B79-B58A-77DB791354B2}" presName="sibTrans" presStyleCnt="0"/>
      <dgm:spPr/>
    </dgm:pt>
    <dgm:pt modelId="{826890F2-A9AA-4D4F-B6E5-9A25D1CD0A19}" type="pres">
      <dgm:prSet presAssocID="{BBA84E0E-9A3D-4ED7-BD85-49CBF14A3422}" presName="compNode" presStyleCnt="0"/>
      <dgm:spPr/>
    </dgm:pt>
    <dgm:pt modelId="{BF1E9578-78B2-4B93-80F9-6C3D34E7417A}" type="pres">
      <dgm:prSet presAssocID="{BBA84E0E-9A3D-4ED7-BD85-49CBF14A3422}" presName="bgRect" presStyleLbl="bgShp" presStyleIdx="1" presStyleCnt="3"/>
      <dgm:spPr/>
    </dgm:pt>
    <dgm:pt modelId="{1EF98AB4-AE2F-47D8-9608-5C2AF01B6458}" type="pres">
      <dgm:prSet presAssocID="{BBA84E0E-9A3D-4ED7-BD85-49CBF14A342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fused Person"/>
        </a:ext>
      </dgm:extLst>
    </dgm:pt>
    <dgm:pt modelId="{C56CB1EA-9434-4396-AFC6-A1508D4DD4CB}" type="pres">
      <dgm:prSet presAssocID="{BBA84E0E-9A3D-4ED7-BD85-49CBF14A3422}" presName="spaceRect" presStyleCnt="0"/>
      <dgm:spPr/>
    </dgm:pt>
    <dgm:pt modelId="{5B3AA3F1-7F4A-4630-B5BC-AE6D7310BF1D}" type="pres">
      <dgm:prSet presAssocID="{BBA84E0E-9A3D-4ED7-BD85-49CBF14A3422}" presName="parTx" presStyleLbl="revTx" presStyleIdx="1" presStyleCnt="3">
        <dgm:presLayoutVars>
          <dgm:chMax val="0"/>
          <dgm:chPref val="0"/>
        </dgm:presLayoutVars>
      </dgm:prSet>
      <dgm:spPr/>
    </dgm:pt>
    <dgm:pt modelId="{9EC7FF4C-E3C2-4F3B-989D-6545C36BD7D4}" type="pres">
      <dgm:prSet presAssocID="{26865242-AD90-4AB2-BEFC-9FC69D383F7E}" presName="sibTrans" presStyleCnt="0"/>
      <dgm:spPr/>
    </dgm:pt>
    <dgm:pt modelId="{2A291219-2A68-4485-B3D2-8BD195151D5E}" type="pres">
      <dgm:prSet presAssocID="{8D0F14EC-E670-419B-A141-92646D1C9E74}" presName="compNode" presStyleCnt="0"/>
      <dgm:spPr/>
    </dgm:pt>
    <dgm:pt modelId="{9BAF3758-2410-4FE8-BF00-D2DAAB28C56A}" type="pres">
      <dgm:prSet presAssocID="{8D0F14EC-E670-419B-A141-92646D1C9E74}" presName="bgRect" presStyleLbl="bgShp" presStyleIdx="2" presStyleCnt="3"/>
      <dgm:spPr/>
    </dgm:pt>
    <dgm:pt modelId="{9ADBBE09-6FE5-407F-B5AB-8D0FE6E4FCC0}" type="pres">
      <dgm:prSet presAssocID="{8D0F14EC-E670-419B-A141-92646D1C9E74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7948F102-734D-4852-A2C0-95E18A3308A4}" type="pres">
      <dgm:prSet presAssocID="{8D0F14EC-E670-419B-A141-92646D1C9E74}" presName="spaceRect" presStyleCnt="0"/>
      <dgm:spPr/>
    </dgm:pt>
    <dgm:pt modelId="{12AC4511-8D20-4727-A905-DF330921B510}" type="pres">
      <dgm:prSet presAssocID="{8D0F14EC-E670-419B-A141-92646D1C9E74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0BD7D4E-242C-4181-BBC3-A6B386083A61}" srcId="{0F113358-58FC-4D2A-B978-B637044823B4}" destId="{23F8C449-3032-4201-876D-EE1CEB7ED516}" srcOrd="0" destOrd="0" parTransId="{2A02C991-B7A2-4C74-8732-2522716C217D}" sibTransId="{1D2884A0-CA1D-4B79-B58A-77DB791354B2}"/>
    <dgm:cxn modelId="{76F21857-4B7D-4202-B2A1-6D8688B87867}" type="presOf" srcId="{8D0F14EC-E670-419B-A141-92646D1C9E74}" destId="{12AC4511-8D20-4727-A905-DF330921B510}" srcOrd="0" destOrd="0" presId="urn:microsoft.com/office/officeart/2018/2/layout/IconVerticalSolidList"/>
    <dgm:cxn modelId="{50C39D8B-1537-4D16-B36E-2AA8C1A23D29}" type="presOf" srcId="{BBA84E0E-9A3D-4ED7-BD85-49CBF14A3422}" destId="{5B3AA3F1-7F4A-4630-B5BC-AE6D7310BF1D}" srcOrd="0" destOrd="0" presId="urn:microsoft.com/office/officeart/2018/2/layout/IconVerticalSolidList"/>
    <dgm:cxn modelId="{1A640CB4-6471-4B14-8FFE-787F457A1483}" type="presOf" srcId="{23F8C449-3032-4201-876D-EE1CEB7ED516}" destId="{D12F2072-2F18-4F18-A2EF-51350EAFD320}" srcOrd="0" destOrd="0" presId="urn:microsoft.com/office/officeart/2018/2/layout/IconVerticalSolidList"/>
    <dgm:cxn modelId="{BDF6D0BA-7146-42F6-86AC-ED41875AE42D}" srcId="{0F113358-58FC-4D2A-B978-B637044823B4}" destId="{BBA84E0E-9A3D-4ED7-BD85-49CBF14A3422}" srcOrd="1" destOrd="0" parTransId="{16158138-BE08-4749-86D5-5E9B1962A723}" sibTransId="{26865242-AD90-4AB2-BEFC-9FC69D383F7E}"/>
    <dgm:cxn modelId="{75F211E9-9497-4D77-B0E9-2B2A5D8D8F82}" type="presOf" srcId="{0F113358-58FC-4D2A-B978-B637044823B4}" destId="{D8C8AE4D-1040-443E-887B-E0049B592957}" srcOrd="0" destOrd="0" presId="urn:microsoft.com/office/officeart/2018/2/layout/IconVerticalSolidList"/>
    <dgm:cxn modelId="{F0E2ADF9-99AE-4249-84BB-4F1E833C7586}" srcId="{0F113358-58FC-4D2A-B978-B637044823B4}" destId="{8D0F14EC-E670-419B-A141-92646D1C9E74}" srcOrd="2" destOrd="0" parTransId="{25A3C1CE-E1BE-404D-8A8A-896EFA7932DE}" sibTransId="{48E3978E-04CD-4DA8-89D0-B35DA259F854}"/>
    <dgm:cxn modelId="{674E90AF-6759-4376-967B-470B5A6D7968}" type="presParOf" srcId="{D8C8AE4D-1040-443E-887B-E0049B592957}" destId="{DCC3993D-07DB-41A6-B404-510F3FBC303F}" srcOrd="0" destOrd="0" presId="urn:microsoft.com/office/officeart/2018/2/layout/IconVerticalSolidList"/>
    <dgm:cxn modelId="{DE660714-E687-4B35-94AA-59BD3A6023D8}" type="presParOf" srcId="{DCC3993D-07DB-41A6-B404-510F3FBC303F}" destId="{38E21AB1-CAB2-43E6-AC1C-15A80679D02C}" srcOrd="0" destOrd="0" presId="urn:microsoft.com/office/officeart/2018/2/layout/IconVerticalSolidList"/>
    <dgm:cxn modelId="{C2BC0119-F7EA-42AD-97FA-7977FC72E776}" type="presParOf" srcId="{DCC3993D-07DB-41A6-B404-510F3FBC303F}" destId="{9DB68A09-13D2-4552-97C4-448E4B849C58}" srcOrd="1" destOrd="0" presId="urn:microsoft.com/office/officeart/2018/2/layout/IconVerticalSolidList"/>
    <dgm:cxn modelId="{823DB77C-D964-4D92-8B81-10301681BE50}" type="presParOf" srcId="{DCC3993D-07DB-41A6-B404-510F3FBC303F}" destId="{0C6E4456-A862-4DAD-8673-E3BFE27047D1}" srcOrd="2" destOrd="0" presId="urn:microsoft.com/office/officeart/2018/2/layout/IconVerticalSolidList"/>
    <dgm:cxn modelId="{F1D1EA80-0919-4EFF-9480-1EB27BD054AC}" type="presParOf" srcId="{DCC3993D-07DB-41A6-B404-510F3FBC303F}" destId="{D12F2072-2F18-4F18-A2EF-51350EAFD320}" srcOrd="3" destOrd="0" presId="urn:microsoft.com/office/officeart/2018/2/layout/IconVerticalSolidList"/>
    <dgm:cxn modelId="{CF1E564A-DAC0-4D87-ADE2-8D82F217CD6F}" type="presParOf" srcId="{D8C8AE4D-1040-443E-887B-E0049B592957}" destId="{F353A6D4-A588-46D7-BD0B-358C4ABFF5EA}" srcOrd="1" destOrd="0" presId="urn:microsoft.com/office/officeart/2018/2/layout/IconVerticalSolidList"/>
    <dgm:cxn modelId="{68DDA533-C26D-4FB4-9FDA-0E6CAC179AE1}" type="presParOf" srcId="{D8C8AE4D-1040-443E-887B-E0049B592957}" destId="{826890F2-A9AA-4D4F-B6E5-9A25D1CD0A19}" srcOrd="2" destOrd="0" presId="urn:microsoft.com/office/officeart/2018/2/layout/IconVerticalSolidList"/>
    <dgm:cxn modelId="{E753A508-5C45-48D1-B860-8437D46EC039}" type="presParOf" srcId="{826890F2-A9AA-4D4F-B6E5-9A25D1CD0A19}" destId="{BF1E9578-78B2-4B93-80F9-6C3D34E7417A}" srcOrd="0" destOrd="0" presId="urn:microsoft.com/office/officeart/2018/2/layout/IconVerticalSolidList"/>
    <dgm:cxn modelId="{C02EE6E0-8DB4-413A-89B4-0525CE52BCE8}" type="presParOf" srcId="{826890F2-A9AA-4D4F-B6E5-9A25D1CD0A19}" destId="{1EF98AB4-AE2F-47D8-9608-5C2AF01B6458}" srcOrd="1" destOrd="0" presId="urn:microsoft.com/office/officeart/2018/2/layout/IconVerticalSolidList"/>
    <dgm:cxn modelId="{FD1683B2-151C-463A-B42F-F841DF8068B9}" type="presParOf" srcId="{826890F2-A9AA-4D4F-B6E5-9A25D1CD0A19}" destId="{C56CB1EA-9434-4396-AFC6-A1508D4DD4CB}" srcOrd="2" destOrd="0" presId="urn:microsoft.com/office/officeart/2018/2/layout/IconVerticalSolidList"/>
    <dgm:cxn modelId="{1A751EB1-48D7-4F7B-949A-37D2B96B9D1C}" type="presParOf" srcId="{826890F2-A9AA-4D4F-B6E5-9A25D1CD0A19}" destId="{5B3AA3F1-7F4A-4630-B5BC-AE6D7310BF1D}" srcOrd="3" destOrd="0" presId="urn:microsoft.com/office/officeart/2018/2/layout/IconVerticalSolidList"/>
    <dgm:cxn modelId="{8DF9ECD5-B695-4853-AB86-52EB02F6AFEF}" type="presParOf" srcId="{D8C8AE4D-1040-443E-887B-E0049B592957}" destId="{9EC7FF4C-E3C2-4F3B-989D-6545C36BD7D4}" srcOrd="3" destOrd="0" presId="urn:microsoft.com/office/officeart/2018/2/layout/IconVerticalSolidList"/>
    <dgm:cxn modelId="{76E14CA3-8DD2-4456-97AC-5AF09CB50D1E}" type="presParOf" srcId="{D8C8AE4D-1040-443E-887B-E0049B592957}" destId="{2A291219-2A68-4485-B3D2-8BD195151D5E}" srcOrd="4" destOrd="0" presId="urn:microsoft.com/office/officeart/2018/2/layout/IconVerticalSolidList"/>
    <dgm:cxn modelId="{6AAD9F36-F3C5-46C8-BB91-60DC14B72D4B}" type="presParOf" srcId="{2A291219-2A68-4485-B3D2-8BD195151D5E}" destId="{9BAF3758-2410-4FE8-BF00-D2DAAB28C56A}" srcOrd="0" destOrd="0" presId="urn:microsoft.com/office/officeart/2018/2/layout/IconVerticalSolidList"/>
    <dgm:cxn modelId="{17C53F72-27E2-4C8F-B026-30D52E39D2F7}" type="presParOf" srcId="{2A291219-2A68-4485-B3D2-8BD195151D5E}" destId="{9ADBBE09-6FE5-407F-B5AB-8D0FE6E4FCC0}" srcOrd="1" destOrd="0" presId="urn:microsoft.com/office/officeart/2018/2/layout/IconVerticalSolidList"/>
    <dgm:cxn modelId="{B01D2E07-6659-4345-9AB5-1F4619980BC2}" type="presParOf" srcId="{2A291219-2A68-4485-B3D2-8BD195151D5E}" destId="{7948F102-734D-4852-A2C0-95E18A3308A4}" srcOrd="2" destOrd="0" presId="urn:microsoft.com/office/officeart/2018/2/layout/IconVerticalSolidList"/>
    <dgm:cxn modelId="{C61256E9-EE08-455E-AD9A-7770F00A270C}" type="presParOf" srcId="{2A291219-2A68-4485-B3D2-8BD195151D5E}" destId="{12AC4511-8D20-4727-A905-DF330921B51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A9F9D6A-E115-403E-B861-0B5F1224FEF4}">
      <dsp:nvSpPr>
        <dsp:cNvPr id="0" name=""/>
        <dsp:cNvSpPr/>
      </dsp:nvSpPr>
      <dsp:spPr>
        <a:xfrm>
          <a:off x="0" y="2170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1ACFD1-12BA-4604-B1EB-936EFEDF1913}">
      <dsp:nvSpPr>
        <dsp:cNvPr id="0" name=""/>
        <dsp:cNvSpPr/>
      </dsp:nvSpPr>
      <dsp:spPr>
        <a:xfrm>
          <a:off x="332837" y="249736"/>
          <a:ext cx="605159" cy="605159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8AEACA-305F-4C06-83F7-8752FE08F475}">
      <dsp:nvSpPr>
        <dsp:cNvPr id="0" name=""/>
        <dsp:cNvSpPr/>
      </dsp:nvSpPr>
      <dsp:spPr>
        <a:xfrm>
          <a:off x="1270834" y="2170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solidFill>
                <a:srgbClr val="000000"/>
              </a:solidFill>
              <a:latin typeface="Calibri Light"/>
              <a:cs typeface="Calibri Light"/>
            </a:rPr>
            <a:t>Barlow, (2000) defined anxiety as being a more prolonged state of tension, worry and apprehension when it comes to uncertain and possibly negative future events.</a:t>
          </a:r>
          <a:endParaRPr lang="en-US" sz="1500" kern="1200">
            <a:latin typeface="Goudy Old Style" panose="02020404030301010803"/>
          </a:endParaRPr>
        </a:p>
      </dsp:txBody>
      <dsp:txXfrm>
        <a:off x="1270834" y="2170"/>
        <a:ext cx="4635346" cy="1100289"/>
      </dsp:txXfrm>
    </dsp:sp>
    <dsp:sp modelId="{CD4D200E-E7E9-4C25-A3C2-C4DD58122BEE}">
      <dsp:nvSpPr>
        <dsp:cNvPr id="0" name=""/>
        <dsp:cNvSpPr/>
      </dsp:nvSpPr>
      <dsp:spPr>
        <a:xfrm>
          <a:off x="0" y="1377533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9EAC801-9BBA-48BF-9938-3032235F8C35}">
      <dsp:nvSpPr>
        <dsp:cNvPr id="0" name=""/>
        <dsp:cNvSpPr/>
      </dsp:nvSpPr>
      <dsp:spPr>
        <a:xfrm>
          <a:off x="332837" y="1625098"/>
          <a:ext cx="605159" cy="6051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DFD91D-4A86-4202-8FF2-717890B25F36}">
      <dsp:nvSpPr>
        <dsp:cNvPr id="0" name=""/>
        <dsp:cNvSpPr/>
      </dsp:nvSpPr>
      <dsp:spPr>
        <a:xfrm>
          <a:off x="1270834" y="1377533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Goudy Old Style" panose="02020404030301010803"/>
            </a:rPr>
            <a:t>GAD is relatively common, with an estimated lifetime </a:t>
          </a:r>
          <a:r>
            <a:rPr lang="en-US" sz="1500" kern="1200" err="1">
              <a:latin typeface="Goudy Old Style" panose="02020404030301010803"/>
            </a:rPr>
            <a:t>prevelance</a:t>
          </a:r>
          <a:r>
            <a:rPr lang="en-US" sz="1500" kern="1200">
              <a:latin typeface="Goudy Old Style" panose="02020404030301010803"/>
            </a:rPr>
            <a:t> of 4.3% (Kessler et al, 2012)</a:t>
          </a:r>
          <a:endParaRPr lang="en-US" sz="1500" kern="1200"/>
        </a:p>
      </dsp:txBody>
      <dsp:txXfrm>
        <a:off x="1270834" y="1377533"/>
        <a:ext cx="4635346" cy="1100289"/>
      </dsp:txXfrm>
    </dsp:sp>
    <dsp:sp modelId="{D7CC9325-625E-422E-B48D-27AC6FA04C55}">
      <dsp:nvSpPr>
        <dsp:cNvPr id="0" name=""/>
        <dsp:cNvSpPr/>
      </dsp:nvSpPr>
      <dsp:spPr>
        <a:xfrm>
          <a:off x="0" y="2752895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13037A0-2A31-4938-B56F-1F0080CB70E8}">
      <dsp:nvSpPr>
        <dsp:cNvPr id="0" name=""/>
        <dsp:cNvSpPr/>
      </dsp:nvSpPr>
      <dsp:spPr>
        <a:xfrm>
          <a:off x="332837" y="3000460"/>
          <a:ext cx="605159" cy="6051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B3DA6D-191D-4EB2-A938-77275BAA2F2B}">
      <dsp:nvSpPr>
        <dsp:cNvPr id="0" name=""/>
        <dsp:cNvSpPr/>
      </dsp:nvSpPr>
      <dsp:spPr>
        <a:xfrm>
          <a:off x="1270834" y="2752895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Goudy Old Style" panose="02020404030301010803"/>
            </a:rPr>
            <a:t>It is often underdiagnosed and undertreated</a:t>
          </a:r>
        </a:p>
      </dsp:txBody>
      <dsp:txXfrm>
        <a:off x="1270834" y="2752895"/>
        <a:ext cx="4635346" cy="1100289"/>
      </dsp:txXfrm>
    </dsp:sp>
    <dsp:sp modelId="{94381107-322E-4B36-BDC2-9B6EBCC618E9}">
      <dsp:nvSpPr>
        <dsp:cNvPr id="0" name=""/>
        <dsp:cNvSpPr/>
      </dsp:nvSpPr>
      <dsp:spPr>
        <a:xfrm>
          <a:off x="0" y="4128257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34F16C9-BDED-48F2-974F-FB4262876211}">
      <dsp:nvSpPr>
        <dsp:cNvPr id="0" name=""/>
        <dsp:cNvSpPr/>
      </dsp:nvSpPr>
      <dsp:spPr>
        <a:xfrm>
          <a:off x="332837" y="4375822"/>
          <a:ext cx="605159" cy="6051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084DD9B-6E4A-4C43-8FBE-50726EE6722C}">
      <dsp:nvSpPr>
        <dsp:cNvPr id="0" name=""/>
        <dsp:cNvSpPr/>
      </dsp:nvSpPr>
      <dsp:spPr>
        <a:xfrm>
          <a:off x="1270834" y="4128257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>
              <a:latin typeface="Goudy Old Style" panose="02020404030301010803"/>
            </a:rPr>
            <a:t>GAD is defined by its main criterion of excessive, chronic, uncontrollable worry</a:t>
          </a:r>
        </a:p>
      </dsp:txBody>
      <dsp:txXfrm>
        <a:off x="1270834" y="4128257"/>
        <a:ext cx="4635346" cy="11002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30DC2E-F728-4A85-8877-0E5668AEFC01}">
      <dsp:nvSpPr>
        <dsp:cNvPr id="0" name=""/>
        <dsp:cNvSpPr/>
      </dsp:nvSpPr>
      <dsp:spPr>
        <a:xfrm>
          <a:off x="0" y="1692"/>
          <a:ext cx="5906181" cy="7210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59AD13E-5EF1-4D8A-9501-1C447BD25BE4}">
      <dsp:nvSpPr>
        <dsp:cNvPr id="0" name=""/>
        <dsp:cNvSpPr/>
      </dsp:nvSpPr>
      <dsp:spPr>
        <a:xfrm>
          <a:off x="218105" y="163919"/>
          <a:ext cx="396556" cy="396556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8133EC-A385-4059-88F7-DA5ECF0BF229}">
      <dsp:nvSpPr>
        <dsp:cNvPr id="0" name=""/>
        <dsp:cNvSpPr/>
      </dsp:nvSpPr>
      <dsp:spPr>
        <a:xfrm>
          <a:off x="832768" y="1692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 Light"/>
              <a:ea typeface="Calibri Light"/>
              <a:cs typeface="Calibri Light"/>
            </a:rPr>
            <a:t>Restlessness</a:t>
          </a:r>
        </a:p>
      </dsp:txBody>
      <dsp:txXfrm>
        <a:off x="832768" y="1692"/>
        <a:ext cx="5073412" cy="721011"/>
      </dsp:txXfrm>
    </dsp:sp>
    <dsp:sp modelId="{15876A83-6325-4302-8890-F1A8D5C06B14}">
      <dsp:nvSpPr>
        <dsp:cNvPr id="0" name=""/>
        <dsp:cNvSpPr/>
      </dsp:nvSpPr>
      <dsp:spPr>
        <a:xfrm>
          <a:off x="0" y="902956"/>
          <a:ext cx="5906181" cy="72101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A49B8C9-E98A-4FDA-AEEC-AAD1751135D3}">
      <dsp:nvSpPr>
        <dsp:cNvPr id="0" name=""/>
        <dsp:cNvSpPr/>
      </dsp:nvSpPr>
      <dsp:spPr>
        <a:xfrm>
          <a:off x="218105" y="1065184"/>
          <a:ext cx="396556" cy="39655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48D3B-CB7E-4A6D-9135-A7D74BF8F6BA}">
      <dsp:nvSpPr>
        <dsp:cNvPr id="0" name=""/>
        <dsp:cNvSpPr/>
      </dsp:nvSpPr>
      <dsp:spPr>
        <a:xfrm>
          <a:off x="832768" y="902956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 Light"/>
              <a:ea typeface="Calibri Light"/>
              <a:cs typeface="Calibri Light"/>
            </a:rPr>
            <a:t>Feeling on edge</a:t>
          </a:r>
        </a:p>
      </dsp:txBody>
      <dsp:txXfrm>
        <a:off x="832768" y="902956"/>
        <a:ext cx="5073412" cy="721011"/>
      </dsp:txXfrm>
    </dsp:sp>
    <dsp:sp modelId="{B1D0E4DB-903F-4BF0-B0E2-305D90863612}">
      <dsp:nvSpPr>
        <dsp:cNvPr id="0" name=""/>
        <dsp:cNvSpPr/>
      </dsp:nvSpPr>
      <dsp:spPr>
        <a:xfrm>
          <a:off x="0" y="1804220"/>
          <a:ext cx="5906181" cy="72101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9856FB5-9DB6-4F1D-A9E9-C721CB9FC32E}">
      <dsp:nvSpPr>
        <dsp:cNvPr id="0" name=""/>
        <dsp:cNvSpPr/>
      </dsp:nvSpPr>
      <dsp:spPr>
        <a:xfrm>
          <a:off x="218105" y="1966448"/>
          <a:ext cx="396556" cy="396556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5011B5-D19F-495A-BD55-9621C9CCC479}">
      <dsp:nvSpPr>
        <dsp:cNvPr id="0" name=""/>
        <dsp:cNvSpPr/>
      </dsp:nvSpPr>
      <dsp:spPr>
        <a:xfrm>
          <a:off x="832768" y="1804220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 Light"/>
              <a:ea typeface="Calibri Light"/>
              <a:cs typeface="Calibri Light"/>
            </a:rPr>
            <a:t>Being easily fatigued</a:t>
          </a:r>
        </a:p>
      </dsp:txBody>
      <dsp:txXfrm>
        <a:off x="832768" y="1804220"/>
        <a:ext cx="5073412" cy="721011"/>
      </dsp:txXfrm>
    </dsp:sp>
    <dsp:sp modelId="{C29D0E19-8AB1-4E74-AF33-ECA05C0FD10F}">
      <dsp:nvSpPr>
        <dsp:cNvPr id="0" name=""/>
        <dsp:cNvSpPr/>
      </dsp:nvSpPr>
      <dsp:spPr>
        <a:xfrm>
          <a:off x="0" y="2705485"/>
          <a:ext cx="5906181" cy="72101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BD8F78-DBBB-4A59-8FB9-331DA9389A14}">
      <dsp:nvSpPr>
        <dsp:cNvPr id="0" name=""/>
        <dsp:cNvSpPr/>
      </dsp:nvSpPr>
      <dsp:spPr>
        <a:xfrm>
          <a:off x="218105" y="2867713"/>
          <a:ext cx="396556" cy="396556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BDB0223-4812-4464-836F-3ADF22A542F2}">
      <dsp:nvSpPr>
        <dsp:cNvPr id="0" name=""/>
        <dsp:cNvSpPr/>
      </dsp:nvSpPr>
      <dsp:spPr>
        <a:xfrm>
          <a:off x="832768" y="2705485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 Light"/>
              <a:ea typeface="Calibri Light"/>
              <a:cs typeface="Calibri Light"/>
            </a:rPr>
            <a:t>Diificulty in concentrating</a:t>
          </a:r>
        </a:p>
      </dsp:txBody>
      <dsp:txXfrm>
        <a:off x="832768" y="2705485"/>
        <a:ext cx="5073412" cy="721011"/>
      </dsp:txXfrm>
    </dsp:sp>
    <dsp:sp modelId="{6F8D4DCB-500D-43D4-8B71-0D731EF484D2}">
      <dsp:nvSpPr>
        <dsp:cNvPr id="0" name=""/>
        <dsp:cNvSpPr/>
      </dsp:nvSpPr>
      <dsp:spPr>
        <a:xfrm>
          <a:off x="0" y="3606749"/>
          <a:ext cx="5906181" cy="721011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5314370-C0CC-4851-8437-E479757ECD85}">
      <dsp:nvSpPr>
        <dsp:cNvPr id="0" name=""/>
        <dsp:cNvSpPr/>
      </dsp:nvSpPr>
      <dsp:spPr>
        <a:xfrm>
          <a:off x="218105" y="3768977"/>
          <a:ext cx="396556" cy="396556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2F105F-3BDC-49C8-B91A-C5B63227C127}">
      <dsp:nvSpPr>
        <dsp:cNvPr id="0" name=""/>
        <dsp:cNvSpPr/>
      </dsp:nvSpPr>
      <dsp:spPr>
        <a:xfrm>
          <a:off x="832768" y="3606749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 Light"/>
              <a:ea typeface="Calibri Light"/>
              <a:cs typeface="Calibri Light"/>
            </a:rPr>
            <a:t>Irritability</a:t>
          </a:r>
        </a:p>
      </dsp:txBody>
      <dsp:txXfrm>
        <a:off x="832768" y="3606749"/>
        <a:ext cx="5073412" cy="721011"/>
      </dsp:txXfrm>
    </dsp:sp>
    <dsp:sp modelId="{3E8696D9-C2D8-4374-A0E5-4F032DB8DFA8}">
      <dsp:nvSpPr>
        <dsp:cNvPr id="0" name=""/>
        <dsp:cNvSpPr/>
      </dsp:nvSpPr>
      <dsp:spPr>
        <a:xfrm>
          <a:off x="0" y="4508014"/>
          <a:ext cx="5906181" cy="72101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9D4F44-CD61-4CC3-8DF6-230B1F20C7B1}">
      <dsp:nvSpPr>
        <dsp:cNvPr id="0" name=""/>
        <dsp:cNvSpPr/>
      </dsp:nvSpPr>
      <dsp:spPr>
        <a:xfrm>
          <a:off x="218105" y="4670241"/>
          <a:ext cx="396556" cy="396556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4B1DA-4E6B-43B7-AAE6-7B2C45529246}">
      <dsp:nvSpPr>
        <dsp:cNvPr id="0" name=""/>
        <dsp:cNvSpPr/>
      </dsp:nvSpPr>
      <dsp:spPr>
        <a:xfrm>
          <a:off x="832768" y="4508014"/>
          <a:ext cx="5073412" cy="72101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307" tIns="76307" rIns="76307" bIns="7630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>
              <a:latin typeface="Calibri Light"/>
              <a:ea typeface="Calibri Light"/>
              <a:cs typeface="Calibri Light"/>
            </a:rPr>
            <a:t>Muscle tension</a:t>
          </a:r>
        </a:p>
      </dsp:txBody>
      <dsp:txXfrm>
        <a:off x="832768" y="4508014"/>
        <a:ext cx="5073412" cy="721011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8696D9-C2D8-4374-A0E5-4F032DB8DFA8}">
      <dsp:nvSpPr>
        <dsp:cNvPr id="0" name=""/>
        <dsp:cNvSpPr/>
      </dsp:nvSpPr>
      <dsp:spPr>
        <a:xfrm>
          <a:off x="0" y="2170"/>
          <a:ext cx="5906181" cy="110028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9D4F44-CD61-4CC3-8DF6-230B1F20C7B1}">
      <dsp:nvSpPr>
        <dsp:cNvPr id="0" name=""/>
        <dsp:cNvSpPr/>
      </dsp:nvSpPr>
      <dsp:spPr>
        <a:xfrm>
          <a:off x="332837" y="249736"/>
          <a:ext cx="605159" cy="605159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4B1DA-4E6B-43B7-AAE6-7B2C45529246}">
      <dsp:nvSpPr>
        <dsp:cNvPr id="0" name=""/>
        <dsp:cNvSpPr/>
      </dsp:nvSpPr>
      <dsp:spPr>
        <a:xfrm>
          <a:off x="1270834" y="2170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Calibri Light"/>
              <a:ea typeface="Calibri Light"/>
              <a:cs typeface="Calibri Light"/>
            </a:rPr>
            <a:t>Stress</a:t>
          </a:r>
        </a:p>
      </dsp:txBody>
      <dsp:txXfrm>
        <a:off x="1270834" y="2170"/>
        <a:ext cx="4635346" cy="1100289"/>
      </dsp:txXfrm>
    </dsp:sp>
    <dsp:sp modelId="{5DFDABC8-0444-475E-8ECD-C6AF130B190D}">
      <dsp:nvSpPr>
        <dsp:cNvPr id="0" name=""/>
        <dsp:cNvSpPr/>
      </dsp:nvSpPr>
      <dsp:spPr>
        <a:xfrm>
          <a:off x="0" y="1377533"/>
          <a:ext cx="5906181" cy="110028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D6815FD-B617-4BC3-A033-6CB502E1C268}">
      <dsp:nvSpPr>
        <dsp:cNvPr id="0" name=""/>
        <dsp:cNvSpPr/>
      </dsp:nvSpPr>
      <dsp:spPr>
        <a:xfrm>
          <a:off x="332837" y="1625098"/>
          <a:ext cx="605159" cy="605159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45D531-437B-4617-B355-D35D6D8CD9C0}">
      <dsp:nvSpPr>
        <dsp:cNvPr id="0" name=""/>
        <dsp:cNvSpPr/>
      </dsp:nvSpPr>
      <dsp:spPr>
        <a:xfrm>
          <a:off x="1270834" y="1377533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Calibri Light"/>
              <a:ea typeface="Calibri Light"/>
              <a:cs typeface="Calibri Light"/>
            </a:rPr>
            <a:t>Physical conditon</a:t>
          </a:r>
        </a:p>
      </dsp:txBody>
      <dsp:txXfrm>
        <a:off x="1270834" y="1377533"/>
        <a:ext cx="4635346" cy="1100289"/>
      </dsp:txXfrm>
    </dsp:sp>
    <dsp:sp modelId="{057F7821-7119-4399-9471-2D7982E81D15}">
      <dsp:nvSpPr>
        <dsp:cNvPr id="0" name=""/>
        <dsp:cNvSpPr/>
      </dsp:nvSpPr>
      <dsp:spPr>
        <a:xfrm>
          <a:off x="0" y="2752895"/>
          <a:ext cx="5906181" cy="1100289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BC18AE9-FC11-4A5C-B5AC-A1569F48B864}">
      <dsp:nvSpPr>
        <dsp:cNvPr id="0" name=""/>
        <dsp:cNvSpPr/>
      </dsp:nvSpPr>
      <dsp:spPr>
        <a:xfrm>
          <a:off x="332837" y="3000460"/>
          <a:ext cx="605159" cy="605159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1BA4A7-F63B-41F1-A5D2-B05631F520A6}">
      <dsp:nvSpPr>
        <dsp:cNvPr id="0" name=""/>
        <dsp:cNvSpPr/>
      </dsp:nvSpPr>
      <dsp:spPr>
        <a:xfrm>
          <a:off x="1270834" y="2752895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Calibri Light"/>
              <a:ea typeface="Calibri Light"/>
              <a:cs typeface="Calibri Light"/>
            </a:rPr>
            <a:t>Genetic factors</a:t>
          </a:r>
        </a:p>
      </dsp:txBody>
      <dsp:txXfrm>
        <a:off x="1270834" y="2752895"/>
        <a:ext cx="4635346" cy="1100289"/>
      </dsp:txXfrm>
    </dsp:sp>
    <dsp:sp modelId="{BE524B3D-593A-4927-807C-7911A6C9C14F}">
      <dsp:nvSpPr>
        <dsp:cNvPr id="0" name=""/>
        <dsp:cNvSpPr/>
      </dsp:nvSpPr>
      <dsp:spPr>
        <a:xfrm>
          <a:off x="0" y="4128257"/>
          <a:ext cx="5906181" cy="1100289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DCBCD9-0AA2-4488-88CA-61BD8D8E7CBB}">
      <dsp:nvSpPr>
        <dsp:cNvPr id="0" name=""/>
        <dsp:cNvSpPr/>
      </dsp:nvSpPr>
      <dsp:spPr>
        <a:xfrm>
          <a:off x="332837" y="4375822"/>
          <a:ext cx="605159" cy="605159"/>
        </a:xfrm>
        <a:prstGeom prst="rect">
          <a:avLst/>
        </a:prstGeom>
        <a:solidFill>
          <a:schemeClr val="bg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alpha val="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F18287-FA8C-4610-8082-721EC2516F6D}">
      <dsp:nvSpPr>
        <dsp:cNvPr id="0" name=""/>
        <dsp:cNvSpPr/>
      </dsp:nvSpPr>
      <dsp:spPr>
        <a:xfrm>
          <a:off x="1270834" y="4128257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9779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>
              <a:latin typeface="Calibri Light"/>
              <a:ea typeface="Calibri Light"/>
              <a:cs typeface="Calibri Light"/>
            </a:rPr>
            <a:t>Environmental factors</a:t>
          </a:r>
        </a:p>
      </dsp:txBody>
      <dsp:txXfrm>
        <a:off x="1270834" y="4128257"/>
        <a:ext cx="4635346" cy="1100289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B6B0F8-F089-4BBB-A7E9-0F6D5EE1407E}">
      <dsp:nvSpPr>
        <dsp:cNvPr id="0" name=""/>
        <dsp:cNvSpPr/>
      </dsp:nvSpPr>
      <dsp:spPr>
        <a:xfrm>
          <a:off x="209657" y="2566"/>
          <a:ext cx="2612792" cy="1567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According to the most recent edition of the DSM (DSM-5, 2013) GAD is defined by its main criterion of excessive, chronic and uncontrollable worry.</a:t>
          </a:r>
        </a:p>
      </dsp:txBody>
      <dsp:txXfrm>
        <a:off x="209657" y="2566"/>
        <a:ext cx="2612792" cy="1567675"/>
      </dsp:txXfrm>
    </dsp:sp>
    <dsp:sp modelId="{9FEE411C-E80B-487C-B166-95F9B4F416DF}">
      <dsp:nvSpPr>
        <dsp:cNvPr id="0" name=""/>
        <dsp:cNvSpPr/>
      </dsp:nvSpPr>
      <dsp:spPr>
        <a:xfrm>
          <a:off x="3083730" y="2566"/>
          <a:ext cx="2612792" cy="156767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Earlier versions of the DSM described GAD as a disorder of 'anxiety neurosis'</a:t>
          </a:r>
        </a:p>
      </dsp:txBody>
      <dsp:txXfrm>
        <a:off x="3083730" y="2566"/>
        <a:ext cx="2612792" cy="1567675"/>
      </dsp:txXfrm>
    </dsp:sp>
    <dsp:sp modelId="{FD866886-0A92-483D-9058-F540A667B37A}">
      <dsp:nvSpPr>
        <dsp:cNvPr id="0" name=""/>
        <dsp:cNvSpPr/>
      </dsp:nvSpPr>
      <dsp:spPr>
        <a:xfrm>
          <a:off x="209657" y="1831521"/>
          <a:ext cx="2612792" cy="156767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By the third edition (DSM-III), which was based on empirical studies, the disorder was made up of both general anxiety and panic symptoms</a:t>
          </a:r>
        </a:p>
      </dsp:txBody>
      <dsp:txXfrm>
        <a:off x="209657" y="1831521"/>
        <a:ext cx="2612792" cy="1567675"/>
      </dsp:txXfrm>
    </dsp:sp>
    <dsp:sp modelId="{D6D4BFE1-042A-41DD-9E80-72AFC6D0E4BD}">
      <dsp:nvSpPr>
        <dsp:cNvPr id="0" name=""/>
        <dsp:cNvSpPr/>
      </dsp:nvSpPr>
      <dsp:spPr>
        <a:xfrm>
          <a:off x="3083730" y="1831521"/>
          <a:ext cx="2612792" cy="156767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revised edition (DSM-III-R) classified GAD in its own distinct category with worry being it's main associated symptom.</a:t>
          </a:r>
        </a:p>
      </dsp:txBody>
      <dsp:txXfrm>
        <a:off x="3083730" y="1831521"/>
        <a:ext cx="2612792" cy="1567675"/>
      </dsp:txXfrm>
    </dsp:sp>
    <dsp:sp modelId="{98AE3169-46AE-4CCF-8B03-D4A6467B0F7D}">
      <dsp:nvSpPr>
        <dsp:cNvPr id="0" name=""/>
        <dsp:cNvSpPr/>
      </dsp:nvSpPr>
      <dsp:spPr>
        <a:xfrm>
          <a:off x="209657" y="3660476"/>
          <a:ext cx="2612792" cy="156767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Extensive research was conducted on each criterion for the fourth edition of the manual (DSM-IV)</a:t>
          </a:r>
        </a:p>
      </dsp:txBody>
      <dsp:txXfrm>
        <a:off x="209657" y="3660476"/>
        <a:ext cx="2612792" cy="1567675"/>
      </dsp:txXfrm>
    </dsp:sp>
    <dsp:sp modelId="{22606204-EF8E-40B1-A6E3-1CC5FE4C3326}">
      <dsp:nvSpPr>
        <dsp:cNvPr id="0" name=""/>
        <dsp:cNvSpPr/>
      </dsp:nvSpPr>
      <dsp:spPr>
        <a:xfrm>
          <a:off x="3083730" y="3660476"/>
          <a:ext cx="2612792" cy="156767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In the current edition (DSM-5) the requisite worry pattern is more clearly defined</a:t>
          </a:r>
        </a:p>
      </dsp:txBody>
      <dsp:txXfrm>
        <a:off x="3083730" y="3660476"/>
        <a:ext cx="2612792" cy="156767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E53895-0DA6-40C4-B484-CEF8C71BE9D6}">
      <dsp:nvSpPr>
        <dsp:cNvPr id="0" name=""/>
        <dsp:cNvSpPr/>
      </dsp:nvSpPr>
      <dsp:spPr>
        <a:xfrm>
          <a:off x="0" y="235609"/>
          <a:ext cx="5906181" cy="233798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Psychotherapy such as Cognitive Behavioural Therapy (CBT)</a:t>
          </a:r>
        </a:p>
      </dsp:txBody>
      <dsp:txXfrm>
        <a:off x="114131" y="349740"/>
        <a:ext cx="5677919" cy="2109727"/>
      </dsp:txXfrm>
    </dsp:sp>
    <dsp:sp modelId="{A0DE9292-9DEB-4B4C-ADAC-69EE386EB7E5}">
      <dsp:nvSpPr>
        <dsp:cNvPr id="0" name=""/>
        <dsp:cNvSpPr/>
      </dsp:nvSpPr>
      <dsp:spPr>
        <a:xfrm>
          <a:off x="0" y="2657119"/>
          <a:ext cx="5906181" cy="233798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110490" rIns="110490" bIns="110490" numCol="1" spcCol="1270" anchor="ctr" anchorCtr="0">
          <a:noAutofit/>
        </a:bodyPr>
        <a:lstStyle/>
        <a:p>
          <a:pPr marL="0" lvl="0" indent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Pharmacotherapy such as selective serotonin reuptake inhibitors (SSRI) and serotonin-nonepinephrine reuptake inhibitors (SNRI), (DeMartini et al, 2019)</a:t>
          </a:r>
        </a:p>
      </dsp:txBody>
      <dsp:txXfrm>
        <a:off x="114131" y="2771250"/>
        <a:ext cx="5677919" cy="210972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6287B3-29B8-42E0-87A0-4F72895BD36D}">
      <dsp:nvSpPr>
        <dsp:cNvPr id="0" name=""/>
        <dsp:cNvSpPr/>
      </dsp:nvSpPr>
      <dsp:spPr>
        <a:xfrm>
          <a:off x="0" y="849991"/>
          <a:ext cx="5906181" cy="15692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D4767F-49F8-401B-9E0B-F9C31F58DA89}">
      <dsp:nvSpPr>
        <dsp:cNvPr id="0" name=""/>
        <dsp:cNvSpPr/>
      </dsp:nvSpPr>
      <dsp:spPr>
        <a:xfrm>
          <a:off x="474687" y="1203065"/>
          <a:ext cx="863068" cy="8630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BCC075-083A-4E10-8617-44953E7F5862}">
      <dsp:nvSpPr>
        <dsp:cNvPr id="0" name=""/>
        <dsp:cNvSpPr/>
      </dsp:nvSpPr>
      <dsp:spPr>
        <a:xfrm>
          <a:off x="1812443" y="849991"/>
          <a:ext cx="4093737" cy="1569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75" tIns="166075" rIns="166075" bIns="16607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aim of this proposal is to assess the efficacy of the proposed treatment using the GAD-7 self-report questionnaire to assess the level of anxiety experienced by the patient</a:t>
          </a:r>
        </a:p>
      </dsp:txBody>
      <dsp:txXfrm>
        <a:off x="1812443" y="849991"/>
        <a:ext cx="4093737" cy="1569215"/>
      </dsp:txXfrm>
    </dsp:sp>
    <dsp:sp modelId="{5E437AB2-C573-4C4C-988B-EBD8CC1F41FB}">
      <dsp:nvSpPr>
        <dsp:cNvPr id="0" name=""/>
        <dsp:cNvSpPr/>
      </dsp:nvSpPr>
      <dsp:spPr>
        <a:xfrm>
          <a:off x="0" y="2811510"/>
          <a:ext cx="5906181" cy="156921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474B1FE-ECD9-4B46-B606-4E51956ABF90}">
      <dsp:nvSpPr>
        <dsp:cNvPr id="0" name=""/>
        <dsp:cNvSpPr/>
      </dsp:nvSpPr>
      <dsp:spPr>
        <a:xfrm>
          <a:off x="474687" y="3164584"/>
          <a:ext cx="863068" cy="8630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D5369A5-4535-4C08-A682-19A517959871}">
      <dsp:nvSpPr>
        <dsp:cNvPr id="0" name=""/>
        <dsp:cNvSpPr/>
      </dsp:nvSpPr>
      <dsp:spPr>
        <a:xfrm>
          <a:off x="1812443" y="2811510"/>
          <a:ext cx="4093737" cy="15692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075" tIns="166075" rIns="166075" bIns="166075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Treatment will consist of a combination of SSRIs and CBT.</a:t>
          </a:r>
        </a:p>
      </dsp:txBody>
      <dsp:txXfrm>
        <a:off x="1812443" y="2811510"/>
        <a:ext cx="4093737" cy="156921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F217562-614F-40CD-939F-DC9B10F2A41C}">
      <dsp:nvSpPr>
        <dsp:cNvPr id="0" name=""/>
        <dsp:cNvSpPr/>
      </dsp:nvSpPr>
      <dsp:spPr>
        <a:xfrm>
          <a:off x="0" y="255198"/>
          <a:ext cx="5906181" cy="11325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Before beginning any treatment, the patient will be asked to complete the GAD-7 questionnaire to ascertain their level of anxiety</a:t>
          </a:r>
        </a:p>
      </dsp:txBody>
      <dsp:txXfrm>
        <a:off x="55287" y="310485"/>
        <a:ext cx="5795607" cy="1021986"/>
      </dsp:txXfrm>
    </dsp:sp>
    <dsp:sp modelId="{9FB46C7D-23EC-4160-AC88-FCC36BD6630D}">
      <dsp:nvSpPr>
        <dsp:cNvPr id="0" name=""/>
        <dsp:cNvSpPr/>
      </dsp:nvSpPr>
      <dsp:spPr>
        <a:xfrm>
          <a:off x="0" y="1451118"/>
          <a:ext cx="5906181" cy="11325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Risks and benefits of medication and psychological interventions must be discussed prior to commencing any treatment</a:t>
          </a:r>
        </a:p>
      </dsp:txBody>
      <dsp:txXfrm>
        <a:off x="55287" y="1506405"/>
        <a:ext cx="5795607" cy="1021986"/>
      </dsp:txXfrm>
    </dsp:sp>
    <dsp:sp modelId="{13A37FEC-CB18-4371-995C-CCB0055FBBA4}">
      <dsp:nvSpPr>
        <dsp:cNvPr id="0" name=""/>
        <dsp:cNvSpPr/>
      </dsp:nvSpPr>
      <dsp:spPr>
        <a:xfrm>
          <a:off x="0" y="2647039"/>
          <a:ext cx="5906181" cy="11325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With SSRIs taking 3-4 weeks to take effect (NHS, 2021), it would be prudent to wait until this time before beginning treatment (Hoffman, 2009)</a:t>
          </a:r>
        </a:p>
      </dsp:txBody>
      <dsp:txXfrm>
        <a:off x="55287" y="2702326"/>
        <a:ext cx="5795607" cy="1021986"/>
      </dsp:txXfrm>
    </dsp:sp>
    <dsp:sp modelId="{6B3B5CBF-676E-4117-8222-32689E2DE1A0}">
      <dsp:nvSpPr>
        <dsp:cNvPr id="0" name=""/>
        <dsp:cNvSpPr/>
      </dsp:nvSpPr>
      <dsp:spPr>
        <a:xfrm>
          <a:off x="0" y="3842959"/>
          <a:ext cx="5906181" cy="11325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12 sessions of CBT are recommended as an intervention</a:t>
          </a:r>
        </a:p>
      </dsp:txBody>
      <dsp:txXfrm>
        <a:off x="55287" y="3898246"/>
        <a:ext cx="5795607" cy="1021986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A01E255-889A-4F31-AA23-84E16DAB46ED}">
      <dsp:nvSpPr>
        <dsp:cNvPr id="0" name=""/>
        <dsp:cNvSpPr/>
      </dsp:nvSpPr>
      <dsp:spPr>
        <a:xfrm rot="5400000">
          <a:off x="3341930" y="-1044583"/>
          <a:ext cx="1348544" cy="3779955"/>
        </a:xfrm>
        <a:prstGeom prst="round2SameRect">
          <a:avLst/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This intervention will begin with a four-week pharmacological intervention</a:t>
          </a:r>
        </a:p>
      </dsp:txBody>
      <dsp:txXfrm rot="-5400000">
        <a:off x="2126225" y="236952"/>
        <a:ext cx="3714125" cy="1216884"/>
      </dsp:txXfrm>
    </dsp:sp>
    <dsp:sp modelId="{D948A052-9963-47D2-A0A0-0D3523E383E5}">
      <dsp:nvSpPr>
        <dsp:cNvPr id="0" name=""/>
        <dsp:cNvSpPr/>
      </dsp:nvSpPr>
      <dsp:spPr>
        <a:xfrm>
          <a:off x="0" y="2554"/>
          <a:ext cx="2126225" cy="16856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Begin</a:t>
          </a:r>
        </a:p>
      </dsp:txBody>
      <dsp:txXfrm>
        <a:off x="82288" y="84842"/>
        <a:ext cx="1961649" cy="1521104"/>
      </dsp:txXfrm>
    </dsp:sp>
    <dsp:sp modelId="{1C9E377E-AAAB-4D23-BDD3-7206252EC7B1}">
      <dsp:nvSpPr>
        <dsp:cNvPr id="0" name=""/>
        <dsp:cNvSpPr/>
      </dsp:nvSpPr>
      <dsp:spPr>
        <a:xfrm rot="5400000">
          <a:off x="3341930" y="725381"/>
          <a:ext cx="1348544" cy="3779955"/>
        </a:xfrm>
        <a:prstGeom prst="round2SameRect">
          <a:avLst/>
        </a:prstGeom>
        <a:solidFill>
          <a:schemeClr val="accent2">
            <a:tint val="40000"/>
            <a:alpha val="90000"/>
            <a:hueOff val="953258"/>
            <a:satOff val="1531"/>
            <a:lumOff val="326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953258"/>
              <a:satOff val="1531"/>
              <a:lumOff val="32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After the initial four weeks CBT will commence for a further 12 weeks</a:t>
          </a:r>
        </a:p>
      </dsp:txBody>
      <dsp:txXfrm rot="-5400000">
        <a:off x="2126225" y="2006916"/>
        <a:ext cx="3714125" cy="1216884"/>
      </dsp:txXfrm>
    </dsp:sp>
    <dsp:sp modelId="{C0F3A9CA-0374-4BD1-A240-211131BBF094}">
      <dsp:nvSpPr>
        <dsp:cNvPr id="0" name=""/>
        <dsp:cNvSpPr/>
      </dsp:nvSpPr>
      <dsp:spPr>
        <a:xfrm>
          <a:off x="0" y="1772518"/>
          <a:ext cx="2126225" cy="1685680"/>
        </a:xfrm>
        <a:prstGeom prst="roundRect">
          <a:avLst/>
        </a:prstGeom>
        <a:solidFill>
          <a:schemeClr val="accent2">
            <a:hueOff val="759880"/>
            <a:satOff val="1348"/>
            <a:lumOff val="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Commence</a:t>
          </a:r>
        </a:p>
      </dsp:txBody>
      <dsp:txXfrm>
        <a:off x="82288" y="1854806"/>
        <a:ext cx="1961649" cy="1521104"/>
      </dsp:txXfrm>
    </dsp:sp>
    <dsp:sp modelId="{F1CCEE16-2F19-433E-BDA6-14565DA845A2}">
      <dsp:nvSpPr>
        <dsp:cNvPr id="0" name=""/>
        <dsp:cNvSpPr/>
      </dsp:nvSpPr>
      <dsp:spPr>
        <a:xfrm rot="5400000">
          <a:off x="3341930" y="2495345"/>
          <a:ext cx="1348544" cy="3779955"/>
        </a:xfrm>
        <a:prstGeom prst="round2SameRect">
          <a:avLst/>
        </a:prstGeom>
        <a:solidFill>
          <a:schemeClr val="accent2">
            <a:tint val="40000"/>
            <a:alpha val="90000"/>
            <a:hueOff val="1906516"/>
            <a:satOff val="3063"/>
            <a:lumOff val="652"/>
            <a:alphaOff val="0"/>
          </a:schemeClr>
        </a:solidFill>
        <a:ln w="12700" cap="flat" cmpd="sng" algn="ctr">
          <a:solidFill>
            <a:schemeClr val="accent2">
              <a:tint val="40000"/>
              <a:alpha val="90000"/>
              <a:hueOff val="1906516"/>
              <a:satOff val="3063"/>
              <a:lumOff val="6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3820" tIns="41910" rIns="83820" bIns="41910" numCol="1" spcCol="1270" anchor="ctr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kern="1200"/>
            <a:t>Pharmacological intervention will continue throughout the course and up to 12 months or more if required</a:t>
          </a:r>
        </a:p>
      </dsp:txBody>
      <dsp:txXfrm rot="-5400000">
        <a:off x="2126225" y="3776880"/>
        <a:ext cx="3714125" cy="1216884"/>
      </dsp:txXfrm>
    </dsp:sp>
    <dsp:sp modelId="{3CD642FB-F0DC-4DA0-8A5C-34FCD6D446AA}">
      <dsp:nvSpPr>
        <dsp:cNvPr id="0" name=""/>
        <dsp:cNvSpPr/>
      </dsp:nvSpPr>
      <dsp:spPr>
        <a:xfrm>
          <a:off x="0" y="3542483"/>
          <a:ext cx="2126225" cy="1685680"/>
        </a:xfrm>
        <a:prstGeom prst="roundRect">
          <a:avLst/>
        </a:prstGeom>
        <a:solidFill>
          <a:schemeClr val="accent2">
            <a:hueOff val="1519760"/>
            <a:satOff val="2697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0490" tIns="55245" rIns="110490" bIns="55245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900" kern="1200"/>
            <a:t>Continue</a:t>
          </a:r>
        </a:p>
      </dsp:txBody>
      <dsp:txXfrm>
        <a:off x="82288" y="3624771"/>
        <a:ext cx="1961649" cy="152110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258B05-B38F-4E4D-9729-1E967E7D8B18}">
      <dsp:nvSpPr>
        <dsp:cNvPr id="0" name=""/>
        <dsp:cNvSpPr/>
      </dsp:nvSpPr>
      <dsp:spPr>
        <a:xfrm>
          <a:off x="811942" y="326704"/>
          <a:ext cx="4393803" cy="4393803"/>
        </a:xfrm>
        <a:prstGeom prst="pie">
          <a:avLst>
            <a:gd name="adj1" fmla="val 1620000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This intervention is aimed at adults over 18 years old</a:t>
          </a:r>
        </a:p>
      </dsp:txBody>
      <dsp:txXfrm>
        <a:off x="3144319" y="1237372"/>
        <a:ext cx="1621522" cy="1203065"/>
      </dsp:txXfrm>
    </dsp:sp>
    <dsp:sp modelId="{55E8C5A4-9ED0-470B-9F76-B1AEEE90DD2E}">
      <dsp:nvSpPr>
        <dsp:cNvPr id="0" name=""/>
        <dsp:cNvSpPr/>
      </dsp:nvSpPr>
      <dsp:spPr>
        <a:xfrm>
          <a:off x="811942" y="474210"/>
          <a:ext cx="4393803" cy="4393803"/>
        </a:xfrm>
        <a:prstGeom prst="pie">
          <a:avLst>
            <a:gd name="adj1" fmla="val 0"/>
            <a:gd name="adj2" fmla="val 54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Patients must be diagnosed with severe GAD</a:t>
          </a:r>
        </a:p>
      </dsp:txBody>
      <dsp:txXfrm>
        <a:off x="3144319" y="2754280"/>
        <a:ext cx="1621522" cy="1203065"/>
      </dsp:txXfrm>
    </dsp:sp>
    <dsp:sp modelId="{6B003F9F-929F-4923-942A-9F86F0538387}">
      <dsp:nvSpPr>
        <dsp:cNvPr id="0" name=""/>
        <dsp:cNvSpPr/>
      </dsp:nvSpPr>
      <dsp:spPr>
        <a:xfrm>
          <a:off x="664435" y="474210"/>
          <a:ext cx="4393803" cy="4393803"/>
        </a:xfrm>
        <a:prstGeom prst="pie">
          <a:avLst>
            <a:gd name="adj1" fmla="val 5400000"/>
            <a:gd name="adj2" fmla="val 108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Patients must score between 15-21 on the GAD-7 questionnaire</a:t>
          </a:r>
        </a:p>
      </dsp:txBody>
      <dsp:txXfrm>
        <a:off x="1104339" y="2754280"/>
        <a:ext cx="1621522" cy="1203065"/>
      </dsp:txXfrm>
    </dsp:sp>
    <dsp:sp modelId="{8F2770E2-CEAD-458B-8CAA-98161710B9D5}">
      <dsp:nvSpPr>
        <dsp:cNvPr id="0" name=""/>
        <dsp:cNvSpPr/>
      </dsp:nvSpPr>
      <dsp:spPr>
        <a:xfrm>
          <a:off x="664435" y="326704"/>
          <a:ext cx="4393803" cy="4393803"/>
        </a:xfrm>
        <a:prstGeom prst="pie">
          <a:avLst>
            <a:gd name="adj1" fmla="val 10800000"/>
            <a:gd name="adj2" fmla="val 1620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They must be on the waiting list for treatment of GAD</a:t>
          </a:r>
        </a:p>
      </dsp:txBody>
      <dsp:txXfrm>
        <a:off x="1104339" y="1237372"/>
        <a:ext cx="1621522" cy="1203065"/>
      </dsp:txXfrm>
    </dsp:sp>
    <dsp:sp modelId="{FAFB23A3-98B2-496B-978E-58165446AF72}">
      <dsp:nvSpPr>
        <dsp:cNvPr id="0" name=""/>
        <dsp:cNvSpPr/>
      </dsp:nvSpPr>
      <dsp:spPr>
        <a:xfrm>
          <a:off x="539944" y="54706"/>
          <a:ext cx="4937797" cy="4937797"/>
        </a:xfrm>
        <a:prstGeom prst="circularArrow">
          <a:avLst>
            <a:gd name="adj1" fmla="val 5085"/>
            <a:gd name="adj2" fmla="val 327528"/>
            <a:gd name="adj3" fmla="val 21272472"/>
            <a:gd name="adj4" fmla="val 16200000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B91054-9928-4CEB-9384-D4AAC3EC652D}">
      <dsp:nvSpPr>
        <dsp:cNvPr id="0" name=""/>
        <dsp:cNvSpPr/>
      </dsp:nvSpPr>
      <dsp:spPr>
        <a:xfrm>
          <a:off x="539944" y="202213"/>
          <a:ext cx="4937797" cy="4937797"/>
        </a:xfrm>
        <a:prstGeom prst="circularArrow">
          <a:avLst>
            <a:gd name="adj1" fmla="val 5085"/>
            <a:gd name="adj2" fmla="val 327528"/>
            <a:gd name="adj3" fmla="val 5072472"/>
            <a:gd name="adj4" fmla="val 0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96D892-92FE-46A7-8DBF-1F18992F4185}">
      <dsp:nvSpPr>
        <dsp:cNvPr id="0" name=""/>
        <dsp:cNvSpPr/>
      </dsp:nvSpPr>
      <dsp:spPr>
        <a:xfrm>
          <a:off x="392438" y="202213"/>
          <a:ext cx="4937797" cy="4937797"/>
        </a:xfrm>
        <a:prstGeom prst="circularArrow">
          <a:avLst>
            <a:gd name="adj1" fmla="val 5085"/>
            <a:gd name="adj2" fmla="val 327528"/>
            <a:gd name="adj3" fmla="val 10472472"/>
            <a:gd name="adj4" fmla="val 5400000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4BEFC6-1A92-44C8-BD5D-B80A55CF4A5B}">
      <dsp:nvSpPr>
        <dsp:cNvPr id="0" name=""/>
        <dsp:cNvSpPr/>
      </dsp:nvSpPr>
      <dsp:spPr>
        <a:xfrm>
          <a:off x="392438" y="54706"/>
          <a:ext cx="4937797" cy="4937797"/>
        </a:xfrm>
        <a:prstGeom prst="circularArrow">
          <a:avLst>
            <a:gd name="adj1" fmla="val 5085"/>
            <a:gd name="adj2" fmla="val 327528"/>
            <a:gd name="adj3" fmla="val 15872472"/>
            <a:gd name="adj4" fmla="val 10800000"/>
            <a:gd name="adj5" fmla="val 5932"/>
          </a:avLst>
        </a:prstGeom>
        <a:solidFill>
          <a:schemeClr val="accent5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51CCE8-984A-43F5-AD9C-A99F3062D87D}">
      <dsp:nvSpPr>
        <dsp:cNvPr id="0" name=""/>
        <dsp:cNvSpPr/>
      </dsp:nvSpPr>
      <dsp:spPr>
        <a:xfrm>
          <a:off x="0" y="2170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CEF0E6D-B274-4925-AA46-729A455EABB9}">
      <dsp:nvSpPr>
        <dsp:cNvPr id="0" name=""/>
        <dsp:cNvSpPr/>
      </dsp:nvSpPr>
      <dsp:spPr>
        <a:xfrm>
          <a:off x="332837" y="249736"/>
          <a:ext cx="605159" cy="60515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8456486-BFD3-4ED5-9562-D1E964A6F6EC}">
      <dsp:nvSpPr>
        <dsp:cNvPr id="0" name=""/>
        <dsp:cNvSpPr/>
      </dsp:nvSpPr>
      <dsp:spPr>
        <a:xfrm>
          <a:off x="1270834" y="2170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scale used  will be the GAD-7 self-reporting scale</a:t>
          </a:r>
        </a:p>
      </dsp:txBody>
      <dsp:txXfrm>
        <a:off x="1270834" y="2170"/>
        <a:ext cx="4635346" cy="1100289"/>
      </dsp:txXfrm>
    </dsp:sp>
    <dsp:sp modelId="{80395479-C4B4-4EAB-B6DA-22902254977E}">
      <dsp:nvSpPr>
        <dsp:cNvPr id="0" name=""/>
        <dsp:cNvSpPr/>
      </dsp:nvSpPr>
      <dsp:spPr>
        <a:xfrm>
          <a:off x="0" y="1377533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DF047D8-B811-4601-B6BB-B89F0DD64466}">
      <dsp:nvSpPr>
        <dsp:cNvPr id="0" name=""/>
        <dsp:cNvSpPr/>
      </dsp:nvSpPr>
      <dsp:spPr>
        <a:xfrm>
          <a:off x="332837" y="1625098"/>
          <a:ext cx="605159" cy="60515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1D862F-63ED-492A-B26C-4320A6A8BCC6}">
      <dsp:nvSpPr>
        <dsp:cNvPr id="0" name=""/>
        <dsp:cNvSpPr/>
      </dsp:nvSpPr>
      <dsp:spPr>
        <a:xfrm>
          <a:off x="1270834" y="1377533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Prior to beginning the intervention patients will be asked to complete the GAD-7 self-report questionnaire</a:t>
          </a:r>
        </a:p>
      </dsp:txBody>
      <dsp:txXfrm>
        <a:off x="1270834" y="1377533"/>
        <a:ext cx="4635346" cy="1100289"/>
      </dsp:txXfrm>
    </dsp:sp>
    <dsp:sp modelId="{AE110FCB-DFE8-4D15-B109-96FC6BA74A07}">
      <dsp:nvSpPr>
        <dsp:cNvPr id="0" name=""/>
        <dsp:cNvSpPr/>
      </dsp:nvSpPr>
      <dsp:spPr>
        <a:xfrm>
          <a:off x="0" y="2752895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79DFC9E-80C0-4050-BA55-CC6724254AD4}">
      <dsp:nvSpPr>
        <dsp:cNvPr id="0" name=""/>
        <dsp:cNvSpPr/>
      </dsp:nvSpPr>
      <dsp:spPr>
        <a:xfrm>
          <a:off x="332837" y="3000460"/>
          <a:ext cx="605159" cy="60515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0D558C-15F5-4908-94A5-8D78664F5CEF}">
      <dsp:nvSpPr>
        <dsp:cNvPr id="0" name=""/>
        <dsp:cNvSpPr/>
      </dsp:nvSpPr>
      <dsp:spPr>
        <a:xfrm>
          <a:off x="1270834" y="2752895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Patients scoring below 15 will be excluded from this treatment as it is not deemed severe enough and other interventions should be offered instead</a:t>
          </a:r>
        </a:p>
      </dsp:txBody>
      <dsp:txXfrm>
        <a:off x="1270834" y="2752895"/>
        <a:ext cx="4635346" cy="1100289"/>
      </dsp:txXfrm>
    </dsp:sp>
    <dsp:sp modelId="{E98A4EAB-0E22-4480-BC01-6941D610C5FB}">
      <dsp:nvSpPr>
        <dsp:cNvPr id="0" name=""/>
        <dsp:cNvSpPr/>
      </dsp:nvSpPr>
      <dsp:spPr>
        <a:xfrm>
          <a:off x="0" y="4128257"/>
          <a:ext cx="5906181" cy="1100289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EBBAD12-7A5D-4F0A-97E5-6F41397D4641}">
      <dsp:nvSpPr>
        <dsp:cNvPr id="0" name=""/>
        <dsp:cNvSpPr/>
      </dsp:nvSpPr>
      <dsp:spPr>
        <a:xfrm>
          <a:off x="332837" y="4375822"/>
          <a:ext cx="605159" cy="60515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5BCF66-40F1-4AD9-A89A-E288FCF9A5E6}">
      <dsp:nvSpPr>
        <dsp:cNvPr id="0" name=""/>
        <dsp:cNvSpPr/>
      </dsp:nvSpPr>
      <dsp:spPr>
        <a:xfrm>
          <a:off x="1270834" y="4128257"/>
          <a:ext cx="4635346" cy="110028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6447" tIns="116447" rIns="116447" bIns="116447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The patients will be asked to complete the questionnaire periodically throughout the intervention to measure any changes of symptoms aswell as at the end of the intervention</a:t>
          </a:r>
        </a:p>
      </dsp:txBody>
      <dsp:txXfrm>
        <a:off x="1270834" y="4128257"/>
        <a:ext cx="4635346" cy="1100289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688B2B-E9FC-44C6-B318-8FD66801A4F4}">
      <dsp:nvSpPr>
        <dsp:cNvPr id="0" name=""/>
        <dsp:cNvSpPr/>
      </dsp:nvSpPr>
      <dsp:spPr>
        <a:xfrm>
          <a:off x="921254" y="2998"/>
          <a:ext cx="1935081" cy="11610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The intervention will be explained thoroughly to the patients to gain informed consent</a:t>
          </a:r>
        </a:p>
      </dsp:txBody>
      <dsp:txXfrm>
        <a:off x="921254" y="2998"/>
        <a:ext cx="1935081" cy="1161049"/>
      </dsp:txXfrm>
    </dsp:sp>
    <dsp:sp modelId="{237000DD-3273-4D18-A4A2-3591E6B8BA0C}">
      <dsp:nvSpPr>
        <dsp:cNvPr id="0" name=""/>
        <dsp:cNvSpPr/>
      </dsp:nvSpPr>
      <dsp:spPr>
        <a:xfrm>
          <a:off x="3049844" y="2998"/>
          <a:ext cx="1935081" cy="11610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After gaining consent the patients will be asked to fill in the GAD-7 questionnaire to assess their levels of anxiety prior to treatment</a:t>
          </a:r>
        </a:p>
      </dsp:txBody>
      <dsp:txXfrm>
        <a:off x="3049844" y="2998"/>
        <a:ext cx="1935081" cy="1161049"/>
      </dsp:txXfrm>
    </dsp:sp>
    <dsp:sp modelId="{5CCDA325-4011-4579-AB38-89E5E766D9E9}">
      <dsp:nvSpPr>
        <dsp:cNvPr id="0" name=""/>
        <dsp:cNvSpPr/>
      </dsp:nvSpPr>
      <dsp:spPr>
        <a:xfrm>
          <a:off x="921254" y="1357555"/>
          <a:ext cx="1935081" cy="11610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Patients scoring below 15 will be excluded from the intervention and re-referred for more suitable intervention</a:t>
          </a:r>
        </a:p>
      </dsp:txBody>
      <dsp:txXfrm>
        <a:off x="921254" y="1357555"/>
        <a:ext cx="1935081" cy="1161049"/>
      </dsp:txXfrm>
    </dsp:sp>
    <dsp:sp modelId="{577EA733-7CF2-4F50-AFDA-9B66B1AAB134}">
      <dsp:nvSpPr>
        <dsp:cNvPr id="0" name=""/>
        <dsp:cNvSpPr/>
      </dsp:nvSpPr>
      <dsp:spPr>
        <a:xfrm>
          <a:off x="3049844" y="1357555"/>
          <a:ext cx="1935081" cy="11610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In accordance with NHS guidelines sessions will last up to 12 weeks</a:t>
          </a:r>
        </a:p>
      </dsp:txBody>
      <dsp:txXfrm>
        <a:off x="3049844" y="1357555"/>
        <a:ext cx="1935081" cy="1161049"/>
      </dsp:txXfrm>
    </dsp:sp>
    <dsp:sp modelId="{9090C6FC-E268-42D4-9A39-CB763F3EFB38}">
      <dsp:nvSpPr>
        <dsp:cNvPr id="0" name=""/>
        <dsp:cNvSpPr/>
      </dsp:nvSpPr>
      <dsp:spPr>
        <a:xfrm>
          <a:off x="921254" y="2712113"/>
          <a:ext cx="1935081" cy="11610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'Homework' may be set by the clinician so that they can implement any techinques learned away from the sessions</a:t>
          </a:r>
        </a:p>
      </dsp:txBody>
      <dsp:txXfrm>
        <a:off x="921254" y="2712113"/>
        <a:ext cx="1935081" cy="1161049"/>
      </dsp:txXfrm>
    </dsp:sp>
    <dsp:sp modelId="{413814F0-A018-408C-B218-246B1F9AC348}">
      <dsp:nvSpPr>
        <dsp:cNvPr id="0" name=""/>
        <dsp:cNvSpPr/>
      </dsp:nvSpPr>
      <dsp:spPr>
        <a:xfrm>
          <a:off x="3049844" y="2712113"/>
          <a:ext cx="1935081" cy="11610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Treatment should be reviewed after 4-6 weeks of treatment</a:t>
          </a:r>
        </a:p>
      </dsp:txBody>
      <dsp:txXfrm>
        <a:off x="3049844" y="2712113"/>
        <a:ext cx="1935081" cy="1161049"/>
      </dsp:txXfrm>
    </dsp:sp>
    <dsp:sp modelId="{638BF3C7-B482-44A9-AAFE-C7B26B91C27F}">
      <dsp:nvSpPr>
        <dsp:cNvPr id="0" name=""/>
        <dsp:cNvSpPr/>
      </dsp:nvSpPr>
      <dsp:spPr>
        <a:xfrm>
          <a:off x="1985549" y="4066670"/>
          <a:ext cx="1935081" cy="1161049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9530" tIns="49530" rIns="49530" bIns="49530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During the final session the patient will be asked to repeat the GAD-7 questionnaire</a:t>
          </a:r>
        </a:p>
      </dsp:txBody>
      <dsp:txXfrm>
        <a:off x="1985549" y="4066670"/>
        <a:ext cx="1935081" cy="116104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0BDC82-68BE-45CB-995D-409252F3768F}">
      <dsp:nvSpPr>
        <dsp:cNvPr id="0" name=""/>
        <dsp:cNvSpPr/>
      </dsp:nvSpPr>
      <dsp:spPr>
        <a:xfrm>
          <a:off x="0" y="53250"/>
          <a:ext cx="5906181" cy="81563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Both the patient and clinician will agree to maintain confidentiality</a:t>
          </a:r>
          <a:endParaRPr lang="en-US" sz="1600" kern="1200"/>
        </a:p>
      </dsp:txBody>
      <dsp:txXfrm>
        <a:off x="39816" y="93066"/>
        <a:ext cx="5826549" cy="736004"/>
      </dsp:txXfrm>
    </dsp:sp>
    <dsp:sp modelId="{E29BCB85-3F63-4024-B1B1-F46E61FE8D29}">
      <dsp:nvSpPr>
        <dsp:cNvPr id="0" name=""/>
        <dsp:cNvSpPr/>
      </dsp:nvSpPr>
      <dsp:spPr>
        <a:xfrm>
          <a:off x="0" y="914966"/>
          <a:ext cx="5906181" cy="815636"/>
        </a:xfrm>
        <a:prstGeom prst="roundRect">
          <a:avLst/>
        </a:prstGeom>
        <a:solidFill>
          <a:schemeClr val="accent2">
            <a:hueOff val="303952"/>
            <a:satOff val="539"/>
            <a:lumOff val="58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patient has the right to withdraw but will be have the impact of this explained to them</a:t>
          </a:r>
          <a:endParaRPr lang="en-US" sz="1600" kern="1200"/>
        </a:p>
      </dsp:txBody>
      <dsp:txXfrm>
        <a:off x="39816" y="954782"/>
        <a:ext cx="5826549" cy="736004"/>
      </dsp:txXfrm>
    </dsp:sp>
    <dsp:sp modelId="{746B0635-8663-4D47-B730-64E84B44A72D}">
      <dsp:nvSpPr>
        <dsp:cNvPr id="0" name=""/>
        <dsp:cNvSpPr/>
      </dsp:nvSpPr>
      <dsp:spPr>
        <a:xfrm>
          <a:off x="0" y="1776682"/>
          <a:ext cx="5906181" cy="815636"/>
        </a:xfrm>
        <a:prstGeom prst="roundRect">
          <a:avLst/>
        </a:prstGeom>
        <a:solidFill>
          <a:schemeClr val="accent2">
            <a:hueOff val="607904"/>
            <a:satOff val="1079"/>
            <a:lumOff val="117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Sessions will be at a mutualy agreed time and place</a:t>
          </a:r>
          <a:endParaRPr lang="en-US" sz="1600" kern="1200"/>
        </a:p>
      </dsp:txBody>
      <dsp:txXfrm>
        <a:off x="39816" y="1816498"/>
        <a:ext cx="5826549" cy="736004"/>
      </dsp:txXfrm>
    </dsp:sp>
    <dsp:sp modelId="{3DAAF52C-C01C-48C7-BAB7-C720D5C35BA4}">
      <dsp:nvSpPr>
        <dsp:cNvPr id="0" name=""/>
        <dsp:cNvSpPr/>
      </dsp:nvSpPr>
      <dsp:spPr>
        <a:xfrm>
          <a:off x="0" y="2638399"/>
          <a:ext cx="5906181" cy="815636"/>
        </a:xfrm>
        <a:prstGeom prst="roundRect">
          <a:avLst/>
        </a:prstGeom>
        <a:solidFill>
          <a:schemeClr val="accent2">
            <a:hueOff val="911856"/>
            <a:satOff val="1618"/>
            <a:lumOff val="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A supervisor will be aware of the time and venue of each session</a:t>
          </a:r>
          <a:endParaRPr lang="en-US" sz="1600" kern="1200"/>
        </a:p>
      </dsp:txBody>
      <dsp:txXfrm>
        <a:off x="39816" y="2678215"/>
        <a:ext cx="5826549" cy="736004"/>
      </dsp:txXfrm>
    </dsp:sp>
    <dsp:sp modelId="{C29E4EE1-FDFC-4AF1-9B63-41D3F1044A02}">
      <dsp:nvSpPr>
        <dsp:cNvPr id="0" name=""/>
        <dsp:cNvSpPr/>
      </dsp:nvSpPr>
      <dsp:spPr>
        <a:xfrm>
          <a:off x="0" y="3500115"/>
          <a:ext cx="5906181" cy="815636"/>
        </a:xfrm>
        <a:prstGeom prst="roundRect">
          <a:avLst/>
        </a:prstGeom>
        <a:solidFill>
          <a:schemeClr val="accent2">
            <a:hueOff val="1215808"/>
            <a:satOff val="2158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Goudy Old Style" panose="02020404030301010803"/>
            </a:rPr>
            <a:t>Covid-19 restrictions will be adheared to  if deemed appropriate</a:t>
          </a:r>
        </a:p>
      </dsp:txBody>
      <dsp:txXfrm>
        <a:off x="39816" y="3539931"/>
        <a:ext cx="5826549" cy="736004"/>
      </dsp:txXfrm>
    </dsp:sp>
    <dsp:sp modelId="{30B66CDF-92BE-4671-BAD8-667D76F92306}">
      <dsp:nvSpPr>
        <dsp:cNvPr id="0" name=""/>
        <dsp:cNvSpPr/>
      </dsp:nvSpPr>
      <dsp:spPr>
        <a:xfrm>
          <a:off x="0" y="4361831"/>
          <a:ext cx="5906181" cy="815636"/>
        </a:xfrm>
        <a:prstGeom prst="roundRect">
          <a:avLst/>
        </a:prstGeom>
        <a:solidFill>
          <a:schemeClr val="accent2">
            <a:hueOff val="1519760"/>
            <a:satOff val="2697"/>
            <a:lumOff val="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latin typeface="Goudy Old Style" panose="02020404030301010803"/>
            </a:rPr>
            <a:t>Patients will be debriefed and provided with contact information for their clinican and supervisor in the event of any follow up questions or complaints</a:t>
          </a:r>
          <a:endParaRPr lang="en-GB" sz="1600" kern="1200"/>
        </a:p>
      </dsp:txBody>
      <dsp:txXfrm>
        <a:off x="39816" y="4401647"/>
        <a:ext cx="5826549" cy="73600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E21AB1-CAB2-43E6-AC1C-15A80679D02C}">
      <dsp:nvSpPr>
        <dsp:cNvPr id="0" name=""/>
        <dsp:cNvSpPr/>
      </dsp:nvSpPr>
      <dsp:spPr>
        <a:xfrm>
          <a:off x="0" y="638"/>
          <a:ext cx="5906181" cy="1494125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B68A09-13D2-4552-97C4-448E4B849C58}">
      <dsp:nvSpPr>
        <dsp:cNvPr id="0" name=""/>
        <dsp:cNvSpPr/>
      </dsp:nvSpPr>
      <dsp:spPr>
        <a:xfrm>
          <a:off x="451973" y="336816"/>
          <a:ext cx="821769" cy="82176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F2072-2F18-4F18-A2EF-51350EAFD320}">
      <dsp:nvSpPr>
        <dsp:cNvPr id="0" name=""/>
        <dsp:cNvSpPr/>
      </dsp:nvSpPr>
      <dsp:spPr>
        <a:xfrm>
          <a:off x="1725715" y="638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Following 12 weeks of combined CBT and </a:t>
          </a:r>
          <a:r>
            <a:rPr lang="en-GB" sz="1700" kern="1200" err="1"/>
            <a:t>pharmacalogical</a:t>
          </a:r>
          <a:r>
            <a:rPr lang="en-GB" sz="1700" kern="1200"/>
            <a:t> </a:t>
          </a:r>
          <a:r>
            <a:rPr lang="en-GB" sz="1700" kern="1200" err="1"/>
            <a:t>intevention</a:t>
          </a:r>
          <a:r>
            <a:rPr lang="en-GB" sz="1700" kern="1200"/>
            <a:t>, it is expected that the patient will be able to manage their anxiety themselves with the skills they have learned during these sessions</a:t>
          </a:r>
          <a:endParaRPr lang="en-US" sz="1700" kern="1200"/>
        </a:p>
      </dsp:txBody>
      <dsp:txXfrm>
        <a:off x="1725715" y="638"/>
        <a:ext cx="4180465" cy="1494125"/>
      </dsp:txXfrm>
    </dsp:sp>
    <dsp:sp modelId="{BF1E9578-78B2-4B93-80F9-6C3D34E7417A}">
      <dsp:nvSpPr>
        <dsp:cNvPr id="0" name=""/>
        <dsp:cNvSpPr/>
      </dsp:nvSpPr>
      <dsp:spPr>
        <a:xfrm>
          <a:off x="0" y="1868296"/>
          <a:ext cx="5906181" cy="1494125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F98AB4-AE2F-47D8-9608-5C2AF01B6458}">
      <dsp:nvSpPr>
        <dsp:cNvPr id="0" name=""/>
        <dsp:cNvSpPr/>
      </dsp:nvSpPr>
      <dsp:spPr>
        <a:xfrm>
          <a:off x="451973" y="2204474"/>
          <a:ext cx="821769" cy="82176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3AA3F1-7F4A-4630-B5BC-AE6D7310BF1D}">
      <dsp:nvSpPr>
        <dsp:cNvPr id="0" name=""/>
        <dsp:cNvSpPr/>
      </dsp:nvSpPr>
      <dsp:spPr>
        <a:xfrm>
          <a:off x="1725715" y="1868296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It is expected that the scores on the final GAD-7 will show a marked improvement in their overall attitude and feelings related to their GAD</a:t>
          </a:r>
          <a:r>
            <a:rPr lang="en-GB" sz="1700" kern="1200">
              <a:latin typeface="Goudy Old Style" panose="02020404030301010803"/>
            </a:rPr>
            <a:t> </a:t>
          </a:r>
          <a:endParaRPr lang="en-US" sz="1700" kern="1200"/>
        </a:p>
      </dsp:txBody>
      <dsp:txXfrm>
        <a:off x="1725715" y="1868296"/>
        <a:ext cx="4180465" cy="1494125"/>
      </dsp:txXfrm>
    </dsp:sp>
    <dsp:sp modelId="{9BAF3758-2410-4FE8-BF00-D2DAAB28C56A}">
      <dsp:nvSpPr>
        <dsp:cNvPr id="0" name=""/>
        <dsp:cNvSpPr/>
      </dsp:nvSpPr>
      <dsp:spPr>
        <a:xfrm>
          <a:off x="0" y="3735953"/>
          <a:ext cx="5906181" cy="1494125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DBBE09-6FE5-407F-B5AB-8D0FE6E4FCC0}">
      <dsp:nvSpPr>
        <dsp:cNvPr id="0" name=""/>
        <dsp:cNvSpPr/>
      </dsp:nvSpPr>
      <dsp:spPr>
        <a:xfrm>
          <a:off x="451973" y="4072131"/>
          <a:ext cx="821769" cy="82176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2AC4511-8D20-4727-A905-DF330921B510}">
      <dsp:nvSpPr>
        <dsp:cNvPr id="0" name=""/>
        <dsp:cNvSpPr/>
      </dsp:nvSpPr>
      <dsp:spPr>
        <a:xfrm>
          <a:off x="1725715" y="3735953"/>
          <a:ext cx="4180465" cy="14941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8128" tIns="158128" rIns="158128" bIns="158128" numCol="1" spcCol="1270" anchor="ctr" anchorCtr="0">
          <a:noAutofit/>
        </a:bodyPr>
        <a:lstStyle/>
        <a:p>
          <a:pPr marL="0" lvl="0" indent="0" algn="l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/>
            <a:t>The patient should go on to lead a normal life and able to deal with their anxiety appropriately</a:t>
          </a:r>
          <a:r>
            <a:rPr lang="en-GB" sz="1700" kern="1200">
              <a:latin typeface="Goudy Old Style" panose="02020404030301010803"/>
            </a:rPr>
            <a:t> using the self-help interventions</a:t>
          </a:r>
          <a:endParaRPr lang="en-US" sz="1700" kern="1200"/>
        </a:p>
      </dsp:txBody>
      <dsp:txXfrm>
        <a:off x="1725715" y="3735953"/>
        <a:ext cx="4180465" cy="14941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A247C4-37DB-405B-A431-7DBA0589FCFC}" type="datetimeFigureOut">
              <a:t>5/2/2023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7938F5-DEFB-4F82-B657-A68C36633023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0791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285750" indent="-285750">
              <a:buFont typeface="Arial"/>
              <a:buChar char="•"/>
            </a:pPr>
            <a:endParaRPr lang="en-US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07938F5-DEFB-4F82-B657-A68C36633023}" type="slidenum"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20911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none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EA0C0817-A112-4847-8014-A94B7D2A4EA3}" type="datetime1">
              <a:rPr lang="en-US" smtClean="0"/>
              <a:t>5/2/2023</a:t>
            </a:fld>
            <a:endParaRPr lang="en-US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7480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5/2/2023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2151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9C646AA-F36E-4540-911D-FFFC0A0EF24A}" type="datetime1">
              <a:rPr lang="en-US" smtClean="0"/>
              <a:t>5/2/2023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67076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186D26-FA5F-4637-B602-B7C2DC34CFD4}" type="datetime1">
              <a:rPr lang="en-US" smtClean="0"/>
              <a:t>5/2/2023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1379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7F15D8-96D1-4781-BC50-CA8A088B2FE4}" type="datetime1">
              <a:rPr lang="en-US" smtClean="0"/>
              <a:t>5/2/2023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2355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A96C99-B8F8-4528-BD05-0E16E943DC09}" type="datetime1">
              <a:rPr lang="en-US" smtClean="0"/>
              <a:t>5/2/2023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94762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636942-C211-4B28-8DBD-C953E00AF71B}" type="datetime1">
              <a:rPr lang="en-US" smtClean="0"/>
              <a:t>5/2/2023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142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7E8D12A6-918A-48BD-8CB9-CA713993B0EA}" type="datetime1">
              <a:rPr lang="en-US" smtClean="0"/>
              <a:t>5/2/2023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4481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E778CE86-875F-4587-BCF6-FA054AFC0D53}" type="datetime1">
              <a:rPr lang="en-US" smtClean="0"/>
              <a:pPr/>
              <a:t>5/2/2023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4824819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34F40B7-36AB-4376-BE14-EF7004D79BB9}" type="datetime1">
              <a:rPr lang="en-US" smtClean="0"/>
              <a:t>5/2/2023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5628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87CAB8-DCAE-46A5-AADA-B3FAD11A54E0}" type="datetime1">
              <a:rPr lang="en-US" smtClean="0"/>
              <a:t>5/2/2023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02176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5/2/2023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48245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18" r:id="rId5"/>
    <p:sldLayoutId id="2147483713" r:id="rId6"/>
    <p:sldLayoutId id="2147483714" r:id="rId7"/>
    <p:sldLayoutId id="2147483715" r:id="rId8"/>
    <p:sldLayoutId id="2147483716" r:id="rId9"/>
    <p:sldLayoutId id="2147483717" r:id="rId10"/>
    <p:sldLayoutId id="214748371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i="1" kern="1200" cap="none" spc="-7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7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1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2.xml"/><Relationship Id="rId2" Type="http://schemas.openxmlformats.org/officeDocument/2006/relationships/diagramData" Target="../diagrams/data1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2.xml"/><Relationship Id="rId5" Type="http://schemas.openxmlformats.org/officeDocument/2006/relationships/diagramColors" Target="../diagrams/colors12.xml"/><Relationship Id="rId4" Type="http://schemas.openxmlformats.org/officeDocument/2006/relationships/diagramQuickStyle" Target="../diagrams/quickStyle1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3.xml"/><Relationship Id="rId2" Type="http://schemas.openxmlformats.org/officeDocument/2006/relationships/diagramData" Target="../diagrams/data1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3.xml"/><Relationship Id="rId5" Type="http://schemas.openxmlformats.org/officeDocument/2006/relationships/diagramColors" Target="../diagrams/colors13.xml"/><Relationship Id="rId4" Type="http://schemas.openxmlformats.org/officeDocument/2006/relationships/diagramQuickStyle" Target="../diagrams/quickStyle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Rectangle 68">
            <a:extLst>
              <a:ext uri="{FF2B5EF4-FFF2-40B4-BE49-F238E27FC236}">
                <a16:creationId xmlns:a16="http://schemas.microsoft.com/office/drawing/2014/main" id="{A14B9B30-B3C0-4BB9-80D1-EF05BBA174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chemeClr val="tx1">
              <a:lumMod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89" name="Rectangle 70">
            <a:extLst>
              <a:ext uri="{FF2B5EF4-FFF2-40B4-BE49-F238E27FC236}">
                <a16:creationId xmlns:a16="http://schemas.microsoft.com/office/drawing/2014/main" id="{B544309E-8C03-468E-8487-0752F1E4F8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457200"/>
            <a:ext cx="11281609" cy="5943603"/>
          </a:xfrm>
          <a:prstGeom prst="rect">
            <a:avLst/>
          </a:prstGeom>
          <a:solidFill>
            <a:srgbClr val="FFFFFF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 useBgFill="1">
        <p:nvSpPr>
          <p:cNvPr id="90" name="Rectangle 72">
            <a:extLst>
              <a:ext uri="{FF2B5EF4-FFF2-40B4-BE49-F238E27FC236}">
                <a16:creationId xmlns:a16="http://schemas.microsoft.com/office/drawing/2014/main" id="{4D01859F-CCC7-4D77-B2E2-454E8579A9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621793"/>
            <a:ext cx="10954512" cy="5614416"/>
          </a:xfrm>
          <a:prstGeom prst="rect">
            <a:avLst/>
          </a:prstGeom>
          <a:ln w="6350" cap="sq" cmpd="sng" algn="ctr">
            <a:noFill/>
            <a:prstDash val="solid"/>
            <a:miter lim="800000"/>
          </a:ln>
          <a:effectLst/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24424" y="1348844"/>
            <a:ext cx="5716338" cy="3042706"/>
          </a:xfrm>
        </p:spPr>
        <p:txBody>
          <a:bodyPr>
            <a:normAutofit/>
          </a:bodyPr>
          <a:lstStyle/>
          <a:p>
            <a:r>
              <a:rPr lang="en-GB" sz="6000">
                <a:solidFill>
                  <a:schemeClr val="tx1"/>
                </a:solidFill>
                <a:ea typeface="+mj-lt"/>
                <a:cs typeface="+mj-lt"/>
              </a:rPr>
              <a:t>Presentation – Rehabilitative Proposal </a:t>
            </a:r>
            <a:endParaRPr lang="en-US" sz="6000">
              <a:solidFill>
                <a:schemeClr val="tx1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04961" y="4682061"/>
            <a:ext cx="5355264" cy="95097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  <a:cs typeface="Calibri"/>
              </a:rPr>
              <a:t>By </a:t>
            </a:r>
          </a:p>
          <a:p>
            <a:pPr>
              <a:spcAft>
                <a:spcPts val="600"/>
              </a:spcAft>
            </a:pPr>
            <a:r>
              <a:rPr lang="en-GB">
                <a:solidFill>
                  <a:schemeClr val="tx1"/>
                </a:solidFill>
                <a:cs typeface="Calibri"/>
              </a:rPr>
              <a:t>Caroline Smith</a:t>
            </a:r>
          </a:p>
        </p:txBody>
      </p:sp>
      <p:sp>
        <p:nvSpPr>
          <p:cNvPr id="91" name="Rectangle 74">
            <a:extLst>
              <a:ext uri="{FF2B5EF4-FFF2-40B4-BE49-F238E27FC236}">
                <a16:creationId xmlns:a16="http://schemas.microsoft.com/office/drawing/2014/main" id="{0AB4306B-96E9-4D5B-8BDE-9B55DF0C0D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23061" y="446824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92" name="Straight Connector 76">
            <a:extLst>
              <a:ext uri="{FF2B5EF4-FFF2-40B4-BE49-F238E27FC236}">
                <a16:creationId xmlns:a16="http://schemas.microsoft.com/office/drawing/2014/main" id="{DE3FC5F1-782F-4FBC-BDEA-5462E4CCCB9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37361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78">
            <a:extLst>
              <a:ext uri="{FF2B5EF4-FFF2-40B4-BE49-F238E27FC236}">
                <a16:creationId xmlns:a16="http://schemas.microsoft.com/office/drawing/2014/main" id="{03FFACE3-AF37-4F5E-B991-1B1791C25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829001" y="446823"/>
            <a:ext cx="0" cy="64008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80">
            <a:extLst>
              <a:ext uri="{FF2B5EF4-FFF2-40B4-BE49-F238E27FC236}">
                <a16:creationId xmlns:a16="http://schemas.microsoft.com/office/drawing/2014/main" id="{A44F2CA4-07A5-4BF4-AF5F-5EFE3D33FF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3137361" y="1092118"/>
            <a:ext cx="1691640" cy="0"/>
          </a:xfrm>
          <a:prstGeom prst="line">
            <a:avLst/>
          </a:prstGeom>
          <a:solidFill>
            <a:schemeClr val="tx1">
              <a:lumMod val="85000"/>
              <a:lumOff val="15000"/>
            </a:schemeClr>
          </a:solidFill>
          <a:ln>
            <a:solidFill>
              <a:srgbClr val="FFFFFF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3" name="Picture 22">
            <a:extLst>
              <a:ext uri="{FF2B5EF4-FFF2-40B4-BE49-F238E27FC236}">
                <a16:creationId xmlns:a16="http://schemas.microsoft.com/office/drawing/2014/main" id="{BC84CE6E-2AE1-726E-7323-58A7CFE4820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046" r="10607"/>
          <a:stretch/>
        </p:blipFill>
        <p:spPr>
          <a:xfrm>
            <a:off x="7228702" y="621793"/>
            <a:ext cx="4342547" cy="56144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6" name="Rectangle 89">
            <a:extLst>
              <a:ext uri="{FF2B5EF4-FFF2-40B4-BE49-F238E27FC236}">
                <a16:creationId xmlns:a16="http://schemas.microsoft.com/office/drawing/2014/main" id="{54737801-B9D6-4A08-BD77-23010A802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Rectangle 91">
            <a:extLst>
              <a:ext uri="{FF2B5EF4-FFF2-40B4-BE49-F238E27FC236}">
                <a16:creationId xmlns:a16="http://schemas.microsoft.com/office/drawing/2014/main" id="{25FABD39-C757-461E-A681-DC27364840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3190" y="572613"/>
            <a:ext cx="11281609" cy="2396079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8" name="Rectangle 93">
            <a:extLst>
              <a:ext uri="{FF2B5EF4-FFF2-40B4-BE49-F238E27FC236}">
                <a16:creationId xmlns:a16="http://schemas.microsoft.com/office/drawing/2014/main" id="{2DF424F5-8D5C-46C0-A1B0-AF34E0350C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6738" y="737380"/>
            <a:ext cx="10954512" cy="2066544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87562C-9873-AEC6-F700-1864B9CF82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1089090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GB">
                <a:solidFill>
                  <a:schemeClr val="tx1"/>
                </a:solidFill>
              </a:rPr>
              <a:t>Proposal Theme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F3EB29-C0DB-F512-C285-F8C43C04FD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09700" y="3429000"/>
            <a:ext cx="9372600" cy="250838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/>
              <a:t>This rehabilitative proposal will look at an intervention to help deal with  General Anxiety Disorder (GAD)</a:t>
            </a:r>
            <a:endParaRPr lang="en-US"/>
          </a:p>
          <a:p>
            <a:pPr>
              <a:buClr>
                <a:srgbClr val="262626"/>
              </a:buClr>
            </a:pPr>
            <a:endParaRPr lang="en-GB" sz="2000"/>
          </a:p>
          <a:p>
            <a:pPr>
              <a:buClr>
                <a:srgbClr val="262626"/>
              </a:buClr>
            </a:pPr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5042218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A9FF9C-9263-D0EB-DA5C-483435059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/>
              <a:t>Background and literature review</a:t>
            </a:r>
            <a:endParaRPr lang="en-US"/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FD787EBD-D366-9AFE-5A6A-E34E8D98CF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26742355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494752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A9FF9C-9263-D0EB-DA5C-483435059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/>
              <a:t>Symptoms of anxiety</a:t>
            </a:r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FD787EBD-D366-9AFE-5A6A-E34E8D98CF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2755993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245303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8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10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A9FF9C-9263-D0EB-DA5C-4834350595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/>
              <a:t>Causes of anxiety</a:t>
            </a:r>
          </a:p>
        </p:txBody>
      </p:sp>
      <p:sp>
        <p:nvSpPr>
          <p:cNvPr id="8" name="Rectangle 12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10" name="Content Placeholder 2">
            <a:extLst>
              <a:ext uri="{FF2B5EF4-FFF2-40B4-BE49-F238E27FC236}">
                <a16:creationId xmlns:a16="http://schemas.microsoft.com/office/drawing/2014/main" id="{FD787EBD-D366-9AFE-5A6A-E34E8D98CF0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99665899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954610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685B1578-9B95-463A-91DE-797A98F7E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B7753F1F-C532-475B-BE0D-7359EB6F8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 useBgFill="1">
        <p:nvSpPr>
          <p:cNvPr id="57" name="Rectangle 56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Rectangle 58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1DC1B29-3871-1053-439B-D4B9EC4E86C8}"/>
              </a:ext>
            </a:extLst>
          </p:cNvPr>
          <p:cNvSpPr txBox="1"/>
          <p:nvPr/>
        </p:nvSpPr>
        <p:spPr>
          <a:xfrm>
            <a:off x="573409" y="559477"/>
            <a:ext cx="3765200" cy="57099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 i="1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i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The Diagnostic and Statistical Manual of Mental Disorders (DSM)</a:t>
            </a:r>
            <a:endParaRPr lang="en-US" sz="480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46" name="TextBox 6">
            <a:extLst>
              <a:ext uri="{FF2B5EF4-FFF2-40B4-BE49-F238E27FC236}">
                <a16:creationId xmlns:a16="http://schemas.microsoft.com/office/drawing/2014/main" id="{C0E6F6A7-058C-B55A-C7A1-C3BD8019B8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64193083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2082585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8" name="Rectangle 67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>
            <a:extLst>
              <a:ext uri="{FF2B5EF4-FFF2-40B4-BE49-F238E27FC236}">
                <a16:creationId xmlns:a16="http://schemas.microsoft.com/office/drawing/2014/main" id="{685B1578-9B95-463A-91DE-797A98F7E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B7753F1F-C532-475B-BE0D-7359EB6F8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B3C0590-AD5B-6D7D-0D76-2403CF6F2FD0}"/>
              </a:ext>
            </a:extLst>
          </p:cNvPr>
          <p:cNvSpPr txBox="1"/>
          <p:nvPr/>
        </p:nvSpPr>
        <p:spPr>
          <a:xfrm>
            <a:off x="573409" y="559477"/>
            <a:ext cx="3765200" cy="57099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i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Effective treatments for GAD</a:t>
            </a:r>
          </a:p>
        </p:txBody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49" name="TextBox 1">
            <a:extLst>
              <a:ext uri="{FF2B5EF4-FFF2-40B4-BE49-F238E27FC236}">
                <a16:creationId xmlns:a16="http://schemas.microsoft.com/office/drawing/2014/main" id="{46B01493-A98A-62CE-248F-186BEA6079D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88904056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272054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685B1578-9B95-463A-91DE-797A98F7E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B7753F1F-C532-475B-BE0D-7359EB6F8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7FD2056-4675-91F1-58FF-A1DD538B23E4}"/>
              </a:ext>
            </a:extLst>
          </p:cNvPr>
          <p:cNvSpPr txBox="1"/>
          <p:nvPr/>
        </p:nvSpPr>
        <p:spPr>
          <a:xfrm>
            <a:off x="573409" y="559477"/>
            <a:ext cx="3765200" cy="57099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i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Aim</a:t>
            </a:r>
            <a:endParaRPr lang="en-US" sz="480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23" name="TextBox 1">
            <a:extLst>
              <a:ext uri="{FF2B5EF4-FFF2-40B4-BE49-F238E27FC236}">
                <a16:creationId xmlns:a16="http://schemas.microsoft.com/office/drawing/2014/main" id="{7A9C45B1-F90B-CEC9-2E00-752CD1C86F8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89549509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802806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3" name="Rectangle 52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685B1578-9B95-463A-91DE-797A98F7E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57" name="Rectangle 56">
            <a:extLst>
              <a:ext uri="{FF2B5EF4-FFF2-40B4-BE49-F238E27FC236}">
                <a16:creationId xmlns:a16="http://schemas.microsoft.com/office/drawing/2014/main" id="{B7753F1F-C532-475B-BE0D-7359EB6F8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 useBgFill="1">
        <p:nvSpPr>
          <p:cNvPr id="59" name="Rectangle 58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Rectangle 60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B392AD0-9108-859C-3051-6E704E7C5AEA}"/>
              </a:ext>
            </a:extLst>
          </p:cNvPr>
          <p:cNvSpPr txBox="1"/>
          <p:nvPr/>
        </p:nvSpPr>
        <p:spPr>
          <a:xfrm>
            <a:off x="573409" y="559477"/>
            <a:ext cx="3765200" cy="57099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Methodology</a:t>
            </a:r>
          </a:p>
        </p:txBody>
      </p:sp>
      <p:sp>
        <p:nvSpPr>
          <p:cNvPr id="63" name="Rectangle 62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19" name="TextBox 1">
            <a:extLst>
              <a:ext uri="{FF2B5EF4-FFF2-40B4-BE49-F238E27FC236}">
                <a16:creationId xmlns:a16="http://schemas.microsoft.com/office/drawing/2014/main" id="{E37624E5-57F8-5A2B-151D-E36C0C29B79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52969909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854111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685B1578-9B95-463A-91DE-797A98F7E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B7753F1F-C532-475B-BE0D-7359EB6F8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34C12A8-B824-1FC1-FDA0-C4FB61C26C19}"/>
              </a:ext>
            </a:extLst>
          </p:cNvPr>
          <p:cNvSpPr txBox="1"/>
          <p:nvPr/>
        </p:nvSpPr>
        <p:spPr>
          <a:xfrm>
            <a:off x="573409" y="559477"/>
            <a:ext cx="3765200" cy="57099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Design</a:t>
            </a:r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19" name="TextBox 1">
            <a:extLst>
              <a:ext uri="{FF2B5EF4-FFF2-40B4-BE49-F238E27FC236}">
                <a16:creationId xmlns:a16="http://schemas.microsoft.com/office/drawing/2014/main" id="{E919E41D-11BB-000A-9643-B4504D74E9C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81848559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47897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7" name="Rectangle 66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9" name="Rectangle 68">
            <a:extLst>
              <a:ext uri="{FF2B5EF4-FFF2-40B4-BE49-F238E27FC236}">
                <a16:creationId xmlns:a16="http://schemas.microsoft.com/office/drawing/2014/main" id="{685B1578-9B95-463A-91DE-797A98F7E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71" name="Rectangle 70">
            <a:extLst>
              <a:ext uri="{FF2B5EF4-FFF2-40B4-BE49-F238E27FC236}">
                <a16:creationId xmlns:a16="http://schemas.microsoft.com/office/drawing/2014/main" id="{B7753F1F-C532-475B-BE0D-7359EB6F8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 useBgFill="1">
        <p:nvSpPr>
          <p:cNvPr id="73" name="Rectangle 72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2782EE0-6A83-2D2E-F82E-EC252DBB2B35}"/>
              </a:ext>
            </a:extLst>
          </p:cNvPr>
          <p:cNvSpPr txBox="1"/>
          <p:nvPr/>
        </p:nvSpPr>
        <p:spPr>
          <a:xfrm>
            <a:off x="573409" y="559477"/>
            <a:ext cx="3765200" cy="57099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800">
              <a:solidFill>
                <a:schemeClr val="tx1">
                  <a:lumMod val="85000"/>
                  <a:lumOff val="15000"/>
                </a:schemeClr>
              </a:solidFill>
              <a:latin typeface="+mj-lt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Target population and recruitment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5EBD4303-D7FE-CE0F-1983-EBDEF374ECCC}"/>
              </a:ext>
            </a:extLst>
          </p:cNvPr>
          <p:cNvSpPr txBox="1"/>
          <p:nvPr/>
        </p:nvSpPr>
        <p:spPr>
          <a:xfrm>
            <a:off x="-139429" y="-4108829"/>
            <a:ext cx="2830602" cy="547903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42" name="TextBox 1">
            <a:extLst>
              <a:ext uri="{FF2B5EF4-FFF2-40B4-BE49-F238E27FC236}">
                <a16:creationId xmlns:a16="http://schemas.microsoft.com/office/drawing/2014/main" id="{3D57F8C6-7ACA-4E86-B616-F404C62239F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64165536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031089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>
            <a:extLst>
              <a:ext uri="{FF2B5EF4-FFF2-40B4-BE49-F238E27FC236}">
                <a16:creationId xmlns:a16="http://schemas.microsoft.com/office/drawing/2014/main" id="{685B1578-9B95-463A-91DE-797A98F7E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B7753F1F-C532-475B-BE0D-7359EB6F8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 useBgFill="1">
        <p:nvSpPr>
          <p:cNvPr id="51" name="Rectangle 50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F4D4A247-A5D5-4CB7-FABC-3704BA9C5D16}"/>
              </a:ext>
            </a:extLst>
          </p:cNvPr>
          <p:cNvSpPr txBox="1"/>
          <p:nvPr/>
        </p:nvSpPr>
        <p:spPr>
          <a:xfrm>
            <a:off x="573409" y="559477"/>
            <a:ext cx="3765200" cy="57099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i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Materials and measures</a:t>
            </a:r>
          </a:p>
        </p:txBody>
      </p:sp>
      <p:sp>
        <p:nvSpPr>
          <p:cNvPr id="55" name="Rectangle 54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01AC3B7D-FDF1-1300-F3D5-6B1440765B96}"/>
              </a:ext>
            </a:extLst>
          </p:cNvPr>
          <p:cNvSpPr txBox="1"/>
          <p:nvPr/>
        </p:nvSpPr>
        <p:spPr>
          <a:xfrm>
            <a:off x="416468" y="875324"/>
            <a:ext cx="4004100" cy="5093520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400"/>
          </a:p>
        </p:txBody>
      </p:sp>
      <p:graphicFrame>
        <p:nvGraphicFramePr>
          <p:cNvPr id="40" name="TextBox 2">
            <a:extLst>
              <a:ext uri="{FF2B5EF4-FFF2-40B4-BE49-F238E27FC236}">
                <a16:creationId xmlns:a16="http://schemas.microsoft.com/office/drawing/2014/main" id="{7515A158-7B36-F9D1-B590-5440DDA36E0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29600444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284923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0" name="Rectangle 39">
            <a:extLst>
              <a:ext uri="{FF2B5EF4-FFF2-40B4-BE49-F238E27FC236}">
                <a16:creationId xmlns:a16="http://schemas.microsoft.com/office/drawing/2014/main" id="{1E94681D-2A4C-4A8D-B9B5-31D440D032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2" name="Rectangle 41">
            <a:extLst>
              <a:ext uri="{FF2B5EF4-FFF2-40B4-BE49-F238E27FC236}">
                <a16:creationId xmlns:a16="http://schemas.microsoft.com/office/drawing/2014/main" id="{685B1578-9B95-463A-91DE-797A98F7E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B7753F1F-C532-475B-BE0D-7359EB6F8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8" name="Rectangle 47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E0D0D13-704E-3533-9B84-C8FB528A4E2A}"/>
              </a:ext>
            </a:extLst>
          </p:cNvPr>
          <p:cNvSpPr txBox="1"/>
          <p:nvPr/>
        </p:nvSpPr>
        <p:spPr>
          <a:xfrm>
            <a:off x="573409" y="559477"/>
            <a:ext cx="3765200" cy="570993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i="1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rPr>
              <a:t>Procedure</a:t>
            </a:r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F9224D7-AAA0-4575-898C-A522A90F60F8}"/>
              </a:ext>
            </a:extLst>
          </p:cNvPr>
          <p:cNvSpPr txBox="1"/>
          <p:nvPr/>
        </p:nvSpPr>
        <p:spPr>
          <a:xfrm>
            <a:off x="5237087" y="50569"/>
            <a:ext cx="8166007" cy="403395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GB"/>
          </a:p>
        </p:txBody>
      </p:sp>
      <p:graphicFrame>
        <p:nvGraphicFramePr>
          <p:cNvPr id="21" name="TextBox 3">
            <a:extLst>
              <a:ext uri="{FF2B5EF4-FFF2-40B4-BE49-F238E27FC236}">
                <a16:creationId xmlns:a16="http://schemas.microsoft.com/office/drawing/2014/main" id="{4833E664-0EF7-8618-D74B-EB335DE6BB6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81280978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414125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26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28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83DF25-9847-BF19-3048-349BD829D4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/>
              <a:t>Ethical considerations</a:t>
            </a:r>
          </a:p>
        </p:txBody>
      </p:sp>
      <p:sp>
        <p:nvSpPr>
          <p:cNvPr id="35" name="Rectangle 30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78F926E-42BA-EE07-9340-E90D194B99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1569587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05346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2AD6B69-E0A0-476D-9EE1-6B69F04C59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6BE10A1-AD5F-4AB3-8A94-41D62B494A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4696" y="237744"/>
            <a:ext cx="4419599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546E47-595B-9CD2-A310-38D5BA028E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3409" y="559477"/>
            <a:ext cx="3765200" cy="5709931"/>
          </a:xfrm>
        </p:spPr>
        <p:txBody>
          <a:bodyPr>
            <a:normAutofit/>
          </a:bodyPr>
          <a:lstStyle/>
          <a:p>
            <a:pPr algn="ctr"/>
            <a:r>
              <a:rPr lang="en-GB"/>
              <a:t>Expected outcomes of the intervention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684BFFE-6A90-4311-ACD5-B34177D464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71856" y="374904"/>
            <a:ext cx="4122323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EF50615-EB89-465F-27B3-6E47941DBBC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763491119"/>
              </p:ext>
            </p:extLst>
          </p:nvPr>
        </p:nvGraphicFramePr>
        <p:xfrm>
          <a:off x="5478124" y="800947"/>
          <a:ext cx="5906181" cy="523071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696703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B30E9B-CF08-5A0A-122A-D7B246864C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/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4B558-D896-816D-8B29-B2AADA1222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6763" y="2103120"/>
            <a:ext cx="10288437" cy="3849624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marL="0" indent="0">
              <a:buNone/>
            </a:pPr>
            <a:endParaRPr lang="en-GB" sz="1100">
              <a:latin typeface="Calibri Light"/>
              <a:ea typeface="Calibri Light"/>
              <a:cs typeface="Calibri Light"/>
            </a:endParaRPr>
          </a:p>
          <a:p>
            <a:pPr>
              <a:buClr>
                <a:srgbClr val="262626"/>
              </a:buClr>
            </a:pPr>
            <a:endParaRPr lang="en-GB" sz="1100">
              <a:latin typeface="Calibri Light"/>
              <a:ea typeface="Calibri Light"/>
              <a:cs typeface="Calibri Light"/>
            </a:endParaRPr>
          </a:p>
          <a:p>
            <a:pPr marL="0" indent="0">
              <a:buClr>
                <a:srgbClr val="262626"/>
              </a:buClr>
              <a:buNone/>
            </a:pPr>
            <a:r>
              <a:rPr lang="en-GB" sz="1100">
                <a:latin typeface="Calibri Light"/>
                <a:ea typeface="Calibri Light"/>
                <a:cs typeface="Calibri Light"/>
              </a:rPr>
              <a:t>Anderson I, Ferrier I, Baldwin R, et al. (2008) Evidence-based guidelines for treating depressive disorders with antidepressants: A revision of the 2000 British Association for Psychopharmacology guidelines.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J </a:t>
            </a:r>
            <a:r>
              <a:rPr lang="en-GB" sz="1100" i="1" err="1">
                <a:latin typeface="Calibri Light"/>
                <a:ea typeface="Calibri Light"/>
                <a:cs typeface="Calibri Light"/>
              </a:rPr>
              <a:t>Psychopharmacol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 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22: 343–396.</a:t>
            </a:r>
          </a:p>
          <a:p>
            <a:pPr marL="0" indent="0">
              <a:buClr>
                <a:srgbClr val="262626"/>
              </a:buClr>
              <a:buNone/>
            </a:pPr>
            <a:r>
              <a:rPr lang="en-GB" sz="1100">
                <a:latin typeface="Calibri Light"/>
                <a:ea typeface="Calibri Light"/>
                <a:cs typeface="Calibri Light"/>
              </a:rPr>
              <a:t>Andrews, G., Bell, C., Boyce, P., Gale, C., Lampe, L., Marwat, O., Rapee, R., &amp; Wilkins, G. (2018). Royal Australian and New Zealand College of Psychiatrists clinical practice guidelines for the treatment of panic disorder, social anxiety disorder and generalised anxiety disorder.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Australian &amp; New Zealand Journal of Psychiatry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52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(12), 1109–1172</a:t>
            </a:r>
          </a:p>
          <a:p>
            <a:pPr marL="0" indent="0">
              <a:buClr>
                <a:srgbClr val="262626"/>
              </a:buClr>
              <a:buNone/>
            </a:pPr>
            <a:r>
              <a:rPr lang="en-GB" sz="1100">
                <a:latin typeface="Calibri Light"/>
                <a:ea typeface="Calibri Light"/>
                <a:cs typeface="Calibri Light"/>
              </a:rPr>
              <a:t>Baldwin, D. S., Anderson, I. M., Nutt, D. J., </a:t>
            </a:r>
            <a:r>
              <a:rPr lang="en-GB" sz="1100" err="1">
                <a:latin typeface="Calibri Light"/>
                <a:ea typeface="Calibri Light"/>
                <a:cs typeface="Calibri Light"/>
              </a:rPr>
              <a:t>Allgulander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C., Bandelow, B., den Boer, J. A., Christmas, D. M., Davies, S., Fineberg, N., </a:t>
            </a:r>
            <a:r>
              <a:rPr lang="en-GB" sz="1100" err="1">
                <a:latin typeface="Calibri Light"/>
                <a:ea typeface="Calibri Light"/>
                <a:cs typeface="Calibri Light"/>
              </a:rPr>
              <a:t>Lidbetter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N., Malizia, A., McCrone, P., Nabarro, D., O’Neill, C., Scott, J., van der Wee, N., &amp; Wittchen, H.-U. (2014). Evidence-based pharmacological treatment of anxiety disorders, post-traumatic stress disorder and obsessive-compulsive disorder: A revision of the 2005 guidelines from the British Association for Psychopharmacology.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Journal of Psychopharmacology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28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(5), 403–439</a:t>
            </a:r>
          </a:p>
          <a:p>
            <a:pPr marL="0" indent="0">
              <a:buClr>
                <a:srgbClr val="262626"/>
              </a:buClr>
              <a:buNone/>
            </a:pPr>
            <a:r>
              <a:rPr lang="en-GB" sz="1100">
                <a:latin typeface="Calibri Light"/>
                <a:ea typeface="Calibri Light"/>
                <a:cs typeface="Calibri Light"/>
              </a:rPr>
              <a:t>Barlow, D. H., Rapee, R. M., &amp; Brown, T. A. (1992). </a:t>
            </a:r>
            <a:r>
              <a:rPr lang="en-GB" sz="1100" err="1">
                <a:latin typeface="Calibri Light"/>
                <a:ea typeface="Calibri Light"/>
                <a:cs typeface="Calibri Light"/>
              </a:rPr>
              <a:t>Behavioral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 treatment of generalized anxiety disorder. </a:t>
            </a:r>
            <a:r>
              <a:rPr lang="en-GB" sz="1100" i="1" err="1">
                <a:latin typeface="Calibri Light"/>
                <a:ea typeface="Calibri Light"/>
                <a:cs typeface="Calibri Light"/>
              </a:rPr>
              <a:t>Behavior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 Therapy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23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(4), 551–570</a:t>
            </a:r>
          </a:p>
          <a:p>
            <a:pPr marL="0" indent="0">
              <a:buClr>
                <a:srgbClr val="262626"/>
              </a:buClr>
              <a:buNone/>
            </a:pPr>
            <a:r>
              <a:rPr lang="en-GB" sz="1100">
                <a:latin typeface="Calibri Light"/>
                <a:ea typeface="Calibri Light"/>
                <a:cs typeface="Calibri Light"/>
              </a:rPr>
              <a:t>Barlow, D. H. (2000). </a:t>
            </a:r>
            <a:r>
              <a:rPr lang="en-GB" sz="1100" err="1">
                <a:latin typeface="Calibri Light"/>
                <a:ea typeface="Calibri Light"/>
                <a:cs typeface="Calibri Light"/>
              </a:rPr>
              <a:t>Unraveling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 the mysteries of anxiety and its disorders from the perspective of emotion theory.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American Psychologist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55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(11), 1247–1263</a:t>
            </a:r>
          </a:p>
          <a:p>
            <a:pPr marL="0" indent="0">
              <a:buClr>
                <a:srgbClr val="262626"/>
              </a:buClr>
              <a:buNone/>
            </a:pPr>
            <a:r>
              <a:rPr lang="en-GB" sz="1100">
                <a:latin typeface="Calibri Light"/>
                <a:ea typeface="Calibri Light"/>
                <a:cs typeface="Calibri Light"/>
              </a:rPr>
              <a:t>Borkovec TD, Ruscio AM. A new theory of experiential avoidance in generalized anxiety disorder: a review and synthesis of research supporting an avoidance of a negative emotional contrast.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J Clin Psychiatry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 (2001) 62(May):37–42.</a:t>
            </a:r>
          </a:p>
          <a:p>
            <a:pPr marL="0" indent="0">
              <a:buClr>
                <a:srgbClr val="262626"/>
              </a:buClr>
              <a:buNone/>
            </a:pPr>
            <a:r>
              <a:rPr lang="en-GB" sz="1100">
                <a:latin typeface="Calibri Light"/>
                <a:ea typeface="Calibri Light"/>
                <a:cs typeface="Calibri Light"/>
              </a:rPr>
              <a:t>Borkovec, T. D., Newman, M. G., Pincus, A. L., &amp; Lytle, R. (2002). A component analysis of cognitive-</a:t>
            </a:r>
            <a:r>
              <a:rPr lang="en-GB" sz="1100" err="1">
                <a:latin typeface="Calibri Light"/>
                <a:ea typeface="Calibri Light"/>
                <a:cs typeface="Calibri Light"/>
              </a:rPr>
              <a:t>behavioral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 therapy for generalized anxiety disorder and the role of interpersonal problems.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Journal of Consulting and Clinical Psychology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70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(2), 288–298.</a:t>
            </a:r>
          </a:p>
          <a:p>
            <a:pPr marL="0" indent="0">
              <a:buClr>
                <a:srgbClr val="262626"/>
              </a:buClr>
              <a:buNone/>
            </a:pPr>
            <a:r>
              <a:rPr lang="en-GB" sz="1100">
                <a:latin typeface="Calibri Light"/>
                <a:ea typeface="Calibri Light"/>
                <a:cs typeface="Calibri Light"/>
              </a:rPr>
              <a:t>Chen, T.-R., Huang, H.-C., Hsu, J.-H., Ouyang, W.-C., &amp; Lin, K.-C. (2019). Pharmacological and psychological interventions for generalized anxiety disorder in adults: A network meta-analysis.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Journal of Psychiatric Research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118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73–83</a:t>
            </a:r>
          </a:p>
          <a:p>
            <a:pPr marL="0" indent="0">
              <a:buClr>
                <a:srgbClr val="262626"/>
              </a:buClr>
              <a:buNone/>
            </a:pPr>
            <a:br>
              <a:rPr lang="en-GB" sz="1100">
                <a:latin typeface="Calibri Light"/>
                <a:ea typeface="Calibri Light"/>
                <a:cs typeface="Calibri Light"/>
              </a:rPr>
            </a:br>
            <a:r>
              <a:rPr lang="en-GB" sz="1100">
                <a:latin typeface="Calibri Light"/>
                <a:ea typeface="Calibri Light"/>
                <a:cs typeface="Calibri Light"/>
              </a:rPr>
              <a:t>Cuijpers, P, Andersson, G, Donker, T, van Straten, A (2011). Psychological treatment of depression: results of a series of meta-analyses. Nordic Journal of Psychiatry 65, 354–364</a:t>
            </a:r>
            <a:br>
              <a:rPr lang="en-GB" sz="1100">
                <a:latin typeface="Calibri Light"/>
                <a:ea typeface="Calibri Light"/>
                <a:cs typeface="Calibri Light"/>
              </a:rPr>
            </a:br>
            <a:r>
              <a:rPr lang="en-GB" sz="1100">
                <a:latin typeface="Calibri Light"/>
                <a:ea typeface="Calibri Light"/>
                <a:cs typeface="Calibri Light"/>
              </a:rPr>
              <a:t>Cuijpers, P., </a:t>
            </a:r>
            <a:r>
              <a:rPr lang="en-GB" sz="1100" err="1">
                <a:latin typeface="Calibri Light"/>
                <a:ea typeface="Calibri Light"/>
                <a:cs typeface="Calibri Light"/>
              </a:rPr>
              <a:t>Berking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M., Andersson, G., Quigley, L., </a:t>
            </a:r>
            <a:r>
              <a:rPr lang="en-GB" sz="1100" err="1">
                <a:latin typeface="Calibri Light"/>
                <a:ea typeface="Calibri Light"/>
                <a:cs typeface="Calibri Light"/>
              </a:rPr>
              <a:t>Kleiboer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A., &amp; Dobson, K. S. (2013). A Meta-Analysis of Cognitive-Behavioural Therapy for Adult Depression, Alone and in Comparison with other Treatments.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The Canadian Journal of Psychiatry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58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(7)</a:t>
            </a:r>
          </a:p>
          <a:p>
            <a:pPr marL="0" indent="0">
              <a:buClr>
                <a:srgbClr val="262626"/>
              </a:buClr>
              <a:buNone/>
            </a:pPr>
            <a:r>
              <a:rPr lang="en-GB" sz="1100">
                <a:latin typeface="Calibri Light"/>
                <a:ea typeface="Calibri Light"/>
                <a:cs typeface="Calibri Light"/>
              </a:rPr>
              <a:t>Cuijpers, P., </a:t>
            </a:r>
            <a:r>
              <a:rPr lang="en-GB" sz="1100" err="1">
                <a:latin typeface="Calibri Light"/>
                <a:ea typeface="Calibri Light"/>
                <a:cs typeface="Calibri Light"/>
              </a:rPr>
              <a:t>Sijbrandij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M., Koole, S., Huibers, M., </a:t>
            </a:r>
            <a:r>
              <a:rPr lang="en-GB" sz="1100" err="1">
                <a:latin typeface="Calibri Light"/>
                <a:ea typeface="Calibri Light"/>
                <a:cs typeface="Calibri Light"/>
              </a:rPr>
              <a:t>Berking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M., &amp; Andersson, G. (2014). Psychological treatment of generalized anxiety disorder: A meta-analysis.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Clinical Psychology Review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34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(2), 130–140</a:t>
            </a:r>
            <a:br>
              <a:rPr lang="en-GB" sz="1100">
                <a:latin typeface="Calibri Light"/>
                <a:ea typeface="Calibri Light"/>
                <a:cs typeface="Calibri Light"/>
              </a:rPr>
            </a:br>
            <a:r>
              <a:rPr lang="en-GB" sz="1100">
                <a:latin typeface="Calibri Light"/>
                <a:ea typeface="Calibri Light"/>
                <a:cs typeface="Calibri Light"/>
              </a:rPr>
              <a:t>DeMartini, J., Patel, G., &amp; Fancher, T. L. (2019). Generalized Anxiety Disorder.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Annals of Internal Medicine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,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170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(7), ITC49</a:t>
            </a:r>
          </a:p>
          <a:p>
            <a:pPr marL="0" indent="0">
              <a:buClr>
                <a:srgbClr val="262626"/>
              </a:buClr>
              <a:buNone/>
            </a:pPr>
            <a:r>
              <a:rPr lang="en-GB" sz="1100">
                <a:latin typeface="Calibri Light"/>
                <a:ea typeface="Calibri Light"/>
                <a:cs typeface="Calibri Light"/>
              </a:rPr>
              <a:t>Dugas MJ, Robichaud M. </a:t>
            </a:r>
            <a:r>
              <a:rPr lang="en-GB" sz="1100" i="1">
                <a:latin typeface="Calibri Light"/>
                <a:ea typeface="Calibri Light"/>
                <a:cs typeface="Calibri Light"/>
              </a:rPr>
              <a:t>Cognitive-Behavioural Treatment for Generalized Anxiety Disorder: From science to practice</a:t>
            </a:r>
            <a:r>
              <a:rPr lang="en-GB" sz="1100">
                <a:latin typeface="Calibri Light"/>
                <a:ea typeface="Calibri Light"/>
                <a:cs typeface="Calibri Light"/>
              </a:rPr>
              <a:t>. New York, NY: Routledge (2007).</a:t>
            </a:r>
          </a:p>
          <a:p>
            <a:pPr marL="0" indent="0">
              <a:buClr>
                <a:srgbClr val="262626"/>
              </a:buClr>
              <a:buNone/>
            </a:pPr>
            <a:endParaRPr lang="en-GB" sz="1100">
              <a:latin typeface="Calibri Light"/>
              <a:ea typeface="Calibri Light"/>
              <a:cs typeface="Calibri Light"/>
            </a:endParaRPr>
          </a:p>
          <a:p>
            <a:pPr marL="0" indent="0">
              <a:buClr>
                <a:srgbClr val="262626"/>
              </a:buClr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87530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B1CC12-C007-FADC-0E4E-3F3E6959371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38727" y="2120756"/>
            <a:ext cx="9619673" cy="383236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600">
                <a:latin typeface="Calibri Light"/>
                <a:ea typeface="Calibri Light"/>
                <a:cs typeface="Calibri Light"/>
              </a:rPr>
              <a:t>García-Campayo, J., Zamorano, E., Ruiz, M. A., Pérez-Páramo, M., López-Gómez, V., &amp; Rejas, J. (2012). The assessment of generalized anxiety disorder: psychometric validation of the Spanish version of the self-administered GAD-2 scale in daily medical practice.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Health and Quality of Life Outcomes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,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10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(1), 114.</a:t>
            </a:r>
            <a:br>
              <a:rPr lang="en-GB" sz="600">
                <a:latin typeface="Calibri Light"/>
                <a:ea typeface="Calibri Light"/>
                <a:cs typeface="Calibri Light"/>
              </a:rPr>
            </a:br>
            <a:r>
              <a:rPr lang="en-GB" sz="600">
                <a:latin typeface="Calibri Light"/>
                <a:ea typeface="Calibri Light"/>
                <a:cs typeface="Calibri Light"/>
              </a:rPr>
              <a:t>Hirsch, C. R., Beale, S., Grey, N., &amp; Liness, S. (2019). Approaching Cognitive Behavior Therapy For Generalized Anxiety Disorder From A Cognitive Process Perspective.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Frontiers in Psychiatry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,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10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(796</a:t>
            </a:r>
            <a:endParaRPr lang="en-US" sz="600"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600">
                <a:latin typeface="Calibri Light"/>
                <a:ea typeface="Calibri Light"/>
                <a:cs typeface="Calibri Light"/>
              </a:rPr>
              <a:t>Hofmann, S. G., Sawyer, A. T., Korte, K. J., &amp; Smits, J. A. J. (2009). Is it Beneficial to Add Pharmacotherapy to Cognitive-Behavioral Therapy When Treating Anxiety Disorders? A Meta-Analytic Review.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International Journal of Cognitive Therapy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,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2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(2), 160–175</a:t>
            </a:r>
            <a:endParaRPr lang="en-US" sz="600"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600">
                <a:latin typeface="Calibri Light"/>
                <a:ea typeface="Calibri Light"/>
                <a:cs typeface="Calibri Light"/>
              </a:rPr>
              <a:t>Hollon, S. D., Stewart, M. O., &amp; Strunk, D. (2006). Enduring Effects for Cognitive Behavior Therapy in the Treatment of Depression and Anxiety.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Annual Review of Psychology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,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57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(1), 285–315</a:t>
            </a:r>
            <a:endParaRPr lang="en-US" sz="600"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600">
                <a:latin typeface="Calibri Light"/>
                <a:ea typeface="Calibri Light"/>
                <a:cs typeface="Calibri Light"/>
              </a:rPr>
              <a:t>Kessler, R. C., Petukhova, M., Sampson, N. A., Zaslavsky, A. M., &amp; Wittchen, H.-U. (2012). Twelve-month and lifetime prevalence and lifetime morbid risk of anxiety and mood disorders in the United States.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International Journal of Methods in Psychiatric Research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,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21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(3), 169–184</a:t>
            </a:r>
            <a:endParaRPr lang="en-US" sz="600"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600">
                <a:latin typeface="Calibri Light"/>
                <a:ea typeface="Calibri Light"/>
                <a:cs typeface="Calibri Light"/>
              </a:rPr>
              <a:t>Llera, S. J., &amp; Newman, M. G. (2015). Generalized Anxiety Disorder.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The Encyclopedia of Clinical Psychology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, 1–5.</a:t>
            </a:r>
            <a:endParaRPr lang="en-US" sz="600"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600">
                <a:latin typeface="Calibri Light"/>
                <a:ea typeface="Calibri Light"/>
                <a:cs typeface="Calibri Light"/>
              </a:rPr>
              <a:t>National Health Service. (2021, February 15).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Overview - SSRI antidepressants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. NHS</a:t>
            </a:r>
            <a:endParaRPr lang="en-US" sz="600"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600">
                <a:latin typeface="Calibri Light"/>
                <a:ea typeface="Calibri Light"/>
                <a:cs typeface="Calibri Light"/>
              </a:rPr>
              <a:t>Otto, M. W., Pollack, M. H., &amp; Sabatino, S. A. (1996). Maintenance of remission following cognitive behavior therapy for panic disorder: Possible deleterious effects of concurrent medication treatment.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Behavior Therapy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,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27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(3), 473–482</a:t>
            </a:r>
            <a:endParaRPr lang="en-US" sz="600"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br>
              <a:rPr lang="en-US" sz="600">
                <a:latin typeface="Calibri Light"/>
                <a:ea typeface="Calibri Light"/>
                <a:cs typeface="Calibri Light"/>
              </a:rPr>
            </a:br>
            <a:r>
              <a:rPr lang="en-GB" sz="600">
                <a:latin typeface="Calibri Light"/>
                <a:ea typeface="Calibri Light"/>
                <a:cs typeface="Calibri Light"/>
              </a:rPr>
              <a:t>Spielmans, GI, Berman, MI, Usitalo, AN (2011). Psychotherapy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versus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 second-generation antidepressants in the treatment of depression: a meta-analysis. Journal of Nervous and Mental Disease 199, 142–149</a:t>
            </a:r>
            <a:endParaRPr lang="en-US" sz="600">
              <a:latin typeface="Calibri Light"/>
              <a:ea typeface="Calibri Light"/>
              <a:cs typeface="Calibri Light"/>
            </a:endParaRPr>
          </a:p>
          <a:p>
            <a:pPr marL="0" indent="0">
              <a:buNone/>
            </a:pPr>
            <a:r>
              <a:rPr lang="en-GB" sz="600">
                <a:latin typeface="Calibri Light"/>
                <a:ea typeface="Calibri Light"/>
                <a:cs typeface="Calibri Light"/>
              </a:rPr>
              <a:t>Spitzer, R. L., Kroenke, K., Williams, J. B. W., &amp; Löwe, B. (2006). A Brief Measure for Assessing Generalized Anxiety Disorder.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Archives of Internal Medicine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, </a:t>
            </a:r>
            <a:r>
              <a:rPr lang="en-GB" sz="600" i="1">
                <a:latin typeface="Calibri Light"/>
                <a:ea typeface="Calibri Light"/>
                <a:cs typeface="Calibri Light"/>
              </a:rPr>
              <a:t>166</a:t>
            </a:r>
            <a:r>
              <a:rPr lang="en-GB" sz="600">
                <a:latin typeface="Calibri Light"/>
                <a:ea typeface="Calibri Light"/>
                <a:cs typeface="Calibri Light"/>
              </a:rPr>
              <a:t>(10), 1092–1097  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953336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AnalogousFromLightSeedRightStep">
      <a:dk1>
        <a:srgbClr val="000000"/>
      </a:dk1>
      <a:lt1>
        <a:srgbClr val="FFFFFF"/>
      </a:lt1>
      <a:dk2>
        <a:srgbClr val="243241"/>
      </a:dk2>
      <a:lt2>
        <a:srgbClr val="E8E2E6"/>
      </a:lt2>
      <a:accent1>
        <a:srgbClr val="65B27A"/>
      </a:accent1>
      <a:accent2>
        <a:srgbClr val="5AAF95"/>
      </a:accent2>
      <a:accent3>
        <a:srgbClr val="61ADB7"/>
      </a:accent3>
      <a:accent4>
        <a:srgbClr val="6A99CF"/>
      </a:accent4>
      <a:accent5>
        <a:srgbClr val="8589D8"/>
      </a:accent5>
      <a:accent6>
        <a:srgbClr val="8F6ACF"/>
      </a:accent6>
      <a:hlink>
        <a:srgbClr val="AE699B"/>
      </a:hlink>
      <a:folHlink>
        <a:srgbClr val="7F7F7F"/>
      </a:folHlink>
    </a:clrScheme>
    <a:fontScheme name="Savon">
      <a:maj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oudy Old Style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VTI" id="{A72E8C35-66DD-49F8-AF66-813F19B983AE}" vid="{93CCBC76-B7A1-4C3D-93EA-5CE34C4670F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17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SavonVTI</vt:lpstr>
      <vt:lpstr>Presentation – Rehabilitative Proposal </vt:lpstr>
      <vt:lpstr>Proposal Theme</vt:lpstr>
      <vt:lpstr>Background and literature review</vt:lpstr>
      <vt:lpstr>Symptoms of anxiety</vt:lpstr>
      <vt:lpstr>Causes of anxiety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Ethical considerations</vt:lpstr>
      <vt:lpstr>Expected outcomes of the intervention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2023-04-22T14:56:47Z</dcterms:created>
  <dcterms:modified xsi:type="dcterms:W3CDTF">2023-05-02T12:17:33Z</dcterms:modified>
</cp:coreProperties>
</file>