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67633-5C40-43B9-9773-956A2989D1D7}" v="18" dt="2026-06-10T14:54:11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nav khemani" userId="d1493b21e03a5282" providerId="LiveId" clId="{C8DBA225-73F1-470A-AEB4-644FEAEABC42}"/>
    <pc:docChg chg="undo custSel modSld">
      <pc:chgData name="Panav khemani" userId="d1493b21e03a5282" providerId="LiveId" clId="{C8DBA225-73F1-470A-AEB4-644FEAEABC42}" dt="2026-06-10T14:58:12.949" v="143" actId="26606"/>
      <pc:docMkLst>
        <pc:docMk/>
      </pc:docMkLst>
      <pc:sldChg chg="addSp modSp mod setBg addAnim">
        <pc:chgData name="Panav khemani" userId="d1493b21e03a5282" providerId="LiveId" clId="{C8DBA225-73F1-470A-AEB4-644FEAEABC42}" dt="2026-06-10T14:43:07.307" v="94"/>
        <pc:sldMkLst>
          <pc:docMk/>
          <pc:sldMk cId="0" sldId="256"/>
        </pc:sldMkLst>
        <pc:spChg chg="mod">
          <ac:chgData name="Panav khemani" userId="d1493b21e03a5282" providerId="LiveId" clId="{C8DBA225-73F1-470A-AEB4-644FEAEABC42}" dt="2026-06-10T14:43:07.289" v="92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3:07.289" v="92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3:07.289" v="92" actId="26606"/>
          <ac:spMkLst>
            <pc:docMk/>
            <pc:sldMk cId="0" sldId="256"/>
            <ac:spMk id="9" creationId="{9B7AD9F6-8CE7-4299-8FC6-328F4DCD3FF9}"/>
          </ac:spMkLst>
        </pc:spChg>
        <pc:spChg chg="add">
          <ac:chgData name="Panav khemani" userId="d1493b21e03a5282" providerId="LiveId" clId="{C8DBA225-73F1-470A-AEB4-644FEAEABC42}" dt="2026-06-10T14:43:07.289" v="92" actId="26606"/>
          <ac:spMkLst>
            <pc:docMk/>
            <pc:sldMk cId="0" sldId="256"/>
            <ac:spMk id="11" creationId="{F49775AF-8896-43EE-92C6-83497D6DC56F}"/>
          </ac:spMkLst>
        </pc:spChg>
        <pc:picChg chg="add">
          <ac:chgData name="Panav khemani" userId="d1493b21e03a5282" providerId="LiveId" clId="{C8DBA225-73F1-470A-AEB4-644FEAEABC42}" dt="2026-06-10T14:43:07.289" v="92" actId="26606"/>
          <ac:picMkLst>
            <pc:docMk/>
            <pc:sldMk cId="0" sldId="256"/>
            <ac:picMk id="5" creationId="{D4A79DCB-0D8B-5F0F-68B2-DED8DFABFB75}"/>
          </ac:picMkLst>
        </pc:picChg>
      </pc:sldChg>
      <pc:sldChg chg="addSp modSp mod setBg">
        <pc:chgData name="Panav khemani" userId="d1493b21e03a5282" providerId="LiveId" clId="{C8DBA225-73F1-470A-AEB4-644FEAEABC42}" dt="2026-06-10T14:43:20.465" v="95" actId="26606"/>
        <pc:sldMkLst>
          <pc:docMk/>
          <pc:sldMk cId="0" sldId="257"/>
        </pc:sldMkLst>
        <pc:spChg chg="mod">
          <ac:chgData name="Panav khemani" userId="d1493b21e03a5282" providerId="LiveId" clId="{C8DBA225-73F1-470A-AEB4-644FEAEABC42}" dt="2026-06-10T14:43:20.465" v="95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3:20.465" v="95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3:20.465" v="95" actId="26606"/>
          <ac:spMkLst>
            <pc:docMk/>
            <pc:sldMk cId="0" sldId="257"/>
            <ac:spMk id="8" creationId="{100EDD19-6802-4EC3-95CE-CFFAB042CFD6}"/>
          </ac:spMkLst>
        </pc:spChg>
        <pc:spChg chg="add">
          <ac:chgData name="Panav khemani" userId="d1493b21e03a5282" providerId="LiveId" clId="{C8DBA225-73F1-470A-AEB4-644FEAEABC42}" dt="2026-06-10T14:43:20.465" v="95" actId="26606"/>
          <ac:spMkLst>
            <pc:docMk/>
            <pc:sldMk cId="0" sldId="257"/>
            <ac:spMk id="10" creationId="{DB17E863-922E-4C26-BD64-E8FD41D28661}"/>
          </ac:spMkLst>
        </pc:spChg>
      </pc:sldChg>
      <pc:sldChg chg="addSp modSp mod setBg">
        <pc:chgData name="Panav khemani" userId="d1493b21e03a5282" providerId="LiveId" clId="{C8DBA225-73F1-470A-AEB4-644FEAEABC42}" dt="2026-06-10T14:44:22.643" v="98" actId="26606"/>
        <pc:sldMkLst>
          <pc:docMk/>
          <pc:sldMk cId="0" sldId="258"/>
        </pc:sldMkLst>
        <pc:spChg chg="mod">
          <ac:chgData name="Panav khemani" userId="d1493b21e03a5282" providerId="LiveId" clId="{C8DBA225-73F1-470A-AEB4-644FEAEABC42}" dt="2026-06-10T14:44:22.643" v="98" actId="2660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Panav khemani" userId="d1493b21e03a5282" providerId="LiveId" clId="{C8DBA225-73F1-470A-AEB4-644FEAEABC42}" dt="2026-06-10T14:44:22.643" v="98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4:22.643" v="98" actId="26606"/>
          <ac:spMkLst>
            <pc:docMk/>
            <pc:sldMk cId="0" sldId="258"/>
            <ac:spMk id="10" creationId="{2C61293E-6EBE-43EF-A52C-9BEBFD7679D4}"/>
          </ac:spMkLst>
        </pc:spChg>
        <pc:spChg chg="add">
          <ac:chgData name="Panav khemani" userId="d1493b21e03a5282" providerId="LiveId" clId="{C8DBA225-73F1-470A-AEB4-644FEAEABC42}" dt="2026-06-10T14:44:22.643" v="98" actId="26606"/>
          <ac:spMkLst>
            <pc:docMk/>
            <pc:sldMk cId="0" sldId="258"/>
            <ac:spMk id="12" creationId="{21540236-BFD5-4A9D-8840-4703E7F76825}"/>
          </ac:spMkLst>
        </pc:spChg>
        <pc:picChg chg="add mod">
          <ac:chgData name="Panav khemani" userId="d1493b21e03a5282" providerId="LiveId" clId="{C8DBA225-73F1-470A-AEB4-644FEAEABC42}" dt="2026-06-10T14:44:22.643" v="98" actId="26606"/>
          <ac:picMkLst>
            <pc:docMk/>
            <pc:sldMk cId="0" sldId="258"/>
            <ac:picMk id="5" creationId="{C3F357F7-FA99-A6B3-5995-E07E063A457D}"/>
          </ac:picMkLst>
        </pc:picChg>
      </pc:sldChg>
      <pc:sldChg chg="addSp modSp mod setBg">
        <pc:chgData name="Panav khemani" userId="d1493b21e03a5282" providerId="LiveId" clId="{C8DBA225-73F1-470A-AEB4-644FEAEABC42}" dt="2026-06-10T14:45:53.065" v="102" actId="5793"/>
        <pc:sldMkLst>
          <pc:docMk/>
          <pc:sldMk cId="0" sldId="259"/>
        </pc:sldMkLst>
        <pc:spChg chg="mod">
          <ac:chgData name="Panav khemani" userId="d1493b21e03a5282" providerId="LiveId" clId="{C8DBA225-73F1-470A-AEB4-644FEAEABC42}" dt="2026-06-10T14:45:28.658" v="99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5:53.065" v="102" actId="5793"/>
          <ac:spMkLst>
            <pc:docMk/>
            <pc:sldMk cId="0" sldId="259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5:28.658" v="99" actId="26606"/>
          <ac:spMkLst>
            <pc:docMk/>
            <pc:sldMk cId="0" sldId="259"/>
            <ac:spMk id="8" creationId="{777A147A-9ED8-46B4-8660-1B3C2AA880B5}"/>
          </ac:spMkLst>
        </pc:spChg>
        <pc:spChg chg="add">
          <ac:chgData name="Panav khemani" userId="d1493b21e03a5282" providerId="LiveId" clId="{C8DBA225-73F1-470A-AEB4-644FEAEABC42}" dt="2026-06-10T14:45:28.658" v="99" actId="26606"/>
          <ac:spMkLst>
            <pc:docMk/>
            <pc:sldMk cId="0" sldId="259"/>
            <ac:spMk id="10" creationId="{5D6C15A0-C087-4593-8414-2B4EC1CDC3DE}"/>
          </ac:spMkLst>
        </pc:spChg>
      </pc:sldChg>
      <pc:sldChg chg="addSp delSp modSp mod setBg">
        <pc:chgData name="Panav khemani" userId="d1493b21e03a5282" providerId="LiveId" clId="{C8DBA225-73F1-470A-AEB4-644FEAEABC42}" dt="2026-06-10T14:47:10.086" v="105" actId="26606"/>
        <pc:sldMkLst>
          <pc:docMk/>
          <pc:sldMk cId="0" sldId="260"/>
        </pc:sldMkLst>
        <pc:spChg chg="mod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8" creationId="{100EDD19-6802-4EC3-95CE-CFFAB042CFD6}"/>
          </ac:spMkLst>
        </pc:spChg>
        <pc:spChg chg="add del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10" creationId="{DB17E863-922E-4C26-BD64-E8FD41D28661}"/>
          </ac:spMkLst>
        </pc:spChg>
        <pc:spChg chg="add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15" creationId="{45D37F4E-DDB4-456B-97E0-9937730A039F}"/>
          </ac:spMkLst>
        </pc:spChg>
        <pc:spChg chg="add">
          <ac:chgData name="Panav khemani" userId="d1493b21e03a5282" providerId="LiveId" clId="{C8DBA225-73F1-470A-AEB4-644FEAEABC42}" dt="2026-06-10T14:47:10.086" v="105" actId="26606"/>
          <ac:spMkLst>
            <pc:docMk/>
            <pc:sldMk cId="0" sldId="260"/>
            <ac:spMk id="17" creationId="{B2DD41CD-8F47-4F56-AD12-4E2FF7696987}"/>
          </ac:spMkLst>
        </pc:spChg>
        <pc:picChg chg="add mod">
          <ac:chgData name="Panav khemani" userId="d1493b21e03a5282" providerId="LiveId" clId="{C8DBA225-73F1-470A-AEB4-644FEAEABC42}" dt="2026-06-10T14:47:10.086" v="105" actId="26606"/>
          <ac:picMkLst>
            <pc:docMk/>
            <pc:sldMk cId="0" sldId="260"/>
            <ac:picMk id="5" creationId="{98E4455F-1FE7-86BD-7110-B9CFACB8B1E1}"/>
          </ac:picMkLst>
        </pc:picChg>
      </pc:sldChg>
      <pc:sldChg chg="addSp modSp mod setBg">
        <pc:chgData name="Panav khemani" userId="d1493b21e03a5282" providerId="LiveId" clId="{C8DBA225-73F1-470A-AEB4-644FEAEABC42}" dt="2026-06-10T14:47:39.797" v="106" actId="26606"/>
        <pc:sldMkLst>
          <pc:docMk/>
          <pc:sldMk cId="0" sldId="261"/>
        </pc:sldMkLst>
        <pc:spChg chg="mod">
          <ac:chgData name="Panav khemani" userId="d1493b21e03a5282" providerId="LiveId" clId="{C8DBA225-73F1-470A-AEB4-644FEAEABC42}" dt="2026-06-10T14:47:39.797" v="106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7:39.797" v="106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7:39.797" v="106" actId="26606"/>
          <ac:spMkLst>
            <pc:docMk/>
            <pc:sldMk cId="0" sldId="261"/>
            <ac:spMk id="9" creationId="{2C61293E-6EBE-43EF-A52C-9BEBFD7679D4}"/>
          </ac:spMkLst>
        </pc:spChg>
        <pc:spChg chg="add">
          <ac:chgData name="Panav khemani" userId="d1493b21e03a5282" providerId="LiveId" clId="{C8DBA225-73F1-470A-AEB4-644FEAEABC42}" dt="2026-06-10T14:47:39.797" v="106" actId="26606"/>
          <ac:spMkLst>
            <pc:docMk/>
            <pc:sldMk cId="0" sldId="261"/>
            <ac:spMk id="11" creationId="{21540236-BFD5-4A9D-8840-4703E7F76825}"/>
          </ac:spMkLst>
        </pc:spChg>
        <pc:picChg chg="add">
          <ac:chgData name="Panav khemani" userId="d1493b21e03a5282" providerId="LiveId" clId="{C8DBA225-73F1-470A-AEB4-644FEAEABC42}" dt="2026-06-10T14:47:39.797" v="106" actId="26606"/>
          <ac:picMkLst>
            <pc:docMk/>
            <pc:sldMk cId="0" sldId="261"/>
            <ac:picMk id="5" creationId="{3A7CAFE1-8D6F-CD69-46AB-BE21AE916C18}"/>
          </ac:picMkLst>
        </pc:picChg>
      </pc:sldChg>
      <pc:sldChg chg="addSp modSp mod setBg">
        <pc:chgData name="Panav khemani" userId="d1493b21e03a5282" providerId="LiveId" clId="{C8DBA225-73F1-470A-AEB4-644FEAEABC42}" dt="2026-06-10T14:48:05.604" v="107" actId="26606"/>
        <pc:sldMkLst>
          <pc:docMk/>
          <pc:sldMk cId="0" sldId="262"/>
        </pc:sldMkLst>
        <pc:spChg chg="mod">
          <ac:chgData name="Panav khemani" userId="d1493b21e03a5282" providerId="LiveId" clId="{C8DBA225-73F1-470A-AEB4-644FEAEABC42}" dt="2026-06-10T14:48:05.604" v="107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48:05.604" v="107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48:05.604" v="107" actId="26606"/>
          <ac:spMkLst>
            <pc:docMk/>
            <pc:sldMk cId="0" sldId="262"/>
            <ac:spMk id="8" creationId="{777A147A-9ED8-46B4-8660-1B3C2AA880B5}"/>
          </ac:spMkLst>
        </pc:spChg>
        <pc:spChg chg="add">
          <ac:chgData name="Panav khemani" userId="d1493b21e03a5282" providerId="LiveId" clId="{C8DBA225-73F1-470A-AEB4-644FEAEABC42}" dt="2026-06-10T14:48:05.604" v="107" actId="26606"/>
          <ac:spMkLst>
            <pc:docMk/>
            <pc:sldMk cId="0" sldId="262"/>
            <ac:spMk id="10" creationId="{5D6C15A0-C087-4593-8414-2B4EC1CDC3DE}"/>
          </ac:spMkLst>
        </pc:spChg>
      </pc:sldChg>
      <pc:sldChg chg="addSp delSp modSp mod setBg">
        <pc:chgData name="Panav khemani" userId="d1493b21e03a5282" providerId="LiveId" clId="{C8DBA225-73F1-470A-AEB4-644FEAEABC42}" dt="2026-06-10T14:52:00.332" v="124" actId="207"/>
        <pc:sldMkLst>
          <pc:docMk/>
          <pc:sldMk cId="0" sldId="263"/>
        </pc:sldMkLst>
        <pc:spChg chg="mod">
          <ac:chgData name="Panav khemani" userId="d1493b21e03a5282" providerId="LiveId" clId="{C8DBA225-73F1-470A-AEB4-644FEAEABC42}" dt="2026-06-10T14:50:09.755" v="108" actId="26606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Panav khemani" userId="d1493b21e03a5282" providerId="LiveId" clId="{C8DBA225-73F1-470A-AEB4-644FEAEABC42}" dt="2026-06-10T14:50:09.755" v="108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50:09.755" v="108" actId="26606"/>
          <ac:spMkLst>
            <pc:docMk/>
            <pc:sldMk cId="0" sldId="263"/>
            <ac:spMk id="9" creationId="{2E442304-DDBD-4F7B-8017-36BCC863FB40}"/>
          </ac:spMkLst>
        </pc:spChg>
        <pc:spChg chg="add">
          <ac:chgData name="Panav khemani" userId="d1493b21e03a5282" providerId="LiveId" clId="{C8DBA225-73F1-470A-AEB4-644FEAEABC42}" dt="2026-06-10T14:50:09.755" v="108" actId="26606"/>
          <ac:spMkLst>
            <pc:docMk/>
            <pc:sldMk cId="0" sldId="263"/>
            <ac:spMk id="11" creationId="{5E107275-3853-46FD-A241-DE4355A42675}"/>
          </ac:spMkLst>
        </pc:spChg>
        <pc:graphicFrameChg chg="add mod modGraphic">
          <ac:chgData name="Panav khemani" userId="d1493b21e03a5282" providerId="LiveId" clId="{C8DBA225-73F1-470A-AEB4-644FEAEABC42}" dt="2026-06-10T14:52:00.332" v="124" actId="207"/>
          <ac:graphicFrameMkLst>
            <pc:docMk/>
            <pc:sldMk cId="0" sldId="263"/>
            <ac:graphicFrameMk id="5" creationId="{9DDF9630-77F2-1406-EFF2-A99B74037F3D}"/>
          </ac:graphicFrameMkLst>
        </pc:graphicFrameChg>
      </pc:sldChg>
      <pc:sldChg chg="addSp delSp modSp mod setBg">
        <pc:chgData name="Panav khemani" userId="d1493b21e03a5282" providerId="LiveId" clId="{C8DBA225-73F1-470A-AEB4-644FEAEABC42}" dt="2026-06-10T14:54:11.996" v="138" actId="207"/>
        <pc:sldMkLst>
          <pc:docMk/>
          <pc:sldMk cId="0" sldId="264"/>
        </pc:sldMkLst>
        <pc:spChg chg="mod">
          <ac:chgData name="Panav khemani" userId="d1493b21e03a5282" providerId="LiveId" clId="{C8DBA225-73F1-470A-AEB4-644FEAEABC42}" dt="2026-06-10T14:53:05.023" v="133" actId="2660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Panav khemani" userId="d1493b21e03a5282" providerId="LiveId" clId="{C8DBA225-73F1-470A-AEB4-644FEAEABC42}" dt="2026-06-10T14:53:05.023" v="133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6-10T14:52:24.316" v="126" actId="26606"/>
          <ac:spMkLst>
            <pc:docMk/>
            <pc:sldMk cId="0" sldId="264"/>
            <ac:spMk id="9" creationId="{2659FDB4-FCBE-4A89-B46D-43D4FA54464D}"/>
          </ac:spMkLst>
        </pc:spChg>
        <pc:spChg chg="add del">
          <ac:chgData name="Panav khemani" userId="d1493b21e03a5282" providerId="LiveId" clId="{C8DBA225-73F1-470A-AEB4-644FEAEABC42}" dt="2026-06-10T14:52:39.277" v="128" actId="26606"/>
          <ac:spMkLst>
            <pc:docMk/>
            <pc:sldMk cId="0" sldId="264"/>
            <ac:spMk id="13" creationId="{2E442304-DDBD-4F7B-8017-36BCC863FB40}"/>
          </ac:spMkLst>
        </pc:spChg>
        <pc:spChg chg="add del">
          <ac:chgData name="Panav khemani" userId="d1493b21e03a5282" providerId="LiveId" clId="{C8DBA225-73F1-470A-AEB4-644FEAEABC42}" dt="2026-06-10T14:52:39.277" v="128" actId="26606"/>
          <ac:spMkLst>
            <pc:docMk/>
            <pc:sldMk cId="0" sldId="264"/>
            <ac:spMk id="14" creationId="{5E107275-3853-46FD-A241-DE4355A42675}"/>
          </ac:spMkLst>
        </pc:spChg>
        <pc:spChg chg="add del">
          <ac:chgData name="Panav khemani" userId="d1493b21e03a5282" providerId="LiveId" clId="{C8DBA225-73F1-470A-AEB4-644FEAEABC42}" dt="2026-06-10T14:52:51.517" v="130" actId="26606"/>
          <ac:spMkLst>
            <pc:docMk/>
            <pc:sldMk cId="0" sldId="264"/>
            <ac:spMk id="17" creationId="{44AD29B6-BF3B-4407-9E75-52DF8E3B29F1}"/>
          </ac:spMkLst>
        </pc:spChg>
        <pc:spChg chg="add del">
          <ac:chgData name="Panav khemani" userId="d1493b21e03a5282" providerId="LiveId" clId="{C8DBA225-73F1-470A-AEB4-644FEAEABC42}" dt="2026-06-10T14:52:51.517" v="130" actId="26606"/>
          <ac:spMkLst>
            <pc:docMk/>
            <pc:sldMk cId="0" sldId="264"/>
            <ac:spMk id="18" creationId="{55F8BA08-3E38-4B70-B93A-74F08E092206}"/>
          </ac:spMkLst>
        </pc:spChg>
        <pc:spChg chg="add del">
          <ac:chgData name="Panav khemani" userId="d1493b21e03a5282" providerId="LiveId" clId="{C8DBA225-73F1-470A-AEB4-644FEAEABC42}" dt="2026-06-10T14:52:51.517" v="130" actId="26606"/>
          <ac:spMkLst>
            <pc:docMk/>
            <pc:sldMk cId="0" sldId="264"/>
            <ac:spMk id="19" creationId="{357F1B33-79AB-4A71-8CEC-4546D709B8C8}"/>
          </ac:spMkLst>
        </pc:spChg>
        <pc:spChg chg="add del">
          <ac:chgData name="Panav khemani" userId="d1493b21e03a5282" providerId="LiveId" clId="{C8DBA225-73F1-470A-AEB4-644FEAEABC42}" dt="2026-06-10T14:53:04.975" v="132" actId="26606"/>
          <ac:spMkLst>
            <pc:docMk/>
            <pc:sldMk cId="0" sldId="264"/>
            <ac:spMk id="24" creationId="{00000000-0000-0000-0000-000000000000}"/>
          </ac:spMkLst>
        </pc:spChg>
        <pc:spChg chg="add">
          <ac:chgData name="Panav khemani" userId="d1493b21e03a5282" providerId="LiveId" clId="{C8DBA225-73F1-470A-AEB4-644FEAEABC42}" dt="2026-06-10T14:53:05.023" v="133" actId="26606"/>
          <ac:spMkLst>
            <pc:docMk/>
            <pc:sldMk cId="0" sldId="264"/>
            <ac:spMk id="26" creationId="{2E442304-DDBD-4F7B-8017-36BCC863FB40}"/>
          </ac:spMkLst>
        </pc:spChg>
        <pc:spChg chg="add">
          <ac:chgData name="Panav khemani" userId="d1493b21e03a5282" providerId="LiveId" clId="{C8DBA225-73F1-470A-AEB4-644FEAEABC42}" dt="2026-06-10T14:53:05.023" v="133" actId="26606"/>
          <ac:spMkLst>
            <pc:docMk/>
            <pc:sldMk cId="0" sldId="264"/>
            <ac:spMk id="27" creationId="{5E107275-3853-46FD-A241-DE4355A42675}"/>
          </ac:spMkLst>
        </pc:spChg>
        <pc:graphicFrameChg chg="add del">
          <ac:chgData name="Panav khemani" userId="d1493b21e03a5282" providerId="LiveId" clId="{C8DBA225-73F1-470A-AEB4-644FEAEABC42}" dt="2026-06-10T14:52:24.316" v="126" actId="26606"/>
          <ac:graphicFrameMkLst>
            <pc:docMk/>
            <pc:sldMk cId="0" sldId="264"/>
            <ac:graphicFrameMk id="5" creationId="{90128156-448D-DA8B-62DF-83A69B04F430}"/>
          </ac:graphicFrameMkLst>
        </pc:graphicFrameChg>
        <pc:graphicFrameChg chg="add del">
          <ac:chgData name="Panav khemani" userId="d1493b21e03a5282" providerId="LiveId" clId="{C8DBA225-73F1-470A-AEB4-644FEAEABC42}" dt="2026-06-10T14:52:39.277" v="128" actId="26606"/>
          <ac:graphicFrameMkLst>
            <pc:docMk/>
            <pc:sldMk cId="0" sldId="264"/>
            <ac:graphicFrameMk id="15" creationId="{C39E293E-DD43-F17E-77EF-37CFE2A3809A}"/>
          </ac:graphicFrameMkLst>
        </pc:graphicFrameChg>
        <pc:graphicFrameChg chg="add del">
          <ac:chgData name="Panav khemani" userId="d1493b21e03a5282" providerId="LiveId" clId="{C8DBA225-73F1-470A-AEB4-644FEAEABC42}" dt="2026-06-10T14:52:51.517" v="130" actId="26606"/>
          <ac:graphicFrameMkLst>
            <pc:docMk/>
            <pc:sldMk cId="0" sldId="264"/>
            <ac:graphicFrameMk id="20" creationId="{BB081E1D-6A6C-5101-B395-ED15D7BBE46B}"/>
          </ac:graphicFrameMkLst>
        </pc:graphicFrameChg>
        <pc:graphicFrameChg chg="add mod">
          <ac:chgData name="Panav khemani" userId="d1493b21e03a5282" providerId="LiveId" clId="{C8DBA225-73F1-470A-AEB4-644FEAEABC42}" dt="2026-06-10T14:54:11.996" v="138" actId="207"/>
          <ac:graphicFrameMkLst>
            <pc:docMk/>
            <pc:sldMk cId="0" sldId="264"/>
            <ac:graphicFrameMk id="28" creationId="{C39E293E-DD43-F17E-77EF-37CFE2A3809A}"/>
          </ac:graphicFrameMkLst>
        </pc:graphicFrameChg>
        <pc:picChg chg="add del">
          <ac:chgData name="Panav khemani" userId="d1493b21e03a5282" providerId="LiveId" clId="{C8DBA225-73F1-470A-AEB4-644FEAEABC42}" dt="2026-06-10T14:53:04.975" v="132" actId="26606"/>
          <ac:picMkLst>
            <pc:docMk/>
            <pc:sldMk cId="0" sldId="264"/>
            <ac:picMk id="22" creationId="{C30208A6-A865-B326-C57D-1C2E0A20B075}"/>
          </ac:picMkLst>
        </pc:picChg>
        <pc:cxnChg chg="add del">
          <ac:chgData name="Panav khemani" userId="d1493b21e03a5282" providerId="LiveId" clId="{C8DBA225-73F1-470A-AEB4-644FEAEABC42}" dt="2026-06-10T14:52:24.316" v="126" actId="26606"/>
          <ac:cxnSpMkLst>
            <pc:docMk/>
            <pc:sldMk cId="0" sldId="264"/>
            <ac:cxnSpMk id="11" creationId="{C8F51B3F-8331-4E4A-AE96-D47B1006EEAD}"/>
          </ac:cxnSpMkLst>
        </pc:cxnChg>
        <pc:cxnChg chg="add del">
          <ac:chgData name="Panav khemani" userId="d1493b21e03a5282" providerId="LiveId" clId="{C8DBA225-73F1-470A-AEB4-644FEAEABC42}" dt="2026-06-10T14:53:04.975" v="132" actId="26606"/>
          <ac:cxnSpMkLst>
            <pc:docMk/>
            <pc:sldMk cId="0" sldId="264"/>
            <ac:cxnSpMk id="23" creationId="{1503BFE4-729B-D9D0-C17B-501E6AF1127A}"/>
          </ac:cxnSpMkLst>
        </pc:cxnChg>
      </pc:sldChg>
      <pc:sldChg chg="addSp delSp modSp mod setBg">
        <pc:chgData name="Panav khemani" userId="d1493b21e03a5282" providerId="LiveId" clId="{C8DBA225-73F1-470A-AEB4-644FEAEABC42}" dt="2026-06-10T14:58:12.949" v="143" actId="26606"/>
        <pc:sldMkLst>
          <pc:docMk/>
          <pc:sldMk cId="0" sldId="265"/>
        </pc:sldMkLst>
        <pc:spChg chg="mod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8" creationId="{777A147A-9ED8-46B4-8660-1B3C2AA880B5}"/>
          </ac:spMkLst>
        </pc:spChg>
        <pc:spChg chg="add del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10" creationId="{5D6C15A0-C087-4593-8414-2B4EC1CDC3DE}"/>
          </ac:spMkLst>
        </pc:spChg>
        <pc:spChg chg="add del">
          <ac:chgData name="Panav khemani" userId="d1493b21e03a5282" providerId="LiveId" clId="{C8DBA225-73F1-470A-AEB4-644FEAEABC42}" dt="2026-06-10T14:58:12.929" v="142" actId="26606"/>
          <ac:spMkLst>
            <pc:docMk/>
            <pc:sldMk cId="0" sldId="265"/>
            <ac:spMk id="15" creationId="{5DF40726-9B19-4165-9C26-757D16E19E23}"/>
          </ac:spMkLst>
        </pc:spChg>
        <pc:spChg chg="add del">
          <ac:chgData name="Panav khemani" userId="d1493b21e03a5282" providerId="LiveId" clId="{C8DBA225-73F1-470A-AEB4-644FEAEABC42}" dt="2026-06-10T14:58:12.929" v="142" actId="26606"/>
          <ac:spMkLst>
            <pc:docMk/>
            <pc:sldMk cId="0" sldId="265"/>
            <ac:spMk id="17" creationId="{2089CB41-F399-4AEB-980C-5BFB1049CBED}"/>
          </ac:spMkLst>
        </pc:spChg>
        <pc:spChg chg="add del">
          <ac:chgData name="Panav khemani" userId="d1493b21e03a5282" providerId="LiveId" clId="{C8DBA225-73F1-470A-AEB4-644FEAEABC42}" dt="2026-06-10T14:58:12.929" v="142" actId="26606"/>
          <ac:spMkLst>
            <pc:docMk/>
            <pc:sldMk cId="0" sldId="265"/>
            <ac:spMk id="19" creationId="{1BFC967B-3DD6-463D-9DB9-6E4419AE0DAA}"/>
          </ac:spMkLst>
        </pc:spChg>
        <pc:spChg chg="add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21" creationId="{45D37F4E-DDB4-456B-97E0-9937730A039F}"/>
          </ac:spMkLst>
        </pc:spChg>
        <pc:spChg chg="add">
          <ac:chgData name="Panav khemani" userId="d1493b21e03a5282" providerId="LiveId" clId="{C8DBA225-73F1-470A-AEB4-644FEAEABC42}" dt="2026-06-10T14:58:12.949" v="143" actId="26606"/>
          <ac:spMkLst>
            <pc:docMk/>
            <pc:sldMk cId="0" sldId="265"/>
            <ac:spMk id="22" creationId="{B2DD41CD-8F47-4F56-AD12-4E2FF7696987}"/>
          </ac:spMkLst>
        </pc:spChg>
        <pc:picChg chg="add mod">
          <ac:chgData name="Panav khemani" userId="d1493b21e03a5282" providerId="LiveId" clId="{C8DBA225-73F1-470A-AEB4-644FEAEABC42}" dt="2026-06-10T14:58:12.949" v="143" actId="26606"/>
          <ac:picMkLst>
            <pc:docMk/>
            <pc:sldMk cId="0" sldId="265"/>
            <ac:picMk id="5" creationId="{1A80EA0E-DD4B-40C2-11FB-84A79014DD8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A28C23-C782-4051-98C8-206D02558A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69B88BE-C587-4B82-B5EB-80572F827584}">
      <dgm:prSet/>
      <dgm:spPr>
        <a:solidFill>
          <a:schemeClr val="accent2"/>
        </a:solidFill>
      </dgm:spPr>
      <dgm:t>
        <a:bodyPr/>
        <a:lstStyle/>
        <a:p>
          <a:r>
            <a:rPr lang="en-US"/>
            <a:t>Platforms:</a:t>
          </a:r>
        </a:p>
      </dgm:t>
    </dgm:pt>
    <dgm:pt modelId="{B3E65DDE-B7CF-4ADF-82AB-D3FFE689BB73}" type="parTrans" cxnId="{50369100-D8A9-449D-9218-D91AFB7181A5}">
      <dgm:prSet/>
      <dgm:spPr/>
      <dgm:t>
        <a:bodyPr/>
        <a:lstStyle/>
        <a:p>
          <a:endParaRPr lang="en-US"/>
        </a:p>
      </dgm:t>
    </dgm:pt>
    <dgm:pt modelId="{11E8418F-5C37-4378-A439-F1BFB026AB8F}" type="sibTrans" cxnId="{50369100-D8A9-449D-9218-D91AFB7181A5}">
      <dgm:prSet/>
      <dgm:spPr/>
      <dgm:t>
        <a:bodyPr/>
        <a:lstStyle/>
        <a:p>
          <a:endParaRPr lang="en-US"/>
        </a:p>
      </dgm:t>
    </dgm:pt>
    <dgm:pt modelId="{D1948F2B-3A86-4314-A463-2AEF6C3DD2BC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Instagram</a:t>
          </a:r>
        </a:p>
      </dgm:t>
    </dgm:pt>
    <dgm:pt modelId="{49C47EB2-25A2-4D9A-80DE-DF2A84716363}" type="parTrans" cxnId="{0E8DBF1D-36CB-4FA3-948A-372A2DC8B421}">
      <dgm:prSet/>
      <dgm:spPr/>
      <dgm:t>
        <a:bodyPr/>
        <a:lstStyle/>
        <a:p>
          <a:endParaRPr lang="en-US"/>
        </a:p>
      </dgm:t>
    </dgm:pt>
    <dgm:pt modelId="{9C15B09D-EB6C-4378-97D7-D7A515703EBD}" type="sibTrans" cxnId="{0E8DBF1D-36CB-4FA3-948A-372A2DC8B421}">
      <dgm:prSet/>
      <dgm:spPr/>
      <dgm:t>
        <a:bodyPr/>
        <a:lstStyle/>
        <a:p>
          <a:endParaRPr lang="en-US"/>
        </a:p>
      </dgm:t>
    </dgm:pt>
    <dgm:pt modelId="{D812E107-CCA7-4A69-BA9F-94E8CE81837D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TikTok</a:t>
          </a:r>
        </a:p>
      </dgm:t>
    </dgm:pt>
    <dgm:pt modelId="{C0BCF641-8CFB-4BCA-8EE7-F0EBE4414063}" type="parTrans" cxnId="{0A586C55-8568-4550-B736-9B751717C74C}">
      <dgm:prSet/>
      <dgm:spPr/>
      <dgm:t>
        <a:bodyPr/>
        <a:lstStyle/>
        <a:p>
          <a:endParaRPr lang="en-US"/>
        </a:p>
      </dgm:t>
    </dgm:pt>
    <dgm:pt modelId="{BAC3C071-F5BF-4B55-9699-14C83060DCFC}" type="sibTrans" cxnId="{0A586C55-8568-4550-B736-9B751717C74C}">
      <dgm:prSet/>
      <dgm:spPr/>
      <dgm:t>
        <a:bodyPr/>
        <a:lstStyle/>
        <a:p>
          <a:endParaRPr lang="en-US"/>
        </a:p>
      </dgm:t>
    </dgm:pt>
    <dgm:pt modelId="{81761D73-A273-4719-8A09-C983808E65ED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YouTube</a:t>
          </a:r>
        </a:p>
      </dgm:t>
    </dgm:pt>
    <dgm:pt modelId="{CD69F008-7A88-4097-9EED-7F1D79B1138E}" type="parTrans" cxnId="{4829E20F-EB59-484C-B6ED-F0BBB839F525}">
      <dgm:prSet/>
      <dgm:spPr/>
      <dgm:t>
        <a:bodyPr/>
        <a:lstStyle/>
        <a:p>
          <a:endParaRPr lang="en-US"/>
        </a:p>
      </dgm:t>
    </dgm:pt>
    <dgm:pt modelId="{9A04EA29-554F-4EED-B265-0CF6F02C86F6}" type="sibTrans" cxnId="{4829E20F-EB59-484C-B6ED-F0BBB839F525}">
      <dgm:prSet/>
      <dgm:spPr/>
      <dgm:t>
        <a:bodyPr/>
        <a:lstStyle/>
        <a:p>
          <a:endParaRPr lang="en-US"/>
        </a:p>
      </dgm:t>
    </dgm:pt>
    <dgm:pt modelId="{CFE60741-8079-41E8-8A5F-0DCB9857ABC1}">
      <dgm:prSet/>
      <dgm:spPr>
        <a:solidFill>
          <a:schemeClr val="accent2"/>
        </a:solidFill>
      </dgm:spPr>
      <dgm:t>
        <a:bodyPr/>
        <a:lstStyle/>
        <a:p>
          <a:r>
            <a:rPr lang="en-US"/>
            <a:t>Objectives:</a:t>
          </a:r>
        </a:p>
      </dgm:t>
    </dgm:pt>
    <dgm:pt modelId="{1C1779FF-EDB0-4EB4-8447-B3A43EB8F982}" type="parTrans" cxnId="{00A4F33B-C5FA-4BB0-BA1A-14EFC198BE88}">
      <dgm:prSet/>
      <dgm:spPr/>
      <dgm:t>
        <a:bodyPr/>
        <a:lstStyle/>
        <a:p>
          <a:endParaRPr lang="en-US"/>
        </a:p>
      </dgm:t>
    </dgm:pt>
    <dgm:pt modelId="{7395A112-27C4-4E49-900C-74C81DF116F4}" type="sibTrans" cxnId="{00A4F33B-C5FA-4BB0-BA1A-14EFC198BE88}">
      <dgm:prSet/>
      <dgm:spPr/>
      <dgm:t>
        <a:bodyPr/>
        <a:lstStyle/>
        <a:p>
          <a:endParaRPr lang="en-US"/>
        </a:p>
      </dgm:t>
    </dgm:pt>
    <dgm:pt modelId="{44B0015B-A3DA-47C8-9C4C-0CF2C734A54A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Build brand awareness</a:t>
          </a:r>
        </a:p>
      </dgm:t>
    </dgm:pt>
    <dgm:pt modelId="{AD105E88-0FDD-4B7A-B0C4-8761EA81970D}" type="parTrans" cxnId="{F3C1599B-781A-4778-B466-45F5B4DD87D2}">
      <dgm:prSet/>
      <dgm:spPr/>
      <dgm:t>
        <a:bodyPr/>
        <a:lstStyle/>
        <a:p>
          <a:endParaRPr lang="en-US"/>
        </a:p>
      </dgm:t>
    </dgm:pt>
    <dgm:pt modelId="{B0095DE4-BB8F-4319-88EB-04E24EBD98EF}" type="sibTrans" cxnId="{F3C1599B-781A-4778-B466-45F5B4DD87D2}">
      <dgm:prSet/>
      <dgm:spPr/>
      <dgm:t>
        <a:bodyPr/>
        <a:lstStyle/>
        <a:p>
          <a:endParaRPr lang="en-US"/>
        </a:p>
      </dgm:t>
    </dgm:pt>
    <dgm:pt modelId="{83C9E2B1-7A9C-43C8-AB35-79BA2B20FE52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• </a:t>
          </a:r>
          <a:r>
            <a:rPr lang="en-US" dirty="0">
              <a:solidFill>
                <a:schemeClr val="bg1"/>
              </a:solidFill>
            </a:rPr>
            <a:t>Showcase customer designs</a:t>
          </a:r>
        </a:p>
      </dgm:t>
    </dgm:pt>
    <dgm:pt modelId="{27F84CA1-05B2-4FC6-BD81-2E2BEE494810}" type="parTrans" cxnId="{2F2919A0-ADC9-4311-90E9-44190C5D3054}">
      <dgm:prSet/>
      <dgm:spPr/>
      <dgm:t>
        <a:bodyPr/>
        <a:lstStyle/>
        <a:p>
          <a:endParaRPr lang="en-US"/>
        </a:p>
      </dgm:t>
    </dgm:pt>
    <dgm:pt modelId="{F878F4FD-54E9-40F8-86A7-48E13D743A5C}" type="sibTrans" cxnId="{2F2919A0-ADC9-4311-90E9-44190C5D3054}">
      <dgm:prSet/>
      <dgm:spPr/>
      <dgm:t>
        <a:bodyPr/>
        <a:lstStyle/>
        <a:p>
          <a:endParaRPr lang="en-US"/>
        </a:p>
      </dgm:t>
    </dgm:pt>
    <dgm:pt modelId="{F4D1E413-F17B-4612-955C-48D527EC2AE4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• Increase engagement</a:t>
          </a:r>
        </a:p>
      </dgm:t>
    </dgm:pt>
    <dgm:pt modelId="{4F19A8E1-9555-416B-80E9-24AB0FC48B80}" type="parTrans" cxnId="{CF7AA9D8-C0AC-4ED1-B04B-8DF049DC73E9}">
      <dgm:prSet/>
      <dgm:spPr/>
      <dgm:t>
        <a:bodyPr/>
        <a:lstStyle/>
        <a:p>
          <a:endParaRPr lang="en-US"/>
        </a:p>
      </dgm:t>
    </dgm:pt>
    <dgm:pt modelId="{74F3B532-B43E-4504-BD28-CEB39139AE26}" type="sibTrans" cxnId="{CF7AA9D8-C0AC-4ED1-B04B-8DF049DC73E9}">
      <dgm:prSet/>
      <dgm:spPr/>
      <dgm:t>
        <a:bodyPr/>
        <a:lstStyle/>
        <a:p>
          <a:endParaRPr lang="en-US"/>
        </a:p>
      </dgm:t>
    </dgm:pt>
    <dgm:pt modelId="{3B293670-BB64-4305-B4F1-1B290BB46657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• Drive sales</a:t>
          </a:r>
        </a:p>
      </dgm:t>
    </dgm:pt>
    <dgm:pt modelId="{8D5C2CE5-9506-423F-9DAA-1E019FEBCD0A}" type="parTrans" cxnId="{641781C2-E99C-49FC-9612-CB46DAAD5D30}">
      <dgm:prSet/>
      <dgm:spPr/>
      <dgm:t>
        <a:bodyPr/>
        <a:lstStyle/>
        <a:p>
          <a:endParaRPr lang="en-US"/>
        </a:p>
      </dgm:t>
    </dgm:pt>
    <dgm:pt modelId="{B01538A2-F647-4606-85BA-F646CF92A18B}" type="sibTrans" cxnId="{641781C2-E99C-49FC-9612-CB46DAAD5D30}">
      <dgm:prSet/>
      <dgm:spPr/>
      <dgm:t>
        <a:bodyPr/>
        <a:lstStyle/>
        <a:p>
          <a:endParaRPr lang="en-US"/>
        </a:p>
      </dgm:t>
    </dgm:pt>
    <dgm:pt modelId="{7E31D792-27C0-42EE-9D37-388CC4704548}" type="pres">
      <dgm:prSet presAssocID="{CCA28C23-C782-4051-98C8-206D02558A51}" presName="linear" presStyleCnt="0">
        <dgm:presLayoutVars>
          <dgm:animLvl val="lvl"/>
          <dgm:resizeHandles val="exact"/>
        </dgm:presLayoutVars>
      </dgm:prSet>
      <dgm:spPr/>
    </dgm:pt>
    <dgm:pt modelId="{6057D49E-4F99-4009-BA1E-29EE6B94232C}" type="pres">
      <dgm:prSet presAssocID="{869B88BE-C587-4B82-B5EB-80572F82758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304C227E-E5FB-4F27-B9DF-50A429ADA431}" type="pres">
      <dgm:prSet presAssocID="{11E8418F-5C37-4378-A439-F1BFB026AB8F}" presName="spacer" presStyleCnt="0"/>
      <dgm:spPr/>
    </dgm:pt>
    <dgm:pt modelId="{FC59F25A-EEC2-4A66-86AE-504DE41A9C0E}" type="pres">
      <dgm:prSet presAssocID="{D1948F2B-3A86-4314-A463-2AEF6C3DD2BC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F62EB341-1BF2-41B9-BA79-89F47A59827C}" type="pres">
      <dgm:prSet presAssocID="{9C15B09D-EB6C-4378-97D7-D7A515703EBD}" presName="spacer" presStyleCnt="0"/>
      <dgm:spPr/>
    </dgm:pt>
    <dgm:pt modelId="{11285BB9-9D33-446A-B3AB-6D255E1F2E62}" type="pres">
      <dgm:prSet presAssocID="{D812E107-CCA7-4A69-BA9F-94E8CE81837D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474159F2-08BE-4C80-B25F-394948CF26FE}" type="pres">
      <dgm:prSet presAssocID="{BAC3C071-F5BF-4B55-9699-14C83060DCFC}" presName="spacer" presStyleCnt="0"/>
      <dgm:spPr/>
    </dgm:pt>
    <dgm:pt modelId="{D0E6FA6A-64AD-4769-B2E1-2F7F168E4D06}" type="pres">
      <dgm:prSet presAssocID="{81761D73-A273-4719-8A09-C983808E65E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9893F365-7480-480C-B422-316DABF620B4}" type="pres">
      <dgm:prSet presAssocID="{9A04EA29-554F-4EED-B265-0CF6F02C86F6}" presName="spacer" presStyleCnt="0"/>
      <dgm:spPr/>
    </dgm:pt>
    <dgm:pt modelId="{C43EC4D9-486B-4115-8508-5457BC8F173E}" type="pres">
      <dgm:prSet presAssocID="{CFE60741-8079-41E8-8A5F-0DCB9857ABC1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7179A775-BC7C-458A-9809-C936A02DE3B8}" type="pres">
      <dgm:prSet presAssocID="{7395A112-27C4-4E49-900C-74C81DF116F4}" presName="spacer" presStyleCnt="0"/>
      <dgm:spPr/>
    </dgm:pt>
    <dgm:pt modelId="{FC7AEDC5-9FBC-4C7F-A006-AFA4E4031243}" type="pres">
      <dgm:prSet presAssocID="{44B0015B-A3DA-47C8-9C4C-0CF2C734A54A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7BA67FC5-2C12-4405-8464-41B0A67B19B5}" type="pres">
      <dgm:prSet presAssocID="{B0095DE4-BB8F-4319-88EB-04E24EBD98EF}" presName="spacer" presStyleCnt="0"/>
      <dgm:spPr/>
    </dgm:pt>
    <dgm:pt modelId="{5969EAB0-C19F-4274-B710-AE00A0AF9BCE}" type="pres">
      <dgm:prSet presAssocID="{83C9E2B1-7A9C-43C8-AB35-79BA2B20FE52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D173D804-8F1A-45E1-9E6C-7C6EA12B66F2}" type="pres">
      <dgm:prSet presAssocID="{F878F4FD-54E9-40F8-86A7-48E13D743A5C}" presName="spacer" presStyleCnt="0"/>
      <dgm:spPr/>
    </dgm:pt>
    <dgm:pt modelId="{4E5220DD-0B23-43AB-8F6C-5F0F738AEA29}" type="pres">
      <dgm:prSet presAssocID="{F4D1E413-F17B-4612-955C-48D527EC2AE4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3F147426-95D4-4EE3-9C47-FA66079E3A8A}" type="pres">
      <dgm:prSet presAssocID="{74F3B532-B43E-4504-BD28-CEB39139AE26}" presName="spacer" presStyleCnt="0"/>
      <dgm:spPr/>
    </dgm:pt>
    <dgm:pt modelId="{B296BF25-6DCB-4447-9C37-511198407A01}" type="pres">
      <dgm:prSet presAssocID="{3B293670-BB64-4305-B4F1-1B290BB46657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50369100-D8A9-449D-9218-D91AFB7181A5}" srcId="{CCA28C23-C782-4051-98C8-206D02558A51}" destId="{869B88BE-C587-4B82-B5EB-80572F827584}" srcOrd="0" destOrd="0" parTransId="{B3E65DDE-B7CF-4ADF-82AB-D3FFE689BB73}" sibTransId="{11E8418F-5C37-4378-A439-F1BFB026AB8F}"/>
    <dgm:cxn modelId="{4829E20F-EB59-484C-B6ED-F0BBB839F525}" srcId="{CCA28C23-C782-4051-98C8-206D02558A51}" destId="{81761D73-A273-4719-8A09-C983808E65ED}" srcOrd="3" destOrd="0" parTransId="{CD69F008-7A88-4097-9EED-7F1D79B1138E}" sibTransId="{9A04EA29-554F-4EED-B265-0CF6F02C86F6}"/>
    <dgm:cxn modelId="{0E8DBF1D-36CB-4FA3-948A-372A2DC8B421}" srcId="{CCA28C23-C782-4051-98C8-206D02558A51}" destId="{D1948F2B-3A86-4314-A463-2AEF6C3DD2BC}" srcOrd="1" destOrd="0" parTransId="{49C47EB2-25A2-4D9A-80DE-DF2A84716363}" sibTransId="{9C15B09D-EB6C-4378-97D7-D7A515703EBD}"/>
    <dgm:cxn modelId="{0284E82C-09DA-432F-94E8-8E250E0942DE}" type="presOf" srcId="{F4D1E413-F17B-4612-955C-48D527EC2AE4}" destId="{4E5220DD-0B23-43AB-8F6C-5F0F738AEA29}" srcOrd="0" destOrd="0" presId="urn:microsoft.com/office/officeart/2005/8/layout/vList2"/>
    <dgm:cxn modelId="{D7412237-0387-466A-B33B-F06DC69065F7}" type="presOf" srcId="{3B293670-BB64-4305-B4F1-1B290BB46657}" destId="{B296BF25-6DCB-4447-9C37-511198407A01}" srcOrd="0" destOrd="0" presId="urn:microsoft.com/office/officeart/2005/8/layout/vList2"/>
    <dgm:cxn modelId="{00A4F33B-C5FA-4BB0-BA1A-14EFC198BE88}" srcId="{CCA28C23-C782-4051-98C8-206D02558A51}" destId="{CFE60741-8079-41E8-8A5F-0DCB9857ABC1}" srcOrd="4" destOrd="0" parTransId="{1C1779FF-EDB0-4EB4-8447-B3A43EB8F982}" sibTransId="{7395A112-27C4-4E49-900C-74C81DF116F4}"/>
    <dgm:cxn modelId="{A3E2815E-E201-48DC-9111-ED34FF09C819}" type="presOf" srcId="{CCA28C23-C782-4051-98C8-206D02558A51}" destId="{7E31D792-27C0-42EE-9D37-388CC4704548}" srcOrd="0" destOrd="0" presId="urn:microsoft.com/office/officeart/2005/8/layout/vList2"/>
    <dgm:cxn modelId="{66579C41-F9F8-429B-96B8-B38D9716E013}" type="presOf" srcId="{83C9E2B1-7A9C-43C8-AB35-79BA2B20FE52}" destId="{5969EAB0-C19F-4274-B710-AE00A0AF9BCE}" srcOrd="0" destOrd="0" presId="urn:microsoft.com/office/officeart/2005/8/layout/vList2"/>
    <dgm:cxn modelId="{0A586C55-8568-4550-B736-9B751717C74C}" srcId="{CCA28C23-C782-4051-98C8-206D02558A51}" destId="{D812E107-CCA7-4A69-BA9F-94E8CE81837D}" srcOrd="2" destOrd="0" parTransId="{C0BCF641-8CFB-4BCA-8EE7-F0EBE4414063}" sibTransId="{BAC3C071-F5BF-4B55-9699-14C83060DCFC}"/>
    <dgm:cxn modelId="{8AE7E396-A239-4A0D-BDE8-E3FD3EE75C29}" type="presOf" srcId="{CFE60741-8079-41E8-8A5F-0DCB9857ABC1}" destId="{C43EC4D9-486B-4115-8508-5457BC8F173E}" srcOrd="0" destOrd="0" presId="urn:microsoft.com/office/officeart/2005/8/layout/vList2"/>
    <dgm:cxn modelId="{F3C1599B-781A-4778-B466-45F5B4DD87D2}" srcId="{CCA28C23-C782-4051-98C8-206D02558A51}" destId="{44B0015B-A3DA-47C8-9C4C-0CF2C734A54A}" srcOrd="5" destOrd="0" parTransId="{AD105E88-0FDD-4B7A-B0C4-8761EA81970D}" sibTransId="{B0095DE4-BB8F-4319-88EB-04E24EBD98EF}"/>
    <dgm:cxn modelId="{2F2919A0-ADC9-4311-90E9-44190C5D3054}" srcId="{CCA28C23-C782-4051-98C8-206D02558A51}" destId="{83C9E2B1-7A9C-43C8-AB35-79BA2B20FE52}" srcOrd="6" destOrd="0" parTransId="{27F84CA1-05B2-4FC6-BD81-2E2BEE494810}" sibTransId="{F878F4FD-54E9-40F8-86A7-48E13D743A5C}"/>
    <dgm:cxn modelId="{C5F5C5B5-D43F-467C-B830-B63702A489EF}" type="presOf" srcId="{D812E107-CCA7-4A69-BA9F-94E8CE81837D}" destId="{11285BB9-9D33-446A-B3AB-6D255E1F2E62}" srcOrd="0" destOrd="0" presId="urn:microsoft.com/office/officeart/2005/8/layout/vList2"/>
    <dgm:cxn modelId="{303AD1B5-C645-4F22-AC6D-EF262E6CB4FB}" type="presOf" srcId="{44B0015B-A3DA-47C8-9C4C-0CF2C734A54A}" destId="{FC7AEDC5-9FBC-4C7F-A006-AFA4E4031243}" srcOrd="0" destOrd="0" presId="urn:microsoft.com/office/officeart/2005/8/layout/vList2"/>
    <dgm:cxn modelId="{641781C2-E99C-49FC-9612-CB46DAAD5D30}" srcId="{CCA28C23-C782-4051-98C8-206D02558A51}" destId="{3B293670-BB64-4305-B4F1-1B290BB46657}" srcOrd="8" destOrd="0" parTransId="{8D5C2CE5-9506-423F-9DAA-1E019FEBCD0A}" sibTransId="{B01538A2-F647-4606-85BA-F646CF92A18B}"/>
    <dgm:cxn modelId="{198B4ECA-EA7E-4AD1-93C0-B19C61807078}" type="presOf" srcId="{D1948F2B-3A86-4314-A463-2AEF6C3DD2BC}" destId="{FC59F25A-EEC2-4A66-86AE-504DE41A9C0E}" srcOrd="0" destOrd="0" presId="urn:microsoft.com/office/officeart/2005/8/layout/vList2"/>
    <dgm:cxn modelId="{CF7AA9D8-C0AC-4ED1-B04B-8DF049DC73E9}" srcId="{CCA28C23-C782-4051-98C8-206D02558A51}" destId="{F4D1E413-F17B-4612-955C-48D527EC2AE4}" srcOrd="7" destOrd="0" parTransId="{4F19A8E1-9555-416B-80E9-24AB0FC48B80}" sibTransId="{74F3B532-B43E-4504-BD28-CEB39139AE26}"/>
    <dgm:cxn modelId="{F46F9BF0-7D12-499D-A119-75DADE49921F}" type="presOf" srcId="{869B88BE-C587-4B82-B5EB-80572F827584}" destId="{6057D49E-4F99-4009-BA1E-29EE6B94232C}" srcOrd="0" destOrd="0" presId="urn:microsoft.com/office/officeart/2005/8/layout/vList2"/>
    <dgm:cxn modelId="{2F4BC0F8-123C-4B15-B350-F2B0ECFC7ECA}" type="presOf" srcId="{81761D73-A273-4719-8A09-C983808E65ED}" destId="{D0E6FA6A-64AD-4769-B2E1-2F7F168E4D06}" srcOrd="0" destOrd="0" presId="urn:microsoft.com/office/officeart/2005/8/layout/vList2"/>
    <dgm:cxn modelId="{AE46F541-A074-4316-A0FD-770BEB8DA8DF}" type="presParOf" srcId="{7E31D792-27C0-42EE-9D37-388CC4704548}" destId="{6057D49E-4F99-4009-BA1E-29EE6B94232C}" srcOrd="0" destOrd="0" presId="urn:microsoft.com/office/officeart/2005/8/layout/vList2"/>
    <dgm:cxn modelId="{0935E406-3C2C-4825-8645-0297CAA0B11B}" type="presParOf" srcId="{7E31D792-27C0-42EE-9D37-388CC4704548}" destId="{304C227E-E5FB-4F27-B9DF-50A429ADA431}" srcOrd="1" destOrd="0" presId="urn:microsoft.com/office/officeart/2005/8/layout/vList2"/>
    <dgm:cxn modelId="{7EB3E9A5-C6AC-4F06-B997-50F928C948EC}" type="presParOf" srcId="{7E31D792-27C0-42EE-9D37-388CC4704548}" destId="{FC59F25A-EEC2-4A66-86AE-504DE41A9C0E}" srcOrd="2" destOrd="0" presId="urn:microsoft.com/office/officeart/2005/8/layout/vList2"/>
    <dgm:cxn modelId="{315F397D-FD25-4240-A553-99ECF017DB60}" type="presParOf" srcId="{7E31D792-27C0-42EE-9D37-388CC4704548}" destId="{F62EB341-1BF2-41B9-BA79-89F47A59827C}" srcOrd="3" destOrd="0" presId="urn:microsoft.com/office/officeart/2005/8/layout/vList2"/>
    <dgm:cxn modelId="{77F4A7D3-B190-415F-9CD6-29FB74187F2B}" type="presParOf" srcId="{7E31D792-27C0-42EE-9D37-388CC4704548}" destId="{11285BB9-9D33-446A-B3AB-6D255E1F2E62}" srcOrd="4" destOrd="0" presId="urn:microsoft.com/office/officeart/2005/8/layout/vList2"/>
    <dgm:cxn modelId="{D3211E32-6CDD-43EB-BA8B-81B2E22C0B8F}" type="presParOf" srcId="{7E31D792-27C0-42EE-9D37-388CC4704548}" destId="{474159F2-08BE-4C80-B25F-394948CF26FE}" srcOrd="5" destOrd="0" presId="urn:microsoft.com/office/officeart/2005/8/layout/vList2"/>
    <dgm:cxn modelId="{B0B8C48F-9A1C-4836-B1AB-91F5143E6EB7}" type="presParOf" srcId="{7E31D792-27C0-42EE-9D37-388CC4704548}" destId="{D0E6FA6A-64AD-4769-B2E1-2F7F168E4D06}" srcOrd="6" destOrd="0" presId="urn:microsoft.com/office/officeart/2005/8/layout/vList2"/>
    <dgm:cxn modelId="{5AF9CE50-972C-43E6-BD61-A80841EC2009}" type="presParOf" srcId="{7E31D792-27C0-42EE-9D37-388CC4704548}" destId="{9893F365-7480-480C-B422-316DABF620B4}" srcOrd="7" destOrd="0" presId="urn:microsoft.com/office/officeart/2005/8/layout/vList2"/>
    <dgm:cxn modelId="{FB18305A-B992-4CC4-BD63-3677DA02FD7B}" type="presParOf" srcId="{7E31D792-27C0-42EE-9D37-388CC4704548}" destId="{C43EC4D9-486B-4115-8508-5457BC8F173E}" srcOrd="8" destOrd="0" presId="urn:microsoft.com/office/officeart/2005/8/layout/vList2"/>
    <dgm:cxn modelId="{C134F6B6-B8F4-47FD-9BC3-7915375722BE}" type="presParOf" srcId="{7E31D792-27C0-42EE-9D37-388CC4704548}" destId="{7179A775-BC7C-458A-9809-C936A02DE3B8}" srcOrd="9" destOrd="0" presId="urn:microsoft.com/office/officeart/2005/8/layout/vList2"/>
    <dgm:cxn modelId="{C93FFAD7-8278-4CD1-ACC5-858A55E5467B}" type="presParOf" srcId="{7E31D792-27C0-42EE-9D37-388CC4704548}" destId="{FC7AEDC5-9FBC-4C7F-A006-AFA4E4031243}" srcOrd="10" destOrd="0" presId="urn:microsoft.com/office/officeart/2005/8/layout/vList2"/>
    <dgm:cxn modelId="{5E3ADC7C-592C-4D1E-885F-91819CAEDB4E}" type="presParOf" srcId="{7E31D792-27C0-42EE-9D37-388CC4704548}" destId="{7BA67FC5-2C12-4405-8464-41B0A67B19B5}" srcOrd="11" destOrd="0" presId="urn:microsoft.com/office/officeart/2005/8/layout/vList2"/>
    <dgm:cxn modelId="{6FB42B17-C862-4350-A406-617FA711B740}" type="presParOf" srcId="{7E31D792-27C0-42EE-9D37-388CC4704548}" destId="{5969EAB0-C19F-4274-B710-AE00A0AF9BCE}" srcOrd="12" destOrd="0" presId="urn:microsoft.com/office/officeart/2005/8/layout/vList2"/>
    <dgm:cxn modelId="{D7898AE0-A27A-4BAD-A642-0A933F1B366D}" type="presParOf" srcId="{7E31D792-27C0-42EE-9D37-388CC4704548}" destId="{D173D804-8F1A-45E1-9E6C-7C6EA12B66F2}" srcOrd="13" destOrd="0" presId="urn:microsoft.com/office/officeart/2005/8/layout/vList2"/>
    <dgm:cxn modelId="{AB5DF552-7FC1-4B8F-8EBA-A3BF5BE0DB43}" type="presParOf" srcId="{7E31D792-27C0-42EE-9D37-388CC4704548}" destId="{4E5220DD-0B23-43AB-8F6C-5F0F738AEA29}" srcOrd="14" destOrd="0" presId="urn:microsoft.com/office/officeart/2005/8/layout/vList2"/>
    <dgm:cxn modelId="{E86821E9-8E01-4936-8528-4D95D9686569}" type="presParOf" srcId="{7E31D792-27C0-42EE-9D37-388CC4704548}" destId="{3F147426-95D4-4EE3-9C47-FA66079E3A8A}" srcOrd="15" destOrd="0" presId="urn:microsoft.com/office/officeart/2005/8/layout/vList2"/>
    <dgm:cxn modelId="{42E32C70-5EB8-4354-870F-C2691DAF2971}" type="presParOf" srcId="{7E31D792-27C0-42EE-9D37-388CC4704548}" destId="{B296BF25-6DCB-4447-9C37-511198407A01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1C3D12-96A9-4AF7-B6FD-0540DF7FDB2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52BCC25-3659-4132-BCC8-B9E0500D4F38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• Collaborate with entrepreneurs and lifestyle influencers</a:t>
          </a:r>
        </a:p>
      </dgm:t>
    </dgm:pt>
    <dgm:pt modelId="{A2A88472-3104-409F-B33E-0D787CA8269B}" type="parTrans" cxnId="{96D643D1-4889-4E69-AC5E-D536BD919CF0}">
      <dgm:prSet/>
      <dgm:spPr/>
      <dgm:t>
        <a:bodyPr/>
        <a:lstStyle/>
        <a:p>
          <a:endParaRPr lang="en-US"/>
        </a:p>
      </dgm:t>
    </dgm:pt>
    <dgm:pt modelId="{5A36542D-F652-4677-A57B-04147509411C}" type="sibTrans" cxnId="{96D643D1-4889-4E69-AC5E-D536BD919CF0}">
      <dgm:prSet/>
      <dgm:spPr/>
      <dgm:t>
        <a:bodyPr/>
        <a:lstStyle/>
        <a:p>
          <a:endParaRPr lang="en-US"/>
        </a:p>
      </dgm:t>
    </dgm:pt>
    <dgm:pt modelId="{AB4F6281-AF62-43D6-BB17-04362474D6FE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• Product demonstrations and reviews</a:t>
          </a:r>
        </a:p>
      </dgm:t>
    </dgm:pt>
    <dgm:pt modelId="{94A15F4E-EA26-45B0-95BB-5A7E0C8458CF}" type="parTrans" cxnId="{434936AE-5B1C-4C06-873A-614B09101163}">
      <dgm:prSet/>
      <dgm:spPr/>
      <dgm:t>
        <a:bodyPr/>
        <a:lstStyle/>
        <a:p>
          <a:endParaRPr lang="en-US"/>
        </a:p>
      </dgm:t>
    </dgm:pt>
    <dgm:pt modelId="{C60B5476-623C-45CF-8866-4D0F2D115386}" type="sibTrans" cxnId="{434936AE-5B1C-4C06-873A-614B09101163}">
      <dgm:prSet/>
      <dgm:spPr/>
      <dgm:t>
        <a:bodyPr/>
        <a:lstStyle/>
        <a:p>
          <a:endParaRPr lang="en-US"/>
        </a:p>
      </dgm:t>
    </dgm:pt>
    <dgm:pt modelId="{D9959AA1-E048-4C02-BB6E-00B973479AAB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Increase credibility and trust</a:t>
          </a:r>
        </a:p>
      </dgm:t>
    </dgm:pt>
    <dgm:pt modelId="{79E84B3F-704C-4ABF-995D-0AB63839A201}" type="parTrans" cxnId="{8F166D4C-8430-40CC-8C96-0D76C476A547}">
      <dgm:prSet/>
      <dgm:spPr/>
      <dgm:t>
        <a:bodyPr/>
        <a:lstStyle/>
        <a:p>
          <a:endParaRPr lang="en-US"/>
        </a:p>
      </dgm:t>
    </dgm:pt>
    <dgm:pt modelId="{C46F1326-148C-4ABB-A4C8-95380713C23E}" type="sibTrans" cxnId="{8F166D4C-8430-40CC-8C96-0D76C476A547}">
      <dgm:prSet/>
      <dgm:spPr/>
      <dgm:t>
        <a:bodyPr/>
        <a:lstStyle/>
        <a:p>
          <a:endParaRPr lang="en-US"/>
        </a:p>
      </dgm:t>
    </dgm:pt>
    <dgm:pt modelId="{22C485D3-6B0A-46C5-A6B3-10108D015C0A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/>
            <a:t>• Reach wider audiences</a:t>
          </a:r>
        </a:p>
      </dgm:t>
    </dgm:pt>
    <dgm:pt modelId="{C5F15D8E-48FD-4322-B23D-973370D71BD7}" type="parTrans" cxnId="{91CCB8EA-14FE-4315-9116-1B5F4CC3AE3A}">
      <dgm:prSet/>
      <dgm:spPr/>
      <dgm:t>
        <a:bodyPr/>
        <a:lstStyle/>
        <a:p>
          <a:endParaRPr lang="en-US"/>
        </a:p>
      </dgm:t>
    </dgm:pt>
    <dgm:pt modelId="{9F1A6BD5-2E5C-4BE0-BC3E-34BCBF018613}" type="sibTrans" cxnId="{91CCB8EA-14FE-4315-9116-1B5F4CC3AE3A}">
      <dgm:prSet/>
      <dgm:spPr/>
      <dgm:t>
        <a:bodyPr/>
        <a:lstStyle/>
        <a:p>
          <a:endParaRPr lang="en-US"/>
        </a:p>
      </dgm:t>
    </dgm:pt>
    <dgm:pt modelId="{A124A9D2-7D44-4A9A-BDDD-4C4164A0F8D0}">
      <dgm:prSet/>
      <dgm:spPr>
        <a:solidFill>
          <a:schemeClr val="accent2"/>
        </a:solidFill>
      </dgm:spPr>
      <dgm:t>
        <a:bodyPr/>
        <a:lstStyle/>
        <a:p>
          <a:r>
            <a:rPr lang="en-US" dirty="0"/>
            <a:t>Benefit: Higher brand awareness and customer acquisition.</a:t>
          </a:r>
        </a:p>
      </dgm:t>
    </dgm:pt>
    <dgm:pt modelId="{AFD67C3F-FCC6-460E-BC06-7438AD85D83F}" type="parTrans" cxnId="{DDB7D776-3CD0-4883-B241-E6FBF8DF2DA0}">
      <dgm:prSet/>
      <dgm:spPr/>
      <dgm:t>
        <a:bodyPr/>
        <a:lstStyle/>
        <a:p>
          <a:endParaRPr lang="en-US"/>
        </a:p>
      </dgm:t>
    </dgm:pt>
    <dgm:pt modelId="{8FEFAEC5-FB9E-47FC-B8AA-8D05123DB8E8}" type="sibTrans" cxnId="{DDB7D776-3CD0-4883-B241-E6FBF8DF2DA0}">
      <dgm:prSet/>
      <dgm:spPr/>
      <dgm:t>
        <a:bodyPr/>
        <a:lstStyle/>
        <a:p>
          <a:endParaRPr lang="en-US"/>
        </a:p>
      </dgm:t>
    </dgm:pt>
    <dgm:pt modelId="{98BB769A-0CF5-4B41-A65A-970D89BA4033}" type="pres">
      <dgm:prSet presAssocID="{051C3D12-96A9-4AF7-B6FD-0540DF7FDB24}" presName="linear" presStyleCnt="0">
        <dgm:presLayoutVars>
          <dgm:animLvl val="lvl"/>
          <dgm:resizeHandles val="exact"/>
        </dgm:presLayoutVars>
      </dgm:prSet>
      <dgm:spPr/>
    </dgm:pt>
    <dgm:pt modelId="{6E18628F-7912-47CB-8E6C-32357EB665A1}" type="pres">
      <dgm:prSet presAssocID="{552BCC25-3659-4132-BCC8-B9E0500D4F3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88411A9-DEC9-4CFA-8DE5-899DC23D983F}" type="pres">
      <dgm:prSet presAssocID="{5A36542D-F652-4677-A57B-04147509411C}" presName="spacer" presStyleCnt="0"/>
      <dgm:spPr/>
    </dgm:pt>
    <dgm:pt modelId="{2B881C05-5661-4232-B7C6-7EC59EEA1BA9}" type="pres">
      <dgm:prSet presAssocID="{AB4F6281-AF62-43D6-BB17-04362474D6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9662F3B-2E26-4B42-BC63-6FEBE817B316}" type="pres">
      <dgm:prSet presAssocID="{C60B5476-623C-45CF-8866-4D0F2D115386}" presName="spacer" presStyleCnt="0"/>
      <dgm:spPr/>
    </dgm:pt>
    <dgm:pt modelId="{4757120C-2098-4125-9104-D42EE127D855}" type="pres">
      <dgm:prSet presAssocID="{D9959AA1-E048-4C02-BB6E-00B973479AA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D1B252-86D3-40AA-9F87-0F3E4614831E}" type="pres">
      <dgm:prSet presAssocID="{C46F1326-148C-4ABB-A4C8-95380713C23E}" presName="spacer" presStyleCnt="0"/>
      <dgm:spPr/>
    </dgm:pt>
    <dgm:pt modelId="{0FB6F1AD-F4ED-4991-8776-981111642E01}" type="pres">
      <dgm:prSet presAssocID="{22C485D3-6B0A-46C5-A6B3-10108D015C0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8630DC0-3E60-4506-A852-60588823D21A}" type="pres">
      <dgm:prSet presAssocID="{9F1A6BD5-2E5C-4BE0-BC3E-34BCBF018613}" presName="spacer" presStyleCnt="0"/>
      <dgm:spPr/>
    </dgm:pt>
    <dgm:pt modelId="{22638969-C7E2-431D-B627-75E71088D4E3}" type="pres">
      <dgm:prSet presAssocID="{A124A9D2-7D44-4A9A-BDDD-4C4164A0F8D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51C826-AD14-4AC9-8E43-EE6D6F09D52C}" type="presOf" srcId="{552BCC25-3659-4132-BCC8-B9E0500D4F38}" destId="{6E18628F-7912-47CB-8E6C-32357EB665A1}" srcOrd="0" destOrd="0" presId="urn:microsoft.com/office/officeart/2005/8/layout/vList2"/>
    <dgm:cxn modelId="{C345AD34-1CD7-4B2A-A388-811C9811D0DD}" type="presOf" srcId="{051C3D12-96A9-4AF7-B6FD-0540DF7FDB24}" destId="{98BB769A-0CF5-4B41-A65A-970D89BA4033}" srcOrd="0" destOrd="0" presId="urn:microsoft.com/office/officeart/2005/8/layout/vList2"/>
    <dgm:cxn modelId="{8F166D4C-8430-40CC-8C96-0D76C476A547}" srcId="{051C3D12-96A9-4AF7-B6FD-0540DF7FDB24}" destId="{D9959AA1-E048-4C02-BB6E-00B973479AAB}" srcOrd="2" destOrd="0" parTransId="{79E84B3F-704C-4ABF-995D-0AB63839A201}" sibTransId="{C46F1326-148C-4ABB-A4C8-95380713C23E}"/>
    <dgm:cxn modelId="{681A4E4F-A381-47B6-A72D-03F131B277E9}" type="presOf" srcId="{A124A9D2-7D44-4A9A-BDDD-4C4164A0F8D0}" destId="{22638969-C7E2-431D-B627-75E71088D4E3}" srcOrd="0" destOrd="0" presId="urn:microsoft.com/office/officeart/2005/8/layout/vList2"/>
    <dgm:cxn modelId="{DDB7D776-3CD0-4883-B241-E6FBF8DF2DA0}" srcId="{051C3D12-96A9-4AF7-B6FD-0540DF7FDB24}" destId="{A124A9D2-7D44-4A9A-BDDD-4C4164A0F8D0}" srcOrd="4" destOrd="0" parTransId="{AFD67C3F-FCC6-460E-BC06-7438AD85D83F}" sibTransId="{8FEFAEC5-FB9E-47FC-B8AA-8D05123DB8E8}"/>
    <dgm:cxn modelId="{A2A4C077-73CB-43EB-BA0B-600D6FBCD707}" type="presOf" srcId="{22C485D3-6B0A-46C5-A6B3-10108D015C0A}" destId="{0FB6F1AD-F4ED-4991-8776-981111642E01}" srcOrd="0" destOrd="0" presId="urn:microsoft.com/office/officeart/2005/8/layout/vList2"/>
    <dgm:cxn modelId="{434936AE-5B1C-4C06-873A-614B09101163}" srcId="{051C3D12-96A9-4AF7-B6FD-0540DF7FDB24}" destId="{AB4F6281-AF62-43D6-BB17-04362474D6FE}" srcOrd="1" destOrd="0" parTransId="{94A15F4E-EA26-45B0-95BB-5A7E0C8458CF}" sibTransId="{C60B5476-623C-45CF-8866-4D0F2D115386}"/>
    <dgm:cxn modelId="{96D643D1-4889-4E69-AC5E-D536BD919CF0}" srcId="{051C3D12-96A9-4AF7-B6FD-0540DF7FDB24}" destId="{552BCC25-3659-4132-BCC8-B9E0500D4F38}" srcOrd="0" destOrd="0" parTransId="{A2A88472-3104-409F-B33E-0D787CA8269B}" sibTransId="{5A36542D-F652-4677-A57B-04147509411C}"/>
    <dgm:cxn modelId="{6AFE9ED6-A2C9-4013-986F-9BCC8447F1A8}" type="presOf" srcId="{AB4F6281-AF62-43D6-BB17-04362474D6FE}" destId="{2B881C05-5661-4232-B7C6-7EC59EEA1BA9}" srcOrd="0" destOrd="0" presId="urn:microsoft.com/office/officeart/2005/8/layout/vList2"/>
    <dgm:cxn modelId="{91CCB8EA-14FE-4315-9116-1B5F4CC3AE3A}" srcId="{051C3D12-96A9-4AF7-B6FD-0540DF7FDB24}" destId="{22C485D3-6B0A-46C5-A6B3-10108D015C0A}" srcOrd="3" destOrd="0" parTransId="{C5F15D8E-48FD-4322-B23D-973370D71BD7}" sibTransId="{9F1A6BD5-2E5C-4BE0-BC3E-34BCBF018613}"/>
    <dgm:cxn modelId="{8C62B3F4-A0EF-4364-9FD7-A97905E20ACF}" type="presOf" srcId="{D9959AA1-E048-4C02-BB6E-00B973479AAB}" destId="{4757120C-2098-4125-9104-D42EE127D855}" srcOrd="0" destOrd="0" presId="urn:microsoft.com/office/officeart/2005/8/layout/vList2"/>
    <dgm:cxn modelId="{C92C0CB5-CD2E-4E38-8A29-DB9FB6B2E73A}" type="presParOf" srcId="{98BB769A-0CF5-4B41-A65A-970D89BA4033}" destId="{6E18628F-7912-47CB-8E6C-32357EB665A1}" srcOrd="0" destOrd="0" presId="urn:microsoft.com/office/officeart/2005/8/layout/vList2"/>
    <dgm:cxn modelId="{32CF47B1-B9F1-471E-8E17-F3C4F35B7DA7}" type="presParOf" srcId="{98BB769A-0CF5-4B41-A65A-970D89BA4033}" destId="{688411A9-DEC9-4CFA-8DE5-899DC23D983F}" srcOrd="1" destOrd="0" presId="urn:microsoft.com/office/officeart/2005/8/layout/vList2"/>
    <dgm:cxn modelId="{8EDE47D6-8EDE-46B0-AD15-64E48F50BE8E}" type="presParOf" srcId="{98BB769A-0CF5-4B41-A65A-970D89BA4033}" destId="{2B881C05-5661-4232-B7C6-7EC59EEA1BA9}" srcOrd="2" destOrd="0" presId="urn:microsoft.com/office/officeart/2005/8/layout/vList2"/>
    <dgm:cxn modelId="{68FE1F11-20F7-4515-933B-C4093147984F}" type="presParOf" srcId="{98BB769A-0CF5-4B41-A65A-970D89BA4033}" destId="{99662F3B-2E26-4B42-BC63-6FEBE817B316}" srcOrd="3" destOrd="0" presId="urn:microsoft.com/office/officeart/2005/8/layout/vList2"/>
    <dgm:cxn modelId="{3C984973-3186-46A7-AFB6-33A13EB12C07}" type="presParOf" srcId="{98BB769A-0CF5-4B41-A65A-970D89BA4033}" destId="{4757120C-2098-4125-9104-D42EE127D855}" srcOrd="4" destOrd="0" presId="urn:microsoft.com/office/officeart/2005/8/layout/vList2"/>
    <dgm:cxn modelId="{59F48F1F-0046-4FED-9224-F874B1C36796}" type="presParOf" srcId="{98BB769A-0CF5-4B41-A65A-970D89BA4033}" destId="{38D1B252-86D3-40AA-9F87-0F3E4614831E}" srcOrd="5" destOrd="0" presId="urn:microsoft.com/office/officeart/2005/8/layout/vList2"/>
    <dgm:cxn modelId="{2C74965E-A8D2-4EA1-9FD3-B4990EB66325}" type="presParOf" srcId="{98BB769A-0CF5-4B41-A65A-970D89BA4033}" destId="{0FB6F1AD-F4ED-4991-8776-981111642E01}" srcOrd="6" destOrd="0" presId="urn:microsoft.com/office/officeart/2005/8/layout/vList2"/>
    <dgm:cxn modelId="{11328F57-5E65-433F-BBA3-182D679FA07D}" type="presParOf" srcId="{98BB769A-0CF5-4B41-A65A-970D89BA4033}" destId="{28630DC0-3E60-4506-A852-60588823D21A}" srcOrd="7" destOrd="0" presId="urn:microsoft.com/office/officeart/2005/8/layout/vList2"/>
    <dgm:cxn modelId="{ED096339-915D-4563-BDE7-9D9D2EB319D2}" type="presParOf" srcId="{98BB769A-0CF5-4B41-A65A-970D89BA4033}" destId="{22638969-C7E2-431D-B627-75E71088D4E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7D49E-4F99-4009-BA1E-29EE6B94232C}">
      <dsp:nvSpPr>
        <dsp:cNvPr id="0" name=""/>
        <dsp:cNvSpPr/>
      </dsp:nvSpPr>
      <dsp:spPr>
        <a:xfrm>
          <a:off x="0" y="20662"/>
          <a:ext cx="5175384" cy="551655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Platforms:</a:t>
          </a:r>
        </a:p>
      </dsp:txBody>
      <dsp:txXfrm>
        <a:off x="26930" y="47592"/>
        <a:ext cx="5121524" cy="497795"/>
      </dsp:txXfrm>
    </dsp:sp>
    <dsp:sp modelId="{FC59F25A-EEC2-4A66-86AE-504DE41A9C0E}">
      <dsp:nvSpPr>
        <dsp:cNvPr id="0" name=""/>
        <dsp:cNvSpPr/>
      </dsp:nvSpPr>
      <dsp:spPr>
        <a:xfrm>
          <a:off x="0" y="638557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Instagram</a:t>
          </a:r>
        </a:p>
      </dsp:txBody>
      <dsp:txXfrm>
        <a:off x="26930" y="665487"/>
        <a:ext cx="5121524" cy="497795"/>
      </dsp:txXfrm>
    </dsp:sp>
    <dsp:sp modelId="{11285BB9-9D33-446A-B3AB-6D255E1F2E62}">
      <dsp:nvSpPr>
        <dsp:cNvPr id="0" name=""/>
        <dsp:cNvSpPr/>
      </dsp:nvSpPr>
      <dsp:spPr>
        <a:xfrm>
          <a:off x="0" y="1256452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TikTok</a:t>
          </a:r>
        </a:p>
      </dsp:txBody>
      <dsp:txXfrm>
        <a:off x="26930" y="1283382"/>
        <a:ext cx="5121524" cy="497795"/>
      </dsp:txXfrm>
    </dsp:sp>
    <dsp:sp modelId="{D0E6FA6A-64AD-4769-B2E1-2F7F168E4D06}">
      <dsp:nvSpPr>
        <dsp:cNvPr id="0" name=""/>
        <dsp:cNvSpPr/>
      </dsp:nvSpPr>
      <dsp:spPr>
        <a:xfrm>
          <a:off x="0" y="1874348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YouTube</a:t>
          </a:r>
        </a:p>
      </dsp:txBody>
      <dsp:txXfrm>
        <a:off x="26930" y="1901278"/>
        <a:ext cx="5121524" cy="497795"/>
      </dsp:txXfrm>
    </dsp:sp>
    <dsp:sp modelId="{C43EC4D9-486B-4115-8508-5457BC8F173E}">
      <dsp:nvSpPr>
        <dsp:cNvPr id="0" name=""/>
        <dsp:cNvSpPr/>
      </dsp:nvSpPr>
      <dsp:spPr>
        <a:xfrm>
          <a:off x="0" y="2492243"/>
          <a:ext cx="5175384" cy="551655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Objectives:</a:t>
          </a:r>
        </a:p>
      </dsp:txBody>
      <dsp:txXfrm>
        <a:off x="26930" y="2519173"/>
        <a:ext cx="5121524" cy="497795"/>
      </dsp:txXfrm>
    </dsp:sp>
    <dsp:sp modelId="{FC7AEDC5-9FBC-4C7F-A006-AFA4E4031243}">
      <dsp:nvSpPr>
        <dsp:cNvPr id="0" name=""/>
        <dsp:cNvSpPr/>
      </dsp:nvSpPr>
      <dsp:spPr>
        <a:xfrm>
          <a:off x="0" y="3110138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Build brand awareness</a:t>
          </a:r>
        </a:p>
      </dsp:txBody>
      <dsp:txXfrm>
        <a:off x="26930" y="3137068"/>
        <a:ext cx="5121524" cy="497795"/>
      </dsp:txXfrm>
    </dsp:sp>
    <dsp:sp modelId="{5969EAB0-C19F-4274-B710-AE00A0AF9BCE}">
      <dsp:nvSpPr>
        <dsp:cNvPr id="0" name=""/>
        <dsp:cNvSpPr/>
      </dsp:nvSpPr>
      <dsp:spPr>
        <a:xfrm>
          <a:off x="0" y="3728033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</a:t>
          </a:r>
          <a:r>
            <a:rPr lang="en-US" sz="2300" kern="1200" dirty="0">
              <a:solidFill>
                <a:schemeClr val="bg1"/>
              </a:solidFill>
            </a:rPr>
            <a:t>Showcase customer designs</a:t>
          </a:r>
        </a:p>
      </dsp:txBody>
      <dsp:txXfrm>
        <a:off x="26930" y="3754963"/>
        <a:ext cx="5121524" cy="497795"/>
      </dsp:txXfrm>
    </dsp:sp>
    <dsp:sp modelId="{4E5220DD-0B23-43AB-8F6C-5F0F738AEA29}">
      <dsp:nvSpPr>
        <dsp:cNvPr id="0" name=""/>
        <dsp:cNvSpPr/>
      </dsp:nvSpPr>
      <dsp:spPr>
        <a:xfrm>
          <a:off x="0" y="4345928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Increase engagement</a:t>
          </a:r>
        </a:p>
      </dsp:txBody>
      <dsp:txXfrm>
        <a:off x="26930" y="4372858"/>
        <a:ext cx="5121524" cy="497795"/>
      </dsp:txXfrm>
    </dsp:sp>
    <dsp:sp modelId="{B296BF25-6DCB-4447-9C37-511198407A01}">
      <dsp:nvSpPr>
        <dsp:cNvPr id="0" name=""/>
        <dsp:cNvSpPr/>
      </dsp:nvSpPr>
      <dsp:spPr>
        <a:xfrm>
          <a:off x="0" y="4963823"/>
          <a:ext cx="5175384" cy="551655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Drive sales</a:t>
          </a:r>
        </a:p>
      </dsp:txBody>
      <dsp:txXfrm>
        <a:off x="26930" y="4990753"/>
        <a:ext cx="5121524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18628F-7912-47CB-8E6C-32357EB665A1}">
      <dsp:nvSpPr>
        <dsp:cNvPr id="0" name=""/>
        <dsp:cNvSpPr/>
      </dsp:nvSpPr>
      <dsp:spPr>
        <a:xfrm>
          <a:off x="0" y="32610"/>
          <a:ext cx="5175384" cy="1034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Collaborate with entrepreneurs and lifestyle influencers</a:t>
          </a:r>
        </a:p>
      </dsp:txBody>
      <dsp:txXfrm>
        <a:off x="50489" y="83099"/>
        <a:ext cx="5074406" cy="933302"/>
      </dsp:txXfrm>
    </dsp:sp>
    <dsp:sp modelId="{2B881C05-5661-4232-B7C6-7EC59EEA1BA9}">
      <dsp:nvSpPr>
        <dsp:cNvPr id="0" name=""/>
        <dsp:cNvSpPr/>
      </dsp:nvSpPr>
      <dsp:spPr>
        <a:xfrm>
          <a:off x="0" y="1141770"/>
          <a:ext cx="5175384" cy="1034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• Product demonstrations and reviews</a:t>
          </a:r>
        </a:p>
      </dsp:txBody>
      <dsp:txXfrm>
        <a:off x="50489" y="1192259"/>
        <a:ext cx="5074406" cy="933302"/>
      </dsp:txXfrm>
    </dsp:sp>
    <dsp:sp modelId="{4757120C-2098-4125-9104-D42EE127D855}">
      <dsp:nvSpPr>
        <dsp:cNvPr id="0" name=""/>
        <dsp:cNvSpPr/>
      </dsp:nvSpPr>
      <dsp:spPr>
        <a:xfrm>
          <a:off x="0" y="2250930"/>
          <a:ext cx="5175384" cy="1034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Increase credibility and trust</a:t>
          </a:r>
        </a:p>
      </dsp:txBody>
      <dsp:txXfrm>
        <a:off x="50489" y="2301419"/>
        <a:ext cx="5074406" cy="933302"/>
      </dsp:txXfrm>
    </dsp:sp>
    <dsp:sp modelId="{0FB6F1AD-F4ED-4991-8776-981111642E01}">
      <dsp:nvSpPr>
        <dsp:cNvPr id="0" name=""/>
        <dsp:cNvSpPr/>
      </dsp:nvSpPr>
      <dsp:spPr>
        <a:xfrm>
          <a:off x="0" y="3360090"/>
          <a:ext cx="5175384" cy="1034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Reach wider audiences</a:t>
          </a:r>
        </a:p>
      </dsp:txBody>
      <dsp:txXfrm>
        <a:off x="50489" y="3410579"/>
        <a:ext cx="5074406" cy="933302"/>
      </dsp:txXfrm>
    </dsp:sp>
    <dsp:sp modelId="{22638969-C7E2-431D-B627-75E71088D4E3}">
      <dsp:nvSpPr>
        <dsp:cNvPr id="0" name=""/>
        <dsp:cNvSpPr/>
      </dsp:nvSpPr>
      <dsp:spPr>
        <a:xfrm>
          <a:off x="0" y="4469250"/>
          <a:ext cx="5175384" cy="1034280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Benefit: Higher brand awareness and customer acquisition.</a:t>
          </a:r>
        </a:p>
      </dsp:txBody>
      <dsp:txXfrm>
        <a:off x="50489" y="4519739"/>
        <a:ext cx="5074406" cy="933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73321" y="640080"/>
            <a:ext cx="4688333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700" dirty="0"/>
              <a:t>Chrome Cards: Personalised Metal Payment Cards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2020824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90000"/>
              </a:lnSpc>
            </a:pPr>
            <a:r>
              <a:rPr lang="en-GB" sz="1800" dirty="0"/>
              <a:t>Certificate in Higher Education Business Skills for the Workplace</a:t>
            </a:r>
          </a:p>
          <a:p>
            <a:pPr algn="l">
              <a:lnSpc>
                <a:spcPct val="90000"/>
              </a:lnSpc>
            </a:pPr>
            <a:r>
              <a:rPr lang="en-GB" sz="1800" dirty="0"/>
              <a:t>Enterprise and Entrepreneurship (LCLM4006)</a:t>
            </a:r>
          </a:p>
          <a:p>
            <a:pPr algn="l">
              <a:lnSpc>
                <a:spcPct val="90000"/>
              </a:lnSpc>
            </a:pPr>
            <a:r>
              <a:rPr lang="en-GB" sz="1800" dirty="0"/>
              <a:t>Individual Presentation Pitch</a:t>
            </a:r>
          </a:p>
          <a:p>
            <a:pPr algn="l">
              <a:lnSpc>
                <a:spcPct val="90000"/>
              </a:lnSpc>
            </a:pPr>
            <a:r>
              <a:rPr lang="en-GB" sz="1800" dirty="0"/>
              <a:t>Student ID: 2505347</a:t>
            </a:r>
          </a:p>
          <a:p>
            <a:pPr algn="l">
              <a:lnSpc>
                <a:spcPct val="90000"/>
              </a:lnSpc>
            </a:pPr>
            <a:r>
              <a:rPr lang="en-GB" sz="1800" dirty="0"/>
              <a:t>Name: Saba Iftikhar Ali</a:t>
            </a:r>
          </a:p>
          <a:p>
            <a:pPr algn="l">
              <a:lnSpc>
                <a:spcPct val="90000"/>
              </a:lnSpc>
            </a:pPr>
            <a:r>
              <a:rPr lang="en-GB" sz="1800" dirty="0"/>
              <a:t>Lecturer: Mucahit Ozden</a:t>
            </a:r>
          </a:p>
        </p:txBody>
      </p:sp>
      <p:pic>
        <p:nvPicPr>
          <p:cNvPr id="5" name="Picture 4" descr="A stack of bank cards">
            <a:extLst>
              <a:ext uri="{FF2B5EF4-FFF2-40B4-BE49-F238E27FC236}">
                <a16:creationId xmlns:a16="http://schemas.microsoft.com/office/drawing/2014/main" id="{D4A79DCB-0D8B-5F0F-68B2-DED8DFABFB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362" r="8514" b="2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646" y="440926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Business Idea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Founded by Saba Iftikhar Ali</a:t>
            </a:r>
          </a:p>
          <a:p>
            <a:r>
              <a:rPr lang="en-GB" sz="1900" dirty="0"/>
              <a:t>Produces personalised metal debit and credit cards</a:t>
            </a:r>
          </a:p>
          <a:p>
            <a:r>
              <a:rPr lang="en-GB" sz="1900" dirty="0"/>
              <a:t>Customers customise cards with logos, artwork and designs</a:t>
            </a:r>
          </a:p>
          <a:p>
            <a:endParaRPr lang="en-GB" sz="1900" dirty="0"/>
          </a:p>
          <a:p>
            <a:r>
              <a:rPr lang="en-GB" sz="1900" dirty="0"/>
              <a:t>Mission: Transform ordinary payment cards into premium lifestyle accessories.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Unique Selling Points (USP)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F357F7-FA99-A6B3-5995-E07E063A45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269" r="26265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• Fully customisable metal payment cards</a:t>
            </a:r>
          </a:p>
          <a:p>
            <a:pPr marL="0" indent="0">
              <a:buNone/>
            </a:pPr>
            <a:r>
              <a:rPr lang="en-GB" sz="1900"/>
              <a:t>• Premium luxury appearance</a:t>
            </a:r>
          </a:p>
          <a:p>
            <a:pPr marL="0" indent="0">
              <a:buNone/>
            </a:pPr>
            <a:r>
              <a:rPr lang="en-GB" sz="1900"/>
              <a:t>• Personal branding opportunity</a:t>
            </a:r>
          </a:p>
          <a:p>
            <a:pPr marL="0" indent="0">
              <a:buNone/>
            </a:pPr>
            <a:r>
              <a:rPr lang="en-GB" sz="1900"/>
              <a:t>• Durable alternative to plastic cards</a:t>
            </a:r>
          </a:p>
          <a:p>
            <a:pPr marL="0" indent="0">
              <a:buNone/>
            </a:pPr>
            <a:r>
              <a:rPr lang="en-GB" sz="1900"/>
              <a:t>• Sustainable and longer-lasting product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Competitive Advantage: Combines functionality with self-expression.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Management Structure and Legal Format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/>
              <a:t>Legal Format: Private Limited Company (Ltd)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Advantages:</a:t>
            </a:r>
          </a:p>
          <a:p>
            <a:pPr marL="0" indent="0">
              <a:buNone/>
            </a:pPr>
            <a:r>
              <a:rPr lang="en-GB" sz="1900" dirty="0"/>
              <a:t>    • Limited liability protection</a:t>
            </a:r>
          </a:p>
          <a:p>
            <a:pPr marL="0" indent="0">
              <a:buNone/>
            </a:pPr>
            <a:r>
              <a:rPr lang="en-GB" sz="1900" dirty="0"/>
              <a:t>    • Greater credibility</a:t>
            </a:r>
          </a:p>
          <a:p>
            <a:pPr marL="0" indent="0">
              <a:buNone/>
            </a:pPr>
            <a:r>
              <a:rPr lang="en-GB" sz="1900" dirty="0"/>
              <a:t>    • Easier to attract investors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Management Team:</a:t>
            </a:r>
          </a:p>
          <a:p>
            <a:pPr marL="0" indent="0">
              <a:buNone/>
            </a:pPr>
            <a:r>
              <a:rPr lang="en-GB" sz="1900" dirty="0"/>
              <a:t>    • Managing Director</a:t>
            </a:r>
          </a:p>
          <a:p>
            <a:pPr marL="0" indent="0">
              <a:buNone/>
            </a:pPr>
            <a:r>
              <a:rPr lang="en-GB" sz="1900" dirty="0"/>
              <a:t>    • Operations Manager</a:t>
            </a:r>
          </a:p>
          <a:p>
            <a:pPr marL="0" indent="0">
              <a:buNone/>
            </a:pPr>
            <a:r>
              <a:rPr lang="en-GB" sz="1900" dirty="0"/>
              <a:t>    • Marketing Manager</a:t>
            </a:r>
          </a:p>
          <a:p>
            <a:pPr marL="0" indent="0">
              <a:buNone/>
            </a:pPr>
            <a:r>
              <a:rPr lang="en-GB" sz="1900" dirty="0"/>
              <a:t>    • Customer Service Team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/>
              <a:t>PESTEL Factor 1: Social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 dirty="0"/>
              <a:t>• Growing demand for personalised products</a:t>
            </a:r>
          </a:p>
          <a:p>
            <a:pPr marL="0" indent="0">
              <a:buNone/>
            </a:pPr>
            <a:r>
              <a:rPr lang="en-GB" sz="1900" dirty="0"/>
              <a:t>• Focus on self-expression and individuality</a:t>
            </a:r>
          </a:p>
          <a:p>
            <a:pPr marL="0" indent="0">
              <a:buNone/>
            </a:pPr>
            <a:r>
              <a:rPr lang="en-GB" sz="1900" dirty="0"/>
              <a:t>• Influence of social media culture</a:t>
            </a:r>
          </a:p>
          <a:p>
            <a:pPr marL="0" indent="0">
              <a:buNone/>
            </a:pPr>
            <a:r>
              <a:rPr lang="en-GB" sz="1900" dirty="0"/>
              <a:t>• Consumers seek unique products</a:t>
            </a:r>
          </a:p>
          <a:p>
            <a:endParaRPr lang="en-GB" sz="1900" dirty="0"/>
          </a:p>
          <a:p>
            <a:r>
              <a:rPr lang="en-GB" sz="1900" dirty="0"/>
              <a:t>Impact: Strong demand for customised payment cards as seen via social media 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E4455F-1FE7-86BD-7110-B9CFACB8B1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39" r="13709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PESTEL Factor 2: Technological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7CAFE1-8D6F-CD69-46AB-BE21AE916C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53" r="52397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• Advanced laser engraving technology</a:t>
            </a:r>
          </a:p>
          <a:p>
            <a:pPr marL="0" indent="0">
              <a:buNone/>
            </a:pPr>
            <a:r>
              <a:rPr lang="en-GB" sz="1900"/>
              <a:t>• Digital design software</a:t>
            </a:r>
          </a:p>
          <a:p>
            <a:pPr marL="0" indent="0">
              <a:buNone/>
            </a:pPr>
            <a:r>
              <a:rPr lang="en-GB" sz="1900"/>
              <a:t>• E-commerce platforms</a:t>
            </a:r>
          </a:p>
          <a:p>
            <a:pPr marL="0" indent="0">
              <a:buNone/>
            </a:pPr>
            <a:r>
              <a:rPr lang="en-GB" sz="1900"/>
              <a:t>• Online product previews</a:t>
            </a:r>
          </a:p>
          <a:p>
            <a:endParaRPr lang="en-GB" sz="1900"/>
          </a:p>
          <a:p>
            <a:r>
              <a:rPr lang="en-GB" sz="1900"/>
              <a:t>Impact: Easier customisation and efficient production.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300"/>
              <a:t>PESTEL Factor 3: Environmental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/>
              <a:t>• Growing sustainability awareness</a:t>
            </a:r>
          </a:p>
          <a:p>
            <a:pPr marL="0" indent="0">
              <a:buNone/>
            </a:pPr>
            <a:r>
              <a:rPr lang="en-GB" sz="1900"/>
              <a:t>• Concerns about plastic waste</a:t>
            </a:r>
          </a:p>
          <a:p>
            <a:pPr marL="0" indent="0">
              <a:buNone/>
            </a:pPr>
            <a:r>
              <a:rPr lang="en-GB" sz="1900"/>
              <a:t>• Demand for environmentally responsible businesses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Impact:</a:t>
            </a:r>
          </a:p>
          <a:p>
            <a:pPr marL="0" indent="0">
              <a:buNone/>
            </a:pPr>
            <a:r>
              <a:rPr lang="en-GB" sz="1900"/>
              <a:t>• Durable metal cards</a:t>
            </a:r>
          </a:p>
          <a:p>
            <a:pPr marL="0" indent="0">
              <a:buNone/>
            </a:pPr>
            <a:r>
              <a:rPr lang="en-GB" sz="1900"/>
              <a:t>• Reduced replacement frequency</a:t>
            </a:r>
          </a:p>
          <a:p>
            <a:pPr marL="0" indent="0">
              <a:buNone/>
            </a:pPr>
            <a:r>
              <a:rPr lang="en-GB" sz="1900"/>
              <a:t>• Recyclable packaging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300"/>
              <a:t>Marketing Strategy 1: Social Media Marketing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DF9630-77F2-1406-EFF2-A99B74037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503216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/>
              <a:t>Marketing Strategy 2: Influencer Marketing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C39E293E-DD43-F17E-77EF-37CFE2A38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44758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700"/>
              <a:t>Funding Requirements and Allocation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/>
              <a:t>Funding Required: £100,000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Allocation:</a:t>
            </a:r>
          </a:p>
          <a:p>
            <a:pPr marL="0" indent="0">
              <a:buNone/>
            </a:pPr>
            <a:r>
              <a:rPr lang="en-GB" sz="1900"/>
              <a:t>• Marketing: £30,000</a:t>
            </a:r>
          </a:p>
          <a:p>
            <a:pPr marL="0" indent="0">
              <a:buNone/>
            </a:pPr>
            <a:r>
              <a:rPr lang="en-GB" sz="1900"/>
              <a:t>• Equipment: £25,000</a:t>
            </a:r>
          </a:p>
          <a:p>
            <a:pPr marL="0" indent="0">
              <a:buNone/>
            </a:pPr>
            <a:r>
              <a:rPr lang="en-GB" sz="1900"/>
              <a:t>• Inventory: £15,000</a:t>
            </a:r>
          </a:p>
          <a:p>
            <a:pPr marL="0" indent="0">
              <a:buNone/>
            </a:pPr>
            <a:r>
              <a:rPr lang="en-GB" sz="1900"/>
              <a:t>• Website: £10,000</a:t>
            </a:r>
          </a:p>
          <a:p>
            <a:pPr marL="0" indent="0">
              <a:buNone/>
            </a:pPr>
            <a:r>
              <a:rPr lang="en-GB" sz="1900"/>
              <a:t>• Staffing: £15,000</a:t>
            </a:r>
          </a:p>
          <a:p>
            <a:pPr marL="0" indent="0">
              <a:buNone/>
            </a:pPr>
            <a:r>
              <a:rPr lang="en-GB" sz="1900"/>
              <a:t>• Working Capital: £5,000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Projected Annual Revenue: £192,000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80EA0E-DD4B-40C2-11FB-84A79014DD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47" r="20137" b="-1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1575</TotalTime>
  <Words>381</Words>
  <Application>Microsoft Office PowerPoint</Application>
  <PresentationFormat>On-screen Show (4:3)</PresentationFormat>
  <Paragraphs>85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Chrome Cards: Personalised Metal Payment Cards</vt:lpstr>
      <vt:lpstr>Business Idea</vt:lpstr>
      <vt:lpstr>Unique Selling Points (USP)</vt:lpstr>
      <vt:lpstr>Management Structure and Legal Format</vt:lpstr>
      <vt:lpstr>PESTEL Factor 1: Social</vt:lpstr>
      <vt:lpstr>PESTEL Factor 2: Technological</vt:lpstr>
      <vt:lpstr>PESTEL Factor 3: Environmental</vt:lpstr>
      <vt:lpstr>Marketing Strategy 1: Social Media Marketing</vt:lpstr>
      <vt:lpstr>Marketing Strategy 2: Influencer Marketing</vt:lpstr>
      <vt:lpstr>Funding Requirements and Allocation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Saba Iftikhar Ali (2505347)</cp:lastModifiedBy>
  <cp:revision>5</cp:revision>
  <dcterms:created xsi:type="dcterms:W3CDTF">2013-01-27T09:14:16Z</dcterms:created>
  <dcterms:modified xsi:type="dcterms:W3CDTF">2026-06-21T21:54:12Z</dcterms:modified>
  <cp:category/>
</cp:coreProperties>
</file>