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60" r:id="rId7"/>
    <p:sldId id="259" r:id="rId8"/>
    <p:sldId id="261" r:id="rId9"/>
    <p:sldId id="258" r:id="rId10"/>
    <p:sldId id="262" r:id="rId11"/>
    <p:sldId id="263" r:id="rId12"/>
    <p:sldId id="264" r:id="rId13"/>
    <p:sldId id="265" r:id="rId14"/>
    <p:sldId id="266" r:id="rId15"/>
    <p:sldId id="269" r:id="rId16"/>
    <p:sldId id="270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43E1994-5E5B-4800-8152-917AD1417E85}">
          <p14:sldIdLst>
            <p14:sldId id="256"/>
          </p14:sldIdLst>
        </p14:section>
        <p14:section name="Untitled Section" id="{94FF64F9-E274-4536-9C3B-F9C7041FA9A7}">
          <p14:sldIdLst>
            <p14:sldId id="257"/>
            <p14:sldId id="260"/>
            <p14:sldId id="259"/>
            <p14:sldId id="261"/>
            <p14:sldId id="258"/>
            <p14:sldId id="262"/>
            <p14:sldId id="263"/>
            <p14:sldId id="264"/>
            <p14:sldId id="265"/>
            <p14:sldId id="266"/>
            <p14:sldId id="269"/>
            <p14:sldId id="27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2A2436-9BAD-9A6B-B32C-ABD18EA42613}" v="79" dt="2025-10-03T08:10:30.430"/>
    <p1510:client id="{0828B6D5-D285-8A41-1371-598E547F3E6D}" v="1317" dt="2025-10-03T12:50:20.324"/>
    <p1510:client id="{0861D156-54EE-AD97-D752-2A56C88AC024}" v="2467" dt="2025-10-03T17:31:50.455"/>
    <p1510:client id="{334C28C2-1761-F6EE-2075-1FDE1BD2DBA6}" v="252" dt="2025-10-02T19:48:53.906"/>
    <p1510:client id="{4C9AF709-C476-E1DF-5FFA-E503F01BE3E9}" v="233" dt="2025-10-02T19:38:04.114"/>
    <p1510:client id="{6E7FE46B-765E-6611-C437-DB064FE4C4D9}" v="1550" dt="2025-10-04T11:19:12.677"/>
    <p1510:client id="{C1047D01-E7D5-1FA7-194E-490F48DA975E}" v="841" dt="2025-10-03T18:24:53.7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Fesenko (2422329)" userId="S::2422329@student.uwtsd.ac.uk::8bbcba73-14f7-471d-bfdd-837074d8c8b5" providerId="AD" clId="Web-{0861D156-54EE-AD97-D752-2A56C88AC024}"/>
    <pc:docChg chg="addSld modSld modSection">
      <pc:chgData name="Maria Fesenko (2422329)" userId="S::2422329@student.uwtsd.ac.uk::8bbcba73-14f7-471d-bfdd-837074d8c8b5" providerId="AD" clId="Web-{0861D156-54EE-AD97-D752-2A56C88AC024}" dt="2025-10-03T17:31:50.455" v="2463" actId="20577"/>
      <pc:docMkLst>
        <pc:docMk/>
      </pc:docMkLst>
      <pc:sldChg chg="modSp">
        <pc:chgData name="Maria Fesenko (2422329)" userId="S::2422329@student.uwtsd.ac.uk::8bbcba73-14f7-471d-bfdd-837074d8c8b5" providerId="AD" clId="Web-{0861D156-54EE-AD97-D752-2A56C88AC024}" dt="2025-10-03T13:04:05.287" v="345" actId="20577"/>
        <pc:sldMkLst>
          <pc:docMk/>
          <pc:sldMk cId="1747682376" sldId="258"/>
        </pc:sldMkLst>
        <pc:spChg chg="mod">
          <ac:chgData name="Maria Fesenko (2422329)" userId="S::2422329@student.uwtsd.ac.uk::8bbcba73-14f7-471d-bfdd-837074d8c8b5" providerId="AD" clId="Web-{0861D156-54EE-AD97-D752-2A56C88AC024}" dt="2025-10-03T13:04:05.287" v="345" actId="20577"/>
          <ac:spMkLst>
            <pc:docMk/>
            <pc:sldMk cId="1747682376" sldId="258"/>
            <ac:spMk id="5" creationId="{26D3C71A-3BD1-1D2A-8053-E20EE5816690}"/>
          </ac:spMkLst>
        </pc:spChg>
      </pc:sldChg>
      <pc:sldChg chg="modSp new">
        <pc:chgData name="Maria Fesenko (2422329)" userId="S::2422329@student.uwtsd.ac.uk::8bbcba73-14f7-471d-bfdd-837074d8c8b5" providerId="AD" clId="Web-{0861D156-54EE-AD97-D752-2A56C88AC024}" dt="2025-10-03T15:19:30.722" v="1203" actId="20577"/>
        <pc:sldMkLst>
          <pc:docMk/>
          <pc:sldMk cId="3633489727" sldId="262"/>
        </pc:sldMkLst>
        <pc:spChg chg="mod">
          <ac:chgData name="Maria Fesenko (2422329)" userId="S::2422329@student.uwtsd.ac.uk::8bbcba73-14f7-471d-bfdd-837074d8c8b5" providerId="AD" clId="Web-{0861D156-54EE-AD97-D752-2A56C88AC024}" dt="2025-10-03T15:19:30.722" v="1203" actId="20577"/>
          <ac:spMkLst>
            <pc:docMk/>
            <pc:sldMk cId="3633489727" sldId="262"/>
            <ac:spMk id="3" creationId="{213CCFC3-BD62-4956-F94D-6E9F4F190420}"/>
          </ac:spMkLst>
        </pc:spChg>
      </pc:sldChg>
      <pc:sldChg chg="modSp new">
        <pc:chgData name="Maria Fesenko (2422329)" userId="S::2422329@student.uwtsd.ac.uk::8bbcba73-14f7-471d-bfdd-837074d8c8b5" providerId="AD" clId="Web-{0861D156-54EE-AD97-D752-2A56C88AC024}" dt="2025-10-03T15:24:44.402" v="1274" actId="20577"/>
        <pc:sldMkLst>
          <pc:docMk/>
          <pc:sldMk cId="2305645693" sldId="263"/>
        </pc:sldMkLst>
        <pc:spChg chg="mod">
          <ac:chgData name="Maria Fesenko (2422329)" userId="S::2422329@student.uwtsd.ac.uk::8bbcba73-14f7-471d-bfdd-837074d8c8b5" providerId="AD" clId="Web-{0861D156-54EE-AD97-D752-2A56C88AC024}" dt="2025-10-03T15:24:44.402" v="1274" actId="20577"/>
          <ac:spMkLst>
            <pc:docMk/>
            <pc:sldMk cId="2305645693" sldId="263"/>
            <ac:spMk id="3" creationId="{7655BDA5-6669-E7EA-BFE7-C4ECF1300A11}"/>
          </ac:spMkLst>
        </pc:spChg>
      </pc:sldChg>
      <pc:sldChg chg="modSp new">
        <pc:chgData name="Maria Fesenko (2422329)" userId="S::2422329@student.uwtsd.ac.uk::8bbcba73-14f7-471d-bfdd-837074d8c8b5" providerId="AD" clId="Web-{0861D156-54EE-AD97-D752-2A56C88AC024}" dt="2025-10-03T16:02:11.120" v="2001" actId="20577"/>
        <pc:sldMkLst>
          <pc:docMk/>
          <pc:sldMk cId="1763082192" sldId="264"/>
        </pc:sldMkLst>
        <pc:spChg chg="mod">
          <ac:chgData name="Maria Fesenko (2422329)" userId="S::2422329@student.uwtsd.ac.uk::8bbcba73-14f7-471d-bfdd-837074d8c8b5" providerId="AD" clId="Web-{0861D156-54EE-AD97-D752-2A56C88AC024}" dt="2025-10-03T16:02:11.120" v="2001" actId="20577"/>
          <ac:spMkLst>
            <pc:docMk/>
            <pc:sldMk cId="1763082192" sldId="264"/>
            <ac:spMk id="3" creationId="{C32DF44F-DDC4-E5FC-1ACB-DD5FCDDBE66B}"/>
          </ac:spMkLst>
        </pc:spChg>
      </pc:sldChg>
      <pc:sldChg chg="modSp new">
        <pc:chgData name="Maria Fesenko (2422329)" userId="S::2422329@student.uwtsd.ac.uk::8bbcba73-14f7-471d-bfdd-837074d8c8b5" providerId="AD" clId="Web-{0861D156-54EE-AD97-D752-2A56C88AC024}" dt="2025-10-03T17:31:50.455" v="2463" actId="20577"/>
        <pc:sldMkLst>
          <pc:docMk/>
          <pc:sldMk cId="2789310740" sldId="265"/>
        </pc:sldMkLst>
        <pc:spChg chg="mod">
          <ac:chgData name="Maria Fesenko (2422329)" userId="S::2422329@student.uwtsd.ac.uk::8bbcba73-14f7-471d-bfdd-837074d8c8b5" providerId="AD" clId="Web-{0861D156-54EE-AD97-D752-2A56C88AC024}" dt="2025-10-03T17:31:50.455" v="2463" actId="20577"/>
          <ac:spMkLst>
            <pc:docMk/>
            <pc:sldMk cId="2789310740" sldId="265"/>
            <ac:spMk id="3" creationId="{70470573-B6C0-B0E5-2F79-49C733B0752E}"/>
          </ac:spMkLst>
        </pc:spChg>
      </pc:sldChg>
    </pc:docChg>
  </pc:docChgLst>
  <pc:docChgLst>
    <pc:chgData name="Maria Fesenko (2422329)" userId="S::2422329@student.uwtsd.ac.uk::8bbcba73-14f7-471d-bfdd-837074d8c8b5" providerId="AD" clId="Web-{0828B6D5-D285-8A41-1371-598E547F3E6D}"/>
    <pc:docChg chg="addSld modSld modSection">
      <pc:chgData name="Maria Fesenko (2422329)" userId="S::2422329@student.uwtsd.ac.uk::8bbcba73-14f7-471d-bfdd-837074d8c8b5" providerId="AD" clId="Web-{0828B6D5-D285-8A41-1371-598E547F3E6D}" dt="2025-10-03T12:50:20.324" v="1319" actId="20577"/>
      <pc:docMkLst>
        <pc:docMk/>
      </pc:docMkLst>
      <pc:sldChg chg="modSp">
        <pc:chgData name="Maria Fesenko (2422329)" userId="S::2422329@student.uwtsd.ac.uk::8bbcba73-14f7-471d-bfdd-837074d8c8b5" providerId="AD" clId="Web-{0828B6D5-D285-8A41-1371-598E547F3E6D}" dt="2025-10-03T08:56:01.513" v="1122" actId="20577"/>
        <pc:sldMkLst>
          <pc:docMk/>
          <pc:sldMk cId="2286208729" sldId="257"/>
        </pc:sldMkLst>
        <pc:spChg chg="mod">
          <ac:chgData name="Maria Fesenko (2422329)" userId="S::2422329@student.uwtsd.ac.uk::8bbcba73-14f7-471d-bfdd-837074d8c8b5" providerId="AD" clId="Web-{0828B6D5-D285-8A41-1371-598E547F3E6D}" dt="2025-10-03T08:56:01.513" v="1122" actId="20577"/>
          <ac:spMkLst>
            <pc:docMk/>
            <pc:sldMk cId="2286208729" sldId="257"/>
            <ac:spMk id="2" creationId="{44BE3D94-20C0-38B8-2DD0-70975AF3B35B}"/>
          </ac:spMkLst>
        </pc:spChg>
      </pc:sldChg>
      <pc:sldChg chg="modSp">
        <pc:chgData name="Maria Fesenko (2422329)" userId="S::2422329@student.uwtsd.ac.uk::8bbcba73-14f7-471d-bfdd-837074d8c8b5" providerId="AD" clId="Web-{0828B6D5-D285-8A41-1371-598E547F3E6D}" dt="2025-10-03T12:50:20.324" v="1319" actId="20577"/>
        <pc:sldMkLst>
          <pc:docMk/>
          <pc:sldMk cId="1747682376" sldId="258"/>
        </pc:sldMkLst>
        <pc:spChg chg="mod">
          <ac:chgData name="Maria Fesenko (2422329)" userId="S::2422329@student.uwtsd.ac.uk::8bbcba73-14f7-471d-bfdd-837074d8c8b5" providerId="AD" clId="Web-{0828B6D5-D285-8A41-1371-598E547F3E6D}" dt="2025-10-03T12:41:41.748" v="1128" actId="20577"/>
          <ac:spMkLst>
            <pc:docMk/>
            <pc:sldMk cId="1747682376" sldId="258"/>
            <ac:spMk id="2" creationId="{F6C5841F-3ED7-64B8-D3C7-5BE75D0197C3}"/>
          </ac:spMkLst>
        </pc:spChg>
        <pc:spChg chg="mod">
          <ac:chgData name="Maria Fesenko (2422329)" userId="S::2422329@student.uwtsd.ac.uk::8bbcba73-14f7-471d-bfdd-837074d8c8b5" providerId="AD" clId="Web-{0828B6D5-D285-8A41-1371-598E547F3E6D}" dt="2025-10-03T12:50:20.324" v="1319" actId="20577"/>
          <ac:spMkLst>
            <pc:docMk/>
            <pc:sldMk cId="1747682376" sldId="258"/>
            <ac:spMk id="5" creationId="{26D3C71A-3BD1-1D2A-8053-E20EE5816690}"/>
          </ac:spMkLst>
        </pc:spChg>
      </pc:sldChg>
      <pc:sldChg chg="modSp">
        <pc:chgData name="Maria Fesenko (2422329)" userId="S::2422329@student.uwtsd.ac.uk::8bbcba73-14f7-471d-bfdd-837074d8c8b5" providerId="AD" clId="Web-{0828B6D5-D285-8A41-1371-598E547F3E6D}" dt="2025-10-03T08:31:44.109" v="550" actId="20577"/>
        <pc:sldMkLst>
          <pc:docMk/>
          <pc:sldMk cId="1818174045" sldId="259"/>
        </pc:sldMkLst>
        <pc:spChg chg="mod">
          <ac:chgData name="Maria Fesenko (2422329)" userId="S::2422329@student.uwtsd.ac.uk::8bbcba73-14f7-471d-bfdd-837074d8c8b5" providerId="AD" clId="Web-{0828B6D5-D285-8A41-1371-598E547F3E6D}" dt="2025-10-03T08:31:44.109" v="550" actId="20577"/>
          <ac:spMkLst>
            <pc:docMk/>
            <pc:sldMk cId="1818174045" sldId="259"/>
            <ac:spMk id="3" creationId="{DAF13E07-F6D1-389D-AB9D-690064DBFFCE}"/>
          </ac:spMkLst>
        </pc:spChg>
      </pc:sldChg>
      <pc:sldChg chg="modSp new">
        <pc:chgData name="Maria Fesenko (2422329)" userId="S::2422329@student.uwtsd.ac.uk::8bbcba73-14f7-471d-bfdd-837074d8c8b5" providerId="AD" clId="Web-{0828B6D5-D285-8A41-1371-598E547F3E6D}" dt="2025-10-03T08:53:20.723" v="1067" actId="20577"/>
        <pc:sldMkLst>
          <pc:docMk/>
          <pc:sldMk cId="2119447408" sldId="261"/>
        </pc:sldMkLst>
        <pc:spChg chg="mod">
          <ac:chgData name="Maria Fesenko (2422329)" userId="S::2422329@student.uwtsd.ac.uk::8bbcba73-14f7-471d-bfdd-837074d8c8b5" providerId="AD" clId="Web-{0828B6D5-D285-8A41-1371-598E547F3E6D}" dt="2025-10-03T08:53:20.723" v="1067" actId="20577"/>
          <ac:spMkLst>
            <pc:docMk/>
            <pc:sldMk cId="2119447408" sldId="261"/>
            <ac:spMk id="3" creationId="{41341375-53BC-2D9C-979E-3034C034AFFC}"/>
          </ac:spMkLst>
        </pc:spChg>
      </pc:sldChg>
    </pc:docChg>
  </pc:docChgLst>
  <pc:docChgLst>
    <pc:chgData name="Maria Fesenko (2422329)" userId="S::2422329@student.uwtsd.ac.uk::8bbcba73-14f7-471d-bfdd-837074d8c8b5" providerId="AD" clId="Web-{4C9AF709-C476-E1DF-5FFA-E503F01BE3E9}"/>
    <pc:docChg chg="addSld modSld modSection">
      <pc:chgData name="Maria Fesenko (2422329)" userId="S::2422329@student.uwtsd.ac.uk::8bbcba73-14f7-471d-bfdd-837074d8c8b5" providerId="AD" clId="Web-{4C9AF709-C476-E1DF-5FFA-E503F01BE3E9}" dt="2025-10-02T19:38:04.114" v="229" actId="20577"/>
      <pc:docMkLst>
        <pc:docMk/>
      </pc:docMkLst>
      <pc:sldChg chg="addSp delSp modSp">
        <pc:chgData name="Maria Fesenko (2422329)" userId="S::2422329@student.uwtsd.ac.uk::8bbcba73-14f7-471d-bfdd-837074d8c8b5" providerId="AD" clId="Web-{4C9AF709-C476-E1DF-5FFA-E503F01BE3E9}" dt="2025-10-02T19:27:51.314" v="25"/>
        <pc:sldMkLst>
          <pc:docMk/>
          <pc:sldMk cId="2286208729" sldId="257"/>
        </pc:sldMkLst>
        <pc:spChg chg="del mod">
          <ac:chgData name="Maria Fesenko (2422329)" userId="S::2422329@student.uwtsd.ac.uk::8bbcba73-14f7-471d-bfdd-837074d8c8b5" providerId="AD" clId="Web-{4C9AF709-C476-E1DF-5FFA-E503F01BE3E9}" dt="2025-10-02T19:27:51.314" v="25"/>
          <ac:spMkLst>
            <pc:docMk/>
            <pc:sldMk cId="2286208729" sldId="257"/>
            <ac:spMk id="3" creationId="{B0E074F2-E342-5567-ABC9-74BB5C072755}"/>
          </ac:spMkLst>
        </pc:spChg>
        <pc:picChg chg="add mod ord">
          <ac:chgData name="Maria Fesenko (2422329)" userId="S::2422329@student.uwtsd.ac.uk::8bbcba73-14f7-471d-bfdd-837074d8c8b5" providerId="AD" clId="Web-{4C9AF709-C476-E1DF-5FFA-E503F01BE3E9}" dt="2025-10-02T19:27:51.314" v="25"/>
          <ac:picMkLst>
            <pc:docMk/>
            <pc:sldMk cId="2286208729" sldId="257"/>
            <ac:picMk id="4" creationId="{5AB95B59-4ACC-A3A8-F674-5122F2FB5CEE}"/>
          </ac:picMkLst>
        </pc:picChg>
      </pc:sldChg>
      <pc:sldChg chg="addSp delSp modSp">
        <pc:chgData name="Maria Fesenko (2422329)" userId="S::2422329@student.uwtsd.ac.uk::8bbcba73-14f7-471d-bfdd-837074d8c8b5" providerId="AD" clId="Web-{4C9AF709-C476-E1DF-5FFA-E503F01BE3E9}" dt="2025-10-02T19:22:45.669" v="12"/>
        <pc:sldMkLst>
          <pc:docMk/>
          <pc:sldMk cId="1747682376" sldId="258"/>
        </pc:sldMkLst>
        <pc:spChg chg="mod">
          <ac:chgData name="Maria Fesenko (2422329)" userId="S::2422329@student.uwtsd.ac.uk::8bbcba73-14f7-471d-bfdd-837074d8c8b5" providerId="AD" clId="Web-{4C9AF709-C476-E1DF-5FFA-E503F01BE3E9}" dt="2025-10-02T19:21:22.660" v="7" actId="20577"/>
          <ac:spMkLst>
            <pc:docMk/>
            <pc:sldMk cId="1747682376" sldId="258"/>
            <ac:spMk id="2" creationId="{F6C5841F-3ED7-64B8-D3C7-5BE75D0197C3}"/>
          </ac:spMkLst>
        </pc:spChg>
        <pc:spChg chg="del mod">
          <ac:chgData name="Maria Fesenko (2422329)" userId="S::2422329@student.uwtsd.ac.uk::8bbcba73-14f7-471d-bfdd-837074d8c8b5" providerId="AD" clId="Web-{4C9AF709-C476-E1DF-5FFA-E503F01BE3E9}" dt="2025-10-02T19:22:45.669" v="12"/>
          <ac:spMkLst>
            <pc:docMk/>
            <pc:sldMk cId="1747682376" sldId="258"/>
            <ac:spMk id="3" creationId="{D4CA267E-87E1-AB13-4C57-8F1C2F3D7CF7}"/>
          </ac:spMkLst>
        </pc:spChg>
        <pc:spChg chg="add mod">
          <ac:chgData name="Maria Fesenko (2422329)" userId="S::2422329@student.uwtsd.ac.uk::8bbcba73-14f7-471d-bfdd-837074d8c8b5" providerId="AD" clId="Web-{4C9AF709-C476-E1DF-5FFA-E503F01BE3E9}" dt="2025-10-02T19:22:45.669" v="12"/>
          <ac:spMkLst>
            <pc:docMk/>
            <pc:sldMk cId="1747682376" sldId="258"/>
            <ac:spMk id="5" creationId="{26D3C71A-3BD1-1D2A-8053-E20EE5816690}"/>
          </ac:spMkLst>
        </pc:spChg>
      </pc:sldChg>
      <pc:sldChg chg="new">
        <pc:chgData name="Maria Fesenko (2422329)" userId="S::2422329@student.uwtsd.ac.uk::8bbcba73-14f7-471d-bfdd-837074d8c8b5" providerId="AD" clId="Web-{4C9AF709-C476-E1DF-5FFA-E503F01BE3E9}" dt="2025-10-02T19:23:50.112" v="23"/>
        <pc:sldMkLst>
          <pc:docMk/>
          <pc:sldMk cId="1818174045" sldId="259"/>
        </pc:sldMkLst>
      </pc:sldChg>
      <pc:sldChg chg="modSp new">
        <pc:chgData name="Maria Fesenko (2422329)" userId="S::2422329@student.uwtsd.ac.uk::8bbcba73-14f7-471d-bfdd-837074d8c8b5" providerId="AD" clId="Web-{4C9AF709-C476-E1DF-5FFA-E503F01BE3E9}" dt="2025-10-02T19:38:04.114" v="229" actId="20577"/>
        <pc:sldMkLst>
          <pc:docMk/>
          <pc:sldMk cId="3596820522" sldId="260"/>
        </pc:sldMkLst>
        <pc:spChg chg="mod">
          <ac:chgData name="Maria Fesenko (2422329)" userId="S::2422329@student.uwtsd.ac.uk::8bbcba73-14f7-471d-bfdd-837074d8c8b5" providerId="AD" clId="Web-{4C9AF709-C476-E1DF-5FFA-E503F01BE3E9}" dt="2025-10-02T19:38:04.114" v="229" actId="20577"/>
          <ac:spMkLst>
            <pc:docMk/>
            <pc:sldMk cId="3596820522" sldId="260"/>
            <ac:spMk id="3" creationId="{0905F1F9-D8E3-C4C2-72E1-C1CBB6D9CB67}"/>
          </ac:spMkLst>
        </pc:spChg>
      </pc:sldChg>
    </pc:docChg>
  </pc:docChgLst>
  <pc:docChgLst>
    <pc:chgData name="Maria Fesenko (2422329)" userId="S::2422329@student.uwtsd.ac.uk::8bbcba73-14f7-471d-bfdd-837074d8c8b5" providerId="AD" clId="Web-{6E7FE46B-765E-6611-C437-DB064FE4C4D9}"/>
    <pc:docChg chg="addSld delSld modSld modSection">
      <pc:chgData name="Maria Fesenko (2422329)" userId="S::2422329@student.uwtsd.ac.uk::8bbcba73-14f7-471d-bfdd-837074d8c8b5" providerId="AD" clId="Web-{6E7FE46B-765E-6611-C437-DB064FE4C4D9}" dt="2025-10-04T11:19:12.677" v="1548" actId="20577"/>
      <pc:docMkLst>
        <pc:docMk/>
      </pc:docMkLst>
      <pc:sldChg chg="modSp">
        <pc:chgData name="Maria Fesenko (2422329)" userId="S::2422329@student.uwtsd.ac.uk::8bbcba73-14f7-471d-bfdd-837074d8c8b5" providerId="AD" clId="Web-{6E7FE46B-765E-6611-C437-DB064FE4C4D9}" dt="2025-10-04T11:16:33.315" v="1524" actId="20577"/>
        <pc:sldMkLst>
          <pc:docMk/>
          <pc:sldMk cId="603189056" sldId="256"/>
        </pc:sldMkLst>
        <pc:spChg chg="mod">
          <ac:chgData name="Maria Fesenko (2422329)" userId="S::2422329@student.uwtsd.ac.uk::8bbcba73-14f7-471d-bfdd-837074d8c8b5" providerId="AD" clId="Web-{6E7FE46B-765E-6611-C437-DB064FE4C4D9}" dt="2025-10-04T11:16:33.315" v="1524" actId="20577"/>
          <ac:spMkLst>
            <pc:docMk/>
            <pc:sldMk cId="603189056" sldId="256"/>
            <ac:spMk id="2" creationId="{BC5C12DC-4618-9370-8609-E77F605AFEA6}"/>
          </ac:spMkLst>
        </pc:spChg>
      </pc:sldChg>
      <pc:sldChg chg="addSp delSp modSp mod setBg">
        <pc:chgData name="Maria Fesenko (2422329)" userId="S::2422329@student.uwtsd.ac.uk::8bbcba73-14f7-471d-bfdd-837074d8c8b5" providerId="AD" clId="Web-{6E7FE46B-765E-6611-C437-DB064FE4C4D9}" dt="2025-10-04T11:19:12.677" v="1548" actId="20577"/>
        <pc:sldMkLst>
          <pc:docMk/>
          <pc:sldMk cId="2286208729" sldId="257"/>
        </pc:sldMkLst>
        <pc:spChg chg="mod">
          <ac:chgData name="Maria Fesenko (2422329)" userId="S::2422329@student.uwtsd.ac.uk::8bbcba73-14f7-471d-bfdd-837074d8c8b5" providerId="AD" clId="Web-{6E7FE46B-765E-6611-C437-DB064FE4C4D9}" dt="2025-10-04T11:19:12.677" v="1548" actId="20577"/>
          <ac:spMkLst>
            <pc:docMk/>
            <pc:sldMk cId="2286208729" sldId="257"/>
            <ac:spMk id="2" creationId="{44BE3D94-20C0-38B8-2DD0-70975AF3B35B}"/>
          </ac:spMkLst>
        </pc:spChg>
        <pc:picChg chg="add del mod ord">
          <ac:chgData name="Maria Fesenko (2422329)" userId="S::2422329@student.uwtsd.ac.uk::8bbcba73-14f7-471d-bfdd-837074d8c8b5" providerId="AD" clId="Web-{6E7FE46B-765E-6611-C437-DB064FE4C4D9}" dt="2025-10-04T11:18:52.536" v="1535" actId="1076"/>
          <ac:picMkLst>
            <pc:docMk/>
            <pc:sldMk cId="2286208729" sldId="257"/>
            <ac:picMk id="4" creationId="{5AB95B59-4ACC-A3A8-F674-5122F2FB5CEE}"/>
          </ac:picMkLst>
        </pc:picChg>
      </pc:sldChg>
      <pc:sldChg chg="modSp new del">
        <pc:chgData name="Maria Fesenko (2422329)" userId="S::2422329@student.uwtsd.ac.uk::8bbcba73-14f7-471d-bfdd-837074d8c8b5" providerId="AD" clId="Web-{6E7FE46B-765E-6611-C437-DB064FE4C4D9}" dt="2025-10-04T11:17:05.488" v="1525"/>
        <pc:sldMkLst>
          <pc:docMk/>
          <pc:sldMk cId="211762603" sldId="267"/>
        </pc:sldMkLst>
        <pc:spChg chg="mod">
          <ac:chgData name="Maria Fesenko (2422329)" userId="S::2422329@student.uwtsd.ac.uk::8bbcba73-14f7-471d-bfdd-837074d8c8b5" providerId="AD" clId="Web-{6E7FE46B-765E-6611-C437-DB064FE4C4D9}" dt="2025-10-04T07:33:11.309" v="515" actId="20577"/>
          <ac:spMkLst>
            <pc:docMk/>
            <pc:sldMk cId="211762603" sldId="267"/>
            <ac:spMk id="3" creationId="{A9840777-7183-DBDD-F745-2718D5BF5581}"/>
          </ac:spMkLst>
        </pc:spChg>
      </pc:sldChg>
      <pc:sldChg chg="modSp new del">
        <pc:chgData name="Maria Fesenko (2422329)" userId="S::2422329@student.uwtsd.ac.uk::8bbcba73-14f7-471d-bfdd-837074d8c8b5" providerId="AD" clId="Web-{6E7FE46B-765E-6611-C437-DB064FE4C4D9}" dt="2025-10-04T11:17:09.785" v="1526"/>
        <pc:sldMkLst>
          <pc:docMk/>
          <pc:sldMk cId="3672969017" sldId="268"/>
        </pc:sldMkLst>
        <pc:spChg chg="mod">
          <ac:chgData name="Maria Fesenko (2422329)" userId="S::2422329@student.uwtsd.ac.uk::8bbcba73-14f7-471d-bfdd-837074d8c8b5" providerId="AD" clId="Web-{6E7FE46B-765E-6611-C437-DB064FE4C4D9}" dt="2025-10-04T07:41:23.123" v="749" actId="20577"/>
          <ac:spMkLst>
            <pc:docMk/>
            <pc:sldMk cId="3672969017" sldId="268"/>
            <ac:spMk id="3" creationId="{A48D2278-290E-5A79-0E4A-56C4222E9E3A}"/>
          </ac:spMkLst>
        </pc:spChg>
      </pc:sldChg>
      <pc:sldChg chg="modSp new">
        <pc:chgData name="Maria Fesenko (2422329)" userId="S::2422329@student.uwtsd.ac.uk::8bbcba73-14f7-471d-bfdd-837074d8c8b5" providerId="AD" clId="Web-{6E7FE46B-765E-6611-C437-DB064FE4C4D9}" dt="2025-10-04T07:54:56.154" v="1155" actId="20577"/>
        <pc:sldMkLst>
          <pc:docMk/>
          <pc:sldMk cId="2944402926" sldId="269"/>
        </pc:sldMkLst>
        <pc:spChg chg="mod">
          <ac:chgData name="Maria Fesenko (2422329)" userId="S::2422329@student.uwtsd.ac.uk::8bbcba73-14f7-471d-bfdd-837074d8c8b5" providerId="AD" clId="Web-{6E7FE46B-765E-6611-C437-DB064FE4C4D9}" dt="2025-10-04T07:54:56.154" v="1155" actId="20577"/>
          <ac:spMkLst>
            <pc:docMk/>
            <pc:sldMk cId="2944402926" sldId="269"/>
            <ac:spMk id="3" creationId="{9F294056-8326-5390-77CB-89A737BF8CE3}"/>
          </ac:spMkLst>
        </pc:spChg>
      </pc:sldChg>
      <pc:sldChg chg="modSp new">
        <pc:chgData name="Maria Fesenko (2422329)" userId="S::2422329@student.uwtsd.ac.uk::8bbcba73-14f7-471d-bfdd-837074d8c8b5" providerId="AD" clId="Web-{6E7FE46B-765E-6611-C437-DB064FE4C4D9}" dt="2025-10-04T08:06:41.147" v="1523" actId="20577"/>
        <pc:sldMkLst>
          <pc:docMk/>
          <pc:sldMk cId="4288623320" sldId="270"/>
        </pc:sldMkLst>
        <pc:spChg chg="mod">
          <ac:chgData name="Maria Fesenko (2422329)" userId="S::2422329@student.uwtsd.ac.uk::8bbcba73-14f7-471d-bfdd-837074d8c8b5" providerId="AD" clId="Web-{6E7FE46B-765E-6611-C437-DB064FE4C4D9}" dt="2025-10-04T08:06:41.147" v="1523" actId="20577"/>
          <ac:spMkLst>
            <pc:docMk/>
            <pc:sldMk cId="4288623320" sldId="270"/>
            <ac:spMk id="3" creationId="{2E0814EA-0E17-DBE0-8FB6-F12DC5E8DF0F}"/>
          </ac:spMkLst>
        </pc:spChg>
      </pc:sldChg>
    </pc:docChg>
  </pc:docChgLst>
  <pc:docChgLst>
    <pc:chgData name="Maria Fesenko (2422329)" userId="S::2422329@student.uwtsd.ac.uk::8bbcba73-14f7-471d-bfdd-837074d8c8b5" providerId="AD" clId="Web-{334C28C2-1761-F6EE-2075-1FDE1BD2DBA6}"/>
    <pc:docChg chg="modSld">
      <pc:chgData name="Maria Fesenko (2422329)" userId="S::2422329@student.uwtsd.ac.uk::8bbcba73-14f7-471d-bfdd-837074d8c8b5" providerId="AD" clId="Web-{334C28C2-1761-F6EE-2075-1FDE1BD2DBA6}" dt="2025-10-02T19:48:53.906" v="251" actId="20577"/>
      <pc:docMkLst>
        <pc:docMk/>
      </pc:docMkLst>
      <pc:sldChg chg="modSp">
        <pc:chgData name="Maria Fesenko (2422329)" userId="S::2422329@student.uwtsd.ac.uk::8bbcba73-14f7-471d-bfdd-837074d8c8b5" providerId="AD" clId="Web-{334C28C2-1761-F6EE-2075-1FDE1BD2DBA6}" dt="2025-10-02T19:48:53.906" v="251" actId="20577"/>
        <pc:sldMkLst>
          <pc:docMk/>
          <pc:sldMk cId="3596820522" sldId="260"/>
        </pc:sldMkLst>
        <pc:spChg chg="mod">
          <ac:chgData name="Maria Fesenko (2422329)" userId="S::2422329@student.uwtsd.ac.uk::8bbcba73-14f7-471d-bfdd-837074d8c8b5" providerId="AD" clId="Web-{334C28C2-1761-F6EE-2075-1FDE1BD2DBA6}" dt="2025-10-02T19:48:53.906" v="251" actId="20577"/>
          <ac:spMkLst>
            <pc:docMk/>
            <pc:sldMk cId="3596820522" sldId="260"/>
            <ac:spMk id="3" creationId="{0905F1F9-D8E3-C4C2-72E1-C1CBB6D9CB67}"/>
          </ac:spMkLst>
        </pc:spChg>
      </pc:sldChg>
    </pc:docChg>
  </pc:docChgLst>
  <pc:docChgLst>
    <pc:chgData name="Maria Fesenko (2422329)" userId="8bbcba73-14f7-471d-bfdd-837074d8c8b5" providerId="ADAL" clId="{5D70A131-4D80-4E22-9354-790A0832A488}"/>
    <pc:docChg chg="custSel addSld modSld addSection">
      <pc:chgData name="Maria Fesenko (2422329)" userId="8bbcba73-14f7-471d-bfdd-837074d8c8b5" providerId="ADAL" clId="{5D70A131-4D80-4E22-9354-790A0832A488}" dt="2025-10-02T13:45:16.176" v="309" actId="20577"/>
      <pc:docMkLst>
        <pc:docMk/>
      </pc:docMkLst>
      <pc:sldChg chg="modSp mod">
        <pc:chgData name="Maria Fesenko (2422329)" userId="8bbcba73-14f7-471d-bfdd-837074d8c8b5" providerId="ADAL" clId="{5D70A131-4D80-4E22-9354-790A0832A488}" dt="2025-10-02T12:18:28.934" v="74" actId="20577"/>
        <pc:sldMkLst>
          <pc:docMk/>
          <pc:sldMk cId="603189056" sldId="256"/>
        </pc:sldMkLst>
        <pc:spChg chg="mod">
          <ac:chgData name="Maria Fesenko (2422329)" userId="8bbcba73-14f7-471d-bfdd-837074d8c8b5" providerId="ADAL" clId="{5D70A131-4D80-4E22-9354-790A0832A488}" dt="2025-10-02T12:18:28.934" v="74" actId="20577"/>
          <ac:spMkLst>
            <pc:docMk/>
            <pc:sldMk cId="603189056" sldId="256"/>
            <ac:spMk id="2" creationId="{BC5C12DC-4618-9370-8609-E77F605AFEA6}"/>
          </ac:spMkLst>
        </pc:spChg>
      </pc:sldChg>
      <pc:sldChg chg="addSp modSp new mod setBg">
        <pc:chgData name="Maria Fesenko (2422329)" userId="8bbcba73-14f7-471d-bfdd-837074d8c8b5" providerId="ADAL" clId="{5D70A131-4D80-4E22-9354-790A0832A488}" dt="2025-10-02T12:41:34.612" v="149" actId="14100"/>
        <pc:sldMkLst>
          <pc:docMk/>
          <pc:sldMk cId="2286208729" sldId="257"/>
        </pc:sldMkLst>
        <pc:spChg chg="mod">
          <ac:chgData name="Maria Fesenko (2422329)" userId="8bbcba73-14f7-471d-bfdd-837074d8c8b5" providerId="ADAL" clId="{5D70A131-4D80-4E22-9354-790A0832A488}" dt="2025-10-02T12:41:34.612" v="149" actId="14100"/>
          <ac:spMkLst>
            <pc:docMk/>
            <pc:sldMk cId="2286208729" sldId="257"/>
            <ac:spMk id="2" creationId="{44BE3D94-20C0-38B8-2DD0-70975AF3B35B}"/>
          </ac:spMkLst>
        </pc:spChg>
        <pc:spChg chg="mod">
          <ac:chgData name="Maria Fesenko (2422329)" userId="8bbcba73-14f7-471d-bfdd-837074d8c8b5" providerId="ADAL" clId="{5D70A131-4D80-4E22-9354-790A0832A488}" dt="2025-10-02T12:41:23.985" v="148" actId="14100"/>
          <ac:spMkLst>
            <pc:docMk/>
            <pc:sldMk cId="2286208729" sldId="257"/>
            <ac:spMk id="3" creationId="{B0E074F2-E342-5567-ABC9-74BB5C072755}"/>
          </ac:spMkLst>
        </pc:spChg>
        <pc:spChg chg="add">
          <ac:chgData name="Maria Fesenko (2422329)" userId="8bbcba73-14f7-471d-bfdd-837074d8c8b5" providerId="ADAL" clId="{5D70A131-4D80-4E22-9354-790A0832A488}" dt="2025-10-02T12:21:39.259" v="82" actId="26606"/>
          <ac:spMkLst>
            <pc:docMk/>
            <pc:sldMk cId="2286208729" sldId="257"/>
            <ac:spMk id="8" creationId="{42C91D93-014B-66D5-D263-730212C94315}"/>
          </ac:spMkLst>
        </pc:spChg>
        <pc:spChg chg="add">
          <ac:chgData name="Maria Fesenko (2422329)" userId="8bbcba73-14f7-471d-bfdd-837074d8c8b5" providerId="ADAL" clId="{5D70A131-4D80-4E22-9354-790A0832A488}" dt="2025-10-02T12:21:39.259" v="82" actId="26606"/>
          <ac:spMkLst>
            <pc:docMk/>
            <pc:sldMk cId="2286208729" sldId="257"/>
            <ac:spMk id="10" creationId="{9568B8C9-6702-8441-0D92-220DE92C8861}"/>
          </ac:spMkLst>
        </pc:spChg>
      </pc:sldChg>
      <pc:sldChg chg="modSp new mod">
        <pc:chgData name="Maria Fesenko (2422329)" userId="8bbcba73-14f7-471d-bfdd-837074d8c8b5" providerId="ADAL" clId="{5D70A131-4D80-4E22-9354-790A0832A488}" dt="2025-10-02T13:45:16.176" v="309" actId="20577"/>
        <pc:sldMkLst>
          <pc:docMk/>
          <pc:sldMk cId="1747682376" sldId="258"/>
        </pc:sldMkLst>
        <pc:spChg chg="mod">
          <ac:chgData name="Maria Fesenko (2422329)" userId="8bbcba73-14f7-471d-bfdd-837074d8c8b5" providerId="ADAL" clId="{5D70A131-4D80-4E22-9354-790A0832A488}" dt="2025-10-02T13:45:16.176" v="309" actId="20577"/>
          <ac:spMkLst>
            <pc:docMk/>
            <pc:sldMk cId="1747682376" sldId="258"/>
            <ac:spMk id="3" creationId="{D4CA267E-87E1-AB13-4C57-8F1C2F3D7CF7}"/>
          </ac:spMkLst>
        </pc:spChg>
      </pc:sldChg>
    </pc:docChg>
  </pc:docChgLst>
  <pc:docChgLst>
    <pc:chgData name="Maria Fesenko (2422329)" userId="S::2422329@student.uwtsd.ac.uk::8bbcba73-14f7-471d-bfdd-837074d8c8b5" providerId="AD" clId="Web-{052A2436-9BAD-9A6B-B32C-ABD18EA42613}"/>
    <pc:docChg chg="modSld">
      <pc:chgData name="Maria Fesenko (2422329)" userId="S::2422329@student.uwtsd.ac.uk::8bbcba73-14f7-471d-bfdd-837074d8c8b5" providerId="AD" clId="Web-{052A2436-9BAD-9A6B-B32C-ABD18EA42613}" dt="2025-10-03T08:10:30.430" v="78" actId="20577"/>
      <pc:docMkLst>
        <pc:docMk/>
      </pc:docMkLst>
      <pc:sldChg chg="modSp">
        <pc:chgData name="Maria Fesenko (2422329)" userId="S::2422329@student.uwtsd.ac.uk::8bbcba73-14f7-471d-bfdd-837074d8c8b5" providerId="AD" clId="Web-{052A2436-9BAD-9A6B-B32C-ABD18EA42613}" dt="2025-10-03T08:04:07.773" v="1" actId="20577"/>
        <pc:sldMkLst>
          <pc:docMk/>
          <pc:sldMk cId="2286208729" sldId="257"/>
        </pc:sldMkLst>
        <pc:spChg chg="mod">
          <ac:chgData name="Maria Fesenko (2422329)" userId="S::2422329@student.uwtsd.ac.uk::8bbcba73-14f7-471d-bfdd-837074d8c8b5" providerId="AD" clId="Web-{052A2436-9BAD-9A6B-B32C-ABD18EA42613}" dt="2025-10-03T08:04:07.773" v="1" actId="20577"/>
          <ac:spMkLst>
            <pc:docMk/>
            <pc:sldMk cId="2286208729" sldId="257"/>
            <ac:spMk id="2" creationId="{44BE3D94-20C0-38B8-2DD0-70975AF3B35B}"/>
          </ac:spMkLst>
        </pc:spChg>
      </pc:sldChg>
      <pc:sldChg chg="modSp">
        <pc:chgData name="Maria Fesenko (2422329)" userId="S::2422329@student.uwtsd.ac.uk::8bbcba73-14f7-471d-bfdd-837074d8c8b5" providerId="AD" clId="Web-{052A2436-9BAD-9A6B-B32C-ABD18EA42613}" dt="2025-10-03T08:10:30.430" v="78" actId="20577"/>
        <pc:sldMkLst>
          <pc:docMk/>
          <pc:sldMk cId="1818174045" sldId="259"/>
        </pc:sldMkLst>
        <pc:spChg chg="mod">
          <ac:chgData name="Maria Fesenko (2422329)" userId="S::2422329@student.uwtsd.ac.uk::8bbcba73-14f7-471d-bfdd-837074d8c8b5" providerId="AD" clId="Web-{052A2436-9BAD-9A6B-B32C-ABD18EA42613}" dt="2025-10-03T08:10:30.430" v="78" actId="20577"/>
          <ac:spMkLst>
            <pc:docMk/>
            <pc:sldMk cId="1818174045" sldId="259"/>
            <ac:spMk id="3" creationId="{DAF13E07-F6D1-389D-AB9D-690064DBFFCE}"/>
          </ac:spMkLst>
        </pc:spChg>
      </pc:sldChg>
    </pc:docChg>
  </pc:docChgLst>
  <pc:docChgLst>
    <pc:chgData name="Maria Fesenko (2422329)" userId="S::2422329@student.uwtsd.ac.uk::8bbcba73-14f7-471d-bfdd-837074d8c8b5" providerId="AD" clId="Web-{C1047D01-E7D5-1FA7-194E-490F48DA975E}"/>
    <pc:docChg chg="addSld modSld modSection">
      <pc:chgData name="Maria Fesenko (2422329)" userId="S::2422329@student.uwtsd.ac.uk::8bbcba73-14f7-471d-bfdd-837074d8c8b5" providerId="AD" clId="Web-{C1047D01-E7D5-1FA7-194E-490F48DA975E}" dt="2025-10-03T18:24:53.716" v="840" actId="20577"/>
      <pc:docMkLst>
        <pc:docMk/>
      </pc:docMkLst>
      <pc:sldChg chg="modSp">
        <pc:chgData name="Maria Fesenko (2422329)" userId="S::2422329@student.uwtsd.ac.uk::8bbcba73-14f7-471d-bfdd-837074d8c8b5" providerId="AD" clId="Web-{C1047D01-E7D5-1FA7-194E-490F48DA975E}" dt="2025-10-03T18:03:27.858" v="150" actId="20577"/>
        <pc:sldMkLst>
          <pc:docMk/>
          <pc:sldMk cId="2789310740" sldId="265"/>
        </pc:sldMkLst>
        <pc:spChg chg="mod">
          <ac:chgData name="Maria Fesenko (2422329)" userId="S::2422329@student.uwtsd.ac.uk::8bbcba73-14f7-471d-bfdd-837074d8c8b5" providerId="AD" clId="Web-{C1047D01-E7D5-1FA7-194E-490F48DA975E}" dt="2025-10-03T18:03:27.858" v="150" actId="20577"/>
          <ac:spMkLst>
            <pc:docMk/>
            <pc:sldMk cId="2789310740" sldId="265"/>
            <ac:spMk id="3" creationId="{70470573-B6C0-B0E5-2F79-49C733B0752E}"/>
          </ac:spMkLst>
        </pc:spChg>
      </pc:sldChg>
      <pc:sldChg chg="modSp new">
        <pc:chgData name="Maria Fesenko (2422329)" userId="S::2422329@student.uwtsd.ac.uk::8bbcba73-14f7-471d-bfdd-837074d8c8b5" providerId="AD" clId="Web-{C1047D01-E7D5-1FA7-194E-490F48DA975E}" dt="2025-10-03T18:24:53.716" v="840" actId="20577"/>
        <pc:sldMkLst>
          <pc:docMk/>
          <pc:sldMk cId="1875991547" sldId="266"/>
        </pc:sldMkLst>
        <pc:spChg chg="mod">
          <ac:chgData name="Maria Fesenko (2422329)" userId="S::2422329@student.uwtsd.ac.uk::8bbcba73-14f7-471d-bfdd-837074d8c8b5" providerId="AD" clId="Web-{C1047D01-E7D5-1FA7-194E-490F48DA975E}" dt="2025-10-03T18:24:53.716" v="840" actId="20577"/>
          <ac:spMkLst>
            <pc:docMk/>
            <pc:sldMk cId="1875991547" sldId="266"/>
            <ac:spMk id="3" creationId="{861BD2FD-F272-0714-8A41-08F5EFADD3E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70" y="6209925"/>
            <a:ext cx="11155680" cy="45719"/>
          </a:xfrm>
          <a:custGeom>
            <a:avLst/>
            <a:gdLst>
              <a:gd name="connsiteX0" fmla="*/ 0 w 8715708"/>
              <a:gd name="connsiteY0" fmla="*/ 0 h 45719"/>
              <a:gd name="connsiteX1" fmla="*/ 3694525 w 8715708"/>
              <a:gd name="connsiteY1" fmla="*/ 0 h 45719"/>
              <a:gd name="connsiteX2" fmla="*/ 5021183 w 8715708"/>
              <a:gd name="connsiteY2" fmla="*/ 0 h 45719"/>
              <a:gd name="connsiteX3" fmla="*/ 8715708 w 8715708"/>
              <a:gd name="connsiteY3" fmla="*/ 0 h 45719"/>
              <a:gd name="connsiteX4" fmla="*/ 8715708 w 8715708"/>
              <a:gd name="connsiteY4" fmla="*/ 45719 h 45719"/>
              <a:gd name="connsiteX5" fmla="*/ 5021183 w 8715708"/>
              <a:gd name="connsiteY5" fmla="*/ 45719 h 45719"/>
              <a:gd name="connsiteX6" fmla="*/ 3694525 w 8715708"/>
              <a:gd name="connsiteY6" fmla="*/ 45719 h 45719"/>
              <a:gd name="connsiteX7" fmla="*/ 0 w 8715708"/>
              <a:gd name="connsiteY7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2327B2-BA4B-2C04-0751-5CB63D4AA4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978408"/>
            <a:ext cx="11155680" cy="3429000"/>
          </a:xfrm>
        </p:spPr>
        <p:txBody>
          <a:bodyPr anchor="t">
            <a:normAutofit/>
          </a:bodyPr>
          <a:lstStyle>
            <a:lvl1pPr algn="l"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201176-DC7A-4C3D-3D8F-352526DA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4480560"/>
            <a:ext cx="7104888" cy="1399032"/>
          </a:xfrm>
        </p:spPr>
        <p:txBody>
          <a:bodyPr anchor="b">
            <a:normAutofit/>
          </a:bodyPr>
          <a:lstStyle>
            <a:lvl1pPr marL="0" indent="0" algn="l">
              <a:buNone/>
              <a:defRPr sz="22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DC221-9A2E-7459-102F-C3CFB27CC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020671-6F7D-3A03-EEC1-661A87F96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53D3A-E0F9-8386-2A6C-96671FBB1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540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26D03-149A-DAB3-4B2A-E9B74F2E2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1E73D-41A7-9934-0990-9208B9523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B2A3F-E719-673C-5D56-F663712D0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AE594A-52F5-D85E-343C-ADFEE3C72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7D5C9C-B2E2-FC26-E459-9E880EF9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942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9D51F-B2D5-2804-4F7C-C99850FBD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4288536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FE5516-03B6-C488-EB4A-68AE681ED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5266944"/>
            <a:ext cx="5020056" cy="1088136"/>
          </a:xfrm>
        </p:spPr>
        <p:txBody>
          <a:bodyPr anchor="b">
            <a:normAutofit/>
          </a:bodyPr>
          <a:lstStyle>
            <a:lvl1pPr marL="0" indent="0">
              <a:buNone/>
              <a:defRPr sz="2200" i="1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CB4D7-49A7-D050-70B9-11A1E2D44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9A913F-AD00-C1EE-B01A-8590671C0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FC386-B2AF-6FAD-D053-E22D48CD7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1E1B67-3BFF-F04B-52F4-7E724FB3B24D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849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E3B21-CF4D-1B01-0F4E-D32C1B218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39FF2-6858-B514-B695-58442557D0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1208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A30130-974D-B91D-5B93-EC52AABDB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19672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5BED99-6FD7-9C6B-1152-A6E42715B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253AAC-5967-2565-A715-82D3505AB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B51313-69FB-E016-3CC1-62CA476ED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306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3DF9D-B849-CE37-97E4-AD37F8806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64824" cy="12161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4C626-4008-960A-E601-6AA9F4BB8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6E8D6C-AC07-ED6B-2EA8-9C40A5AEA7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1208" y="3035808"/>
            <a:ext cx="5166360" cy="33101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52617E-C6D9-246B-E7B7-8159DF17C0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9672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BC2094-7EBC-02C5-5AB5-233E63080A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19672" y="3035808"/>
            <a:ext cx="5166360" cy="33101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010BD2-59B4-FD2E-3C5E-C83AE6003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2B35C4-A654-7759-BDA0-94D9D1A21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5F4347-2EC0-CA6E-2637-8048456D7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429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4716D-52F2-C7FB-83B1-2DA1AD375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F4A371-AC27-6A28-32E6-74A28371B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55941A-A24E-885D-E894-0326F4C40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D5E5B4-971F-FF6A-1B07-A5C853705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340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9F431F-E6DC-4137-3092-A30A0A362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AC814B-67B4-C70F-FA51-6205D5E2C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AA9C9-D895-DD20-1089-EA75EA428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065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50562-884C-9053-70C1-3B72A0B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8F509-68F0-39D5-1A8B-CE246715A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9672" y="987424"/>
            <a:ext cx="5166360" cy="535838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8E37C-27CE-3A84-FC74-BDCCD8A9A3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A95F79-E23E-11D2-40BF-66ED34019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57F7FC-06F3-3D89-5D1A-4EC4B1D73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54ACD5-6E0B-5713-DC9A-41E9D62AB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947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B2D45-7CDB-D38C-2AAE-273F79767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BF0855-1744-56E4-B115-3A3C5EA783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19672" y="987424"/>
            <a:ext cx="5166360" cy="535838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E8A1D-28AE-4A19-BD96-401D4822A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7DDB-CE95-4C89-DFC5-7DDBFC24E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22C835-F3B5-943C-FFC4-D5BA9666A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709891-6E3C-ADED-01DD-15FCED37A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355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36771-E72D-FAD8-771E-3E196DD2E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5BB827-257D-60D9-792F-E695900429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5D2E7-C856-F78A-E88C-375474982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DAB289-9591-51C9-9E3C-B6F2ACC6A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E037C-790D-7442-8E43-D2740B395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716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635151-A38B-3766-6A32-FF1DF7687D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59368" y="978408"/>
            <a:ext cx="2551176" cy="53675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D132D1-640C-FB9A-AD6F-D845738349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1208" y="978408"/>
            <a:ext cx="8010144" cy="536752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5F80A-4BA7-8ED8-9A62-B92194272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E38113-D55A-A1A0-D1FE-53C95860F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9DDB-F89D-4B2D-21A2-82AF1D102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2572D8-D485-1DB1-34B1-C35C61C89940}"/>
              </a:ext>
            </a:extLst>
          </p:cNvPr>
          <p:cNvSpPr/>
          <p:nvPr/>
        </p:nvSpPr>
        <p:spPr>
          <a:xfrm rot="5400000">
            <a:off x="8936623" y="3585018"/>
            <a:ext cx="532573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19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1A28D7-6581-4956-AAE3-9104804DF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FCCA4-57A4-08A1-FC45-D2BBA66FAB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A0F4-2442-8D45-3C3D-1B8F55C86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E80C50CD-E178-4744-9B35-B2F624D6C5E9}" type="datetimeFigureOut">
              <a:rPr lang="en-US" smtClean="0"/>
              <a:pPr/>
              <a:t>10/4/2025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03785E-FB42-1D54-92AC-D0A61A8FAB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1208" y="10058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9CF34-1274-DB45-4809-90E5D244A9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055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pic>
        <p:nvPicPr>
          <p:cNvPr id="4" name="Picture 3" descr="Isolated twigs and flowers on a white surface">
            <a:extLst>
              <a:ext uri="{FF2B5EF4-FFF2-40B4-BE49-F238E27FC236}">
                <a16:creationId xmlns:a16="http://schemas.microsoft.com/office/drawing/2014/main" id="{82E9D249-E8F1-A512-ED1B-3CE5ABC5A7B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355"/>
          <a:stretch>
            <a:fillRect/>
          </a:stretch>
        </p:blipFill>
        <p:spPr>
          <a:xfrm>
            <a:off x="114320" y="72747"/>
            <a:ext cx="1219197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12025B4-7337-735E-4DC9-E634D20119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73183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20000"/>
                </a:schemeClr>
              </a:gs>
              <a:gs pos="26000">
                <a:schemeClr val="bg1">
                  <a:alpha val="7000"/>
                </a:schemeClr>
              </a:gs>
              <a:gs pos="100000">
                <a:schemeClr val="bg1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5C12DC-4618-9370-8609-E77F605AFE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910" y="1092712"/>
            <a:ext cx="10190990" cy="3855656"/>
          </a:xfrm>
        </p:spPr>
        <p:txBody>
          <a:bodyPr anchor="t">
            <a:normAutofit fontScale="90000"/>
          </a:bodyPr>
          <a:lstStyle/>
          <a:p>
            <a:r>
              <a:rPr lang="en-GB" sz="6600">
                <a:solidFill>
                  <a:schemeClr val="bg1"/>
                </a:solidFill>
              </a:rPr>
              <a:t>Maria Fesenko</a:t>
            </a:r>
            <a:br>
              <a:rPr lang="en-GB" sz="6600">
                <a:solidFill>
                  <a:schemeClr val="bg1"/>
                </a:solidFill>
              </a:rPr>
            </a:br>
            <a:r>
              <a:rPr lang="en-GB" sz="6600">
                <a:solidFill>
                  <a:schemeClr val="bg1"/>
                </a:solidFill>
              </a:rPr>
              <a:t>LCHS 4010</a:t>
            </a:r>
            <a:br>
              <a:rPr lang="en-GB" sz="6600">
                <a:solidFill>
                  <a:schemeClr val="bg1"/>
                </a:solidFill>
              </a:rPr>
            </a:br>
            <a:r>
              <a:rPr lang="en-GB" sz="6600">
                <a:solidFill>
                  <a:schemeClr val="bg1"/>
                </a:solidFill>
              </a:rPr>
              <a:t>Helen Parsons</a:t>
            </a:r>
            <a:br>
              <a:rPr lang="en-GB" sz="6600">
                <a:solidFill>
                  <a:schemeClr val="bg1"/>
                </a:solidFill>
              </a:rPr>
            </a:br>
            <a:r>
              <a:rPr lang="en-GB" sz="6600">
                <a:solidFill>
                  <a:schemeClr val="bg1"/>
                </a:solidFill>
              </a:rPr>
              <a:t>24223291</a:t>
            </a:r>
            <a:br>
              <a:rPr lang="en-GB" sz="6600">
                <a:solidFill>
                  <a:schemeClr val="bg1"/>
                </a:solidFill>
              </a:rPr>
            </a:br>
            <a:r>
              <a:rPr lang="en-GB" sz="6600">
                <a:solidFill>
                  <a:schemeClr val="bg1"/>
                </a:solidFill>
              </a:rPr>
              <a:t>Individual Presentation</a:t>
            </a:r>
            <a:br>
              <a:rPr lang="en-GB" sz="6600">
                <a:solidFill>
                  <a:schemeClr val="bg1"/>
                </a:solidFill>
              </a:rPr>
            </a:br>
            <a:r>
              <a:rPr lang="en-GB" sz="6600">
                <a:solidFill>
                  <a:schemeClr val="bg1"/>
                </a:solidFill>
              </a:rPr>
              <a:t>Bowlby’s theory</a:t>
            </a:r>
            <a:br>
              <a:rPr lang="en-GB" sz="6600">
                <a:solidFill>
                  <a:schemeClr val="bg1"/>
                </a:solidFill>
              </a:rPr>
            </a:br>
            <a:endParaRPr lang="ru-RU" sz="660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ECE6CA-EDBE-9C4B-171E-0A16C5D9C4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910" y="4948369"/>
            <a:ext cx="4381634" cy="1157436"/>
          </a:xfrm>
        </p:spPr>
        <p:txBody>
          <a:bodyPr anchor="b">
            <a:normAutofit/>
          </a:bodyPr>
          <a:lstStyle/>
          <a:p>
            <a:endParaRPr lang="ru-RU" sz="24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50CDACD-D191-E642-F686-FCB54B7E5F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8" y="508090"/>
            <a:ext cx="4695702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31890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2C91D93-014B-66D5-D263-730212C943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68B8C9-6702-8441-0D92-220DE92C88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873252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AB95B59-4ACC-A3A8-F674-5122F2FB5C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9468" y="1716752"/>
            <a:ext cx="6096000" cy="4064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4BE3D94-20C0-38B8-2DD0-70975AF3B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3747" y="2648386"/>
            <a:ext cx="6094130" cy="1565794"/>
          </a:xfrm>
        </p:spPr>
        <p:txBody>
          <a:bodyPr>
            <a:normAutofit/>
          </a:bodyPr>
          <a:lstStyle/>
          <a:p>
            <a:r>
              <a:rPr lang="ru-RU"/>
              <a:t> </a:t>
            </a:r>
            <a:r>
              <a:rPr lang="ru-RU" err="1"/>
              <a:t>Main</a:t>
            </a:r>
            <a:r>
              <a:rPr lang="ru-RU"/>
              <a:t> </a:t>
            </a:r>
            <a:r>
              <a:rPr lang="ru-RU" err="1"/>
              <a:t>points</a:t>
            </a:r>
            <a:r>
              <a:rPr lang="ru-RU"/>
              <a:t> </a:t>
            </a:r>
            <a:r>
              <a:rPr lang="ru-RU" err="1"/>
              <a:t>of</a:t>
            </a:r>
            <a:r>
              <a:rPr lang="ru-RU"/>
              <a:t> </a:t>
            </a:r>
            <a:r>
              <a:rPr lang="ru-RU" err="1"/>
              <a:t>Bowlb's</a:t>
            </a:r>
            <a:r>
              <a:rPr lang="ru-RU"/>
              <a:t> </a:t>
            </a:r>
            <a:r>
              <a:rPr lang="ru-RU" err="1"/>
              <a:t>theory</a:t>
            </a:r>
            <a:r>
              <a:rPr lang="ru-RU"/>
              <a:t>        </a:t>
            </a:r>
          </a:p>
        </p:txBody>
      </p:sp>
    </p:spTree>
    <p:extLst>
      <p:ext uri="{BB962C8B-B14F-4D97-AF65-F5344CB8AC3E}">
        <p14:creationId xmlns:p14="http://schemas.microsoft.com/office/powerpoint/2010/main" val="2286208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EBA6D-4AA3-AC8F-10CD-2A96B8EA3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05F1F9-D8E3-C4C2-72E1-C1CBB6D9CB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John Bowlby's theory of early childhood is attachment theory, which has had a profound influence on development psychology, pedagogy, and parenting practices.</a:t>
            </a:r>
            <a:endParaRPr lang="en-US"/>
          </a:p>
          <a:p>
            <a:pPr marL="0" indent="0">
              <a:buNone/>
            </a:pPr>
            <a:r>
              <a:rPr lang="en-GB"/>
              <a:t>Here are the main points:</a:t>
            </a:r>
          </a:p>
          <a:p>
            <a:pPr marL="342900" indent="-342900">
              <a:buAutoNum type="arabicPeriod"/>
            </a:pPr>
            <a:r>
              <a:rPr lang="en-GB"/>
              <a:t>The Importance of Attachment</a:t>
            </a:r>
          </a:p>
          <a:p>
            <a:pPr marL="0" indent="0">
              <a:buNone/>
            </a:pPr>
            <a:r>
              <a:rPr lang="en-GB"/>
              <a:t>Bowlby believed that the attachment between an infant and their primary caregiver (usually the mother) is innate and vital.</a:t>
            </a:r>
          </a:p>
          <a:p>
            <a:pPr marL="0" indent="0">
              <a:buNone/>
            </a:pPr>
            <a:r>
              <a:rPr lang="en-GB"/>
              <a:t>This bond helps the child survive, as the caregiver provides care, protection, and the satisfaction of basic needs.  </a:t>
            </a:r>
          </a:p>
        </p:txBody>
      </p:sp>
    </p:spTree>
    <p:extLst>
      <p:ext uri="{BB962C8B-B14F-4D97-AF65-F5344CB8AC3E}">
        <p14:creationId xmlns:p14="http://schemas.microsoft.com/office/powerpoint/2010/main" val="3596820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71066-73E4-A3E6-671F-B37695B42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F13E07-F6D1-389D-AB9D-690064DBFF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2.The Critical Period</a:t>
            </a:r>
            <a:endParaRPr lang="en-US"/>
          </a:p>
          <a:p>
            <a:pPr marL="0" indent="0">
              <a:buNone/>
            </a:pPr>
            <a:r>
              <a:rPr lang="en-GB"/>
              <a:t>The most crucial time for the formation of secure attachment is the first 2 or 3 years of life.</a:t>
            </a:r>
          </a:p>
          <a:p>
            <a:pPr marL="0" indent="0">
              <a:buNone/>
            </a:pPr>
            <a:r>
              <a:rPr lang="en-GB"/>
              <a:t>If during this period a child is deprived of emotional contact with the mother (for example, due to separation, hospitalization, or orphanhood), this can have long-term consequences.</a:t>
            </a:r>
          </a:p>
          <a:p>
            <a:pPr marL="0" indent="0">
              <a:buNone/>
            </a:pPr>
            <a:r>
              <a:rPr lang="en-GB"/>
              <a:t>3. The Consequences of Deprivation</a:t>
            </a:r>
          </a:p>
          <a:p>
            <a:pPr marL="0" indent="0">
              <a:buNone/>
            </a:pPr>
            <a:r>
              <a:rPr lang="en-GB"/>
              <a:t>Bowlby identified the phenomenon of maternal deprivation-the lack  or absence of an emotional connection. Its consequences include:</a:t>
            </a:r>
          </a:p>
          <a:p>
            <a:pPr marL="0" indent="0">
              <a:buNone/>
            </a:pPr>
            <a:r>
              <a:rPr lang="en-GB"/>
              <a:t>-delays in emotional and cognitive development;</a:t>
            </a:r>
          </a:p>
          <a:p>
            <a:pPr marL="0" indent="0">
              <a:buNone/>
            </a:pPr>
            <a:r>
              <a:rPr lang="en-GB"/>
              <a:t>-difficulties in forming relationship and increased risk of anxiety, aggression, or apathy.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174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88463-8261-3815-CE5B-9681CC914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341375-53BC-2D9C-979E-3034C034AF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4. Internal Working Model</a:t>
            </a:r>
          </a:p>
          <a:p>
            <a:pPr marL="0" indent="0">
              <a:buNone/>
            </a:pPr>
            <a:r>
              <a:rPr lang="en-GB"/>
              <a:t>Based on early relationships, a child develops an "internal working model" -a representation of themselves, others, and the world.</a:t>
            </a:r>
          </a:p>
          <a:p>
            <a:pPr marL="0" indent="0">
              <a:buNone/>
            </a:pPr>
            <a:r>
              <a:rPr lang="en-GB"/>
              <a:t>If the experience is positive (love, care, safety), the child learns to trust and build healthy relationships.</a:t>
            </a:r>
          </a:p>
          <a:p>
            <a:pPr marL="0" indent="0">
              <a:buNone/>
            </a:pPr>
            <a:r>
              <a:rPr lang="en-GB"/>
              <a:t>If the experience is negative, mistrust, fear of rejection, and communication difficulties may develop.</a:t>
            </a:r>
          </a:p>
          <a:p>
            <a:pPr marL="0" indent="0">
              <a:buNone/>
            </a:pPr>
            <a:r>
              <a:rPr lang="en-GB"/>
              <a:t>5. Evolutionary Approach</a:t>
            </a:r>
          </a:p>
          <a:p>
            <a:pPr marL="0" indent="0">
              <a:buNone/>
            </a:pPr>
            <a:r>
              <a:rPr lang="en-GB"/>
              <a:t>Bowlby viewed attachment as an evolutionary mechanism: children who seek closeness to adults have a better chance of survival.</a:t>
            </a:r>
          </a:p>
        </p:txBody>
      </p:sp>
    </p:spTree>
    <p:extLst>
      <p:ext uri="{BB962C8B-B14F-4D97-AF65-F5344CB8AC3E}">
        <p14:creationId xmlns:p14="http://schemas.microsoft.com/office/powerpoint/2010/main" val="2119447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5841F-3ED7-64B8-D3C7-5BE75D019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D3C71A-3BD1-1D2A-8053-E20EE5816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If we consider the situation with little Amina, Bowlby would explain this as the result  of insecure attachment or fear of losing support.</a:t>
            </a:r>
          </a:p>
          <a:p>
            <a:pPr marL="0" indent="0">
              <a:buNone/>
            </a:pPr>
            <a:r>
              <a:rPr lang="en-GB"/>
              <a:t>For a child, the mother is a "security base". When separated, the child unsure whether she will return-the anxiety intensifies.</a:t>
            </a:r>
          </a:p>
          <a:p>
            <a:pPr marL="0" indent="0">
              <a:buNone/>
            </a:pPr>
            <a:r>
              <a:rPr lang="en-GB"/>
              <a:t>SOLUTION APPROACHES (according to Bowlby)</a:t>
            </a:r>
          </a:p>
          <a:p>
            <a:pPr marL="342900" indent="-342900">
              <a:buAutoNum type="arabicPeriod"/>
            </a:pPr>
            <a:r>
              <a:rPr lang="en-GB"/>
              <a:t>Strengthening Attachment</a:t>
            </a:r>
          </a:p>
          <a:p>
            <a:pPr marL="0" indent="0">
              <a:buNone/>
            </a:pPr>
            <a:r>
              <a:rPr lang="en-GB"/>
              <a:t>It is important for the child to feel constant emotional support. The mother should respond to their feelings ("I see that you are afraid, but I will always come for you"). </a:t>
            </a:r>
          </a:p>
        </p:txBody>
      </p:sp>
    </p:spTree>
    <p:extLst>
      <p:ext uri="{BB962C8B-B14F-4D97-AF65-F5344CB8AC3E}">
        <p14:creationId xmlns:p14="http://schemas.microsoft.com/office/powerpoint/2010/main" val="1747682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D7E21-FB84-F855-524A-9534F92D1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3CCFC3-BD62-4956-F94D-6E9F4F1904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2.Gradual adaptation</a:t>
            </a:r>
          </a:p>
          <a:p>
            <a:pPr marL="0" indent="0">
              <a:buNone/>
            </a:pPr>
            <a:r>
              <a:rPr lang="en-GB"/>
              <a:t>Instead of abrupt separations-gradual adaptation(short separations-longer ones).</a:t>
            </a:r>
          </a:p>
          <a:p>
            <a:pPr marL="0" indent="0">
              <a:buNone/>
            </a:pPr>
            <a:r>
              <a:rPr lang="en-GB"/>
              <a:t>3. Attachment Figure in </a:t>
            </a:r>
            <a:r>
              <a:rPr lang="en-GB" err="1"/>
              <a:t>Kindergarden</a:t>
            </a:r>
            <a:endParaRPr lang="en-GB"/>
          </a:p>
          <a:p>
            <a:pPr marL="0" indent="0">
              <a:buNone/>
            </a:pPr>
            <a:r>
              <a:rPr lang="en-GB"/>
              <a:t>It's desirable for a caregiver or other adult to act as a "substitute attachment figure"- providing warmth, attention, and security.</a:t>
            </a:r>
          </a:p>
          <a:p>
            <a:pPr marL="0" indent="0">
              <a:buNone/>
            </a:pPr>
            <a:r>
              <a:rPr lang="en-GB"/>
              <a:t>4. Creating Predictability</a:t>
            </a:r>
          </a:p>
          <a:p>
            <a:pPr marL="0" indent="0">
              <a:buNone/>
            </a:pPr>
            <a:r>
              <a:rPr lang="en-GB"/>
              <a:t>Clear rituals (e.g. "Mom always kisses goodbye at the door") so the child can trust what's happening.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489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9BA51-6D91-6D3D-F559-9E6F69A05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55BDA5-6669-E7EA-BFE7-C4ECF1300A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 5. Working with Parents</a:t>
            </a:r>
          </a:p>
          <a:p>
            <a:pPr marL="0" indent="0">
              <a:buNone/>
            </a:pPr>
            <a:r>
              <a:rPr lang="en-GB"/>
              <a:t>It's important for the mother (or other caregiver) to be emotionally available and not anxious, otherwise the child will "read" her fears.</a:t>
            </a:r>
          </a:p>
          <a:p>
            <a:pPr marL="0" indent="0">
              <a:buNone/>
            </a:pPr>
            <a:r>
              <a:rPr lang="en-GB"/>
              <a:t>According to Bowlby, a child's separation anxiety is not a whim, but a signal of a violation of their sense of security. The main task for adults is to restore and strengthen a secure attachment so that the child develops the confidence that "the word is safe. Mom always comes back".  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John Bowlby's attachment  theory has USEFULNESS and LIMITATION.</a:t>
            </a:r>
          </a:p>
        </p:txBody>
      </p:sp>
    </p:spTree>
    <p:extLst>
      <p:ext uri="{BB962C8B-B14F-4D97-AF65-F5344CB8AC3E}">
        <p14:creationId xmlns:p14="http://schemas.microsoft.com/office/powerpoint/2010/main" val="2305645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5B7DC-79CF-4644-29A9-5228C74E6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2DF44F-DDC4-E5FC-1ACB-DD5FCDDBE6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The USEFULNESS:</a:t>
            </a:r>
          </a:p>
          <a:p>
            <a:pPr marL="342900" indent="-342900">
              <a:buAutoNum type="arabicPeriod"/>
            </a:pPr>
            <a:r>
              <a:rPr lang="en-GB"/>
              <a:t>The theory explains how early experiences with parents and caregivers influence personality development, self-esteem, and the ability to build relationships.</a:t>
            </a:r>
          </a:p>
          <a:p>
            <a:pPr marL="0" indent="0">
              <a:buNone/>
            </a:pPr>
            <a:r>
              <a:rPr lang="en-GB"/>
              <a:t>2. It helps professionals identify the origins of depression, anxiety disorders, and addictions.</a:t>
            </a:r>
          </a:p>
          <a:p>
            <a:pPr marL="0" indent="0">
              <a:buNone/>
            </a:pPr>
            <a:r>
              <a:rPr lang="en-GB"/>
              <a:t>3. It emphasized the importance of consistent and stable care (for example, the role of material figure or close caregiver in infancy).</a:t>
            </a:r>
          </a:p>
          <a:p>
            <a:pPr marL="0" indent="0">
              <a:buNone/>
            </a:pPr>
            <a:r>
              <a:rPr lang="en-GB"/>
              <a:t>4. It is used in healthcare policy – family support programs, parenting, and early intervention.</a:t>
            </a:r>
          </a:p>
          <a:p>
            <a:pPr marL="0" indent="0">
              <a:buNone/>
            </a:pPr>
            <a:r>
              <a:rPr lang="en-GB"/>
              <a:t>5. It forms the basis of approaches such as attachment-focused therapy, emotion-focused therapy (EFT) , and trauma-focused methods.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0821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B705E-454E-6320-6587-2DBA45A33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470573-B6C0-B0E5-2F79-49C733B075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6. It provides psychotherapists with a language for discussing  relationship patterns and trust.</a:t>
            </a:r>
          </a:p>
          <a:p>
            <a:pPr marL="0" indent="0">
              <a:buNone/>
            </a:pPr>
            <a:r>
              <a:rPr lang="en-GB"/>
              <a:t>7. Bowlby's theory has led to changes in the organization of inpatient child care  (e.g. allowing parents to be present in hospitals, and shared "mother-child" rooms). </a:t>
            </a:r>
          </a:p>
          <a:p>
            <a:pPr marL="0" indent="0">
              <a:buNone/>
            </a:pPr>
            <a:r>
              <a:rPr lang="en-GB"/>
              <a:t>8. It is used psychiatry, nursing, and social work, facilitating a comprehensive approach to patient care.</a:t>
            </a:r>
          </a:p>
          <a:p>
            <a:pPr marL="0" indent="0">
              <a:buNone/>
            </a:pPr>
            <a:r>
              <a:rPr lang="en-GB"/>
              <a:t>LIMITATIONS OF THEORY</a:t>
            </a:r>
          </a:p>
          <a:p>
            <a:pPr marL="342900" indent="-342900">
              <a:buAutoNum type="arabicPeriod"/>
            </a:pPr>
            <a:r>
              <a:rPr lang="en-GB"/>
              <a:t>Bowlby emphasized innate  mechanisms, sometimes understanding social and economic factors (poverty, discrimination, stigma).</a:t>
            </a:r>
          </a:p>
          <a:p>
            <a:pPr marL="0" indent="0">
              <a:buNone/>
            </a:pPr>
            <a:r>
              <a:rPr lang="en-GB"/>
              <a:t>2. Initially, the exclusive role of the mother was emphasized. Modern data show that a child can form secure attachments to several adults.</a:t>
            </a:r>
          </a:p>
        </p:txBody>
      </p:sp>
    </p:spTree>
    <p:extLst>
      <p:ext uri="{BB962C8B-B14F-4D97-AF65-F5344CB8AC3E}">
        <p14:creationId xmlns:p14="http://schemas.microsoft.com/office/powerpoint/2010/main" val="2789310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36CFF-9E33-2C70-A922-D70795A2F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BD2FD-F272-0714-8A41-08F5EFADD3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3. The theory describes patterns of relationships (secure, avoidant, ambivalent, disorganized), but does not always assist in making a medical diagnosis or choosing a specific treatment.</a:t>
            </a:r>
          </a:p>
          <a:p>
            <a:pPr marL="0" indent="0">
              <a:buNone/>
            </a:pPr>
            <a:r>
              <a:rPr lang="en-GB"/>
              <a:t>4. Bowlby viewed attachment patterns as relatively stable, whereas modern research confirms that they can change with the right support and therapy.</a:t>
            </a:r>
          </a:p>
          <a:p>
            <a:pPr marL="0" indent="0">
              <a:buNone/>
            </a:pPr>
            <a:r>
              <a:rPr lang="en-GB"/>
              <a:t>CONCLUSION</a:t>
            </a:r>
          </a:p>
          <a:p>
            <a:pPr marL="0" indent="0">
              <a:buNone/>
            </a:pPr>
            <a:r>
              <a:rPr lang="en-GB"/>
              <a:t>Bowlby's theory is useful in healthcare as a conceptual framework explaining the links between early experiences and mental/physical health, as well as a basis for clinical and social practices.</a:t>
            </a:r>
          </a:p>
          <a:p>
            <a:pPr marL="0" indent="0">
              <a:buNone/>
            </a:pPr>
            <a:r>
              <a:rPr lang="en-GB"/>
              <a:t>However, its limitations include its universality, cultural sensitivity, and applied rigor, which requires complementary theories.</a:t>
            </a:r>
          </a:p>
        </p:txBody>
      </p:sp>
    </p:spTree>
    <p:extLst>
      <p:ext uri="{BB962C8B-B14F-4D97-AF65-F5344CB8AC3E}">
        <p14:creationId xmlns:p14="http://schemas.microsoft.com/office/powerpoint/2010/main" val="18759915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1281F-2A94-2569-CBBC-1154F279F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294056-8326-5390-77CB-89A737BF8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                                              REFERENCES</a:t>
            </a:r>
          </a:p>
          <a:p>
            <a:pPr marL="0" indent="0">
              <a:buNone/>
            </a:pPr>
            <a:endParaRPr lang="en-GB"/>
          </a:p>
          <a:p>
            <a:pPr marL="342900" indent="-342900">
              <a:buAutoNum type="arabicPeriod"/>
            </a:pPr>
            <a:r>
              <a:rPr lang="en-GB"/>
              <a:t>Bowlby, J. (1969) Attachment and Loss: Volume 1 – Attachment. London: Hogarth Press.</a:t>
            </a:r>
          </a:p>
          <a:p>
            <a:pPr marL="342900" indent="-342900">
              <a:buAutoNum type="arabicPeriod"/>
            </a:pPr>
            <a:r>
              <a:rPr lang="en-GB"/>
              <a:t>Bowlby, J. (1958) 'The nature of the child's tie to his mother', International Journal of Psychoanalysis, 39, pp.350-373.</a:t>
            </a:r>
          </a:p>
          <a:p>
            <a:pPr marL="342900" indent="-342900">
              <a:buAutoNum type="arabicPeriod"/>
            </a:pPr>
            <a:r>
              <a:rPr lang="en-GB"/>
              <a:t>Bowlby, J. (1988) A Secure Base: Parent-Child Attachment and Healthy Human Development. London: Routledge.</a:t>
            </a:r>
          </a:p>
        </p:txBody>
      </p:sp>
    </p:spTree>
    <p:extLst>
      <p:ext uri="{BB962C8B-B14F-4D97-AF65-F5344CB8AC3E}">
        <p14:creationId xmlns:p14="http://schemas.microsoft.com/office/powerpoint/2010/main" val="2944402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DEBBB-CBF4-9510-66F3-46C9CDDFC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0814EA-0E17-DBE0-8FB6-F12DC5E8DF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4. Cassidy, J. and Shaver, P.R. (eds) (2016) Handbook of Attachment: Theory, Research, and Clinical Applications. 3rd </a:t>
            </a:r>
            <a:r>
              <a:rPr lang="en-GB" err="1"/>
              <a:t>edn</a:t>
            </a:r>
            <a:r>
              <a:rPr lang="en-GB"/>
              <a:t>. New York: Guilford Press.</a:t>
            </a:r>
          </a:p>
          <a:p>
            <a:pPr marL="0" indent="0">
              <a:buNone/>
            </a:pPr>
            <a:r>
              <a:rPr lang="en-GB"/>
              <a:t>5. Holmes, J. (2014) John Bowlby and Attachment Theory. 2nd </a:t>
            </a:r>
            <a:r>
              <a:rPr lang="en-GB" err="1"/>
              <a:t>edn</a:t>
            </a:r>
            <a:r>
              <a:rPr lang="en-GB"/>
              <a:t>. London: Routledge.</a:t>
            </a:r>
          </a:p>
          <a:p>
            <a:pPr marL="0" indent="0">
              <a:buNone/>
            </a:pPr>
            <a:r>
              <a:rPr lang="en-GB"/>
              <a:t>6. Rutter, M. (1981) ' Attachment and its role in development' , American Journal of Orthopsychiatry, 51(4), pp.709-720.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623320"/>
      </p:ext>
    </p:extLst>
  </p:cSld>
  <p:clrMapOvr>
    <a:masterClrMapping/>
  </p:clrMapOvr>
</p:sld>
</file>

<file path=ppt/theme/theme1.xml><?xml version="1.0" encoding="utf-8"?>
<a:theme xmlns:a="http://schemas.openxmlformats.org/drawingml/2006/main" name="GestaltVTI">
  <a:themeElements>
    <a:clrScheme name="Gestalt">
      <a:dk1>
        <a:srgbClr val="000000"/>
      </a:dk1>
      <a:lt1>
        <a:sysClr val="window" lastClr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Gestalt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GestaltVTI" id="{4F87C71D-53D1-4B71-BF97-FD0EA4B25665}" vid="{A110AFC4-8D8A-4C02-8885-7BA370B379B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810DDF4EC27A54C9626255B384F637A" ma:contentTypeVersion="10" ma:contentTypeDescription="Create a new document." ma:contentTypeScope="" ma:versionID="7c98d34a0018daa328ed6ef9347bb2eb">
  <xsd:schema xmlns:xsd="http://www.w3.org/2001/XMLSchema" xmlns:xs="http://www.w3.org/2001/XMLSchema" xmlns:p="http://schemas.microsoft.com/office/2006/metadata/properties" xmlns:ns3="ccfc14db-0f45-423b-b2f5-752f8f8a0ada" targetNamespace="http://schemas.microsoft.com/office/2006/metadata/properties" ma:root="true" ma:fieldsID="2b072e8712044d9fc8183c244bb74e15" ns3:_="">
    <xsd:import namespace="ccfc14db-0f45-423b-b2f5-752f8f8a0ada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fc14db-0f45-423b-b2f5-752f8f8a0ada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cfc14db-0f45-423b-b2f5-752f8f8a0ada" xsi:nil="true"/>
  </documentManagement>
</p:properties>
</file>

<file path=customXml/itemProps1.xml><?xml version="1.0" encoding="utf-8"?>
<ds:datastoreItem xmlns:ds="http://schemas.openxmlformats.org/officeDocument/2006/customXml" ds:itemID="{7AF517B0-FAB6-49D0-AC54-9712458E6D3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70EF537-392F-4F9A-A2C9-D1BE82450C7E}">
  <ds:schemaRefs>
    <ds:schemaRef ds:uri="ccfc14db-0f45-423b-b2f5-752f8f8a0ad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2A9042E9-27B7-4C8D-9F6A-AF11E8D33383}">
  <ds:schemaRefs>
    <ds:schemaRef ds:uri="ccfc14db-0f45-423b-b2f5-752f8f8a0ad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GestaltVTI</vt:lpstr>
      <vt:lpstr>Maria Fesenko LCHS 4010 Helen Parsons 24223291 Individual Presentation Bowlby’s theory </vt:lpstr>
      <vt:lpstr> Main points of Bowlb's theory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Maria Fesenko (2422329)</dc:creator>
  <cp:revision>1</cp:revision>
  <dcterms:created xsi:type="dcterms:W3CDTF">2025-10-02T12:09:45Z</dcterms:created>
  <dcterms:modified xsi:type="dcterms:W3CDTF">2025-10-04T11:19:40Z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0x0101007810DDF4EC27A54C9626255B384F637A</vt:lpwstr>
  </property>
</Properties>
</file>