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2" r:id="rId2"/>
    <p:sldId id="257" r:id="rId3"/>
    <p:sldId id="258" r:id="rId4"/>
    <p:sldId id="260" r:id="rId5"/>
    <p:sldId id="261"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4" autoAdjust="0"/>
    <p:restoredTop sz="94660"/>
  </p:normalViewPr>
  <p:slideViewPr>
    <p:cSldViewPr snapToGrid="0">
      <p:cViewPr varScale="1">
        <p:scale>
          <a:sx n="114" d="100"/>
          <a:sy n="114" d="100"/>
        </p:scale>
        <p:origin x="474"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8CF09B0C-5904-49D9-A5E2-B9C9C20869A6}" type="datetimeFigureOut">
              <a:rPr lang="en-GB" smtClean="0"/>
              <a:t>08/11/2019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464145-2DEB-4551-B63E-A5F621C8B24F}" type="slidenum">
              <a:rPr lang="en-GB" smtClean="0"/>
              <a:t>‹#›</a:t>
            </a:fld>
            <a:endParaRPr lang="en-GB"/>
          </a:p>
        </p:txBody>
      </p:sp>
    </p:spTree>
    <p:extLst>
      <p:ext uri="{BB962C8B-B14F-4D97-AF65-F5344CB8AC3E}">
        <p14:creationId xmlns:p14="http://schemas.microsoft.com/office/powerpoint/2010/main" val="18622698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CF09B0C-5904-49D9-A5E2-B9C9C20869A6}" type="datetimeFigureOut">
              <a:rPr lang="en-GB" smtClean="0"/>
              <a:t>08/11/2019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464145-2DEB-4551-B63E-A5F621C8B24F}" type="slidenum">
              <a:rPr lang="en-GB" smtClean="0"/>
              <a:t>‹#›</a:t>
            </a:fld>
            <a:endParaRPr lang="en-GB"/>
          </a:p>
        </p:txBody>
      </p:sp>
    </p:spTree>
    <p:extLst>
      <p:ext uri="{BB962C8B-B14F-4D97-AF65-F5344CB8AC3E}">
        <p14:creationId xmlns:p14="http://schemas.microsoft.com/office/powerpoint/2010/main" val="13958556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CF09B0C-5904-49D9-A5E2-B9C9C20869A6}" type="datetimeFigureOut">
              <a:rPr lang="en-GB" smtClean="0"/>
              <a:t>08/11/2019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464145-2DEB-4551-B63E-A5F621C8B24F}" type="slidenum">
              <a:rPr lang="en-GB" smtClean="0"/>
              <a:t>‹#›</a:t>
            </a:fld>
            <a:endParaRPr lang="en-GB"/>
          </a:p>
        </p:txBody>
      </p:sp>
    </p:spTree>
    <p:extLst>
      <p:ext uri="{BB962C8B-B14F-4D97-AF65-F5344CB8AC3E}">
        <p14:creationId xmlns:p14="http://schemas.microsoft.com/office/powerpoint/2010/main" val="27976089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8CF09B0C-5904-49D9-A5E2-B9C9C20869A6}" type="datetimeFigureOut">
              <a:rPr lang="en-GB" smtClean="0"/>
              <a:t>08/11/2019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F464145-2DEB-4551-B63E-A5F621C8B24F}" type="slidenum">
              <a:rPr lang="en-GB" smtClean="0"/>
              <a:t>‹#›</a:t>
            </a:fld>
            <a:endParaRPr lang="en-GB"/>
          </a:p>
        </p:txBody>
      </p:sp>
    </p:spTree>
    <p:extLst>
      <p:ext uri="{BB962C8B-B14F-4D97-AF65-F5344CB8AC3E}">
        <p14:creationId xmlns:p14="http://schemas.microsoft.com/office/powerpoint/2010/main" val="6957071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8CF09B0C-5904-49D9-A5E2-B9C9C20869A6}" type="datetimeFigureOut">
              <a:rPr lang="en-GB" smtClean="0"/>
              <a:t>08/11/2019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F464145-2DEB-4551-B63E-A5F621C8B24F}" type="slidenum">
              <a:rPr lang="en-GB" smtClean="0"/>
              <a:t>‹#›</a:t>
            </a:fld>
            <a:endParaRPr lang="en-GB"/>
          </a:p>
        </p:txBody>
      </p:sp>
    </p:spTree>
    <p:extLst>
      <p:ext uri="{BB962C8B-B14F-4D97-AF65-F5344CB8AC3E}">
        <p14:creationId xmlns:p14="http://schemas.microsoft.com/office/powerpoint/2010/main" val="4161017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8CF09B0C-5904-49D9-A5E2-B9C9C20869A6}" type="datetimeFigureOut">
              <a:rPr lang="en-GB" smtClean="0"/>
              <a:t>08/11/2019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F464145-2DEB-4551-B63E-A5F621C8B24F}" type="slidenum">
              <a:rPr lang="en-GB" smtClean="0"/>
              <a:t>‹#›</a:t>
            </a:fld>
            <a:endParaRPr lang="en-GB"/>
          </a:p>
        </p:txBody>
      </p:sp>
    </p:spTree>
    <p:extLst>
      <p:ext uri="{BB962C8B-B14F-4D97-AF65-F5344CB8AC3E}">
        <p14:creationId xmlns:p14="http://schemas.microsoft.com/office/powerpoint/2010/main" val="14486587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CF09B0C-5904-49D9-A5E2-B9C9C20869A6}" type="datetimeFigureOut">
              <a:rPr lang="en-GB" smtClean="0"/>
              <a:t>08/11/2019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F464145-2DEB-4551-B63E-A5F621C8B24F}" type="slidenum">
              <a:rPr lang="en-GB" smtClean="0"/>
              <a:t>‹#›</a:t>
            </a:fld>
            <a:endParaRPr lang="en-GB"/>
          </a:p>
        </p:txBody>
      </p:sp>
    </p:spTree>
    <p:extLst>
      <p:ext uri="{BB962C8B-B14F-4D97-AF65-F5344CB8AC3E}">
        <p14:creationId xmlns:p14="http://schemas.microsoft.com/office/powerpoint/2010/main" val="19644995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CF09B0C-5904-49D9-A5E2-B9C9C20869A6}" type="datetimeFigureOut">
              <a:rPr lang="en-GB" smtClean="0"/>
              <a:t>08/11/2019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F464145-2DEB-4551-B63E-A5F621C8B24F}" type="slidenum">
              <a:rPr lang="en-GB" smtClean="0"/>
              <a:t>‹#›</a:t>
            </a:fld>
            <a:endParaRPr lang="en-GB"/>
          </a:p>
        </p:txBody>
      </p:sp>
    </p:spTree>
    <p:extLst>
      <p:ext uri="{BB962C8B-B14F-4D97-AF65-F5344CB8AC3E}">
        <p14:creationId xmlns:p14="http://schemas.microsoft.com/office/powerpoint/2010/main" val="7920045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CF09B0C-5904-49D9-A5E2-B9C9C20869A6}" type="datetimeFigureOut">
              <a:rPr lang="en-GB" smtClean="0"/>
              <a:t>08/11/2019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F464145-2DEB-4551-B63E-A5F621C8B24F}" type="slidenum">
              <a:rPr lang="en-GB" smtClean="0"/>
              <a:t>‹#›</a:t>
            </a:fld>
            <a:endParaRPr lang="en-GB"/>
          </a:p>
        </p:txBody>
      </p:sp>
    </p:spTree>
    <p:extLst>
      <p:ext uri="{BB962C8B-B14F-4D97-AF65-F5344CB8AC3E}">
        <p14:creationId xmlns:p14="http://schemas.microsoft.com/office/powerpoint/2010/main" val="32997695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CF09B0C-5904-49D9-A5E2-B9C9C20869A6}" type="datetimeFigureOut">
              <a:rPr lang="en-GB" smtClean="0"/>
              <a:t>08/11/2019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464145-2DEB-4551-B63E-A5F621C8B24F}" type="slidenum">
              <a:rPr lang="en-GB" smtClean="0"/>
              <a:t>‹#›</a:t>
            </a:fld>
            <a:endParaRPr lang="en-GB"/>
          </a:p>
        </p:txBody>
      </p:sp>
    </p:spTree>
    <p:extLst>
      <p:ext uri="{BB962C8B-B14F-4D97-AF65-F5344CB8AC3E}">
        <p14:creationId xmlns:p14="http://schemas.microsoft.com/office/powerpoint/2010/main" val="17842392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CF09B0C-5904-49D9-A5E2-B9C9C20869A6}" type="datetimeFigureOut">
              <a:rPr lang="en-GB" smtClean="0"/>
              <a:t>08/11/2019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464145-2DEB-4551-B63E-A5F621C8B24F}" type="slidenum">
              <a:rPr lang="en-GB" smtClean="0"/>
              <a:t>‹#›</a:t>
            </a:fld>
            <a:endParaRPr lang="en-GB"/>
          </a:p>
        </p:txBody>
      </p:sp>
    </p:spTree>
    <p:extLst>
      <p:ext uri="{BB962C8B-B14F-4D97-AF65-F5344CB8AC3E}">
        <p14:creationId xmlns:p14="http://schemas.microsoft.com/office/powerpoint/2010/main" val="41744963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CF09B0C-5904-49D9-A5E2-B9C9C20869A6}" type="datetimeFigureOut">
              <a:rPr lang="en-GB" smtClean="0"/>
              <a:t>08/11/2019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F464145-2DEB-4551-B63E-A5F621C8B24F}" type="slidenum">
              <a:rPr lang="en-GB" smtClean="0"/>
              <a:t>‹#›</a:t>
            </a:fld>
            <a:endParaRPr lang="en-GB"/>
          </a:p>
        </p:txBody>
      </p:sp>
    </p:spTree>
    <p:extLst>
      <p:ext uri="{BB962C8B-B14F-4D97-AF65-F5344CB8AC3E}">
        <p14:creationId xmlns:p14="http://schemas.microsoft.com/office/powerpoint/2010/main" val="204073522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PNG"/><Relationship Id="rId1" Type="http://schemas.openxmlformats.org/officeDocument/2006/relationships/slideLayout" Target="../slideLayouts/slideLayout6.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 Id="rId9" Type="http://schemas.openxmlformats.org/officeDocument/2006/relationships/image" Target="../media/image9.png"/></Relationships>
</file>

<file path=ppt/slides/_rels/slide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6.xml"/><Relationship Id="rId4" Type="http://schemas.openxmlformats.org/officeDocument/2006/relationships/image" Target="../media/image12.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u="sng" dirty="0"/>
              <a:t>Engineering changes in the </a:t>
            </a:r>
            <a:r>
              <a:rPr lang="en-GB" sz="4800" b="1" u="sng" dirty="0"/>
              <a:t>last</a:t>
            </a:r>
            <a:r>
              <a:rPr lang="en-GB" b="1" u="sng" dirty="0"/>
              <a:t> 50 years.</a:t>
            </a:r>
          </a:p>
        </p:txBody>
      </p:sp>
      <p:pic>
        <p:nvPicPr>
          <p:cNvPr id="4" name="Picture 3"/>
          <p:cNvPicPr>
            <a:picLocks noChangeAspect="1"/>
          </p:cNvPicPr>
          <p:nvPr/>
        </p:nvPicPr>
        <p:blipFill>
          <a:blip r:embed="rId2"/>
          <a:stretch>
            <a:fillRect/>
          </a:stretch>
        </p:blipFill>
        <p:spPr>
          <a:xfrm>
            <a:off x="4265743" y="3283527"/>
            <a:ext cx="3660513" cy="2577045"/>
          </a:xfrm>
          <a:prstGeom prst="rect">
            <a:avLst/>
          </a:prstGeom>
        </p:spPr>
      </p:pic>
    </p:spTree>
    <p:extLst>
      <p:ext uri="{BB962C8B-B14F-4D97-AF65-F5344CB8AC3E}">
        <p14:creationId xmlns:p14="http://schemas.microsoft.com/office/powerpoint/2010/main" val="3898811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t>Changes to everyday life.</a:t>
            </a:r>
          </a:p>
        </p:txBody>
      </p:sp>
      <p:sp>
        <p:nvSpPr>
          <p:cNvPr id="3" name="Content Placeholder 2"/>
          <p:cNvSpPr>
            <a:spLocks noGrp="1"/>
          </p:cNvSpPr>
          <p:nvPr>
            <p:ph idx="1"/>
          </p:nvPr>
        </p:nvSpPr>
        <p:spPr/>
        <p:txBody>
          <a:bodyPr/>
          <a:lstStyle/>
          <a:p>
            <a:r>
              <a:rPr lang="en-GB" dirty="0"/>
              <a:t>Below is a list of some of the everyday things that engineering improvements have changed.</a:t>
            </a:r>
          </a:p>
          <a:p>
            <a:pPr marL="514350" indent="-514350">
              <a:buFont typeface="+mj-lt"/>
              <a:buAutoNum type="arabicPeriod"/>
            </a:pPr>
            <a:r>
              <a:rPr lang="en-GB" dirty="0"/>
              <a:t>The Telephone</a:t>
            </a:r>
          </a:p>
          <a:p>
            <a:pPr marL="514350" indent="-514350">
              <a:buFont typeface="+mj-lt"/>
              <a:buAutoNum type="arabicPeriod"/>
            </a:pPr>
            <a:r>
              <a:rPr lang="en-GB" dirty="0"/>
              <a:t>Satellite T.V</a:t>
            </a:r>
          </a:p>
          <a:p>
            <a:pPr marL="514350" indent="-514350">
              <a:buFont typeface="+mj-lt"/>
              <a:buAutoNum type="arabicPeriod"/>
            </a:pPr>
            <a:r>
              <a:rPr lang="en-GB" dirty="0"/>
              <a:t>Computers</a:t>
            </a:r>
          </a:p>
          <a:p>
            <a:pPr marL="514350" indent="-514350">
              <a:buFont typeface="+mj-lt"/>
              <a:buAutoNum type="arabicPeriod"/>
            </a:pPr>
            <a:r>
              <a:rPr lang="en-GB" dirty="0"/>
              <a:t>Medicines </a:t>
            </a:r>
          </a:p>
          <a:p>
            <a:pPr marL="514350" indent="-514350">
              <a:buFont typeface="+mj-lt"/>
              <a:buAutoNum type="arabicPeriod"/>
            </a:pPr>
            <a:r>
              <a:rPr lang="en-GB" dirty="0"/>
              <a:t>Cars</a:t>
            </a:r>
          </a:p>
          <a:p>
            <a:pPr marL="514350" indent="-514350">
              <a:buFont typeface="+mj-lt"/>
              <a:buAutoNum type="arabicPeriod"/>
            </a:pPr>
            <a:endParaRPr lang="en-GB" dirty="0"/>
          </a:p>
        </p:txBody>
      </p:sp>
    </p:spTree>
    <p:extLst>
      <p:ext uri="{BB962C8B-B14F-4D97-AF65-F5344CB8AC3E}">
        <p14:creationId xmlns:p14="http://schemas.microsoft.com/office/powerpoint/2010/main" val="16474694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u="sng" dirty="0"/>
              <a:t>Engineering Improvements then and now.</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38200" y="1690688"/>
            <a:ext cx="3079173" cy="2122776"/>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645237" y="1690688"/>
            <a:ext cx="2708565" cy="2122776"/>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645237" y="4575346"/>
            <a:ext cx="2708564" cy="2012489"/>
          </a:xfrm>
          <a:prstGeom prst="rect">
            <a:avLst/>
          </a:prstGeom>
        </p:spPr>
      </p:pic>
      <p:pic>
        <p:nvPicPr>
          <p:cNvPr id="7" name="Picture 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38199" y="4575345"/>
            <a:ext cx="3079174" cy="2012489"/>
          </a:xfrm>
          <a:prstGeom prst="rect">
            <a:avLst/>
          </a:prstGeom>
        </p:spPr>
      </p:pic>
      <p:sp>
        <p:nvSpPr>
          <p:cNvPr id="3" name="Explosion 1 2"/>
          <p:cNvSpPr/>
          <p:nvPr/>
        </p:nvSpPr>
        <p:spPr>
          <a:xfrm>
            <a:off x="2386445" y="1257300"/>
            <a:ext cx="7419109" cy="5330534"/>
          </a:xfrm>
          <a:prstGeom prst="irregularSeal1">
            <a:avLst/>
          </a:prstGeom>
          <a:solidFill>
            <a:srgbClr val="FFFF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800" dirty="0">
                <a:solidFill>
                  <a:srgbClr val="FF0000"/>
                </a:solidFill>
              </a:rPr>
              <a:t>50 Years Later</a:t>
            </a:r>
          </a:p>
        </p:txBody>
      </p:sp>
      <p:pic>
        <p:nvPicPr>
          <p:cNvPr id="8" name="Picture 7"/>
          <p:cNvPicPr>
            <a:picLocks noChangeAspect="1"/>
          </p:cNvPicPr>
          <p:nvPr/>
        </p:nvPicPr>
        <p:blipFill>
          <a:blip r:embed="rId6"/>
          <a:stretch>
            <a:fillRect/>
          </a:stretch>
        </p:blipFill>
        <p:spPr>
          <a:xfrm>
            <a:off x="838197" y="1553456"/>
            <a:ext cx="3193782" cy="2260007"/>
          </a:xfrm>
          <a:prstGeom prst="rect">
            <a:avLst/>
          </a:prstGeom>
        </p:spPr>
      </p:pic>
      <p:pic>
        <p:nvPicPr>
          <p:cNvPr id="9" name="Picture 8"/>
          <p:cNvPicPr>
            <a:picLocks noChangeAspect="1"/>
          </p:cNvPicPr>
          <p:nvPr/>
        </p:nvPicPr>
        <p:blipFill>
          <a:blip r:embed="rId7"/>
          <a:stretch>
            <a:fillRect/>
          </a:stretch>
        </p:blipFill>
        <p:spPr>
          <a:xfrm>
            <a:off x="848894" y="4575343"/>
            <a:ext cx="3068479" cy="2126902"/>
          </a:xfrm>
          <a:prstGeom prst="rect">
            <a:avLst/>
          </a:prstGeom>
        </p:spPr>
      </p:pic>
      <p:pic>
        <p:nvPicPr>
          <p:cNvPr id="10" name="Picture 9"/>
          <p:cNvPicPr>
            <a:picLocks noChangeAspect="1"/>
          </p:cNvPicPr>
          <p:nvPr/>
        </p:nvPicPr>
        <p:blipFill>
          <a:blip r:embed="rId8"/>
          <a:stretch>
            <a:fillRect/>
          </a:stretch>
        </p:blipFill>
        <p:spPr>
          <a:xfrm>
            <a:off x="8430491" y="4575343"/>
            <a:ext cx="3309056" cy="2012491"/>
          </a:xfrm>
          <a:prstGeom prst="rect">
            <a:avLst/>
          </a:prstGeom>
        </p:spPr>
      </p:pic>
      <p:pic>
        <p:nvPicPr>
          <p:cNvPr id="12" name="Picture 11"/>
          <p:cNvPicPr>
            <a:picLocks noChangeAspect="1"/>
          </p:cNvPicPr>
          <p:nvPr/>
        </p:nvPicPr>
        <p:blipFill>
          <a:blip r:embed="rId9"/>
          <a:stretch>
            <a:fillRect/>
          </a:stretch>
        </p:blipFill>
        <p:spPr>
          <a:xfrm>
            <a:off x="8645237" y="1663558"/>
            <a:ext cx="2697868" cy="2149905"/>
          </a:xfrm>
          <a:prstGeom prst="rect">
            <a:avLst/>
          </a:prstGeom>
        </p:spPr>
      </p:pic>
    </p:spTree>
    <p:extLst>
      <p:ext uri="{BB962C8B-B14F-4D97-AF65-F5344CB8AC3E}">
        <p14:creationId xmlns:p14="http://schemas.microsoft.com/office/powerpoint/2010/main" val="7570994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9"/>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t>Health Improvements thanks to Engineering.</a:t>
            </a:r>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38200" y="1870364"/>
            <a:ext cx="2777836" cy="2010320"/>
          </a:xfrm>
          <a:prstGeom prst="rect">
            <a:avLst/>
          </a:prstGeom>
        </p:spPr>
      </p:pic>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468591" y="1870364"/>
            <a:ext cx="2885209" cy="2010320"/>
          </a:xfrm>
          <a:prstGeom prst="rect">
            <a:avLst/>
          </a:prstGeom>
        </p:spPr>
      </p:pic>
      <p:sp>
        <p:nvSpPr>
          <p:cNvPr id="5" name="TextBox 4"/>
          <p:cNvSpPr txBox="1"/>
          <p:nvPr/>
        </p:nvSpPr>
        <p:spPr>
          <a:xfrm>
            <a:off x="838200" y="4831774"/>
            <a:ext cx="10515600" cy="1292662"/>
          </a:xfrm>
          <a:prstGeom prst="rect">
            <a:avLst/>
          </a:prstGeom>
          <a:noFill/>
        </p:spPr>
        <p:txBody>
          <a:bodyPr wrap="square" rtlCol="0">
            <a:spAutoFit/>
          </a:bodyPr>
          <a:lstStyle/>
          <a:p>
            <a:pPr algn="ctr"/>
            <a:r>
              <a:rPr lang="en-GB" sz="2000" dirty="0"/>
              <a:t>Medical science has made vast improvements in the last 50 years thanks to engineering advancements.</a:t>
            </a:r>
          </a:p>
          <a:p>
            <a:endParaRPr lang="en-GB" sz="2000" dirty="0"/>
          </a:p>
          <a:p>
            <a:endParaRPr lang="en-GB" dirty="0"/>
          </a:p>
        </p:txBody>
      </p:sp>
      <p:sp>
        <p:nvSpPr>
          <p:cNvPr id="6" name="Right Arrow 5"/>
          <p:cNvSpPr/>
          <p:nvPr/>
        </p:nvSpPr>
        <p:spPr>
          <a:xfrm>
            <a:off x="5133109" y="2534282"/>
            <a:ext cx="1398408" cy="759635"/>
          </a:xfrm>
          <a:prstGeom prst="right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p:cNvPicPr>
            <a:picLocks noChangeAspect="1"/>
          </p:cNvPicPr>
          <p:nvPr/>
        </p:nvPicPr>
        <p:blipFill>
          <a:blip r:embed="rId4"/>
          <a:stretch>
            <a:fillRect/>
          </a:stretch>
        </p:blipFill>
        <p:spPr>
          <a:xfrm>
            <a:off x="-2721137" y="2534282"/>
            <a:ext cx="2590800" cy="1228725"/>
          </a:xfrm>
          <a:prstGeom prst="rect">
            <a:avLst/>
          </a:prstGeom>
        </p:spPr>
      </p:pic>
    </p:spTree>
    <p:extLst>
      <p:ext uri="{BB962C8B-B14F-4D97-AF65-F5344CB8AC3E}">
        <p14:creationId xmlns:p14="http://schemas.microsoft.com/office/powerpoint/2010/main" val="25629446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path" presetSubtype="0" accel="50000" decel="50000" fill="hold" nodeType="clickEffect">
                                  <p:stCondLst>
                                    <p:cond delay="0"/>
                                  </p:stCondLst>
                                  <p:childTnLst>
                                    <p:animMotion origin="layout" path="M -2.91667E-6 2.22222E-6 L 1.27774 -0.01551 " pathEditMode="relative" rAng="0" ptsTypes="AA">
                                      <p:cBhvr>
                                        <p:cTn id="6" dur="3000" fill="hold"/>
                                        <p:tgtEl>
                                          <p:spTgt spid="7"/>
                                        </p:tgtEl>
                                        <p:attrNameLst>
                                          <p:attrName>ppt_x</p:attrName>
                                          <p:attrName>ppt_y</p:attrName>
                                        </p:attrNameLst>
                                      </p:cBhvr>
                                      <p:rCtr x="63880" y="-787"/>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u="sng" dirty="0"/>
              <a:t>Conclusion.</a:t>
            </a:r>
          </a:p>
        </p:txBody>
      </p:sp>
      <p:sp>
        <p:nvSpPr>
          <p:cNvPr id="3" name="TextBox 2"/>
          <p:cNvSpPr txBox="1"/>
          <p:nvPr/>
        </p:nvSpPr>
        <p:spPr>
          <a:xfrm>
            <a:off x="1132609" y="2441864"/>
            <a:ext cx="9216736" cy="923330"/>
          </a:xfrm>
          <a:prstGeom prst="rect">
            <a:avLst/>
          </a:prstGeom>
          <a:noFill/>
        </p:spPr>
        <p:txBody>
          <a:bodyPr wrap="square" rtlCol="0">
            <a:spAutoFit/>
          </a:bodyPr>
          <a:lstStyle/>
          <a:p>
            <a:pPr algn="ctr"/>
            <a:r>
              <a:rPr lang="en-GB" dirty="0"/>
              <a:t>It is easy to see all around us how changes in engineering has improved all aspects of everyday life. Things we take for granted today would not be possible had it not been for the engineering advancements made to help drive </a:t>
            </a:r>
            <a:r>
              <a:rPr lang="en-GB"/>
              <a:t>new innovations.</a:t>
            </a:r>
            <a:endParaRPr lang="en-GB" dirty="0"/>
          </a:p>
        </p:txBody>
      </p:sp>
    </p:spTree>
    <p:extLst>
      <p:ext uri="{BB962C8B-B14F-4D97-AF65-F5344CB8AC3E}">
        <p14:creationId xmlns:p14="http://schemas.microsoft.com/office/powerpoint/2010/main" val="313619263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116</Words>
  <Application>Microsoft Office PowerPoint</Application>
  <PresentationFormat>Widescreen</PresentationFormat>
  <Paragraphs>14</Paragraphs>
  <Slides>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vt:i4>
      </vt:variant>
    </vt:vector>
  </HeadingPairs>
  <TitlesOfParts>
    <vt:vector size="9" baseType="lpstr">
      <vt:lpstr>Arial</vt:lpstr>
      <vt:lpstr>Calibri</vt:lpstr>
      <vt:lpstr>Calibri Light</vt:lpstr>
      <vt:lpstr>Office Theme</vt:lpstr>
      <vt:lpstr>Engineering changes in the last 50 years.</vt:lpstr>
      <vt:lpstr>Changes to everyday life.</vt:lpstr>
      <vt:lpstr>Engineering Improvements then and now.</vt:lpstr>
      <vt:lpstr>Health Improvements thanks to Engineering.</vt:lpstr>
      <vt:lpstr>Conclusion.</vt:lpstr>
    </vt:vector>
  </TitlesOfParts>
  <Company>CKEX</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Changes In Engineering in the past 50 years</dc:title>
  <dc:creator>Barrie John</dc:creator>
  <cp:lastModifiedBy>Barrie John (1811176)</cp:lastModifiedBy>
  <cp:revision>11</cp:revision>
  <dcterms:created xsi:type="dcterms:W3CDTF">2019-11-05T12:34:19Z</dcterms:created>
  <dcterms:modified xsi:type="dcterms:W3CDTF">2019-11-08T15:03:54Z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AdHocReviewCycleID">
    <vt:i4>-1785174789</vt:i4>
  </property>
  <property fmtid="{D5CDD505-2E9C-101B-9397-08002B2CF9AE}" pid="3" name="_NewReviewCycle">
    <vt:lpwstr/>
  </property>
  <property fmtid="{D5CDD505-2E9C-101B-9397-08002B2CF9AE}" pid="4" name="_EmailSubject">
    <vt:lpwstr>Power point</vt:lpwstr>
  </property>
  <property fmtid="{D5CDD505-2E9C-101B-9397-08002B2CF9AE}" pid="5" name="_AuthorEmail">
    <vt:lpwstr>barrie.john@marelli.com</vt:lpwstr>
  </property>
  <property fmtid="{D5CDD505-2E9C-101B-9397-08002B2CF9AE}" pid="6" name="_AuthorEmailDisplayName">
    <vt:lpwstr>John Barrie</vt:lpwstr>
  </property>
  <property fmtid="{D5CDD505-2E9C-101B-9397-08002B2CF9AE}" pid="7" name="_PreviousAdHocReviewCycleID">
    <vt:i4>-1785174789</vt:i4>
  </property>
</Properties>
</file>