
<file path=[Content_Types].xml><?xml version="1.0" encoding="utf-8"?>
<Types xmlns="http://schemas.openxmlformats.org/package/2006/content-types">
  <Default Extension="jpeg" ContentType="image/jpeg"/>
  <Default Extension="mp4" ContentType="video/mp4"/>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7" r:id="rId2"/>
    <p:sldId id="267" r:id="rId3"/>
    <p:sldId id="265" r:id="rId4"/>
    <p:sldId id="260" r:id="rId5"/>
    <p:sldId id="273" r:id="rId6"/>
    <p:sldId id="261" r:id="rId7"/>
    <p:sldId id="278" r:id="rId8"/>
    <p:sldId id="279" r:id="rId9"/>
    <p:sldId id="259" r:id="rId10"/>
    <p:sldId id="270" r:id="rId11"/>
    <p:sldId id="274" r:id="rId12"/>
    <p:sldId id="263" r:id="rId13"/>
    <p:sldId id="269" r:id="rId14"/>
    <p:sldId id="277" r:id="rId15"/>
    <p:sldId id="262" r:id="rId16"/>
    <p:sldId id="272" r:id="rId17"/>
    <p:sldId id="268" r:id="rId18"/>
    <p:sldId id="266" r:id="rId19"/>
    <p:sldId id="275" r:id="rId20"/>
    <p:sldId id="276" r:id="rId2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15DDEE-A9EF-45A0-71B0-BE1EABEB6EF5}" v="150" dt="2026-03-15T00:45:18.410"/>
    <p1510:client id="{919BF7F3-0B4F-C348-FF8F-291659308A92}" v="13" dt="2026-03-13T14:04:42.637"/>
    <p1510:client id="{9FE2AA9B-407D-1C16-A8A7-CA80CF3B7952}" v="27" dt="2026-03-15T13:55:07.783"/>
    <p1510:client id="{A35D48F7-C9FC-55E0-C9C3-907E85F43971}" v="53" dt="2026-03-13T15:42:47.799"/>
    <p1510:client id="{B1760FE4-2CF4-ED92-DDBA-C6931DAE3521}" v="1562" dt="2026-03-14T01:06:18.33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50" d="100"/>
        <a:sy n="15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hamadou Touray Touray (2421736)" userId="S::2421736@student.uwtsd.ac.uk::555e57ac-b71c-4c94-a3a5-7f9e6fdd2484" providerId="AD" clId="Web-{4C4D7406-9008-E4ED-9DF9-BBB1303901D3}"/>
    <pc:docChg chg="modSld">
      <pc:chgData name="Mahamadou Touray Touray (2421736)" userId="S::2421736@student.uwtsd.ac.uk::555e57ac-b71c-4c94-a3a5-7f9e6fdd2484" providerId="AD" clId="Web-{4C4D7406-9008-E4ED-9DF9-BBB1303901D3}" dt="2026-03-11T16:38:41.968" v="2302" actId="20577"/>
      <pc:docMkLst>
        <pc:docMk/>
      </pc:docMkLst>
      <pc:sldChg chg="addSp delSp modSp mod setBg modClrScheme chgLayout">
        <pc:chgData name="Mahamadou Touray Touray (2421736)" userId="S::2421736@student.uwtsd.ac.uk::555e57ac-b71c-4c94-a3a5-7f9e6fdd2484" providerId="AD" clId="Web-{4C4D7406-9008-E4ED-9DF9-BBB1303901D3}" dt="2026-03-11T16:38:41.968" v="2302" actId="20577"/>
        <pc:sldMkLst>
          <pc:docMk/>
          <pc:sldMk cId="2024892610" sldId="270"/>
        </pc:sldMkLst>
        <pc:spChg chg="mod ord">
          <ac:chgData name="Mahamadou Touray Touray (2421736)" userId="S::2421736@student.uwtsd.ac.uk::555e57ac-b71c-4c94-a3a5-7f9e6fdd2484" providerId="AD" clId="Web-{4C4D7406-9008-E4ED-9DF9-BBB1303901D3}" dt="2026-03-11T15:41:50.230" v="1474" actId="1076"/>
          <ac:spMkLst>
            <pc:docMk/>
            <pc:sldMk cId="2024892610" sldId="270"/>
            <ac:spMk id="2" creationId="{ED644618-FB5C-3074-D134-4D0BC73265B9}"/>
          </ac:spMkLst>
        </pc:spChg>
        <pc:spChg chg="mod ord">
          <ac:chgData name="Mahamadou Touray Touray (2421736)" userId="S::2421736@student.uwtsd.ac.uk::555e57ac-b71c-4c94-a3a5-7f9e6fdd2484" providerId="AD" clId="Web-{4C4D7406-9008-E4ED-9DF9-BBB1303901D3}" dt="2026-03-11T16:38:41.968" v="2302" actId="20577"/>
          <ac:spMkLst>
            <pc:docMk/>
            <pc:sldMk cId="2024892610" sldId="270"/>
            <ac:spMk id="3" creationId="{56C573C6-1227-7F1F-545C-3F6ED245BE32}"/>
          </ac:spMkLst>
        </pc:spChg>
      </pc:sldChg>
    </pc:docChg>
  </pc:docChgLst>
  <pc:docChgLst>
    <pc:chgData name="Julius Racz (2505678)" userId="S::2505678@student.uwtsd.ac.uk::5e24b669-b1c9-4fcf-9428-a9daf92b0700" providerId="AD" clId="Web-{B1760FE4-2CF4-ED92-DDBA-C6931DAE3521}"/>
    <pc:docChg chg="addSld modSld">
      <pc:chgData name="Julius Racz (2505678)" userId="S::2505678@student.uwtsd.ac.uk::5e24b669-b1c9-4fcf-9428-a9daf92b0700" providerId="AD" clId="Web-{B1760FE4-2CF4-ED92-DDBA-C6931DAE3521}" dt="2026-03-14T01:05:48.712" v="1031" actId="20577"/>
      <pc:docMkLst>
        <pc:docMk/>
      </pc:docMkLst>
      <pc:sldChg chg="modSp">
        <pc:chgData name="Julius Racz (2505678)" userId="S::2505678@student.uwtsd.ac.uk::5e24b669-b1c9-4fcf-9428-a9daf92b0700" providerId="AD" clId="Web-{B1760FE4-2CF4-ED92-DDBA-C6931DAE3521}" dt="2026-03-14T00:59:15.031" v="998" actId="14100"/>
        <pc:sldMkLst>
          <pc:docMk/>
          <pc:sldMk cId="2167420607" sldId="263"/>
        </pc:sldMkLst>
        <pc:spChg chg="mod">
          <ac:chgData name="Julius Racz (2505678)" userId="S::2505678@student.uwtsd.ac.uk::5e24b669-b1c9-4fcf-9428-a9daf92b0700" providerId="AD" clId="Web-{B1760FE4-2CF4-ED92-DDBA-C6931DAE3521}" dt="2026-03-14T00:37:05.524" v="401" actId="14100"/>
          <ac:spMkLst>
            <pc:docMk/>
            <pc:sldMk cId="2167420607" sldId="263"/>
            <ac:spMk id="2" creationId="{885CDF2E-66E2-256E-1C52-37858EEB0C90}"/>
          </ac:spMkLst>
        </pc:spChg>
        <pc:spChg chg="mod">
          <ac:chgData name="Julius Racz (2505678)" userId="S::2505678@student.uwtsd.ac.uk::5e24b669-b1c9-4fcf-9428-a9daf92b0700" providerId="AD" clId="Web-{B1760FE4-2CF4-ED92-DDBA-C6931DAE3521}" dt="2026-03-14T00:59:15.031" v="998" actId="14100"/>
          <ac:spMkLst>
            <pc:docMk/>
            <pc:sldMk cId="2167420607" sldId="263"/>
            <ac:spMk id="3" creationId="{23AF517B-BCB5-D1BD-13CB-33BEEC9932DB}"/>
          </ac:spMkLst>
        </pc:spChg>
        <pc:picChg chg="mod">
          <ac:chgData name="Julius Racz (2505678)" userId="S::2505678@student.uwtsd.ac.uk::5e24b669-b1c9-4fcf-9428-a9daf92b0700" providerId="AD" clId="Web-{B1760FE4-2CF4-ED92-DDBA-C6931DAE3521}" dt="2026-03-14T00:59:08.406" v="996" actId="1076"/>
          <ac:picMkLst>
            <pc:docMk/>
            <pc:sldMk cId="2167420607" sldId="263"/>
            <ac:picMk id="5" creationId="{10BCCE68-46BD-7B5E-40C5-38F8480DFD36}"/>
          </ac:picMkLst>
        </pc:picChg>
      </pc:sldChg>
      <pc:sldChg chg="modSp">
        <pc:chgData name="Julius Racz (2505678)" userId="S::2505678@student.uwtsd.ac.uk::5e24b669-b1c9-4fcf-9428-a9daf92b0700" providerId="AD" clId="Web-{B1760FE4-2CF4-ED92-DDBA-C6931DAE3521}" dt="2026-03-14T01:05:48.712" v="1031" actId="20577"/>
        <pc:sldMkLst>
          <pc:docMk/>
          <pc:sldMk cId="1659534286" sldId="266"/>
        </pc:sldMkLst>
        <pc:spChg chg="mod">
          <ac:chgData name="Julius Racz (2505678)" userId="S::2505678@student.uwtsd.ac.uk::5e24b669-b1c9-4fcf-9428-a9daf92b0700" providerId="AD" clId="Web-{B1760FE4-2CF4-ED92-DDBA-C6931DAE3521}" dt="2026-03-14T01:05:48.712" v="1031" actId="20577"/>
          <ac:spMkLst>
            <pc:docMk/>
            <pc:sldMk cId="1659534286" sldId="266"/>
            <ac:spMk id="10" creationId="{849E2267-C202-BF3E-EBA2-6CDF92E72CB9}"/>
          </ac:spMkLst>
        </pc:spChg>
      </pc:sldChg>
      <pc:sldChg chg="modSp">
        <pc:chgData name="Julius Racz (2505678)" userId="S::2505678@student.uwtsd.ac.uk::5e24b669-b1c9-4fcf-9428-a9daf92b0700" providerId="AD" clId="Web-{B1760FE4-2CF4-ED92-DDBA-C6931DAE3521}" dt="2026-03-14T00:41:01.653" v="434" actId="20577"/>
        <pc:sldMkLst>
          <pc:docMk/>
          <pc:sldMk cId="4018732812" sldId="269"/>
        </pc:sldMkLst>
        <pc:spChg chg="mod">
          <ac:chgData name="Julius Racz (2505678)" userId="S::2505678@student.uwtsd.ac.uk::5e24b669-b1c9-4fcf-9428-a9daf92b0700" providerId="AD" clId="Web-{B1760FE4-2CF4-ED92-DDBA-C6931DAE3521}" dt="2026-03-14T00:41:01.653" v="434" actId="20577"/>
          <ac:spMkLst>
            <pc:docMk/>
            <pc:sldMk cId="4018732812" sldId="269"/>
            <ac:spMk id="4" creationId="{AD2153FF-0B10-201D-6AB7-D0FE9670B08A}"/>
          </ac:spMkLst>
        </pc:spChg>
      </pc:sldChg>
      <pc:sldChg chg="addSp delSp modSp new mod setBg">
        <pc:chgData name="Julius Racz (2505678)" userId="S::2505678@student.uwtsd.ac.uk::5e24b669-b1c9-4fcf-9428-a9daf92b0700" providerId="AD" clId="Web-{B1760FE4-2CF4-ED92-DDBA-C6931DAE3521}" dt="2026-03-14T01:02:15.322" v="1011" actId="1076"/>
        <pc:sldMkLst>
          <pc:docMk/>
          <pc:sldMk cId="3334615697" sldId="277"/>
        </pc:sldMkLst>
        <pc:spChg chg="del">
          <ac:chgData name="Julius Racz (2505678)" userId="S::2505678@student.uwtsd.ac.uk::5e24b669-b1c9-4fcf-9428-a9daf92b0700" providerId="AD" clId="Web-{B1760FE4-2CF4-ED92-DDBA-C6931DAE3521}" dt="2026-03-14T00:21:14.964" v="3"/>
          <ac:spMkLst>
            <pc:docMk/>
            <pc:sldMk cId="3334615697" sldId="277"/>
            <ac:spMk id="2" creationId="{7FBFEC5A-A271-0C21-47BF-EFA5D68402D3}"/>
          </ac:spMkLst>
        </pc:spChg>
        <pc:spChg chg="del">
          <ac:chgData name="Julius Racz (2505678)" userId="S::2505678@student.uwtsd.ac.uk::5e24b669-b1c9-4fcf-9428-a9daf92b0700" providerId="AD" clId="Web-{B1760FE4-2CF4-ED92-DDBA-C6931DAE3521}" dt="2026-03-14T00:22:15.035" v="4"/>
          <ac:spMkLst>
            <pc:docMk/>
            <pc:sldMk cId="3334615697" sldId="277"/>
            <ac:spMk id="3" creationId="{833ECE5B-7DFF-F752-305D-A09BE2B98FBF}"/>
          </ac:spMkLst>
        </pc:spChg>
        <pc:spChg chg="add mod">
          <ac:chgData name="Julius Racz (2505678)" userId="S::2505678@student.uwtsd.ac.uk::5e24b669-b1c9-4fcf-9428-a9daf92b0700" providerId="AD" clId="Web-{B1760FE4-2CF4-ED92-DDBA-C6931DAE3521}" dt="2026-03-14T01:01:09.361" v="1004"/>
          <ac:spMkLst>
            <pc:docMk/>
            <pc:sldMk cId="3334615697" sldId="277"/>
            <ac:spMk id="4" creationId="{394FA5E1-7E07-71F7-DC9F-3EFE040C16FA}"/>
          </ac:spMkLst>
        </pc:spChg>
        <pc:spChg chg="add mod ord">
          <ac:chgData name="Julius Racz (2505678)" userId="S::2505678@student.uwtsd.ac.uk::5e24b669-b1c9-4fcf-9428-a9daf92b0700" providerId="AD" clId="Web-{B1760FE4-2CF4-ED92-DDBA-C6931DAE3521}" dt="2026-03-14T01:02:15.322" v="1011" actId="1076"/>
          <ac:spMkLst>
            <pc:docMk/>
            <pc:sldMk cId="3334615697" sldId="277"/>
            <ac:spMk id="5" creationId="{F1E2CBDC-96DF-2E9A-27ED-0034CB08B709}"/>
          </ac:spMkLst>
        </pc:spChg>
        <pc:spChg chg="add del">
          <ac:chgData name="Julius Racz (2505678)" userId="S::2505678@student.uwtsd.ac.uk::5e24b669-b1c9-4fcf-9428-a9daf92b0700" providerId="AD" clId="Web-{B1760FE4-2CF4-ED92-DDBA-C6931DAE3521}" dt="2026-03-14T01:00:56.751" v="1001"/>
          <ac:spMkLst>
            <pc:docMk/>
            <pc:sldMk cId="3334615697" sldId="277"/>
            <ac:spMk id="12" creationId="{6AD30037-67ED-4367-9BE0-45787510BF13}"/>
          </ac:spMkLst>
        </pc:spChg>
        <pc:spChg chg="add del">
          <ac:chgData name="Julius Racz (2505678)" userId="S::2505678@student.uwtsd.ac.uk::5e24b669-b1c9-4fcf-9428-a9daf92b0700" providerId="AD" clId="Web-{B1760FE4-2CF4-ED92-DDBA-C6931DAE3521}" dt="2026-03-14T01:01:09.345" v="1003"/>
          <ac:spMkLst>
            <pc:docMk/>
            <pc:sldMk cId="3334615697" sldId="277"/>
            <ac:spMk id="25" creationId="{85428F22-76B3-4107-AADE-3F9EC95FD325}"/>
          </ac:spMkLst>
        </pc:spChg>
        <pc:spChg chg="add">
          <ac:chgData name="Julius Racz (2505678)" userId="S::2505678@student.uwtsd.ac.uk::5e24b669-b1c9-4fcf-9428-a9daf92b0700" providerId="AD" clId="Web-{B1760FE4-2CF4-ED92-DDBA-C6931DAE3521}" dt="2026-03-14T01:01:09.361" v="1004"/>
          <ac:spMkLst>
            <pc:docMk/>
            <pc:sldMk cId="3334615697" sldId="277"/>
            <ac:spMk id="28" creationId="{6AD30037-67ED-4367-9BE0-45787510BF13}"/>
          </ac:spMkLst>
        </pc:spChg>
        <pc:grpChg chg="add del">
          <ac:chgData name="Julius Racz (2505678)" userId="S::2505678@student.uwtsd.ac.uk::5e24b669-b1c9-4fcf-9428-a9daf92b0700" providerId="AD" clId="Web-{B1760FE4-2CF4-ED92-DDBA-C6931DAE3521}" dt="2026-03-14T01:00:56.751" v="1001"/>
          <ac:grpSpMkLst>
            <pc:docMk/>
            <pc:sldMk cId="3334615697" sldId="277"/>
            <ac:grpSpMk id="14" creationId="{50841A4E-5BC1-44B4-83CF-D524E8AEAD64}"/>
          </ac:grpSpMkLst>
        </pc:grpChg>
        <pc:grpChg chg="add del">
          <ac:chgData name="Julius Racz (2505678)" userId="S::2505678@student.uwtsd.ac.uk::5e24b669-b1c9-4fcf-9428-a9daf92b0700" providerId="AD" clId="Web-{B1760FE4-2CF4-ED92-DDBA-C6931DAE3521}" dt="2026-03-14T01:01:09.345" v="1003"/>
          <ac:grpSpMkLst>
            <pc:docMk/>
            <pc:sldMk cId="3334615697" sldId="277"/>
            <ac:grpSpMk id="18" creationId="{78326E10-C8CB-487F-A110-F861268DE619}"/>
          </ac:grpSpMkLst>
        </pc:grpChg>
        <pc:grpChg chg="add del">
          <ac:chgData name="Julius Racz (2505678)" userId="S::2505678@student.uwtsd.ac.uk::5e24b669-b1c9-4fcf-9428-a9daf92b0700" providerId="AD" clId="Web-{B1760FE4-2CF4-ED92-DDBA-C6931DAE3521}" dt="2026-03-14T01:01:09.345" v="1003"/>
          <ac:grpSpMkLst>
            <pc:docMk/>
            <pc:sldMk cId="3334615697" sldId="277"/>
            <ac:grpSpMk id="26" creationId="{5346FBCF-5353-4172-96F5-4B7EB07777C4}"/>
          </ac:grpSpMkLst>
        </pc:grpChg>
        <pc:grpChg chg="add">
          <ac:chgData name="Julius Racz (2505678)" userId="S::2505678@student.uwtsd.ac.uk::5e24b669-b1c9-4fcf-9428-a9daf92b0700" providerId="AD" clId="Web-{B1760FE4-2CF4-ED92-DDBA-C6931DAE3521}" dt="2026-03-14T01:01:09.361" v="1004"/>
          <ac:grpSpMkLst>
            <pc:docMk/>
            <pc:sldMk cId="3334615697" sldId="277"/>
            <ac:grpSpMk id="29" creationId="{50841A4E-5BC1-44B4-83CF-D524E8AEAD64}"/>
          </ac:grpSpMkLst>
        </pc:grpChg>
        <pc:picChg chg="add mod ord">
          <ac:chgData name="Julius Racz (2505678)" userId="S::2505678@student.uwtsd.ac.uk::5e24b669-b1c9-4fcf-9428-a9daf92b0700" providerId="AD" clId="Web-{B1760FE4-2CF4-ED92-DDBA-C6931DAE3521}" dt="2026-03-14T01:01:09.361" v="1004"/>
          <ac:picMkLst>
            <pc:docMk/>
            <pc:sldMk cId="3334615697" sldId="277"/>
            <ac:picMk id="7" creationId="{E55E52D3-C982-1EC5-9A94-35D1A8FAA10C}"/>
          </ac:picMkLst>
        </pc:picChg>
      </pc:sldChg>
    </pc:docChg>
  </pc:docChgLst>
  <pc:docChgLst>
    <pc:chgData name="Mahamadou Touray Touray (2421736)" userId="S::2421736@student.uwtsd.ac.uk::555e57ac-b71c-4c94-a3a5-7f9e6fdd2484" providerId="AD" clId="Web-{2A2069F7-B9F6-D29A-EBA7-99936024D31C}"/>
    <pc:docChg chg="modSld">
      <pc:chgData name="Mahamadou Touray Touray (2421736)" userId="S::2421736@student.uwtsd.ac.uk::555e57ac-b71c-4c94-a3a5-7f9e6fdd2484" providerId="AD" clId="Web-{2A2069F7-B9F6-D29A-EBA7-99936024D31C}" dt="2026-03-04T14:38:10.726" v="15" actId="1076"/>
      <pc:docMkLst>
        <pc:docMk/>
      </pc:docMkLst>
      <pc:sldChg chg="addSp delSp modSp">
        <pc:chgData name="Mahamadou Touray Touray (2421736)" userId="S::2421736@student.uwtsd.ac.uk::555e57ac-b71c-4c94-a3a5-7f9e6fdd2484" providerId="AD" clId="Web-{2A2069F7-B9F6-D29A-EBA7-99936024D31C}" dt="2026-03-04T14:38:10.726" v="15" actId="1076"/>
        <pc:sldMkLst>
          <pc:docMk/>
          <pc:sldMk cId="3866641000" sldId="265"/>
        </pc:sldMkLst>
        <pc:graphicFrameChg chg="add mod modGraphic">
          <ac:chgData name="Mahamadou Touray Touray (2421736)" userId="S::2421736@student.uwtsd.ac.uk::555e57ac-b71c-4c94-a3a5-7f9e6fdd2484" providerId="AD" clId="Web-{2A2069F7-B9F6-D29A-EBA7-99936024D31C}" dt="2026-03-04T14:37:55.130" v="13" actId="20577"/>
          <ac:graphicFrameMkLst>
            <pc:docMk/>
            <pc:sldMk cId="3866641000" sldId="265"/>
            <ac:graphicFrameMk id="15" creationId="{CB71E796-9A13-C05C-7D7F-DA60F140D034}"/>
          </ac:graphicFrameMkLst>
        </pc:graphicFrameChg>
        <pc:graphicFrameChg chg="mod">
          <ac:chgData name="Mahamadou Touray Touray (2421736)" userId="S::2421736@student.uwtsd.ac.uk::555e57ac-b71c-4c94-a3a5-7f9e6fdd2484" providerId="AD" clId="Web-{2A2069F7-B9F6-D29A-EBA7-99936024D31C}" dt="2026-03-04T14:37:45.958" v="10" actId="1076"/>
          <ac:graphicFrameMkLst>
            <pc:docMk/>
            <pc:sldMk cId="3866641000" sldId="265"/>
            <ac:graphicFrameMk id="65" creationId="{7749BBC9-7B51-225B-3916-40F176431BF5}"/>
          </ac:graphicFrameMkLst>
        </pc:graphicFrameChg>
        <pc:picChg chg="mod">
          <ac:chgData name="Mahamadou Touray Touray (2421736)" userId="S::2421736@student.uwtsd.ac.uk::555e57ac-b71c-4c94-a3a5-7f9e6fdd2484" providerId="AD" clId="Web-{2A2069F7-B9F6-D29A-EBA7-99936024D31C}" dt="2026-03-04T14:38:10.726" v="15" actId="1076"/>
          <ac:picMkLst>
            <pc:docMk/>
            <pc:sldMk cId="3866641000" sldId="265"/>
            <ac:picMk id="4" creationId="{7A0EA932-3EDC-1851-D42A-CDE4AA8D7CD6}"/>
          </ac:picMkLst>
        </pc:picChg>
      </pc:sldChg>
    </pc:docChg>
  </pc:docChgLst>
  <pc:docChgLst>
    <pc:chgData name="Mahamadou Touray Touray (2421736)" userId="S::2421736@student.uwtsd.ac.uk::555e57ac-b71c-4c94-a3a5-7f9e6fdd2484" providerId="AD" clId="Web-{1593B37B-92A6-4CE9-A16A-5E0BD8A9F8A2}"/>
    <pc:docChg chg="addSld delSld modSld addMainMaster delMainMaster">
      <pc:chgData name="Mahamadou Touray Touray (2421736)" userId="S::2421736@student.uwtsd.ac.uk::555e57ac-b71c-4c94-a3a5-7f9e6fdd2484" providerId="AD" clId="Web-{1593B37B-92A6-4CE9-A16A-5E0BD8A9F8A2}" dt="2026-03-01T20:41:10.643" v="24" actId="20577"/>
      <pc:docMkLst>
        <pc:docMk/>
      </pc:docMkLst>
      <pc:sldChg chg="delSp modSp">
        <pc:chgData name="Mahamadou Touray Touray (2421736)" userId="S::2421736@student.uwtsd.ac.uk::555e57ac-b71c-4c94-a3a5-7f9e6fdd2484" providerId="AD" clId="Web-{1593B37B-92A6-4CE9-A16A-5E0BD8A9F8A2}" dt="2026-03-01T20:41:10.643" v="24" actId="20577"/>
        <pc:sldMkLst>
          <pc:docMk/>
          <pc:sldMk cId="919934391" sldId="267"/>
        </pc:sldMkLst>
      </pc:sldChg>
    </pc:docChg>
  </pc:docChgLst>
  <pc:docChgLst>
    <pc:chgData name="Julius Racz (2505678)" userId="S::2505678@student.uwtsd.ac.uk::5e24b669-b1c9-4fcf-9428-a9daf92b0700" providerId="AD" clId="Web-{E3AFEF0D-D1DA-4C03-2061-DE8242080A1D}"/>
    <pc:docChg chg="addSld modSld">
      <pc:chgData name="Julius Racz (2505678)" userId="S::2505678@student.uwtsd.ac.uk::5e24b669-b1c9-4fcf-9428-a9daf92b0700" providerId="AD" clId="Web-{E3AFEF0D-D1DA-4C03-2061-DE8242080A1D}" dt="2026-03-04T15:29:34.650" v="846" actId="1076"/>
      <pc:docMkLst>
        <pc:docMk/>
      </pc:docMkLst>
      <pc:sldChg chg="addSp delSp modSp">
        <pc:chgData name="Julius Racz (2505678)" userId="S::2505678@student.uwtsd.ac.uk::5e24b669-b1c9-4fcf-9428-a9daf92b0700" providerId="AD" clId="Web-{E3AFEF0D-D1DA-4C03-2061-DE8242080A1D}" dt="2026-03-04T15:29:34.650" v="846" actId="1076"/>
        <pc:sldMkLst>
          <pc:docMk/>
          <pc:sldMk cId="2167420607" sldId="263"/>
        </pc:sldMkLst>
        <pc:spChg chg="mod">
          <ac:chgData name="Julius Racz (2505678)" userId="S::2505678@student.uwtsd.ac.uk::5e24b669-b1c9-4fcf-9428-a9daf92b0700" providerId="AD" clId="Web-{E3AFEF0D-D1DA-4C03-2061-DE8242080A1D}" dt="2026-03-04T14:58:11.785" v="440" actId="14100"/>
          <ac:spMkLst>
            <pc:docMk/>
            <pc:sldMk cId="2167420607" sldId="263"/>
            <ac:spMk id="2" creationId="{885CDF2E-66E2-256E-1C52-37858EEB0C90}"/>
          </ac:spMkLst>
        </pc:spChg>
        <pc:spChg chg="add mod">
          <ac:chgData name="Julius Racz (2505678)" userId="S::2505678@student.uwtsd.ac.uk::5e24b669-b1c9-4fcf-9428-a9daf92b0700" providerId="AD" clId="Web-{E3AFEF0D-D1DA-4C03-2061-DE8242080A1D}" dt="2026-03-04T15:29:34.650" v="846" actId="1076"/>
          <ac:spMkLst>
            <pc:docMk/>
            <pc:sldMk cId="2167420607" sldId="263"/>
            <ac:spMk id="3" creationId="{23AF517B-BCB5-D1BD-13CB-33BEEC9932DB}"/>
          </ac:spMkLst>
        </pc:spChg>
        <pc:picChg chg="add mod">
          <ac:chgData name="Julius Racz (2505678)" userId="S::2505678@student.uwtsd.ac.uk::5e24b669-b1c9-4fcf-9428-a9daf92b0700" providerId="AD" clId="Web-{E3AFEF0D-D1DA-4C03-2061-DE8242080A1D}" dt="2026-03-04T14:58:19.161" v="441" actId="1076"/>
          <ac:picMkLst>
            <pc:docMk/>
            <pc:sldMk cId="2167420607" sldId="263"/>
            <ac:picMk id="5" creationId="{10BCCE68-46BD-7B5E-40C5-38F8480DFD36}"/>
          </ac:picMkLst>
        </pc:picChg>
      </pc:sldChg>
      <pc:sldChg chg="addSp delSp modSp new">
        <pc:chgData name="Julius Racz (2505678)" userId="S::2505678@student.uwtsd.ac.uk::5e24b669-b1c9-4fcf-9428-a9daf92b0700" providerId="AD" clId="Web-{E3AFEF0D-D1DA-4C03-2061-DE8242080A1D}" dt="2026-03-04T15:07:44.979" v="786" actId="20577"/>
        <pc:sldMkLst>
          <pc:docMk/>
          <pc:sldMk cId="4018732812" sldId="269"/>
        </pc:sldMkLst>
        <pc:spChg chg="mod">
          <ac:chgData name="Julius Racz (2505678)" userId="S::2505678@student.uwtsd.ac.uk::5e24b669-b1c9-4fcf-9428-a9daf92b0700" providerId="AD" clId="Web-{E3AFEF0D-D1DA-4C03-2061-DE8242080A1D}" dt="2026-03-04T15:07:31.823" v="784" actId="1076"/>
          <ac:spMkLst>
            <pc:docMk/>
            <pc:sldMk cId="4018732812" sldId="269"/>
            <ac:spMk id="2" creationId="{62407FF6-63D9-6292-5AC9-024D43CE490F}"/>
          </ac:spMkLst>
        </pc:spChg>
        <pc:spChg chg="add mod">
          <ac:chgData name="Julius Racz (2505678)" userId="S::2505678@student.uwtsd.ac.uk::5e24b669-b1c9-4fcf-9428-a9daf92b0700" providerId="AD" clId="Web-{E3AFEF0D-D1DA-4C03-2061-DE8242080A1D}" dt="2026-03-04T15:07:44.979" v="786" actId="20577"/>
          <ac:spMkLst>
            <pc:docMk/>
            <pc:sldMk cId="4018732812" sldId="269"/>
            <ac:spMk id="4" creationId="{AD2153FF-0B10-201D-6AB7-D0FE9670B08A}"/>
          </ac:spMkLst>
        </pc:spChg>
      </pc:sldChg>
    </pc:docChg>
  </pc:docChgLst>
  <pc:docChgLst>
    <pc:chgData name="Bentli Budai (2506866)" userId="S::2506866@student.uwtsd.ac.uk::480fe47a-d95e-452f-8607-2c6585eddc6f" providerId="AD" clId="Web-{21C9FE5C-762C-5B5A-1D77-D9F6919CABE5}"/>
    <pc:docChg chg="modSld">
      <pc:chgData name="Bentli Budai (2506866)" userId="S::2506866@student.uwtsd.ac.uk::480fe47a-d95e-452f-8607-2c6585eddc6f" providerId="AD" clId="Web-{21C9FE5C-762C-5B5A-1D77-D9F6919CABE5}" dt="2026-03-04T14:01:36.124" v="74" actId="1076"/>
      <pc:docMkLst>
        <pc:docMk/>
      </pc:docMkLst>
      <pc:sldChg chg="modSp">
        <pc:chgData name="Bentli Budai (2506866)" userId="S::2506866@student.uwtsd.ac.uk::480fe47a-d95e-452f-8607-2c6585eddc6f" providerId="AD" clId="Web-{21C9FE5C-762C-5B5A-1D77-D9F6919CABE5}" dt="2026-03-04T14:01:36.124" v="74" actId="1076"/>
        <pc:sldMkLst>
          <pc:docMk/>
          <pc:sldMk cId="3463581666" sldId="257"/>
        </pc:sldMkLst>
        <pc:spChg chg="mod">
          <ac:chgData name="Bentli Budai (2506866)" userId="S::2506866@student.uwtsd.ac.uk::480fe47a-d95e-452f-8607-2c6585eddc6f" providerId="AD" clId="Web-{21C9FE5C-762C-5B5A-1D77-D9F6919CABE5}" dt="2026-03-04T14:01:04.840" v="72" actId="20577"/>
          <ac:spMkLst>
            <pc:docMk/>
            <pc:sldMk cId="3463581666" sldId="257"/>
            <ac:spMk id="8" creationId="{A6396256-4786-8656-A097-106C180B81F0}"/>
          </ac:spMkLst>
        </pc:spChg>
      </pc:sldChg>
      <pc:sldChg chg="addSp modSp mod setBg">
        <pc:chgData name="Bentli Budai (2506866)" userId="S::2506866@student.uwtsd.ac.uk::480fe47a-d95e-452f-8607-2c6585eddc6f" providerId="AD" clId="Web-{21C9FE5C-762C-5B5A-1D77-D9F6919CABE5}" dt="2026-03-04T13:59:38.130" v="52" actId="20577"/>
        <pc:sldMkLst>
          <pc:docMk/>
          <pc:sldMk cId="919934391" sldId="267"/>
        </pc:sldMkLst>
        <pc:spChg chg="add">
          <ac:chgData name="Bentli Budai (2506866)" userId="S::2506866@student.uwtsd.ac.uk::480fe47a-d95e-452f-8607-2c6585eddc6f" providerId="AD" clId="Web-{21C9FE5C-762C-5B5A-1D77-D9F6919CABE5}" dt="2026-03-04T13:56:38.212" v="0"/>
          <ac:spMkLst>
            <pc:docMk/>
            <pc:sldMk cId="919934391" sldId="267"/>
            <ac:spMk id="9" creationId="{94C52C56-BEF2-4E22-8C8E-A7AC96B03A72}"/>
          </ac:spMkLst>
        </pc:spChg>
        <pc:spChg chg="add">
          <ac:chgData name="Bentli Budai (2506866)" userId="S::2506866@student.uwtsd.ac.uk::480fe47a-d95e-452f-8607-2c6585eddc6f" providerId="AD" clId="Web-{21C9FE5C-762C-5B5A-1D77-D9F6919CABE5}" dt="2026-03-04T13:56:38.212" v="0"/>
          <ac:spMkLst>
            <pc:docMk/>
            <pc:sldMk cId="919934391" sldId="267"/>
            <ac:spMk id="11" creationId="{42285737-90EE-47DC-AC80-8AE156B11969}"/>
          </ac:spMkLst>
        </pc:spChg>
        <pc:grpChg chg="add">
          <ac:chgData name="Bentli Budai (2506866)" userId="S::2506866@student.uwtsd.ac.uk::480fe47a-d95e-452f-8607-2c6585eddc6f" providerId="AD" clId="Web-{21C9FE5C-762C-5B5A-1D77-D9F6919CABE5}" dt="2026-03-04T13:56:38.212" v="0"/>
          <ac:grpSpMkLst>
            <pc:docMk/>
            <pc:sldMk cId="919934391" sldId="267"/>
            <ac:grpSpMk id="13" creationId="{B57BDC17-F1B3-455F-BBF1-680AA1F25C06}"/>
          </ac:grpSpMkLst>
        </pc:grpChg>
        <pc:graphicFrameChg chg="mod modGraphic">
          <ac:chgData name="Bentli Budai (2506866)" userId="S::2506866@student.uwtsd.ac.uk::480fe47a-d95e-452f-8607-2c6585eddc6f" providerId="AD" clId="Web-{21C9FE5C-762C-5B5A-1D77-D9F6919CABE5}" dt="2026-03-04T13:59:38.130" v="52" actId="20577"/>
          <ac:graphicFrameMkLst>
            <pc:docMk/>
            <pc:sldMk cId="919934391" sldId="267"/>
            <ac:graphicFrameMk id="4" creationId="{5D0FA1DC-EBB7-90DD-542D-04B66C0EE8BA}"/>
          </ac:graphicFrameMkLst>
        </pc:graphicFrameChg>
      </pc:sldChg>
    </pc:docChg>
  </pc:docChgLst>
  <pc:docChgLst>
    <pc:chgData name="George-Ovidiu Musat (2505129)" userId="S::2505129@student.uwtsd.ac.uk::505753d4-d357-451a-9020-9e56680a3d74" providerId="AD" clId="Web-{6815DDEE-A9EF-45A0-71B0-BE1EABEB6EF5}"/>
    <pc:docChg chg="addSld modSld">
      <pc:chgData name="George-Ovidiu Musat (2505129)" userId="S::2505129@student.uwtsd.ac.uk::505753d4-d357-451a-9020-9e56680a3d74" providerId="AD" clId="Web-{6815DDEE-A9EF-45A0-71B0-BE1EABEB6EF5}" dt="2026-03-15T00:45:04.565" v="114" actId="20577"/>
      <pc:docMkLst>
        <pc:docMk/>
      </pc:docMkLst>
      <pc:sldChg chg="addSp modSp">
        <pc:chgData name="George-Ovidiu Musat (2505129)" userId="S::2505129@student.uwtsd.ac.uk::505753d4-d357-451a-9020-9e56680a3d74" providerId="AD" clId="Web-{6815DDEE-A9EF-45A0-71B0-BE1EABEB6EF5}" dt="2026-03-15T00:35:55.704" v="37" actId="20577"/>
        <pc:sldMkLst>
          <pc:docMk/>
          <pc:sldMk cId="2357669374" sldId="261"/>
        </pc:sldMkLst>
        <pc:spChg chg="add mod">
          <ac:chgData name="George-Ovidiu Musat (2505129)" userId="S::2505129@student.uwtsd.ac.uk::505753d4-d357-451a-9020-9e56680a3d74" providerId="AD" clId="Web-{6815DDEE-A9EF-45A0-71B0-BE1EABEB6EF5}" dt="2026-03-15T00:35:55.704" v="37" actId="20577"/>
          <ac:spMkLst>
            <pc:docMk/>
            <pc:sldMk cId="2357669374" sldId="261"/>
            <ac:spMk id="3" creationId="{EB2DAE1F-5B42-0FA1-CF44-E6BF96960A04}"/>
          </ac:spMkLst>
        </pc:spChg>
        <pc:spChg chg="mod">
          <ac:chgData name="George-Ovidiu Musat (2505129)" userId="S::2505129@student.uwtsd.ac.uk::505753d4-d357-451a-9020-9e56680a3d74" providerId="AD" clId="Web-{6815DDEE-A9EF-45A0-71B0-BE1EABEB6EF5}" dt="2026-03-15T00:34:04.032" v="18" actId="20577"/>
          <ac:spMkLst>
            <pc:docMk/>
            <pc:sldMk cId="2357669374" sldId="261"/>
            <ac:spMk id="4" creationId="{8C23E777-A03B-525F-7735-181407539EB0}"/>
          </ac:spMkLst>
        </pc:spChg>
      </pc:sldChg>
      <pc:sldChg chg="modSp">
        <pc:chgData name="George-Ovidiu Musat (2505129)" userId="S::2505129@student.uwtsd.ac.uk::505753d4-d357-451a-9020-9e56680a3d74" providerId="AD" clId="Web-{6815DDEE-A9EF-45A0-71B0-BE1EABEB6EF5}" dt="2026-03-15T00:45:04.565" v="114" actId="20577"/>
        <pc:sldMkLst>
          <pc:docMk/>
          <pc:sldMk cId="1659534286" sldId="266"/>
        </pc:sldMkLst>
        <pc:spChg chg="mod">
          <ac:chgData name="George-Ovidiu Musat (2505129)" userId="S::2505129@student.uwtsd.ac.uk::505753d4-d357-451a-9020-9e56680a3d74" providerId="AD" clId="Web-{6815DDEE-A9EF-45A0-71B0-BE1EABEB6EF5}" dt="2026-03-15T00:45:04.565" v="114" actId="20577"/>
          <ac:spMkLst>
            <pc:docMk/>
            <pc:sldMk cId="1659534286" sldId="266"/>
            <ac:spMk id="10" creationId="{849E2267-C202-BF3E-EBA2-6CDF92E72CB9}"/>
          </ac:spMkLst>
        </pc:spChg>
      </pc:sldChg>
      <pc:sldChg chg="addSp delSp modSp add replId">
        <pc:chgData name="George-Ovidiu Musat (2505129)" userId="S::2505129@student.uwtsd.ac.uk::505753d4-d357-451a-9020-9e56680a3d74" providerId="AD" clId="Web-{6815DDEE-A9EF-45A0-71B0-BE1EABEB6EF5}" dt="2026-03-15T00:39:50.720" v="74" actId="1076"/>
        <pc:sldMkLst>
          <pc:docMk/>
          <pc:sldMk cId="948508233" sldId="278"/>
        </pc:sldMkLst>
        <pc:spChg chg="del mod">
          <ac:chgData name="George-Ovidiu Musat (2505129)" userId="S::2505129@student.uwtsd.ac.uk::505753d4-d357-451a-9020-9e56680a3d74" providerId="AD" clId="Web-{6815DDEE-A9EF-45A0-71B0-BE1EABEB6EF5}" dt="2026-03-15T00:36:52.720" v="41"/>
          <ac:spMkLst>
            <pc:docMk/>
            <pc:sldMk cId="948508233" sldId="278"/>
            <ac:spMk id="3" creationId="{36F28E6B-AA97-794C-2893-FA8C0E5020E4}"/>
          </ac:spMkLst>
        </pc:spChg>
        <pc:spChg chg="del">
          <ac:chgData name="George-Ovidiu Musat (2505129)" userId="S::2505129@student.uwtsd.ac.uk::505753d4-d357-451a-9020-9e56680a3d74" providerId="AD" clId="Web-{6815DDEE-A9EF-45A0-71B0-BE1EABEB6EF5}" dt="2026-03-15T00:36:56.408" v="42"/>
          <ac:spMkLst>
            <pc:docMk/>
            <pc:sldMk cId="948508233" sldId="278"/>
            <ac:spMk id="4" creationId="{09818C20-1A2B-020E-0ED2-44AF8DE43AD1}"/>
          </ac:spMkLst>
        </pc:spChg>
        <pc:spChg chg="add mod">
          <ac:chgData name="George-Ovidiu Musat (2505129)" userId="S::2505129@student.uwtsd.ac.uk::505753d4-d357-451a-9020-9e56680a3d74" providerId="AD" clId="Web-{6815DDEE-A9EF-45A0-71B0-BE1EABEB6EF5}" dt="2026-03-15T00:37:36.313" v="53" actId="14100"/>
          <ac:spMkLst>
            <pc:docMk/>
            <pc:sldMk cId="948508233" sldId="278"/>
            <ac:spMk id="5" creationId="{1E498339-0792-37DA-836B-A4D58BF5B286}"/>
          </ac:spMkLst>
        </pc:spChg>
        <pc:spChg chg="add del mod">
          <ac:chgData name="George-Ovidiu Musat (2505129)" userId="S::2505129@student.uwtsd.ac.uk::505753d4-d357-451a-9020-9e56680a3d74" providerId="AD" clId="Web-{6815DDEE-A9EF-45A0-71B0-BE1EABEB6EF5}" dt="2026-03-15T00:38:26.923" v="62"/>
          <ac:spMkLst>
            <pc:docMk/>
            <pc:sldMk cId="948508233" sldId="278"/>
            <ac:spMk id="6" creationId="{457EA252-3F20-3214-095C-F248B5FD9618}"/>
          </ac:spMkLst>
        </pc:spChg>
        <pc:spChg chg="add mod">
          <ac:chgData name="George-Ovidiu Musat (2505129)" userId="S::2505129@student.uwtsd.ac.uk::505753d4-d357-451a-9020-9e56680a3d74" providerId="AD" clId="Web-{6815DDEE-A9EF-45A0-71B0-BE1EABEB6EF5}" dt="2026-03-15T00:39:50.720" v="74" actId="1076"/>
          <ac:spMkLst>
            <pc:docMk/>
            <pc:sldMk cId="948508233" sldId="278"/>
            <ac:spMk id="7" creationId="{AB00FED5-B996-58A4-7EDE-22F274E34A1E}"/>
          </ac:spMkLst>
        </pc:spChg>
      </pc:sldChg>
      <pc:sldChg chg="addSp delSp modSp add replId">
        <pc:chgData name="George-Ovidiu Musat (2505129)" userId="S::2505129@student.uwtsd.ac.uk::505753d4-d357-451a-9020-9e56680a3d74" providerId="AD" clId="Web-{6815DDEE-A9EF-45A0-71B0-BE1EABEB6EF5}" dt="2026-03-15T00:42:20.252" v="101" actId="1076"/>
        <pc:sldMkLst>
          <pc:docMk/>
          <pc:sldMk cId="3561895331" sldId="279"/>
        </pc:sldMkLst>
        <pc:spChg chg="add del mod">
          <ac:chgData name="George-Ovidiu Musat (2505129)" userId="S::2505129@student.uwtsd.ac.uk::505753d4-d357-451a-9020-9e56680a3d74" providerId="AD" clId="Web-{6815DDEE-A9EF-45A0-71B0-BE1EABEB6EF5}" dt="2026-03-15T00:40:12.111" v="77"/>
          <ac:spMkLst>
            <pc:docMk/>
            <pc:sldMk cId="3561895331" sldId="279"/>
            <ac:spMk id="3" creationId="{09CDEACE-097D-627B-1A85-EFDCFE9F68C0}"/>
          </ac:spMkLst>
        </pc:spChg>
        <pc:spChg chg="add mod">
          <ac:chgData name="George-Ovidiu Musat (2505129)" userId="S::2505129@student.uwtsd.ac.uk::505753d4-d357-451a-9020-9e56680a3d74" providerId="AD" clId="Web-{6815DDEE-A9EF-45A0-71B0-BE1EABEB6EF5}" dt="2026-03-15T00:42:20.252" v="101" actId="1076"/>
          <ac:spMkLst>
            <pc:docMk/>
            <pc:sldMk cId="3561895331" sldId="279"/>
            <ac:spMk id="4" creationId="{0837A3F3-3385-94DC-E43C-776CA7DA2986}"/>
          </ac:spMkLst>
        </pc:spChg>
        <pc:spChg chg="mod">
          <ac:chgData name="George-Ovidiu Musat (2505129)" userId="S::2505129@student.uwtsd.ac.uk::505753d4-d357-451a-9020-9e56680a3d74" providerId="AD" clId="Web-{6815DDEE-A9EF-45A0-71B0-BE1EABEB6EF5}" dt="2026-03-15T00:41:11.549" v="89" actId="14100"/>
          <ac:spMkLst>
            <pc:docMk/>
            <pc:sldMk cId="3561895331" sldId="279"/>
            <ac:spMk id="5" creationId="{983154DD-BE36-A912-C092-17D1F4C7AFF2}"/>
          </ac:spMkLst>
        </pc:spChg>
      </pc:sldChg>
    </pc:docChg>
  </pc:docChgLst>
  <pc:docChgLst>
    <pc:chgData name="Mahamadou Touray Touray (2421736)" userId="555e57ac-b71c-4c94-a3a5-7f9e6fdd2484" providerId="ADAL" clId="{4A1C8010-366A-44DC-A56C-A8D16DCAC3E0}"/>
    <pc:docChg chg="undo custSel modSld">
      <pc:chgData name="Mahamadou Touray Touray (2421736)" userId="555e57ac-b71c-4c94-a3a5-7f9e6fdd2484" providerId="ADAL" clId="{4A1C8010-366A-44DC-A56C-A8D16DCAC3E0}" dt="2026-03-13T01:36:51.086" v="678" actId="1076"/>
      <pc:docMkLst>
        <pc:docMk/>
      </pc:docMkLst>
      <pc:sldChg chg="modSp mod">
        <pc:chgData name="Mahamadou Touray Touray (2421736)" userId="555e57ac-b71c-4c94-a3a5-7f9e6fdd2484" providerId="ADAL" clId="{4A1C8010-366A-44DC-A56C-A8D16DCAC3E0}" dt="2026-03-13T01:36:51.086" v="678" actId="1076"/>
        <pc:sldMkLst>
          <pc:docMk/>
          <pc:sldMk cId="3463581666" sldId="257"/>
        </pc:sldMkLst>
        <pc:spChg chg="mod">
          <ac:chgData name="Mahamadou Touray Touray (2421736)" userId="555e57ac-b71c-4c94-a3a5-7f9e6fdd2484" providerId="ADAL" clId="{4A1C8010-366A-44DC-A56C-A8D16DCAC3E0}" dt="2026-03-13T01:36:44.131" v="677" actId="1076"/>
          <ac:spMkLst>
            <pc:docMk/>
            <pc:sldMk cId="3463581666" sldId="257"/>
            <ac:spMk id="8" creationId="{A6396256-4786-8656-A097-106C180B81F0}"/>
          </ac:spMkLst>
        </pc:spChg>
        <pc:spChg chg="mod">
          <ac:chgData name="Mahamadou Touray Touray (2421736)" userId="555e57ac-b71c-4c94-a3a5-7f9e6fdd2484" providerId="ADAL" clId="{4A1C8010-366A-44DC-A56C-A8D16DCAC3E0}" dt="2026-03-13T01:36:51.086" v="678" actId="1076"/>
          <ac:spMkLst>
            <pc:docMk/>
            <pc:sldMk cId="3463581666" sldId="257"/>
            <ac:spMk id="11" creationId="{3007A033-4989-7F42-C05B-8FDE38627C4A}"/>
          </ac:spMkLst>
        </pc:spChg>
        <pc:picChg chg="mod">
          <ac:chgData name="Mahamadou Touray Touray (2421736)" userId="555e57ac-b71c-4c94-a3a5-7f9e6fdd2484" providerId="ADAL" clId="{4A1C8010-366A-44DC-A56C-A8D16DCAC3E0}" dt="2026-03-13T01:34:37.510" v="667" actId="1076"/>
          <ac:picMkLst>
            <pc:docMk/>
            <pc:sldMk cId="3463581666" sldId="257"/>
            <ac:picMk id="4" creationId="{871E3A9D-3ADD-385E-F369-A1A79178F7DA}"/>
          </ac:picMkLst>
        </pc:picChg>
      </pc:sldChg>
      <pc:sldChg chg="addSp delSp modSp mod setBg">
        <pc:chgData name="Mahamadou Touray Touray (2421736)" userId="555e57ac-b71c-4c94-a3a5-7f9e6fdd2484" providerId="ADAL" clId="{4A1C8010-366A-44DC-A56C-A8D16DCAC3E0}" dt="2026-03-03T17:42:03.912" v="665" actId="313"/>
        <pc:sldMkLst>
          <pc:docMk/>
          <pc:sldMk cId="1877685334" sldId="259"/>
        </pc:sldMkLst>
        <pc:spChg chg="mod">
          <ac:chgData name="Mahamadou Touray Touray (2421736)" userId="555e57ac-b71c-4c94-a3a5-7f9e6fdd2484" providerId="ADAL" clId="{4A1C8010-366A-44DC-A56C-A8D16DCAC3E0}" dt="2026-03-03T17:39:46.839" v="655" actId="26606"/>
          <ac:spMkLst>
            <pc:docMk/>
            <pc:sldMk cId="1877685334" sldId="259"/>
            <ac:spMk id="2" creationId="{9F3DEE27-99B9-E125-E7CE-456404B6283D}"/>
          </ac:spMkLst>
        </pc:spChg>
        <pc:spChg chg="add mod">
          <ac:chgData name="Mahamadou Touray Touray (2421736)" userId="555e57ac-b71c-4c94-a3a5-7f9e6fdd2484" providerId="ADAL" clId="{4A1C8010-366A-44DC-A56C-A8D16DCAC3E0}" dt="2026-03-03T17:42:03.912" v="665" actId="313"/>
          <ac:spMkLst>
            <pc:docMk/>
            <pc:sldMk cId="1877685334" sldId="259"/>
            <ac:spMk id="25" creationId="{37253253-5F6E-CD0F-B897-EF2F9DB822AE}"/>
          </ac:spMkLst>
        </pc:spChg>
      </pc:sldChg>
      <pc:sldChg chg="addSp delSp modSp mod">
        <pc:chgData name="Mahamadou Touray Touray (2421736)" userId="555e57ac-b71c-4c94-a3a5-7f9e6fdd2484" providerId="ADAL" clId="{4A1C8010-366A-44DC-A56C-A8D16DCAC3E0}" dt="2026-03-03T16:54:20.557" v="6" actId="1076"/>
        <pc:sldMkLst>
          <pc:docMk/>
          <pc:sldMk cId="3866641000" sldId="265"/>
        </pc:sldMkLst>
        <pc:spChg chg="mod">
          <ac:chgData name="Mahamadou Touray Touray (2421736)" userId="555e57ac-b71c-4c94-a3a5-7f9e6fdd2484" providerId="ADAL" clId="{4A1C8010-366A-44DC-A56C-A8D16DCAC3E0}" dt="2026-03-03T16:54:20.557" v="6" actId="1076"/>
          <ac:spMkLst>
            <pc:docMk/>
            <pc:sldMk cId="3866641000" sldId="265"/>
            <ac:spMk id="2" creationId="{EA696FC9-26E0-0118-C01D-FDF819B97B11}"/>
          </ac:spMkLst>
        </pc:spChg>
        <pc:graphicFrameChg chg="mod modGraphic">
          <ac:chgData name="Mahamadou Touray Touray (2421736)" userId="555e57ac-b71c-4c94-a3a5-7f9e6fdd2484" providerId="ADAL" clId="{4A1C8010-366A-44DC-A56C-A8D16DCAC3E0}" dt="2026-03-03T16:54:14.835" v="5" actId="26606"/>
          <ac:graphicFrameMkLst>
            <pc:docMk/>
            <pc:sldMk cId="3866641000" sldId="265"/>
            <ac:graphicFrameMk id="65" creationId="{7749BBC9-7B51-225B-3916-40F176431BF5}"/>
          </ac:graphicFrameMkLst>
        </pc:graphicFrameChg>
        <pc:picChg chg="mod">
          <ac:chgData name="Mahamadou Touray Touray (2421736)" userId="555e57ac-b71c-4c94-a3a5-7f9e6fdd2484" providerId="ADAL" clId="{4A1C8010-366A-44DC-A56C-A8D16DCAC3E0}" dt="2026-03-03T16:54:14.835" v="5" actId="26606"/>
          <ac:picMkLst>
            <pc:docMk/>
            <pc:sldMk cId="3866641000" sldId="265"/>
            <ac:picMk id="4" creationId="{7A0EA932-3EDC-1851-D42A-CDE4AA8D7CD6}"/>
          </ac:picMkLst>
        </pc:picChg>
      </pc:sldChg>
      <pc:sldChg chg="addSp delSp modSp mod">
        <pc:chgData name="Mahamadou Touray Touray (2421736)" userId="555e57ac-b71c-4c94-a3a5-7f9e6fdd2484" providerId="ADAL" clId="{4A1C8010-366A-44DC-A56C-A8D16DCAC3E0}" dt="2026-03-03T16:17:06.269" v="4" actId="26606"/>
        <pc:sldMkLst>
          <pc:docMk/>
          <pc:sldMk cId="919934391" sldId="267"/>
        </pc:sldMkLst>
        <pc:graphicFrameChg chg="mod modGraphic">
          <ac:chgData name="Mahamadou Touray Touray (2421736)" userId="555e57ac-b71c-4c94-a3a5-7f9e6fdd2484" providerId="ADAL" clId="{4A1C8010-366A-44DC-A56C-A8D16DCAC3E0}" dt="2026-03-03T16:17:06.269" v="4" actId="26606"/>
          <ac:graphicFrameMkLst>
            <pc:docMk/>
            <pc:sldMk cId="919934391" sldId="267"/>
            <ac:graphicFrameMk id="4" creationId="{5D0FA1DC-EBB7-90DD-542D-04B66C0EE8BA}"/>
          </ac:graphicFrameMkLst>
        </pc:graphicFrameChg>
      </pc:sldChg>
    </pc:docChg>
  </pc:docChgLst>
  <pc:docChgLst>
    <pc:chgData name="Mahamadou Touray Touray (2421736)" userId="S::2421736@student.uwtsd.ac.uk::555e57ac-b71c-4c94-a3a5-7f9e6fdd2484" providerId="AD" clId="Web-{CF746E99-B7C7-6FA9-6047-97D3A5F02FB2}"/>
    <pc:docChg chg="addSld delSld modSld sldOrd addMainMaster delMainMaster">
      <pc:chgData name="Mahamadou Touray Touray (2421736)" userId="S::2421736@student.uwtsd.ac.uk::555e57ac-b71c-4c94-a3a5-7f9e6fdd2484" providerId="AD" clId="Web-{CF746E99-B7C7-6FA9-6047-97D3A5F02FB2}" dt="2026-03-01T20:57:19.824" v="631"/>
      <pc:docMkLst>
        <pc:docMk/>
      </pc:docMkLst>
      <pc:sldChg chg="addSp delSp modSp add mod setBg modClrScheme setClrOvrMap chgLayout">
        <pc:chgData name="Mahamadou Touray Touray (2421736)" userId="S::2421736@student.uwtsd.ac.uk::555e57ac-b71c-4c94-a3a5-7f9e6fdd2484" providerId="AD" clId="Web-{CF746E99-B7C7-6FA9-6047-97D3A5F02FB2}" dt="2026-03-01T19:50:42.467" v="126" actId="1076"/>
        <pc:sldMkLst>
          <pc:docMk/>
          <pc:sldMk cId="3463581666" sldId="257"/>
        </pc:sldMkLst>
        <pc:spChg chg="add mod">
          <ac:chgData name="Mahamadou Touray Touray (2421736)" userId="S::2421736@student.uwtsd.ac.uk::555e57ac-b71c-4c94-a3a5-7f9e6fdd2484" providerId="AD" clId="Web-{CF746E99-B7C7-6FA9-6047-97D3A5F02FB2}" dt="2026-03-01T19:50:42.467" v="126" actId="1076"/>
          <ac:spMkLst>
            <pc:docMk/>
            <pc:sldMk cId="3463581666" sldId="257"/>
            <ac:spMk id="8" creationId="{A6396256-4786-8656-A097-106C180B81F0}"/>
          </ac:spMkLst>
        </pc:spChg>
        <pc:picChg chg="add mod ord">
          <ac:chgData name="Mahamadou Touray Touray (2421736)" userId="S::2421736@student.uwtsd.ac.uk::555e57ac-b71c-4c94-a3a5-7f9e6fdd2484" providerId="AD" clId="Web-{CF746E99-B7C7-6FA9-6047-97D3A5F02FB2}" dt="2026-03-01T19:50:16.982" v="125"/>
          <ac:picMkLst>
            <pc:docMk/>
            <pc:sldMk cId="3463581666" sldId="257"/>
            <ac:picMk id="4" creationId="{871E3A9D-3ADD-385E-F369-A1A79178F7DA}"/>
          </ac:picMkLst>
        </pc:picChg>
      </pc:sldChg>
      <pc:sldChg chg="modSp new ord">
        <pc:chgData name="Mahamadou Touray Touray (2421736)" userId="S::2421736@student.uwtsd.ac.uk::555e57ac-b71c-4c94-a3a5-7f9e6fdd2484" providerId="AD" clId="Web-{CF746E99-B7C7-6FA9-6047-97D3A5F02FB2}" dt="2026-03-01T20:00:38.207" v="215"/>
        <pc:sldMkLst>
          <pc:docMk/>
          <pc:sldMk cId="1877685334" sldId="259"/>
        </pc:sldMkLst>
        <pc:spChg chg="mod">
          <ac:chgData name="Mahamadou Touray Touray (2421736)" userId="S::2421736@student.uwtsd.ac.uk::555e57ac-b71c-4c94-a3a5-7f9e6fdd2484" providerId="AD" clId="Web-{CF746E99-B7C7-6FA9-6047-97D3A5F02FB2}" dt="2026-03-01T19:57:26.647" v="208" actId="20577"/>
          <ac:spMkLst>
            <pc:docMk/>
            <pc:sldMk cId="1877685334" sldId="259"/>
            <ac:spMk id="2" creationId="{9F3DEE27-99B9-E125-E7CE-456404B6283D}"/>
          </ac:spMkLst>
        </pc:spChg>
      </pc:sldChg>
      <pc:sldChg chg="modSp new ord">
        <pc:chgData name="Mahamadou Touray Touray (2421736)" userId="S::2421736@student.uwtsd.ac.uk::555e57ac-b71c-4c94-a3a5-7f9e6fdd2484" providerId="AD" clId="Web-{CF746E99-B7C7-6FA9-6047-97D3A5F02FB2}" dt="2026-03-01T19:59:08.808" v="211" actId="20577"/>
        <pc:sldMkLst>
          <pc:docMk/>
          <pc:sldMk cId="3588920351" sldId="260"/>
        </pc:sldMkLst>
      </pc:sldChg>
      <pc:sldChg chg="modSp new ord">
        <pc:chgData name="Mahamadou Touray Touray (2421736)" userId="S::2421736@student.uwtsd.ac.uk::555e57ac-b71c-4c94-a3a5-7f9e6fdd2484" providerId="AD" clId="Web-{CF746E99-B7C7-6FA9-6047-97D3A5F02FB2}" dt="2026-03-01T20:00:20.987" v="214" actId="20577"/>
        <pc:sldMkLst>
          <pc:docMk/>
          <pc:sldMk cId="2357669374" sldId="261"/>
        </pc:sldMkLst>
        <pc:spChg chg="mod">
          <ac:chgData name="Mahamadou Touray Touray (2421736)" userId="S::2421736@student.uwtsd.ac.uk::555e57ac-b71c-4c94-a3a5-7f9e6fdd2484" providerId="AD" clId="Web-{CF746E99-B7C7-6FA9-6047-97D3A5F02FB2}" dt="2026-03-01T20:00:20.987" v="214" actId="20577"/>
          <ac:spMkLst>
            <pc:docMk/>
            <pc:sldMk cId="2357669374" sldId="261"/>
            <ac:spMk id="2" creationId="{6CD70B1C-8FE6-CD31-DFE5-19663CE0643E}"/>
          </ac:spMkLst>
        </pc:spChg>
      </pc:sldChg>
      <pc:sldChg chg="modSp new ord">
        <pc:chgData name="Mahamadou Touray Touray (2421736)" userId="S::2421736@student.uwtsd.ac.uk::555e57ac-b71c-4c94-a3a5-7f9e6fdd2484" providerId="AD" clId="Web-{CF746E99-B7C7-6FA9-6047-97D3A5F02FB2}" dt="2026-03-01T20:02:06.542" v="220"/>
        <pc:sldMkLst>
          <pc:docMk/>
          <pc:sldMk cId="414085431" sldId="262"/>
        </pc:sldMkLst>
        <pc:spChg chg="mod">
          <ac:chgData name="Mahamadou Touray Touray (2421736)" userId="S::2421736@student.uwtsd.ac.uk::555e57ac-b71c-4c94-a3a5-7f9e6fdd2484" providerId="AD" clId="Web-{CF746E99-B7C7-6FA9-6047-97D3A5F02FB2}" dt="2026-03-01T20:02:03.588" v="219" actId="20577"/>
          <ac:spMkLst>
            <pc:docMk/>
            <pc:sldMk cId="414085431" sldId="262"/>
            <ac:spMk id="2" creationId="{ABB65806-286A-5B26-9F9A-F6D42562CBC7}"/>
          </ac:spMkLst>
        </pc:spChg>
      </pc:sldChg>
      <pc:sldChg chg="modSp new">
        <pc:chgData name="Mahamadou Touray Touray (2421736)" userId="S::2421736@student.uwtsd.ac.uk::555e57ac-b71c-4c94-a3a5-7f9e6fdd2484" providerId="AD" clId="Web-{CF746E99-B7C7-6FA9-6047-97D3A5F02FB2}" dt="2026-03-01T20:01:25.789" v="218" actId="20577"/>
        <pc:sldMkLst>
          <pc:docMk/>
          <pc:sldMk cId="2167420607" sldId="263"/>
        </pc:sldMkLst>
        <pc:spChg chg="mod">
          <ac:chgData name="Mahamadou Touray Touray (2421736)" userId="S::2421736@student.uwtsd.ac.uk::555e57ac-b71c-4c94-a3a5-7f9e6fdd2484" providerId="AD" clId="Web-{CF746E99-B7C7-6FA9-6047-97D3A5F02FB2}" dt="2026-03-01T20:01:25.789" v="218" actId="20577"/>
          <ac:spMkLst>
            <pc:docMk/>
            <pc:sldMk cId="2167420607" sldId="263"/>
            <ac:spMk id="2" creationId="{885CDF2E-66E2-256E-1C52-37858EEB0C90}"/>
          </ac:spMkLst>
        </pc:spChg>
      </pc:sldChg>
      <pc:sldChg chg="addSp delSp modSp new mod ord setBg">
        <pc:chgData name="Mahamadou Touray Touray (2421736)" userId="S::2421736@student.uwtsd.ac.uk::555e57ac-b71c-4c94-a3a5-7f9e6fdd2484" providerId="AD" clId="Web-{CF746E99-B7C7-6FA9-6047-97D3A5F02FB2}" dt="2026-03-01T20:57:19.824" v="631"/>
        <pc:sldMkLst>
          <pc:docMk/>
          <pc:sldMk cId="3866641000" sldId="265"/>
        </pc:sldMkLst>
        <pc:spChg chg="mod ord">
          <ac:chgData name="Mahamadou Touray Touray (2421736)" userId="S::2421736@student.uwtsd.ac.uk::555e57ac-b71c-4c94-a3a5-7f9e6fdd2484" providerId="AD" clId="Web-{CF746E99-B7C7-6FA9-6047-97D3A5F02FB2}" dt="2026-03-01T20:57:19.793" v="630"/>
          <ac:spMkLst>
            <pc:docMk/>
            <pc:sldMk cId="3866641000" sldId="265"/>
            <ac:spMk id="2" creationId="{EA696FC9-26E0-0118-C01D-FDF819B97B11}"/>
          </ac:spMkLst>
        </pc:spChg>
        <pc:graphicFrameChg chg="add">
          <ac:chgData name="Mahamadou Touray Touray (2421736)" userId="S::2421736@student.uwtsd.ac.uk::555e57ac-b71c-4c94-a3a5-7f9e6fdd2484" providerId="AD" clId="Web-{CF746E99-B7C7-6FA9-6047-97D3A5F02FB2}" dt="2026-03-01T20:57:19.824" v="631"/>
          <ac:graphicFrameMkLst>
            <pc:docMk/>
            <pc:sldMk cId="3866641000" sldId="265"/>
            <ac:graphicFrameMk id="65" creationId="{7749BBC9-7B51-225B-3916-40F176431BF5}"/>
          </ac:graphicFrameMkLst>
        </pc:graphicFrameChg>
        <pc:picChg chg="add mod ord">
          <ac:chgData name="Mahamadou Touray Touray (2421736)" userId="S::2421736@student.uwtsd.ac.uk::555e57ac-b71c-4c94-a3a5-7f9e6fdd2484" providerId="AD" clId="Web-{CF746E99-B7C7-6FA9-6047-97D3A5F02FB2}" dt="2026-03-01T20:17:27.351" v="352"/>
          <ac:picMkLst>
            <pc:docMk/>
            <pc:sldMk cId="3866641000" sldId="265"/>
            <ac:picMk id="4" creationId="{7A0EA932-3EDC-1851-D42A-CDE4AA8D7CD6}"/>
          </ac:picMkLst>
        </pc:picChg>
      </pc:sldChg>
      <pc:sldChg chg="modSp new mod modClrScheme chgLayout">
        <pc:chgData name="Mahamadou Touray Touray (2421736)" userId="S::2421736@student.uwtsd.ac.uk::555e57ac-b71c-4c94-a3a5-7f9e6fdd2484" providerId="AD" clId="Web-{CF746E99-B7C7-6FA9-6047-97D3A5F02FB2}" dt="2026-03-01T20:15:40.440" v="325"/>
        <pc:sldMkLst>
          <pc:docMk/>
          <pc:sldMk cId="1659534286" sldId="266"/>
        </pc:sldMkLst>
      </pc:sldChg>
      <pc:sldChg chg="addSp delSp modSp new mod ord setBg">
        <pc:chgData name="Mahamadou Touray Touray (2421736)" userId="S::2421736@student.uwtsd.ac.uk::555e57ac-b71c-4c94-a3a5-7f9e6fdd2484" providerId="AD" clId="Web-{CF746E99-B7C7-6FA9-6047-97D3A5F02FB2}" dt="2026-03-01T20:54:41.286" v="616" actId="20577"/>
        <pc:sldMkLst>
          <pc:docMk/>
          <pc:sldMk cId="919934391" sldId="267"/>
        </pc:sldMkLst>
        <pc:graphicFrameChg chg="add mod modGraphic">
          <ac:chgData name="Mahamadou Touray Touray (2421736)" userId="S::2421736@student.uwtsd.ac.uk::555e57ac-b71c-4c94-a3a5-7f9e6fdd2484" providerId="AD" clId="Web-{CF746E99-B7C7-6FA9-6047-97D3A5F02FB2}" dt="2026-03-01T20:54:41.286" v="616" actId="20577"/>
          <ac:graphicFrameMkLst>
            <pc:docMk/>
            <pc:sldMk cId="919934391" sldId="267"/>
            <ac:graphicFrameMk id="4" creationId="{5D0FA1DC-EBB7-90DD-542D-04B66C0EE8BA}"/>
          </ac:graphicFrameMkLst>
        </pc:graphicFrameChg>
      </pc:sldChg>
    </pc:docChg>
  </pc:docChgLst>
  <pc:docChgLst>
    <pc:chgData name="Mahamadou Touray Touray (2421736)" userId="S::2421736@student.uwtsd.ac.uk::555e57ac-b71c-4c94-a3a5-7f9e6fdd2484" providerId="AD" clId="Web-{07A4055C-2AD1-002F-533A-2E7B649D10FE}"/>
    <pc:docChg chg="addSld modSld">
      <pc:chgData name="Mahamadou Touray Touray (2421736)" userId="S::2421736@student.uwtsd.ac.uk::555e57ac-b71c-4c94-a3a5-7f9e6fdd2484" providerId="AD" clId="Web-{07A4055C-2AD1-002F-533A-2E7B649D10FE}" dt="2026-03-11T17:15:06.130" v="797" actId="20577"/>
      <pc:docMkLst>
        <pc:docMk/>
      </pc:docMkLst>
      <pc:sldChg chg="modSp">
        <pc:chgData name="Mahamadou Touray Touray (2421736)" userId="S::2421736@student.uwtsd.ac.uk::555e57ac-b71c-4c94-a3a5-7f9e6fdd2484" providerId="AD" clId="Web-{07A4055C-2AD1-002F-533A-2E7B649D10FE}" dt="2026-03-11T17:14:36.270" v="793"/>
        <pc:sldMkLst>
          <pc:docMk/>
          <pc:sldMk cId="1877685334" sldId="259"/>
        </pc:sldMkLst>
        <pc:spChg chg="mod">
          <ac:chgData name="Mahamadou Touray Touray (2421736)" userId="S::2421736@student.uwtsd.ac.uk::555e57ac-b71c-4c94-a3a5-7f9e6fdd2484" providerId="AD" clId="Web-{07A4055C-2AD1-002F-533A-2E7B649D10FE}" dt="2026-03-11T17:14:36.270" v="793"/>
          <ac:spMkLst>
            <pc:docMk/>
            <pc:sldMk cId="1877685334" sldId="259"/>
            <ac:spMk id="2" creationId="{9F3DEE27-99B9-E125-E7CE-456404B6283D}"/>
          </ac:spMkLst>
        </pc:spChg>
        <pc:spChg chg="mod ord">
          <ac:chgData name="Mahamadou Touray Touray (2421736)" userId="S::2421736@student.uwtsd.ac.uk::555e57ac-b71c-4c94-a3a5-7f9e6fdd2484" providerId="AD" clId="Web-{07A4055C-2AD1-002F-533A-2E7B649D10FE}" dt="2026-03-11T17:14:36.270" v="793"/>
          <ac:spMkLst>
            <pc:docMk/>
            <pc:sldMk cId="1877685334" sldId="259"/>
            <ac:spMk id="25" creationId="{37253253-5F6E-CD0F-B897-EF2F9DB822AE}"/>
          </ac:spMkLst>
        </pc:spChg>
        <pc:picChg chg="mod">
          <ac:chgData name="Mahamadou Touray Touray (2421736)" userId="S::2421736@student.uwtsd.ac.uk::555e57ac-b71c-4c94-a3a5-7f9e6fdd2484" providerId="AD" clId="Web-{07A4055C-2AD1-002F-533A-2E7B649D10FE}" dt="2026-03-11T17:14:36.270" v="793"/>
          <ac:picMkLst>
            <pc:docMk/>
            <pc:sldMk cId="1877685334" sldId="259"/>
            <ac:picMk id="29" creationId="{2BF310D4-F71F-C7BC-B045-5088E57E8E64}"/>
          </ac:picMkLst>
        </pc:picChg>
      </pc:sldChg>
      <pc:sldChg chg="addSp delSp modSp">
        <pc:chgData name="Mahamadou Touray Touray (2421736)" userId="S::2421736@student.uwtsd.ac.uk::555e57ac-b71c-4c94-a3a5-7f9e6fdd2484" providerId="AD" clId="Web-{07A4055C-2AD1-002F-533A-2E7B649D10FE}" dt="2026-03-11T17:13:18.783" v="786"/>
        <pc:sldMkLst>
          <pc:docMk/>
          <pc:sldMk cId="2024892610" sldId="270"/>
        </pc:sldMkLst>
        <pc:spChg chg="mod ord">
          <ac:chgData name="Mahamadou Touray Touray (2421736)" userId="S::2421736@student.uwtsd.ac.uk::555e57ac-b71c-4c94-a3a5-7f9e6fdd2484" providerId="AD" clId="Web-{07A4055C-2AD1-002F-533A-2E7B649D10FE}" dt="2026-03-11T17:13:18.783" v="786"/>
          <ac:spMkLst>
            <pc:docMk/>
            <pc:sldMk cId="2024892610" sldId="270"/>
            <ac:spMk id="2" creationId="{ED644618-FB5C-3074-D134-4D0BC73265B9}"/>
          </ac:spMkLst>
        </pc:spChg>
        <pc:spChg chg="mod">
          <ac:chgData name="Mahamadou Touray Touray (2421736)" userId="S::2421736@student.uwtsd.ac.uk::555e57ac-b71c-4c94-a3a5-7f9e6fdd2484" providerId="AD" clId="Web-{07A4055C-2AD1-002F-533A-2E7B649D10FE}" dt="2026-03-11T17:13:18.783" v="786"/>
          <ac:spMkLst>
            <pc:docMk/>
            <pc:sldMk cId="2024892610" sldId="270"/>
            <ac:spMk id="3" creationId="{56C573C6-1227-7F1F-545C-3F6ED245BE32}"/>
          </ac:spMkLst>
        </pc:spChg>
        <pc:picChg chg="add mod">
          <ac:chgData name="Mahamadou Touray Touray (2421736)" userId="S::2421736@student.uwtsd.ac.uk::555e57ac-b71c-4c94-a3a5-7f9e6fdd2484" providerId="AD" clId="Web-{07A4055C-2AD1-002F-533A-2E7B649D10FE}" dt="2026-03-11T17:13:18.783" v="786"/>
          <ac:picMkLst>
            <pc:docMk/>
            <pc:sldMk cId="2024892610" sldId="270"/>
            <ac:picMk id="46" creationId="{86BFE55F-6CFE-4775-EF7C-DC5646686CAC}"/>
          </ac:picMkLst>
        </pc:picChg>
      </pc:sldChg>
      <pc:sldChg chg="addSp delSp modSp new mod setBg">
        <pc:chgData name="Mahamadou Touray Touray (2421736)" userId="S::2421736@student.uwtsd.ac.uk::555e57ac-b71c-4c94-a3a5-7f9e6fdd2484" providerId="AD" clId="Web-{07A4055C-2AD1-002F-533A-2E7B649D10FE}" dt="2026-03-11T17:15:06.130" v="797" actId="20577"/>
        <pc:sldMkLst>
          <pc:docMk/>
          <pc:sldMk cId="2171227938" sldId="274"/>
        </pc:sldMkLst>
        <pc:spChg chg="mod ord">
          <ac:chgData name="Mahamadou Touray Touray (2421736)" userId="S::2421736@student.uwtsd.ac.uk::555e57ac-b71c-4c94-a3a5-7f9e6fdd2484" providerId="AD" clId="Web-{07A4055C-2AD1-002F-533A-2E7B649D10FE}" dt="2026-03-11T17:15:06.130" v="797" actId="20577"/>
          <ac:spMkLst>
            <pc:docMk/>
            <pc:sldMk cId="2171227938" sldId="274"/>
            <ac:spMk id="3" creationId="{84316FF1-4495-FCFC-2839-A5FF854A6773}"/>
          </ac:spMkLst>
        </pc:spChg>
        <pc:spChg chg="add mod">
          <ac:chgData name="Mahamadou Touray Touray (2421736)" userId="S::2421736@student.uwtsd.ac.uk::555e57ac-b71c-4c94-a3a5-7f9e6fdd2484" providerId="AD" clId="Web-{07A4055C-2AD1-002F-533A-2E7B649D10FE}" dt="2026-03-11T17:12:25.391" v="784"/>
          <ac:spMkLst>
            <pc:docMk/>
            <pc:sldMk cId="2171227938" sldId="274"/>
            <ac:spMk id="5" creationId="{942948A4-C38E-AFFF-2E79-579FC1BF999B}"/>
          </ac:spMkLst>
        </pc:spChg>
        <pc:spChg chg="add">
          <ac:chgData name="Mahamadou Touray Touray (2421736)" userId="S::2421736@student.uwtsd.ac.uk::555e57ac-b71c-4c94-a3a5-7f9e6fdd2484" providerId="AD" clId="Web-{07A4055C-2AD1-002F-533A-2E7B649D10FE}" dt="2026-03-11T17:12:25.391" v="784"/>
          <ac:spMkLst>
            <pc:docMk/>
            <pc:sldMk cId="2171227938" sldId="274"/>
            <ac:spMk id="11" creationId="{85428F22-76B3-4107-AADE-3F9EC95FD325}"/>
          </ac:spMkLst>
        </pc:spChg>
        <pc:grpChg chg="add">
          <ac:chgData name="Mahamadou Touray Touray (2421736)" userId="S::2421736@student.uwtsd.ac.uk::555e57ac-b71c-4c94-a3a5-7f9e6fdd2484" providerId="AD" clId="Web-{07A4055C-2AD1-002F-533A-2E7B649D10FE}" dt="2026-03-11T17:12:25.391" v="784"/>
          <ac:grpSpMkLst>
            <pc:docMk/>
            <pc:sldMk cId="2171227938" sldId="274"/>
            <ac:grpSpMk id="13" creationId="{5346FBCF-5353-4172-96F5-4B7EB07777C4}"/>
          </ac:grpSpMkLst>
        </pc:grpChg>
        <pc:grpChg chg="add">
          <ac:chgData name="Mahamadou Touray Touray (2421736)" userId="S::2421736@student.uwtsd.ac.uk::555e57ac-b71c-4c94-a3a5-7f9e6fdd2484" providerId="AD" clId="Web-{07A4055C-2AD1-002F-533A-2E7B649D10FE}" dt="2026-03-11T17:12:25.391" v="784"/>
          <ac:grpSpMkLst>
            <pc:docMk/>
            <pc:sldMk cId="2171227938" sldId="274"/>
            <ac:grpSpMk id="17" creationId="{78326E10-C8CB-487F-A110-F861268DE619}"/>
          </ac:grpSpMkLst>
        </pc:grpChg>
        <pc:picChg chg="add">
          <ac:chgData name="Mahamadou Touray Touray (2421736)" userId="S::2421736@student.uwtsd.ac.uk::555e57ac-b71c-4c94-a3a5-7f9e6fdd2484" providerId="AD" clId="Web-{07A4055C-2AD1-002F-533A-2E7B649D10FE}" dt="2026-03-11T17:12:25.391" v="784"/>
          <ac:picMkLst>
            <pc:docMk/>
            <pc:sldMk cId="2171227938" sldId="274"/>
            <ac:picMk id="7" creationId="{8168CB44-F855-6098-2116-8000ED24B1D9}"/>
          </ac:picMkLst>
        </pc:picChg>
      </pc:sldChg>
    </pc:docChg>
  </pc:docChgLst>
  <pc:docChgLst>
    <pc:chgData name="Mahamadou Touray Touray (2421736)" userId="S::2421736@student.uwtsd.ac.uk::555e57ac-b71c-4c94-a3a5-7f9e6fdd2484" providerId="AD" clId="Web-{A35D48F7-C9FC-55E0-C9C3-907E85F43971}"/>
    <pc:docChg chg="addSld delSld modSld">
      <pc:chgData name="Mahamadou Touray Touray (2421736)" userId="S::2421736@student.uwtsd.ac.uk::555e57ac-b71c-4c94-a3a5-7f9e6fdd2484" providerId="AD" clId="Web-{A35D48F7-C9FC-55E0-C9C3-907E85F43971}" dt="2026-03-13T15:43:15.676" v="77"/>
      <pc:docMkLst>
        <pc:docMk/>
      </pc:docMkLst>
      <pc:sldChg chg="addSp delSp modSp new mod setBg setClrOvrMap">
        <pc:chgData name="Mahamadou Touray Touray (2421736)" userId="S::2421736@student.uwtsd.ac.uk::555e57ac-b71c-4c94-a3a5-7f9e6fdd2484" providerId="AD" clId="Web-{A35D48F7-C9FC-55E0-C9C3-907E85F43971}" dt="2026-03-13T15:33:12.463" v="19"/>
        <pc:sldMkLst>
          <pc:docMk/>
          <pc:sldMk cId="3452717093" sldId="275"/>
        </pc:sldMkLst>
        <pc:spChg chg="mod">
          <ac:chgData name="Mahamadou Touray Touray (2421736)" userId="S::2421736@student.uwtsd.ac.uk::555e57ac-b71c-4c94-a3a5-7f9e6fdd2484" providerId="AD" clId="Web-{A35D48F7-C9FC-55E0-C9C3-907E85F43971}" dt="2026-03-13T15:33:12.463" v="19"/>
          <ac:spMkLst>
            <pc:docMk/>
            <pc:sldMk cId="3452717093" sldId="275"/>
            <ac:spMk id="2" creationId="{7F8A3767-0D1D-FC64-9B27-CEFB204C9FB2}"/>
          </ac:spMkLst>
        </pc:spChg>
        <pc:grpChg chg="add">
          <ac:chgData name="Mahamadou Touray Touray (2421736)" userId="S::2421736@student.uwtsd.ac.uk::555e57ac-b71c-4c94-a3a5-7f9e6fdd2484" providerId="AD" clId="Web-{A35D48F7-C9FC-55E0-C9C3-907E85F43971}" dt="2026-03-13T15:33:12.463" v="19"/>
          <ac:grpSpMkLst>
            <pc:docMk/>
            <pc:sldMk cId="3452717093" sldId="275"/>
            <ac:grpSpMk id="44" creationId="{08F94D66-27EC-4CB8-8226-D7F41C161863}"/>
          </ac:grpSpMkLst>
        </pc:grpChg>
        <pc:grpChg chg="add">
          <ac:chgData name="Mahamadou Touray Touray (2421736)" userId="S::2421736@student.uwtsd.ac.uk::555e57ac-b71c-4c94-a3a5-7f9e6fdd2484" providerId="AD" clId="Web-{A35D48F7-C9FC-55E0-C9C3-907E85F43971}" dt="2026-03-13T15:33:12.463" v="19"/>
          <ac:grpSpMkLst>
            <pc:docMk/>
            <pc:sldMk cId="3452717093" sldId="275"/>
            <ac:grpSpMk id="47" creationId="{0A3EF779-83DD-4EB0-9F4C-7304381A2870}"/>
          </ac:grpSpMkLst>
        </pc:grpChg>
        <pc:picChg chg="add">
          <ac:chgData name="Mahamadou Touray Touray (2421736)" userId="S::2421736@student.uwtsd.ac.uk::555e57ac-b71c-4c94-a3a5-7f9e6fdd2484" providerId="AD" clId="Web-{A35D48F7-C9FC-55E0-C9C3-907E85F43971}" dt="2026-03-13T15:33:12.463" v="19"/>
          <ac:picMkLst>
            <pc:docMk/>
            <pc:sldMk cId="3452717093" sldId="275"/>
            <ac:picMk id="46" creationId="{D75722BF-A902-3751-5CB0-7D24EC4A6594}"/>
          </ac:picMkLst>
        </pc:picChg>
      </pc:sldChg>
      <pc:sldChg chg="addSp delSp modSp new mod setBg setClrOvrMap">
        <pc:chgData name="Mahamadou Touray Touray (2421736)" userId="S::2421736@student.uwtsd.ac.uk::555e57ac-b71c-4c94-a3a5-7f9e6fdd2484" providerId="AD" clId="Web-{A35D48F7-C9FC-55E0-C9C3-907E85F43971}" dt="2026-03-13T15:43:15.676" v="77"/>
        <pc:sldMkLst>
          <pc:docMk/>
          <pc:sldMk cId="3656344742" sldId="276"/>
        </pc:sldMkLst>
        <pc:spChg chg="mod">
          <ac:chgData name="Mahamadou Touray Touray (2421736)" userId="S::2421736@student.uwtsd.ac.uk::555e57ac-b71c-4c94-a3a5-7f9e6fdd2484" providerId="AD" clId="Web-{A35D48F7-C9FC-55E0-C9C3-907E85F43971}" dt="2026-03-13T15:43:15.676" v="77"/>
          <ac:spMkLst>
            <pc:docMk/>
            <pc:sldMk cId="3656344742" sldId="276"/>
            <ac:spMk id="2" creationId="{30E21AB0-3065-A819-C329-2FFAA52566F9}"/>
          </ac:spMkLst>
        </pc:spChg>
        <pc:spChg chg="add">
          <ac:chgData name="Mahamadou Touray Touray (2421736)" userId="S::2421736@student.uwtsd.ac.uk::555e57ac-b71c-4c94-a3a5-7f9e6fdd2484" providerId="AD" clId="Web-{A35D48F7-C9FC-55E0-C9C3-907E85F43971}" dt="2026-03-13T15:43:15.676" v="77"/>
          <ac:spMkLst>
            <pc:docMk/>
            <pc:sldMk cId="3656344742" sldId="276"/>
            <ac:spMk id="58" creationId="{F64080D6-34DE-4277-97CC-2FB3812846DA}"/>
          </ac:spMkLst>
        </pc:spChg>
        <pc:grpChg chg="add">
          <ac:chgData name="Mahamadou Touray Touray (2421736)" userId="S::2421736@student.uwtsd.ac.uk::555e57ac-b71c-4c94-a3a5-7f9e6fdd2484" providerId="AD" clId="Web-{A35D48F7-C9FC-55E0-C9C3-907E85F43971}" dt="2026-03-13T15:43:15.676" v="77"/>
          <ac:grpSpMkLst>
            <pc:docMk/>
            <pc:sldMk cId="3656344742" sldId="276"/>
            <ac:grpSpMk id="57" creationId="{08F94D66-27EC-4CB8-8226-D7F41C161863}"/>
          </ac:grpSpMkLst>
        </pc:grpChg>
        <pc:picChg chg="add mod ord">
          <ac:chgData name="Mahamadou Touray Touray (2421736)" userId="S::2421736@student.uwtsd.ac.uk::555e57ac-b71c-4c94-a3a5-7f9e6fdd2484" providerId="AD" clId="Web-{A35D48F7-C9FC-55E0-C9C3-907E85F43971}" dt="2026-03-13T15:43:15.676" v="77"/>
          <ac:picMkLst>
            <pc:docMk/>
            <pc:sldMk cId="3656344742" sldId="276"/>
            <ac:picMk id="21" creationId="{DF8D1862-E871-2BFC-15CF-527EFACC7298}"/>
          </ac:picMkLst>
        </pc:picChg>
      </pc:sldChg>
    </pc:docChg>
  </pc:docChgLst>
  <pc:docChgLst>
    <pc:chgData name="Bentli Budai (2506866)" userId="S::2506866@student.uwtsd.ac.uk::480fe47a-d95e-452f-8607-2c6585eddc6f" providerId="AD" clId="Web-{9FE2AA9B-407D-1C16-A8A7-CA80CF3B7952}"/>
    <pc:docChg chg="modSld">
      <pc:chgData name="Bentli Budai (2506866)" userId="S::2506866@student.uwtsd.ac.uk::480fe47a-d95e-452f-8607-2c6585eddc6f" providerId="AD" clId="Web-{9FE2AA9B-407D-1C16-A8A7-CA80CF3B7952}" dt="2026-03-15T13:55:05.580" v="14" actId="20577"/>
      <pc:docMkLst>
        <pc:docMk/>
      </pc:docMkLst>
      <pc:sldChg chg="modSp">
        <pc:chgData name="Bentli Budai (2506866)" userId="S::2506866@student.uwtsd.ac.uk::480fe47a-d95e-452f-8607-2c6585eddc6f" providerId="AD" clId="Web-{9FE2AA9B-407D-1C16-A8A7-CA80CF3B7952}" dt="2026-03-15T13:55:05.580" v="14" actId="20577"/>
        <pc:sldMkLst>
          <pc:docMk/>
          <pc:sldMk cId="2357669374" sldId="261"/>
        </pc:sldMkLst>
        <pc:spChg chg="mod">
          <ac:chgData name="Bentli Budai (2506866)" userId="S::2506866@student.uwtsd.ac.uk::480fe47a-d95e-452f-8607-2c6585eddc6f" providerId="AD" clId="Web-{9FE2AA9B-407D-1C16-A8A7-CA80CF3B7952}" dt="2026-03-15T13:55:05.580" v="14" actId="20577"/>
          <ac:spMkLst>
            <pc:docMk/>
            <pc:sldMk cId="2357669374" sldId="261"/>
            <ac:spMk id="3" creationId="{EB2DAE1F-5B42-0FA1-CF44-E6BF96960A04}"/>
          </ac:spMkLst>
        </pc:spChg>
      </pc:sldChg>
      <pc:sldChg chg="modSp">
        <pc:chgData name="Bentli Budai (2506866)" userId="S::2506866@student.uwtsd.ac.uk::480fe47a-d95e-452f-8607-2c6585eddc6f" providerId="AD" clId="Web-{9FE2AA9B-407D-1C16-A8A7-CA80CF3B7952}" dt="2026-03-15T13:54:35.781" v="9" actId="20577"/>
        <pc:sldMkLst>
          <pc:docMk/>
          <pc:sldMk cId="948508233" sldId="278"/>
        </pc:sldMkLst>
        <pc:spChg chg="mod">
          <ac:chgData name="Bentli Budai (2506866)" userId="S::2506866@student.uwtsd.ac.uk::480fe47a-d95e-452f-8607-2c6585eddc6f" providerId="AD" clId="Web-{9FE2AA9B-407D-1C16-A8A7-CA80CF3B7952}" dt="2026-03-15T13:54:35.781" v="9" actId="20577"/>
          <ac:spMkLst>
            <pc:docMk/>
            <pc:sldMk cId="948508233" sldId="278"/>
            <ac:spMk id="7" creationId="{AB00FED5-B996-58A4-7EDE-22F274E34A1E}"/>
          </ac:spMkLst>
        </pc:spChg>
      </pc:sldChg>
      <pc:sldChg chg="modSp">
        <pc:chgData name="Bentli Budai (2506866)" userId="S::2506866@student.uwtsd.ac.uk::480fe47a-d95e-452f-8607-2c6585eddc6f" providerId="AD" clId="Web-{9FE2AA9B-407D-1C16-A8A7-CA80CF3B7952}" dt="2026-03-15T13:53:37.200" v="4" actId="20577"/>
        <pc:sldMkLst>
          <pc:docMk/>
          <pc:sldMk cId="3561895331" sldId="279"/>
        </pc:sldMkLst>
        <pc:spChg chg="mod">
          <ac:chgData name="Bentli Budai (2506866)" userId="S::2506866@student.uwtsd.ac.uk::480fe47a-d95e-452f-8607-2c6585eddc6f" providerId="AD" clId="Web-{9FE2AA9B-407D-1C16-A8A7-CA80CF3B7952}" dt="2026-03-15T13:53:37.200" v="4" actId="20577"/>
          <ac:spMkLst>
            <pc:docMk/>
            <pc:sldMk cId="3561895331" sldId="279"/>
            <ac:spMk id="4" creationId="{0837A3F3-3385-94DC-E43C-776CA7DA2986}"/>
          </ac:spMkLst>
        </pc:spChg>
      </pc:sldChg>
    </pc:docChg>
  </pc:docChgLst>
  <pc:docChgLst>
    <pc:chgData name="Mahamadou Touray Touray (2421736)" userId="S::2421736@student.uwtsd.ac.uk::555e57ac-b71c-4c94-a3a5-7f9e6fdd2484" providerId="AD" clId="Web-{373A10DB-9A04-394F-EB36-110C7F4D4A5C}"/>
    <pc:docChg chg="modSld">
      <pc:chgData name="Mahamadou Touray Touray (2421736)" userId="S::2421736@student.uwtsd.ac.uk::555e57ac-b71c-4c94-a3a5-7f9e6fdd2484" providerId="AD" clId="Web-{373A10DB-9A04-394F-EB36-110C7F4D4A5C}" dt="2026-03-13T01:33:24.816" v="43" actId="1076"/>
      <pc:docMkLst>
        <pc:docMk/>
      </pc:docMkLst>
      <pc:sldChg chg="addSp delSp modSp">
        <pc:chgData name="Mahamadou Touray Touray (2421736)" userId="S::2421736@student.uwtsd.ac.uk::555e57ac-b71c-4c94-a3a5-7f9e6fdd2484" providerId="AD" clId="Web-{373A10DB-9A04-394F-EB36-110C7F4D4A5C}" dt="2026-03-13T01:33:24.816" v="43" actId="1076"/>
        <pc:sldMkLst>
          <pc:docMk/>
          <pc:sldMk cId="3463581666" sldId="257"/>
        </pc:sldMkLst>
        <pc:spChg chg="add mod">
          <ac:chgData name="Mahamadou Touray Touray (2421736)" userId="S::2421736@student.uwtsd.ac.uk::555e57ac-b71c-4c94-a3a5-7f9e6fdd2484" providerId="AD" clId="Web-{373A10DB-9A04-394F-EB36-110C7F4D4A5C}" dt="2026-03-13T01:33:24.816" v="43" actId="1076"/>
          <ac:spMkLst>
            <pc:docMk/>
            <pc:sldMk cId="3463581666" sldId="257"/>
            <ac:spMk id="11" creationId="{3007A033-4989-7F42-C05B-8FDE38627C4A}"/>
          </ac:spMkLst>
        </pc:spChg>
        <pc:picChg chg="mod">
          <ac:chgData name="Mahamadou Touray Touray (2421736)" userId="S::2421736@student.uwtsd.ac.uk::555e57ac-b71c-4c94-a3a5-7f9e6fdd2484" providerId="AD" clId="Web-{373A10DB-9A04-394F-EB36-110C7F4D4A5C}" dt="2026-03-13T01:32:28.096" v="31" actId="1076"/>
          <ac:picMkLst>
            <pc:docMk/>
            <pc:sldMk cId="3463581666" sldId="257"/>
            <ac:picMk id="4" creationId="{871E3A9D-3ADD-385E-F369-A1A79178F7DA}"/>
          </ac:picMkLst>
        </pc:picChg>
      </pc:sldChg>
    </pc:docChg>
  </pc:docChgLst>
  <pc:docChgLst>
    <pc:chgData name="Mahamadou Touray Touray (2421736)" userId="S::2421736@student.uwtsd.ac.uk::555e57ac-b71c-4c94-a3a5-7f9e6fdd2484" providerId="AD" clId="Web-{13E0EEC7-91B1-2092-6237-D97230FDE0FF}"/>
    <pc:docChg chg="modSld">
      <pc:chgData name="Mahamadou Touray Touray (2421736)" userId="S::2421736@student.uwtsd.ac.uk::555e57ac-b71c-4c94-a3a5-7f9e6fdd2484" providerId="AD" clId="Web-{13E0EEC7-91B1-2092-6237-D97230FDE0FF}" dt="2026-03-13T01:25:08.928" v="305" actId="20577"/>
      <pc:docMkLst>
        <pc:docMk/>
      </pc:docMkLst>
      <pc:sldChg chg="modSp">
        <pc:chgData name="Mahamadou Touray Touray (2421736)" userId="S::2421736@student.uwtsd.ac.uk::555e57ac-b71c-4c94-a3a5-7f9e6fdd2484" providerId="AD" clId="Web-{13E0EEC7-91B1-2092-6237-D97230FDE0FF}" dt="2026-03-13T01:25:08.928" v="305" actId="20577"/>
        <pc:sldMkLst>
          <pc:docMk/>
          <pc:sldMk cId="3463581666" sldId="257"/>
        </pc:sldMkLst>
      </pc:sldChg>
      <pc:sldChg chg="addSp delSp modSp">
        <pc:chgData name="Mahamadou Touray Touray (2421736)" userId="S::2421736@student.uwtsd.ac.uk::555e57ac-b71c-4c94-a3a5-7f9e6fdd2484" providerId="AD" clId="Web-{13E0EEC7-91B1-2092-6237-D97230FDE0FF}" dt="2026-03-13T01:22:00.958" v="289" actId="1076"/>
        <pc:sldMkLst>
          <pc:docMk/>
          <pc:sldMk cId="1659534286" sldId="266"/>
        </pc:sldMkLst>
        <pc:spChg chg="add mod">
          <ac:chgData name="Mahamadou Touray Touray (2421736)" userId="S::2421736@student.uwtsd.ac.uk::555e57ac-b71c-4c94-a3a5-7f9e6fdd2484" providerId="AD" clId="Web-{13E0EEC7-91B1-2092-6237-D97230FDE0FF}" dt="2026-03-13T01:14:37.137" v="168" actId="20577"/>
          <ac:spMkLst>
            <pc:docMk/>
            <pc:sldMk cId="1659534286" sldId="266"/>
            <ac:spMk id="8" creationId="{CAB83D8D-F41E-3232-53CA-C0DF36CFDCB2}"/>
          </ac:spMkLst>
        </pc:spChg>
        <pc:spChg chg="mod">
          <ac:chgData name="Mahamadou Touray Touray (2421736)" userId="S::2421736@student.uwtsd.ac.uk::555e57ac-b71c-4c94-a3a5-7f9e6fdd2484" providerId="AD" clId="Web-{13E0EEC7-91B1-2092-6237-D97230FDE0FF}" dt="2026-03-13T00:55:04.246" v="0" actId="20577"/>
          <ac:spMkLst>
            <pc:docMk/>
            <pc:sldMk cId="1659534286" sldId="266"/>
            <ac:spMk id="9" creationId="{C9C06C3F-0883-337E-7950-265D1E171210}"/>
          </ac:spMkLst>
        </pc:spChg>
        <pc:spChg chg="add mod">
          <ac:chgData name="Mahamadou Touray Touray (2421736)" userId="S::2421736@student.uwtsd.ac.uk::555e57ac-b71c-4c94-a3a5-7f9e6fdd2484" providerId="AD" clId="Web-{13E0EEC7-91B1-2092-6237-D97230FDE0FF}" dt="2026-03-13T01:22:00.958" v="289" actId="1076"/>
          <ac:spMkLst>
            <pc:docMk/>
            <pc:sldMk cId="1659534286" sldId="266"/>
            <ac:spMk id="10" creationId="{849E2267-C202-BF3E-EBA2-6CDF92E72CB9}"/>
          </ac:spMkLst>
        </pc:spChg>
      </pc:sldChg>
    </pc:docChg>
  </pc:docChgLst>
  <pc:docChgLst>
    <pc:chgData name="Bentli Budai (2506866)" userId="S::2506866@student.uwtsd.ac.uk::480fe47a-d95e-452f-8607-2c6585eddc6f" providerId="AD" clId="Web-{4BBC731D-F7E9-4EBE-57EF-2D669C1B0D10}"/>
    <pc:docChg chg="addSld modSld">
      <pc:chgData name="Bentli Budai (2506866)" userId="S::2506866@student.uwtsd.ac.uk::480fe47a-d95e-452f-8607-2c6585eddc6f" providerId="AD" clId="Web-{4BBC731D-F7E9-4EBE-57EF-2D669C1B0D10}" dt="2026-03-04T17:05:14.870" v="178" actId="14100"/>
      <pc:docMkLst>
        <pc:docMk/>
      </pc:docMkLst>
      <pc:sldChg chg="modSp">
        <pc:chgData name="Bentli Budai (2506866)" userId="S::2506866@student.uwtsd.ac.uk::480fe47a-d95e-452f-8607-2c6585eddc6f" providerId="AD" clId="Web-{4BBC731D-F7E9-4EBE-57EF-2D669C1B0D10}" dt="2026-03-04T16:54:56.933" v="170" actId="20577"/>
        <pc:sldMkLst>
          <pc:docMk/>
          <pc:sldMk cId="3463581666" sldId="257"/>
        </pc:sldMkLst>
        <pc:spChg chg="mod">
          <ac:chgData name="Bentli Budai (2506866)" userId="S::2506866@student.uwtsd.ac.uk::480fe47a-d95e-452f-8607-2c6585eddc6f" providerId="AD" clId="Web-{4BBC731D-F7E9-4EBE-57EF-2D669C1B0D10}" dt="2026-03-04T16:54:56.933" v="170" actId="20577"/>
          <ac:spMkLst>
            <pc:docMk/>
            <pc:sldMk cId="3463581666" sldId="257"/>
            <ac:spMk id="8" creationId="{A6396256-4786-8656-A097-106C180B81F0}"/>
          </ac:spMkLst>
        </pc:spChg>
      </pc:sldChg>
      <pc:sldChg chg="addSp delSp modSp">
        <pc:chgData name="Bentli Budai (2506866)" userId="S::2506866@student.uwtsd.ac.uk::480fe47a-d95e-452f-8607-2c6585eddc6f" providerId="AD" clId="Web-{4BBC731D-F7E9-4EBE-57EF-2D669C1B0D10}" dt="2026-03-04T17:05:14.870" v="178" actId="14100"/>
        <pc:sldMkLst>
          <pc:docMk/>
          <pc:sldMk cId="3588920351" sldId="260"/>
        </pc:sldMkLst>
      </pc:sldChg>
      <pc:sldChg chg="modSp">
        <pc:chgData name="Bentli Budai (2506866)" userId="S::2506866@student.uwtsd.ac.uk::480fe47a-d95e-452f-8607-2c6585eddc6f" providerId="AD" clId="Web-{4BBC731D-F7E9-4EBE-57EF-2D669C1B0D10}" dt="2026-03-04T16:52:36.067" v="169" actId="14100"/>
        <pc:sldMkLst>
          <pc:docMk/>
          <pc:sldMk cId="414085431" sldId="262"/>
        </pc:sldMkLst>
        <pc:spChg chg="mod">
          <ac:chgData name="Bentli Budai (2506866)" userId="S::2506866@student.uwtsd.ac.uk::480fe47a-d95e-452f-8607-2c6585eddc6f" providerId="AD" clId="Web-{4BBC731D-F7E9-4EBE-57EF-2D669C1B0D10}" dt="2026-03-04T16:52:36.067" v="169" actId="14100"/>
          <ac:spMkLst>
            <pc:docMk/>
            <pc:sldMk cId="414085431" sldId="262"/>
            <ac:spMk id="3" creationId="{FDA83ADC-4C41-A0A7-ADBF-C1A989FB62CE}"/>
          </ac:spMkLst>
        </pc:spChg>
      </pc:sldChg>
      <pc:sldChg chg="modSp">
        <pc:chgData name="Bentli Budai (2506866)" userId="S::2506866@student.uwtsd.ac.uk::480fe47a-d95e-452f-8607-2c6585eddc6f" providerId="AD" clId="Web-{4BBC731D-F7E9-4EBE-57EF-2D669C1B0D10}" dt="2026-03-04T16:38:49.503" v="1" actId="20577"/>
        <pc:sldMkLst>
          <pc:docMk/>
          <pc:sldMk cId="919934391" sldId="267"/>
        </pc:sldMkLst>
        <pc:graphicFrameChg chg="modGraphic">
          <ac:chgData name="Bentli Budai (2506866)" userId="S::2506866@student.uwtsd.ac.uk::480fe47a-d95e-452f-8607-2c6585eddc6f" providerId="AD" clId="Web-{4BBC731D-F7E9-4EBE-57EF-2D669C1B0D10}" dt="2026-03-04T16:38:49.503" v="1" actId="20577"/>
          <ac:graphicFrameMkLst>
            <pc:docMk/>
            <pc:sldMk cId="919934391" sldId="267"/>
            <ac:graphicFrameMk id="4" creationId="{5D0FA1DC-EBB7-90DD-542D-04B66C0EE8BA}"/>
          </ac:graphicFrameMkLst>
        </pc:graphicFrameChg>
      </pc:sldChg>
    </pc:docChg>
  </pc:docChgLst>
  <pc:docChgLst>
    <pc:chgData name="Bentli Budai (2506866)" userId="S::2506866@student.uwtsd.ac.uk::480fe47a-d95e-452f-8607-2c6585eddc6f" providerId="AD" clId="Web-{3340A4FC-EEE2-34E1-8A4A-BC09A7F8AD50}"/>
    <pc:docChg chg="modSld">
      <pc:chgData name="Bentli Budai (2506866)" userId="S::2506866@student.uwtsd.ac.uk::480fe47a-d95e-452f-8607-2c6585eddc6f" providerId="AD" clId="Web-{3340A4FC-EEE2-34E1-8A4A-BC09A7F8AD50}" dt="2026-03-04T16:27:01.921" v="507" actId="1076"/>
      <pc:docMkLst>
        <pc:docMk/>
      </pc:docMkLst>
      <pc:sldChg chg="addSp delSp modSp">
        <pc:chgData name="Bentli Budai (2506866)" userId="S::2506866@student.uwtsd.ac.uk::480fe47a-d95e-452f-8607-2c6585eddc6f" providerId="AD" clId="Web-{3340A4FC-EEE2-34E1-8A4A-BC09A7F8AD50}" dt="2026-03-04T16:13:26.699" v="500" actId="20577"/>
        <pc:sldMkLst>
          <pc:docMk/>
          <pc:sldMk cId="3588920351" sldId="260"/>
        </pc:sldMkLst>
        <pc:spChg chg="add mod">
          <ac:chgData name="Bentli Budai (2506866)" userId="S::2506866@student.uwtsd.ac.uk::480fe47a-d95e-452f-8607-2c6585eddc6f" providerId="AD" clId="Web-{3340A4FC-EEE2-34E1-8A4A-BC09A7F8AD50}" dt="2026-03-04T16:13:26.699" v="500" actId="20577"/>
          <ac:spMkLst>
            <pc:docMk/>
            <pc:sldMk cId="3588920351" sldId="260"/>
            <ac:spMk id="2" creationId="{00C83150-5512-05C9-2FC3-D90C713B4DF7}"/>
          </ac:spMkLst>
        </pc:spChg>
        <pc:spChg chg="add">
          <ac:chgData name="Bentli Budai (2506866)" userId="S::2506866@student.uwtsd.ac.uk::480fe47a-d95e-452f-8607-2c6585eddc6f" providerId="AD" clId="Web-{3340A4FC-EEE2-34E1-8A4A-BC09A7F8AD50}" dt="2026-03-04T16:05:26.785" v="434"/>
          <ac:spMkLst>
            <pc:docMk/>
            <pc:sldMk cId="3588920351" sldId="260"/>
            <ac:spMk id="5" creationId="{41721579-DAC0-50E1-530E-18AA29C6CCEC}"/>
          </ac:spMkLst>
        </pc:spChg>
        <pc:spChg chg="add">
          <ac:chgData name="Bentli Budai (2506866)" userId="S::2506866@student.uwtsd.ac.uk::480fe47a-d95e-452f-8607-2c6585eddc6f" providerId="AD" clId="Web-{3340A4FC-EEE2-34E1-8A4A-BC09A7F8AD50}" dt="2026-03-04T16:05:42.834" v="435"/>
          <ac:spMkLst>
            <pc:docMk/>
            <pc:sldMk cId="3588920351" sldId="260"/>
            <ac:spMk id="8" creationId="{2681E06F-08CF-CF02-4E9C-A97E18280EC1}"/>
          </ac:spMkLst>
        </pc:spChg>
      </pc:sldChg>
      <pc:sldChg chg="addSp delSp modSp">
        <pc:chgData name="Bentli Budai (2506866)" userId="S::2506866@student.uwtsd.ac.uk::480fe47a-d95e-452f-8607-2c6585eddc6f" providerId="AD" clId="Web-{3340A4FC-EEE2-34E1-8A4A-BC09A7F8AD50}" dt="2026-03-04T16:27:01.921" v="507" actId="1076"/>
        <pc:sldMkLst>
          <pc:docMk/>
          <pc:sldMk cId="1659534286" sldId="266"/>
        </pc:sldMkLst>
        <pc:spChg chg="add mod">
          <ac:chgData name="Bentli Budai (2506866)" userId="S::2506866@student.uwtsd.ac.uk::480fe47a-d95e-452f-8607-2c6585eddc6f" providerId="AD" clId="Web-{3340A4FC-EEE2-34E1-8A4A-BC09A7F8AD50}" dt="2026-03-04T16:27:01.921" v="507" actId="1076"/>
          <ac:spMkLst>
            <pc:docMk/>
            <pc:sldMk cId="1659534286" sldId="266"/>
            <ac:spMk id="3" creationId="{83B09B28-E7F6-A076-2240-A64599707254}"/>
          </ac:spMkLst>
        </pc:spChg>
      </pc:sldChg>
    </pc:docChg>
  </pc:docChgLst>
  <pc:docChgLst>
    <pc:chgData name="Bentli Budai (2506866)" userId="S::2506866@student.uwtsd.ac.uk::480fe47a-d95e-452f-8607-2c6585eddc6f" providerId="AD" clId="Web-{1878AF22-0750-9250-F8B9-1E39520DCA8D}"/>
    <pc:docChg chg="modSld">
      <pc:chgData name="Bentli Budai (2506866)" userId="S::2506866@student.uwtsd.ac.uk::480fe47a-d95e-452f-8607-2c6585eddc6f" providerId="AD" clId="Web-{1878AF22-0750-9250-F8B9-1E39520DCA8D}" dt="2026-03-04T15:18:31.952" v="5" actId="20577"/>
      <pc:docMkLst>
        <pc:docMk/>
      </pc:docMkLst>
      <pc:sldChg chg="modSp">
        <pc:chgData name="Bentli Budai (2506866)" userId="S::2506866@student.uwtsd.ac.uk::480fe47a-d95e-452f-8607-2c6585eddc6f" providerId="AD" clId="Web-{1878AF22-0750-9250-F8B9-1E39520DCA8D}" dt="2026-03-04T15:18:31.952" v="5" actId="20577"/>
        <pc:sldMkLst>
          <pc:docMk/>
          <pc:sldMk cId="414085431" sldId="262"/>
        </pc:sldMkLst>
        <pc:spChg chg="mod">
          <ac:chgData name="Bentli Budai (2506866)" userId="S::2506866@student.uwtsd.ac.uk::480fe47a-d95e-452f-8607-2c6585eddc6f" providerId="AD" clId="Web-{1878AF22-0750-9250-F8B9-1E39520DCA8D}" dt="2026-03-04T15:18:31.952" v="5" actId="20577"/>
          <ac:spMkLst>
            <pc:docMk/>
            <pc:sldMk cId="414085431" sldId="262"/>
            <ac:spMk id="2" creationId="{ABB65806-286A-5B26-9F9A-F6D42562CBC7}"/>
          </ac:spMkLst>
        </pc:spChg>
      </pc:sldChg>
      <pc:sldChg chg="modSp">
        <pc:chgData name="Bentli Budai (2506866)" userId="S::2506866@student.uwtsd.ac.uk::480fe47a-d95e-452f-8607-2c6585eddc6f" providerId="AD" clId="Web-{1878AF22-0750-9250-F8B9-1E39520DCA8D}" dt="2026-03-04T15:16:12.636" v="3" actId="20577"/>
        <pc:sldMkLst>
          <pc:docMk/>
          <pc:sldMk cId="2167420607" sldId="263"/>
        </pc:sldMkLst>
        <pc:spChg chg="mod">
          <ac:chgData name="Bentli Budai (2506866)" userId="S::2506866@student.uwtsd.ac.uk::480fe47a-d95e-452f-8607-2c6585eddc6f" providerId="AD" clId="Web-{1878AF22-0750-9250-F8B9-1E39520DCA8D}" dt="2026-03-04T15:15:56.605" v="1" actId="1076"/>
          <ac:spMkLst>
            <pc:docMk/>
            <pc:sldMk cId="2167420607" sldId="263"/>
            <ac:spMk id="2" creationId="{885CDF2E-66E2-256E-1C52-37858EEB0C90}"/>
          </ac:spMkLst>
        </pc:spChg>
        <pc:spChg chg="mod">
          <ac:chgData name="Bentli Budai (2506866)" userId="S::2506866@student.uwtsd.ac.uk::480fe47a-d95e-452f-8607-2c6585eddc6f" providerId="AD" clId="Web-{1878AF22-0750-9250-F8B9-1E39520DCA8D}" dt="2026-03-04T15:16:12.636" v="3" actId="20577"/>
          <ac:spMkLst>
            <pc:docMk/>
            <pc:sldMk cId="2167420607" sldId="263"/>
            <ac:spMk id="3" creationId="{23AF517B-BCB5-D1BD-13CB-33BEEC9932DB}"/>
          </ac:spMkLst>
        </pc:spChg>
      </pc:sldChg>
      <pc:sldChg chg="modSp">
        <pc:chgData name="Bentli Budai (2506866)" userId="S::2506866@student.uwtsd.ac.uk::480fe47a-d95e-452f-8607-2c6585eddc6f" providerId="AD" clId="Web-{1878AF22-0750-9250-F8B9-1E39520DCA8D}" dt="2026-03-04T15:17:48.310" v="4" actId="20577"/>
        <pc:sldMkLst>
          <pc:docMk/>
          <pc:sldMk cId="4018732812" sldId="269"/>
        </pc:sldMkLst>
        <pc:spChg chg="mod">
          <ac:chgData name="Bentli Budai (2506866)" userId="S::2506866@student.uwtsd.ac.uk::480fe47a-d95e-452f-8607-2c6585eddc6f" providerId="AD" clId="Web-{1878AF22-0750-9250-F8B9-1E39520DCA8D}" dt="2026-03-04T15:17:48.310" v="4" actId="20577"/>
          <ac:spMkLst>
            <pc:docMk/>
            <pc:sldMk cId="4018732812" sldId="269"/>
            <ac:spMk id="2" creationId="{62407FF6-63D9-6292-5AC9-024D43CE490F}"/>
          </ac:spMkLst>
        </pc:spChg>
      </pc:sldChg>
    </pc:docChg>
  </pc:docChgLst>
  <pc:docChgLst>
    <pc:chgData name="Bentli Budai (2506866)" userId="S::2506866@student.uwtsd.ac.uk::480fe47a-d95e-452f-8607-2c6585eddc6f" providerId="AD" clId="Web-{919BF7F3-0B4F-C348-FF8F-291659308A92}"/>
    <pc:docChg chg="modSld">
      <pc:chgData name="Bentli Budai (2506866)" userId="S::2506866@student.uwtsd.ac.uk::480fe47a-d95e-452f-8607-2c6585eddc6f" providerId="AD" clId="Web-{919BF7F3-0B4F-C348-FF8F-291659308A92}" dt="2026-03-13T14:04:42.637" v="11"/>
      <pc:docMkLst>
        <pc:docMk/>
      </pc:docMkLst>
      <pc:sldChg chg="addSp delSp modSp mod setBg">
        <pc:chgData name="Bentli Budai (2506866)" userId="S::2506866@student.uwtsd.ac.uk::480fe47a-d95e-452f-8607-2c6585eddc6f" providerId="AD" clId="Web-{919BF7F3-0B4F-C348-FF8F-291659308A92}" dt="2026-03-13T14:03:40.057" v="10" actId="20577"/>
        <pc:sldMkLst>
          <pc:docMk/>
          <pc:sldMk cId="3588920351" sldId="260"/>
        </pc:sldMkLst>
        <pc:spChg chg="mod">
          <ac:chgData name="Bentli Budai (2506866)" userId="S::2506866@student.uwtsd.ac.uk::480fe47a-d95e-452f-8607-2c6585eddc6f" providerId="AD" clId="Web-{919BF7F3-0B4F-C348-FF8F-291659308A92}" dt="2026-03-13T14:03:40.057" v="10" actId="20577"/>
          <ac:spMkLst>
            <pc:docMk/>
            <pc:sldMk cId="3588920351" sldId="260"/>
            <ac:spMk id="2" creationId="{00C83150-5512-05C9-2FC3-D90C713B4DF7}"/>
          </ac:spMkLst>
        </pc:spChg>
        <pc:spChg chg="mod">
          <ac:chgData name="Bentli Budai (2506866)" userId="S::2506866@student.uwtsd.ac.uk::480fe47a-d95e-452f-8607-2c6585eddc6f" providerId="AD" clId="Web-{919BF7F3-0B4F-C348-FF8F-291659308A92}" dt="2026-03-13T14:03:19.901" v="8"/>
          <ac:spMkLst>
            <pc:docMk/>
            <pc:sldMk cId="3588920351" sldId="260"/>
            <ac:spMk id="6" creationId="{D330F699-AEFC-6D50-C524-0D8735A1A196}"/>
          </ac:spMkLst>
        </pc:spChg>
        <pc:spChg chg="add">
          <ac:chgData name="Bentli Budai (2506866)" userId="S::2506866@student.uwtsd.ac.uk::480fe47a-d95e-452f-8607-2c6585eddc6f" providerId="AD" clId="Web-{919BF7F3-0B4F-C348-FF8F-291659308A92}" dt="2026-03-13T14:03:19.901" v="8"/>
          <ac:spMkLst>
            <pc:docMk/>
            <pc:sldMk cId="3588920351" sldId="260"/>
            <ac:spMk id="13" creationId="{6AD30037-67ED-4367-9BE0-45787510BF13}"/>
          </ac:spMkLst>
        </pc:spChg>
        <pc:grpChg chg="add">
          <ac:chgData name="Bentli Budai (2506866)" userId="S::2506866@student.uwtsd.ac.uk::480fe47a-d95e-452f-8607-2c6585eddc6f" providerId="AD" clId="Web-{919BF7F3-0B4F-C348-FF8F-291659308A92}" dt="2026-03-13T14:03:19.901" v="8"/>
          <ac:grpSpMkLst>
            <pc:docMk/>
            <pc:sldMk cId="3588920351" sldId="260"/>
            <ac:grpSpMk id="15" creationId="{50841A4E-5BC1-44B4-83CF-D524E8AEAD64}"/>
          </ac:grpSpMkLst>
        </pc:grpChg>
        <pc:picChg chg="add mod ord">
          <ac:chgData name="Bentli Budai (2506866)" userId="S::2506866@student.uwtsd.ac.uk::480fe47a-d95e-452f-8607-2c6585eddc6f" providerId="AD" clId="Web-{919BF7F3-0B4F-C348-FF8F-291659308A92}" dt="2026-03-13T14:03:19.901" v="8"/>
          <ac:picMkLst>
            <pc:docMk/>
            <pc:sldMk cId="3588920351" sldId="260"/>
            <ac:picMk id="4" creationId="{626EAA09-0177-1DB2-19A5-5ED38C9BEC74}"/>
          </ac:picMkLst>
        </pc:picChg>
      </pc:sldChg>
      <pc:sldChg chg="modSp">
        <pc:chgData name="Bentli Budai (2506866)" userId="S::2506866@student.uwtsd.ac.uk::480fe47a-d95e-452f-8607-2c6585eddc6f" providerId="AD" clId="Web-{919BF7F3-0B4F-C348-FF8F-291659308A92}" dt="2026-03-13T14:04:42.637" v="11"/>
        <pc:sldMkLst>
          <pc:docMk/>
          <pc:sldMk cId="2007403379" sldId="273"/>
        </pc:sldMkLst>
        <pc:graphicFrameChg chg="modGraphic">
          <ac:chgData name="Bentli Budai (2506866)" userId="S::2506866@student.uwtsd.ac.uk::480fe47a-d95e-452f-8607-2c6585eddc6f" providerId="AD" clId="Web-{919BF7F3-0B4F-C348-FF8F-291659308A92}" dt="2026-03-13T14:04:42.637" v="11"/>
          <ac:graphicFrameMkLst>
            <pc:docMk/>
            <pc:sldMk cId="2007403379" sldId="273"/>
            <ac:graphicFrameMk id="5" creationId="{6752A8D4-7D9D-BEE8-68D4-D076228472F7}"/>
          </ac:graphicFrameMkLst>
        </pc:graphicFrameChg>
      </pc:sldChg>
    </pc:docChg>
  </pc:docChgLst>
  <pc:docChgLst>
    <pc:chgData name="Mahamadou Touray Touray (2421736)" userId="S::2421736@student.uwtsd.ac.uk::555e57ac-b71c-4c94-a3a5-7f9e6fdd2484" providerId="AD" clId="Web-{CC6BC78E-6D80-1AD7-EA8B-F37B1012706C}"/>
    <pc:docChg chg="modSld addMainMaster delMainMaster">
      <pc:chgData name="Mahamadou Touray Touray (2421736)" userId="S::2421736@student.uwtsd.ac.uk::555e57ac-b71c-4c94-a3a5-7f9e6fdd2484" providerId="AD" clId="Web-{CC6BC78E-6D80-1AD7-EA8B-F37B1012706C}" dt="2026-02-18T17:11:53.869" v="5" actId="20577"/>
      <pc:docMkLst>
        <pc:docMk/>
      </pc:docMkLst>
    </pc:docChg>
  </pc:docChgLst>
  <pc:docChgLst>
    <pc:chgData name="Bentli Budai (2506866)" userId="S::2506866@student.uwtsd.ac.uk::480fe47a-d95e-452f-8607-2c6585eddc6f" providerId="AD" clId="Web-{75237B0B-7417-E960-62BF-0973743B8AC3}"/>
    <pc:docChg chg="mod addSld modSld sldOrd addMainMaster delMainMaster modMainMaster">
      <pc:chgData name="Bentli Budai (2506866)" userId="S::2506866@student.uwtsd.ac.uk::480fe47a-d95e-452f-8607-2c6585eddc6f" providerId="AD" clId="Web-{75237B0B-7417-E960-62BF-0973743B8AC3}" dt="2026-03-04T10:31:20.058" v="517" actId="1076"/>
      <pc:docMkLst>
        <pc:docMk/>
      </pc:docMkLst>
      <pc:sldChg chg="delSp modSp mod modClrScheme delDesignElem chgLayout">
        <pc:chgData name="Bentli Budai (2506866)" userId="S::2506866@student.uwtsd.ac.uk::480fe47a-d95e-452f-8607-2c6585eddc6f" providerId="AD" clId="Web-{75237B0B-7417-E960-62BF-0973743B8AC3}" dt="2026-03-04T10:20:20.560" v="416"/>
        <pc:sldMkLst>
          <pc:docMk/>
          <pc:sldMk cId="3463581666" sldId="257"/>
        </pc:sldMkLst>
      </pc:sldChg>
      <pc:sldChg chg="delSp modSp mod modClrScheme delDesignElem chgLayout">
        <pc:chgData name="Bentli Budai (2506866)" userId="S::2506866@student.uwtsd.ac.uk::480fe47a-d95e-452f-8607-2c6585eddc6f" providerId="AD" clId="Web-{75237B0B-7417-E960-62BF-0973743B8AC3}" dt="2026-03-04T10:30:58.308" v="514" actId="1076"/>
        <pc:sldMkLst>
          <pc:docMk/>
          <pc:sldMk cId="1877685334" sldId="259"/>
        </pc:sldMkLst>
        <pc:spChg chg="mod ord">
          <ac:chgData name="Bentli Budai (2506866)" userId="S::2506866@student.uwtsd.ac.uk::480fe47a-d95e-452f-8607-2c6585eddc6f" providerId="AD" clId="Web-{75237B0B-7417-E960-62BF-0973743B8AC3}" dt="2026-03-04T10:30:58.308" v="514" actId="1076"/>
          <ac:spMkLst>
            <pc:docMk/>
            <pc:sldMk cId="1877685334" sldId="259"/>
            <ac:spMk id="2" creationId="{9F3DEE27-99B9-E125-E7CE-456404B6283D}"/>
          </ac:spMkLst>
        </pc:spChg>
        <pc:spChg chg="mod ord">
          <ac:chgData name="Bentli Budai (2506866)" userId="S::2506866@student.uwtsd.ac.uk::480fe47a-d95e-452f-8607-2c6585eddc6f" providerId="AD" clId="Web-{75237B0B-7417-E960-62BF-0973743B8AC3}" dt="2026-03-04T10:20:20.560" v="416"/>
          <ac:spMkLst>
            <pc:docMk/>
            <pc:sldMk cId="1877685334" sldId="259"/>
            <ac:spMk id="25" creationId="{37253253-5F6E-CD0F-B897-EF2F9DB822AE}"/>
          </ac:spMkLst>
        </pc:spChg>
      </pc:sldChg>
      <pc:sldChg chg="addSp delSp modSp mod modClrScheme chgLayout">
        <pc:chgData name="Bentli Budai (2506866)" userId="S::2506866@student.uwtsd.ac.uk::480fe47a-d95e-452f-8607-2c6585eddc6f" providerId="AD" clId="Web-{75237B0B-7417-E960-62BF-0973743B8AC3}" dt="2026-03-04T10:30:24.166" v="509" actId="1076"/>
        <pc:sldMkLst>
          <pc:docMk/>
          <pc:sldMk cId="3588920351" sldId="260"/>
        </pc:sldMkLst>
        <pc:spChg chg="add mod">
          <ac:chgData name="Bentli Budai (2506866)" userId="S::2506866@student.uwtsd.ac.uk::480fe47a-d95e-452f-8607-2c6585eddc6f" providerId="AD" clId="Web-{75237B0B-7417-E960-62BF-0973743B8AC3}" dt="2026-03-04T09:46:19.034" v="139" actId="1076"/>
          <ac:spMkLst>
            <pc:docMk/>
            <pc:sldMk cId="3588920351" sldId="260"/>
            <ac:spMk id="6" creationId="{D330F699-AEFC-6D50-C524-0D8735A1A196}"/>
          </ac:spMkLst>
        </pc:spChg>
      </pc:sldChg>
      <pc:sldChg chg="addSp delSp modSp mod modClrScheme chgLayout">
        <pc:chgData name="Bentli Budai (2506866)" userId="S::2506866@student.uwtsd.ac.uk::480fe47a-d95e-452f-8607-2c6585eddc6f" providerId="AD" clId="Web-{75237B0B-7417-E960-62BF-0973743B8AC3}" dt="2026-03-04T10:30:33.385" v="510" actId="1076"/>
        <pc:sldMkLst>
          <pc:docMk/>
          <pc:sldMk cId="2357669374" sldId="261"/>
        </pc:sldMkLst>
        <pc:spChg chg="mod ord">
          <ac:chgData name="Bentli Budai (2506866)" userId="S::2506866@student.uwtsd.ac.uk::480fe47a-d95e-452f-8607-2c6585eddc6f" providerId="AD" clId="Web-{75237B0B-7417-E960-62BF-0973743B8AC3}" dt="2026-03-04T10:20:20.560" v="416"/>
          <ac:spMkLst>
            <pc:docMk/>
            <pc:sldMk cId="2357669374" sldId="261"/>
            <ac:spMk id="2" creationId="{6CD70B1C-8FE6-CD31-DFE5-19663CE0643E}"/>
          </ac:spMkLst>
        </pc:spChg>
        <pc:spChg chg="add mod">
          <ac:chgData name="Bentli Budai (2506866)" userId="S::2506866@student.uwtsd.ac.uk::480fe47a-d95e-452f-8607-2c6585eddc6f" providerId="AD" clId="Web-{75237B0B-7417-E960-62BF-0973743B8AC3}" dt="2026-03-04T10:30:33.385" v="510" actId="1076"/>
          <ac:spMkLst>
            <pc:docMk/>
            <pc:sldMk cId="2357669374" sldId="261"/>
            <ac:spMk id="4" creationId="{8C23E777-A03B-525F-7735-181407539EB0}"/>
          </ac:spMkLst>
        </pc:spChg>
      </pc:sldChg>
      <pc:sldChg chg="modSp mod modClrScheme chgLayout">
        <pc:chgData name="Bentli Budai (2506866)" userId="S::2506866@student.uwtsd.ac.uk::480fe47a-d95e-452f-8607-2c6585eddc6f" providerId="AD" clId="Web-{75237B0B-7417-E960-62BF-0973743B8AC3}" dt="2026-03-04T10:31:20.058" v="517" actId="1076"/>
        <pc:sldMkLst>
          <pc:docMk/>
          <pc:sldMk cId="414085431" sldId="262"/>
        </pc:sldMkLst>
        <pc:spChg chg="mod ord">
          <ac:chgData name="Bentli Budai (2506866)" userId="S::2506866@student.uwtsd.ac.uk::480fe47a-d95e-452f-8607-2c6585eddc6f" providerId="AD" clId="Web-{75237B0B-7417-E960-62BF-0973743B8AC3}" dt="2026-03-04T10:31:20.058" v="517" actId="1076"/>
          <ac:spMkLst>
            <pc:docMk/>
            <pc:sldMk cId="414085431" sldId="262"/>
            <ac:spMk id="2" creationId="{ABB65806-286A-5B26-9F9A-F6D42562CBC7}"/>
          </ac:spMkLst>
        </pc:spChg>
        <pc:spChg chg="mod ord">
          <ac:chgData name="Bentli Budai (2506866)" userId="S::2506866@student.uwtsd.ac.uk::480fe47a-d95e-452f-8607-2c6585eddc6f" providerId="AD" clId="Web-{75237B0B-7417-E960-62BF-0973743B8AC3}" dt="2026-03-04T10:31:13.074" v="516" actId="1076"/>
          <ac:spMkLst>
            <pc:docMk/>
            <pc:sldMk cId="414085431" sldId="262"/>
            <ac:spMk id="3" creationId="{FDA83ADC-4C41-A0A7-ADBF-C1A989FB62CE}"/>
          </ac:spMkLst>
        </pc:spChg>
      </pc:sldChg>
      <pc:sldChg chg="addSp delSp modSp mod modClrScheme chgLayout">
        <pc:chgData name="Bentli Budai (2506866)" userId="S::2506866@student.uwtsd.ac.uk::480fe47a-d95e-452f-8607-2c6585eddc6f" providerId="AD" clId="Web-{75237B0B-7417-E960-62BF-0973743B8AC3}" dt="2026-03-04T10:31:04.261" v="515" actId="1076"/>
        <pc:sldMkLst>
          <pc:docMk/>
          <pc:sldMk cId="2167420607" sldId="263"/>
        </pc:sldMkLst>
        <pc:spChg chg="mod ord">
          <ac:chgData name="Bentli Budai (2506866)" userId="S::2506866@student.uwtsd.ac.uk::480fe47a-d95e-452f-8607-2c6585eddc6f" providerId="AD" clId="Web-{75237B0B-7417-E960-62BF-0973743B8AC3}" dt="2026-03-04T10:20:20.560" v="416"/>
          <ac:spMkLst>
            <pc:docMk/>
            <pc:sldMk cId="2167420607" sldId="263"/>
            <ac:spMk id="2" creationId="{885CDF2E-66E2-256E-1C52-37858EEB0C90}"/>
          </ac:spMkLst>
        </pc:spChg>
      </pc:sldChg>
      <pc:sldChg chg="addSp delSp modSp mod modClrScheme delDesignElem chgLayout">
        <pc:chgData name="Bentli Budai (2506866)" userId="S::2506866@student.uwtsd.ac.uk::480fe47a-d95e-452f-8607-2c6585eddc6f" providerId="AD" clId="Web-{75237B0B-7417-E960-62BF-0973743B8AC3}" dt="2026-03-04T10:21:11.092" v="419" actId="14100"/>
        <pc:sldMkLst>
          <pc:docMk/>
          <pc:sldMk cId="3866641000" sldId="265"/>
        </pc:sldMkLst>
        <pc:spChg chg="mod ord">
          <ac:chgData name="Bentli Budai (2506866)" userId="S::2506866@student.uwtsd.ac.uk::480fe47a-d95e-452f-8607-2c6585eddc6f" providerId="AD" clId="Web-{75237B0B-7417-E960-62BF-0973743B8AC3}" dt="2026-03-04T10:20:20.560" v="416"/>
          <ac:spMkLst>
            <pc:docMk/>
            <pc:sldMk cId="3866641000" sldId="265"/>
            <ac:spMk id="2" creationId="{EA696FC9-26E0-0118-C01D-FDF819B97B11}"/>
          </ac:spMkLst>
        </pc:spChg>
        <pc:spChg chg="add mod">
          <ac:chgData name="Bentli Budai (2506866)" userId="S::2506866@student.uwtsd.ac.uk::480fe47a-d95e-452f-8607-2c6585eddc6f" providerId="AD" clId="Web-{75237B0B-7417-E960-62BF-0973743B8AC3}" dt="2026-03-04T09:37:16.583" v="47" actId="20577"/>
          <ac:spMkLst>
            <pc:docMk/>
            <pc:sldMk cId="3866641000" sldId="265"/>
            <ac:spMk id="44" creationId="{243B9DD7-9CF2-9820-C335-131CC3409164}"/>
          </ac:spMkLst>
        </pc:spChg>
        <pc:spChg chg="add mod">
          <ac:chgData name="Bentli Budai (2506866)" userId="S::2506866@student.uwtsd.ac.uk::480fe47a-d95e-452f-8607-2c6585eddc6f" providerId="AD" clId="Web-{75237B0B-7417-E960-62BF-0973743B8AC3}" dt="2026-03-04T09:38:13.851" v="53" actId="1076"/>
          <ac:spMkLst>
            <pc:docMk/>
            <pc:sldMk cId="3866641000" sldId="265"/>
            <ac:spMk id="55" creationId="{E2AB2F57-CDE2-8C1A-65ED-46B7C5B2CB52}"/>
          </ac:spMkLst>
        </pc:spChg>
        <pc:spChg chg="add mod">
          <ac:chgData name="Bentli Budai (2506866)" userId="S::2506866@student.uwtsd.ac.uk::480fe47a-d95e-452f-8607-2c6585eddc6f" providerId="AD" clId="Web-{75237B0B-7417-E960-62BF-0973743B8AC3}" dt="2026-03-04T10:10:45.092" v="383" actId="20577"/>
          <ac:spMkLst>
            <pc:docMk/>
            <pc:sldMk cId="3866641000" sldId="265"/>
            <ac:spMk id="67" creationId="{F2F95114-6F84-F5B6-240C-7CD848AC0C08}"/>
          </ac:spMkLst>
        </pc:spChg>
        <pc:spChg chg="add mod">
          <ac:chgData name="Bentli Budai (2506866)" userId="S::2506866@student.uwtsd.ac.uk::480fe47a-d95e-452f-8607-2c6585eddc6f" providerId="AD" clId="Web-{75237B0B-7417-E960-62BF-0973743B8AC3}" dt="2026-03-04T10:10:54.655" v="384" actId="14100"/>
          <ac:spMkLst>
            <pc:docMk/>
            <pc:sldMk cId="3866641000" sldId="265"/>
            <ac:spMk id="93" creationId="{D9F1B817-5DF1-C09B-B214-E5DA05C6FADB}"/>
          </ac:spMkLst>
        </pc:spChg>
        <pc:graphicFrameChg chg="mod ord">
          <ac:chgData name="Bentli Budai (2506866)" userId="S::2506866@student.uwtsd.ac.uk::480fe47a-d95e-452f-8607-2c6585eddc6f" providerId="AD" clId="Web-{75237B0B-7417-E960-62BF-0973743B8AC3}" dt="2026-03-04T10:20:20.560" v="416"/>
          <ac:graphicFrameMkLst>
            <pc:docMk/>
            <pc:sldMk cId="3866641000" sldId="265"/>
            <ac:graphicFrameMk id="65" creationId="{7749BBC9-7B51-225B-3916-40F176431BF5}"/>
          </ac:graphicFrameMkLst>
        </pc:graphicFrameChg>
        <pc:picChg chg="mod">
          <ac:chgData name="Bentli Budai (2506866)" userId="S::2506866@student.uwtsd.ac.uk::480fe47a-d95e-452f-8607-2c6585eddc6f" providerId="AD" clId="Web-{75237B0B-7417-E960-62BF-0973743B8AC3}" dt="2026-03-04T10:21:11.092" v="419" actId="14100"/>
          <ac:picMkLst>
            <pc:docMk/>
            <pc:sldMk cId="3866641000" sldId="265"/>
            <ac:picMk id="4" creationId="{7A0EA932-3EDC-1851-D42A-CDE4AA8D7CD6}"/>
          </ac:picMkLst>
        </pc:picChg>
      </pc:sldChg>
      <pc:sldChg chg="addSp delSp modSp mod ord modClrScheme chgLayout">
        <pc:chgData name="Bentli Budai (2506866)" userId="S::2506866@student.uwtsd.ac.uk::480fe47a-d95e-452f-8607-2c6585eddc6f" providerId="AD" clId="Web-{75237B0B-7417-E960-62BF-0973743B8AC3}" dt="2026-03-04T10:20:20.560" v="416"/>
        <pc:sldMkLst>
          <pc:docMk/>
          <pc:sldMk cId="1659534286" sldId="266"/>
        </pc:sldMkLst>
        <pc:spChg chg="add mod">
          <ac:chgData name="Bentli Budai (2506866)" userId="S::2506866@student.uwtsd.ac.uk::480fe47a-d95e-452f-8607-2c6585eddc6f" providerId="AD" clId="Web-{75237B0B-7417-E960-62BF-0973743B8AC3}" dt="2026-03-04T10:04:29.915" v="290" actId="1076"/>
          <ac:spMkLst>
            <pc:docMk/>
            <pc:sldMk cId="1659534286" sldId="266"/>
            <ac:spMk id="4" creationId="{8126F9DB-7BB6-7BEE-F74F-DEB22530555B}"/>
          </ac:spMkLst>
        </pc:spChg>
      </pc:sldChg>
      <pc:sldChg chg="delSp modSp mod setBg modClrScheme delDesignElem chgLayout">
        <pc:chgData name="Bentli Budai (2506866)" userId="S::2506866@student.uwtsd.ac.uk::480fe47a-d95e-452f-8607-2c6585eddc6f" providerId="AD" clId="Web-{75237B0B-7417-E960-62BF-0973743B8AC3}" dt="2026-03-04T10:30:04.697" v="508" actId="1076"/>
        <pc:sldMkLst>
          <pc:docMk/>
          <pc:sldMk cId="919934391" sldId="267"/>
        </pc:sldMkLst>
        <pc:graphicFrameChg chg="mod modGraphic">
          <ac:chgData name="Bentli Budai (2506866)" userId="S::2506866@student.uwtsd.ac.uk::480fe47a-d95e-452f-8607-2c6585eddc6f" providerId="AD" clId="Web-{75237B0B-7417-E960-62BF-0973743B8AC3}" dt="2026-03-04T10:30:04.697" v="508" actId="1076"/>
          <ac:graphicFrameMkLst>
            <pc:docMk/>
            <pc:sldMk cId="919934391" sldId="267"/>
            <ac:graphicFrameMk id="4" creationId="{5D0FA1DC-EBB7-90DD-542D-04B66C0EE8BA}"/>
          </ac:graphicFrameMkLst>
        </pc:graphicFrameChg>
      </pc:sldChg>
      <pc:sldChg chg="addSp delSp modSp new mod ord modClrScheme chgLayout">
        <pc:chgData name="Bentli Budai (2506866)" userId="S::2506866@student.uwtsd.ac.uk::480fe47a-d95e-452f-8607-2c6585eddc6f" providerId="AD" clId="Web-{75237B0B-7417-E960-62BF-0973743B8AC3}" dt="2026-03-04T10:20:20.560" v="416"/>
        <pc:sldMkLst>
          <pc:docMk/>
          <pc:sldMk cId="333863498" sldId="268"/>
        </pc:sldMkLst>
        <pc:spChg chg="add mod">
          <ac:chgData name="Bentli Budai (2506866)" userId="S::2506866@student.uwtsd.ac.uk::480fe47a-d95e-452f-8607-2c6585eddc6f" providerId="AD" clId="Web-{75237B0B-7417-E960-62BF-0973743B8AC3}" dt="2026-03-04T10:18:44.605" v="415" actId="1076"/>
          <ac:spMkLst>
            <pc:docMk/>
            <pc:sldMk cId="333863498" sldId="268"/>
            <ac:spMk id="4" creationId="{96CAC878-B02A-7810-DF16-B1646C4FA738}"/>
          </ac:spMkLst>
        </pc:spChg>
        <pc:spChg chg="add mod">
          <ac:chgData name="Bentli Budai (2506866)" userId="S::2506866@student.uwtsd.ac.uk::480fe47a-d95e-452f-8607-2c6585eddc6f" providerId="AD" clId="Web-{75237B0B-7417-E960-62BF-0973743B8AC3}" dt="2026-03-04T10:18:33.980" v="414" actId="20577"/>
          <ac:spMkLst>
            <pc:docMk/>
            <pc:sldMk cId="333863498" sldId="268"/>
            <ac:spMk id="6" creationId="{5FA9C2B8-DD9B-858F-1227-859DEB047413}"/>
          </ac:spMkLst>
        </pc:spChg>
      </pc:sldChg>
      <pc:sldMasterChg chg="add addSldLayout modSldLayout">
        <pc:chgData name="Bentli Budai (2506866)" userId="S::2506866@student.uwtsd.ac.uk::480fe47a-d95e-452f-8607-2c6585eddc6f" providerId="AD" clId="Web-{75237B0B-7417-E960-62BF-0973743B8AC3}" dt="2026-03-04T10:20:20.560" v="416"/>
        <pc:sldMasterMkLst>
          <pc:docMk/>
          <pc:sldMasterMk cId="32503459" sldId="2147483708"/>
        </pc:sldMasterMkLst>
        <pc:sldLayoutChg chg="add mod replId">
          <pc:chgData name="Bentli Budai (2506866)" userId="S::2506866@student.uwtsd.ac.uk::480fe47a-d95e-452f-8607-2c6585eddc6f" providerId="AD" clId="Web-{75237B0B-7417-E960-62BF-0973743B8AC3}" dt="2026-03-04T10:20:20.560" v="416"/>
          <pc:sldLayoutMkLst>
            <pc:docMk/>
            <pc:sldMasterMk cId="32503459" sldId="2147483708"/>
            <pc:sldLayoutMk cId="3269265771" sldId="2147483709"/>
          </pc:sldLayoutMkLst>
        </pc:sldLayoutChg>
        <pc:sldLayoutChg chg="add mod replId">
          <pc:chgData name="Bentli Budai (2506866)" userId="S::2506866@student.uwtsd.ac.uk::480fe47a-d95e-452f-8607-2c6585eddc6f" providerId="AD" clId="Web-{75237B0B-7417-E960-62BF-0973743B8AC3}" dt="2026-03-04T10:20:20.560" v="416"/>
          <pc:sldLayoutMkLst>
            <pc:docMk/>
            <pc:sldMasterMk cId="32503459" sldId="2147483708"/>
            <pc:sldLayoutMk cId="2093436999" sldId="2147483710"/>
          </pc:sldLayoutMkLst>
        </pc:sldLayoutChg>
        <pc:sldLayoutChg chg="add mod replId">
          <pc:chgData name="Bentli Budai (2506866)" userId="S::2506866@student.uwtsd.ac.uk::480fe47a-d95e-452f-8607-2c6585eddc6f" providerId="AD" clId="Web-{75237B0B-7417-E960-62BF-0973743B8AC3}" dt="2026-03-04T10:20:20.560" v="416"/>
          <pc:sldLayoutMkLst>
            <pc:docMk/>
            <pc:sldMasterMk cId="32503459" sldId="2147483708"/>
            <pc:sldLayoutMk cId="1482166279" sldId="2147483711"/>
          </pc:sldLayoutMkLst>
        </pc:sldLayoutChg>
        <pc:sldLayoutChg chg="add mod replId">
          <pc:chgData name="Bentli Budai (2506866)" userId="S::2506866@student.uwtsd.ac.uk::480fe47a-d95e-452f-8607-2c6585eddc6f" providerId="AD" clId="Web-{75237B0B-7417-E960-62BF-0973743B8AC3}" dt="2026-03-04T10:20:20.560" v="416"/>
          <pc:sldLayoutMkLst>
            <pc:docMk/>
            <pc:sldMasterMk cId="32503459" sldId="2147483708"/>
            <pc:sldLayoutMk cId="1942149275" sldId="2147483712"/>
          </pc:sldLayoutMkLst>
        </pc:sldLayoutChg>
        <pc:sldLayoutChg chg="add mod replId">
          <pc:chgData name="Bentli Budai (2506866)" userId="S::2506866@student.uwtsd.ac.uk::480fe47a-d95e-452f-8607-2c6585eddc6f" providerId="AD" clId="Web-{75237B0B-7417-E960-62BF-0973743B8AC3}" dt="2026-03-04T10:20:20.560" v="416"/>
          <pc:sldLayoutMkLst>
            <pc:docMk/>
            <pc:sldMasterMk cId="32503459" sldId="2147483708"/>
            <pc:sldLayoutMk cId="1824066742" sldId="2147483713"/>
          </pc:sldLayoutMkLst>
        </pc:sldLayoutChg>
        <pc:sldLayoutChg chg="add mod replId">
          <pc:chgData name="Bentli Budai (2506866)" userId="S::2506866@student.uwtsd.ac.uk::480fe47a-d95e-452f-8607-2c6585eddc6f" providerId="AD" clId="Web-{75237B0B-7417-E960-62BF-0973743B8AC3}" dt="2026-03-04T10:20:20.560" v="416"/>
          <pc:sldLayoutMkLst>
            <pc:docMk/>
            <pc:sldMasterMk cId="32503459" sldId="2147483708"/>
            <pc:sldLayoutMk cId="856663981" sldId="2147483714"/>
          </pc:sldLayoutMkLst>
        </pc:sldLayoutChg>
        <pc:sldLayoutChg chg="add mod replId">
          <pc:chgData name="Bentli Budai (2506866)" userId="S::2506866@student.uwtsd.ac.uk::480fe47a-d95e-452f-8607-2c6585eddc6f" providerId="AD" clId="Web-{75237B0B-7417-E960-62BF-0973743B8AC3}" dt="2026-03-04T10:20:20.560" v="416"/>
          <pc:sldLayoutMkLst>
            <pc:docMk/>
            <pc:sldMasterMk cId="32503459" sldId="2147483708"/>
            <pc:sldLayoutMk cId="2337737584" sldId="2147483715"/>
          </pc:sldLayoutMkLst>
        </pc:sldLayoutChg>
        <pc:sldLayoutChg chg="add mod replId">
          <pc:chgData name="Bentli Budai (2506866)" userId="S::2506866@student.uwtsd.ac.uk::480fe47a-d95e-452f-8607-2c6585eddc6f" providerId="AD" clId="Web-{75237B0B-7417-E960-62BF-0973743B8AC3}" dt="2026-03-04T10:20:20.560" v="416"/>
          <pc:sldLayoutMkLst>
            <pc:docMk/>
            <pc:sldMasterMk cId="32503459" sldId="2147483708"/>
            <pc:sldLayoutMk cId="1606346241" sldId="2147483716"/>
          </pc:sldLayoutMkLst>
        </pc:sldLayoutChg>
        <pc:sldLayoutChg chg="add mod replId">
          <pc:chgData name="Bentli Budai (2506866)" userId="S::2506866@student.uwtsd.ac.uk::480fe47a-d95e-452f-8607-2c6585eddc6f" providerId="AD" clId="Web-{75237B0B-7417-E960-62BF-0973743B8AC3}" dt="2026-03-04T10:20:20.560" v="416"/>
          <pc:sldLayoutMkLst>
            <pc:docMk/>
            <pc:sldMasterMk cId="32503459" sldId="2147483708"/>
            <pc:sldLayoutMk cId="2162629790" sldId="2147483717"/>
          </pc:sldLayoutMkLst>
        </pc:sldLayoutChg>
        <pc:sldLayoutChg chg="add mod replId">
          <pc:chgData name="Bentli Budai (2506866)" userId="S::2506866@student.uwtsd.ac.uk::480fe47a-d95e-452f-8607-2c6585eddc6f" providerId="AD" clId="Web-{75237B0B-7417-E960-62BF-0973743B8AC3}" dt="2026-03-04T10:20:20.560" v="416"/>
          <pc:sldLayoutMkLst>
            <pc:docMk/>
            <pc:sldMasterMk cId="32503459" sldId="2147483708"/>
            <pc:sldLayoutMk cId="3604551164" sldId="2147483718"/>
          </pc:sldLayoutMkLst>
        </pc:sldLayoutChg>
        <pc:sldLayoutChg chg="add mod replId">
          <pc:chgData name="Bentli Budai (2506866)" userId="S::2506866@student.uwtsd.ac.uk::480fe47a-d95e-452f-8607-2c6585eddc6f" providerId="AD" clId="Web-{75237B0B-7417-E960-62BF-0973743B8AC3}" dt="2026-03-04T10:20:20.560" v="416"/>
          <pc:sldLayoutMkLst>
            <pc:docMk/>
            <pc:sldMasterMk cId="32503459" sldId="2147483708"/>
            <pc:sldLayoutMk cId="3466812112" sldId="2147483719"/>
          </pc:sldLayoutMkLst>
        </pc:sldLayoutChg>
        <pc:sldLayoutChg chg="add mod replId">
          <pc:chgData name="Bentli Budai (2506866)" userId="S::2506866@student.uwtsd.ac.uk::480fe47a-d95e-452f-8607-2c6585eddc6f" providerId="AD" clId="Web-{75237B0B-7417-E960-62BF-0973743B8AC3}" dt="2026-03-04T10:20:20.560" v="416"/>
          <pc:sldLayoutMkLst>
            <pc:docMk/>
            <pc:sldMasterMk cId="32503459" sldId="2147483708"/>
            <pc:sldLayoutMk cId="1868315860" sldId="2147483720"/>
          </pc:sldLayoutMkLst>
        </pc:sldLayoutChg>
        <pc:sldLayoutChg chg="add mod replId">
          <pc:chgData name="Bentli Budai (2506866)" userId="S::2506866@student.uwtsd.ac.uk::480fe47a-d95e-452f-8607-2c6585eddc6f" providerId="AD" clId="Web-{75237B0B-7417-E960-62BF-0973743B8AC3}" dt="2026-03-04T10:20:20.560" v="416"/>
          <pc:sldLayoutMkLst>
            <pc:docMk/>
            <pc:sldMasterMk cId="32503459" sldId="2147483708"/>
            <pc:sldLayoutMk cId="2664050136" sldId="2147483721"/>
          </pc:sldLayoutMkLst>
        </pc:sldLayoutChg>
        <pc:sldLayoutChg chg="add mod replId">
          <pc:chgData name="Bentli Budai (2506866)" userId="S::2506866@student.uwtsd.ac.uk::480fe47a-d95e-452f-8607-2c6585eddc6f" providerId="AD" clId="Web-{75237B0B-7417-E960-62BF-0973743B8AC3}" dt="2026-03-04T10:20:20.560" v="416"/>
          <pc:sldLayoutMkLst>
            <pc:docMk/>
            <pc:sldMasterMk cId="32503459" sldId="2147483708"/>
            <pc:sldLayoutMk cId="1256957224" sldId="2147483722"/>
          </pc:sldLayoutMkLst>
        </pc:sldLayoutChg>
        <pc:sldLayoutChg chg="add mod replId">
          <pc:chgData name="Bentli Budai (2506866)" userId="S::2506866@student.uwtsd.ac.uk::480fe47a-d95e-452f-8607-2c6585eddc6f" providerId="AD" clId="Web-{75237B0B-7417-E960-62BF-0973743B8AC3}" dt="2026-03-04T10:20:20.560" v="416"/>
          <pc:sldLayoutMkLst>
            <pc:docMk/>
            <pc:sldMasterMk cId="32503459" sldId="2147483708"/>
            <pc:sldLayoutMk cId="1225094403" sldId="2147483723"/>
          </pc:sldLayoutMkLst>
        </pc:sldLayoutChg>
        <pc:sldLayoutChg chg="add mod replId">
          <pc:chgData name="Bentli Budai (2506866)" userId="S::2506866@student.uwtsd.ac.uk::480fe47a-d95e-452f-8607-2c6585eddc6f" providerId="AD" clId="Web-{75237B0B-7417-E960-62BF-0973743B8AC3}" dt="2026-03-04T10:20:20.560" v="416"/>
          <pc:sldLayoutMkLst>
            <pc:docMk/>
            <pc:sldMasterMk cId="32503459" sldId="2147483708"/>
            <pc:sldLayoutMk cId="1700229028" sldId="2147483724"/>
          </pc:sldLayoutMkLst>
        </pc:sldLayoutChg>
        <pc:sldLayoutChg chg="add mod replId">
          <pc:chgData name="Bentli Budai (2506866)" userId="S::2506866@student.uwtsd.ac.uk::480fe47a-d95e-452f-8607-2c6585eddc6f" providerId="AD" clId="Web-{75237B0B-7417-E960-62BF-0973743B8AC3}" dt="2026-03-04T10:20:20.560" v="416"/>
          <pc:sldLayoutMkLst>
            <pc:docMk/>
            <pc:sldMasterMk cId="32503459" sldId="2147483708"/>
            <pc:sldLayoutMk cId="3461510207" sldId="2147483725"/>
          </pc:sldLayoutMkLst>
        </pc:sldLayoutChg>
      </pc:sldMasterChg>
    </pc:docChg>
  </pc:docChgLst>
  <pc:docChgLst>
    <pc:chgData name="Bentli Budai (2506866)" userId="S::2506866@student.uwtsd.ac.uk::480fe47a-d95e-452f-8607-2c6585eddc6f" providerId="AD" clId="Web-{3EF60834-ECA8-E619-100E-F1AFA384914A}"/>
    <pc:docChg chg="addSld delSld modSld">
      <pc:chgData name="Bentli Budai (2506866)" userId="S::2506866@student.uwtsd.ac.uk::480fe47a-d95e-452f-8607-2c6585eddc6f" providerId="AD" clId="Web-{3EF60834-ECA8-E619-100E-F1AFA384914A}" dt="2026-03-11T17:07:06.116" v="497" actId="20577"/>
      <pc:docMkLst>
        <pc:docMk/>
      </pc:docMkLst>
      <pc:sldChg chg="delSp modSp">
        <pc:chgData name="Bentli Budai (2506866)" userId="S::2506866@student.uwtsd.ac.uk::480fe47a-d95e-452f-8607-2c6585eddc6f" providerId="AD" clId="Web-{3EF60834-ECA8-E619-100E-F1AFA384914A}" dt="2026-03-11T17:05:50.514" v="485"/>
        <pc:sldMkLst>
          <pc:docMk/>
          <pc:sldMk cId="3588920351" sldId="260"/>
        </pc:sldMkLst>
        <pc:spChg chg="mod">
          <ac:chgData name="Bentli Budai (2506866)" userId="S::2506866@student.uwtsd.ac.uk::480fe47a-d95e-452f-8607-2c6585eddc6f" providerId="AD" clId="Web-{3EF60834-ECA8-E619-100E-F1AFA384914A}" dt="2026-03-11T16:32:14.952" v="429" actId="20577"/>
          <ac:spMkLst>
            <pc:docMk/>
            <pc:sldMk cId="3588920351" sldId="260"/>
            <ac:spMk id="2" creationId="{00C83150-5512-05C9-2FC3-D90C713B4DF7}"/>
          </ac:spMkLst>
        </pc:spChg>
      </pc:sldChg>
      <pc:sldChg chg="addSp delSp modSp mod setBg">
        <pc:chgData name="Bentli Budai (2506866)" userId="S::2506866@student.uwtsd.ac.uk::480fe47a-d95e-452f-8607-2c6585eddc6f" providerId="AD" clId="Web-{3EF60834-ECA8-E619-100E-F1AFA384914A}" dt="2026-03-11T16:06:09.679" v="329" actId="1076"/>
        <pc:sldMkLst>
          <pc:docMk/>
          <pc:sldMk cId="414085431" sldId="262"/>
        </pc:sldMkLst>
        <pc:spChg chg="mod">
          <ac:chgData name="Bentli Budai (2506866)" userId="S::2506866@student.uwtsd.ac.uk::480fe47a-d95e-452f-8607-2c6585eddc6f" providerId="AD" clId="Web-{3EF60834-ECA8-E619-100E-F1AFA384914A}" dt="2026-03-11T16:05:45.677" v="327" actId="1076"/>
          <ac:spMkLst>
            <pc:docMk/>
            <pc:sldMk cId="414085431" sldId="262"/>
            <ac:spMk id="2" creationId="{ABB65806-286A-5B26-9F9A-F6D42562CBC7}"/>
          </ac:spMkLst>
        </pc:spChg>
        <pc:spChg chg="mod">
          <ac:chgData name="Bentli Budai (2506866)" userId="S::2506866@student.uwtsd.ac.uk::480fe47a-d95e-452f-8607-2c6585eddc6f" providerId="AD" clId="Web-{3EF60834-ECA8-E619-100E-F1AFA384914A}" dt="2026-03-11T16:06:09.679" v="329" actId="1076"/>
          <ac:spMkLst>
            <pc:docMk/>
            <pc:sldMk cId="414085431" sldId="262"/>
            <ac:spMk id="3" creationId="{FDA83ADC-4C41-A0A7-ADBF-C1A989FB62CE}"/>
          </ac:spMkLst>
        </pc:spChg>
        <pc:spChg chg="add">
          <ac:chgData name="Bentli Budai (2506866)" userId="S::2506866@student.uwtsd.ac.uk::480fe47a-d95e-452f-8607-2c6585eddc6f" providerId="AD" clId="Web-{3EF60834-ECA8-E619-100E-F1AFA384914A}" dt="2026-03-11T16:05:26.019" v="324"/>
          <ac:spMkLst>
            <pc:docMk/>
            <pc:sldMk cId="414085431" sldId="262"/>
            <ac:spMk id="22" creationId="{6AD30037-67ED-4367-9BE0-45787510BF13}"/>
          </ac:spMkLst>
        </pc:spChg>
        <pc:grpChg chg="add">
          <ac:chgData name="Bentli Budai (2506866)" userId="S::2506866@student.uwtsd.ac.uk::480fe47a-d95e-452f-8607-2c6585eddc6f" providerId="AD" clId="Web-{3EF60834-ECA8-E619-100E-F1AFA384914A}" dt="2026-03-11T16:05:26.019" v="324"/>
          <ac:grpSpMkLst>
            <pc:docMk/>
            <pc:sldMk cId="414085431" sldId="262"/>
            <ac:grpSpMk id="24" creationId="{50841A4E-5BC1-44B4-83CF-D524E8AEAD64}"/>
          </ac:grpSpMkLst>
        </pc:grpChg>
        <pc:picChg chg="add mod ord">
          <ac:chgData name="Bentli Budai (2506866)" userId="S::2506866@student.uwtsd.ac.uk::480fe47a-d95e-452f-8607-2c6585eddc6f" providerId="AD" clId="Web-{3EF60834-ECA8-E619-100E-F1AFA384914A}" dt="2026-03-11T16:05:26.019" v="324"/>
          <ac:picMkLst>
            <pc:docMk/>
            <pc:sldMk cId="414085431" sldId="262"/>
            <ac:picMk id="4" creationId="{212D91B2-123C-3DE3-20FF-C0E2F9B5FFA0}"/>
          </ac:picMkLst>
        </pc:picChg>
      </pc:sldChg>
      <pc:sldChg chg="addSp modSp mod setBg">
        <pc:chgData name="Bentli Budai (2506866)" userId="S::2506866@student.uwtsd.ac.uk::480fe47a-d95e-452f-8607-2c6585eddc6f" providerId="AD" clId="Web-{3EF60834-ECA8-E619-100E-F1AFA384914A}" dt="2026-03-11T16:34:06.285" v="430" actId="20577"/>
        <pc:sldMkLst>
          <pc:docMk/>
          <pc:sldMk cId="2167420607" sldId="263"/>
        </pc:sldMkLst>
        <pc:spChg chg="mod">
          <ac:chgData name="Bentli Budai (2506866)" userId="S::2506866@student.uwtsd.ac.uk::480fe47a-d95e-452f-8607-2c6585eddc6f" providerId="AD" clId="Web-{3EF60834-ECA8-E619-100E-F1AFA384914A}" dt="2026-03-11T16:18:31.999" v="403" actId="1076"/>
          <ac:spMkLst>
            <pc:docMk/>
            <pc:sldMk cId="2167420607" sldId="263"/>
            <ac:spMk id="2" creationId="{885CDF2E-66E2-256E-1C52-37858EEB0C90}"/>
          </ac:spMkLst>
        </pc:spChg>
        <pc:spChg chg="mod">
          <ac:chgData name="Bentli Budai (2506866)" userId="S::2506866@student.uwtsd.ac.uk::480fe47a-d95e-452f-8607-2c6585eddc6f" providerId="AD" clId="Web-{3EF60834-ECA8-E619-100E-F1AFA384914A}" dt="2026-03-11T16:34:06.285" v="430" actId="20577"/>
          <ac:spMkLst>
            <pc:docMk/>
            <pc:sldMk cId="2167420607" sldId="263"/>
            <ac:spMk id="3" creationId="{23AF517B-BCB5-D1BD-13CB-33BEEC9932DB}"/>
          </ac:spMkLst>
        </pc:spChg>
        <pc:spChg chg="add">
          <ac:chgData name="Bentli Budai (2506866)" userId="S::2506866@student.uwtsd.ac.uk::480fe47a-d95e-452f-8607-2c6585eddc6f" providerId="AD" clId="Web-{3EF60834-ECA8-E619-100E-F1AFA384914A}" dt="2026-03-11T16:18:16.124" v="401"/>
          <ac:spMkLst>
            <pc:docMk/>
            <pc:sldMk cId="2167420607" sldId="263"/>
            <ac:spMk id="10" creationId="{6AD30037-67ED-4367-9BE0-45787510BF13}"/>
          </ac:spMkLst>
        </pc:spChg>
        <pc:grpChg chg="add">
          <ac:chgData name="Bentli Budai (2506866)" userId="S::2506866@student.uwtsd.ac.uk::480fe47a-d95e-452f-8607-2c6585eddc6f" providerId="AD" clId="Web-{3EF60834-ECA8-E619-100E-F1AFA384914A}" dt="2026-03-11T16:18:16.124" v="401"/>
          <ac:grpSpMkLst>
            <pc:docMk/>
            <pc:sldMk cId="2167420607" sldId="263"/>
            <ac:grpSpMk id="12" creationId="{50841A4E-5BC1-44B4-83CF-D524E8AEAD64}"/>
          </ac:grpSpMkLst>
        </pc:grpChg>
        <pc:picChg chg="mod ord">
          <ac:chgData name="Bentli Budai (2506866)" userId="S::2506866@student.uwtsd.ac.uk::480fe47a-d95e-452f-8607-2c6585eddc6f" providerId="AD" clId="Web-{3EF60834-ECA8-E619-100E-F1AFA384914A}" dt="2026-03-11T16:18:16.124" v="401"/>
          <ac:picMkLst>
            <pc:docMk/>
            <pc:sldMk cId="2167420607" sldId="263"/>
            <ac:picMk id="5" creationId="{10BCCE68-46BD-7B5E-40C5-38F8480DFD36}"/>
          </ac:picMkLst>
        </pc:picChg>
      </pc:sldChg>
      <pc:sldChg chg="addSp delSp modSp">
        <pc:chgData name="Bentli Budai (2506866)" userId="S::2506866@student.uwtsd.ac.uk::480fe47a-d95e-452f-8607-2c6585eddc6f" providerId="AD" clId="Web-{3EF60834-ECA8-E619-100E-F1AFA384914A}" dt="2026-03-11T17:00:34.049" v="468" actId="20577"/>
        <pc:sldMkLst>
          <pc:docMk/>
          <pc:sldMk cId="1659534286" sldId="266"/>
        </pc:sldMkLst>
        <pc:spChg chg="mod">
          <ac:chgData name="Bentli Budai (2506866)" userId="S::2506866@student.uwtsd.ac.uk::480fe47a-d95e-452f-8607-2c6585eddc6f" providerId="AD" clId="Web-{3EF60834-ECA8-E619-100E-F1AFA384914A}" dt="2026-03-11T16:12:39.722" v="398" actId="1076"/>
          <ac:spMkLst>
            <pc:docMk/>
            <pc:sldMk cId="1659534286" sldId="266"/>
            <ac:spMk id="3" creationId="{83B09B28-E7F6-A076-2240-A64599707254}"/>
          </ac:spMkLst>
        </pc:spChg>
        <pc:spChg chg="add mod">
          <ac:chgData name="Bentli Budai (2506866)" userId="S::2506866@student.uwtsd.ac.uk::480fe47a-d95e-452f-8607-2c6585eddc6f" providerId="AD" clId="Web-{3EF60834-ECA8-E619-100E-F1AFA384914A}" dt="2026-03-11T16:12:43.738" v="399" actId="1076"/>
          <ac:spMkLst>
            <pc:docMk/>
            <pc:sldMk cId="1659534286" sldId="266"/>
            <ac:spMk id="5" creationId="{19583461-1B09-11E4-9208-6513FCD29006}"/>
          </ac:spMkLst>
        </pc:spChg>
        <pc:spChg chg="add mod">
          <ac:chgData name="Bentli Budai (2506866)" userId="S::2506866@student.uwtsd.ac.uk::480fe47a-d95e-452f-8607-2c6585eddc6f" providerId="AD" clId="Web-{3EF60834-ECA8-E619-100E-F1AFA384914A}" dt="2026-03-11T17:00:34.049" v="468" actId="20577"/>
          <ac:spMkLst>
            <pc:docMk/>
            <pc:sldMk cId="1659534286" sldId="266"/>
            <ac:spMk id="9" creationId="{C9C06C3F-0883-337E-7950-265D1E171210}"/>
          </ac:spMkLst>
        </pc:spChg>
      </pc:sldChg>
      <pc:sldChg chg="addSp modSp mod setBg">
        <pc:chgData name="Bentli Budai (2506866)" userId="S::2506866@student.uwtsd.ac.uk::480fe47a-d95e-452f-8607-2c6585eddc6f" providerId="AD" clId="Web-{3EF60834-ECA8-E619-100E-F1AFA384914A}" dt="2026-03-11T16:45:31.913" v="441" actId="1076"/>
        <pc:sldMkLst>
          <pc:docMk/>
          <pc:sldMk cId="333863498" sldId="268"/>
        </pc:sldMkLst>
        <pc:spChg chg="mod">
          <ac:chgData name="Bentli Budai (2506866)" userId="S::2506866@student.uwtsd.ac.uk::480fe47a-d95e-452f-8607-2c6585eddc6f" providerId="AD" clId="Web-{3EF60834-ECA8-E619-100E-F1AFA384914A}" dt="2026-03-11T16:21:59.566" v="423"/>
          <ac:spMkLst>
            <pc:docMk/>
            <pc:sldMk cId="333863498" sldId="268"/>
            <ac:spMk id="4" creationId="{96CAC878-B02A-7810-DF16-B1646C4FA738}"/>
          </ac:spMkLst>
        </pc:spChg>
        <pc:spChg chg="mod">
          <ac:chgData name="Bentli Budai (2506866)" userId="S::2506866@student.uwtsd.ac.uk::480fe47a-d95e-452f-8607-2c6585eddc6f" providerId="AD" clId="Web-{3EF60834-ECA8-E619-100E-F1AFA384914A}" dt="2026-03-11T16:45:31.913" v="441" actId="1076"/>
          <ac:spMkLst>
            <pc:docMk/>
            <pc:sldMk cId="333863498" sldId="268"/>
            <ac:spMk id="6" creationId="{5FA9C2B8-DD9B-858F-1227-859DEB047413}"/>
          </ac:spMkLst>
        </pc:spChg>
        <pc:spChg chg="add">
          <ac:chgData name="Bentli Budai (2506866)" userId="S::2506866@student.uwtsd.ac.uk::480fe47a-d95e-452f-8607-2c6585eddc6f" providerId="AD" clId="Web-{3EF60834-ECA8-E619-100E-F1AFA384914A}" dt="2026-03-11T16:21:59.566" v="423"/>
          <ac:spMkLst>
            <pc:docMk/>
            <pc:sldMk cId="333863498" sldId="268"/>
            <ac:spMk id="11" creationId="{C8643778-7F6C-4E8D-84D1-D5CDB9928191}"/>
          </ac:spMkLst>
        </pc:spChg>
        <pc:spChg chg="add">
          <ac:chgData name="Bentli Budai (2506866)" userId="S::2506866@student.uwtsd.ac.uk::480fe47a-d95e-452f-8607-2c6585eddc6f" providerId="AD" clId="Web-{3EF60834-ECA8-E619-100E-F1AFA384914A}" dt="2026-03-11T16:21:59.566" v="423"/>
          <ac:spMkLst>
            <pc:docMk/>
            <pc:sldMk cId="333863498" sldId="268"/>
            <ac:spMk id="13" creationId="{1D22F88D-6907-48AF-B024-346E855E0D96}"/>
          </ac:spMkLst>
        </pc:spChg>
        <pc:grpChg chg="add">
          <ac:chgData name="Bentli Budai (2506866)" userId="S::2506866@student.uwtsd.ac.uk::480fe47a-d95e-452f-8607-2c6585eddc6f" providerId="AD" clId="Web-{3EF60834-ECA8-E619-100E-F1AFA384914A}" dt="2026-03-11T16:21:59.566" v="423"/>
          <ac:grpSpMkLst>
            <pc:docMk/>
            <pc:sldMk cId="333863498" sldId="268"/>
            <ac:grpSpMk id="15" creationId="{F3842748-48B5-4DD0-A06A-A31C74024A99}"/>
          </ac:grpSpMkLst>
        </pc:grpChg>
      </pc:sldChg>
      <pc:sldChg chg="addSp modSp mod setBg">
        <pc:chgData name="Bentli Budai (2506866)" userId="S::2506866@student.uwtsd.ac.uk::480fe47a-d95e-452f-8607-2c6585eddc6f" providerId="AD" clId="Web-{3EF60834-ECA8-E619-100E-F1AFA384914A}" dt="2026-03-11T16:20:41.986" v="422" actId="1076"/>
        <pc:sldMkLst>
          <pc:docMk/>
          <pc:sldMk cId="4018732812" sldId="269"/>
        </pc:sldMkLst>
        <pc:spChg chg="mod">
          <ac:chgData name="Bentli Budai (2506866)" userId="S::2506866@student.uwtsd.ac.uk::480fe47a-d95e-452f-8607-2c6585eddc6f" providerId="AD" clId="Web-{3EF60834-ECA8-E619-100E-F1AFA384914A}" dt="2026-03-11T16:20:13.532" v="417" actId="1076"/>
          <ac:spMkLst>
            <pc:docMk/>
            <pc:sldMk cId="4018732812" sldId="269"/>
            <ac:spMk id="2" creationId="{62407FF6-63D9-6292-5AC9-024D43CE490F}"/>
          </ac:spMkLst>
        </pc:spChg>
        <pc:spChg chg="mod">
          <ac:chgData name="Bentli Budai (2506866)" userId="S::2506866@student.uwtsd.ac.uk::480fe47a-d95e-452f-8607-2c6585eddc6f" providerId="AD" clId="Web-{3EF60834-ECA8-E619-100E-F1AFA384914A}" dt="2026-03-11T16:20:41.986" v="422" actId="1076"/>
          <ac:spMkLst>
            <pc:docMk/>
            <pc:sldMk cId="4018732812" sldId="269"/>
            <ac:spMk id="4" creationId="{AD2153FF-0B10-201D-6AB7-D0FE9670B08A}"/>
          </ac:spMkLst>
        </pc:spChg>
        <pc:spChg chg="add">
          <ac:chgData name="Bentli Budai (2506866)" userId="S::2506866@student.uwtsd.ac.uk::480fe47a-d95e-452f-8607-2c6585eddc6f" providerId="AD" clId="Web-{3EF60834-ECA8-E619-100E-F1AFA384914A}" dt="2026-03-11T16:19:56.751" v="413"/>
          <ac:spMkLst>
            <pc:docMk/>
            <pc:sldMk cId="4018732812" sldId="269"/>
            <ac:spMk id="10" creationId="{6AD30037-67ED-4367-9BE0-45787510BF13}"/>
          </ac:spMkLst>
        </pc:spChg>
        <pc:grpChg chg="add">
          <ac:chgData name="Bentli Budai (2506866)" userId="S::2506866@student.uwtsd.ac.uk::480fe47a-d95e-452f-8607-2c6585eddc6f" providerId="AD" clId="Web-{3EF60834-ECA8-E619-100E-F1AFA384914A}" dt="2026-03-11T16:19:56.751" v="413"/>
          <ac:grpSpMkLst>
            <pc:docMk/>
            <pc:sldMk cId="4018732812" sldId="269"/>
            <ac:grpSpMk id="12" creationId="{50841A4E-5BC1-44B4-83CF-D524E8AEAD64}"/>
          </ac:grpSpMkLst>
        </pc:grpChg>
        <pc:picChg chg="add ord">
          <ac:chgData name="Bentli Budai (2506866)" userId="S::2506866@student.uwtsd.ac.uk::480fe47a-d95e-452f-8607-2c6585eddc6f" providerId="AD" clId="Web-{3EF60834-ECA8-E619-100E-F1AFA384914A}" dt="2026-03-11T16:19:56.751" v="413"/>
          <ac:picMkLst>
            <pc:docMk/>
            <pc:sldMk cId="4018732812" sldId="269"/>
            <ac:picMk id="5" creationId="{AED0D0AB-216F-CBF5-6A0F-E62528635EE6}"/>
          </ac:picMkLst>
        </pc:picChg>
      </pc:sldChg>
      <pc:sldChg chg="addSp delSp modSp new mod setBg">
        <pc:chgData name="Bentli Budai (2506866)" userId="S::2506866@student.uwtsd.ac.uk::480fe47a-d95e-452f-8607-2c6585eddc6f" providerId="AD" clId="Web-{3EF60834-ECA8-E619-100E-F1AFA384914A}" dt="2026-03-11T16:04:42.140" v="320" actId="1076"/>
        <pc:sldMkLst>
          <pc:docMk/>
          <pc:sldMk cId="2618608828" sldId="272"/>
        </pc:sldMkLst>
        <pc:spChg chg="add mod">
          <ac:chgData name="Bentli Budai (2506866)" userId="S::2506866@student.uwtsd.ac.uk::480fe47a-d95e-452f-8607-2c6585eddc6f" providerId="AD" clId="Web-{3EF60834-ECA8-E619-100E-F1AFA384914A}" dt="2026-03-11T16:04:36.686" v="319" actId="1076"/>
          <ac:spMkLst>
            <pc:docMk/>
            <pc:sldMk cId="2618608828" sldId="272"/>
            <ac:spMk id="4" creationId="{934A3DAC-CA99-640C-BB6F-0398DFBA6CDA}"/>
          </ac:spMkLst>
        </pc:spChg>
        <pc:spChg chg="add mod">
          <ac:chgData name="Bentli Budai (2506866)" userId="S::2506866@student.uwtsd.ac.uk::480fe47a-d95e-452f-8607-2c6585eddc6f" providerId="AD" clId="Web-{3EF60834-ECA8-E619-100E-F1AFA384914A}" dt="2026-03-11T16:04:42.140" v="320" actId="1076"/>
          <ac:spMkLst>
            <pc:docMk/>
            <pc:sldMk cId="2618608828" sldId="272"/>
            <ac:spMk id="6" creationId="{51F2B105-F57B-D7DD-DC10-3CA59F9824E2}"/>
          </ac:spMkLst>
        </pc:spChg>
        <pc:spChg chg="add">
          <ac:chgData name="Bentli Budai (2506866)" userId="S::2506866@student.uwtsd.ac.uk::480fe47a-d95e-452f-8607-2c6585eddc6f" providerId="AD" clId="Web-{3EF60834-ECA8-E619-100E-F1AFA384914A}" dt="2026-03-11T16:03:32.342" v="311"/>
          <ac:spMkLst>
            <pc:docMk/>
            <pc:sldMk cId="2618608828" sldId="272"/>
            <ac:spMk id="12" creationId="{6AD30037-67ED-4367-9BE0-45787510BF13}"/>
          </ac:spMkLst>
        </pc:spChg>
        <pc:grpChg chg="add">
          <ac:chgData name="Bentli Budai (2506866)" userId="S::2506866@student.uwtsd.ac.uk::480fe47a-d95e-452f-8607-2c6585eddc6f" providerId="AD" clId="Web-{3EF60834-ECA8-E619-100E-F1AFA384914A}" dt="2026-03-11T16:03:32.342" v="311"/>
          <ac:grpSpMkLst>
            <pc:docMk/>
            <pc:sldMk cId="2618608828" sldId="272"/>
            <ac:grpSpMk id="14" creationId="{50841A4E-5BC1-44B4-83CF-D524E8AEAD64}"/>
          </ac:grpSpMkLst>
        </pc:grpChg>
        <pc:picChg chg="add mod ord">
          <ac:chgData name="Bentli Budai (2506866)" userId="S::2506866@student.uwtsd.ac.uk::480fe47a-d95e-452f-8607-2c6585eddc6f" providerId="AD" clId="Web-{3EF60834-ECA8-E619-100E-F1AFA384914A}" dt="2026-03-11T16:03:32.342" v="311"/>
          <ac:picMkLst>
            <pc:docMk/>
            <pc:sldMk cId="2618608828" sldId="272"/>
            <ac:picMk id="7" creationId="{981DF1A4-2B06-919B-0287-391F39F3763E}"/>
          </ac:picMkLst>
        </pc:picChg>
      </pc:sldChg>
      <pc:sldChg chg="addSp delSp modSp new">
        <pc:chgData name="Bentli Budai (2506866)" userId="S::2506866@student.uwtsd.ac.uk::480fe47a-d95e-452f-8607-2c6585eddc6f" providerId="AD" clId="Web-{3EF60834-ECA8-E619-100E-F1AFA384914A}" dt="2026-03-11T17:07:06.116" v="497" actId="20577"/>
        <pc:sldMkLst>
          <pc:docMk/>
          <pc:sldMk cId="2007403379" sldId="273"/>
        </pc:sldMkLst>
        <pc:spChg chg="add mod">
          <ac:chgData name="Bentli Budai (2506866)" userId="S::2506866@student.uwtsd.ac.uk::480fe47a-d95e-452f-8607-2c6585eddc6f" providerId="AD" clId="Web-{3EF60834-ECA8-E619-100E-F1AFA384914A}" dt="2026-03-11T17:07:06.116" v="497" actId="20577"/>
          <ac:spMkLst>
            <pc:docMk/>
            <pc:sldMk cId="2007403379" sldId="273"/>
            <ac:spMk id="32" creationId="{52305D2A-D275-4E6F-5E9F-00C8A590061E}"/>
          </ac:spMkLst>
        </pc:spChg>
        <pc:graphicFrameChg chg="add mod modGraphic">
          <ac:chgData name="Bentli Budai (2506866)" userId="S::2506866@student.uwtsd.ac.uk::480fe47a-d95e-452f-8607-2c6585eddc6f" providerId="AD" clId="Web-{3EF60834-ECA8-E619-100E-F1AFA384914A}" dt="2026-03-11T17:06:49.990" v="494" actId="1076"/>
          <ac:graphicFrameMkLst>
            <pc:docMk/>
            <pc:sldMk cId="2007403379" sldId="273"/>
            <ac:graphicFrameMk id="5" creationId="{6752A8D4-7D9D-BEE8-68D4-D076228472F7}"/>
          </ac:graphicFrameMkLst>
        </pc:graphicFrameChg>
      </pc:sldChg>
    </pc:docChg>
  </pc:docChgLst>
  <pc:docChgLst>
    <pc:chgData name="Mahamadou Touray Touray (2421736)" userId="S::2421736@student.uwtsd.ac.uk::555e57ac-b71c-4c94-a3a5-7f9e6fdd2484" providerId="AD" clId="Web-{AEDE09C6-412A-A1C2-5B55-29E980958983}"/>
    <pc:docChg chg="addSld modSld">
      <pc:chgData name="Mahamadou Touray Touray (2421736)" userId="S::2421736@student.uwtsd.ac.uk::555e57ac-b71c-4c94-a3a5-7f9e6fdd2484" providerId="AD" clId="Web-{AEDE09C6-412A-A1C2-5B55-29E980958983}" dt="2026-03-04T17:01:38.935" v="156" actId="20577"/>
      <pc:docMkLst>
        <pc:docMk/>
      </pc:docMkLst>
      <pc:sldChg chg="addSp delSp modSp mod setBg">
        <pc:chgData name="Mahamadou Touray Touray (2421736)" userId="S::2421736@student.uwtsd.ac.uk::555e57ac-b71c-4c94-a3a5-7f9e6fdd2484" providerId="AD" clId="Web-{AEDE09C6-412A-A1C2-5B55-29E980958983}" dt="2026-03-04T16:58:39.871" v="142"/>
        <pc:sldMkLst>
          <pc:docMk/>
          <pc:sldMk cId="1877685334" sldId="259"/>
        </pc:sldMkLst>
        <pc:spChg chg="mod">
          <ac:chgData name="Mahamadou Touray Touray (2421736)" userId="S::2421736@student.uwtsd.ac.uk::555e57ac-b71c-4c94-a3a5-7f9e6fdd2484" providerId="AD" clId="Web-{AEDE09C6-412A-A1C2-5B55-29E980958983}" dt="2026-03-04T16:58:39.871" v="142"/>
          <ac:spMkLst>
            <pc:docMk/>
            <pc:sldMk cId="1877685334" sldId="259"/>
            <ac:spMk id="2" creationId="{9F3DEE27-99B9-E125-E7CE-456404B6283D}"/>
          </ac:spMkLst>
        </pc:spChg>
        <pc:spChg chg="mod">
          <ac:chgData name="Mahamadou Touray Touray (2421736)" userId="S::2421736@student.uwtsd.ac.uk::555e57ac-b71c-4c94-a3a5-7f9e6fdd2484" providerId="AD" clId="Web-{AEDE09C6-412A-A1C2-5B55-29E980958983}" dt="2026-03-04T16:58:39.871" v="142"/>
          <ac:spMkLst>
            <pc:docMk/>
            <pc:sldMk cId="1877685334" sldId="259"/>
            <ac:spMk id="25" creationId="{37253253-5F6E-CD0F-B897-EF2F9DB822AE}"/>
          </ac:spMkLst>
        </pc:spChg>
        <pc:picChg chg="add mod">
          <ac:chgData name="Mahamadou Touray Touray (2421736)" userId="S::2421736@student.uwtsd.ac.uk::555e57ac-b71c-4c94-a3a5-7f9e6fdd2484" providerId="AD" clId="Web-{AEDE09C6-412A-A1C2-5B55-29E980958983}" dt="2026-03-04T16:58:39.871" v="142"/>
          <ac:picMkLst>
            <pc:docMk/>
            <pc:sldMk cId="1877685334" sldId="259"/>
            <ac:picMk id="29" creationId="{2BF310D4-F71F-C7BC-B045-5088E57E8E64}"/>
          </ac:picMkLst>
        </pc:picChg>
      </pc:sldChg>
      <pc:sldChg chg="addSp delSp modSp new mod setBg">
        <pc:chgData name="Mahamadou Touray Touray (2421736)" userId="S::2421736@student.uwtsd.ac.uk::555e57ac-b71c-4c94-a3a5-7f9e6fdd2484" providerId="AD" clId="Web-{AEDE09C6-412A-A1C2-5B55-29E980958983}" dt="2026-03-04T17:01:38.935" v="156" actId="20577"/>
        <pc:sldMkLst>
          <pc:docMk/>
          <pc:sldMk cId="2024892610" sldId="270"/>
        </pc:sldMkLst>
        <pc:spChg chg="mod">
          <ac:chgData name="Mahamadou Touray Touray (2421736)" userId="S::2421736@student.uwtsd.ac.uk::555e57ac-b71c-4c94-a3a5-7f9e6fdd2484" providerId="AD" clId="Web-{AEDE09C6-412A-A1C2-5B55-29E980958983}" dt="2026-03-04T16:59:45.950" v="153"/>
          <ac:spMkLst>
            <pc:docMk/>
            <pc:sldMk cId="2024892610" sldId="270"/>
            <ac:spMk id="2" creationId="{ED644618-FB5C-3074-D134-4D0BC73265B9}"/>
          </ac:spMkLst>
        </pc:spChg>
        <pc:spChg chg="add del mod">
          <ac:chgData name="Mahamadou Touray Touray (2421736)" userId="S::2421736@student.uwtsd.ac.uk::555e57ac-b71c-4c94-a3a5-7f9e6fdd2484" providerId="AD" clId="Web-{AEDE09C6-412A-A1C2-5B55-29E980958983}" dt="2026-03-04T17:01:38.935" v="156" actId="20577"/>
          <ac:spMkLst>
            <pc:docMk/>
            <pc:sldMk cId="2024892610" sldId="270"/>
            <ac:spMk id="3" creationId="{56C573C6-1227-7F1F-545C-3F6ED245BE32}"/>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5" Type="http://schemas.openxmlformats.org/officeDocument/2006/relationships/image" Target="../media/image7.sv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5" Type="http://schemas.openxmlformats.org/officeDocument/2006/relationships/image" Target="../media/image7.sv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A510022-8AC6-4EE7-A3D4-9184F8BDDA8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BC7F98B-9C08-43B0-9CC6-02886B200141}">
      <dgm:prSet/>
      <dgm:spPr/>
      <dgm:t>
        <a:bodyPr/>
        <a:lstStyle/>
        <a:p>
          <a:pPr>
            <a:lnSpc>
              <a:spcPct val="100000"/>
            </a:lnSpc>
          </a:pPr>
          <a:r>
            <a:rPr lang="en-GB" b="1">
              <a:latin typeface="Arial"/>
              <a:ea typeface="+mn-ea"/>
              <a:cs typeface="Arial"/>
            </a:rPr>
            <a:t>Student Name:</a:t>
          </a:r>
          <a:r>
            <a:rPr lang="en-GB" b="0">
              <a:ea typeface="+mn-ea"/>
              <a:cs typeface="+mn-cs"/>
            </a:rPr>
            <a:t> </a:t>
          </a:r>
          <a:r>
            <a:rPr lang="en-GB" b="0">
              <a:latin typeface="Arial"/>
              <a:ea typeface="+mn-ea"/>
              <a:cs typeface="Arial"/>
            </a:rPr>
            <a:t>Bentli Budai,</a:t>
          </a:r>
          <a:r>
            <a:rPr lang="en-GB" b="0">
              <a:latin typeface="Grandview Display"/>
              <a:ea typeface="+mn-ea"/>
              <a:cs typeface="+mn-cs"/>
            </a:rPr>
            <a:t> </a:t>
          </a:r>
          <a:r>
            <a:rPr lang="en-GB" b="0">
              <a:latin typeface="Arial"/>
              <a:ea typeface="+mn-ea"/>
              <a:cs typeface="Arial"/>
            </a:rPr>
            <a:t>Mahamadou Touray, Julius Racz,   George Musat </a:t>
          </a:r>
          <a:endParaRPr lang="en-US" b="0">
            <a:latin typeface="Arial"/>
            <a:ea typeface="+mn-ea"/>
            <a:cs typeface="Arial"/>
          </a:endParaRPr>
        </a:p>
      </dgm:t>
    </dgm:pt>
    <dgm:pt modelId="{25CFB825-F26B-4E52-B518-E35AB454019E}" type="parTrans" cxnId="{84DD6AC0-970F-4DCB-B676-C330086E1D27}">
      <dgm:prSet/>
      <dgm:spPr/>
      <dgm:t>
        <a:bodyPr/>
        <a:lstStyle/>
        <a:p>
          <a:endParaRPr lang="en-US"/>
        </a:p>
      </dgm:t>
    </dgm:pt>
    <dgm:pt modelId="{BFBF0A21-FD43-4231-A51C-E953751C1585}" type="sibTrans" cxnId="{84DD6AC0-970F-4DCB-B676-C330086E1D27}">
      <dgm:prSet/>
      <dgm:spPr/>
      <dgm:t>
        <a:bodyPr/>
        <a:lstStyle/>
        <a:p>
          <a:endParaRPr lang="en-US"/>
        </a:p>
      </dgm:t>
    </dgm:pt>
    <dgm:pt modelId="{BB82EB83-D701-4515-8DB5-924D23609E79}">
      <dgm:prSet/>
      <dgm:spPr/>
      <dgm:t>
        <a:bodyPr/>
        <a:lstStyle/>
        <a:p>
          <a:pPr>
            <a:lnSpc>
              <a:spcPct val="100000"/>
            </a:lnSpc>
          </a:pPr>
          <a:r>
            <a:rPr lang="en-GB" b="1">
              <a:latin typeface="Arial"/>
              <a:ea typeface="+mn-ea"/>
              <a:cs typeface="Arial"/>
            </a:rPr>
            <a:t>Student ID:</a:t>
          </a:r>
          <a:r>
            <a:rPr lang="en-GB">
              <a:ea typeface="+mn-ea"/>
              <a:cs typeface="+mn-cs"/>
            </a:rPr>
            <a:t>	</a:t>
          </a:r>
          <a:r>
            <a:rPr lang="en-GB">
              <a:latin typeface="Corbel" panose="020B0503020204020204"/>
              <a:ea typeface="+mn-ea"/>
              <a:cs typeface="+mn-cs"/>
            </a:rPr>
            <a:t>  2506866, 2421736, 2505678, 2505129</a:t>
          </a:r>
          <a:endParaRPr lang="en-US">
            <a:latin typeface="Corbel" panose="020B0503020204020204"/>
            <a:ea typeface="+mn-ea"/>
            <a:cs typeface="+mn-cs"/>
          </a:endParaRPr>
        </a:p>
      </dgm:t>
    </dgm:pt>
    <dgm:pt modelId="{EEC2F932-B702-4507-BA0E-5AD853D79D04}" type="parTrans" cxnId="{0D23F853-E1F8-4FE1-A069-6F243501E92D}">
      <dgm:prSet/>
      <dgm:spPr/>
      <dgm:t>
        <a:bodyPr/>
        <a:lstStyle/>
        <a:p>
          <a:endParaRPr lang="en-US"/>
        </a:p>
      </dgm:t>
    </dgm:pt>
    <dgm:pt modelId="{0370DC7B-477F-4218-A142-145E037D2EB4}" type="sibTrans" cxnId="{0D23F853-E1F8-4FE1-A069-6F243501E92D}">
      <dgm:prSet/>
      <dgm:spPr/>
      <dgm:t>
        <a:bodyPr/>
        <a:lstStyle/>
        <a:p>
          <a:endParaRPr lang="en-US"/>
        </a:p>
      </dgm:t>
    </dgm:pt>
    <dgm:pt modelId="{B957C1C0-53F0-4ADB-A771-1C4B6B514776}">
      <dgm:prSet/>
      <dgm:spPr/>
      <dgm:t>
        <a:bodyPr/>
        <a:lstStyle/>
        <a:p>
          <a:pPr>
            <a:lnSpc>
              <a:spcPct val="100000"/>
            </a:lnSpc>
          </a:pPr>
          <a:r>
            <a:rPr lang="en-GB" b="1">
              <a:latin typeface="Arial"/>
              <a:ea typeface="+mn-ea"/>
              <a:cs typeface="Arial"/>
            </a:rPr>
            <a:t>Lecturer’s Name: </a:t>
          </a:r>
          <a:r>
            <a:rPr lang="en-GB" b="0">
              <a:latin typeface="Arial"/>
              <a:ea typeface="+mn-ea"/>
              <a:cs typeface="Arial"/>
            </a:rPr>
            <a:t>Trinh</a:t>
          </a:r>
          <a:r>
            <a:rPr lang="en-GB">
              <a:ea typeface="+mn-ea"/>
              <a:cs typeface="+mn-cs"/>
            </a:rPr>
            <a:t> Nguyen Thi Ngoc </a:t>
          </a:r>
        </a:p>
        <a:p>
          <a:endParaRPr lang="en-GB">
            <a:ea typeface="+mn-ea"/>
            <a:cs typeface="+mn-cs"/>
          </a:endParaRPr>
        </a:p>
      </dgm:t>
    </dgm:pt>
    <dgm:pt modelId="{C5729538-1386-4E4C-BD50-FACCEB35F877}" type="parTrans" cxnId="{5D7AA7E1-4B25-446A-BF27-1537C48EE68F}">
      <dgm:prSet/>
      <dgm:spPr/>
      <dgm:t>
        <a:bodyPr/>
        <a:lstStyle/>
        <a:p>
          <a:endParaRPr lang="en-US"/>
        </a:p>
      </dgm:t>
    </dgm:pt>
    <dgm:pt modelId="{D11FEB88-8343-4AEB-B6B5-9FA2021A16E9}" type="sibTrans" cxnId="{5D7AA7E1-4B25-446A-BF27-1537C48EE68F}">
      <dgm:prSet/>
      <dgm:spPr/>
      <dgm:t>
        <a:bodyPr/>
        <a:lstStyle/>
        <a:p>
          <a:endParaRPr lang="en-US"/>
        </a:p>
      </dgm:t>
    </dgm:pt>
    <dgm:pt modelId="{1DB9216F-7A78-43B4-80E2-4005954F08BC}">
      <dgm:prSet/>
      <dgm:spPr/>
      <dgm:t>
        <a:bodyPr/>
        <a:lstStyle/>
        <a:p>
          <a:pPr>
            <a:lnSpc>
              <a:spcPct val="100000"/>
            </a:lnSpc>
          </a:pPr>
          <a:r>
            <a:rPr lang="en-GB" b="1">
              <a:latin typeface="Arial"/>
              <a:ea typeface="+mn-ea"/>
              <a:cs typeface="Arial"/>
            </a:rPr>
            <a:t>Module Code: 	</a:t>
          </a:r>
        </a:p>
        <a:p>
          <a:pPr>
            <a:lnSpc>
              <a:spcPct val="100000"/>
            </a:lnSpc>
          </a:pPr>
          <a:r>
            <a:rPr lang="en-GB">
              <a:ea typeface="+mn-ea"/>
              <a:cs typeface="+mn-cs"/>
            </a:rPr>
            <a:t>LCLM </a:t>
          </a:r>
          <a:r>
            <a:rPr lang="en-GB">
              <a:latin typeface="Grandview Display"/>
              <a:ea typeface="+mn-ea"/>
              <a:cs typeface="+mn-cs"/>
            </a:rPr>
            <a:t>4003</a:t>
          </a:r>
          <a:endParaRPr lang="en-US">
            <a:ea typeface="+mn-ea"/>
            <a:cs typeface="+mn-cs"/>
          </a:endParaRPr>
        </a:p>
      </dgm:t>
    </dgm:pt>
    <dgm:pt modelId="{97088304-C1D2-462D-B81E-4C285A93A5C0}" type="parTrans" cxnId="{0FE2A40F-015D-41AF-A693-A0FC0DBC44D6}">
      <dgm:prSet/>
      <dgm:spPr/>
      <dgm:t>
        <a:bodyPr/>
        <a:lstStyle/>
        <a:p>
          <a:endParaRPr lang="en-US"/>
        </a:p>
      </dgm:t>
    </dgm:pt>
    <dgm:pt modelId="{A6E8D6F6-ADB4-4DB8-BA41-CC7CA50E4730}" type="sibTrans" cxnId="{0FE2A40F-015D-41AF-A693-A0FC0DBC44D6}">
      <dgm:prSet/>
      <dgm:spPr/>
      <dgm:t>
        <a:bodyPr/>
        <a:lstStyle/>
        <a:p>
          <a:endParaRPr lang="en-US"/>
        </a:p>
      </dgm:t>
    </dgm:pt>
    <dgm:pt modelId="{A292B752-618D-47A9-9F12-73ACE1EB0BC6}">
      <dgm:prSet/>
      <dgm:spPr/>
      <dgm:t>
        <a:bodyPr/>
        <a:lstStyle/>
        <a:p>
          <a:pPr>
            <a:lnSpc>
              <a:spcPct val="100000"/>
            </a:lnSpc>
          </a:pPr>
          <a:r>
            <a:rPr lang="en-GB" b="1">
              <a:latin typeface="Arial"/>
              <a:ea typeface="+mn-ea"/>
              <a:cs typeface="Arial"/>
            </a:rPr>
            <a:t>Module Name:</a:t>
          </a:r>
          <a:r>
            <a:rPr lang="en-GB">
              <a:ea typeface="+mn-ea"/>
              <a:cs typeface="+mn-cs"/>
            </a:rPr>
            <a:t> 	</a:t>
          </a:r>
        </a:p>
        <a:p>
          <a:pPr>
            <a:lnSpc>
              <a:spcPct val="100000"/>
            </a:lnSpc>
          </a:pPr>
          <a:r>
            <a:rPr lang="en-GB" b="0">
              <a:latin typeface="Grandview Display"/>
              <a:ea typeface="+mn-ea"/>
              <a:cs typeface="Arial"/>
            </a:rPr>
            <a:t>Effective Teamwork and Communication  </a:t>
          </a:r>
          <a:endParaRPr lang="en-GB" b="0">
            <a:latin typeface="Grandview Display"/>
            <a:ea typeface="+mn-ea"/>
            <a:cs typeface="+mn-cs"/>
          </a:endParaRPr>
        </a:p>
      </dgm:t>
    </dgm:pt>
    <dgm:pt modelId="{95225E8D-A5E0-47E3-AF05-F789BFE14B54}" type="parTrans" cxnId="{4B09641F-6F25-49A3-846F-EFE3D3A82AB4}">
      <dgm:prSet/>
      <dgm:spPr/>
      <dgm:t>
        <a:bodyPr/>
        <a:lstStyle/>
        <a:p>
          <a:endParaRPr lang="en-US"/>
        </a:p>
      </dgm:t>
    </dgm:pt>
    <dgm:pt modelId="{350A1186-5FF4-4B72-AA40-48D3A13C02B2}" type="sibTrans" cxnId="{4B09641F-6F25-49A3-846F-EFE3D3A82AB4}">
      <dgm:prSet/>
      <dgm:spPr/>
      <dgm:t>
        <a:bodyPr/>
        <a:lstStyle/>
        <a:p>
          <a:endParaRPr lang="en-US"/>
        </a:p>
      </dgm:t>
    </dgm:pt>
    <dgm:pt modelId="{67C4C110-F85B-49DE-9FA8-0B44E59F419F}" type="pres">
      <dgm:prSet presAssocID="{0A510022-8AC6-4EE7-A3D4-9184F8BDDA89}" presName="root" presStyleCnt="0">
        <dgm:presLayoutVars>
          <dgm:dir/>
          <dgm:resizeHandles val="exact"/>
        </dgm:presLayoutVars>
      </dgm:prSet>
      <dgm:spPr/>
    </dgm:pt>
    <dgm:pt modelId="{F3DA8EAA-953C-42B1-B5D4-FD2FB6074DF9}" type="pres">
      <dgm:prSet presAssocID="{DBC7F98B-9C08-43B0-9CC6-02886B200141}" presName="compNode" presStyleCnt="0"/>
      <dgm:spPr/>
    </dgm:pt>
    <dgm:pt modelId="{CC143EFE-FD9D-4325-B652-6194E191002D}" type="pres">
      <dgm:prSet presAssocID="{DBC7F98B-9C08-43B0-9CC6-02886B200141}" presName="bgRect" presStyleLbl="bgShp" presStyleIdx="0" presStyleCnt="5"/>
      <dgm:spPr/>
    </dgm:pt>
    <dgm:pt modelId="{62159DFE-D756-465D-8B56-33530F110F63}" type="pres">
      <dgm:prSet presAssocID="{DBC7F98B-9C08-43B0-9CC6-02886B200141}"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User"/>
        </a:ext>
      </dgm:extLst>
    </dgm:pt>
    <dgm:pt modelId="{7B7F3513-8735-4E37-B6A9-47BBA5707DFD}" type="pres">
      <dgm:prSet presAssocID="{DBC7F98B-9C08-43B0-9CC6-02886B200141}" presName="spaceRect" presStyleCnt="0"/>
      <dgm:spPr/>
    </dgm:pt>
    <dgm:pt modelId="{9E50E8B3-1988-45F3-AAC7-F8A358F4D59D}" type="pres">
      <dgm:prSet presAssocID="{DBC7F98B-9C08-43B0-9CC6-02886B200141}" presName="parTx" presStyleLbl="revTx" presStyleIdx="0" presStyleCnt="5">
        <dgm:presLayoutVars>
          <dgm:chMax val="0"/>
          <dgm:chPref val="0"/>
        </dgm:presLayoutVars>
      </dgm:prSet>
      <dgm:spPr/>
    </dgm:pt>
    <dgm:pt modelId="{92BE97CA-FEF5-4C4A-B174-E21A3FE71C44}" type="pres">
      <dgm:prSet presAssocID="{BFBF0A21-FD43-4231-A51C-E953751C1585}" presName="sibTrans" presStyleCnt="0"/>
      <dgm:spPr/>
    </dgm:pt>
    <dgm:pt modelId="{2546F36A-FD0F-4115-8CF9-5D12D42A6091}" type="pres">
      <dgm:prSet presAssocID="{BB82EB83-D701-4515-8DB5-924D23609E79}" presName="compNode" presStyleCnt="0"/>
      <dgm:spPr/>
    </dgm:pt>
    <dgm:pt modelId="{CB530193-B644-40A8-8CF3-1A7DF4216167}" type="pres">
      <dgm:prSet presAssocID="{BB82EB83-D701-4515-8DB5-924D23609E79}" presName="bgRect" presStyleLbl="bgShp" presStyleIdx="1" presStyleCnt="5"/>
      <dgm:spPr/>
    </dgm:pt>
    <dgm:pt modelId="{6F6A9AB3-C34A-4FF5-B2F8-F7FC344E8320}" type="pres">
      <dgm:prSet presAssocID="{BB82EB83-D701-4515-8DB5-924D23609E79}"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mployee Badge"/>
        </a:ext>
      </dgm:extLst>
    </dgm:pt>
    <dgm:pt modelId="{27BDFB05-D0A8-4F76-B25D-001DC13C7FAB}" type="pres">
      <dgm:prSet presAssocID="{BB82EB83-D701-4515-8DB5-924D23609E79}" presName="spaceRect" presStyleCnt="0"/>
      <dgm:spPr/>
    </dgm:pt>
    <dgm:pt modelId="{691C9365-D792-4EC6-820D-6D7247EBE258}" type="pres">
      <dgm:prSet presAssocID="{BB82EB83-D701-4515-8DB5-924D23609E79}" presName="parTx" presStyleLbl="revTx" presStyleIdx="1" presStyleCnt="5">
        <dgm:presLayoutVars>
          <dgm:chMax val="0"/>
          <dgm:chPref val="0"/>
        </dgm:presLayoutVars>
      </dgm:prSet>
      <dgm:spPr/>
    </dgm:pt>
    <dgm:pt modelId="{1D8176DD-8110-4BC5-A0EB-2DED8905774A}" type="pres">
      <dgm:prSet presAssocID="{0370DC7B-477F-4218-A142-145E037D2EB4}" presName="sibTrans" presStyleCnt="0"/>
      <dgm:spPr/>
    </dgm:pt>
    <dgm:pt modelId="{9B1EE096-5362-46B9-A2C0-E559BECF64D6}" type="pres">
      <dgm:prSet presAssocID="{B957C1C0-53F0-4ADB-A771-1C4B6B514776}" presName="compNode" presStyleCnt="0"/>
      <dgm:spPr/>
    </dgm:pt>
    <dgm:pt modelId="{8835F3E3-A447-4C4A-9DF2-91C3255D68DF}" type="pres">
      <dgm:prSet presAssocID="{B957C1C0-53F0-4ADB-A771-1C4B6B514776}" presName="bgRect" presStyleLbl="bgShp" presStyleIdx="2" presStyleCnt="5"/>
      <dgm:spPr/>
    </dgm:pt>
    <dgm:pt modelId="{A996111E-D9AE-418C-B979-FE0B4857960E}" type="pres">
      <dgm:prSet presAssocID="{B957C1C0-53F0-4ADB-A771-1C4B6B514776}"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Lecturer"/>
        </a:ext>
      </dgm:extLst>
    </dgm:pt>
    <dgm:pt modelId="{F5B506B5-B8A0-4170-B1AE-FAA3FE5FDF9D}" type="pres">
      <dgm:prSet presAssocID="{B957C1C0-53F0-4ADB-A771-1C4B6B514776}" presName="spaceRect" presStyleCnt="0"/>
      <dgm:spPr/>
    </dgm:pt>
    <dgm:pt modelId="{DA773774-D1FC-4579-937E-F08E63ADDE4F}" type="pres">
      <dgm:prSet presAssocID="{B957C1C0-53F0-4ADB-A771-1C4B6B514776}" presName="parTx" presStyleLbl="revTx" presStyleIdx="2" presStyleCnt="5">
        <dgm:presLayoutVars>
          <dgm:chMax val="0"/>
          <dgm:chPref val="0"/>
        </dgm:presLayoutVars>
      </dgm:prSet>
      <dgm:spPr/>
    </dgm:pt>
    <dgm:pt modelId="{D1C70218-7046-4076-AD07-74446B550B60}" type="pres">
      <dgm:prSet presAssocID="{D11FEB88-8343-4AEB-B6B5-9FA2021A16E9}" presName="sibTrans" presStyleCnt="0"/>
      <dgm:spPr/>
    </dgm:pt>
    <dgm:pt modelId="{04BDA6EE-28EB-469A-88AB-C492EFF3B469}" type="pres">
      <dgm:prSet presAssocID="{1DB9216F-7A78-43B4-80E2-4005954F08BC}" presName="compNode" presStyleCnt="0"/>
      <dgm:spPr/>
    </dgm:pt>
    <dgm:pt modelId="{27EF9137-B48E-482B-AA1A-888F05A847DD}" type="pres">
      <dgm:prSet presAssocID="{1DB9216F-7A78-43B4-80E2-4005954F08BC}" presName="bgRect" presStyleLbl="bgShp" presStyleIdx="3" presStyleCnt="5"/>
      <dgm:spPr/>
    </dgm:pt>
    <dgm:pt modelId="{D05A1FA0-17BC-4605-8724-EA88AB1B6441}" type="pres">
      <dgm:prSet presAssocID="{1DB9216F-7A78-43B4-80E2-4005954F08BC}"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grammer"/>
        </a:ext>
      </dgm:extLst>
    </dgm:pt>
    <dgm:pt modelId="{56EE6083-44CA-43AC-97D5-216DEAC52B94}" type="pres">
      <dgm:prSet presAssocID="{1DB9216F-7A78-43B4-80E2-4005954F08BC}" presName="spaceRect" presStyleCnt="0"/>
      <dgm:spPr/>
    </dgm:pt>
    <dgm:pt modelId="{0C857F59-0FD7-42FE-9099-F175C50E1D1D}" type="pres">
      <dgm:prSet presAssocID="{1DB9216F-7A78-43B4-80E2-4005954F08BC}" presName="parTx" presStyleLbl="revTx" presStyleIdx="3" presStyleCnt="5">
        <dgm:presLayoutVars>
          <dgm:chMax val="0"/>
          <dgm:chPref val="0"/>
        </dgm:presLayoutVars>
      </dgm:prSet>
      <dgm:spPr/>
    </dgm:pt>
    <dgm:pt modelId="{D8F154C3-A3BB-4565-9CC7-3DA616E69897}" type="pres">
      <dgm:prSet presAssocID="{A6E8D6F6-ADB4-4DB8-BA41-CC7CA50E4730}" presName="sibTrans" presStyleCnt="0"/>
      <dgm:spPr/>
    </dgm:pt>
    <dgm:pt modelId="{57857AAB-A1F8-4B31-8082-1E33941A1135}" type="pres">
      <dgm:prSet presAssocID="{A292B752-618D-47A9-9F12-73ACE1EB0BC6}" presName="compNode" presStyleCnt="0"/>
      <dgm:spPr/>
    </dgm:pt>
    <dgm:pt modelId="{D24CD6E1-8869-4AA3-B8B2-10539978A63F}" type="pres">
      <dgm:prSet presAssocID="{A292B752-618D-47A9-9F12-73ACE1EB0BC6}" presName="bgRect" presStyleLbl="bgShp" presStyleIdx="4" presStyleCnt="5"/>
      <dgm:spPr/>
    </dgm:pt>
    <dgm:pt modelId="{1CC4FA4A-9074-4787-8DB0-21426A35E4D1}" type="pres">
      <dgm:prSet presAssocID="{A292B752-618D-47A9-9F12-73ACE1EB0BC6}"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heckmark"/>
        </a:ext>
      </dgm:extLst>
    </dgm:pt>
    <dgm:pt modelId="{DB21F169-622E-42BE-A1BC-CD6601E998AF}" type="pres">
      <dgm:prSet presAssocID="{A292B752-618D-47A9-9F12-73ACE1EB0BC6}" presName="spaceRect" presStyleCnt="0"/>
      <dgm:spPr/>
    </dgm:pt>
    <dgm:pt modelId="{F3BF7C22-470D-439A-98EB-4BB612B15354}" type="pres">
      <dgm:prSet presAssocID="{A292B752-618D-47A9-9F12-73ACE1EB0BC6}" presName="parTx" presStyleLbl="revTx" presStyleIdx="4" presStyleCnt="5">
        <dgm:presLayoutVars>
          <dgm:chMax val="0"/>
          <dgm:chPref val="0"/>
        </dgm:presLayoutVars>
      </dgm:prSet>
      <dgm:spPr/>
    </dgm:pt>
  </dgm:ptLst>
  <dgm:cxnLst>
    <dgm:cxn modelId="{0FE2A40F-015D-41AF-A693-A0FC0DBC44D6}" srcId="{0A510022-8AC6-4EE7-A3D4-9184F8BDDA89}" destId="{1DB9216F-7A78-43B4-80E2-4005954F08BC}" srcOrd="3" destOrd="0" parTransId="{97088304-C1D2-462D-B81E-4C285A93A5C0}" sibTransId="{A6E8D6F6-ADB4-4DB8-BA41-CC7CA50E4730}"/>
    <dgm:cxn modelId="{D08CE013-E01B-4391-AAB0-0823EDDAA3C5}" type="presOf" srcId="{BB82EB83-D701-4515-8DB5-924D23609E79}" destId="{691C9365-D792-4EC6-820D-6D7247EBE258}" srcOrd="0" destOrd="0" presId="urn:microsoft.com/office/officeart/2018/2/layout/IconVerticalSolidList"/>
    <dgm:cxn modelId="{4B09641F-6F25-49A3-846F-EFE3D3A82AB4}" srcId="{0A510022-8AC6-4EE7-A3D4-9184F8BDDA89}" destId="{A292B752-618D-47A9-9F12-73ACE1EB0BC6}" srcOrd="4" destOrd="0" parTransId="{95225E8D-A5E0-47E3-AF05-F789BFE14B54}" sibTransId="{350A1186-5FF4-4B72-AA40-48D3A13C02B2}"/>
    <dgm:cxn modelId="{0D23F853-E1F8-4FE1-A069-6F243501E92D}" srcId="{0A510022-8AC6-4EE7-A3D4-9184F8BDDA89}" destId="{BB82EB83-D701-4515-8DB5-924D23609E79}" srcOrd="1" destOrd="0" parTransId="{EEC2F932-B702-4507-BA0E-5AD853D79D04}" sibTransId="{0370DC7B-477F-4218-A142-145E037D2EB4}"/>
    <dgm:cxn modelId="{877A6382-EDF9-4B22-89BA-1C3FB18ECF83}" type="presOf" srcId="{B957C1C0-53F0-4ADB-A771-1C4B6B514776}" destId="{DA773774-D1FC-4579-937E-F08E63ADDE4F}" srcOrd="0" destOrd="0" presId="urn:microsoft.com/office/officeart/2018/2/layout/IconVerticalSolidList"/>
    <dgm:cxn modelId="{345ED19A-5FC3-4113-8510-9FD3C3DC2526}" type="presOf" srcId="{0A510022-8AC6-4EE7-A3D4-9184F8BDDA89}" destId="{67C4C110-F85B-49DE-9FA8-0B44E59F419F}" srcOrd="0" destOrd="0" presId="urn:microsoft.com/office/officeart/2018/2/layout/IconVerticalSolidList"/>
    <dgm:cxn modelId="{42DE02A9-0E67-4A86-89C4-588900765982}" type="presOf" srcId="{DBC7F98B-9C08-43B0-9CC6-02886B200141}" destId="{9E50E8B3-1988-45F3-AAC7-F8A358F4D59D}" srcOrd="0" destOrd="0" presId="urn:microsoft.com/office/officeart/2018/2/layout/IconVerticalSolidList"/>
    <dgm:cxn modelId="{84DD6AC0-970F-4DCB-B676-C330086E1D27}" srcId="{0A510022-8AC6-4EE7-A3D4-9184F8BDDA89}" destId="{DBC7F98B-9C08-43B0-9CC6-02886B200141}" srcOrd="0" destOrd="0" parTransId="{25CFB825-F26B-4E52-B518-E35AB454019E}" sibTransId="{BFBF0A21-FD43-4231-A51C-E953751C1585}"/>
    <dgm:cxn modelId="{5D7AA7E1-4B25-446A-BF27-1537C48EE68F}" srcId="{0A510022-8AC6-4EE7-A3D4-9184F8BDDA89}" destId="{B957C1C0-53F0-4ADB-A771-1C4B6B514776}" srcOrd="2" destOrd="0" parTransId="{C5729538-1386-4E4C-BD50-FACCEB35F877}" sibTransId="{D11FEB88-8343-4AEB-B6B5-9FA2021A16E9}"/>
    <dgm:cxn modelId="{3288CDE4-A444-47EE-A2FD-CD1009845B79}" type="presOf" srcId="{1DB9216F-7A78-43B4-80E2-4005954F08BC}" destId="{0C857F59-0FD7-42FE-9099-F175C50E1D1D}" srcOrd="0" destOrd="0" presId="urn:microsoft.com/office/officeart/2018/2/layout/IconVerticalSolidList"/>
    <dgm:cxn modelId="{574C92EB-AECF-44F1-A388-821F5BF8847F}" type="presOf" srcId="{A292B752-618D-47A9-9F12-73ACE1EB0BC6}" destId="{F3BF7C22-470D-439A-98EB-4BB612B15354}" srcOrd="0" destOrd="0" presId="urn:microsoft.com/office/officeart/2018/2/layout/IconVerticalSolidList"/>
    <dgm:cxn modelId="{ADE0D37A-775D-47B8-8F4D-E487F2273B80}" type="presParOf" srcId="{67C4C110-F85B-49DE-9FA8-0B44E59F419F}" destId="{F3DA8EAA-953C-42B1-B5D4-FD2FB6074DF9}" srcOrd="0" destOrd="0" presId="urn:microsoft.com/office/officeart/2018/2/layout/IconVerticalSolidList"/>
    <dgm:cxn modelId="{C5FF4D26-1A0B-417B-A793-01B849FB3661}" type="presParOf" srcId="{F3DA8EAA-953C-42B1-B5D4-FD2FB6074DF9}" destId="{CC143EFE-FD9D-4325-B652-6194E191002D}" srcOrd="0" destOrd="0" presId="urn:microsoft.com/office/officeart/2018/2/layout/IconVerticalSolidList"/>
    <dgm:cxn modelId="{2092B317-A686-4397-BF34-3D9D7D68DA7D}" type="presParOf" srcId="{F3DA8EAA-953C-42B1-B5D4-FD2FB6074DF9}" destId="{62159DFE-D756-465D-8B56-33530F110F63}" srcOrd="1" destOrd="0" presId="urn:microsoft.com/office/officeart/2018/2/layout/IconVerticalSolidList"/>
    <dgm:cxn modelId="{4F5FF2AF-A18A-4339-AB1B-10479C4A99BD}" type="presParOf" srcId="{F3DA8EAA-953C-42B1-B5D4-FD2FB6074DF9}" destId="{7B7F3513-8735-4E37-B6A9-47BBA5707DFD}" srcOrd="2" destOrd="0" presId="urn:microsoft.com/office/officeart/2018/2/layout/IconVerticalSolidList"/>
    <dgm:cxn modelId="{A5069EAE-5BDD-43FD-BCA6-742B1DAE8029}" type="presParOf" srcId="{F3DA8EAA-953C-42B1-B5D4-FD2FB6074DF9}" destId="{9E50E8B3-1988-45F3-AAC7-F8A358F4D59D}" srcOrd="3" destOrd="0" presId="urn:microsoft.com/office/officeart/2018/2/layout/IconVerticalSolidList"/>
    <dgm:cxn modelId="{22266212-3A31-4651-ACC8-F2025D3CC259}" type="presParOf" srcId="{67C4C110-F85B-49DE-9FA8-0B44E59F419F}" destId="{92BE97CA-FEF5-4C4A-B174-E21A3FE71C44}" srcOrd="1" destOrd="0" presId="urn:microsoft.com/office/officeart/2018/2/layout/IconVerticalSolidList"/>
    <dgm:cxn modelId="{C29D222D-84DE-47DF-B0EE-94B2C878ED8F}" type="presParOf" srcId="{67C4C110-F85B-49DE-9FA8-0B44E59F419F}" destId="{2546F36A-FD0F-4115-8CF9-5D12D42A6091}" srcOrd="2" destOrd="0" presId="urn:microsoft.com/office/officeart/2018/2/layout/IconVerticalSolidList"/>
    <dgm:cxn modelId="{DEECF540-4A8E-47A8-A1D5-878A96BE3D52}" type="presParOf" srcId="{2546F36A-FD0F-4115-8CF9-5D12D42A6091}" destId="{CB530193-B644-40A8-8CF3-1A7DF4216167}" srcOrd="0" destOrd="0" presId="urn:microsoft.com/office/officeart/2018/2/layout/IconVerticalSolidList"/>
    <dgm:cxn modelId="{9656270E-6E09-4926-BFCC-717F5944F4AD}" type="presParOf" srcId="{2546F36A-FD0F-4115-8CF9-5D12D42A6091}" destId="{6F6A9AB3-C34A-4FF5-B2F8-F7FC344E8320}" srcOrd="1" destOrd="0" presId="urn:microsoft.com/office/officeart/2018/2/layout/IconVerticalSolidList"/>
    <dgm:cxn modelId="{123AE90F-DE1E-42E5-8636-67CA82A29722}" type="presParOf" srcId="{2546F36A-FD0F-4115-8CF9-5D12D42A6091}" destId="{27BDFB05-D0A8-4F76-B25D-001DC13C7FAB}" srcOrd="2" destOrd="0" presId="urn:microsoft.com/office/officeart/2018/2/layout/IconVerticalSolidList"/>
    <dgm:cxn modelId="{9A1C1867-6DE6-4819-BB1B-8682C49F98E1}" type="presParOf" srcId="{2546F36A-FD0F-4115-8CF9-5D12D42A6091}" destId="{691C9365-D792-4EC6-820D-6D7247EBE258}" srcOrd="3" destOrd="0" presId="urn:microsoft.com/office/officeart/2018/2/layout/IconVerticalSolidList"/>
    <dgm:cxn modelId="{B1443D8F-4497-41A9-A10B-1FF5E78821F4}" type="presParOf" srcId="{67C4C110-F85B-49DE-9FA8-0B44E59F419F}" destId="{1D8176DD-8110-4BC5-A0EB-2DED8905774A}" srcOrd="3" destOrd="0" presId="urn:microsoft.com/office/officeart/2018/2/layout/IconVerticalSolidList"/>
    <dgm:cxn modelId="{2ADE1F85-3520-4D8E-821B-CC1516E97133}" type="presParOf" srcId="{67C4C110-F85B-49DE-9FA8-0B44E59F419F}" destId="{9B1EE096-5362-46B9-A2C0-E559BECF64D6}" srcOrd="4" destOrd="0" presId="urn:microsoft.com/office/officeart/2018/2/layout/IconVerticalSolidList"/>
    <dgm:cxn modelId="{F9B6CCAA-D377-44C2-9ECE-5BA0F914DCD1}" type="presParOf" srcId="{9B1EE096-5362-46B9-A2C0-E559BECF64D6}" destId="{8835F3E3-A447-4C4A-9DF2-91C3255D68DF}" srcOrd="0" destOrd="0" presId="urn:microsoft.com/office/officeart/2018/2/layout/IconVerticalSolidList"/>
    <dgm:cxn modelId="{6CF57F11-BDA7-4D57-B3D5-B2477561A313}" type="presParOf" srcId="{9B1EE096-5362-46B9-A2C0-E559BECF64D6}" destId="{A996111E-D9AE-418C-B979-FE0B4857960E}" srcOrd="1" destOrd="0" presId="urn:microsoft.com/office/officeart/2018/2/layout/IconVerticalSolidList"/>
    <dgm:cxn modelId="{C41895C1-A27D-4504-9531-FA3EBA32D3FB}" type="presParOf" srcId="{9B1EE096-5362-46B9-A2C0-E559BECF64D6}" destId="{F5B506B5-B8A0-4170-B1AE-FAA3FE5FDF9D}" srcOrd="2" destOrd="0" presId="urn:microsoft.com/office/officeart/2018/2/layout/IconVerticalSolidList"/>
    <dgm:cxn modelId="{3B03CD9B-F5B4-4C83-B4A1-138E98451379}" type="presParOf" srcId="{9B1EE096-5362-46B9-A2C0-E559BECF64D6}" destId="{DA773774-D1FC-4579-937E-F08E63ADDE4F}" srcOrd="3" destOrd="0" presId="urn:microsoft.com/office/officeart/2018/2/layout/IconVerticalSolidList"/>
    <dgm:cxn modelId="{FFB2F6AB-0ADB-427F-B5F4-EC0AE45175B4}" type="presParOf" srcId="{67C4C110-F85B-49DE-9FA8-0B44E59F419F}" destId="{D1C70218-7046-4076-AD07-74446B550B60}" srcOrd="5" destOrd="0" presId="urn:microsoft.com/office/officeart/2018/2/layout/IconVerticalSolidList"/>
    <dgm:cxn modelId="{1AB51AB9-0D00-4758-B940-186A9EE0DC58}" type="presParOf" srcId="{67C4C110-F85B-49DE-9FA8-0B44E59F419F}" destId="{04BDA6EE-28EB-469A-88AB-C492EFF3B469}" srcOrd="6" destOrd="0" presId="urn:microsoft.com/office/officeart/2018/2/layout/IconVerticalSolidList"/>
    <dgm:cxn modelId="{03897258-4384-4FB0-BE67-77EC479034C7}" type="presParOf" srcId="{04BDA6EE-28EB-469A-88AB-C492EFF3B469}" destId="{27EF9137-B48E-482B-AA1A-888F05A847DD}" srcOrd="0" destOrd="0" presId="urn:microsoft.com/office/officeart/2018/2/layout/IconVerticalSolidList"/>
    <dgm:cxn modelId="{4A11AD2C-6418-4C17-AD64-B039E9502A78}" type="presParOf" srcId="{04BDA6EE-28EB-469A-88AB-C492EFF3B469}" destId="{D05A1FA0-17BC-4605-8724-EA88AB1B6441}" srcOrd="1" destOrd="0" presId="urn:microsoft.com/office/officeart/2018/2/layout/IconVerticalSolidList"/>
    <dgm:cxn modelId="{C13CC828-DB71-4164-AD70-A431B474186F}" type="presParOf" srcId="{04BDA6EE-28EB-469A-88AB-C492EFF3B469}" destId="{56EE6083-44CA-43AC-97D5-216DEAC52B94}" srcOrd="2" destOrd="0" presId="urn:microsoft.com/office/officeart/2018/2/layout/IconVerticalSolidList"/>
    <dgm:cxn modelId="{009BF2D1-5CAA-4FBC-A79E-9A89EDAFE2E9}" type="presParOf" srcId="{04BDA6EE-28EB-469A-88AB-C492EFF3B469}" destId="{0C857F59-0FD7-42FE-9099-F175C50E1D1D}" srcOrd="3" destOrd="0" presId="urn:microsoft.com/office/officeart/2018/2/layout/IconVerticalSolidList"/>
    <dgm:cxn modelId="{338A70E2-9D48-4CA5-A907-5625C64728DD}" type="presParOf" srcId="{67C4C110-F85B-49DE-9FA8-0B44E59F419F}" destId="{D8F154C3-A3BB-4565-9CC7-3DA616E69897}" srcOrd="7" destOrd="0" presId="urn:microsoft.com/office/officeart/2018/2/layout/IconVerticalSolidList"/>
    <dgm:cxn modelId="{57E1DF09-BC3C-411F-8A20-43EBB0C8D635}" type="presParOf" srcId="{67C4C110-F85B-49DE-9FA8-0B44E59F419F}" destId="{57857AAB-A1F8-4B31-8082-1E33941A1135}" srcOrd="8" destOrd="0" presId="urn:microsoft.com/office/officeart/2018/2/layout/IconVerticalSolidList"/>
    <dgm:cxn modelId="{C5922BA4-6DF2-4861-AFAC-B7705DBB3116}" type="presParOf" srcId="{57857AAB-A1F8-4B31-8082-1E33941A1135}" destId="{D24CD6E1-8869-4AA3-B8B2-10539978A63F}" srcOrd="0" destOrd="0" presId="urn:microsoft.com/office/officeart/2018/2/layout/IconVerticalSolidList"/>
    <dgm:cxn modelId="{03793640-628C-47A4-A789-4F147D2B29A4}" type="presParOf" srcId="{57857AAB-A1F8-4B31-8082-1E33941A1135}" destId="{1CC4FA4A-9074-4787-8DB0-21426A35E4D1}" srcOrd="1" destOrd="0" presId="urn:microsoft.com/office/officeart/2018/2/layout/IconVerticalSolidList"/>
    <dgm:cxn modelId="{657F6459-CBF1-4631-918C-9CACFDA228D3}" type="presParOf" srcId="{57857AAB-A1F8-4B31-8082-1E33941A1135}" destId="{DB21F169-622E-42BE-A1BC-CD6601E998AF}" srcOrd="2" destOrd="0" presId="urn:microsoft.com/office/officeart/2018/2/layout/IconVerticalSolidList"/>
    <dgm:cxn modelId="{8D9A3476-5ABA-404F-BAA2-8C093AF98AB2}" type="presParOf" srcId="{57857AAB-A1F8-4B31-8082-1E33941A1135}" destId="{F3BF7C22-470D-439A-98EB-4BB612B1535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729C171-D731-467D-992C-E01F74FD10CC}" type="doc">
      <dgm:prSet loTypeId="urn:microsoft.com/office/officeart/2005/8/layout/vProcess5" loCatId="process" qsTypeId="urn:microsoft.com/office/officeart/2005/8/quickstyle/simple1" qsCatId="simple" csTypeId="urn:microsoft.com/office/officeart/2005/8/colors/accent0_3" csCatId="mainScheme"/>
      <dgm:spPr/>
      <dgm:t>
        <a:bodyPr/>
        <a:lstStyle/>
        <a:p>
          <a:endParaRPr lang="en-US"/>
        </a:p>
      </dgm:t>
    </dgm:pt>
    <dgm:pt modelId="{CFD06638-69D4-4A9F-8BC5-F951EF145E8A}">
      <dgm:prSet/>
      <dgm:spPr/>
      <dgm:t>
        <a:bodyPr/>
        <a:lstStyle/>
        <a:p>
          <a:r>
            <a:rPr lang="en-US" b="1" i="1"/>
            <a:t>Environmental noise</a:t>
          </a:r>
          <a:endParaRPr lang="en-US"/>
        </a:p>
      </dgm:t>
    </dgm:pt>
    <dgm:pt modelId="{BE1DF2D0-0768-4F3C-A059-97FE37F9B695}" type="parTrans" cxnId="{E8EBE085-802F-4B4C-9144-370942DAF9BA}">
      <dgm:prSet/>
      <dgm:spPr/>
      <dgm:t>
        <a:bodyPr/>
        <a:lstStyle/>
        <a:p>
          <a:endParaRPr lang="en-US"/>
        </a:p>
      </dgm:t>
    </dgm:pt>
    <dgm:pt modelId="{40A1C1BB-1D3D-490D-9D53-F0FC1D25B809}" type="sibTrans" cxnId="{E8EBE085-802F-4B4C-9144-370942DAF9BA}">
      <dgm:prSet/>
      <dgm:spPr/>
      <dgm:t>
        <a:bodyPr/>
        <a:lstStyle/>
        <a:p>
          <a:endParaRPr lang="en-US"/>
        </a:p>
      </dgm:t>
    </dgm:pt>
    <dgm:pt modelId="{E8D3971B-F3D3-43FD-9569-34AEF349BDCF}">
      <dgm:prSet/>
      <dgm:spPr/>
      <dgm:t>
        <a:bodyPr/>
        <a:lstStyle/>
        <a:p>
          <a:r>
            <a:rPr lang="en-US" b="1" i="1"/>
            <a:t>Language/Communication/Body language</a:t>
          </a:r>
          <a:endParaRPr lang="en-US"/>
        </a:p>
      </dgm:t>
    </dgm:pt>
    <dgm:pt modelId="{3E6D1C82-99CD-40A9-8C43-8784D617A470}" type="parTrans" cxnId="{54C3E464-20ED-4A99-A56D-AB9636061A38}">
      <dgm:prSet/>
      <dgm:spPr/>
      <dgm:t>
        <a:bodyPr/>
        <a:lstStyle/>
        <a:p>
          <a:endParaRPr lang="en-US"/>
        </a:p>
      </dgm:t>
    </dgm:pt>
    <dgm:pt modelId="{B384F320-8D59-4C3C-9FDF-21887BFA6703}" type="sibTrans" cxnId="{54C3E464-20ED-4A99-A56D-AB9636061A38}">
      <dgm:prSet/>
      <dgm:spPr/>
      <dgm:t>
        <a:bodyPr/>
        <a:lstStyle/>
        <a:p>
          <a:endParaRPr lang="en-US"/>
        </a:p>
      </dgm:t>
    </dgm:pt>
    <dgm:pt modelId="{7C030B2C-09E7-473F-A3E1-45D282892694}">
      <dgm:prSet/>
      <dgm:spPr/>
      <dgm:t>
        <a:bodyPr/>
        <a:lstStyle/>
        <a:p>
          <a:r>
            <a:rPr lang="en-US" b="1" i="1"/>
            <a:t>Age/Generational</a:t>
          </a:r>
          <a:endParaRPr lang="en-US"/>
        </a:p>
      </dgm:t>
    </dgm:pt>
    <dgm:pt modelId="{400D7E30-65EB-45FF-879C-531CE3E51E53}" type="parTrans" cxnId="{A08F84DD-5939-4295-B5AE-A065607F5DA2}">
      <dgm:prSet/>
      <dgm:spPr/>
      <dgm:t>
        <a:bodyPr/>
        <a:lstStyle/>
        <a:p>
          <a:endParaRPr lang="en-US"/>
        </a:p>
      </dgm:t>
    </dgm:pt>
    <dgm:pt modelId="{4B5A0BF3-BF07-4A4B-B9ED-71DDA4FA2BE9}" type="sibTrans" cxnId="{A08F84DD-5939-4295-B5AE-A065607F5DA2}">
      <dgm:prSet/>
      <dgm:spPr/>
      <dgm:t>
        <a:bodyPr/>
        <a:lstStyle/>
        <a:p>
          <a:endParaRPr lang="en-US"/>
        </a:p>
      </dgm:t>
    </dgm:pt>
    <dgm:pt modelId="{01C35643-8D05-4B2F-937A-DD25E903F981}">
      <dgm:prSet/>
      <dgm:spPr/>
      <dgm:t>
        <a:bodyPr/>
        <a:lstStyle/>
        <a:p>
          <a:r>
            <a:rPr lang="en-US" b="1" i="1"/>
            <a:t>Cultural (standards and practices)</a:t>
          </a:r>
          <a:endParaRPr lang="en-US"/>
        </a:p>
      </dgm:t>
    </dgm:pt>
    <dgm:pt modelId="{C9EA69ED-F409-4B5A-A58E-26842C84DDEB}" type="parTrans" cxnId="{7232D886-246C-4E34-A53A-10BAA988296D}">
      <dgm:prSet/>
      <dgm:spPr/>
      <dgm:t>
        <a:bodyPr/>
        <a:lstStyle/>
        <a:p>
          <a:endParaRPr lang="en-US"/>
        </a:p>
      </dgm:t>
    </dgm:pt>
    <dgm:pt modelId="{2A69234B-2917-4E9E-81E1-926B830ABC1E}" type="sibTrans" cxnId="{7232D886-246C-4E34-A53A-10BAA988296D}">
      <dgm:prSet/>
      <dgm:spPr/>
      <dgm:t>
        <a:bodyPr/>
        <a:lstStyle/>
        <a:p>
          <a:endParaRPr lang="en-US"/>
        </a:p>
      </dgm:t>
    </dgm:pt>
    <dgm:pt modelId="{22C9E32E-4BF3-45F1-88DD-9FEADC2C5BE1}">
      <dgm:prSet/>
      <dgm:spPr/>
      <dgm:t>
        <a:bodyPr/>
        <a:lstStyle/>
        <a:p>
          <a:r>
            <a:rPr lang="en-US" b="1" i="1"/>
            <a:t>Emotional</a:t>
          </a:r>
          <a:endParaRPr lang="en-US"/>
        </a:p>
      </dgm:t>
    </dgm:pt>
    <dgm:pt modelId="{593ED686-E9DB-4AA7-940A-68B1A0063E4E}" type="parTrans" cxnId="{B7AE6300-7983-439D-AC6E-BCBA9AFE759F}">
      <dgm:prSet/>
      <dgm:spPr/>
      <dgm:t>
        <a:bodyPr/>
        <a:lstStyle/>
        <a:p>
          <a:endParaRPr lang="en-US"/>
        </a:p>
      </dgm:t>
    </dgm:pt>
    <dgm:pt modelId="{D6B5C1FF-561A-45A7-9B81-6B098C0EDF94}" type="sibTrans" cxnId="{B7AE6300-7983-439D-AC6E-BCBA9AFE759F}">
      <dgm:prSet/>
      <dgm:spPr/>
      <dgm:t>
        <a:bodyPr/>
        <a:lstStyle/>
        <a:p>
          <a:endParaRPr lang="en-US"/>
        </a:p>
      </dgm:t>
    </dgm:pt>
    <dgm:pt modelId="{583763BA-7F28-4700-AD48-4DEEF002786E}" type="pres">
      <dgm:prSet presAssocID="{9729C171-D731-467D-992C-E01F74FD10CC}" presName="outerComposite" presStyleCnt="0">
        <dgm:presLayoutVars>
          <dgm:chMax val="5"/>
          <dgm:dir/>
          <dgm:resizeHandles val="exact"/>
        </dgm:presLayoutVars>
      </dgm:prSet>
      <dgm:spPr/>
    </dgm:pt>
    <dgm:pt modelId="{CF6E57B6-A605-4E6A-A7FA-0D9645B4D7BD}" type="pres">
      <dgm:prSet presAssocID="{9729C171-D731-467D-992C-E01F74FD10CC}" presName="dummyMaxCanvas" presStyleCnt="0">
        <dgm:presLayoutVars/>
      </dgm:prSet>
      <dgm:spPr/>
    </dgm:pt>
    <dgm:pt modelId="{A4A920AC-76B6-4D18-A604-CA1BD9235C49}" type="pres">
      <dgm:prSet presAssocID="{9729C171-D731-467D-992C-E01F74FD10CC}" presName="FiveNodes_1" presStyleLbl="node1" presStyleIdx="0" presStyleCnt="5">
        <dgm:presLayoutVars>
          <dgm:bulletEnabled val="1"/>
        </dgm:presLayoutVars>
      </dgm:prSet>
      <dgm:spPr/>
    </dgm:pt>
    <dgm:pt modelId="{A430B4F8-4394-4219-AD49-1694B77677B4}" type="pres">
      <dgm:prSet presAssocID="{9729C171-D731-467D-992C-E01F74FD10CC}" presName="FiveNodes_2" presStyleLbl="node1" presStyleIdx="1" presStyleCnt="5">
        <dgm:presLayoutVars>
          <dgm:bulletEnabled val="1"/>
        </dgm:presLayoutVars>
      </dgm:prSet>
      <dgm:spPr/>
    </dgm:pt>
    <dgm:pt modelId="{16B3789A-0E25-4CFF-B05E-F683E5E4D7D3}" type="pres">
      <dgm:prSet presAssocID="{9729C171-D731-467D-992C-E01F74FD10CC}" presName="FiveNodes_3" presStyleLbl="node1" presStyleIdx="2" presStyleCnt="5">
        <dgm:presLayoutVars>
          <dgm:bulletEnabled val="1"/>
        </dgm:presLayoutVars>
      </dgm:prSet>
      <dgm:spPr/>
    </dgm:pt>
    <dgm:pt modelId="{1EF75B56-4245-4B70-8AE0-1A1B026D89DF}" type="pres">
      <dgm:prSet presAssocID="{9729C171-D731-467D-992C-E01F74FD10CC}" presName="FiveNodes_4" presStyleLbl="node1" presStyleIdx="3" presStyleCnt="5">
        <dgm:presLayoutVars>
          <dgm:bulletEnabled val="1"/>
        </dgm:presLayoutVars>
      </dgm:prSet>
      <dgm:spPr/>
    </dgm:pt>
    <dgm:pt modelId="{67298E25-C417-4728-A08B-C2D2A6246FB1}" type="pres">
      <dgm:prSet presAssocID="{9729C171-D731-467D-992C-E01F74FD10CC}" presName="FiveNodes_5" presStyleLbl="node1" presStyleIdx="4" presStyleCnt="5">
        <dgm:presLayoutVars>
          <dgm:bulletEnabled val="1"/>
        </dgm:presLayoutVars>
      </dgm:prSet>
      <dgm:spPr/>
    </dgm:pt>
    <dgm:pt modelId="{9401CF45-20D2-45FA-A32C-1D51526856F2}" type="pres">
      <dgm:prSet presAssocID="{9729C171-D731-467D-992C-E01F74FD10CC}" presName="FiveConn_1-2" presStyleLbl="fgAccFollowNode1" presStyleIdx="0" presStyleCnt="4">
        <dgm:presLayoutVars>
          <dgm:bulletEnabled val="1"/>
        </dgm:presLayoutVars>
      </dgm:prSet>
      <dgm:spPr/>
    </dgm:pt>
    <dgm:pt modelId="{8808D75D-6EDE-4A2C-8845-F8BD6675DAF4}" type="pres">
      <dgm:prSet presAssocID="{9729C171-D731-467D-992C-E01F74FD10CC}" presName="FiveConn_2-3" presStyleLbl="fgAccFollowNode1" presStyleIdx="1" presStyleCnt="4">
        <dgm:presLayoutVars>
          <dgm:bulletEnabled val="1"/>
        </dgm:presLayoutVars>
      </dgm:prSet>
      <dgm:spPr/>
    </dgm:pt>
    <dgm:pt modelId="{3B9760D7-FF53-4FF1-8A0C-3F58D0429ECD}" type="pres">
      <dgm:prSet presAssocID="{9729C171-D731-467D-992C-E01F74FD10CC}" presName="FiveConn_3-4" presStyleLbl="fgAccFollowNode1" presStyleIdx="2" presStyleCnt="4">
        <dgm:presLayoutVars>
          <dgm:bulletEnabled val="1"/>
        </dgm:presLayoutVars>
      </dgm:prSet>
      <dgm:spPr/>
    </dgm:pt>
    <dgm:pt modelId="{0FBFD112-1F79-45D5-B4D2-1483BEEC866A}" type="pres">
      <dgm:prSet presAssocID="{9729C171-D731-467D-992C-E01F74FD10CC}" presName="FiveConn_4-5" presStyleLbl="fgAccFollowNode1" presStyleIdx="3" presStyleCnt="4">
        <dgm:presLayoutVars>
          <dgm:bulletEnabled val="1"/>
        </dgm:presLayoutVars>
      </dgm:prSet>
      <dgm:spPr/>
    </dgm:pt>
    <dgm:pt modelId="{DC70E186-7396-4027-8FFB-4256B559A421}" type="pres">
      <dgm:prSet presAssocID="{9729C171-D731-467D-992C-E01F74FD10CC}" presName="FiveNodes_1_text" presStyleLbl="node1" presStyleIdx="4" presStyleCnt="5">
        <dgm:presLayoutVars>
          <dgm:bulletEnabled val="1"/>
        </dgm:presLayoutVars>
      </dgm:prSet>
      <dgm:spPr/>
    </dgm:pt>
    <dgm:pt modelId="{BAC9676B-76E5-4327-B391-7EB35928279A}" type="pres">
      <dgm:prSet presAssocID="{9729C171-D731-467D-992C-E01F74FD10CC}" presName="FiveNodes_2_text" presStyleLbl="node1" presStyleIdx="4" presStyleCnt="5">
        <dgm:presLayoutVars>
          <dgm:bulletEnabled val="1"/>
        </dgm:presLayoutVars>
      </dgm:prSet>
      <dgm:spPr/>
    </dgm:pt>
    <dgm:pt modelId="{0C8BFA39-F390-4147-A1AD-730917B2A0A4}" type="pres">
      <dgm:prSet presAssocID="{9729C171-D731-467D-992C-E01F74FD10CC}" presName="FiveNodes_3_text" presStyleLbl="node1" presStyleIdx="4" presStyleCnt="5">
        <dgm:presLayoutVars>
          <dgm:bulletEnabled val="1"/>
        </dgm:presLayoutVars>
      </dgm:prSet>
      <dgm:spPr/>
    </dgm:pt>
    <dgm:pt modelId="{7E4B8973-D8EC-44F1-ABAA-74EAB2D7983C}" type="pres">
      <dgm:prSet presAssocID="{9729C171-D731-467D-992C-E01F74FD10CC}" presName="FiveNodes_4_text" presStyleLbl="node1" presStyleIdx="4" presStyleCnt="5">
        <dgm:presLayoutVars>
          <dgm:bulletEnabled val="1"/>
        </dgm:presLayoutVars>
      </dgm:prSet>
      <dgm:spPr/>
    </dgm:pt>
    <dgm:pt modelId="{24EBD562-29E5-4973-81C6-47C53EB94228}" type="pres">
      <dgm:prSet presAssocID="{9729C171-D731-467D-992C-E01F74FD10CC}" presName="FiveNodes_5_text" presStyleLbl="node1" presStyleIdx="4" presStyleCnt="5">
        <dgm:presLayoutVars>
          <dgm:bulletEnabled val="1"/>
        </dgm:presLayoutVars>
      </dgm:prSet>
      <dgm:spPr/>
    </dgm:pt>
  </dgm:ptLst>
  <dgm:cxnLst>
    <dgm:cxn modelId="{B7AE6300-7983-439D-AC6E-BCBA9AFE759F}" srcId="{9729C171-D731-467D-992C-E01F74FD10CC}" destId="{22C9E32E-4BF3-45F1-88DD-9FEADC2C5BE1}" srcOrd="4" destOrd="0" parTransId="{593ED686-E9DB-4AA7-940A-68B1A0063E4E}" sibTransId="{D6B5C1FF-561A-45A7-9B81-6B098C0EDF94}"/>
    <dgm:cxn modelId="{29334701-B5B1-4D41-BC2E-EB3AC56FEC79}" type="presOf" srcId="{7C030B2C-09E7-473F-A3E1-45D282892694}" destId="{16B3789A-0E25-4CFF-B05E-F683E5E4D7D3}" srcOrd="0" destOrd="0" presId="urn:microsoft.com/office/officeart/2005/8/layout/vProcess5"/>
    <dgm:cxn modelId="{5C9DAB2A-A052-4F52-9241-F1D08134EAF0}" type="presOf" srcId="{E8D3971B-F3D3-43FD-9569-34AEF349BDCF}" destId="{A430B4F8-4394-4219-AD49-1694B77677B4}" srcOrd="0" destOrd="0" presId="urn:microsoft.com/office/officeart/2005/8/layout/vProcess5"/>
    <dgm:cxn modelId="{41C4793F-7403-40B2-BC35-3DC0E8983E07}" type="presOf" srcId="{40A1C1BB-1D3D-490D-9D53-F0FC1D25B809}" destId="{9401CF45-20D2-45FA-A32C-1D51526856F2}" srcOrd="0" destOrd="0" presId="urn:microsoft.com/office/officeart/2005/8/layout/vProcess5"/>
    <dgm:cxn modelId="{1DB7655D-80C7-4FCE-A237-03B31A37CAC6}" type="presOf" srcId="{B384F320-8D59-4C3C-9FDF-21887BFA6703}" destId="{8808D75D-6EDE-4A2C-8845-F8BD6675DAF4}" srcOrd="0" destOrd="0" presId="urn:microsoft.com/office/officeart/2005/8/layout/vProcess5"/>
    <dgm:cxn modelId="{2D118B44-2F5E-4D13-8748-7F97893E1F2C}" type="presOf" srcId="{CFD06638-69D4-4A9F-8BC5-F951EF145E8A}" destId="{A4A920AC-76B6-4D18-A604-CA1BD9235C49}" srcOrd="0" destOrd="0" presId="urn:microsoft.com/office/officeart/2005/8/layout/vProcess5"/>
    <dgm:cxn modelId="{54C3E464-20ED-4A99-A56D-AB9636061A38}" srcId="{9729C171-D731-467D-992C-E01F74FD10CC}" destId="{E8D3971B-F3D3-43FD-9569-34AEF349BDCF}" srcOrd="1" destOrd="0" parTransId="{3E6D1C82-99CD-40A9-8C43-8784D617A470}" sibTransId="{B384F320-8D59-4C3C-9FDF-21887BFA6703}"/>
    <dgm:cxn modelId="{C4F87E68-2FB4-4BD2-8ADB-33D16652874C}" type="presOf" srcId="{E8D3971B-F3D3-43FD-9569-34AEF349BDCF}" destId="{BAC9676B-76E5-4327-B391-7EB35928279A}" srcOrd="1" destOrd="0" presId="urn:microsoft.com/office/officeart/2005/8/layout/vProcess5"/>
    <dgm:cxn modelId="{757A0F53-AF95-4BD4-9386-55B030C76365}" type="presOf" srcId="{4B5A0BF3-BF07-4A4B-B9ED-71DDA4FA2BE9}" destId="{3B9760D7-FF53-4FF1-8A0C-3F58D0429ECD}" srcOrd="0" destOrd="0" presId="urn:microsoft.com/office/officeart/2005/8/layout/vProcess5"/>
    <dgm:cxn modelId="{839AE159-35AF-4EB2-B6EE-2A8E27F1F01E}" type="presOf" srcId="{01C35643-8D05-4B2F-937A-DD25E903F981}" destId="{1EF75B56-4245-4B70-8AE0-1A1B026D89DF}" srcOrd="0" destOrd="0" presId="urn:microsoft.com/office/officeart/2005/8/layout/vProcess5"/>
    <dgm:cxn modelId="{B764587D-5123-4C68-A57F-02E71963C5B5}" type="presOf" srcId="{9729C171-D731-467D-992C-E01F74FD10CC}" destId="{583763BA-7F28-4700-AD48-4DEEF002786E}" srcOrd="0" destOrd="0" presId="urn:microsoft.com/office/officeart/2005/8/layout/vProcess5"/>
    <dgm:cxn modelId="{E8EBE085-802F-4B4C-9144-370942DAF9BA}" srcId="{9729C171-D731-467D-992C-E01F74FD10CC}" destId="{CFD06638-69D4-4A9F-8BC5-F951EF145E8A}" srcOrd="0" destOrd="0" parTransId="{BE1DF2D0-0768-4F3C-A059-97FE37F9B695}" sibTransId="{40A1C1BB-1D3D-490D-9D53-F0FC1D25B809}"/>
    <dgm:cxn modelId="{7232D886-246C-4E34-A53A-10BAA988296D}" srcId="{9729C171-D731-467D-992C-E01F74FD10CC}" destId="{01C35643-8D05-4B2F-937A-DD25E903F981}" srcOrd="3" destOrd="0" parTransId="{C9EA69ED-F409-4B5A-A58E-26842C84DDEB}" sibTransId="{2A69234B-2917-4E9E-81E1-926B830ABC1E}"/>
    <dgm:cxn modelId="{60C72798-9CB7-4273-803A-FE8368AECD66}" type="presOf" srcId="{22C9E32E-4BF3-45F1-88DD-9FEADC2C5BE1}" destId="{67298E25-C417-4728-A08B-C2D2A6246FB1}" srcOrd="0" destOrd="0" presId="urn:microsoft.com/office/officeart/2005/8/layout/vProcess5"/>
    <dgm:cxn modelId="{3CBF10B9-7248-41A3-9DD1-1E740BAE53BA}" type="presOf" srcId="{2A69234B-2917-4E9E-81E1-926B830ABC1E}" destId="{0FBFD112-1F79-45D5-B4D2-1483BEEC866A}" srcOrd="0" destOrd="0" presId="urn:microsoft.com/office/officeart/2005/8/layout/vProcess5"/>
    <dgm:cxn modelId="{F76B24B9-AB9A-4F21-A5C9-FCDB364A2B55}" type="presOf" srcId="{01C35643-8D05-4B2F-937A-DD25E903F981}" destId="{7E4B8973-D8EC-44F1-ABAA-74EAB2D7983C}" srcOrd="1" destOrd="0" presId="urn:microsoft.com/office/officeart/2005/8/layout/vProcess5"/>
    <dgm:cxn modelId="{DDE5D9D1-7B69-44A3-A449-F100AD87D7AA}" type="presOf" srcId="{22C9E32E-4BF3-45F1-88DD-9FEADC2C5BE1}" destId="{24EBD562-29E5-4973-81C6-47C53EB94228}" srcOrd="1" destOrd="0" presId="urn:microsoft.com/office/officeart/2005/8/layout/vProcess5"/>
    <dgm:cxn modelId="{A08F84DD-5939-4295-B5AE-A065607F5DA2}" srcId="{9729C171-D731-467D-992C-E01F74FD10CC}" destId="{7C030B2C-09E7-473F-A3E1-45D282892694}" srcOrd="2" destOrd="0" parTransId="{400D7E30-65EB-45FF-879C-531CE3E51E53}" sibTransId="{4B5A0BF3-BF07-4A4B-B9ED-71DDA4FA2BE9}"/>
    <dgm:cxn modelId="{BA5CAAEC-E48D-465E-91E8-3804C465DBC1}" type="presOf" srcId="{7C030B2C-09E7-473F-A3E1-45D282892694}" destId="{0C8BFA39-F390-4147-A1AD-730917B2A0A4}" srcOrd="1" destOrd="0" presId="urn:microsoft.com/office/officeart/2005/8/layout/vProcess5"/>
    <dgm:cxn modelId="{09228FEF-E183-4CB5-840C-FE2D1CB6749A}" type="presOf" srcId="{CFD06638-69D4-4A9F-8BC5-F951EF145E8A}" destId="{DC70E186-7396-4027-8FFB-4256B559A421}" srcOrd="1" destOrd="0" presId="urn:microsoft.com/office/officeart/2005/8/layout/vProcess5"/>
    <dgm:cxn modelId="{D488CD16-5B3B-4E73-8C5E-6973C4421304}" type="presParOf" srcId="{583763BA-7F28-4700-AD48-4DEEF002786E}" destId="{CF6E57B6-A605-4E6A-A7FA-0D9645B4D7BD}" srcOrd="0" destOrd="0" presId="urn:microsoft.com/office/officeart/2005/8/layout/vProcess5"/>
    <dgm:cxn modelId="{62DA57AE-50A6-4E76-B0AE-31DFB5E2A255}" type="presParOf" srcId="{583763BA-7F28-4700-AD48-4DEEF002786E}" destId="{A4A920AC-76B6-4D18-A604-CA1BD9235C49}" srcOrd="1" destOrd="0" presId="urn:microsoft.com/office/officeart/2005/8/layout/vProcess5"/>
    <dgm:cxn modelId="{0FB0655D-4091-4749-90B7-207A9F2B1A4B}" type="presParOf" srcId="{583763BA-7F28-4700-AD48-4DEEF002786E}" destId="{A430B4F8-4394-4219-AD49-1694B77677B4}" srcOrd="2" destOrd="0" presId="urn:microsoft.com/office/officeart/2005/8/layout/vProcess5"/>
    <dgm:cxn modelId="{4F9A80F4-231F-4E62-90AD-C66290A3E7DF}" type="presParOf" srcId="{583763BA-7F28-4700-AD48-4DEEF002786E}" destId="{16B3789A-0E25-4CFF-B05E-F683E5E4D7D3}" srcOrd="3" destOrd="0" presId="urn:microsoft.com/office/officeart/2005/8/layout/vProcess5"/>
    <dgm:cxn modelId="{20FF97A3-37B5-4918-8988-EF147553FD76}" type="presParOf" srcId="{583763BA-7F28-4700-AD48-4DEEF002786E}" destId="{1EF75B56-4245-4B70-8AE0-1A1B026D89DF}" srcOrd="4" destOrd="0" presId="urn:microsoft.com/office/officeart/2005/8/layout/vProcess5"/>
    <dgm:cxn modelId="{F2182370-CAFE-4580-9A0C-83533ACFFE7E}" type="presParOf" srcId="{583763BA-7F28-4700-AD48-4DEEF002786E}" destId="{67298E25-C417-4728-A08B-C2D2A6246FB1}" srcOrd="5" destOrd="0" presId="urn:microsoft.com/office/officeart/2005/8/layout/vProcess5"/>
    <dgm:cxn modelId="{BB8DBFA5-3894-4C71-8247-78245676A9C8}" type="presParOf" srcId="{583763BA-7F28-4700-AD48-4DEEF002786E}" destId="{9401CF45-20D2-45FA-A32C-1D51526856F2}" srcOrd="6" destOrd="0" presId="urn:microsoft.com/office/officeart/2005/8/layout/vProcess5"/>
    <dgm:cxn modelId="{91B6C980-A455-4198-85E0-07E626882191}" type="presParOf" srcId="{583763BA-7F28-4700-AD48-4DEEF002786E}" destId="{8808D75D-6EDE-4A2C-8845-F8BD6675DAF4}" srcOrd="7" destOrd="0" presId="urn:microsoft.com/office/officeart/2005/8/layout/vProcess5"/>
    <dgm:cxn modelId="{D7169D2B-64C8-4888-93DE-F2AD7B57AE8E}" type="presParOf" srcId="{583763BA-7F28-4700-AD48-4DEEF002786E}" destId="{3B9760D7-FF53-4FF1-8A0C-3F58D0429ECD}" srcOrd="8" destOrd="0" presId="urn:microsoft.com/office/officeart/2005/8/layout/vProcess5"/>
    <dgm:cxn modelId="{34CB92AE-9221-4904-8A67-57C24CDEFBB2}" type="presParOf" srcId="{583763BA-7F28-4700-AD48-4DEEF002786E}" destId="{0FBFD112-1F79-45D5-B4D2-1483BEEC866A}" srcOrd="9" destOrd="0" presId="urn:microsoft.com/office/officeart/2005/8/layout/vProcess5"/>
    <dgm:cxn modelId="{77C8C6F5-3EDE-48EB-B134-F9980587B520}" type="presParOf" srcId="{583763BA-7F28-4700-AD48-4DEEF002786E}" destId="{DC70E186-7396-4027-8FFB-4256B559A421}" srcOrd="10" destOrd="0" presId="urn:microsoft.com/office/officeart/2005/8/layout/vProcess5"/>
    <dgm:cxn modelId="{17FFD648-ECCA-43A1-B474-FBE7C9C7CB3B}" type="presParOf" srcId="{583763BA-7F28-4700-AD48-4DEEF002786E}" destId="{BAC9676B-76E5-4327-B391-7EB35928279A}" srcOrd="11" destOrd="0" presId="urn:microsoft.com/office/officeart/2005/8/layout/vProcess5"/>
    <dgm:cxn modelId="{248E618F-EE70-4CD0-8C05-22CAD05F317F}" type="presParOf" srcId="{583763BA-7F28-4700-AD48-4DEEF002786E}" destId="{0C8BFA39-F390-4147-A1AD-730917B2A0A4}" srcOrd="12" destOrd="0" presId="urn:microsoft.com/office/officeart/2005/8/layout/vProcess5"/>
    <dgm:cxn modelId="{82C1AE2D-B65B-44B9-95B7-940494785C51}" type="presParOf" srcId="{583763BA-7F28-4700-AD48-4DEEF002786E}" destId="{7E4B8973-D8EC-44F1-ABAA-74EAB2D7983C}" srcOrd="13" destOrd="0" presId="urn:microsoft.com/office/officeart/2005/8/layout/vProcess5"/>
    <dgm:cxn modelId="{C87A62F3-28AD-4B57-86CD-E982A53DCA8E}" type="presParOf" srcId="{583763BA-7F28-4700-AD48-4DEEF002786E}" destId="{24EBD562-29E5-4973-81C6-47C53EB94228}"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729C171-D731-467D-992C-E01F74FD10CC}" type="doc">
      <dgm:prSet loTypeId="urn:microsoft.com/office/officeart/2005/8/layout/vProcess5" loCatId="process" qsTypeId="urn:microsoft.com/office/officeart/2005/8/quickstyle/simple1" qsCatId="simple" csTypeId="urn:microsoft.com/office/officeart/2005/8/colors/accent0_3" csCatId="mainScheme" phldr="1"/>
      <dgm:spPr/>
      <dgm:t>
        <a:bodyPr/>
        <a:lstStyle/>
        <a:p>
          <a:endParaRPr lang="en-US"/>
        </a:p>
      </dgm:t>
    </dgm:pt>
    <dgm:pt modelId="{6C122F07-BE35-4A06-AA45-C5CB849F2898}">
      <dgm:prSet phldr="0"/>
      <dgm:spPr/>
      <dgm:t>
        <a:bodyPr/>
        <a:lstStyle/>
        <a:p>
          <a:pPr algn="l" rtl="0"/>
          <a:r>
            <a:rPr lang="en-US" sz="2400" b="1" i="0">
              <a:latin typeface="Corbel" panose="020B0503020204020204"/>
            </a:rPr>
            <a:t>Shannon and Weaver Model</a:t>
          </a:r>
          <a:endParaRPr lang="en-US" sz="2400" b="0" i="0">
            <a:latin typeface="Corbel" panose="020B0503020204020204"/>
          </a:endParaRPr>
        </a:p>
      </dgm:t>
    </dgm:pt>
    <dgm:pt modelId="{DABFCF37-93D9-42BC-B3DA-98206DF698CA}" type="parTrans" cxnId="{DBF443F6-BEC2-4A1E-89D1-8A411517E369}">
      <dgm:prSet/>
      <dgm:spPr/>
    </dgm:pt>
    <dgm:pt modelId="{280E0BD7-E670-4C14-A21E-0B3B0F5675F1}" type="sibTrans" cxnId="{DBF443F6-BEC2-4A1E-89D1-8A411517E369}">
      <dgm:prSet/>
      <dgm:spPr/>
      <dgm:t>
        <a:bodyPr/>
        <a:lstStyle/>
        <a:p>
          <a:endParaRPr lang="en-GB"/>
        </a:p>
      </dgm:t>
    </dgm:pt>
    <dgm:pt modelId="{BF6C0B65-4C17-4433-AC2C-713ABCBB7A28}">
      <dgm:prSet phldr="0"/>
      <dgm:spPr/>
      <dgm:t>
        <a:bodyPr/>
        <a:lstStyle/>
        <a:p>
          <a:pPr algn="l"/>
          <a:r>
            <a:rPr lang="en-US" sz="2400" b="1" i="0">
              <a:latin typeface="Corbel" panose="020B0503020204020204"/>
            </a:rPr>
            <a:t>Berlo's Model</a:t>
          </a:r>
          <a:endParaRPr lang="en-US" sz="2400" b="0" i="0">
            <a:latin typeface="Corbel" panose="020B0503020204020204"/>
          </a:endParaRPr>
        </a:p>
      </dgm:t>
    </dgm:pt>
    <dgm:pt modelId="{AC671F4E-72C3-4885-98E8-A6BDC0262A6D}" type="parTrans" cxnId="{51C0E782-2DE7-44CA-83F2-37983E266775}">
      <dgm:prSet/>
      <dgm:spPr/>
    </dgm:pt>
    <dgm:pt modelId="{8B26E605-28E3-4C19-89B0-CEFC287DA649}" type="sibTrans" cxnId="{51C0E782-2DE7-44CA-83F2-37983E266775}">
      <dgm:prSet/>
      <dgm:spPr/>
      <dgm:t>
        <a:bodyPr/>
        <a:lstStyle/>
        <a:p>
          <a:endParaRPr lang="en-GB"/>
        </a:p>
      </dgm:t>
    </dgm:pt>
    <dgm:pt modelId="{6B599F23-CD82-4425-A87F-7E739924EBCF}">
      <dgm:prSet phldr="0"/>
      <dgm:spPr/>
      <dgm:t>
        <a:bodyPr/>
        <a:lstStyle/>
        <a:p>
          <a:pPr algn="l"/>
          <a:r>
            <a:rPr lang="en-US" sz="2400" b="1" i="0">
              <a:latin typeface="Corbel" panose="020B0503020204020204"/>
            </a:rPr>
            <a:t>Schramm's Model</a:t>
          </a:r>
          <a:endParaRPr lang="en-US" sz="2400" b="0" i="0">
            <a:latin typeface="Corbel" panose="020B0503020204020204"/>
          </a:endParaRPr>
        </a:p>
      </dgm:t>
    </dgm:pt>
    <dgm:pt modelId="{7DDF7180-B993-4BB2-94FB-AA204B1A8B86}" type="parTrans" cxnId="{704F4CB4-02BD-4273-82C0-800F6503E96A}">
      <dgm:prSet/>
      <dgm:spPr/>
    </dgm:pt>
    <dgm:pt modelId="{B38B6911-A9B7-4EA6-8A4A-D38612CAA59C}" type="sibTrans" cxnId="{704F4CB4-02BD-4273-82C0-800F6503E96A}">
      <dgm:prSet/>
      <dgm:spPr/>
      <dgm:t>
        <a:bodyPr/>
        <a:lstStyle/>
        <a:p>
          <a:endParaRPr lang="en-GB"/>
        </a:p>
      </dgm:t>
    </dgm:pt>
    <dgm:pt modelId="{BA2FE6F7-4773-4B97-A54E-A1CDC2AA17C2}">
      <dgm:prSet phldr="0"/>
      <dgm:spPr/>
      <dgm:t>
        <a:bodyPr/>
        <a:lstStyle/>
        <a:p>
          <a:pPr algn="l"/>
          <a:r>
            <a:rPr lang="en-US" sz="2400" b="1" i="0">
              <a:latin typeface="Corbel" panose="020B0503020204020204"/>
            </a:rPr>
            <a:t>Emotional Intelligence (EI) Model</a:t>
          </a:r>
          <a:endParaRPr lang="en-US" sz="2400" b="0" i="0">
            <a:latin typeface="Corbel" panose="020B0503020204020204"/>
          </a:endParaRPr>
        </a:p>
      </dgm:t>
    </dgm:pt>
    <dgm:pt modelId="{768845A4-29C3-439C-86C7-6FFA71EA8250}" type="parTrans" cxnId="{E2D84C09-A17E-42CD-8E00-BB081A35851D}">
      <dgm:prSet/>
      <dgm:spPr/>
    </dgm:pt>
    <dgm:pt modelId="{8300FEEB-A55A-49E5-A9D6-4C695778A3F5}" type="sibTrans" cxnId="{E2D84C09-A17E-42CD-8E00-BB081A35851D}">
      <dgm:prSet/>
      <dgm:spPr/>
      <dgm:t>
        <a:bodyPr/>
        <a:lstStyle/>
        <a:p>
          <a:endParaRPr lang="en-GB"/>
        </a:p>
      </dgm:t>
    </dgm:pt>
    <dgm:pt modelId="{583763BA-7F28-4700-AD48-4DEEF002786E}" type="pres">
      <dgm:prSet presAssocID="{9729C171-D731-467D-992C-E01F74FD10CC}" presName="outerComposite" presStyleCnt="0">
        <dgm:presLayoutVars>
          <dgm:chMax val="5"/>
          <dgm:dir/>
          <dgm:resizeHandles val="exact"/>
        </dgm:presLayoutVars>
      </dgm:prSet>
      <dgm:spPr/>
    </dgm:pt>
    <dgm:pt modelId="{CF6E57B6-A605-4E6A-A7FA-0D9645B4D7BD}" type="pres">
      <dgm:prSet presAssocID="{9729C171-D731-467D-992C-E01F74FD10CC}" presName="dummyMaxCanvas" presStyleCnt="0">
        <dgm:presLayoutVars/>
      </dgm:prSet>
      <dgm:spPr/>
    </dgm:pt>
    <dgm:pt modelId="{718A9AD6-3B37-45BA-BA06-7F5AD0C864CE}" type="pres">
      <dgm:prSet presAssocID="{9729C171-D731-467D-992C-E01F74FD10CC}" presName="FourNodes_1" presStyleLbl="node1" presStyleIdx="0" presStyleCnt="4">
        <dgm:presLayoutVars>
          <dgm:bulletEnabled val="1"/>
        </dgm:presLayoutVars>
      </dgm:prSet>
      <dgm:spPr/>
    </dgm:pt>
    <dgm:pt modelId="{FD30D98B-6C26-4697-8352-C2BB13605D79}" type="pres">
      <dgm:prSet presAssocID="{9729C171-D731-467D-992C-E01F74FD10CC}" presName="FourNodes_2" presStyleLbl="node1" presStyleIdx="1" presStyleCnt="4">
        <dgm:presLayoutVars>
          <dgm:bulletEnabled val="1"/>
        </dgm:presLayoutVars>
      </dgm:prSet>
      <dgm:spPr/>
    </dgm:pt>
    <dgm:pt modelId="{3BB903AC-867D-490E-8A29-56B3B7A5DD2F}" type="pres">
      <dgm:prSet presAssocID="{9729C171-D731-467D-992C-E01F74FD10CC}" presName="FourNodes_3" presStyleLbl="node1" presStyleIdx="2" presStyleCnt="4">
        <dgm:presLayoutVars>
          <dgm:bulletEnabled val="1"/>
        </dgm:presLayoutVars>
      </dgm:prSet>
      <dgm:spPr/>
    </dgm:pt>
    <dgm:pt modelId="{DC028D2A-C85B-457A-9D29-4091CE00DB6F}" type="pres">
      <dgm:prSet presAssocID="{9729C171-D731-467D-992C-E01F74FD10CC}" presName="FourNodes_4" presStyleLbl="node1" presStyleIdx="3" presStyleCnt="4">
        <dgm:presLayoutVars>
          <dgm:bulletEnabled val="1"/>
        </dgm:presLayoutVars>
      </dgm:prSet>
      <dgm:spPr/>
    </dgm:pt>
    <dgm:pt modelId="{A7A6FDC2-761C-44EA-A210-4B9743E965CE}" type="pres">
      <dgm:prSet presAssocID="{9729C171-D731-467D-992C-E01F74FD10CC}" presName="FourConn_1-2" presStyleLbl="fgAccFollowNode1" presStyleIdx="0" presStyleCnt="3">
        <dgm:presLayoutVars>
          <dgm:bulletEnabled val="1"/>
        </dgm:presLayoutVars>
      </dgm:prSet>
      <dgm:spPr/>
    </dgm:pt>
    <dgm:pt modelId="{72987564-1396-4CD3-99DA-65CE685A21DB}" type="pres">
      <dgm:prSet presAssocID="{9729C171-D731-467D-992C-E01F74FD10CC}" presName="FourConn_2-3" presStyleLbl="fgAccFollowNode1" presStyleIdx="1" presStyleCnt="3">
        <dgm:presLayoutVars>
          <dgm:bulletEnabled val="1"/>
        </dgm:presLayoutVars>
      </dgm:prSet>
      <dgm:spPr/>
    </dgm:pt>
    <dgm:pt modelId="{694F8191-96BA-4EC5-8238-385F15C0BEEE}" type="pres">
      <dgm:prSet presAssocID="{9729C171-D731-467D-992C-E01F74FD10CC}" presName="FourConn_3-4" presStyleLbl="fgAccFollowNode1" presStyleIdx="2" presStyleCnt="3">
        <dgm:presLayoutVars>
          <dgm:bulletEnabled val="1"/>
        </dgm:presLayoutVars>
      </dgm:prSet>
      <dgm:spPr/>
    </dgm:pt>
    <dgm:pt modelId="{889A17B4-21DC-476A-82CC-E58B5743260A}" type="pres">
      <dgm:prSet presAssocID="{9729C171-D731-467D-992C-E01F74FD10CC}" presName="FourNodes_1_text" presStyleLbl="node1" presStyleIdx="3" presStyleCnt="4">
        <dgm:presLayoutVars>
          <dgm:bulletEnabled val="1"/>
        </dgm:presLayoutVars>
      </dgm:prSet>
      <dgm:spPr/>
    </dgm:pt>
    <dgm:pt modelId="{6A623231-FC07-4E38-8CE3-573DEBE70897}" type="pres">
      <dgm:prSet presAssocID="{9729C171-D731-467D-992C-E01F74FD10CC}" presName="FourNodes_2_text" presStyleLbl="node1" presStyleIdx="3" presStyleCnt="4">
        <dgm:presLayoutVars>
          <dgm:bulletEnabled val="1"/>
        </dgm:presLayoutVars>
      </dgm:prSet>
      <dgm:spPr/>
    </dgm:pt>
    <dgm:pt modelId="{B387B9D2-6DD1-419F-AA8A-F38E53583B68}" type="pres">
      <dgm:prSet presAssocID="{9729C171-D731-467D-992C-E01F74FD10CC}" presName="FourNodes_3_text" presStyleLbl="node1" presStyleIdx="3" presStyleCnt="4">
        <dgm:presLayoutVars>
          <dgm:bulletEnabled val="1"/>
        </dgm:presLayoutVars>
      </dgm:prSet>
      <dgm:spPr/>
    </dgm:pt>
    <dgm:pt modelId="{200B866C-93FE-4ECA-8728-AC2EBC26A406}" type="pres">
      <dgm:prSet presAssocID="{9729C171-D731-467D-992C-E01F74FD10CC}" presName="FourNodes_4_text" presStyleLbl="node1" presStyleIdx="3" presStyleCnt="4">
        <dgm:presLayoutVars>
          <dgm:bulletEnabled val="1"/>
        </dgm:presLayoutVars>
      </dgm:prSet>
      <dgm:spPr/>
    </dgm:pt>
  </dgm:ptLst>
  <dgm:cxnLst>
    <dgm:cxn modelId="{E2D84C09-A17E-42CD-8E00-BB081A35851D}" srcId="{9729C171-D731-467D-992C-E01F74FD10CC}" destId="{BA2FE6F7-4773-4B97-A54E-A1CDC2AA17C2}" srcOrd="3" destOrd="0" parTransId="{768845A4-29C3-439C-86C7-6FFA71EA8250}" sibTransId="{8300FEEB-A55A-49E5-A9D6-4C695778A3F5}"/>
    <dgm:cxn modelId="{B519BE0E-2830-42C5-8279-00F8B6154CAC}" type="presOf" srcId="{BF6C0B65-4C17-4433-AC2C-713ABCBB7A28}" destId="{6A623231-FC07-4E38-8CE3-573DEBE70897}" srcOrd="1" destOrd="0" presId="urn:microsoft.com/office/officeart/2005/8/layout/vProcess5"/>
    <dgm:cxn modelId="{F053931C-2F13-4249-892C-1538FE7C2AE8}" type="presOf" srcId="{B38B6911-A9B7-4EA6-8A4A-D38612CAA59C}" destId="{694F8191-96BA-4EC5-8238-385F15C0BEEE}" srcOrd="0" destOrd="0" presId="urn:microsoft.com/office/officeart/2005/8/layout/vProcess5"/>
    <dgm:cxn modelId="{A4F3A965-F293-4C42-BA23-3145795A1EF2}" type="presOf" srcId="{BF6C0B65-4C17-4433-AC2C-713ABCBB7A28}" destId="{FD30D98B-6C26-4697-8352-C2BB13605D79}" srcOrd="0" destOrd="0" presId="urn:microsoft.com/office/officeart/2005/8/layout/vProcess5"/>
    <dgm:cxn modelId="{D78D304B-11C2-4EA8-B0F6-7DC598630FEA}" type="presOf" srcId="{BA2FE6F7-4773-4B97-A54E-A1CDC2AA17C2}" destId="{200B866C-93FE-4ECA-8728-AC2EBC26A406}" srcOrd="1" destOrd="0" presId="urn:microsoft.com/office/officeart/2005/8/layout/vProcess5"/>
    <dgm:cxn modelId="{BB1B526E-E44F-41D6-A4DF-6F9F25FAAE8E}" type="presOf" srcId="{280E0BD7-E670-4C14-A21E-0B3B0F5675F1}" destId="{A7A6FDC2-761C-44EA-A210-4B9743E965CE}" srcOrd="0" destOrd="0" presId="urn:microsoft.com/office/officeart/2005/8/layout/vProcess5"/>
    <dgm:cxn modelId="{B764587D-5123-4C68-A57F-02E71963C5B5}" type="presOf" srcId="{9729C171-D731-467D-992C-E01F74FD10CC}" destId="{583763BA-7F28-4700-AD48-4DEEF002786E}" srcOrd="0" destOrd="0" presId="urn:microsoft.com/office/officeart/2005/8/layout/vProcess5"/>
    <dgm:cxn modelId="{51C0E782-2DE7-44CA-83F2-37983E266775}" srcId="{9729C171-D731-467D-992C-E01F74FD10CC}" destId="{BF6C0B65-4C17-4433-AC2C-713ABCBB7A28}" srcOrd="1" destOrd="0" parTransId="{AC671F4E-72C3-4885-98E8-A6BDC0262A6D}" sibTransId="{8B26E605-28E3-4C19-89B0-CEFC287DA649}"/>
    <dgm:cxn modelId="{F6E58F8F-5314-4779-8120-ED593FDE3630}" type="presOf" srcId="{6B599F23-CD82-4425-A87F-7E739924EBCF}" destId="{3BB903AC-867D-490E-8A29-56B3B7A5DD2F}" srcOrd="0" destOrd="0" presId="urn:microsoft.com/office/officeart/2005/8/layout/vProcess5"/>
    <dgm:cxn modelId="{2A4A5D96-2602-44BF-8BF5-5C1FC302DCDE}" type="presOf" srcId="{6C122F07-BE35-4A06-AA45-C5CB849F2898}" destId="{718A9AD6-3B37-45BA-BA06-7F5AD0C864CE}" srcOrd="0" destOrd="0" presId="urn:microsoft.com/office/officeart/2005/8/layout/vProcess5"/>
    <dgm:cxn modelId="{704F4CB4-02BD-4273-82C0-800F6503E96A}" srcId="{9729C171-D731-467D-992C-E01F74FD10CC}" destId="{6B599F23-CD82-4425-A87F-7E739924EBCF}" srcOrd="2" destOrd="0" parTransId="{7DDF7180-B993-4BB2-94FB-AA204B1A8B86}" sibTransId="{B38B6911-A9B7-4EA6-8A4A-D38612CAA59C}"/>
    <dgm:cxn modelId="{19C7CFB7-E585-41BB-AC02-581F48669EEB}" type="presOf" srcId="{6B599F23-CD82-4425-A87F-7E739924EBCF}" destId="{B387B9D2-6DD1-419F-AA8A-F38E53583B68}" srcOrd="1" destOrd="0" presId="urn:microsoft.com/office/officeart/2005/8/layout/vProcess5"/>
    <dgm:cxn modelId="{FBEC1BD7-F45E-4D08-A41E-CDAC30D0025D}" type="presOf" srcId="{6C122F07-BE35-4A06-AA45-C5CB849F2898}" destId="{889A17B4-21DC-476A-82CC-E58B5743260A}" srcOrd="1" destOrd="0" presId="urn:microsoft.com/office/officeart/2005/8/layout/vProcess5"/>
    <dgm:cxn modelId="{27BBF6DE-B647-474B-B009-AF8538A37AD4}" type="presOf" srcId="{8B26E605-28E3-4C19-89B0-CEFC287DA649}" destId="{72987564-1396-4CD3-99DA-65CE685A21DB}" srcOrd="0" destOrd="0" presId="urn:microsoft.com/office/officeart/2005/8/layout/vProcess5"/>
    <dgm:cxn modelId="{028147F2-EB13-4ADB-A81F-C10F98C1AD00}" type="presOf" srcId="{BA2FE6F7-4773-4B97-A54E-A1CDC2AA17C2}" destId="{DC028D2A-C85B-457A-9D29-4091CE00DB6F}" srcOrd="0" destOrd="0" presId="urn:microsoft.com/office/officeart/2005/8/layout/vProcess5"/>
    <dgm:cxn modelId="{DBF443F6-BEC2-4A1E-89D1-8A411517E369}" srcId="{9729C171-D731-467D-992C-E01F74FD10CC}" destId="{6C122F07-BE35-4A06-AA45-C5CB849F2898}" srcOrd="0" destOrd="0" parTransId="{DABFCF37-93D9-42BC-B3DA-98206DF698CA}" sibTransId="{280E0BD7-E670-4C14-A21E-0B3B0F5675F1}"/>
    <dgm:cxn modelId="{C4217758-45C4-4E67-8171-F6816347E7D4}" type="presParOf" srcId="{583763BA-7F28-4700-AD48-4DEEF002786E}" destId="{CF6E57B6-A605-4E6A-A7FA-0D9645B4D7BD}" srcOrd="0" destOrd="0" presId="urn:microsoft.com/office/officeart/2005/8/layout/vProcess5"/>
    <dgm:cxn modelId="{79F637A9-D5FE-43E2-97DA-3EB0FE0CCF5F}" type="presParOf" srcId="{583763BA-7F28-4700-AD48-4DEEF002786E}" destId="{718A9AD6-3B37-45BA-BA06-7F5AD0C864CE}" srcOrd="1" destOrd="0" presId="urn:microsoft.com/office/officeart/2005/8/layout/vProcess5"/>
    <dgm:cxn modelId="{24784DD1-3647-4BD5-9526-1F2350E761AF}" type="presParOf" srcId="{583763BA-7F28-4700-AD48-4DEEF002786E}" destId="{FD30D98B-6C26-4697-8352-C2BB13605D79}" srcOrd="2" destOrd="0" presId="urn:microsoft.com/office/officeart/2005/8/layout/vProcess5"/>
    <dgm:cxn modelId="{6C90DFA7-B313-4C05-A6ED-CD291A6AEE3F}" type="presParOf" srcId="{583763BA-7F28-4700-AD48-4DEEF002786E}" destId="{3BB903AC-867D-490E-8A29-56B3B7A5DD2F}" srcOrd="3" destOrd="0" presId="urn:microsoft.com/office/officeart/2005/8/layout/vProcess5"/>
    <dgm:cxn modelId="{272ABD78-6112-4264-880D-E926492D0732}" type="presParOf" srcId="{583763BA-7F28-4700-AD48-4DEEF002786E}" destId="{DC028D2A-C85B-457A-9D29-4091CE00DB6F}" srcOrd="4" destOrd="0" presId="urn:microsoft.com/office/officeart/2005/8/layout/vProcess5"/>
    <dgm:cxn modelId="{2AC6B70C-D76F-408E-AE97-6AC9B91ED96E}" type="presParOf" srcId="{583763BA-7F28-4700-AD48-4DEEF002786E}" destId="{A7A6FDC2-761C-44EA-A210-4B9743E965CE}" srcOrd="5" destOrd="0" presId="urn:microsoft.com/office/officeart/2005/8/layout/vProcess5"/>
    <dgm:cxn modelId="{7F46A8E5-1DD1-4438-9EB9-EDECABB797B4}" type="presParOf" srcId="{583763BA-7F28-4700-AD48-4DEEF002786E}" destId="{72987564-1396-4CD3-99DA-65CE685A21DB}" srcOrd="6" destOrd="0" presId="urn:microsoft.com/office/officeart/2005/8/layout/vProcess5"/>
    <dgm:cxn modelId="{A9498ED3-41A3-4AAD-A473-52BE5F5E0C1F}" type="presParOf" srcId="{583763BA-7F28-4700-AD48-4DEEF002786E}" destId="{694F8191-96BA-4EC5-8238-385F15C0BEEE}" srcOrd="7" destOrd="0" presId="urn:microsoft.com/office/officeart/2005/8/layout/vProcess5"/>
    <dgm:cxn modelId="{A0BC2B29-0E06-40E5-A110-6F53429AF372}" type="presParOf" srcId="{583763BA-7F28-4700-AD48-4DEEF002786E}" destId="{889A17B4-21DC-476A-82CC-E58B5743260A}" srcOrd="8" destOrd="0" presId="urn:microsoft.com/office/officeart/2005/8/layout/vProcess5"/>
    <dgm:cxn modelId="{4F73D741-4E7C-4776-9105-1C8E400EDAFB}" type="presParOf" srcId="{583763BA-7F28-4700-AD48-4DEEF002786E}" destId="{6A623231-FC07-4E38-8CE3-573DEBE70897}" srcOrd="9" destOrd="0" presId="urn:microsoft.com/office/officeart/2005/8/layout/vProcess5"/>
    <dgm:cxn modelId="{3775952D-04D0-469A-A9CB-52426A3AC8C0}" type="presParOf" srcId="{583763BA-7F28-4700-AD48-4DEEF002786E}" destId="{B387B9D2-6DD1-419F-AA8A-F38E53583B68}" srcOrd="10" destOrd="0" presId="urn:microsoft.com/office/officeart/2005/8/layout/vProcess5"/>
    <dgm:cxn modelId="{471A1A60-1756-4DBF-8B25-A3B260515F6A}" type="presParOf" srcId="{583763BA-7F28-4700-AD48-4DEEF002786E}" destId="{200B866C-93FE-4ECA-8728-AC2EBC26A406}" srcOrd="11" destOrd="0" presId="urn:microsoft.com/office/officeart/2005/8/layout/vProcess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75BB3A0-0261-47F8-8026-76C4E0146DA8}" type="doc">
      <dgm:prSet loTypeId="urn:microsoft.com/office/officeart/2005/8/layout/default" loCatId="list" qsTypeId="urn:microsoft.com/office/officeart/2005/8/quickstyle/simple3" qsCatId="simple" csTypeId="urn:microsoft.com/office/officeart/2005/8/colors/accent1_2" csCatId="accent1" phldr="1"/>
      <dgm:spPr/>
      <dgm:t>
        <a:bodyPr/>
        <a:lstStyle/>
        <a:p>
          <a:endParaRPr lang="en-US"/>
        </a:p>
      </dgm:t>
    </dgm:pt>
    <dgm:pt modelId="{2A426B06-4C2E-4B4E-A8B7-12C93C76FA22}">
      <dgm:prSet/>
      <dgm:spPr/>
      <dgm:t>
        <a:bodyPr/>
        <a:lstStyle/>
        <a:p>
          <a:r>
            <a:rPr lang="en-US" b="1"/>
            <a:t>Introduce Visual Communication Tools:</a:t>
          </a:r>
          <a:r>
            <a:rPr lang="en-US"/>
            <a:t> Continue and expand the use of clear, multilingual signage and pictograms. Signs should use universally recognized images and symbols to transcend language barriers and be easily visible in noisy environments.</a:t>
          </a:r>
        </a:p>
      </dgm:t>
    </dgm:pt>
    <dgm:pt modelId="{E57C190E-97BE-46EC-8330-8A484E0F911F}" type="parTrans" cxnId="{6E935581-731D-41EF-A7A5-2A47968FE0C6}">
      <dgm:prSet/>
      <dgm:spPr/>
      <dgm:t>
        <a:bodyPr/>
        <a:lstStyle/>
        <a:p>
          <a:endParaRPr lang="en-US"/>
        </a:p>
      </dgm:t>
    </dgm:pt>
    <dgm:pt modelId="{16882819-0F1A-4C89-A6C9-3BC6110221A5}" type="sibTrans" cxnId="{6E935581-731D-41EF-A7A5-2A47968FE0C6}">
      <dgm:prSet/>
      <dgm:spPr/>
      <dgm:t>
        <a:bodyPr/>
        <a:lstStyle/>
        <a:p>
          <a:endParaRPr lang="en-US"/>
        </a:p>
      </dgm:t>
    </dgm:pt>
    <dgm:pt modelId="{0DCA4747-9022-4526-A988-F188E9358C09}">
      <dgm:prSet/>
      <dgm:spPr/>
      <dgm:t>
        <a:bodyPr/>
        <a:lstStyle/>
        <a:p>
          <a:r>
            <a:rPr lang="en-US" b="1"/>
            <a:t>Utilize Written Instructions:</a:t>
          </a:r>
          <a:r>
            <a:rPr lang="en-US"/>
            <a:t> Provide written instructions in the languages spoken by the workforce. Laminated instruction cards can be issued to each worker for quick reference.</a:t>
          </a:r>
        </a:p>
      </dgm:t>
    </dgm:pt>
    <dgm:pt modelId="{9B25EE52-7112-4BF3-9FB7-3A5042926FFF}" type="parTrans" cxnId="{B17F5A93-38C1-4D53-AAAB-E6ABFD8E1B25}">
      <dgm:prSet/>
      <dgm:spPr/>
      <dgm:t>
        <a:bodyPr/>
        <a:lstStyle/>
        <a:p>
          <a:endParaRPr lang="en-US"/>
        </a:p>
      </dgm:t>
    </dgm:pt>
    <dgm:pt modelId="{0608ABAC-8C76-4692-98B7-80AF8A30EFD9}" type="sibTrans" cxnId="{B17F5A93-38C1-4D53-AAAB-E6ABFD8E1B25}">
      <dgm:prSet/>
      <dgm:spPr/>
      <dgm:t>
        <a:bodyPr/>
        <a:lstStyle/>
        <a:p>
          <a:endParaRPr lang="en-US"/>
        </a:p>
      </dgm:t>
    </dgm:pt>
    <dgm:pt modelId="{25D5444E-03A6-4998-9ADA-5A5EABD9AD44}">
      <dgm:prSet/>
      <dgm:spPr/>
      <dgm:t>
        <a:bodyPr/>
        <a:lstStyle/>
        <a:p>
          <a:r>
            <a:rPr lang="en-US" b="1"/>
            <a:t>Implement Briefings in Quiet Spaces:</a:t>
          </a:r>
          <a:r>
            <a:rPr lang="en-US"/>
            <a:t> Hold daily or shift briefings in quieter areas away from machinery before workers enter the noisy factory floor. This allows for important instructions to be communicated and understood without interference.</a:t>
          </a:r>
        </a:p>
      </dgm:t>
    </dgm:pt>
    <dgm:pt modelId="{4975F722-B72E-4FE2-8278-649F709D4244}" type="parTrans" cxnId="{E40A09CB-BB15-4EA4-ADE6-AE0A1D01313C}">
      <dgm:prSet/>
      <dgm:spPr/>
      <dgm:t>
        <a:bodyPr/>
        <a:lstStyle/>
        <a:p>
          <a:endParaRPr lang="en-US"/>
        </a:p>
      </dgm:t>
    </dgm:pt>
    <dgm:pt modelId="{E62111E5-2811-460A-8C78-1CF26F94E9CC}" type="sibTrans" cxnId="{E40A09CB-BB15-4EA4-ADE6-AE0A1D01313C}">
      <dgm:prSet/>
      <dgm:spPr/>
      <dgm:t>
        <a:bodyPr/>
        <a:lstStyle/>
        <a:p>
          <a:endParaRPr lang="en-US"/>
        </a:p>
      </dgm:t>
    </dgm:pt>
    <dgm:pt modelId="{AEB896FE-751E-4C9E-9733-F71DEBAFC6FA}">
      <dgm:prSet/>
      <dgm:spPr/>
      <dgm:t>
        <a:bodyPr/>
        <a:lstStyle/>
        <a:p>
          <a:r>
            <a:rPr lang="en-US" b="1"/>
            <a:t>Schedule Training Sessions:</a:t>
          </a:r>
          <a:r>
            <a:rPr lang="en-US"/>
            <a:t> Conduct regular training sessions in quiet environments, focusing on food hygiene and safety. These sessions should include practical demonstrations and opportunities for questions.</a:t>
          </a:r>
        </a:p>
      </dgm:t>
    </dgm:pt>
    <dgm:pt modelId="{3EC4E51C-4A62-47C8-8D51-86DDD5C88814}" type="parTrans" cxnId="{2F1F5483-6C62-41E6-952B-EF6E0A5D79C2}">
      <dgm:prSet/>
      <dgm:spPr/>
      <dgm:t>
        <a:bodyPr/>
        <a:lstStyle/>
        <a:p>
          <a:endParaRPr lang="en-US"/>
        </a:p>
      </dgm:t>
    </dgm:pt>
    <dgm:pt modelId="{B75EBD1F-0C5C-431A-9F7D-2F5691F98785}" type="sibTrans" cxnId="{2F1F5483-6C62-41E6-952B-EF6E0A5D79C2}">
      <dgm:prSet/>
      <dgm:spPr/>
      <dgm:t>
        <a:bodyPr/>
        <a:lstStyle/>
        <a:p>
          <a:endParaRPr lang="en-US"/>
        </a:p>
      </dgm:t>
    </dgm:pt>
    <dgm:pt modelId="{568445A7-2F96-41C5-A710-024B804955FA}">
      <dgm:prSet/>
      <dgm:spPr/>
      <dgm:t>
        <a:bodyPr/>
        <a:lstStyle/>
        <a:p>
          <a:r>
            <a:rPr lang="en-US" b="1"/>
            <a:t>Promote Feedback and Clarification:</a:t>
          </a:r>
          <a:r>
            <a:rPr lang="en-US"/>
            <a:t> Encourage staff to seek clarification if they are unsure about instructions and create a culture where asking questions is welcomed and supported.</a:t>
          </a:r>
        </a:p>
      </dgm:t>
    </dgm:pt>
    <dgm:pt modelId="{FC37C86B-B95A-43B4-83FE-058F8197F38C}" type="parTrans" cxnId="{61EDE17A-CA11-43A0-914B-13B0492FAEC9}">
      <dgm:prSet/>
      <dgm:spPr/>
      <dgm:t>
        <a:bodyPr/>
        <a:lstStyle/>
        <a:p>
          <a:endParaRPr lang="en-US"/>
        </a:p>
      </dgm:t>
    </dgm:pt>
    <dgm:pt modelId="{8B2D636E-9CB1-433A-AA1A-776BD56583FD}" type="sibTrans" cxnId="{61EDE17A-CA11-43A0-914B-13B0492FAEC9}">
      <dgm:prSet/>
      <dgm:spPr/>
      <dgm:t>
        <a:bodyPr/>
        <a:lstStyle/>
        <a:p>
          <a:endParaRPr lang="en-US"/>
        </a:p>
      </dgm:t>
    </dgm:pt>
    <dgm:pt modelId="{AFFD630F-0ACC-47B0-8D32-16FB4010A18B}">
      <dgm:prSet/>
      <dgm:spPr/>
      <dgm:t>
        <a:bodyPr/>
        <a:lstStyle/>
        <a:p>
          <a:r>
            <a:rPr lang="en-US" b="1"/>
            <a:t>Maintain Machinery:</a:t>
          </a:r>
          <a:r>
            <a:rPr lang="en-US"/>
            <a:t> Where possible, upgrade or regularly support machinery to reduce noise levels, making verbal communication easier.</a:t>
          </a:r>
        </a:p>
      </dgm:t>
    </dgm:pt>
    <dgm:pt modelId="{A613BD27-1FB9-43AC-9E88-0F61FB85556B}" type="parTrans" cxnId="{F1351C33-1377-4D16-881C-FA8B2905C402}">
      <dgm:prSet/>
      <dgm:spPr/>
      <dgm:t>
        <a:bodyPr/>
        <a:lstStyle/>
        <a:p>
          <a:endParaRPr lang="en-US"/>
        </a:p>
      </dgm:t>
    </dgm:pt>
    <dgm:pt modelId="{51D91552-6540-4FB4-91C6-2F99860EA7AF}" type="sibTrans" cxnId="{F1351C33-1377-4D16-881C-FA8B2905C402}">
      <dgm:prSet/>
      <dgm:spPr/>
      <dgm:t>
        <a:bodyPr/>
        <a:lstStyle/>
        <a:p>
          <a:endParaRPr lang="en-US"/>
        </a:p>
      </dgm:t>
    </dgm:pt>
    <dgm:pt modelId="{64B8BC0D-CD92-4F82-97C5-0A8BBD51C6CA}" type="pres">
      <dgm:prSet presAssocID="{675BB3A0-0261-47F8-8026-76C4E0146DA8}" presName="diagram" presStyleCnt="0">
        <dgm:presLayoutVars>
          <dgm:dir/>
          <dgm:resizeHandles val="exact"/>
        </dgm:presLayoutVars>
      </dgm:prSet>
      <dgm:spPr/>
    </dgm:pt>
    <dgm:pt modelId="{8A96663A-390E-4520-BA7A-B7C24206C234}" type="pres">
      <dgm:prSet presAssocID="{2A426B06-4C2E-4B4E-A8B7-12C93C76FA22}" presName="node" presStyleLbl="node1" presStyleIdx="0" presStyleCnt="6">
        <dgm:presLayoutVars>
          <dgm:bulletEnabled val="1"/>
        </dgm:presLayoutVars>
      </dgm:prSet>
      <dgm:spPr/>
    </dgm:pt>
    <dgm:pt modelId="{27A3DC6F-F7BD-4989-9B16-FD436F8914AB}" type="pres">
      <dgm:prSet presAssocID="{16882819-0F1A-4C89-A6C9-3BC6110221A5}" presName="sibTrans" presStyleCnt="0"/>
      <dgm:spPr/>
    </dgm:pt>
    <dgm:pt modelId="{09DED65B-29D8-4902-9E7B-69DC84E40FF6}" type="pres">
      <dgm:prSet presAssocID="{0DCA4747-9022-4526-A988-F188E9358C09}" presName="node" presStyleLbl="node1" presStyleIdx="1" presStyleCnt="6">
        <dgm:presLayoutVars>
          <dgm:bulletEnabled val="1"/>
        </dgm:presLayoutVars>
      </dgm:prSet>
      <dgm:spPr/>
    </dgm:pt>
    <dgm:pt modelId="{DC9F2217-758C-4FB3-9D89-C7103CB96006}" type="pres">
      <dgm:prSet presAssocID="{0608ABAC-8C76-4692-98B7-80AF8A30EFD9}" presName="sibTrans" presStyleCnt="0"/>
      <dgm:spPr/>
    </dgm:pt>
    <dgm:pt modelId="{9E7FC6BB-23EA-4C28-A918-89774E7B23B9}" type="pres">
      <dgm:prSet presAssocID="{25D5444E-03A6-4998-9ADA-5A5EABD9AD44}" presName="node" presStyleLbl="node1" presStyleIdx="2" presStyleCnt="6">
        <dgm:presLayoutVars>
          <dgm:bulletEnabled val="1"/>
        </dgm:presLayoutVars>
      </dgm:prSet>
      <dgm:spPr/>
    </dgm:pt>
    <dgm:pt modelId="{15DE5FEF-EEFB-42A5-BC1C-0E88098D46F0}" type="pres">
      <dgm:prSet presAssocID="{E62111E5-2811-460A-8C78-1CF26F94E9CC}" presName="sibTrans" presStyleCnt="0"/>
      <dgm:spPr/>
    </dgm:pt>
    <dgm:pt modelId="{72ACE603-6F50-4827-9C41-4E6F1F39D6EA}" type="pres">
      <dgm:prSet presAssocID="{AEB896FE-751E-4C9E-9733-F71DEBAFC6FA}" presName="node" presStyleLbl="node1" presStyleIdx="3" presStyleCnt="6">
        <dgm:presLayoutVars>
          <dgm:bulletEnabled val="1"/>
        </dgm:presLayoutVars>
      </dgm:prSet>
      <dgm:spPr/>
    </dgm:pt>
    <dgm:pt modelId="{F4B7D96D-FB03-48F3-BFE8-8B3877993E2E}" type="pres">
      <dgm:prSet presAssocID="{B75EBD1F-0C5C-431A-9F7D-2F5691F98785}" presName="sibTrans" presStyleCnt="0"/>
      <dgm:spPr/>
    </dgm:pt>
    <dgm:pt modelId="{76513513-E0B8-4B15-B933-EFA34F16A288}" type="pres">
      <dgm:prSet presAssocID="{568445A7-2F96-41C5-A710-024B804955FA}" presName="node" presStyleLbl="node1" presStyleIdx="4" presStyleCnt="6">
        <dgm:presLayoutVars>
          <dgm:bulletEnabled val="1"/>
        </dgm:presLayoutVars>
      </dgm:prSet>
      <dgm:spPr/>
    </dgm:pt>
    <dgm:pt modelId="{101E94E4-8709-4356-80BE-5C770679458D}" type="pres">
      <dgm:prSet presAssocID="{8B2D636E-9CB1-433A-AA1A-776BD56583FD}" presName="sibTrans" presStyleCnt="0"/>
      <dgm:spPr/>
    </dgm:pt>
    <dgm:pt modelId="{64F901D7-3B72-4BA3-B3B0-D4B8210AA7AB}" type="pres">
      <dgm:prSet presAssocID="{AFFD630F-0ACC-47B0-8D32-16FB4010A18B}" presName="node" presStyleLbl="node1" presStyleIdx="5" presStyleCnt="6">
        <dgm:presLayoutVars>
          <dgm:bulletEnabled val="1"/>
        </dgm:presLayoutVars>
      </dgm:prSet>
      <dgm:spPr/>
    </dgm:pt>
  </dgm:ptLst>
  <dgm:cxnLst>
    <dgm:cxn modelId="{7891AF17-BE55-41A4-958C-80A966463FC1}" type="presOf" srcId="{0DCA4747-9022-4526-A988-F188E9358C09}" destId="{09DED65B-29D8-4902-9E7B-69DC84E40FF6}" srcOrd="0" destOrd="0" presId="urn:microsoft.com/office/officeart/2005/8/layout/default"/>
    <dgm:cxn modelId="{F1351C33-1377-4D16-881C-FA8B2905C402}" srcId="{675BB3A0-0261-47F8-8026-76C4E0146DA8}" destId="{AFFD630F-0ACC-47B0-8D32-16FB4010A18B}" srcOrd="5" destOrd="0" parTransId="{A613BD27-1FB9-43AC-9E88-0F61FB85556B}" sibTransId="{51D91552-6540-4FB4-91C6-2F99860EA7AF}"/>
    <dgm:cxn modelId="{2D08085D-5F7A-4C46-8131-55EF724CF072}" type="presOf" srcId="{675BB3A0-0261-47F8-8026-76C4E0146DA8}" destId="{64B8BC0D-CD92-4F82-97C5-0A8BBD51C6CA}" srcOrd="0" destOrd="0" presId="urn:microsoft.com/office/officeart/2005/8/layout/default"/>
    <dgm:cxn modelId="{85561946-A839-4606-BC69-1671DA663380}" type="presOf" srcId="{2A426B06-4C2E-4B4E-A8B7-12C93C76FA22}" destId="{8A96663A-390E-4520-BA7A-B7C24206C234}" srcOrd="0" destOrd="0" presId="urn:microsoft.com/office/officeart/2005/8/layout/default"/>
    <dgm:cxn modelId="{CE39866F-CC18-4246-ABD1-367B99F13516}" type="presOf" srcId="{25D5444E-03A6-4998-9ADA-5A5EABD9AD44}" destId="{9E7FC6BB-23EA-4C28-A918-89774E7B23B9}" srcOrd="0" destOrd="0" presId="urn:microsoft.com/office/officeart/2005/8/layout/default"/>
    <dgm:cxn modelId="{61EDE17A-CA11-43A0-914B-13B0492FAEC9}" srcId="{675BB3A0-0261-47F8-8026-76C4E0146DA8}" destId="{568445A7-2F96-41C5-A710-024B804955FA}" srcOrd="4" destOrd="0" parTransId="{FC37C86B-B95A-43B4-83FE-058F8197F38C}" sibTransId="{8B2D636E-9CB1-433A-AA1A-776BD56583FD}"/>
    <dgm:cxn modelId="{6E935581-731D-41EF-A7A5-2A47968FE0C6}" srcId="{675BB3A0-0261-47F8-8026-76C4E0146DA8}" destId="{2A426B06-4C2E-4B4E-A8B7-12C93C76FA22}" srcOrd="0" destOrd="0" parTransId="{E57C190E-97BE-46EC-8330-8A484E0F911F}" sibTransId="{16882819-0F1A-4C89-A6C9-3BC6110221A5}"/>
    <dgm:cxn modelId="{2F1F5483-6C62-41E6-952B-EF6E0A5D79C2}" srcId="{675BB3A0-0261-47F8-8026-76C4E0146DA8}" destId="{AEB896FE-751E-4C9E-9733-F71DEBAFC6FA}" srcOrd="3" destOrd="0" parTransId="{3EC4E51C-4A62-47C8-8D51-86DDD5C88814}" sibTransId="{B75EBD1F-0C5C-431A-9F7D-2F5691F98785}"/>
    <dgm:cxn modelId="{45171886-F9CC-4835-94CC-48FEB356550B}" type="presOf" srcId="{AEB896FE-751E-4C9E-9733-F71DEBAFC6FA}" destId="{72ACE603-6F50-4827-9C41-4E6F1F39D6EA}" srcOrd="0" destOrd="0" presId="urn:microsoft.com/office/officeart/2005/8/layout/default"/>
    <dgm:cxn modelId="{B17F5A93-38C1-4D53-AAAB-E6ABFD8E1B25}" srcId="{675BB3A0-0261-47F8-8026-76C4E0146DA8}" destId="{0DCA4747-9022-4526-A988-F188E9358C09}" srcOrd="1" destOrd="0" parTransId="{9B25EE52-7112-4BF3-9FB7-3A5042926FFF}" sibTransId="{0608ABAC-8C76-4692-98B7-80AF8A30EFD9}"/>
    <dgm:cxn modelId="{EF07059C-E90E-4521-B646-D2FDAF682009}" type="presOf" srcId="{AFFD630F-0ACC-47B0-8D32-16FB4010A18B}" destId="{64F901D7-3B72-4BA3-B3B0-D4B8210AA7AB}" srcOrd="0" destOrd="0" presId="urn:microsoft.com/office/officeart/2005/8/layout/default"/>
    <dgm:cxn modelId="{1F5B3CC3-F5C3-49F0-B6A4-6AB58EEEF7A6}" type="presOf" srcId="{568445A7-2F96-41C5-A710-024B804955FA}" destId="{76513513-E0B8-4B15-B933-EFA34F16A288}" srcOrd="0" destOrd="0" presId="urn:microsoft.com/office/officeart/2005/8/layout/default"/>
    <dgm:cxn modelId="{E40A09CB-BB15-4EA4-ADE6-AE0A1D01313C}" srcId="{675BB3A0-0261-47F8-8026-76C4E0146DA8}" destId="{25D5444E-03A6-4998-9ADA-5A5EABD9AD44}" srcOrd="2" destOrd="0" parTransId="{4975F722-B72E-4FE2-8278-649F709D4244}" sibTransId="{E62111E5-2811-460A-8C78-1CF26F94E9CC}"/>
    <dgm:cxn modelId="{60A8DCF2-2FDF-4994-930E-FCE280E8F9C4}" type="presParOf" srcId="{64B8BC0D-CD92-4F82-97C5-0A8BBD51C6CA}" destId="{8A96663A-390E-4520-BA7A-B7C24206C234}" srcOrd="0" destOrd="0" presId="urn:microsoft.com/office/officeart/2005/8/layout/default"/>
    <dgm:cxn modelId="{945B4695-B6F4-422E-B162-3B12998253B9}" type="presParOf" srcId="{64B8BC0D-CD92-4F82-97C5-0A8BBD51C6CA}" destId="{27A3DC6F-F7BD-4989-9B16-FD436F8914AB}" srcOrd="1" destOrd="0" presId="urn:microsoft.com/office/officeart/2005/8/layout/default"/>
    <dgm:cxn modelId="{E01457F8-E702-4C87-BC33-53E8B9369C51}" type="presParOf" srcId="{64B8BC0D-CD92-4F82-97C5-0A8BBD51C6CA}" destId="{09DED65B-29D8-4902-9E7B-69DC84E40FF6}" srcOrd="2" destOrd="0" presId="urn:microsoft.com/office/officeart/2005/8/layout/default"/>
    <dgm:cxn modelId="{DC24350A-15CA-49A2-8A6A-9684005BCE12}" type="presParOf" srcId="{64B8BC0D-CD92-4F82-97C5-0A8BBD51C6CA}" destId="{DC9F2217-758C-4FB3-9D89-C7103CB96006}" srcOrd="3" destOrd="0" presId="urn:microsoft.com/office/officeart/2005/8/layout/default"/>
    <dgm:cxn modelId="{6065E52F-2639-4C07-AABD-503C589284CA}" type="presParOf" srcId="{64B8BC0D-CD92-4F82-97C5-0A8BBD51C6CA}" destId="{9E7FC6BB-23EA-4C28-A918-89774E7B23B9}" srcOrd="4" destOrd="0" presId="urn:microsoft.com/office/officeart/2005/8/layout/default"/>
    <dgm:cxn modelId="{4DC207B3-25F8-4E25-B1F3-7729D3956459}" type="presParOf" srcId="{64B8BC0D-CD92-4F82-97C5-0A8BBD51C6CA}" destId="{15DE5FEF-EEFB-42A5-BC1C-0E88098D46F0}" srcOrd="5" destOrd="0" presId="urn:microsoft.com/office/officeart/2005/8/layout/default"/>
    <dgm:cxn modelId="{B99465E9-01CD-4209-BCBC-D0806452D44A}" type="presParOf" srcId="{64B8BC0D-CD92-4F82-97C5-0A8BBD51C6CA}" destId="{72ACE603-6F50-4827-9C41-4E6F1F39D6EA}" srcOrd="6" destOrd="0" presId="urn:microsoft.com/office/officeart/2005/8/layout/default"/>
    <dgm:cxn modelId="{5E7BA951-6FBE-4AF7-91D2-AD98DEDED64D}" type="presParOf" srcId="{64B8BC0D-CD92-4F82-97C5-0A8BBD51C6CA}" destId="{F4B7D96D-FB03-48F3-BFE8-8B3877993E2E}" srcOrd="7" destOrd="0" presId="urn:microsoft.com/office/officeart/2005/8/layout/default"/>
    <dgm:cxn modelId="{145120E8-8807-4FC0-A4AC-5E30CA7CA5A4}" type="presParOf" srcId="{64B8BC0D-CD92-4F82-97C5-0A8BBD51C6CA}" destId="{76513513-E0B8-4B15-B933-EFA34F16A288}" srcOrd="8" destOrd="0" presId="urn:microsoft.com/office/officeart/2005/8/layout/default"/>
    <dgm:cxn modelId="{9C72BE0F-3D31-45D1-828A-5A684979A332}" type="presParOf" srcId="{64B8BC0D-CD92-4F82-97C5-0A8BBD51C6CA}" destId="{101E94E4-8709-4356-80BE-5C770679458D}" srcOrd="9" destOrd="0" presId="urn:microsoft.com/office/officeart/2005/8/layout/default"/>
    <dgm:cxn modelId="{049C466C-8698-4E2F-9807-866F62B3784B}" type="presParOf" srcId="{64B8BC0D-CD92-4F82-97C5-0A8BBD51C6CA}" destId="{64F901D7-3B72-4BA3-B3B0-D4B8210AA7AB}"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143EFE-FD9D-4325-B652-6194E191002D}">
      <dsp:nvSpPr>
        <dsp:cNvPr id="0" name=""/>
        <dsp:cNvSpPr/>
      </dsp:nvSpPr>
      <dsp:spPr>
        <a:xfrm>
          <a:off x="0" y="3988"/>
          <a:ext cx="6492875" cy="8495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159DFE-D756-465D-8B56-33530F110F63}">
      <dsp:nvSpPr>
        <dsp:cNvPr id="0" name=""/>
        <dsp:cNvSpPr/>
      </dsp:nvSpPr>
      <dsp:spPr>
        <a:xfrm>
          <a:off x="256995" y="195141"/>
          <a:ext cx="467263" cy="46726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E50E8B3-1988-45F3-AAC7-F8A358F4D59D}">
      <dsp:nvSpPr>
        <dsp:cNvPr id="0" name=""/>
        <dsp:cNvSpPr/>
      </dsp:nvSpPr>
      <dsp:spPr>
        <a:xfrm>
          <a:off x="981253" y="3988"/>
          <a:ext cx="5511621" cy="8495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913" tIns="89913" rIns="89913" bIns="89913" numCol="1" spcCol="1270" anchor="ctr" anchorCtr="0">
          <a:noAutofit/>
        </a:bodyPr>
        <a:lstStyle/>
        <a:p>
          <a:pPr marL="0" lvl="0" indent="0" algn="l" defTabSz="800100">
            <a:lnSpc>
              <a:spcPct val="100000"/>
            </a:lnSpc>
            <a:spcBef>
              <a:spcPct val="0"/>
            </a:spcBef>
            <a:spcAft>
              <a:spcPct val="35000"/>
            </a:spcAft>
            <a:buNone/>
          </a:pPr>
          <a:r>
            <a:rPr lang="en-GB" sz="1800" b="1" kern="1200">
              <a:latin typeface="Arial"/>
              <a:ea typeface="+mn-ea"/>
              <a:cs typeface="Arial"/>
            </a:rPr>
            <a:t>Student Name:</a:t>
          </a:r>
          <a:r>
            <a:rPr lang="en-GB" sz="1800" b="0" kern="1200">
              <a:ea typeface="+mn-ea"/>
              <a:cs typeface="+mn-cs"/>
            </a:rPr>
            <a:t> </a:t>
          </a:r>
          <a:r>
            <a:rPr lang="en-GB" sz="1800" b="0" kern="1200">
              <a:latin typeface="Arial"/>
              <a:ea typeface="+mn-ea"/>
              <a:cs typeface="Arial"/>
            </a:rPr>
            <a:t>Bentli Budai,</a:t>
          </a:r>
          <a:r>
            <a:rPr lang="en-GB" sz="1800" b="0" kern="1200">
              <a:latin typeface="Grandview Display"/>
              <a:ea typeface="+mn-ea"/>
              <a:cs typeface="+mn-cs"/>
            </a:rPr>
            <a:t> </a:t>
          </a:r>
          <a:r>
            <a:rPr lang="en-GB" sz="1800" b="0" kern="1200">
              <a:latin typeface="Arial"/>
              <a:ea typeface="+mn-ea"/>
              <a:cs typeface="Arial"/>
            </a:rPr>
            <a:t>Mahamadou Touray, Julius Racz,   George Musat </a:t>
          </a:r>
          <a:endParaRPr lang="en-US" sz="1800" b="0" kern="1200">
            <a:latin typeface="Arial"/>
            <a:ea typeface="+mn-ea"/>
            <a:cs typeface="Arial"/>
          </a:endParaRPr>
        </a:p>
      </dsp:txBody>
      <dsp:txXfrm>
        <a:off x="981253" y="3988"/>
        <a:ext cx="5511621" cy="849570"/>
      </dsp:txXfrm>
    </dsp:sp>
    <dsp:sp modelId="{CB530193-B644-40A8-8CF3-1A7DF4216167}">
      <dsp:nvSpPr>
        <dsp:cNvPr id="0" name=""/>
        <dsp:cNvSpPr/>
      </dsp:nvSpPr>
      <dsp:spPr>
        <a:xfrm>
          <a:off x="0" y="1065951"/>
          <a:ext cx="6492875" cy="8495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6A9AB3-C34A-4FF5-B2F8-F7FC344E8320}">
      <dsp:nvSpPr>
        <dsp:cNvPr id="0" name=""/>
        <dsp:cNvSpPr/>
      </dsp:nvSpPr>
      <dsp:spPr>
        <a:xfrm>
          <a:off x="256995" y="1257105"/>
          <a:ext cx="467263" cy="46726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91C9365-D792-4EC6-820D-6D7247EBE258}">
      <dsp:nvSpPr>
        <dsp:cNvPr id="0" name=""/>
        <dsp:cNvSpPr/>
      </dsp:nvSpPr>
      <dsp:spPr>
        <a:xfrm>
          <a:off x="981253" y="1065951"/>
          <a:ext cx="5511621" cy="8495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913" tIns="89913" rIns="89913" bIns="89913" numCol="1" spcCol="1270" anchor="ctr" anchorCtr="0">
          <a:noAutofit/>
        </a:bodyPr>
        <a:lstStyle/>
        <a:p>
          <a:pPr marL="0" lvl="0" indent="0" algn="l" defTabSz="800100">
            <a:lnSpc>
              <a:spcPct val="100000"/>
            </a:lnSpc>
            <a:spcBef>
              <a:spcPct val="0"/>
            </a:spcBef>
            <a:spcAft>
              <a:spcPct val="35000"/>
            </a:spcAft>
            <a:buNone/>
          </a:pPr>
          <a:r>
            <a:rPr lang="en-GB" sz="1800" b="1" kern="1200">
              <a:latin typeface="Arial"/>
              <a:ea typeface="+mn-ea"/>
              <a:cs typeface="Arial"/>
            </a:rPr>
            <a:t>Student ID:</a:t>
          </a:r>
          <a:r>
            <a:rPr lang="en-GB" sz="1800" kern="1200">
              <a:ea typeface="+mn-ea"/>
              <a:cs typeface="+mn-cs"/>
            </a:rPr>
            <a:t>	</a:t>
          </a:r>
          <a:r>
            <a:rPr lang="en-GB" sz="1800" kern="1200">
              <a:latin typeface="Corbel" panose="020B0503020204020204"/>
              <a:ea typeface="+mn-ea"/>
              <a:cs typeface="+mn-cs"/>
            </a:rPr>
            <a:t>  2506866, 2421736, 2505678, 2505129</a:t>
          </a:r>
          <a:endParaRPr lang="en-US" sz="1800" kern="1200">
            <a:latin typeface="Corbel" panose="020B0503020204020204"/>
            <a:ea typeface="+mn-ea"/>
            <a:cs typeface="+mn-cs"/>
          </a:endParaRPr>
        </a:p>
      </dsp:txBody>
      <dsp:txXfrm>
        <a:off x="981253" y="1065951"/>
        <a:ext cx="5511621" cy="849570"/>
      </dsp:txXfrm>
    </dsp:sp>
    <dsp:sp modelId="{8835F3E3-A447-4C4A-9DF2-91C3255D68DF}">
      <dsp:nvSpPr>
        <dsp:cNvPr id="0" name=""/>
        <dsp:cNvSpPr/>
      </dsp:nvSpPr>
      <dsp:spPr>
        <a:xfrm>
          <a:off x="0" y="2127914"/>
          <a:ext cx="6492875" cy="8495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96111E-D9AE-418C-B979-FE0B4857960E}">
      <dsp:nvSpPr>
        <dsp:cNvPr id="0" name=""/>
        <dsp:cNvSpPr/>
      </dsp:nvSpPr>
      <dsp:spPr>
        <a:xfrm>
          <a:off x="256995" y="2319068"/>
          <a:ext cx="467263" cy="46726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A773774-D1FC-4579-937E-F08E63ADDE4F}">
      <dsp:nvSpPr>
        <dsp:cNvPr id="0" name=""/>
        <dsp:cNvSpPr/>
      </dsp:nvSpPr>
      <dsp:spPr>
        <a:xfrm>
          <a:off x="981253" y="2127914"/>
          <a:ext cx="5511621" cy="8495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913" tIns="89913" rIns="89913" bIns="89913" numCol="1" spcCol="1270" anchor="ctr" anchorCtr="0">
          <a:noAutofit/>
        </a:bodyPr>
        <a:lstStyle/>
        <a:p>
          <a:pPr marL="0" lvl="0" indent="0" algn="l" defTabSz="800100">
            <a:lnSpc>
              <a:spcPct val="100000"/>
            </a:lnSpc>
            <a:spcBef>
              <a:spcPct val="0"/>
            </a:spcBef>
            <a:spcAft>
              <a:spcPct val="35000"/>
            </a:spcAft>
            <a:buNone/>
          </a:pPr>
          <a:r>
            <a:rPr lang="en-GB" sz="1800" b="1" kern="1200">
              <a:latin typeface="Arial"/>
              <a:ea typeface="+mn-ea"/>
              <a:cs typeface="Arial"/>
            </a:rPr>
            <a:t>Lecturer’s Name: </a:t>
          </a:r>
          <a:r>
            <a:rPr lang="en-GB" sz="1800" b="0" kern="1200">
              <a:latin typeface="Arial"/>
              <a:ea typeface="+mn-ea"/>
              <a:cs typeface="Arial"/>
            </a:rPr>
            <a:t>Trinh</a:t>
          </a:r>
          <a:r>
            <a:rPr lang="en-GB" sz="1800" kern="1200">
              <a:ea typeface="+mn-ea"/>
              <a:cs typeface="+mn-cs"/>
            </a:rPr>
            <a:t> Nguyen Thi Ngoc </a:t>
          </a:r>
        </a:p>
        <a:p>
          <a:pPr marL="0" lvl="0" indent="0" algn="l" defTabSz="800100">
            <a:spcBef>
              <a:spcPct val="0"/>
            </a:spcBef>
            <a:spcAft>
              <a:spcPct val="35000"/>
            </a:spcAft>
            <a:buNone/>
          </a:pPr>
          <a:endParaRPr lang="en-GB" sz="1800" kern="1200">
            <a:ea typeface="+mn-ea"/>
            <a:cs typeface="+mn-cs"/>
          </a:endParaRPr>
        </a:p>
      </dsp:txBody>
      <dsp:txXfrm>
        <a:off x="981253" y="2127914"/>
        <a:ext cx="5511621" cy="849570"/>
      </dsp:txXfrm>
    </dsp:sp>
    <dsp:sp modelId="{27EF9137-B48E-482B-AA1A-888F05A847DD}">
      <dsp:nvSpPr>
        <dsp:cNvPr id="0" name=""/>
        <dsp:cNvSpPr/>
      </dsp:nvSpPr>
      <dsp:spPr>
        <a:xfrm>
          <a:off x="0" y="3189877"/>
          <a:ext cx="6492875" cy="8495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5A1FA0-17BC-4605-8724-EA88AB1B6441}">
      <dsp:nvSpPr>
        <dsp:cNvPr id="0" name=""/>
        <dsp:cNvSpPr/>
      </dsp:nvSpPr>
      <dsp:spPr>
        <a:xfrm>
          <a:off x="256995" y="3381031"/>
          <a:ext cx="467263" cy="46726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C857F59-0FD7-42FE-9099-F175C50E1D1D}">
      <dsp:nvSpPr>
        <dsp:cNvPr id="0" name=""/>
        <dsp:cNvSpPr/>
      </dsp:nvSpPr>
      <dsp:spPr>
        <a:xfrm>
          <a:off x="981253" y="3189877"/>
          <a:ext cx="5511621" cy="8495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913" tIns="89913" rIns="89913" bIns="89913" numCol="1" spcCol="1270" anchor="ctr" anchorCtr="0">
          <a:noAutofit/>
        </a:bodyPr>
        <a:lstStyle/>
        <a:p>
          <a:pPr marL="0" lvl="0" indent="0" algn="l" defTabSz="800100">
            <a:lnSpc>
              <a:spcPct val="100000"/>
            </a:lnSpc>
            <a:spcBef>
              <a:spcPct val="0"/>
            </a:spcBef>
            <a:spcAft>
              <a:spcPct val="35000"/>
            </a:spcAft>
            <a:buNone/>
          </a:pPr>
          <a:r>
            <a:rPr lang="en-GB" sz="1800" b="1" kern="1200">
              <a:latin typeface="Arial"/>
              <a:ea typeface="+mn-ea"/>
              <a:cs typeface="Arial"/>
            </a:rPr>
            <a:t>Module Code: 	</a:t>
          </a:r>
        </a:p>
        <a:p>
          <a:pPr marL="0" lvl="0" indent="0" algn="l" defTabSz="800100">
            <a:lnSpc>
              <a:spcPct val="100000"/>
            </a:lnSpc>
            <a:spcBef>
              <a:spcPct val="0"/>
            </a:spcBef>
            <a:spcAft>
              <a:spcPct val="35000"/>
            </a:spcAft>
            <a:buNone/>
          </a:pPr>
          <a:r>
            <a:rPr lang="en-GB" sz="1800" kern="1200">
              <a:ea typeface="+mn-ea"/>
              <a:cs typeface="+mn-cs"/>
            </a:rPr>
            <a:t>LCLM </a:t>
          </a:r>
          <a:r>
            <a:rPr lang="en-GB" sz="1800" kern="1200">
              <a:latin typeface="Grandview Display"/>
              <a:ea typeface="+mn-ea"/>
              <a:cs typeface="+mn-cs"/>
            </a:rPr>
            <a:t>4003</a:t>
          </a:r>
          <a:endParaRPr lang="en-US" sz="1800" kern="1200">
            <a:ea typeface="+mn-ea"/>
            <a:cs typeface="+mn-cs"/>
          </a:endParaRPr>
        </a:p>
      </dsp:txBody>
      <dsp:txXfrm>
        <a:off x="981253" y="3189877"/>
        <a:ext cx="5511621" cy="849570"/>
      </dsp:txXfrm>
    </dsp:sp>
    <dsp:sp modelId="{D24CD6E1-8869-4AA3-B8B2-10539978A63F}">
      <dsp:nvSpPr>
        <dsp:cNvPr id="0" name=""/>
        <dsp:cNvSpPr/>
      </dsp:nvSpPr>
      <dsp:spPr>
        <a:xfrm>
          <a:off x="0" y="4251840"/>
          <a:ext cx="6492875" cy="8495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C4FA4A-9074-4787-8DB0-21426A35E4D1}">
      <dsp:nvSpPr>
        <dsp:cNvPr id="0" name=""/>
        <dsp:cNvSpPr/>
      </dsp:nvSpPr>
      <dsp:spPr>
        <a:xfrm>
          <a:off x="256995" y="4442994"/>
          <a:ext cx="467263" cy="46726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3BF7C22-470D-439A-98EB-4BB612B15354}">
      <dsp:nvSpPr>
        <dsp:cNvPr id="0" name=""/>
        <dsp:cNvSpPr/>
      </dsp:nvSpPr>
      <dsp:spPr>
        <a:xfrm>
          <a:off x="981253" y="4251840"/>
          <a:ext cx="5511621" cy="8495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913" tIns="89913" rIns="89913" bIns="89913" numCol="1" spcCol="1270" anchor="ctr" anchorCtr="0">
          <a:noAutofit/>
        </a:bodyPr>
        <a:lstStyle/>
        <a:p>
          <a:pPr marL="0" lvl="0" indent="0" algn="l" defTabSz="800100">
            <a:lnSpc>
              <a:spcPct val="100000"/>
            </a:lnSpc>
            <a:spcBef>
              <a:spcPct val="0"/>
            </a:spcBef>
            <a:spcAft>
              <a:spcPct val="35000"/>
            </a:spcAft>
            <a:buNone/>
          </a:pPr>
          <a:r>
            <a:rPr lang="en-GB" sz="1800" b="1" kern="1200">
              <a:latin typeface="Arial"/>
              <a:ea typeface="+mn-ea"/>
              <a:cs typeface="Arial"/>
            </a:rPr>
            <a:t>Module Name:</a:t>
          </a:r>
          <a:r>
            <a:rPr lang="en-GB" sz="1800" kern="1200">
              <a:ea typeface="+mn-ea"/>
              <a:cs typeface="+mn-cs"/>
            </a:rPr>
            <a:t> 	</a:t>
          </a:r>
        </a:p>
        <a:p>
          <a:pPr marL="0" lvl="0" indent="0" algn="l" defTabSz="800100">
            <a:lnSpc>
              <a:spcPct val="100000"/>
            </a:lnSpc>
            <a:spcBef>
              <a:spcPct val="0"/>
            </a:spcBef>
            <a:spcAft>
              <a:spcPct val="35000"/>
            </a:spcAft>
            <a:buNone/>
          </a:pPr>
          <a:r>
            <a:rPr lang="en-GB" sz="1800" b="0" kern="1200">
              <a:latin typeface="Grandview Display"/>
              <a:ea typeface="+mn-ea"/>
              <a:cs typeface="Arial"/>
            </a:rPr>
            <a:t>Effective Teamwork and Communication  </a:t>
          </a:r>
          <a:endParaRPr lang="en-GB" sz="1800" b="0" kern="1200">
            <a:latin typeface="Grandview Display"/>
            <a:ea typeface="+mn-ea"/>
            <a:cs typeface="+mn-cs"/>
          </a:endParaRPr>
        </a:p>
      </dsp:txBody>
      <dsp:txXfrm>
        <a:off x="981253" y="4251840"/>
        <a:ext cx="5511621" cy="8495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A920AC-76B6-4D18-A604-CA1BD9235C49}">
      <dsp:nvSpPr>
        <dsp:cNvPr id="0" name=""/>
        <dsp:cNvSpPr/>
      </dsp:nvSpPr>
      <dsp:spPr>
        <a:xfrm>
          <a:off x="0" y="0"/>
          <a:ext cx="3190671" cy="515810"/>
        </a:xfrm>
        <a:prstGeom prst="roundRect">
          <a:avLst>
            <a:gd name="adj" fmla="val 10000"/>
          </a:avLst>
        </a:prstGeom>
        <a:solidFill>
          <a:schemeClr val="dk2">
            <a:hueOff val="0"/>
            <a:satOff val="0"/>
            <a:lumOff val="0"/>
            <a:alphaOff val="0"/>
          </a:schemeClr>
        </a:solidFill>
        <a:ln w="15875"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i="1" kern="1200"/>
            <a:t>Environmental noise</a:t>
          </a:r>
          <a:endParaRPr lang="en-US" sz="1300" kern="1200"/>
        </a:p>
      </dsp:txBody>
      <dsp:txXfrm>
        <a:off x="15108" y="15108"/>
        <a:ext cx="2573720" cy="485594"/>
      </dsp:txXfrm>
    </dsp:sp>
    <dsp:sp modelId="{A430B4F8-4394-4219-AD49-1694B77677B4}">
      <dsp:nvSpPr>
        <dsp:cNvPr id="0" name=""/>
        <dsp:cNvSpPr/>
      </dsp:nvSpPr>
      <dsp:spPr>
        <a:xfrm>
          <a:off x="238264" y="587451"/>
          <a:ext cx="3190671" cy="515810"/>
        </a:xfrm>
        <a:prstGeom prst="roundRect">
          <a:avLst>
            <a:gd name="adj" fmla="val 10000"/>
          </a:avLst>
        </a:prstGeom>
        <a:solidFill>
          <a:schemeClr val="dk2">
            <a:hueOff val="0"/>
            <a:satOff val="0"/>
            <a:lumOff val="0"/>
            <a:alphaOff val="0"/>
          </a:schemeClr>
        </a:solidFill>
        <a:ln w="15875"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i="1" kern="1200"/>
            <a:t>Language/Communication/Body language</a:t>
          </a:r>
          <a:endParaRPr lang="en-US" sz="1300" kern="1200"/>
        </a:p>
      </dsp:txBody>
      <dsp:txXfrm>
        <a:off x="253372" y="602559"/>
        <a:ext cx="2586913" cy="485594"/>
      </dsp:txXfrm>
    </dsp:sp>
    <dsp:sp modelId="{16B3789A-0E25-4CFF-B05E-F683E5E4D7D3}">
      <dsp:nvSpPr>
        <dsp:cNvPr id="0" name=""/>
        <dsp:cNvSpPr/>
      </dsp:nvSpPr>
      <dsp:spPr>
        <a:xfrm>
          <a:off x="476528" y="1174902"/>
          <a:ext cx="3190671" cy="515810"/>
        </a:xfrm>
        <a:prstGeom prst="roundRect">
          <a:avLst>
            <a:gd name="adj" fmla="val 10000"/>
          </a:avLst>
        </a:prstGeom>
        <a:solidFill>
          <a:schemeClr val="dk2">
            <a:hueOff val="0"/>
            <a:satOff val="0"/>
            <a:lumOff val="0"/>
            <a:alphaOff val="0"/>
          </a:schemeClr>
        </a:solidFill>
        <a:ln w="15875"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i="1" kern="1200"/>
            <a:t>Age/Generational</a:t>
          </a:r>
          <a:endParaRPr lang="en-US" sz="1300" kern="1200"/>
        </a:p>
      </dsp:txBody>
      <dsp:txXfrm>
        <a:off x="491636" y="1190010"/>
        <a:ext cx="2586913" cy="485594"/>
      </dsp:txXfrm>
    </dsp:sp>
    <dsp:sp modelId="{1EF75B56-4245-4B70-8AE0-1A1B026D89DF}">
      <dsp:nvSpPr>
        <dsp:cNvPr id="0" name=""/>
        <dsp:cNvSpPr/>
      </dsp:nvSpPr>
      <dsp:spPr>
        <a:xfrm>
          <a:off x="714793" y="1762353"/>
          <a:ext cx="3190671" cy="515810"/>
        </a:xfrm>
        <a:prstGeom prst="roundRect">
          <a:avLst>
            <a:gd name="adj" fmla="val 10000"/>
          </a:avLst>
        </a:prstGeom>
        <a:solidFill>
          <a:schemeClr val="dk2">
            <a:hueOff val="0"/>
            <a:satOff val="0"/>
            <a:lumOff val="0"/>
            <a:alphaOff val="0"/>
          </a:schemeClr>
        </a:solidFill>
        <a:ln w="15875"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i="1" kern="1200"/>
            <a:t>Cultural (standards and practices)</a:t>
          </a:r>
          <a:endParaRPr lang="en-US" sz="1300" kern="1200"/>
        </a:p>
      </dsp:txBody>
      <dsp:txXfrm>
        <a:off x="729901" y="1777461"/>
        <a:ext cx="2586913" cy="485594"/>
      </dsp:txXfrm>
    </dsp:sp>
    <dsp:sp modelId="{67298E25-C417-4728-A08B-C2D2A6246FB1}">
      <dsp:nvSpPr>
        <dsp:cNvPr id="0" name=""/>
        <dsp:cNvSpPr/>
      </dsp:nvSpPr>
      <dsp:spPr>
        <a:xfrm>
          <a:off x="953057" y="2349804"/>
          <a:ext cx="3190671" cy="515810"/>
        </a:xfrm>
        <a:prstGeom prst="roundRect">
          <a:avLst>
            <a:gd name="adj" fmla="val 10000"/>
          </a:avLst>
        </a:prstGeom>
        <a:solidFill>
          <a:schemeClr val="dk2">
            <a:hueOff val="0"/>
            <a:satOff val="0"/>
            <a:lumOff val="0"/>
            <a:alphaOff val="0"/>
          </a:schemeClr>
        </a:solidFill>
        <a:ln w="15875"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i="1" kern="1200"/>
            <a:t>Emotional</a:t>
          </a:r>
          <a:endParaRPr lang="en-US" sz="1300" kern="1200"/>
        </a:p>
      </dsp:txBody>
      <dsp:txXfrm>
        <a:off x="968165" y="2364912"/>
        <a:ext cx="2586913" cy="485594"/>
      </dsp:txXfrm>
    </dsp:sp>
    <dsp:sp modelId="{9401CF45-20D2-45FA-A32C-1D51526856F2}">
      <dsp:nvSpPr>
        <dsp:cNvPr id="0" name=""/>
        <dsp:cNvSpPr/>
      </dsp:nvSpPr>
      <dsp:spPr>
        <a:xfrm>
          <a:off x="2855394" y="376828"/>
          <a:ext cx="335276" cy="335276"/>
        </a:xfrm>
        <a:prstGeom prst="downArrow">
          <a:avLst>
            <a:gd name="adj1" fmla="val 55000"/>
            <a:gd name="adj2" fmla="val 45000"/>
          </a:avLst>
        </a:prstGeom>
        <a:solidFill>
          <a:schemeClr val="dk2">
            <a:alpha val="90000"/>
            <a:tint val="40000"/>
            <a:hueOff val="0"/>
            <a:satOff val="0"/>
            <a:lumOff val="0"/>
            <a:alphaOff val="0"/>
          </a:schemeClr>
        </a:solidFill>
        <a:ln w="15875" cap="rnd"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2930831" y="376828"/>
        <a:ext cx="184402" cy="252295"/>
      </dsp:txXfrm>
    </dsp:sp>
    <dsp:sp modelId="{8808D75D-6EDE-4A2C-8845-F8BD6675DAF4}">
      <dsp:nvSpPr>
        <dsp:cNvPr id="0" name=""/>
        <dsp:cNvSpPr/>
      </dsp:nvSpPr>
      <dsp:spPr>
        <a:xfrm>
          <a:off x="3093658" y="964279"/>
          <a:ext cx="335276" cy="335276"/>
        </a:xfrm>
        <a:prstGeom prst="downArrow">
          <a:avLst>
            <a:gd name="adj1" fmla="val 55000"/>
            <a:gd name="adj2" fmla="val 45000"/>
          </a:avLst>
        </a:prstGeom>
        <a:solidFill>
          <a:schemeClr val="dk2">
            <a:alpha val="90000"/>
            <a:tint val="40000"/>
            <a:hueOff val="0"/>
            <a:satOff val="0"/>
            <a:lumOff val="0"/>
            <a:alphaOff val="0"/>
          </a:schemeClr>
        </a:solidFill>
        <a:ln w="15875" cap="rnd"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3169095" y="964279"/>
        <a:ext cx="184402" cy="252295"/>
      </dsp:txXfrm>
    </dsp:sp>
    <dsp:sp modelId="{3B9760D7-FF53-4FF1-8A0C-3F58D0429ECD}">
      <dsp:nvSpPr>
        <dsp:cNvPr id="0" name=""/>
        <dsp:cNvSpPr/>
      </dsp:nvSpPr>
      <dsp:spPr>
        <a:xfrm>
          <a:off x="3331923" y="1543133"/>
          <a:ext cx="335276" cy="335276"/>
        </a:xfrm>
        <a:prstGeom prst="downArrow">
          <a:avLst>
            <a:gd name="adj1" fmla="val 55000"/>
            <a:gd name="adj2" fmla="val 45000"/>
          </a:avLst>
        </a:prstGeom>
        <a:solidFill>
          <a:schemeClr val="dk2">
            <a:alpha val="90000"/>
            <a:tint val="40000"/>
            <a:hueOff val="0"/>
            <a:satOff val="0"/>
            <a:lumOff val="0"/>
            <a:alphaOff val="0"/>
          </a:schemeClr>
        </a:solidFill>
        <a:ln w="15875" cap="rnd"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3407360" y="1543133"/>
        <a:ext cx="184402" cy="252295"/>
      </dsp:txXfrm>
    </dsp:sp>
    <dsp:sp modelId="{0FBFD112-1F79-45D5-B4D2-1483BEEC866A}">
      <dsp:nvSpPr>
        <dsp:cNvPr id="0" name=""/>
        <dsp:cNvSpPr/>
      </dsp:nvSpPr>
      <dsp:spPr>
        <a:xfrm>
          <a:off x="3570187" y="2136315"/>
          <a:ext cx="335276" cy="335276"/>
        </a:xfrm>
        <a:prstGeom prst="downArrow">
          <a:avLst>
            <a:gd name="adj1" fmla="val 55000"/>
            <a:gd name="adj2" fmla="val 45000"/>
          </a:avLst>
        </a:prstGeom>
        <a:solidFill>
          <a:schemeClr val="dk2">
            <a:alpha val="90000"/>
            <a:tint val="40000"/>
            <a:hueOff val="0"/>
            <a:satOff val="0"/>
            <a:lumOff val="0"/>
            <a:alphaOff val="0"/>
          </a:schemeClr>
        </a:solidFill>
        <a:ln w="15875" cap="rnd"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3645624" y="2136315"/>
        <a:ext cx="184402" cy="2522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8A9AD6-3B37-45BA-BA06-7F5AD0C864CE}">
      <dsp:nvSpPr>
        <dsp:cNvPr id="0" name=""/>
        <dsp:cNvSpPr/>
      </dsp:nvSpPr>
      <dsp:spPr>
        <a:xfrm>
          <a:off x="0" y="0"/>
          <a:ext cx="3314983" cy="630435"/>
        </a:xfrm>
        <a:prstGeom prst="roundRect">
          <a:avLst>
            <a:gd name="adj" fmla="val 10000"/>
          </a:avLst>
        </a:prstGeom>
        <a:solidFill>
          <a:schemeClr val="dk2">
            <a:hueOff val="0"/>
            <a:satOff val="0"/>
            <a:lumOff val="0"/>
            <a:alphaOff val="0"/>
          </a:schemeClr>
        </a:solidFill>
        <a:ln w="15875"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b="1" i="0" kern="1200">
              <a:latin typeface="Corbel" panose="020B0503020204020204"/>
            </a:rPr>
            <a:t>Shannon and Weaver Model</a:t>
          </a:r>
          <a:endParaRPr lang="en-US" sz="1600" b="0" i="0" kern="1200">
            <a:latin typeface="Corbel" panose="020B0503020204020204"/>
          </a:endParaRPr>
        </a:p>
      </dsp:txBody>
      <dsp:txXfrm>
        <a:off x="18465" y="18465"/>
        <a:ext cx="2581422" cy="593505"/>
      </dsp:txXfrm>
    </dsp:sp>
    <dsp:sp modelId="{FD30D98B-6C26-4697-8352-C2BB13605D79}">
      <dsp:nvSpPr>
        <dsp:cNvPr id="0" name=""/>
        <dsp:cNvSpPr/>
      </dsp:nvSpPr>
      <dsp:spPr>
        <a:xfrm>
          <a:off x="277629" y="745059"/>
          <a:ext cx="3314983" cy="630435"/>
        </a:xfrm>
        <a:prstGeom prst="roundRect">
          <a:avLst>
            <a:gd name="adj" fmla="val 10000"/>
          </a:avLst>
        </a:prstGeom>
        <a:solidFill>
          <a:schemeClr val="dk2">
            <a:hueOff val="0"/>
            <a:satOff val="0"/>
            <a:lumOff val="0"/>
            <a:alphaOff val="0"/>
          </a:schemeClr>
        </a:solidFill>
        <a:ln w="15875"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i="0" kern="1200">
              <a:latin typeface="Corbel" panose="020B0503020204020204"/>
            </a:rPr>
            <a:t>Berlo's Model</a:t>
          </a:r>
          <a:endParaRPr lang="en-US" sz="1600" b="0" i="0" kern="1200">
            <a:latin typeface="Corbel" panose="020B0503020204020204"/>
          </a:endParaRPr>
        </a:p>
      </dsp:txBody>
      <dsp:txXfrm>
        <a:off x="296094" y="763524"/>
        <a:ext cx="2590640" cy="593505"/>
      </dsp:txXfrm>
    </dsp:sp>
    <dsp:sp modelId="{3BB903AC-867D-490E-8A29-56B3B7A5DD2F}">
      <dsp:nvSpPr>
        <dsp:cNvPr id="0" name=""/>
        <dsp:cNvSpPr/>
      </dsp:nvSpPr>
      <dsp:spPr>
        <a:xfrm>
          <a:off x="551115" y="1490119"/>
          <a:ext cx="3314983" cy="630435"/>
        </a:xfrm>
        <a:prstGeom prst="roundRect">
          <a:avLst>
            <a:gd name="adj" fmla="val 10000"/>
          </a:avLst>
        </a:prstGeom>
        <a:solidFill>
          <a:schemeClr val="dk2">
            <a:hueOff val="0"/>
            <a:satOff val="0"/>
            <a:lumOff val="0"/>
            <a:alphaOff val="0"/>
          </a:schemeClr>
        </a:solidFill>
        <a:ln w="15875"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i="0" kern="1200">
              <a:latin typeface="Corbel" panose="020B0503020204020204"/>
            </a:rPr>
            <a:t>Schramm's Model</a:t>
          </a:r>
          <a:endParaRPr lang="en-US" sz="1600" b="0" i="0" kern="1200">
            <a:latin typeface="Corbel" panose="020B0503020204020204"/>
          </a:endParaRPr>
        </a:p>
      </dsp:txBody>
      <dsp:txXfrm>
        <a:off x="569580" y="1508584"/>
        <a:ext cx="2594784" cy="593505"/>
      </dsp:txXfrm>
    </dsp:sp>
    <dsp:sp modelId="{DC028D2A-C85B-457A-9D29-4091CE00DB6F}">
      <dsp:nvSpPr>
        <dsp:cNvPr id="0" name=""/>
        <dsp:cNvSpPr/>
      </dsp:nvSpPr>
      <dsp:spPr>
        <a:xfrm>
          <a:off x="828745" y="2235179"/>
          <a:ext cx="3314983" cy="630435"/>
        </a:xfrm>
        <a:prstGeom prst="roundRect">
          <a:avLst>
            <a:gd name="adj" fmla="val 10000"/>
          </a:avLst>
        </a:prstGeom>
        <a:solidFill>
          <a:schemeClr val="dk2">
            <a:hueOff val="0"/>
            <a:satOff val="0"/>
            <a:lumOff val="0"/>
            <a:alphaOff val="0"/>
          </a:schemeClr>
        </a:solidFill>
        <a:ln w="15875"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i="0" kern="1200">
              <a:latin typeface="Corbel" panose="020B0503020204020204"/>
            </a:rPr>
            <a:t>Emotional Intelligence (EI) Model</a:t>
          </a:r>
          <a:endParaRPr lang="en-US" sz="1600" b="0" i="0" kern="1200">
            <a:latin typeface="Corbel" panose="020B0503020204020204"/>
          </a:endParaRPr>
        </a:p>
      </dsp:txBody>
      <dsp:txXfrm>
        <a:off x="847210" y="2253644"/>
        <a:ext cx="2590640" cy="593505"/>
      </dsp:txXfrm>
    </dsp:sp>
    <dsp:sp modelId="{A7A6FDC2-761C-44EA-A210-4B9743E965CE}">
      <dsp:nvSpPr>
        <dsp:cNvPr id="0" name=""/>
        <dsp:cNvSpPr/>
      </dsp:nvSpPr>
      <dsp:spPr>
        <a:xfrm>
          <a:off x="2905200" y="482856"/>
          <a:ext cx="409782" cy="409782"/>
        </a:xfrm>
        <a:prstGeom prst="downArrow">
          <a:avLst>
            <a:gd name="adj1" fmla="val 55000"/>
            <a:gd name="adj2" fmla="val 45000"/>
          </a:avLst>
        </a:prstGeom>
        <a:solidFill>
          <a:schemeClr val="dk2">
            <a:alpha val="90000"/>
            <a:tint val="40000"/>
            <a:hueOff val="0"/>
            <a:satOff val="0"/>
            <a:lumOff val="0"/>
            <a:alphaOff val="0"/>
          </a:schemeClr>
        </a:solidFill>
        <a:ln w="15875" cap="rnd"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a:off x="2997401" y="482856"/>
        <a:ext cx="225380" cy="308361"/>
      </dsp:txXfrm>
    </dsp:sp>
    <dsp:sp modelId="{72987564-1396-4CD3-99DA-65CE685A21DB}">
      <dsp:nvSpPr>
        <dsp:cNvPr id="0" name=""/>
        <dsp:cNvSpPr/>
      </dsp:nvSpPr>
      <dsp:spPr>
        <a:xfrm>
          <a:off x="3182830" y="1227916"/>
          <a:ext cx="409782" cy="409782"/>
        </a:xfrm>
        <a:prstGeom prst="downArrow">
          <a:avLst>
            <a:gd name="adj1" fmla="val 55000"/>
            <a:gd name="adj2" fmla="val 45000"/>
          </a:avLst>
        </a:prstGeom>
        <a:solidFill>
          <a:schemeClr val="dk2">
            <a:alpha val="90000"/>
            <a:tint val="40000"/>
            <a:hueOff val="0"/>
            <a:satOff val="0"/>
            <a:lumOff val="0"/>
            <a:alphaOff val="0"/>
          </a:schemeClr>
        </a:solidFill>
        <a:ln w="15875" cap="rnd"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a:off x="3275031" y="1227916"/>
        <a:ext cx="225380" cy="308361"/>
      </dsp:txXfrm>
    </dsp:sp>
    <dsp:sp modelId="{694F8191-96BA-4EC5-8238-385F15C0BEEE}">
      <dsp:nvSpPr>
        <dsp:cNvPr id="0" name=""/>
        <dsp:cNvSpPr/>
      </dsp:nvSpPr>
      <dsp:spPr>
        <a:xfrm>
          <a:off x="3456316" y="1972975"/>
          <a:ext cx="409782" cy="409782"/>
        </a:xfrm>
        <a:prstGeom prst="downArrow">
          <a:avLst>
            <a:gd name="adj1" fmla="val 55000"/>
            <a:gd name="adj2" fmla="val 45000"/>
          </a:avLst>
        </a:prstGeom>
        <a:solidFill>
          <a:schemeClr val="dk2">
            <a:alpha val="90000"/>
            <a:tint val="40000"/>
            <a:hueOff val="0"/>
            <a:satOff val="0"/>
            <a:lumOff val="0"/>
            <a:alphaOff val="0"/>
          </a:schemeClr>
        </a:solidFill>
        <a:ln w="15875" cap="rnd"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a:off x="3548517" y="1972975"/>
        <a:ext cx="225380" cy="30836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96663A-390E-4520-BA7A-B7C24206C234}">
      <dsp:nvSpPr>
        <dsp:cNvPr id="0" name=""/>
        <dsp:cNvSpPr/>
      </dsp:nvSpPr>
      <dsp:spPr>
        <a:xfrm>
          <a:off x="0" y="1022140"/>
          <a:ext cx="3676076" cy="2205645"/>
        </a:xfrm>
        <a:prstGeom prst="rect">
          <a:avLst/>
        </a:prstGeom>
        <a:gradFill rotWithShape="0">
          <a:gsLst>
            <a:gs pos="0">
              <a:schemeClr val="accent1">
                <a:hueOff val="0"/>
                <a:satOff val="0"/>
                <a:lumOff val="0"/>
                <a:alphaOff val="0"/>
                <a:tint val="60000"/>
                <a:lumMod val="104000"/>
              </a:schemeClr>
            </a:gs>
            <a:gs pos="100000">
              <a:schemeClr val="accent1">
                <a:hueOff val="0"/>
                <a:satOff val="0"/>
                <a:lumOff val="0"/>
                <a:alphaOff val="0"/>
                <a:tint val="84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a:t>Introduce Visual Communication Tools:</a:t>
          </a:r>
          <a:r>
            <a:rPr lang="en-US" sz="1800" kern="1200"/>
            <a:t> Continue and expand the use of clear, multilingual signage and pictograms. Signs should use universally recognized images and symbols to transcend language barriers and be easily visible in noisy environments.</a:t>
          </a:r>
        </a:p>
      </dsp:txBody>
      <dsp:txXfrm>
        <a:off x="0" y="1022140"/>
        <a:ext cx="3676076" cy="2205645"/>
      </dsp:txXfrm>
    </dsp:sp>
    <dsp:sp modelId="{09DED65B-29D8-4902-9E7B-69DC84E40FF6}">
      <dsp:nvSpPr>
        <dsp:cNvPr id="0" name=""/>
        <dsp:cNvSpPr/>
      </dsp:nvSpPr>
      <dsp:spPr>
        <a:xfrm>
          <a:off x="4043683" y="1022140"/>
          <a:ext cx="3676076" cy="2205645"/>
        </a:xfrm>
        <a:prstGeom prst="rect">
          <a:avLst/>
        </a:prstGeom>
        <a:gradFill rotWithShape="0">
          <a:gsLst>
            <a:gs pos="0">
              <a:schemeClr val="accent1">
                <a:hueOff val="0"/>
                <a:satOff val="0"/>
                <a:lumOff val="0"/>
                <a:alphaOff val="0"/>
                <a:tint val="60000"/>
                <a:lumMod val="104000"/>
              </a:schemeClr>
            </a:gs>
            <a:gs pos="100000">
              <a:schemeClr val="accent1">
                <a:hueOff val="0"/>
                <a:satOff val="0"/>
                <a:lumOff val="0"/>
                <a:alphaOff val="0"/>
                <a:tint val="84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a:t>Utilize Written Instructions:</a:t>
          </a:r>
          <a:r>
            <a:rPr lang="en-US" sz="1800" kern="1200"/>
            <a:t> Provide written instructions in the languages spoken by the workforce. Laminated instruction cards can be issued to each worker for quick reference.</a:t>
          </a:r>
        </a:p>
      </dsp:txBody>
      <dsp:txXfrm>
        <a:off x="4043683" y="1022140"/>
        <a:ext cx="3676076" cy="2205645"/>
      </dsp:txXfrm>
    </dsp:sp>
    <dsp:sp modelId="{9E7FC6BB-23EA-4C28-A918-89774E7B23B9}">
      <dsp:nvSpPr>
        <dsp:cNvPr id="0" name=""/>
        <dsp:cNvSpPr/>
      </dsp:nvSpPr>
      <dsp:spPr>
        <a:xfrm>
          <a:off x="8087367" y="1022140"/>
          <a:ext cx="3676076" cy="2205645"/>
        </a:xfrm>
        <a:prstGeom prst="rect">
          <a:avLst/>
        </a:prstGeom>
        <a:gradFill rotWithShape="0">
          <a:gsLst>
            <a:gs pos="0">
              <a:schemeClr val="accent1">
                <a:hueOff val="0"/>
                <a:satOff val="0"/>
                <a:lumOff val="0"/>
                <a:alphaOff val="0"/>
                <a:tint val="60000"/>
                <a:lumMod val="104000"/>
              </a:schemeClr>
            </a:gs>
            <a:gs pos="100000">
              <a:schemeClr val="accent1">
                <a:hueOff val="0"/>
                <a:satOff val="0"/>
                <a:lumOff val="0"/>
                <a:alphaOff val="0"/>
                <a:tint val="84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a:t>Implement Briefings in Quiet Spaces:</a:t>
          </a:r>
          <a:r>
            <a:rPr lang="en-US" sz="1800" kern="1200"/>
            <a:t> Hold daily or shift briefings in quieter areas away from machinery before workers enter the noisy factory floor. This allows for important instructions to be communicated and understood without interference.</a:t>
          </a:r>
        </a:p>
      </dsp:txBody>
      <dsp:txXfrm>
        <a:off x="8087367" y="1022140"/>
        <a:ext cx="3676076" cy="2205645"/>
      </dsp:txXfrm>
    </dsp:sp>
    <dsp:sp modelId="{72ACE603-6F50-4827-9C41-4E6F1F39D6EA}">
      <dsp:nvSpPr>
        <dsp:cNvPr id="0" name=""/>
        <dsp:cNvSpPr/>
      </dsp:nvSpPr>
      <dsp:spPr>
        <a:xfrm>
          <a:off x="0" y="3595394"/>
          <a:ext cx="3676076" cy="2205645"/>
        </a:xfrm>
        <a:prstGeom prst="rect">
          <a:avLst/>
        </a:prstGeom>
        <a:gradFill rotWithShape="0">
          <a:gsLst>
            <a:gs pos="0">
              <a:schemeClr val="accent1">
                <a:hueOff val="0"/>
                <a:satOff val="0"/>
                <a:lumOff val="0"/>
                <a:alphaOff val="0"/>
                <a:tint val="60000"/>
                <a:lumMod val="104000"/>
              </a:schemeClr>
            </a:gs>
            <a:gs pos="100000">
              <a:schemeClr val="accent1">
                <a:hueOff val="0"/>
                <a:satOff val="0"/>
                <a:lumOff val="0"/>
                <a:alphaOff val="0"/>
                <a:tint val="84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a:t>Schedule Training Sessions:</a:t>
          </a:r>
          <a:r>
            <a:rPr lang="en-US" sz="1800" kern="1200"/>
            <a:t> Conduct regular training sessions in quiet environments, focusing on food hygiene and safety. These sessions should include practical demonstrations and opportunities for questions.</a:t>
          </a:r>
        </a:p>
      </dsp:txBody>
      <dsp:txXfrm>
        <a:off x="0" y="3595394"/>
        <a:ext cx="3676076" cy="2205645"/>
      </dsp:txXfrm>
    </dsp:sp>
    <dsp:sp modelId="{76513513-E0B8-4B15-B933-EFA34F16A288}">
      <dsp:nvSpPr>
        <dsp:cNvPr id="0" name=""/>
        <dsp:cNvSpPr/>
      </dsp:nvSpPr>
      <dsp:spPr>
        <a:xfrm>
          <a:off x="4043683" y="3595394"/>
          <a:ext cx="3676076" cy="2205645"/>
        </a:xfrm>
        <a:prstGeom prst="rect">
          <a:avLst/>
        </a:prstGeom>
        <a:gradFill rotWithShape="0">
          <a:gsLst>
            <a:gs pos="0">
              <a:schemeClr val="accent1">
                <a:hueOff val="0"/>
                <a:satOff val="0"/>
                <a:lumOff val="0"/>
                <a:alphaOff val="0"/>
                <a:tint val="60000"/>
                <a:lumMod val="104000"/>
              </a:schemeClr>
            </a:gs>
            <a:gs pos="100000">
              <a:schemeClr val="accent1">
                <a:hueOff val="0"/>
                <a:satOff val="0"/>
                <a:lumOff val="0"/>
                <a:alphaOff val="0"/>
                <a:tint val="84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a:t>Promote Feedback and Clarification:</a:t>
          </a:r>
          <a:r>
            <a:rPr lang="en-US" sz="1800" kern="1200"/>
            <a:t> Encourage staff to seek clarification if they are unsure about instructions and create a culture where asking questions is welcomed and supported.</a:t>
          </a:r>
        </a:p>
      </dsp:txBody>
      <dsp:txXfrm>
        <a:off x="4043683" y="3595394"/>
        <a:ext cx="3676076" cy="2205645"/>
      </dsp:txXfrm>
    </dsp:sp>
    <dsp:sp modelId="{64F901D7-3B72-4BA3-B3B0-D4B8210AA7AB}">
      <dsp:nvSpPr>
        <dsp:cNvPr id="0" name=""/>
        <dsp:cNvSpPr/>
      </dsp:nvSpPr>
      <dsp:spPr>
        <a:xfrm>
          <a:off x="8087367" y="3595394"/>
          <a:ext cx="3676076" cy="2205645"/>
        </a:xfrm>
        <a:prstGeom prst="rect">
          <a:avLst/>
        </a:prstGeom>
        <a:gradFill rotWithShape="0">
          <a:gsLst>
            <a:gs pos="0">
              <a:schemeClr val="accent1">
                <a:hueOff val="0"/>
                <a:satOff val="0"/>
                <a:lumOff val="0"/>
                <a:alphaOff val="0"/>
                <a:tint val="60000"/>
                <a:lumMod val="104000"/>
              </a:schemeClr>
            </a:gs>
            <a:gs pos="100000">
              <a:schemeClr val="accent1">
                <a:hueOff val="0"/>
                <a:satOff val="0"/>
                <a:lumOff val="0"/>
                <a:alphaOff val="0"/>
                <a:tint val="84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a:t>Maintain Machinery:</a:t>
          </a:r>
          <a:r>
            <a:rPr lang="en-US" sz="1800" kern="1200"/>
            <a:t> Where possible, upgrade or regularly support machinery to reduce noise levels, making verbal communication easier.</a:t>
          </a:r>
        </a:p>
      </dsp:txBody>
      <dsp:txXfrm>
        <a:off x="8087367" y="3595394"/>
        <a:ext cx="3676076" cy="220564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3/15/2026</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692657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934369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821662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421492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240667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566639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377375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063462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626297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045511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668121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683158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640501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569572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250944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002290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615102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3/15/2026</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2503459"/>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diagramData" Target="../diagrams/data3.xml"/><Relationship Id="rId3" Type="http://schemas.openxmlformats.org/officeDocument/2006/relationships/diagramLayout" Target="../diagrams/layout2.xml"/><Relationship Id="rId7" Type="http://schemas.openxmlformats.org/officeDocument/2006/relationships/image" Target="../media/image8.jpeg"/><Relationship Id="rId12" Type="http://schemas.microsoft.com/office/2007/relationships/diagramDrawing" Target="../diagrams/drawing3.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11" Type="http://schemas.openxmlformats.org/officeDocument/2006/relationships/diagramColors" Target="../diagrams/colors3.xml"/><Relationship Id="rId5" Type="http://schemas.openxmlformats.org/officeDocument/2006/relationships/diagramColors" Target="../diagrams/colors2.xml"/><Relationship Id="rId10" Type="http://schemas.openxmlformats.org/officeDocument/2006/relationships/diagramQuickStyle" Target="../diagrams/quickStyle3.xml"/><Relationship Id="rId4" Type="http://schemas.openxmlformats.org/officeDocument/2006/relationships/diagramQuickStyle" Target="../diagrams/quickStyle2.xml"/><Relationship Id="rId9" Type="http://schemas.openxmlformats.org/officeDocument/2006/relationships/diagramLayout" Target="../diagrams/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resilienteducator.com/classroom-resources/daniel-golemans-emotional-intelligence-theory-explained/" TargetMode="External"/><Relationship Id="rId2" Type="http://schemas.openxmlformats.org/officeDocument/2006/relationships/hyperlink" Target="https://mediadecoded.in/shannon-weavers-mathematical-model-of-communication-a-detailed-guide/#:~:text=with%20telephonic%20communication.-,Noise,or%20is%20hard%20to%20grasp." TargetMode="External"/><Relationship Id="rId1" Type="http://schemas.openxmlformats.org/officeDocument/2006/relationships/slideLayout" Target="../slideLayouts/slideLayout1.xml"/><Relationship Id="rId6" Type="http://schemas.openxmlformats.org/officeDocument/2006/relationships/hyperlink" Target="https://www.food.gov.uk" TargetMode="External"/><Relationship Id="rId5" Type="http://schemas.openxmlformats.org/officeDocument/2006/relationships/hyperlink" Target="https://www.pearson.com" TargetMode="External"/><Relationship Id="rId4" Type="http://schemas.openxmlformats.org/officeDocument/2006/relationships/hyperlink" Target="https://www.uiucpress.org"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View from plane wing">
            <a:extLst>
              <a:ext uri="{FF2B5EF4-FFF2-40B4-BE49-F238E27FC236}">
                <a16:creationId xmlns:a16="http://schemas.microsoft.com/office/drawing/2014/main" id="{871E3A9D-3ADD-385E-F369-A1A79178F7DA}"/>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6250" b="6250"/>
          <a:stretch>
            <a:fillRect/>
          </a:stretch>
        </p:blipFill>
        <p:spPr>
          <a:xfrm>
            <a:off x="21" y="11"/>
            <a:ext cx="12191979" cy="6857989"/>
          </a:xfrm>
          <a:prstGeom prst="rect">
            <a:avLst/>
          </a:prstGeom>
        </p:spPr>
        <p:style>
          <a:lnRef idx="2">
            <a:schemeClr val="dk1"/>
          </a:lnRef>
          <a:fillRef idx="1">
            <a:schemeClr val="lt1"/>
          </a:fillRef>
          <a:effectRef idx="0">
            <a:schemeClr val="dk1"/>
          </a:effectRef>
          <a:fontRef idx="minor">
            <a:schemeClr val="dk1"/>
          </a:fontRef>
        </p:style>
      </p:pic>
      <p:sp>
        <p:nvSpPr>
          <p:cNvPr id="8" name="TextBox 7">
            <a:extLst>
              <a:ext uri="{FF2B5EF4-FFF2-40B4-BE49-F238E27FC236}">
                <a16:creationId xmlns:a16="http://schemas.microsoft.com/office/drawing/2014/main" id="{A6396256-4786-8656-A097-106C180B81F0}"/>
              </a:ext>
            </a:extLst>
          </p:cNvPr>
          <p:cNvSpPr txBox="1"/>
          <p:nvPr/>
        </p:nvSpPr>
        <p:spPr>
          <a:xfrm>
            <a:off x="3067665" y="5244365"/>
            <a:ext cx="522092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spc="50" dirty="0">
                <a:ln w="9525" cmpd="sng">
                  <a:solidFill>
                    <a:schemeClr val="accent1"/>
                  </a:solidFill>
                  <a:prstDash val="solid"/>
                </a:ln>
                <a:solidFill>
                  <a:srgbClr val="70AD47">
                    <a:tint val="1000"/>
                  </a:srgbClr>
                </a:solidFill>
                <a:effectLst>
                  <a:glow rad="38100">
                    <a:schemeClr val="accent1">
                      <a:alpha val="40000"/>
                    </a:schemeClr>
                  </a:glow>
                </a:effectLst>
              </a:rPr>
              <a:t>By Mahamadou Touray, Bentli Budai, Julius Racz, George Musat </a:t>
            </a:r>
          </a:p>
        </p:txBody>
      </p:sp>
      <p:sp>
        <p:nvSpPr>
          <p:cNvPr id="11" name="TextBox 10">
            <a:extLst>
              <a:ext uri="{FF2B5EF4-FFF2-40B4-BE49-F238E27FC236}">
                <a16:creationId xmlns:a16="http://schemas.microsoft.com/office/drawing/2014/main" id="{3007A033-4989-7F42-C05B-8FDE38627C4A}"/>
              </a:ext>
            </a:extLst>
          </p:cNvPr>
          <p:cNvSpPr txBox="1"/>
          <p:nvPr/>
        </p:nvSpPr>
        <p:spPr>
          <a:xfrm>
            <a:off x="316017" y="422734"/>
            <a:ext cx="7394410" cy="25391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5300" b="1" spc="50" dirty="0">
                <a:ln w="9525" cmpd="sng">
                  <a:solidFill>
                    <a:schemeClr val="accent1"/>
                  </a:solidFill>
                  <a:prstDash val="solid"/>
                </a:ln>
                <a:solidFill>
                  <a:srgbClr val="70AD47">
                    <a:tint val="1000"/>
                  </a:srgbClr>
                </a:solidFill>
                <a:effectLst>
                  <a:glow rad="38100">
                    <a:schemeClr val="accent1">
                      <a:alpha val="40000"/>
                    </a:schemeClr>
                  </a:glow>
                </a:effectLst>
                <a:latin typeface="Arial"/>
                <a:cs typeface="Arial"/>
              </a:rPr>
              <a:t>Communication Problems at Flight Foods Ltd</a:t>
            </a:r>
            <a:endParaRPr lang="en-GB" b="1" spc="50" dirty="0">
              <a:ln w="9525" cmpd="sng">
                <a:solidFill>
                  <a:schemeClr val="accent1"/>
                </a:solidFill>
                <a:prstDash val="solid"/>
              </a:ln>
              <a:solidFill>
                <a:srgbClr val="70AD47">
                  <a:tint val="1000"/>
                </a:srgbClr>
              </a:solidFill>
              <a:effectLst>
                <a:glow rad="38100">
                  <a:schemeClr val="accent1">
                    <a:alpha val="40000"/>
                  </a:schemeClr>
                </a:glow>
              </a:effectLst>
            </a:endParaRPr>
          </a:p>
        </p:txBody>
      </p:sp>
    </p:spTree>
    <p:extLst>
      <p:ext uri="{BB962C8B-B14F-4D97-AF65-F5344CB8AC3E}">
        <p14:creationId xmlns:p14="http://schemas.microsoft.com/office/powerpoint/2010/main" val="346358166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3" name="Group 12">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4"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5"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6"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7"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8"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9"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graphicFrame>
        <p:nvGraphicFramePr>
          <p:cNvPr id="4" name="Content Placeholder 2">
            <a:extLst>
              <a:ext uri="{FF2B5EF4-FFF2-40B4-BE49-F238E27FC236}">
                <a16:creationId xmlns:a16="http://schemas.microsoft.com/office/drawing/2014/main" id="{5D0FA1DC-EBB7-90DD-542D-04B66C0EE8BA}"/>
              </a:ext>
            </a:extLst>
          </p:cNvPr>
          <p:cNvGraphicFramePr>
            <a:graphicFrameLocks noGrp="1"/>
          </p:cNvGraphicFramePr>
          <p:nvPr>
            <p:extLst>
              <p:ext uri="{D42A27DB-BD31-4B8C-83A1-F6EECF244321}">
                <p14:modId xmlns:p14="http://schemas.microsoft.com/office/powerpoint/2010/main" val="2724160708"/>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199343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96FC9-26E0-0118-C01D-FDF819B97B11}"/>
              </a:ext>
            </a:extLst>
          </p:cNvPr>
          <p:cNvSpPr>
            <a:spLocks noGrp="1"/>
          </p:cNvSpPr>
          <p:nvPr>
            <p:ph type="title"/>
          </p:nvPr>
        </p:nvSpPr>
        <p:spPr>
          <a:xfrm>
            <a:off x="2848919" y="194001"/>
            <a:ext cx="6501810" cy="1097280"/>
          </a:xfrm>
        </p:spPr>
        <p:txBody>
          <a:bodyPr vert="horz" lIns="91440" tIns="45720" rIns="91440" bIns="45720" rtlCol="0" anchor="t">
            <a:normAutofit/>
          </a:bodyPr>
          <a:lstStyle/>
          <a:p>
            <a:r>
              <a:rPr lang="en-US">
                <a:latin typeface="Arial"/>
                <a:cs typeface="Arial"/>
              </a:rPr>
              <a:t>Presentation Overview</a:t>
            </a:r>
          </a:p>
        </p:txBody>
      </p:sp>
      <p:graphicFrame>
        <p:nvGraphicFramePr>
          <p:cNvPr id="65" name="Content Placeholder 51">
            <a:extLst>
              <a:ext uri="{FF2B5EF4-FFF2-40B4-BE49-F238E27FC236}">
                <a16:creationId xmlns:a16="http://schemas.microsoft.com/office/drawing/2014/main" id="{7749BBC9-7B51-225B-3916-40F176431BF5}"/>
              </a:ext>
            </a:extLst>
          </p:cNvPr>
          <p:cNvGraphicFramePr>
            <a:graphicFrameLocks noGrp="1"/>
          </p:cNvGraphicFramePr>
          <p:nvPr>
            <p:ph idx="1"/>
            <p:extLst>
              <p:ext uri="{D42A27DB-BD31-4B8C-83A1-F6EECF244321}">
                <p14:modId xmlns:p14="http://schemas.microsoft.com/office/powerpoint/2010/main" val="2903862522"/>
              </p:ext>
            </p:extLst>
          </p:nvPr>
        </p:nvGraphicFramePr>
        <p:xfrm>
          <a:off x="7774910" y="988883"/>
          <a:ext cx="4143729" cy="28656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Content Placeholder 3" descr="Flying Food Group Careers and Employment | Indeed.com">
            <a:extLst>
              <a:ext uri="{FF2B5EF4-FFF2-40B4-BE49-F238E27FC236}">
                <a16:creationId xmlns:a16="http://schemas.microsoft.com/office/drawing/2014/main" id="{7A0EA932-3EDC-1851-D42A-CDE4AA8D7CD6}"/>
              </a:ext>
            </a:extLst>
          </p:cNvPr>
          <p:cNvPicPr>
            <a:picLocks noChangeAspect="1"/>
          </p:cNvPicPr>
          <p:nvPr/>
        </p:nvPicPr>
        <p:blipFill>
          <a:blip r:embed="rId7"/>
          <a:srcRect l="7649" r="9852" b="-1"/>
          <a:stretch>
            <a:fillRect/>
          </a:stretch>
        </p:blipFill>
        <p:spPr>
          <a:xfrm>
            <a:off x="540558" y="405036"/>
            <a:ext cx="2308272" cy="1474426"/>
          </a:xfrm>
          <a:prstGeom prst="rect">
            <a:avLst/>
          </a:prstGeom>
        </p:spPr>
      </p:pic>
      <p:sp>
        <p:nvSpPr>
          <p:cNvPr id="44" name="TextBox 43">
            <a:extLst>
              <a:ext uri="{FF2B5EF4-FFF2-40B4-BE49-F238E27FC236}">
                <a16:creationId xmlns:a16="http://schemas.microsoft.com/office/drawing/2014/main" id="{243B9DD7-9CF2-9820-C335-131CC3409164}"/>
              </a:ext>
            </a:extLst>
          </p:cNvPr>
          <p:cNvSpPr txBox="1"/>
          <p:nvPr/>
        </p:nvSpPr>
        <p:spPr>
          <a:xfrm>
            <a:off x="451502" y="2189174"/>
            <a:ext cx="704198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latin typeface="Arial"/>
                <a:cs typeface="Arial"/>
              </a:rPr>
              <a:t>Identifying Communication Barriers</a:t>
            </a:r>
          </a:p>
        </p:txBody>
      </p:sp>
      <p:sp>
        <p:nvSpPr>
          <p:cNvPr id="55" name="Arrow: Right 54">
            <a:extLst>
              <a:ext uri="{FF2B5EF4-FFF2-40B4-BE49-F238E27FC236}">
                <a16:creationId xmlns:a16="http://schemas.microsoft.com/office/drawing/2014/main" id="{E2AB2F57-CDE2-8C1A-65ED-46B7C5B2CB52}"/>
              </a:ext>
            </a:extLst>
          </p:cNvPr>
          <p:cNvSpPr/>
          <p:nvPr/>
        </p:nvSpPr>
        <p:spPr>
          <a:xfrm>
            <a:off x="6096196" y="2291830"/>
            <a:ext cx="1931097" cy="26243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TextBox 66">
            <a:extLst>
              <a:ext uri="{FF2B5EF4-FFF2-40B4-BE49-F238E27FC236}">
                <a16:creationId xmlns:a16="http://schemas.microsoft.com/office/drawing/2014/main" id="{F2F95114-6F84-F5B6-240C-7CD848AC0C08}"/>
              </a:ext>
            </a:extLst>
          </p:cNvPr>
          <p:cNvSpPr txBox="1"/>
          <p:nvPr/>
        </p:nvSpPr>
        <p:spPr>
          <a:xfrm>
            <a:off x="510430" y="4951250"/>
            <a:ext cx="467861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latin typeface="Arial"/>
                <a:cs typeface="Arial"/>
              </a:rPr>
              <a:t>Identify The Relevant Theories</a:t>
            </a:r>
            <a:r>
              <a:rPr lang="en-US" sz="2400"/>
              <a:t> </a:t>
            </a:r>
          </a:p>
        </p:txBody>
      </p:sp>
      <p:sp>
        <p:nvSpPr>
          <p:cNvPr id="93" name="Arrow: Right 92">
            <a:extLst>
              <a:ext uri="{FF2B5EF4-FFF2-40B4-BE49-F238E27FC236}">
                <a16:creationId xmlns:a16="http://schemas.microsoft.com/office/drawing/2014/main" id="{D9F1B817-5DF1-C09B-B214-E5DA05C6FADB}"/>
              </a:ext>
            </a:extLst>
          </p:cNvPr>
          <p:cNvSpPr/>
          <p:nvPr/>
        </p:nvSpPr>
        <p:spPr>
          <a:xfrm>
            <a:off x="5201920" y="5072380"/>
            <a:ext cx="2291080" cy="23368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5" name="Content Placeholder 51">
            <a:extLst>
              <a:ext uri="{FF2B5EF4-FFF2-40B4-BE49-F238E27FC236}">
                <a16:creationId xmlns:a16="http://schemas.microsoft.com/office/drawing/2014/main" id="{CB71E796-9A13-C05C-7D7F-DA60F140D034}"/>
              </a:ext>
            </a:extLst>
          </p:cNvPr>
          <p:cNvGraphicFramePr>
            <a:graphicFrameLocks/>
          </p:cNvGraphicFramePr>
          <p:nvPr>
            <p:extLst>
              <p:ext uri="{D42A27DB-BD31-4B8C-83A1-F6EECF244321}">
                <p14:modId xmlns:p14="http://schemas.microsoft.com/office/powerpoint/2010/main" val="3699148783"/>
              </p:ext>
            </p:extLst>
          </p:nvPr>
        </p:nvGraphicFramePr>
        <p:xfrm>
          <a:off x="7906434" y="3980516"/>
          <a:ext cx="4143729" cy="286561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8666410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wearing a hard hat and glasses operating a machine&#10;&#10;AI-generated content may be incorrect.">
            <a:extLst>
              <a:ext uri="{FF2B5EF4-FFF2-40B4-BE49-F238E27FC236}">
                <a16:creationId xmlns:a16="http://schemas.microsoft.com/office/drawing/2014/main" id="{626EAA09-0177-1DB2-19A5-5ED38C9BEC74}"/>
              </a:ext>
            </a:extLst>
          </p:cNvPr>
          <p:cNvPicPr>
            <a:picLocks noChangeAspect="1"/>
          </p:cNvPicPr>
          <p:nvPr/>
        </p:nvPicPr>
        <p:blipFill>
          <a:blip r:embed="rId3"/>
          <a:srcRect l="7995" r="40427" b="-1"/>
          <a:stretch>
            <a:fillRect/>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15" name="Group 14">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16"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7"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8"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9"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0"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1"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6" name="TextBox 5">
            <a:extLst>
              <a:ext uri="{FF2B5EF4-FFF2-40B4-BE49-F238E27FC236}">
                <a16:creationId xmlns:a16="http://schemas.microsoft.com/office/drawing/2014/main" id="{D330F699-AEFC-6D50-C524-0D8735A1A196}"/>
              </a:ext>
            </a:extLst>
          </p:cNvPr>
          <p:cNvSpPr txBox="1"/>
          <p:nvPr/>
        </p:nvSpPr>
        <p:spPr>
          <a:xfrm>
            <a:off x="972080" y="685800"/>
            <a:ext cx="5260680" cy="175259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lnSpc>
                <a:spcPct val="90000"/>
              </a:lnSpc>
              <a:spcBef>
                <a:spcPct val="0"/>
              </a:spcBef>
              <a:spcAft>
                <a:spcPts val="600"/>
              </a:spcAft>
            </a:pPr>
            <a:r>
              <a:rPr lang="en-US" sz="4000" b="1">
                <a:ln w="3175" cmpd="sng">
                  <a:noFill/>
                </a:ln>
                <a:latin typeface="+mj-lt"/>
                <a:ea typeface="+mj-ea"/>
                <a:cs typeface="+mj-cs"/>
              </a:rPr>
              <a:t>Environmental Noise/Background Noise</a:t>
            </a:r>
          </a:p>
        </p:txBody>
      </p:sp>
      <p:sp>
        <p:nvSpPr>
          <p:cNvPr id="2" name="TextBox 1">
            <a:extLst>
              <a:ext uri="{FF2B5EF4-FFF2-40B4-BE49-F238E27FC236}">
                <a16:creationId xmlns:a16="http://schemas.microsoft.com/office/drawing/2014/main" id="{00C83150-5512-05C9-2FC3-D90C713B4DF7}"/>
              </a:ext>
            </a:extLst>
          </p:cNvPr>
          <p:cNvSpPr txBox="1"/>
          <p:nvPr/>
        </p:nvSpPr>
        <p:spPr>
          <a:xfrm>
            <a:off x="643468" y="2666999"/>
            <a:ext cx="5260680" cy="312420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20000"/>
              </a:spcBef>
              <a:spcAft>
                <a:spcPts val="600"/>
              </a:spcAft>
              <a:buClr>
                <a:schemeClr val="accent1">
                  <a:lumMod val="75000"/>
                </a:schemeClr>
              </a:buClr>
              <a:buSzPct val="145000"/>
            </a:pPr>
            <a:r>
              <a:rPr lang="en-US" sz="2000"/>
              <a:t>According to (Shannon and Weaver 1949) there can be two types of noise in the communication. </a:t>
            </a:r>
            <a:r>
              <a:rPr lang="en-US" sz="2000" b="1"/>
              <a:t>1) technological noises</a:t>
            </a:r>
            <a:r>
              <a:rPr lang="en-US" sz="2000"/>
              <a:t>, that coming from a </a:t>
            </a:r>
            <a:r>
              <a:rPr lang="en-US" sz="2000" err="1"/>
              <a:t>distrupted</a:t>
            </a:r>
            <a:r>
              <a:rPr lang="en-US" sz="2000"/>
              <a:t> telephone wire or crackling noise as mentioned by Gary, can be from the use of old and outdated machinery. </a:t>
            </a:r>
            <a:r>
              <a:rPr lang="en-US" sz="2000" b="1"/>
              <a:t>2) semantic noises</a:t>
            </a:r>
            <a:r>
              <a:rPr lang="en-US" sz="2000"/>
              <a:t>, this happened when you speak too complex that the receiver misunderstand the message or cannot understand it at all.</a:t>
            </a:r>
            <a:endParaRPr lang="en-US"/>
          </a:p>
        </p:txBody>
      </p:sp>
      <p:sp>
        <p:nvSpPr>
          <p:cNvPr id="5" name="TextBox 4">
            <a:extLst>
              <a:ext uri="{FF2B5EF4-FFF2-40B4-BE49-F238E27FC236}">
                <a16:creationId xmlns:a16="http://schemas.microsoft.com/office/drawing/2014/main" id="{41721579-DAC0-50E1-530E-18AA29C6CCEC}"/>
              </a:ext>
            </a:extLst>
          </p:cNvPr>
          <p:cNvSpPr txBox="1"/>
          <p:nvPr/>
        </p:nvSpPr>
        <p:spPr>
          <a:xfrm>
            <a:off x="1354005" y="3764431"/>
            <a:ext cx="10757646" cy="27675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8" name="TextBox 7">
            <a:extLst>
              <a:ext uri="{FF2B5EF4-FFF2-40B4-BE49-F238E27FC236}">
                <a16:creationId xmlns:a16="http://schemas.microsoft.com/office/drawing/2014/main" id="{2681E06F-08CF-CF02-4E9C-A97E18280EC1}"/>
              </a:ext>
            </a:extLst>
          </p:cNvPr>
          <p:cNvSpPr txBox="1"/>
          <p:nvPr/>
        </p:nvSpPr>
        <p:spPr>
          <a:xfrm>
            <a:off x="1279609" y="3749553"/>
            <a:ext cx="9954170" cy="26336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35889203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8">
            <a:extLst>
              <a:ext uri="{FF2B5EF4-FFF2-40B4-BE49-F238E27FC236}">
                <a16:creationId xmlns:a16="http://schemas.microsoft.com/office/drawing/2014/main" id="{6752A8D4-7D9D-BEE8-68D4-D076228472F7}"/>
              </a:ext>
            </a:extLst>
          </p:cNvPr>
          <p:cNvGraphicFramePr/>
          <p:nvPr>
            <p:extLst>
              <p:ext uri="{D42A27DB-BD31-4B8C-83A1-F6EECF244321}">
                <p14:modId xmlns:p14="http://schemas.microsoft.com/office/powerpoint/2010/main" val="1162245669"/>
              </p:ext>
            </p:extLst>
          </p:nvPr>
        </p:nvGraphicFramePr>
        <p:xfrm>
          <a:off x="433498" y="698175"/>
          <a:ext cx="11763444" cy="68231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2" name="TextBox 31">
            <a:extLst>
              <a:ext uri="{FF2B5EF4-FFF2-40B4-BE49-F238E27FC236}">
                <a16:creationId xmlns:a16="http://schemas.microsoft.com/office/drawing/2014/main" id="{52305D2A-D275-4E6F-5E9F-00C8A590061E}"/>
              </a:ext>
            </a:extLst>
          </p:cNvPr>
          <p:cNvSpPr txBox="1"/>
          <p:nvPr/>
        </p:nvSpPr>
        <p:spPr>
          <a:xfrm>
            <a:off x="3267205" y="433192"/>
            <a:ext cx="60960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a:latin typeface="Arial"/>
                <a:cs typeface="Arial"/>
              </a:rPr>
              <a:t>Suggestions</a:t>
            </a:r>
            <a:endParaRPr lang="en-US" sz="2800">
              <a:latin typeface="Arial"/>
              <a:cs typeface="Arial"/>
            </a:endParaRPr>
          </a:p>
        </p:txBody>
      </p:sp>
    </p:spTree>
    <p:extLst>
      <p:ext uri="{BB962C8B-B14F-4D97-AF65-F5344CB8AC3E}">
        <p14:creationId xmlns:p14="http://schemas.microsoft.com/office/powerpoint/2010/main" val="20074033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D70B1C-8FE6-CD31-DFE5-19663CE0643E}"/>
              </a:ext>
            </a:extLst>
          </p:cNvPr>
          <p:cNvSpPr>
            <a:spLocks noGrp="1"/>
          </p:cNvSpPr>
          <p:nvPr>
            <p:ph type="title"/>
          </p:nvPr>
        </p:nvSpPr>
        <p:spPr>
          <a:xfrm>
            <a:off x="2514187" y="249196"/>
            <a:ext cx="7853227" cy="1097280"/>
          </a:xfrm>
        </p:spPr>
        <p:txBody>
          <a:bodyPr/>
          <a:lstStyle/>
          <a:p>
            <a:r>
              <a:rPr lang="en-US" sz="2400" i="1">
                <a:latin typeface="Arial"/>
                <a:cs typeface="Arial"/>
              </a:rPr>
              <a:t>Language/Communication/Body Language</a:t>
            </a:r>
            <a:endParaRPr lang="en-US" sz="2400">
              <a:latin typeface="Arial"/>
              <a:cs typeface="Arial"/>
            </a:endParaRPr>
          </a:p>
        </p:txBody>
      </p:sp>
      <p:sp>
        <p:nvSpPr>
          <p:cNvPr id="4" name="TextBox 3">
            <a:extLst>
              <a:ext uri="{FF2B5EF4-FFF2-40B4-BE49-F238E27FC236}">
                <a16:creationId xmlns:a16="http://schemas.microsoft.com/office/drawing/2014/main" id="{8C23E777-A03B-525F-7735-181407539EB0}"/>
              </a:ext>
            </a:extLst>
          </p:cNvPr>
          <p:cNvSpPr txBox="1"/>
          <p:nvPr/>
        </p:nvSpPr>
        <p:spPr>
          <a:xfrm>
            <a:off x="1488525" y="1257831"/>
            <a:ext cx="10298654"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a:solidFill>
                  <a:srgbClr val="000000"/>
                </a:solidFill>
                <a:latin typeface="Corbel"/>
                <a:ea typeface="Calibri"/>
                <a:cs typeface="Calibri"/>
              </a:rPr>
              <a:t>Language and Verbal Communication Barriers</a:t>
            </a:r>
          </a:p>
        </p:txBody>
      </p:sp>
      <p:sp>
        <p:nvSpPr>
          <p:cNvPr id="3" name="TextBox 2">
            <a:extLst>
              <a:ext uri="{FF2B5EF4-FFF2-40B4-BE49-F238E27FC236}">
                <a16:creationId xmlns:a16="http://schemas.microsoft.com/office/drawing/2014/main" id="{EB2DAE1F-5B42-0FA1-CF44-E6BF96960A04}"/>
              </a:ext>
            </a:extLst>
          </p:cNvPr>
          <p:cNvSpPr txBox="1"/>
          <p:nvPr/>
        </p:nvSpPr>
        <p:spPr>
          <a:xfrm>
            <a:off x="1905000" y="1962150"/>
            <a:ext cx="9058275"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dirty="0">
                <a:latin typeface="Arial"/>
                <a:ea typeface="Calibri"/>
                <a:cs typeface="Arial"/>
              </a:rPr>
              <a:t>Flight Foods employs workers from several cultural backgrounds with varying levels of English </a:t>
            </a:r>
            <a:r>
              <a:rPr lang="en-US" sz="2400">
                <a:latin typeface="Arial"/>
                <a:ea typeface="Calibri"/>
                <a:cs typeface="Arial"/>
              </a:rPr>
              <a:t>ability.</a:t>
            </a:r>
            <a:endParaRPr lang="en-US" sz="2400">
              <a:latin typeface="Arial"/>
              <a:cs typeface="Arial"/>
            </a:endParaRPr>
          </a:p>
          <a:p>
            <a:pPr marL="285750" indent="-285750">
              <a:buFont typeface="Arial"/>
              <a:buChar char="•"/>
            </a:pPr>
            <a:r>
              <a:rPr lang="en-US" sz="2400" dirty="0">
                <a:latin typeface="Arial"/>
                <a:ea typeface="Calibri"/>
                <a:cs typeface="Arial"/>
              </a:rPr>
              <a:t>Supervisors </a:t>
            </a:r>
            <a:r>
              <a:rPr lang="en-US" sz="2400">
                <a:latin typeface="Arial"/>
                <a:ea typeface="Calibri"/>
                <a:cs typeface="Arial"/>
              </a:rPr>
              <a:t>rely</a:t>
            </a:r>
            <a:r>
              <a:rPr lang="en-US" sz="2400" dirty="0">
                <a:latin typeface="Arial"/>
                <a:ea typeface="Calibri"/>
                <a:cs typeface="Arial"/>
              </a:rPr>
              <a:t> on spoken instructions during production activities.</a:t>
            </a:r>
            <a:endParaRPr lang="en-US" sz="2400">
              <a:latin typeface="Arial"/>
              <a:cs typeface="Arial"/>
            </a:endParaRPr>
          </a:p>
          <a:p>
            <a:pPr marL="285750" indent="-285750">
              <a:buFont typeface="Arial"/>
              <a:buChar char="•"/>
            </a:pPr>
            <a:r>
              <a:rPr lang="en-US" sz="2400">
                <a:latin typeface="Arial"/>
                <a:ea typeface="Calibri"/>
                <a:cs typeface="Arial"/>
              </a:rPr>
              <a:t>The factory environment is noisy due to old machinery, which reduces the clarity of verbal communication.</a:t>
            </a:r>
            <a:endParaRPr lang="en-US" sz="2400">
              <a:latin typeface="Arial"/>
              <a:cs typeface="Arial"/>
            </a:endParaRPr>
          </a:p>
          <a:p>
            <a:pPr marL="285750" indent="-285750">
              <a:buFont typeface="Arial"/>
              <a:buChar char="•"/>
            </a:pPr>
            <a:r>
              <a:rPr lang="en-US" sz="2400">
                <a:latin typeface="Arial"/>
                <a:ea typeface="Calibri"/>
                <a:cs typeface="Arial"/>
              </a:rPr>
              <a:t>According to Belbin’s team role perspective, effective teamwork requires clear interaction between members; language limitations disrupt this.</a:t>
            </a:r>
            <a:endParaRPr lang="en-US" sz="2400">
              <a:latin typeface="Arial"/>
              <a:cs typeface="Arial"/>
            </a:endParaRPr>
          </a:p>
          <a:p>
            <a:pPr marL="285750" indent="-285750">
              <a:buFont typeface="Arial"/>
              <a:buChar char="•"/>
            </a:pPr>
            <a:r>
              <a:rPr lang="en-US" sz="2400">
                <a:latin typeface="Arial"/>
                <a:ea typeface="Calibri"/>
                <a:cs typeface="Arial"/>
              </a:rPr>
              <a:t>The Lagan–Daft view of communication suggests that the effectiveness of a message depends on the richness of the channel and context; verbal instructions in a loud environment reduce message clarity.</a:t>
            </a:r>
            <a:endParaRPr lang="en-US" sz="2400">
              <a:latin typeface="Arial"/>
              <a:cs typeface="Arial"/>
            </a:endParaRPr>
          </a:p>
          <a:p>
            <a:endParaRPr lang="en-US" sz="2400" dirty="0">
              <a:latin typeface="Arial"/>
              <a:cs typeface="Arial"/>
            </a:endParaRPr>
          </a:p>
          <a:p>
            <a:pPr algn="ctr"/>
            <a:endParaRPr lang="en-US" sz="2400" dirty="0"/>
          </a:p>
        </p:txBody>
      </p:sp>
    </p:spTree>
    <p:extLst>
      <p:ext uri="{BB962C8B-B14F-4D97-AF65-F5344CB8AC3E}">
        <p14:creationId xmlns:p14="http://schemas.microsoft.com/office/powerpoint/2010/main" val="23576693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591DE5-095B-9164-6E1E-30285AE837B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3E212C7-2F67-3D22-0DFB-1289775F7481}"/>
              </a:ext>
            </a:extLst>
          </p:cNvPr>
          <p:cNvSpPr>
            <a:spLocks noGrp="1"/>
          </p:cNvSpPr>
          <p:nvPr>
            <p:ph type="title"/>
          </p:nvPr>
        </p:nvSpPr>
        <p:spPr>
          <a:xfrm>
            <a:off x="2514187" y="249196"/>
            <a:ext cx="7853227" cy="1097280"/>
          </a:xfrm>
        </p:spPr>
        <p:txBody>
          <a:bodyPr/>
          <a:lstStyle/>
          <a:p>
            <a:r>
              <a:rPr lang="en-US" sz="2400" i="1">
                <a:latin typeface="Arial"/>
                <a:cs typeface="Arial"/>
              </a:rPr>
              <a:t>Language/Communication/Body Language</a:t>
            </a:r>
            <a:endParaRPr lang="en-US" sz="2400">
              <a:latin typeface="Arial"/>
              <a:cs typeface="Arial"/>
            </a:endParaRPr>
          </a:p>
        </p:txBody>
      </p:sp>
      <p:sp>
        <p:nvSpPr>
          <p:cNvPr id="5" name="TextBox 4">
            <a:extLst>
              <a:ext uri="{FF2B5EF4-FFF2-40B4-BE49-F238E27FC236}">
                <a16:creationId xmlns:a16="http://schemas.microsoft.com/office/drawing/2014/main" id="{1E498339-0792-37DA-836B-A4D58BF5B286}"/>
              </a:ext>
            </a:extLst>
          </p:cNvPr>
          <p:cNvSpPr txBox="1"/>
          <p:nvPr/>
        </p:nvSpPr>
        <p:spPr>
          <a:xfrm>
            <a:off x="2514600" y="1057275"/>
            <a:ext cx="7296150" cy="9848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a:latin typeface="Corbel"/>
                <a:ea typeface="Calibri"/>
                <a:cs typeface="Calibri"/>
              </a:rPr>
              <a:t>Written Communication Barriers</a:t>
            </a:r>
            <a:endParaRPr lang="en-US" sz="4000">
              <a:latin typeface="Corbel"/>
            </a:endParaRPr>
          </a:p>
          <a:p>
            <a:pPr algn="ctr"/>
            <a:endParaRPr lang="en-US"/>
          </a:p>
        </p:txBody>
      </p:sp>
      <p:sp>
        <p:nvSpPr>
          <p:cNvPr id="7" name="TextBox 6">
            <a:extLst>
              <a:ext uri="{FF2B5EF4-FFF2-40B4-BE49-F238E27FC236}">
                <a16:creationId xmlns:a16="http://schemas.microsoft.com/office/drawing/2014/main" id="{AB00FED5-B996-58A4-7EDE-22F274E34A1E}"/>
              </a:ext>
            </a:extLst>
          </p:cNvPr>
          <p:cNvSpPr txBox="1"/>
          <p:nvPr/>
        </p:nvSpPr>
        <p:spPr>
          <a:xfrm>
            <a:off x="1981200" y="1838325"/>
            <a:ext cx="9753600"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400" dirty="0"/>
          </a:p>
          <a:p>
            <a:pPr marL="285750" indent="-285750">
              <a:buFont typeface="Arial"/>
              <a:buChar char="•"/>
            </a:pPr>
            <a:r>
              <a:rPr lang="en-US" sz="2400" dirty="0">
                <a:latin typeface="Arial"/>
                <a:ea typeface="Calibri"/>
                <a:cs typeface="Arial"/>
              </a:rPr>
              <a:t>The floor manager </a:t>
            </a:r>
            <a:r>
              <a:rPr lang="en-US" sz="2400">
                <a:latin typeface="Arial"/>
                <a:ea typeface="Calibri"/>
                <a:cs typeface="Arial"/>
              </a:rPr>
              <a:t>tries</a:t>
            </a:r>
            <a:r>
              <a:rPr lang="en-US" sz="2400" dirty="0">
                <a:latin typeface="Arial"/>
                <a:ea typeface="Calibri"/>
                <a:cs typeface="Arial"/>
              </a:rPr>
              <a:t> to communicate hygiene rules through written signs placed around the factory.</a:t>
            </a:r>
            <a:endParaRPr lang="en-US" sz="2400">
              <a:latin typeface="Arial"/>
              <a:cs typeface="Arial"/>
            </a:endParaRPr>
          </a:p>
          <a:p>
            <a:pPr marL="285750" indent="-285750">
              <a:buFont typeface="Arial"/>
              <a:buChar char="•"/>
            </a:pPr>
            <a:r>
              <a:rPr lang="en-US" sz="2400" dirty="0">
                <a:latin typeface="Arial"/>
                <a:ea typeface="Calibri"/>
                <a:cs typeface="Arial"/>
              </a:rPr>
              <a:t>Examples include instructions about hairnets, </a:t>
            </a:r>
            <a:r>
              <a:rPr lang="en-US" sz="2400">
                <a:latin typeface="Arial"/>
                <a:ea typeface="Calibri"/>
                <a:cs typeface="Arial"/>
              </a:rPr>
              <a:t>handwashing,</a:t>
            </a:r>
            <a:r>
              <a:rPr lang="en-US" sz="2400" dirty="0">
                <a:latin typeface="Arial"/>
                <a:ea typeface="Calibri"/>
                <a:cs typeface="Arial"/>
              </a:rPr>
              <a:t> and food storage.</a:t>
            </a:r>
            <a:endParaRPr lang="en-US" sz="2400">
              <a:latin typeface="Arial"/>
              <a:cs typeface="Arial"/>
            </a:endParaRPr>
          </a:p>
          <a:p>
            <a:pPr marL="285750" indent="-285750">
              <a:buFont typeface="Arial"/>
              <a:buChar char="•"/>
            </a:pPr>
            <a:r>
              <a:rPr lang="en-US" sz="2400">
                <a:latin typeface="Arial"/>
                <a:ea typeface="Calibri"/>
                <a:cs typeface="Arial"/>
              </a:rPr>
              <a:t>Workers with limited English reading ability may not fully understand these messages.</a:t>
            </a:r>
            <a:endParaRPr lang="en-US" sz="2400">
              <a:latin typeface="Arial"/>
              <a:cs typeface="Arial"/>
            </a:endParaRPr>
          </a:p>
          <a:p>
            <a:pPr marL="285750" indent="-285750">
              <a:buFont typeface="Arial"/>
              <a:buChar char="•"/>
            </a:pPr>
            <a:r>
              <a:rPr lang="en-US" sz="2400" dirty="0">
                <a:latin typeface="Arial"/>
                <a:ea typeface="Calibri"/>
                <a:cs typeface="Arial"/>
              </a:rPr>
              <a:t>Quintanilla’s communication approach highlights the importance of encoding, </a:t>
            </a:r>
            <a:r>
              <a:rPr lang="en-US" sz="2400">
                <a:latin typeface="Arial"/>
                <a:ea typeface="Calibri"/>
                <a:cs typeface="Arial"/>
              </a:rPr>
              <a:t>decoding,</a:t>
            </a:r>
            <a:r>
              <a:rPr lang="en-US" sz="2400" dirty="0">
                <a:latin typeface="Arial"/>
                <a:ea typeface="Calibri"/>
                <a:cs typeface="Arial"/>
              </a:rPr>
              <a:t> and feedback in communication.</a:t>
            </a:r>
            <a:endParaRPr lang="en-US" sz="2400">
              <a:latin typeface="Arial"/>
              <a:cs typeface="Arial"/>
            </a:endParaRPr>
          </a:p>
          <a:p>
            <a:pPr marL="285750" indent="-285750">
              <a:buFont typeface="Arial"/>
              <a:buChar char="•"/>
            </a:pPr>
            <a:r>
              <a:rPr lang="en-US" sz="2400" dirty="0">
                <a:latin typeface="Arial"/>
                <a:ea typeface="Calibri"/>
                <a:cs typeface="Arial"/>
              </a:rPr>
              <a:t>At Flight Foods, the message exists, but confirmation of understanding and feedback are </a:t>
            </a:r>
            <a:r>
              <a:rPr lang="en-US" sz="2400">
                <a:latin typeface="Arial"/>
                <a:ea typeface="Calibri"/>
                <a:cs typeface="Arial"/>
              </a:rPr>
              <a:t>missing.</a:t>
            </a:r>
            <a:endParaRPr lang="en-US" sz="2400">
              <a:latin typeface="Arial"/>
              <a:cs typeface="Arial"/>
            </a:endParaRPr>
          </a:p>
        </p:txBody>
      </p:sp>
    </p:spTree>
    <p:extLst>
      <p:ext uri="{BB962C8B-B14F-4D97-AF65-F5344CB8AC3E}">
        <p14:creationId xmlns:p14="http://schemas.microsoft.com/office/powerpoint/2010/main" val="9485082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801685-190F-0F50-3FAC-C83BC6ADE65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CBB87E7-746D-FC00-F906-96C22FA9FC54}"/>
              </a:ext>
            </a:extLst>
          </p:cNvPr>
          <p:cNvSpPr>
            <a:spLocks noGrp="1"/>
          </p:cNvSpPr>
          <p:nvPr>
            <p:ph type="title"/>
          </p:nvPr>
        </p:nvSpPr>
        <p:spPr>
          <a:xfrm>
            <a:off x="2514187" y="249196"/>
            <a:ext cx="7853227" cy="1097280"/>
          </a:xfrm>
        </p:spPr>
        <p:txBody>
          <a:bodyPr/>
          <a:lstStyle/>
          <a:p>
            <a:r>
              <a:rPr lang="en-US" sz="2400" i="1">
                <a:latin typeface="Arial"/>
                <a:cs typeface="Arial"/>
              </a:rPr>
              <a:t>Language/Communication/Body Language</a:t>
            </a:r>
            <a:endParaRPr lang="en-US" sz="2400">
              <a:latin typeface="Arial"/>
              <a:cs typeface="Arial"/>
            </a:endParaRPr>
          </a:p>
        </p:txBody>
      </p:sp>
      <p:sp>
        <p:nvSpPr>
          <p:cNvPr id="5" name="TextBox 4">
            <a:extLst>
              <a:ext uri="{FF2B5EF4-FFF2-40B4-BE49-F238E27FC236}">
                <a16:creationId xmlns:a16="http://schemas.microsoft.com/office/drawing/2014/main" id="{983154DD-BE36-A912-C092-17D1F4C7AFF2}"/>
              </a:ext>
            </a:extLst>
          </p:cNvPr>
          <p:cNvSpPr txBox="1"/>
          <p:nvPr/>
        </p:nvSpPr>
        <p:spPr>
          <a:xfrm>
            <a:off x="1390650" y="1057275"/>
            <a:ext cx="10782300" cy="9848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a:latin typeface="Corbel"/>
                <a:ea typeface="Calibri"/>
                <a:cs typeface="Calibri"/>
              </a:rPr>
              <a:t>Non‑Verbal Communication and Body Language</a:t>
            </a:r>
            <a:endParaRPr lang="en-US" sz="4000">
              <a:latin typeface="Corbel"/>
            </a:endParaRPr>
          </a:p>
          <a:p>
            <a:pPr algn="ctr"/>
            <a:endParaRPr lang="en-US"/>
          </a:p>
        </p:txBody>
      </p:sp>
      <p:sp>
        <p:nvSpPr>
          <p:cNvPr id="4" name="TextBox 3">
            <a:extLst>
              <a:ext uri="{FF2B5EF4-FFF2-40B4-BE49-F238E27FC236}">
                <a16:creationId xmlns:a16="http://schemas.microsoft.com/office/drawing/2014/main" id="{0837A3F3-3385-94DC-E43C-776CA7DA2986}"/>
              </a:ext>
            </a:extLst>
          </p:cNvPr>
          <p:cNvSpPr txBox="1"/>
          <p:nvPr/>
        </p:nvSpPr>
        <p:spPr>
          <a:xfrm>
            <a:off x="1390650" y="2038350"/>
            <a:ext cx="10201275"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400" dirty="0"/>
          </a:p>
          <a:p>
            <a:pPr marL="285750" indent="-285750">
              <a:buFont typeface="Arial"/>
              <a:buChar char="•"/>
            </a:pPr>
            <a:r>
              <a:rPr lang="en-US" sz="2400" dirty="0">
                <a:latin typeface="Arial"/>
                <a:ea typeface="Calibri"/>
                <a:cs typeface="Arial"/>
              </a:rPr>
              <a:t>Communication is also influenced by tone, </a:t>
            </a:r>
            <a:r>
              <a:rPr lang="en-US" sz="2400">
                <a:latin typeface="Arial"/>
                <a:ea typeface="Calibri"/>
                <a:cs typeface="Arial"/>
              </a:rPr>
              <a:t>gestures,</a:t>
            </a:r>
            <a:r>
              <a:rPr lang="en-US" sz="2400" dirty="0">
                <a:latin typeface="Arial"/>
                <a:ea typeface="Calibri"/>
                <a:cs typeface="Arial"/>
              </a:rPr>
              <a:t> and facial expressions.</a:t>
            </a:r>
            <a:endParaRPr lang="en-US" sz="2400">
              <a:latin typeface="Arial"/>
              <a:cs typeface="Arial"/>
            </a:endParaRPr>
          </a:p>
          <a:p>
            <a:pPr marL="285750" indent="-285750">
              <a:buFont typeface="Arial"/>
              <a:buChar char="•"/>
            </a:pPr>
            <a:r>
              <a:rPr lang="en-US" sz="2400">
                <a:latin typeface="Arial"/>
                <a:ea typeface="Calibri"/>
                <a:cs typeface="Arial"/>
              </a:rPr>
              <a:t>Cultural differences may affect how workers interpret non‑verbal cues from the manager.</a:t>
            </a:r>
            <a:endParaRPr lang="en-US" sz="2400">
              <a:latin typeface="Arial"/>
              <a:cs typeface="Arial"/>
            </a:endParaRPr>
          </a:p>
          <a:p>
            <a:pPr marL="285750" indent="-285750">
              <a:buFont typeface="Arial"/>
              <a:buChar char="•"/>
            </a:pPr>
            <a:r>
              <a:rPr lang="en-US" sz="2400">
                <a:latin typeface="Arial"/>
                <a:ea typeface="Calibri"/>
                <a:cs typeface="Arial"/>
              </a:rPr>
              <a:t>Expressions of frustration or anger from supervisors may discourage employees from asking questions.</a:t>
            </a:r>
            <a:endParaRPr lang="en-US" sz="2400">
              <a:latin typeface="Arial"/>
              <a:cs typeface="Arial"/>
            </a:endParaRPr>
          </a:p>
          <a:p>
            <a:pPr marL="285750" indent="-285750">
              <a:buFont typeface="Arial"/>
              <a:buChar char="•"/>
            </a:pPr>
            <a:r>
              <a:rPr lang="en-US" sz="2400" dirty="0">
                <a:latin typeface="Arial"/>
                <a:ea typeface="Calibri"/>
                <a:cs typeface="Arial"/>
              </a:rPr>
              <a:t>The Wahl communication model </a:t>
            </a:r>
            <a:r>
              <a:rPr lang="en-US" sz="2400">
                <a:latin typeface="Arial"/>
                <a:ea typeface="Calibri"/>
                <a:cs typeface="Arial"/>
              </a:rPr>
              <a:t>emphasizes</a:t>
            </a:r>
            <a:r>
              <a:rPr lang="en-US" sz="2400" dirty="0">
                <a:latin typeface="Arial"/>
                <a:ea typeface="Calibri"/>
                <a:cs typeface="Arial"/>
              </a:rPr>
              <a:t> that verbal, written and non‑verbal signals interact in the communication process.</a:t>
            </a:r>
            <a:endParaRPr lang="en-US" sz="2400">
              <a:latin typeface="Arial"/>
              <a:cs typeface="Arial"/>
            </a:endParaRPr>
          </a:p>
          <a:p>
            <a:pPr marL="285750" indent="-285750">
              <a:buFont typeface="Arial"/>
              <a:buChar char="•"/>
            </a:pPr>
            <a:r>
              <a:rPr lang="en-US" sz="2400" dirty="0">
                <a:latin typeface="Arial"/>
                <a:ea typeface="Calibri"/>
                <a:cs typeface="Arial"/>
              </a:rPr>
              <a:t>Misinterpretation of non‑verbal </a:t>
            </a:r>
            <a:r>
              <a:rPr lang="en-US" sz="2400">
                <a:latin typeface="Arial"/>
                <a:ea typeface="Calibri"/>
                <a:cs typeface="Arial"/>
              </a:rPr>
              <a:t>behavior</a:t>
            </a:r>
            <a:r>
              <a:rPr lang="en-US" sz="2400" dirty="0">
                <a:latin typeface="Arial"/>
                <a:ea typeface="Calibri"/>
                <a:cs typeface="Arial"/>
              </a:rPr>
              <a:t> can reduce trust and cooperation among workers.</a:t>
            </a:r>
            <a:endParaRPr lang="en-US" sz="2400">
              <a:latin typeface="Arial"/>
              <a:cs typeface="Arial"/>
            </a:endParaRPr>
          </a:p>
        </p:txBody>
      </p:sp>
    </p:spTree>
    <p:extLst>
      <p:ext uri="{BB962C8B-B14F-4D97-AF65-F5344CB8AC3E}">
        <p14:creationId xmlns:p14="http://schemas.microsoft.com/office/powerpoint/2010/main" val="35618953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DEE27-99B9-E125-E7CE-456404B6283D}"/>
              </a:ext>
            </a:extLst>
          </p:cNvPr>
          <p:cNvSpPr>
            <a:spLocks noGrp="1"/>
          </p:cNvSpPr>
          <p:nvPr>
            <p:ph type="title"/>
          </p:nvPr>
        </p:nvSpPr>
        <p:spPr>
          <a:xfrm>
            <a:off x="4842934" y="905933"/>
            <a:ext cx="6660090" cy="965200"/>
          </a:xfrm>
        </p:spPr>
        <p:txBody>
          <a:bodyPr>
            <a:normAutofit/>
          </a:bodyPr>
          <a:lstStyle/>
          <a:p>
            <a:pPr>
              <a:lnSpc>
                <a:spcPct val="90000"/>
              </a:lnSpc>
            </a:pPr>
            <a:r>
              <a:rPr lang="en-US" sz="1900" b="1" i="1">
                <a:latin typeface="Arial"/>
                <a:cs typeface="Arial"/>
              </a:rPr>
              <a:t>Age /Generational</a:t>
            </a:r>
            <a:endParaRPr lang="en-US" sz="1900" b="1">
              <a:latin typeface="Arial"/>
              <a:cs typeface="Arial"/>
            </a:endParaRPr>
          </a:p>
          <a:p>
            <a:pPr>
              <a:lnSpc>
                <a:spcPct val="90000"/>
              </a:lnSpc>
              <a:spcBef>
                <a:spcPts val="0"/>
              </a:spcBef>
            </a:pPr>
            <a:r>
              <a:rPr lang="en-US" sz="1900">
                <a:latin typeface="Calibri"/>
                <a:ea typeface="Calibri"/>
                <a:cs typeface="Calibri"/>
              </a:rPr>
              <a:t>                                                                                                                      </a:t>
            </a:r>
            <a:r>
              <a:rPr lang="en-US" sz="1900" b="1">
                <a:latin typeface="Arial"/>
                <a:ea typeface="Calibri"/>
                <a:cs typeface="Arial"/>
              </a:rPr>
              <a:t>Schramm's Model</a:t>
            </a:r>
            <a:endParaRPr lang="en-GB" sz="1900" b="1">
              <a:latin typeface="Arial"/>
              <a:cs typeface="Arial"/>
            </a:endParaRPr>
          </a:p>
          <a:p>
            <a:pPr>
              <a:lnSpc>
                <a:spcPct val="90000"/>
              </a:lnSpc>
            </a:pPr>
            <a:endParaRPr lang="en-GB" sz="1900"/>
          </a:p>
        </p:txBody>
      </p:sp>
      <p:pic>
        <p:nvPicPr>
          <p:cNvPr id="29" name="Graphic 28" descr="Social Network">
            <a:extLst>
              <a:ext uri="{FF2B5EF4-FFF2-40B4-BE49-F238E27FC236}">
                <a16:creationId xmlns:a16="http://schemas.microsoft.com/office/drawing/2014/main" id="{2BF310D4-F71F-C7BC-B045-5088E57E8E6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2000" y="1616063"/>
            <a:ext cx="3632789" cy="3632789"/>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25" name="Content Placeholder 2">
            <a:extLst>
              <a:ext uri="{FF2B5EF4-FFF2-40B4-BE49-F238E27FC236}">
                <a16:creationId xmlns:a16="http://schemas.microsoft.com/office/drawing/2014/main" id="{37253253-5F6E-CD0F-B897-EF2F9DB822AE}"/>
              </a:ext>
            </a:extLst>
          </p:cNvPr>
          <p:cNvSpPr>
            <a:spLocks noGrp="1"/>
          </p:cNvSpPr>
          <p:nvPr>
            <p:ph idx="1"/>
          </p:nvPr>
        </p:nvSpPr>
        <p:spPr>
          <a:xfrm>
            <a:off x="4842933" y="1998133"/>
            <a:ext cx="6660090" cy="3793067"/>
          </a:xfrm>
        </p:spPr>
        <p:txBody>
          <a:bodyPr>
            <a:normAutofit/>
          </a:bodyPr>
          <a:lstStyle/>
          <a:p>
            <a:pPr marL="0" indent="0">
              <a:lnSpc>
                <a:spcPct val="90000"/>
              </a:lnSpc>
              <a:buNone/>
            </a:pPr>
            <a:r>
              <a:rPr lang="en-GB" sz="1900">
                <a:latin typeface="Arial"/>
                <a:cs typeface="Arial"/>
              </a:rPr>
              <a:t>The work force at flight foods ltd  exhibits  significant generational differences that impact communication and instruction adherence.</a:t>
            </a:r>
          </a:p>
          <a:p>
            <a:pPr marL="0" indent="0">
              <a:lnSpc>
                <a:spcPct val="90000"/>
              </a:lnSpc>
              <a:buNone/>
            </a:pPr>
            <a:r>
              <a:rPr lang="en-GB" sz="1900" b="1" u="sng">
                <a:latin typeface="Arial"/>
                <a:cs typeface="Arial"/>
              </a:rPr>
              <a:t>Generational Differences:</a:t>
            </a:r>
          </a:p>
          <a:p>
            <a:pPr marL="0" indent="0">
              <a:lnSpc>
                <a:spcPct val="90000"/>
              </a:lnSpc>
              <a:buNone/>
            </a:pPr>
            <a:r>
              <a:rPr lang="en-GB" sz="1900">
                <a:latin typeface="Arial"/>
                <a:cs typeface="Arial"/>
              </a:rPr>
              <a:t>Younger workers(16 - 25) resist traditional authority Structure.</a:t>
            </a:r>
          </a:p>
          <a:p>
            <a:pPr marL="0" indent="0">
              <a:lnSpc>
                <a:spcPct val="90000"/>
              </a:lnSpc>
              <a:buNone/>
            </a:pPr>
            <a:r>
              <a:rPr lang="en-GB" sz="1900">
                <a:latin typeface="Arial"/>
                <a:cs typeface="Arial"/>
              </a:rPr>
              <a:t>Older workers (45 - 60) prefer stablished and clear hierarchies.</a:t>
            </a:r>
          </a:p>
          <a:p>
            <a:pPr marL="0" indent="0">
              <a:lnSpc>
                <a:spcPct val="90000"/>
              </a:lnSpc>
              <a:buNone/>
            </a:pPr>
            <a:r>
              <a:rPr lang="en-GB" sz="1900">
                <a:latin typeface="Arial"/>
                <a:cs typeface="Arial"/>
              </a:rPr>
              <a:t>Different learning preferences Digital versus hands-on   training methods</a:t>
            </a:r>
          </a:p>
          <a:p>
            <a:pPr marL="0" indent="0">
              <a:lnSpc>
                <a:spcPct val="90000"/>
              </a:lnSpc>
              <a:buNone/>
            </a:pPr>
            <a:r>
              <a:rPr lang="en-GB" sz="1900">
                <a:latin typeface="Arial"/>
                <a:cs typeface="Arial"/>
              </a:rPr>
              <a:t>Varied attitudes towards workplace rules and  compliance</a:t>
            </a:r>
            <a:r>
              <a:rPr lang="en-GB" sz="1900" b="1">
                <a:latin typeface="Arial"/>
                <a:cs typeface="Arial"/>
              </a:rPr>
              <a:t>. </a:t>
            </a:r>
          </a:p>
          <a:p>
            <a:pPr marL="0" indent="0">
              <a:lnSpc>
                <a:spcPct val="90000"/>
              </a:lnSpc>
              <a:buNone/>
            </a:pPr>
            <a:endParaRPr lang="en-GB" sz="1900" b="1">
              <a:latin typeface="Arial"/>
              <a:cs typeface="Arial"/>
            </a:endParaRPr>
          </a:p>
          <a:p>
            <a:pPr marL="0" indent="0">
              <a:lnSpc>
                <a:spcPct val="90000"/>
              </a:lnSpc>
              <a:buNone/>
            </a:pPr>
            <a:endParaRPr lang="en-GB" sz="1900"/>
          </a:p>
        </p:txBody>
      </p:sp>
    </p:spTree>
    <p:extLst>
      <p:ext uri="{BB962C8B-B14F-4D97-AF65-F5344CB8AC3E}">
        <p14:creationId xmlns:p14="http://schemas.microsoft.com/office/powerpoint/2010/main" val="18776853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44618-FB5C-3074-D134-4D0BC73265B9}"/>
              </a:ext>
            </a:extLst>
          </p:cNvPr>
          <p:cNvSpPr>
            <a:spLocks noGrp="1"/>
          </p:cNvSpPr>
          <p:nvPr>
            <p:ph type="title"/>
          </p:nvPr>
        </p:nvSpPr>
        <p:spPr>
          <a:xfrm>
            <a:off x="5021034" y="905933"/>
            <a:ext cx="6481989" cy="965200"/>
          </a:xfrm>
        </p:spPr>
        <p:txBody>
          <a:bodyPr>
            <a:normAutofit/>
          </a:bodyPr>
          <a:lstStyle/>
          <a:p>
            <a:pPr>
              <a:lnSpc>
                <a:spcPct val="90000"/>
              </a:lnSpc>
            </a:pPr>
            <a:r>
              <a:rPr lang="en-US" sz="3100" b="1" i="1">
                <a:latin typeface="Arial"/>
                <a:cs typeface="Arial"/>
              </a:rPr>
              <a:t>Age /Generational</a:t>
            </a:r>
            <a:endParaRPr lang="en-US" sz="3100">
              <a:latin typeface="Arial"/>
              <a:cs typeface="Arial"/>
            </a:endParaRPr>
          </a:p>
          <a:p>
            <a:pPr>
              <a:lnSpc>
                <a:spcPct val="90000"/>
              </a:lnSpc>
              <a:spcBef>
                <a:spcPts val="0"/>
              </a:spcBef>
            </a:pPr>
            <a:r>
              <a:rPr lang="en-US" sz="3100">
                <a:latin typeface="Calibri"/>
                <a:ea typeface="Calibri"/>
                <a:cs typeface="Calibri"/>
              </a:rPr>
              <a:t>   </a:t>
            </a:r>
            <a:r>
              <a:rPr lang="en-US" sz="3100" b="1">
                <a:latin typeface="Arial"/>
                <a:cs typeface="Arial"/>
              </a:rPr>
              <a:t>Schramm's Model</a:t>
            </a:r>
            <a:endParaRPr lang="en-GB" sz="3100">
              <a:latin typeface="Arial"/>
              <a:cs typeface="Arial"/>
            </a:endParaRPr>
          </a:p>
          <a:p>
            <a:pPr>
              <a:lnSpc>
                <a:spcPct val="90000"/>
              </a:lnSpc>
            </a:pPr>
            <a:endParaRPr lang="en-GB" sz="3100"/>
          </a:p>
        </p:txBody>
      </p:sp>
      <p:pic>
        <p:nvPicPr>
          <p:cNvPr id="46" name="Picture 45" descr="Multi-coloured dialogue boxes">
            <a:extLst>
              <a:ext uri="{FF2B5EF4-FFF2-40B4-BE49-F238E27FC236}">
                <a16:creationId xmlns:a16="http://schemas.microsoft.com/office/drawing/2014/main" id="{86BFE55F-6CFE-4775-EF7C-DC5646686CAC}"/>
              </a:ext>
            </a:extLst>
          </p:cNvPr>
          <p:cNvPicPr>
            <a:picLocks noChangeAspect="1"/>
          </p:cNvPicPr>
          <p:nvPr/>
        </p:nvPicPr>
        <p:blipFill>
          <a:blip r:embed="rId3"/>
          <a:srcRect l="21516" r="25800"/>
          <a:stretch>
            <a:fillRect/>
          </a:stretch>
        </p:blipFill>
        <p:spPr>
          <a:xfrm>
            <a:off x="1641021" y="1069522"/>
            <a:ext cx="3102428" cy="456383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3" name="Content Placeholder 2">
            <a:extLst>
              <a:ext uri="{FF2B5EF4-FFF2-40B4-BE49-F238E27FC236}">
                <a16:creationId xmlns:a16="http://schemas.microsoft.com/office/drawing/2014/main" id="{56C573C6-1227-7F1F-545C-3F6ED245BE32}"/>
              </a:ext>
            </a:extLst>
          </p:cNvPr>
          <p:cNvSpPr>
            <a:spLocks noGrp="1"/>
          </p:cNvSpPr>
          <p:nvPr>
            <p:ph idx="1"/>
          </p:nvPr>
        </p:nvSpPr>
        <p:spPr>
          <a:xfrm>
            <a:off x="5021035" y="1998133"/>
            <a:ext cx="6481987" cy="3793067"/>
          </a:xfrm>
        </p:spPr>
        <p:txBody>
          <a:bodyPr vert="horz" lIns="91440" tIns="45720" rIns="91440" bIns="45720" rtlCol="0">
            <a:normAutofit/>
          </a:bodyPr>
          <a:lstStyle/>
          <a:p>
            <a:pPr marL="0" indent="0">
              <a:lnSpc>
                <a:spcPct val="90000"/>
              </a:lnSpc>
              <a:buNone/>
            </a:pPr>
            <a:endParaRPr lang="en-GB" sz="1700"/>
          </a:p>
          <a:p>
            <a:pPr marL="0" indent="0">
              <a:lnSpc>
                <a:spcPct val="90000"/>
              </a:lnSpc>
              <a:buNone/>
            </a:pPr>
            <a:r>
              <a:rPr lang="en-GB" sz="1700">
                <a:latin typeface="Arial"/>
                <a:cs typeface="Arial"/>
              </a:rPr>
              <a:t>Schramm's Communication Model explains  that effective communication relies on shared "fields of experience". When generations have different life experiences, their interpretation of messages diverges .</a:t>
            </a:r>
          </a:p>
          <a:p>
            <a:pPr marL="0" indent="0">
              <a:lnSpc>
                <a:spcPct val="90000"/>
              </a:lnSpc>
              <a:buNone/>
            </a:pPr>
            <a:r>
              <a:rPr lang="en-GB" sz="1700" b="1">
                <a:latin typeface="Arial"/>
                <a:cs typeface="Arial"/>
              </a:rPr>
              <a:t>Example :</a:t>
            </a:r>
          </a:p>
          <a:p>
            <a:pPr marL="342900" indent="-342900">
              <a:lnSpc>
                <a:spcPct val="90000"/>
              </a:lnSpc>
              <a:buClr>
                <a:srgbClr val="1287C3"/>
              </a:buClr>
            </a:pPr>
            <a:r>
              <a:rPr lang="en-GB" sz="1700" b="1">
                <a:latin typeface="Arial"/>
                <a:cs typeface="Arial"/>
              </a:rPr>
              <a:t>Younger employees: </a:t>
            </a:r>
            <a:r>
              <a:rPr lang="en-GB" sz="1700">
                <a:latin typeface="Arial"/>
                <a:cs typeface="Arial"/>
              </a:rPr>
              <a:t>prefer quick digital messages and </a:t>
            </a:r>
            <a:r>
              <a:rPr lang="en-GB" sz="1700" err="1">
                <a:latin typeface="Arial"/>
                <a:cs typeface="Arial"/>
              </a:rPr>
              <a:t>infor</a:t>
            </a:r>
            <a:r>
              <a:rPr lang="en-GB" sz="1700">
                <a:latin typeface="Arial"/>
                <a:cs typeface="Arial"/>
              </a:rPr>
              <a:t>mal language.</a:t>
            </a:r>
          </a:p>
          <a:p>
            <a:pPr marL="342900" indent="-342900">
              <a:lnSpc>
                <a:spcPct val="90000"/>
              </a:lnSpc>
              <a:buClr>
                <a:srgbClr val="1287C3"/>
              </a:buClr>
            </a:pPr>
            <a:r>
              <a:rPr lang="en-GB" sz="1700" b="1">
                <a:latin typeface="Arial"/>
                <a:cs typeface="Arial"/>
              </a:rPr>
              <a:t>Older employees :</a:t>
            </a:r>
            <a:r>
              <a:rPr lang="en-GB" sz="1700">
                <a:latin typeface="Arial"/>
                <a:cs typeface="Arial"/>
              </a:rPr>
              <a:t> prefer formal e mails and face to face communications .</a:t>
            </a:r>
          </a:p>
          <a:p>
            <a:pPr marL="342900" indent="-342900">
              <a:lnSpc>
                <a:spcPct val="90000"/>
              </a:lnSpc>
              <a:buClr>
                <a:srgbClr val="1287C3"/>
              </a:buClr>
            </a:pPr>
            <a:r>
              <a:rPr lang="en-GB" sz="1700">
                <a:latin typeface="Arial"/>
                <a:cs typeface="Arial"/>
              </a:rPr>
              <a:t>As a result the same messages, can be interpreted differently.</a:t>
            </a:r>
          </a:p>
          <a:p>
            <a:pPr marL="342900" indent="-342900">
              <a:lnSpc>
                <a:spcPct val="90000"/>
              </a:lnSpc>
              <a:buClr>
                <a:srgbClr val="1287C3"/>
              </a:buClr>
            </a:pPr>
            <a:endParaRPr lang="en-GB" sz="1700" b="1" i="1">
              <a:latin typeface="Arial"/>
              <a:cs typeface="Arial"/>
            </a:endParaRPr>
          </a:p>
          <a:p>
            <a:pPr marL="342900" indent="-342900">
              <a:lnSpc>
                <a:spcPct val="90000"/>
              </a:lnSpc>
            </a:pPr>
            <a:endParaRPr lang="en-GB" sz="1700">
              <a:latin typeface="Arial"/>
              <a:cs typeface="Arial"/>
            </a:endParaRPr>
          </a:p>
          <a:p>
            <a:pPr marL="342900" indent="-342900">
              <a:lnSpc>
                <a:spcPct val="90000"/>
              </a:lnSpc>
              <a:buClr>
                <a:srgbClr val="30ACEC">
                  <a:lumMod val="75000"/>
                </a:srgbClr>
              </a:buClr>
            </a:pPr>
            <a:endParaRPr lang="en-GB" sz="1700" b="1">
              <a:latin typeface="Arial"/>
              <a:cs typeface="Arial"/>
            </a:endParaRPr>
          </a:p>
          <a:p>
            <a:pPr marL="342900" indent="-342900">
              <a:lnSpc>
                <a:spcPct val="90000"/>
              </a:lnSpc>
              <a:buClr>
                <a:srgbClr val="1287C3"/>
              </a:buClr>
            </a:pPr>
            <a:endParaRPr lang="en-GB" sz="1700">
              <a:latin typeface="Arial"/>
              <a:cs typeface="Arial"/>
            </a:endParaRPr>
          </a:p>
          <a:p>
            <a:pPr marL="342900" indent="-342900">
              <a:lnSpc>
                <a:spcPct val="90000"/>
              </a:lnSpc>
              <a:buClr>
                <a:srgbClr val="1287C3"/>
              </a:buClr>
            </a:pPr>
            <a:endParaRPr lang="en-GB" sz="1700" b="1">
              <a:latin typeface="Arial"/>
              <a:cs typeface="Arial"/>
            </a:endParaRPr>
          </a:p>
        </p:txBody>
      </p:sp>
    </p:spTree>
    <p:extLst>
      <p:ext uri="{BB962C8B-B14F-4D97-AF65-F5344CB8AC3E}">
        <p14:creationId xmlns:p14="http://schemas.microsoft.com/office/powerpoint/2010/main" val="20248926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5428F22-76B3-4107-AADE-3F9EC95FD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5346FBCF-5353-4172-96F5-4B7EB07777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14" name="Rectangle 19">
              <a:extLst>
                <a:ext uri="{FF2B5EF4-FFF2-40B4-BE49-F238E27FC236}">
                  <a16:creationId xmlns:a16="http://schemas.microsoft.com/office/drawing/2014/main" id="{343F3E6D-808D-43AD-9485-AD0014BEAE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20">
              <a:extLst>
                <a:ext uri="{FF2B5EF4-FFF2-40B4-BE49-F238E27FC236}">
                  <a16:creationId xmlns:a16="http://schemas.microsoft.com/office/drawing/2014/main" id="{03DB1AC6-5430-4CD3-BD83-86E675A11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78326E10-C8CB-487F-A110-F861268DE6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18" name="Freeform 6">
              <a:extLst>
                <a:ext uri="{FF2B5EF4-FFF2-40B4-BE49-F238E27FC236}">
                  <a16:creationId xmlns:a16="http://schemas.microsoft.com/office/drawing/2014/main" id="{3279962B-46D2-4E19-B632-39B80D1E8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9" name="Freeform 7">
              <a:extLst>
                <a:ext uri="{FF2B5EF4-FFF2-40B4-BE49-F238E27FC236}">
                  <a16:creationId xmlns:a16="http://schemas.microsoft.com/office/drawing/2014/main" id="{321A335A-53CB-4C17-AB51-5D9C2DCB4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20" name="Freeform 8">
              <a:extLst>
                <a:ext uri="{FF2B5EF4-FFF2-40B4-BE49-F238E27FC236}">
                  <a16:creationId xmlns:a16="http://schemas.microsoft.com/office/drawing/2014/main" id="{A0E0D557-405B-469F-AEDE-4E3404AA41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21" name="Freeform 9">
              <a:extLst>
                <a:ext uri="{FF2B5EF4-FFF2-40B4-BE49-F238E27FC236}">
                  <a16:creationId xmlns:a16="http://schemas.microsoft.com/office/drawing/2014/main" id="{D8D4E62F-9393-40A6-9E85-9F3B59C46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2" name="Freeform 10">
              <a:extLst>
                <a:ext uri="{FF2B5EF4-FFF2-40B4-BE49-F238E27FC236}">
                  <a16:creationId xmlns:a16="http://schemas.microsoft.com/office/drawing/2014/main" id="{FABD11B1-DE89-45BC-8204-968C88AAD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3" name="Freeform 11">
              <a:extLst>
                <a:ext uri="{FF2B5EF4-FFF2-40B4-BE49-F238E27FC236}">
                  <a16:creationId xmlns:a16="http://schemas.microsoft.com/office/drawing/2014/main" id="{AFA4965A-1FBC-44B8-B96A-3F5275C3A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5" name="Title 1">
            <a:extLst>
              <a:ext uri="{FF2B5EF4-FFF2-40B4-BE49-F238E27FC236}">
                <a16:creationId xmlns:a16="http://schemas.microsoft.com/office/drawing/2014/main" id="{942948A4-C38E-AFFF-2E79-579FC1BF999B}"/>
              </a:ext>
            </a:extLst>
          </p:cNvPr>
          <p:cNvSpPr txBox="1">
            <a:spLocks/>
          </p:cNvSpPr>
          <p:nvPr/>
        </p:nvSpPr>
        <p:spPr>
          <a:xfrm>
            <a:off x="3962399" y="685800"/>
            <a:ext cx="7345891" cy="1413933"/>
          </a:xfrm>
          <a:prstGeom prst="rect">
            <a:avLst/>
          </a:prstGeom>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nSpc>
                <a:spcPct val="90000"/>
              </a:lnSpc>
              <a:spcAft>
                <a:spcPts val="600"/>
              </a:spcAft>
            </a:pPr>
            <a:r>
              <a:rPr lang="en-US" b="1" i="1"/>
              <a:t>Age /Generational</a:t>
            </a:r>
            <a:endParaRPr lang="en-US"/>
          </a:p>
          <a:p>
            <a:pPr>
              <a:lnSpc>
                <a:spcPct val="90000"/>
              </a:lnSpc>
              <a:spcAft>
                <a:spcPts val="600"/>
              </a:spcAft>
            </a:pPr>
            <a:r>
              <a:rPr lang="en-US"/>
              <a:t>   </a:t>
            </a:r>
            <a:r>
              <a:rPr lang="en-US" b="1"/>
              <a:t>Schramm's Model</a:t>
            </a:r>
            <a:endParaRPr lang="en-US"/>
          </a:p>
          <a:p>
            <a:pPr>
              <a:lnSpc>
                <a:spcPct val="90000"/>
              </a:lnSpc>
              <a:spcAft>
                <a:spcPts val="600"/>
              </a:spcAft>
            </a:pPr>
            <a:endParaRPr lang="en-US"/>
          </a:p>
        </p:txBody>
      </p:sp>
      <p:pic>
        <p:nvPicPr>
          <p:cNvPr id="7" name="Picture 6" descr="One in a crowd">
            <a:extLst>
              <a:ext uri="{FF2B5EF4-FFF2-40B4-BE49-F238E27FC236}">
                <a16:creationId xmlns:a16="http://schemas.microsoft.com/office/drawing/2014/main" id="{8168CB44-F855-6098-2116-8000ED24B1D9}"/>
              </a:ext>
            </a:extLst>
          </p:cNvPr>
          <p:cNvPicPr>
            <a:picLocks noChangeAspect="1"/>
          </p:cNvPicPr>
          <p:nvPr/>
        </p:nvPicPr>
        <p:blipFill>
          <a:blip r:embed="rId3"/>
          <a:srcRect l="34723" r="27449" b="4"/>
          <a:stretch>
            <a:fillRect/>
          </a:stretch>
        </p:blipFill>
        <p:spPr>
          <a:xfrm>
            <a:off x="20" y="10"/>
            <a:ext cx="3459143"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
        <p:nvSpPr>
          <p:cNvPr id="3" name="Content Placeholder 2">
            <a:extLst>
              <a:ext uri="{FF2B5EF4-FFF2-40B4-BE49-F238E27FC236}">
                <a16:creationId xmlns:a16="http://schemas.microsoft.com/office/drawing/2014/main" id="{84316FF1-4495-FCFC-2839-A5FF854A6773}"/>
              </a:ext>
            </a:extLst>
          </p:cNvPr>
          <p:cNvSpPr>
            <a:spLocks noGrp="1"/>
          </p:cNvSpPr>
          <p:nvPr>
            <p:ph idx="1"/>
          </p:nvPr>
        </p:nvSpPr>
        <p:spPr>
          <a:xfrm>
            <a:off x="3843867" y="2048933"/>
            <a:ext cx="7659156" cy="3742267"/>
          </a:xfrm>
        </p:spPr>
        <p:txBody>
          <a:bodyPr vert="horz" lIns="91440" tIns="45720" rIns="91440" bIns="45720" rtlCol="0" anchor="ctr">
            <a:normAutofit lnSpcReduction="10000"/>
          </a:bodyPr>
          <a:lstStyle/>
          <a:p>
            <a:pPr>
              <a:lnSpc>
                <a:spcPct val="90000"/>
              </a:lnSpc>
            </a:pPr>
            <a:r>
              <a:rPr lang="en-US" sz="1700" b="1" i="1">
                <a:latin typeface="Arial"/>
                <a:cs typeface="Arial"/>
              </a:rPr>
              <a:t>Overcoming the barriers : Practical solutions</a:t>
            </a:r>
            <a:endParaRPr lang="en-US" sz="1700">
              <a:latin typeface="Arial"/>
              <a:cs typeface="Arial"/>
            </a:endParaRPr>
          </a:p>
          <a:p>
            <a:pPr marL="342900" indent="-342900">
              <a:lnSpc>
                <a:spcPct val="90000"/>
              </a:lnSpc>
            </a:pPr>
            <a:r>
              <a:rPr lang="en-US" sz="1700" b="1">
                <a:latin typeface="Arial"/>
                <a:cs typeface="Arial"/>
              </a:rPr>
              <a:t>Increased share experiences:</a:t>
            </a:r>
            <a:r>
              <a:rPr lang="en-US" sz="1700">
                <a:latin typeface="Arial"/>
                <a:cs typeface="Arial"/>
              </a:rPr>
              <a:t> Felicities cross generational team building session  and provide  training communication tools to build a common ground </a:t>
            </a:r>
          </a:p>
          <a:p>
            <a:pPr marL="342900" indent="-342900">
              <a:lnSpc>
                <a:spcPct val="90000"/>
              </a:lnSpc>
            </a:pPr>
            <a:r>
              <a:rPr lang="en-US" sz="1700" b="1">
                <a:latin typeface="Arial"/>
                <a:cs typeface="Arial"/>
              </a:rPr>
              <a:t>Adapt Message to Audience : </a:t>
            </a:r>
            <a:r>
              <a:rPr lang="en-US" sz="1700">
                <a:latin typeface="Arial"/>
                <a:cs typeface="Arial"/>
              </a:rPr>
              <a:t>Encourage clear, professional language, avoiding slang or emojis in formal workplace communication.</a:t>
            </a:r>
          </a:p>
          <a:p>
            <a:pPr marL="342900" indent="-342900">
              <a:lnSpc>
                <a:spcPct val="90000"/>
              </a:lnSpc>
            </a:pPr>
            <a:r>
              <a:rPr lang="en-US" sz="1700">
                <a:latin typeface="Arial"/>
                <a:cs typeface="Arial"/>
              </a:rPr>
              <a:t>I</a:t>
            </a:r>
            <a:r>
              <a:rPr lang="en-US" sz="1700" b="1">
                <a:latin typeface="Arial"/>
                <a:cs typeface="Arial"/>
              </a:rPr>
              <a:t>mprove Feedback Loops: </a:t>
            </a:r>
            <a:r>
              <a:rPr lang="en-US" sz="1700">
                <a:latin typeface="Arial"/>
                <a:cs typeface="Arial"/>
              </a:rPr>
              <a:t>Actively ask for a clarify and encourage two ways dialogue to ensure understanding. </a:t>
            </a:r>
          </a:p>
          <a:p>
            <a:pPr marL="342900" indent="-342900">
              <a:lnSpc>
                <a:spcPct val="90000"/>
              </a:lnSpc>
            </a:pPr>
            <a:r>
              <a:rPr lang="en-US" sz="1700" b="1">
                <a:latin typeface="Arial"/>
                <a:cs typeface="Arial"/>
              </a:rPr>
              <a:t>Utilize multiple channel: </a:t>
            </a:r>
            <a:r>
              <a:rPr lang="en-US" sz="1700">
                <a:latin typeface="Arial"/>
                <a:cs typeface="Arial"/>
              </a:rPr>
              <a:t>combine email meetings and chat apps to cater to diverse preferences and ensure the information reaches everyone.</a:t>
            </a:r>
          </a:p>
          <a:p>
            <a:pPr marL="342900" indent="-342900">
              <a:lnSpc>
                <a:spcPct val="90000"/>
              </a:lnSpc>
            </a:pPr>
            <a:r>
              <a:rPr lang="en-US" sz="1700" b="1">
                <a:latin typeface="Arial"/>
                <a:cs typeface="Arial"/>
              </a:rPr>
              <a:t>Promote Mutual Understanding:</a:t>
            </a:r>
            <a:r>
              <a:rPr lang="en-US" sz="1700">
                <a:latin typeface="Arial"/>
                <a:cs typeface="Arial"/>
              </a:rPr>
              <a:t> create opportunities for a younger staff to share tech  insights and older staff to share industry wisdom, enriching everyone "flied experience " .</a:t>
            </a:r>
          </a:p>
          <a:p>
            <a:pPr marL="342900" indent="-342900">
              <a:lnSpc>
                <a:spcPct val="90000"/>
              </a:lnSpc>
            </a:pPr>
            <a:endParaRPr lang="en-US" sz="1700">
              <a:latin typeface="Arial"/>
              <a:cs typeface="Arial"/>
            </a:endParaRPr>
          </a:p>
          <a:p>
            <a:pPr>
              <a:lnSpc>
                <a:spcPct val="90000"/>
              </a:lnSpc>
            </a:pPr>
            <a:endParaRPr lang="en-US" sz="1700">
              <a:latin typeface="Arial"/>
              <a:cs typeface="Arial"/>
            </a:endParaRPr>
          </a:p>
        </p:txBody>
      </p:sp>
    </p:spTree>
    <p:extLst>
      <p:ext uri="{BB962C8B-B14F-4D97-AF65-F5344CB8AC3E}">
        <p14:creationId xmlns:p14="http://schemas.microsoft.com/office/powerpoint/2010/main" val="21712279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ultural Norms | The Invisible Bond of ...">
            <a:extLst>
              <a:ext uri="{FF2B5EF4-FFF2-40B4-BE49-F238E27FC236}">
                <a16:creationId xmlns:a16="http://schemas.microsoft.com/office/drawing/2014/main" id="{10BCCE68-46BD-7B5E-40C5-38F8480DFD36}"/>
              </a:ext>
            </a:extLst>
          </p:cNvPr>
          <p:cNvPicPr>
            <a:picLocks noChangeAspect="1"/>
          </p:cNvPicPr>
          <p:nvPr/>
        </p:nvPicPr>
        <p:blipFill>
          <a:blip r:embed="rId3"/>
          <a:srcRect l="14313" r="8418"/>
          <a:stretch>
            <a:fillRect/>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12" name="Group 11">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13"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4"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5"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6"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7"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8"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885CDF2E-66E2-256E-1C52-37858EEB0C90}"/>
              </a:ext>
            </a:extLst>
          </p:cNvPr>
          <p:cNvSpPr>
            <a:spLocks noGrp="1"/>
          </p:cNvSpPr>
          <p:nvPr>
            <p:ph type="title"/>
          </p:nvPr>
        </p:nvSpPr>
        <p:spPr>
          <a:xfrm>
            <a:off x="254254" y="317405"/>
            <a:ext cx="4786435" cy="429883"/>
          </a:xfrm>
        </p:spPr>
        <p:txBody>
          <a:bodyPr vert="horz" lIns="91440" tIns="45720" rIns="91440" bIns="45720" rtlCol="0" anchor="ctr">
            <a:normAutofit/>
          </a:bodyPr>
          <a:lstStyle/>
          <a:p>
            <a:pPr algn="l"/>
            <a:r>
              <a:rPr lang="en-US" sz="2000" b="1" i="1"/>
              <a:t>Cultural (standards and practices)</a:t>
            </a:r>
            <a:endParaRPr lang="en-US" sz="2000" b="1"/>
          </a:p>
          <a:p>
            <a:pPr algn="l"/>
            <a:endParaRPr lang="en-US"/>
          </a:p>
        </p:txBody>
      </p:sp>
      <p:sp>
        <p:nvSpPr>
          <p:cNvPr id="3" name="TextBox 2">
            <a:extLst>
              <a:ext uri="{FF2B5EF4-FFF2-40B4-BE49-F238E27FC236}">
                <a16:creationId xmlns:a16="http://schemas.microsoft.com/office/drawing/2014/main" id="{23AF517B-BCB5-D1BD-13CB-33BEEC9932DB}"/>
              </a:ext>
            </a:extLst>
          </p:cNvPr>
          <p:cNvSpPr txBox="1"/>
          <p:nvPr/>
        </p:nvSpPr>
        <p:spPr>
          <a:xfrm>
            <a:off x="253404" y="535505"/>
            <a:ext cx="6209584" cy="615762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92500"/>
          </a:bodyPr>
          <a:lstStyle/>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1600">
                <a:latin typeface="Arial"/>
                <a:cs typeface="Arial"/>
              </a:rPr>
              <a:t>Cultural standards and practices refer to shared values beliefs and behaviors and that influence</a:t>
            </a:r>
            <a:r>
              <a:rPr lang="en-US" sz="1600" dirty="0">
                <a:latin typeface="Arial"/>
                <a:cs typeface="Arial"/>
              </a:rPr>
              <a:t> how </a:t>
            </a:r>
            <a:r>
              <a:rPr lang="en-US" sz="1600">
                <a:latin typeface="Arial"/>
                <a:cs typeface="Arial"/>
              </a:rPr>
              <a:t>people work and communicate.</a:t>
            </a:r>
            <a:endParaRPr lang="en-US"/>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1600">
                <a:latin typeface="Arial"/>
                <a:cs typeface="Arial"/>
              </a:rPr>
              <a:t>The workforce consists of immigrants from five distinct cultural groups</a:t>
            </a:r>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1600" dirty="0">
                <a:latin typeface="Arial"/>
                <a:cs typeface="Arial"/>
              </a:rPr>
              <a:t>Employees mainly speak their own languages.</a:t>
            </a:r>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1600">
                <a:latin typeface="Arial"/>
                <a:cs typeface="Arial"/>
              </a:rPr>
              <a:t>There is no structured hygiene training before work begins.</a:t>
            </a:r>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1600">
                <a:latin typeface="Arial"/>
                <a:cs typeface="Arial"/>
              </a:rPr>
              <a:t>Teamwork expectations</a:t>
            </a:r>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1600">
                <a:latin typeface="Arial"/>
                <a:cs typeface="Arial"/>
              </a:rPr>
              <a:t>Time managing </a:t>
            </a:r>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1600">
                <a:latin typeface="Arial"/>
                <a:cs typeface="Arial"/>
              </a:rPr>
              <a:t>Food handling practices</a:t>
            </a:r>
          </a:p>
          <a:p>
            <a:pPr defTabSz="457200">
              <a:lnSpc>
                <a:spcPct val="90000"/>
              </a:lnSpc>
              <a:spcBef>
                <a:spcPct val="20000"/>
              </a:spcBef>
              <a:spcAft>
                <a:spcPts val="600"/>
              </a:spcAft>
              <a:buClr>
                <a:schemeClr val="accent1">
                  <a:lumMod val="75000"/>
                </a:schemeClr>
              </a:buClr>
              <a:buSzPct val="145000"/>
              <a:buFont typeface="Arial"/>
              <a:buChar char="•"/>
            </a:pPr>
            <a:r>
              <a:rPr lang="en-US" sz="1600" dirty="0">
                <a:latin typeface="Arial"/>
                <a:cs typeface="Arial"/>
              </a:rPr>
              <a:t>These cultural differences may lead to misunderstanding and inconsistent food safe</a:t>
            </a:r>
            <a:r>
              <a:rPr lang="en-US" dirty="0">
                <a:latin typeface="Arial"/>
                <a:cs typeface="Arial"/>
              </a:rPr>
              <a:t>ty </a:t>
            </a:r>
            <a:r>
              <a:rPr lang="en-US">
                <a:latin typeface="Arial"/>
                <a:cs typeface="Arial"/>
              </a:rPr>
              <a:t>practices.</a:t>
            </a:r>
            <a:endParaRPr lang="en-US" sz="1100">
              <a:latin typeface="Corbel" panose="020B0503020204020204"/>
              <a:cs typeface="Arial"/>
            </a:endParaRPr>
          </a:p>
          <a:p>
            <a:pPr defTabSz="457200">
              <a:lnSpc>
                <a:spcPct val="90000"/>
              </a:lnSpc>
              <a:spcBef>
                <a:spcPct val="20000"/>
              </a:spcBef>
              <a:spcAft>
                <a:spcPts val="600"/>
              </a:spcAft>
              <a:buClr>
                <a:srgbClr val="1287C3"/>
              </a:buClr>
              <a:buSzPct val="145000"/>
            </a:pPr>
            <a:endParaRPr lang="en-US" dirty="0">
              <a:latin typeface="Arial"/>
              <a:cs typeface="Arial"/>
            </a:endParaRPr>
          </a:p>
          <a:p>
            <a:pPr defTabSz="457200">
              <a:lnSpc>
                <a:spcPct val="90000"/>
              </a:lnSpc>
              <a:spcBef>
                <a:spcPct val="20000"/>
              </a:spcBef>
              <a:spcAft>
                <a:spcPts val="600"/>
              </a:spcAft>
            </a:pPr>
            <a:r>
              <a:rPr lang="en-US" dirty="0">
                <a:latin typeface="Arial"/>
                <a:cs typeface="Arial"/>
              </a:rPr>
              <a:t>Cultural standard and practice refer to values. Belief and </a:t>
            </a:r>
            <a:r>
              <a:rPr lang="en-US" dirty="0" err="1">
                <a:latin typeface="Arial"/>
                <a:cs typeface="Arial"/>
              </a:rPr>
              <a:t>behaviours</a:t>
            </a:r>
            <a:r>
              <a:rPr lang="en-US" dirty="0">
                <a:latin typeface="Arial"/>
                <a:cs typeface="Arial"/>
              </a:rPr>
              <a:t> people learn from their culture. These influence how employees communicate, follow instructions and work together. In flight foods, the workforce is made up of immigrants from five different cultural groups. Many workers speak their own languages and may have different expectation about teamwork, authority and workplace rules. Because of these </a:t>
            </a:r>
            <a:r>
              <a:rPr lang="en-US" dirty="0" err="1">
                <a:latin typeface="Arial"/>
                <a:cs typeface="Arial"/>
              </a:rPr>
              <a:t>diffrences</a:t>
            </a:r>
            <a:r>
              <a:rPr lang="en-US" dirty="0">
                <a:latin typeface="Arial"/>
                <a:cs typeface="Arial"/>
              </a:rPr>
              <a:t>, workers may misunderstand instruction or follow different practices when preparing food, this can cause problem such as poor hygiene or incorrect preparation.</a:t>
            </a:r>
          </a:p>
        </p:txBody>
      </p:sp>
    </p:spTree>
    <p:extLst>
      <p:ext uri="{BB962C8B-B14F-4D97-AF65-F5344CB8AC3E}">
        <p14:creationId xmlns:p14="http://schemas.microsoft.com/office/powerpoint/2010/main" val="21674206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ultural Norms | The Invisible Bond of ...">
            <a:extLst>
              <a:ext uri="{FF2B5EF4-FFF2-40B4-BE49-F238E27FC236}">
                <a16:creationId xmlns:a16="http://schemas.microsoft.com/office/drawing/2014/main" id="{AED0D0AB-216F-CBF5-6A0F-E62528635EE6}"/>
              </a:ext>
            </a:extLst>
          </p:cNvPr>
          <p:cNvPicPr>
            <a:picLocks noChangeAspect="1"/>
          </p:cNvPicPr>
          <p:nvPr/>
        </p:nvPicPr>
        <p:blipFill>
          <a:blip r:embed="rId3"/>
          <a:srcRect l="14313" r="8418"/>
          <a:stretch>
            <a:fillRect/>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12" name="Group 11">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13"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4"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5"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6"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7"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8"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62407FF6-63D9-6292-5AC9-024D43CE490F}"/>
              </a:ext>
            </a:extLst>
          </p:cNvPr>
          <p:cNvSpPr>
            <a:spLocks noGrp="1"/>
          </p:cNvSpPr>
          <p:nvPr>
            <p:ph type="title"/>
          </p:nvPr>
        </p:nvSpPr>
        <p:spPr>
          <a:xfrm>
            <a:off x="309471" y="1103"/>
            <a:ext cx="6331898" cy="1719469"/>
          </a:xfrm>
        </p:spPr>
        <p:txBody>
          <a:bodyPr vert="horz" lIns="91440" tIns="45720" rIns="91440" bIns="45720" rtlCol="0" anchor="ctr">
            <a:normAutofit/>
          </a:bodyPr>
          <a:lstStyle/>
          <a:p>
            <a:pPr algn="l"/>
            <a:r>
              <a:rPr lang="en-US" b="1" i="1"/>
              <a:t>Cultural (standards and practices)</a:t>
            </a:r>
            <a:endParaRPr lang="en-US" b="1"/>
          </a:p>
          <a:p>
            <a:pPr algn="l"/>
            <a:endParaRPr lang="en-US"/>
          </a:p>
        </p:txBody>
      </p:sp>
      <p:sp>
        <p:nvSpPr>
          <p:cNvPr id="4" name="TextBox 3">
            <a:extLst>
              <a:ext uri="{FF2B5EF4-FFF2-40B4-BE49-F238E27FC236}">
                <a16:creationId xmlns:a16="http://schemas.microsoft.com/office/drawing/2014/main" id="{AD2153FF-0B10-201D-6AB7-D0FE9670B08A}"/>
              </a:ext>
            </a:extLst>
          </p:cNvPr>
          <p:cNvSpPr txBox="1"/>
          <p:nvPr/>
        </p:nvSpPr>
        <p:spPr>
          <a:xfrm>
            <a:off x="602279" y="1717559"/>
            <a:ext cx="5260680" cy="452672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defTabSz="457200">
              <a:lnSpc>
                <a:spcPct val="90000"/>
              </a:lnSpc>
              <a:spcBef>
                <a:spcPct val="20000"/>
              </a:spcBef>
              <a:spcAft>
                <a:spcPts val="600"/>
              </a:spcAft>
              <a:buClr>
                <a:schemeClr val="accent1">
                  <a:lumMod val="75000"/>
                </a:schemeClr>
              </a:buClr>
              <a:buSzPct val="145000"/>
              <a:buFont typeface="Arial"/>
              <a:buChar char="•"/>
            </a:pPr>
            <a:r>
              <a:rPr lang="en-US" sz="1600">
                <a:latin typeface="Arial"/>
                <a:cs typeface="Arial"/>
              </a:rPr>
              <a:t>This theory explains that in some cultures people do not question their manager,.</a:t>
            </a:r>
          </a:p>
          <a:p>
            <a:pPr defTabSz="457200">
              <a:lnSpc>
                <a:spcPct val="90000"/>
              </a:lnSpc>
              <a:spcBef>
                <a:spcPct val="20000"/>
              </a:spcBef>
              <a:spcAft>
                <a:spcPts val="600"/>
              </a:spcAft>
              <a:buClr>
                <a:srgbClr val="1287C3"/>
              </a:buClr>
              <a:buSzPct val="145000"/>
              <a:buFont typeface="Arial"/>
              <a:buChar char="•"/>
            </a:pPr>
            <a:endParaRPr lang="en-US" sz="1600" dirty="0">
              <a:latin typeface="Arial"/>
              <a:cs typeface="Arial"/>
            </a:endParaRPr>
          </a:p>
          <a:p>
            <a:pPr defTabSz="457200">
              <a:lnSpc>
                <a:spcPct val="90000"/>
              </a:lnSpc>
              <a:spcBef>
                <a:spcPct val="20000"/>
              </a:spcBef>
              <a:spcAft>
                <a:spcPts val="600"/>
              </a:spcAft>
              <a:buClr>
                <a:schemeClr val="accent1">
                  <a:lumMod val="75000"/>
                </a:schemeClr>
              </a:buClr>
              <a:buSzPct val="145000"/>
              <a:buFont typeface="Arial"/>
              <a:buChar char="•"/>
            </a:pPr>
            <a:r>
              <a:rPr lang="en-US" sz="1600">
                <a:latin typeface="Arial"/>
                <a:cs typeface="Arial"/>
              </a:rPr>
              <a:t>In this cultures:</a:t>
            </a:r>
          </a:p>
          <a:p>
            <a:pPr defTabSz="457200">
              <a:lnSpc>
                <a:spcPct val="90000"/>
              </a:lnSpc>
              <a:spcBef>
                <a:spcPct val="20000"/>
              </a:spcBef>
              <a:spcAft>
                <a:spcPts val="600"/>
              </a:spcAft>
              <a:buClr>
                <a:schemeClr val="accent1">
                  <a:lumMod val="75000"/>
                </a:schemeClr>
              </a:buClr>
              <a:buSzPct val="145000"/>
            </a:pPr>
            <a:endParaRPr lang="en-US" sz="1600">
              <a:latin typeface="Arial"/>
              <a:cs typeface="Arial"/>
            </a:endParaRPr>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1600">
                <a:latin typeface="Arial"/>
                <a:cs typeface="Arial"/>
              </a:rPr>
              <a:t>Workers respect authority strongly.</a:t>
            </a:r>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1600">
                <a:latin typeface="Arial"/>
                <a:cs typeface="Arial"/>
              </a:rPr>
              <a:t>They do not ask question.</a:t>
            </a:r>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1600">
                <a:latin typeface="Arial"/>
                <a:cs typeface="Arial"/>
              </a:rPr>
              <a:t>They may pretend to understand instructions.</a:t>
            </a:r>
          </a:p>
          <a:p>
            <a:pPr marL="285750" indent="-285750" defTabSz="457200">
              <a:lnSpc>
                <a:spcPct val="90000"/>
              </a:lnSpc>
              <a:spcBef>
                <a:spcPct val="20000"/>
              </a:spcBef>
              <a:spcAft>
                <a:spcPts val="600"/>
              </a:spcAft>
              <a:buClr>
                <a:schemeClr val="accent1">
                  <a:lumMod val="75000"/>
                </a:schemeClr>
              </a:buClr>
              <a:buSzPct val="145000"/>
              <a:buFont typeface="Arial"/>
              <a:buChar char="•"/>
            </a:pPr>
            <a:endParaRPr lang="en-US" sz="1600">
              <a:latin typeface="Arial"/>
              <a:cs typeface="Arial"/>
            </a:endParaRPr>
          </a:p>
          <a:p>
            <a:pPr defTabSz="457200">
              <a:lnSpc>
                <a:spcPct val="90000"/>
              </a:lnSpc>
              <a:spcBef>
                <a:spcPct val="20000"/>
              </a:spcBef>
              <a:spcAft>
                <a:spcPts val="600"/>
              </a:spcAft>
              <a:buClr>
                <a:schemeClr val="accent1">
                  <a:lumMod val="75000"/>
                </a:schemeClr>
              </a:buClr>
              <a:buSzPct val="145000"/>
              <a:buFont typeface="Arial"/>
              <a:buChar char="•"/>
            </a:pPr>
            <a:r>
              <a:rPr lang="en-US" sz="1600">
                <a:latin typeface="Arial"/>
                <a:cs typeface="Arial"/>
              </a:rPr>
              <a:t>At the flight foods:</a:t>
            </a:r>
          </a:p>
          <a:p>
            <a:pPr defTabSz="457200">
              <a:lnSpc>
                <a:spcPct val="90000"/>
              </a:lnSpc>
              <a:spcBef>
                <a:spcPct val="20000"/>
              </a:spcBef>
              <a:spcAft>
                <a:spcPts val="600"/>
              </a:spcAft>
              <a:buClr>
                <a:schemeClr val="accent1">
                  <a:lumMod val="75000"/>
                </a:schemeClr>
              </a:buClr>
              <a:buSzPct val="145000"/>
              <a:buFont typeface="Arial"/>
              <a:buChar char="•"/>
            </a:pPr>
            <a:r>
              <a:rPr lang="en-US" sz="1600">
                <a:latin typeface="Arial"/>
                <a:cs typeface="Arial"/>
              </a:rPr>
              <a:t>Workers may not ask Gary questions</a:t>
            </a:r>
          </a:p>
          <a:p>
            <a:pPr defTabSz="457200">
              <a:lnSpc>
                <a:spcPct val="90000"/>
              </a:lnSpc>
              <a:spcBef>
                <a:spcPct val="20000"/>
              </a:spcBef>
              <a:spcAft>
                <a:spcPts val="600"/>
              </a:spcAft>
              <a:buClr>
                <a:schemeClr val="accent1">
                  <a:lumMod val="75000"/>
                </a:schemeClr>
              </a:buClr>
              <a:buSzPct val="145000"/>
              <a:buFont typeface="Arial"/>
              <a:buChar char="•"/>
            </a:pPr>
            <a:r>
              <a:rPr lang="en-US" sz="1600">
                <a:latin typeface="Arial"/>
                <a:cs typeface="Arial"/>
              </a:rPr>
              <a:t>They might say 'yes's even if they do not understand</a:t>
            </a:r>
          </a:p>
          <a:p>
            <a:pPr defTabSz="457200">
              <a:lnSpc>
                <a:spcPct val="90000"/>
              </a:lnSpc>
              <a:spcBef>
                <a:spcPct val="20000"/>
              </a:spcBef>
              <a:spcAft>
                <a:spcPts val="600"/>
              </a:spcAft>
              <a:buClr>
                <a:schemeClr val="accent1">
                  <a:lumMod val="75000"/>
                </a:schemeClr>
              </a:buClr>
              <a:buSzPct val="145000"/>
              <a:buFont typeface="Arial"/>
              <a:buChar char="•"/>
            </a:pPr>
            <a:r>
              <a:rPr lang="en-US" sz="1600">
                <a:latin typeface="Arial"/>
                <a:cs typeface="Arial"/>
              </a:rPr>
              <a:t>This can lead to mistakes like poor hygiene or undercooked food.</a:t>
            </a:r>
          </a:p>
        </p:txBody>
      </p:sp>
    </p:spTree>
    <p:extLst>
      <p:ext uri="{BB962C8B-B14F-4D97-AF65-F5344CB8AC3E}">
        <p14:creationId xmlns:p14="http://schemas.microsoft.com/office/powerpoint/2010/main" val="40187328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Cultural Norms | The Invisible Bond of ...">
            <a:extLst>
              <a:ext uri="{FF2B5EF4-FFF2-40B4-BE49-F238E27FC236}">
                <a16:creationId xmlns:a16="http://schemas.microsoft.com/office/drawing/2014/main" id="{E55E52D3-C982-1EC5-9A94-35D1A8FAA10C}"/>
              </a:ext>
            </a:extLst>
          </p:cNvPr>
          <p:cNvPicPr>
            <a:picLocks noChangeAspect="1"/>
          </p:cNvPicPr>
          <p:nvPr/>
        </p:nvPicPr>
        <p:blipFill>
          <a:blip r:embed="rId3"/>
          <a:srcRect l="14313" r="8418"/>
          <a:stretch>
            <a:fillRect/>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29" name="Group 28">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15"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6"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7"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0"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9"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0"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4" name="TextBox 3">
            <a:extLst>
              <a:ext uri="{FF2B5EF4-FFF2-40B4-BE49-F238E27FC236}">
                <a16:creationId xmlns:a16="http://schemas.microsoft.com/office/drawing/2014/main" id="{394FA5E1-7E07-71F7-DC9F-3EFE040C16FA}"/>
              </a:ext>
            </a:extLst>
          </p:cNvPr>
          <p:cNvSpPr txBox="1"/>
          <p:nvPr/>
        </p:nvSpPr>
        <p:spPr>
          <a:xfrm>
            <a:off x="972080" y="685800"/>
            <a:ext cx="5260680" cy="175259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0"/>
              </a:spcBef>
              <a:spcAft>
                <a:spcPts val="600"/>
              </a:spcAft>
            </a:pPr>
            <a:r>
              <a:rPr lang="en-US" sz="4000">
                <a:ln w="3175" cmpd="sng">
                  <a:noFill/>
                </a:ln>
                <a:latin typeface="+mj-lt"/>
                <a:ea typeface="+mj-ea"/>
                <a:cs typeface="+mj-cs"/>
              </a:rPr>
              <a:t>Cultural standards and practices </a:t>
            </a:r>
          </a:p>
        </p:txBody>
      </p:sp>
      <p:sp>
        <p:nvSpPr>
          <p:cNvPr id="5" name="TextBox 4">
            <a:extLst>
              <a:ext uri="{FF2B5EF4-FFF2-40B4-BE49-F238E27FC236}">
                <a16:creationId xmlns:a16="http://schemas.microsoft.com/office/drawing/2014/main" id="{F1E2CBDC-96DF-2E9A-27ED-0034CB08B709}"/>
              </a:ext>
            </a:extLst>
          </p:cNvPr>
          <p:cNvSpPr txBox="1"/>
          <p:nvPr/>
        </p:nvSpPr>
        <p:spPr>
          <a:xfrm>
            <a:off x="542827" y="2595112"/>
            <a:ext cx="5260680" cy="312420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77500" lnSpcReduction="20000"/>
          </a:bodyPr>
          <a:lstStyle/>
          <a:p>
            <a:pPr defTabSz="457200">
              <a:lnSpc>
                <a:spcPct val="90000"/>
              </a:lnSpc>
              <a:spcBef>
                <a:spcPct val="20000"/>
              </a:spcBef>
              <a:spcAft>
                <a:spcPts val="600"/>
              </a:spcAft>
              <a:buClr>
                <a:schemeClr val="accent1">
                  <a:lumMod val="75000"/>
                </a:schemeClr>
              </a:buClr>
              <a:buSzPct val="145000"/>
              <a:buFont typeface="Arial"/>
              <a:buChar char="•"/>
            </a:pPr>
            <a:r>
              <a:rPr lang="en-US" sz="1400" b="1"/>
              <a:t>Solutions</a:t>
            </a:r>
          </a:p>
          <a:p>
            <a:pPr defTabSz="457200">
              <a:lnSpc>
                <a:spcPct val="90000"/>
              </a:lnSpc>
              <a:spcBef>
                <a:spcPct val="20000"/>
              </a:spcBef>
              <a:spcAft>
                <a:spcPts val="600"/>
              </a:spcAft>
              <a:buClr>
                <a:schemeClr val="accent1">
                  <a:lumMod val="75000"/>
                </a:schemeClr>
              </a:buClr>
              <a:buSzPct val="145000"/>
              <a:buFont typeface="Arial"/>
              <a:buChar char="•"/>
            </a:pPr>
            <a:endParaRPr lang="en-US" sz="1400" dirty="0"/>
          </a:p>
          <a:p>
            <a:pPr defTabSz="457200">
              <a:lnSpc>
                <a:spcPct val="90000"/>
              </a:lnSpc>
              <a:spcBef>
                <a:spcPct val="20000"/>
              </a:spcBef>
              <a:spcAft>
                <a:spcPts val="600"/>
              </a:spcAft>
              <a:buClr>
                <a:schemeClr val="accent1">
                  <a:lumMod val="75000"/>
                </a:schemeClr>
              </a:buClr>
              <a:buSzPct val="145000"/>
              <a:buFont typeface="Arial"/>
              <a:buChar char="•"/>
            </a:pPr>
            <a:endParaRPr lang="en-US" sz="1400" dirty="0"/>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1400"/>
              <a:t>Providing clear food hygiene training for all workers</a:t>
            </a:r>
            <a:endParaRPr lang="en-US" sz="1400" dirty="0"/>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1400"/>
              <a:t>Using simple language and visual instructions</a:t>
            </a:r>
            <a:endParaRPr lang="en-US" sz="1400" dirty="0"/>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1400"/>
              <a:t>Encouraging workers to ask questions</a:t>
            </a:r>
            <a:endParaRPr lang="en-US" sz="1400" dirty="0"/>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1400"/>
              <a:t>Using multilingual signs</a:t>
            </a:r>
            <a:endParaRPr lang="en-US" sz="1400" dirty="0"/>
          </a:p>
          <a:p>
            <a:pPr marL="285750" indent="-285750" defTabSz="457200">
              <a:lnSpc>
                <a:spcPct val="90000"/>
              </a:lnSpc>
              <a:spcBef>
                <a:spcPct val="20000"/>
              </a:spcBef>
              <a:spcAft>
                <a:spcPts val="600"/>
              </a:spcAft>
              <a:buClr>
                <a:schemeClr val="accent1">
                  <a:lumMod val="75000"/>
                </a:schemeClr>
              </a:buClr>
              <a:buSzPct val="145000"/>
              <a:buFont typeface="Arial"/>
              <a:buChar char="•"/>
            </a:pPr>
            <a:r>
              <a:rPr lang="en-US" sz="1400" dirty="0"/>
              <a:t>Promoting team communication and cultural </a:t>
            </a:r>
            <a:r>
              <a:rPr lang="en-US" sz="1400" dirty="0" err="1"/>
              <a:t>awarness</a:t>
            </a:r>
            <a:r>
              <a:rPr lang="en-US" sz="800" dirty="0" err="1"/>
              <a:t>s</a:t>
            </a:r>
            <a:endParaRPr lang="en-US" sz="800" err="1"/>
          </a:p>
          <a:p>
            <a:pPr marL="285750" indent="-285750" defTabSz="457200">
              <a:lnSpc>
                <a:spcPct val="90000"/>
              </a:lnSpc>
              <a:spcBef>
                <a:spcPct val="20000"/>
              </a:spcBef>
              <a:spcAft>
                <a:spcPts val="600"/>
              </a:spcAft>
              <a:buClr>
                <a:schemeClr val="accent1">
                  <a:lumMod val="75000"/>
                </a:schemeClr>
              </a:buClr>
              <a:buSzPct val="145000"/>
              <a:buFont typeface="Arial"/>
              <a:buChar char="•"/>
            </a:pPr>
            <a:endParaRPr lang="en-US" sz="800"/>
          </a:p>
          <a:p>
            <a:pPr marL="285750" indent="-285750" defTabSz="457200">
              <a:lnSpc>
                <a:spcPct val="90000"/>
              </a:lnSpc>
              <a:spcBef>
                <a:spcPct val="20000"/>
              </a:spcBef>
              <a:spcAft>
                <a:spcPts val="600"/>
              </a:spcAft>
              <a:buClr>
                <a:schemeClr val="accent1">
                  <a:lumMod val="75000"/>
                </a:schemeClr>
              </a:buClr>
              <a:buSzPct val="145000"/>
              <a:buFont typeface="Arial"/>
              <a:buChar char="•"/>
            </a:pPr>
            <a:endParaRPr lang="en-US" sz="800"/>
          </a:p>
          <a:p>
            <a:pPr defTabSz="457200">
              <a:lnSpc>
                <a:spcPct val="90000"/>
              </a:lnSpc>
              <a:spcBef>
                <a:spcPct val="20000"/>
              </a:spcBef>
              <a:spcAft>
                <a:spcPts val="600"/>
              </a:spcAft>
              <a:buClr>
                <a:schemeClr val="accent1">
                  <a:lumMod val="75000"/>
                </a:schemeClr>
              </a:buClr>
              <a:buSzPct val="145000"/>
              <a:buFont typeface="Arial"/>
              <a:buChar char="•"/>
            </a:pPr>
            <a:r>
              <a:rPr lang="en-US" sz="1600"/>
              <a:t>To overcome cultural barriers, flight food should provide proper food hygiene training before employees start working. Management should use simple language and visual instructions so all workers can understand clearly. They should also encourage employees to ask questions and create a workplace where people feel comfortable speaking up. Using multilingual signs and promote cultural awareness among staff can also improve communication and teamwork</a:t>
            </a:r>
          </a:p>
        </p:txBody>
      </p:sp>
    </p:spTree>
    <p:extLst>
      <p:ext uri="{BB962C8B-B14F-4D97-AF65-F5344CB8AC3E}">
        <p14:creationId xmlns:p14="http://schemas.microsoft.com/office/powerpoint/2010/main" val="33346156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yellow dice with smiley faces&#10;&#10;AI-generated content may be incorrect.">
            <a:extLst>
              <a:ext uri="{FF2B5EF4-FFF2-40B4-BE49-F238E27FC236}">
                <a16:creationId xmlns:a16="http://schemas.microsoft.com/office/drawing/2014/main" id="{212D91B2-123C-3DE3-20FF-C0E2F9B5FFA0}"/>
              </a:ext>
            </a:extLst>
          </p:cNvPr>
          <p:cNvPicPr>
            <a:picLocks noChangeAspect="1"/>
          </p:cNvPicPr>
          <p:nvPr/>
        </p:nvPicPr>
        <p:blipFill>
          <a:blip r:embed="rId3"/>
          <a:srcRect l="26902" r="21520" b="-1"/>
          <a:stretch>
            <a:fillRect/>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24" name="Group 23">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25"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26"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27"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28"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9"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30"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ABB65806-286A-5B26-9F9A-F6D42562CBC7}"/>
              </a:ext>
            </a:extLst>
          </p:cNvPr>
          <p:cNvSpPr>
            <a:spLocks noGrp="1"/>
          </p:cNvSpPr>
          <p:nvPr>
            <p:ph type="title"/>
          </p:nvPr>
        </p:nvSpPr>
        <p:spPr>
          <a:xfrm>
            <a:off x="1188323" y="-179173"/>
            <a:ext cx="5260680" cy="1752599"/>
          </a:xfrm>
        </p:spPr>
        <p:txBody>
          <a:bodyPr>
            <a:normAutofit/>
          </a:bodyPr>
          <a:lstStyle/>
          <a:p>
            <a:pPr algn="l"/>
            <a:r>
              <a:rPr lang="en-US" b="1" i="1">
                <a:latin typeface="Arial"/>
                <a:cs typeface="Arial"/>
              </a:rPr>
              <a:t>Emotional</a:t>
            </a:r>
            <a:endParaRPr lang="en-US" b="1"/>
          </a:p>
          <a:p>
            <a:pPr algn="l"/>
            <a:endParaRPr lang="en-GB"/>
          </a:p>
        </p:txBody>
      </p:sp>
      <p:sp>
        <p:nvSpPr>
          <p:cNvPr id="3" name="Content Placeholder 2">
            <a:extLst>
              <a:ext uri="{FF2B5EF4-FFF2-40B4-BE49-F238E27FC236}">
                <a16:creationId xmlns:a16="http://schemas.microsoft.com/office/drawing/2014/main" id="{FDA83ADC-4C41-A0A7-ADBF-C1A989FB62CE}"/>
              </a:ext>
            </a:extLst>
          </p:cNvPr>
          <p:cNvSpPr>
            <a:spLocks noGrp="1"/>
          </p:cNvSpPr>
          <p:nvPr>
            <p:ph idx="1"/>
          </p:nvPr>
        </p:nvSpPr>
        <p:spPr>
          <a:xfrm>
            <a:off x="231577" y="1153297"/>
            <a:ext cx="5641679" cy="4874741"/>
          </a:xfrm>
        </p:spPr>
        <p:txBody>
          <a:bodyPr vert="horz" lIns="91440" tIns="45720" rIns="91440" bIns="45720" rtlCol="0">
            <a:normAutofit/>
          </a:bodyPr>
          <a:lstStyle/>
          <a:p>
            <a:pPr marL="0" indent="0">
              <a:lnSpc>
                <a:spcPct val="90000"/>
              </a:lnSpc>
              <a:buNone/>
            </a:pPr>
            <a:r>
              <a:rPr lang="en-GB" sz="1600" b="1">
                <a:latin typeface="Arial"/>
                <a:cs typeface="Arial"/>
              </a:rPr>
              <a:t>Emotional Intelligence Theory (Goleman)</a:t>
            </a:r>
            <a:endParaRPr lang="en-US" sz="1600">
              <a:latin typeface="Corbel" panose="020B0503020204020204"/>
              <a:cs typeface="Arial"/>
            </a:endParaRPr>
          </a:p>
          <a:p>
            <a:pPr marL="0" indent="0">
              <a:lnSpc>
                <a:spcPct val="90000"/>
              </a:lnSpc>
              <a:buNone/>
            </a:pPr>
            <a:r>
              <a:rPr lang="en-US" sz="1600">
                <a:latin typeface="Arial"/>
                <a:cs typeface="Arial"/>
              </a:rPr>
              <a:t>According to Goleman (1995) there is five essential elements that can be used for this theory.</a:t>
            </a:r>
            <a:endParaRPr lang="en-US" sz="1600">
              <a:latin typeface="Corbel" panose="020B0503020204020204"/>
              <a:cs typeface="Arial"/>
            </a:endParaRPr>
          </a:p>
          <a:p>
            <a:pPr marL="342900" indent="-342900">
              <a:lnSpc>
                <a:spcPct val="90000"/>
              </a:lnSpc>
            </a:pPr>
            <a:r>
              <a:rPr lang="en-US" sz="1600" b="1">
                <a:latin typeface="Arial"/>
                <a:cs typeface="Arial"/>
              </a:rPr>
              <a:t>Emotional self-awareness-</a:t>
            </a:r>
            <a:r>
              <a:rPr lang="en-US" sz="1600">
                <a:latin typeface="Arial"/>
                <a:cs typeface="Arial"/>
              </a:rPr>
              <a:t> </a:t>
            </a:r>
            <a:r>
              <a:rPr lang="en-US" sz="1600">
                <a:latin typeface="Arial"/>
                <a:ea typeface="+mn-lt"/>
                <a:cs typeface="Arial"/>
              </a:rPr>
              <a:t>Recognizing your emotions in the moment and understanding how your mood influences the people around you.</a:t>
            </a:r>
            <a:endParaRPr lang="en-US" sz="1600">
              <a:latin typeface="Arial"/>
              <a:cs typeface="Arial"/>
            </a:endParaRPr>
          </a:p>
          <a:p>
            <a:pPr marL="342900" indent="-342900">
              <a:lnSpc>
                <a:spcPct val="90000"/>
              </a:lnSpc>
              <a:buClr>
                <a:srgbClr val="1287C3"/>
              </a:buClr>
            </a:pPr>
            <a:r>
              <a:rPr lang="en-US" sz="1600" b="1">
                <a:latin typeface="Arial"/>
                <a:cs typeface="Arial"/>
              </a:rPr>
              <a:t>Self-regulation-</a:t>
            </a:r>
            <a:r>
              <a:rPr lang="en-US" sz="1600">
                <a:latin typeface="Arial"/>
                <a:ea typeface="+mn-lt"/>
                <a:cs typeface="Arial"/>
              </a:rPr>
              <a:t>Managing your emotions and choosing how to respond, while thinking ahead about the results of your actions instead of reacting on impulse.</a:t>
            </a:r>
          </a:p>
          <a:p>
            <a:pPr marL="342900" indent="-342900">
              <a:lnSpc>
                <a:spcPct val="90000"/>
              </a:lnSpc>
              <a:buClr>
                <a:srgbClr val="1287C3"/>
              </a:buClr>
            </a:pPr>
            <a:r>
              <a:rPr lang="en-US" sz="1600" b="1">
                <a:latin typeface="Arial"/>
                <a:cs typeface="Arial"/>
              </a:rPr>
              <a:t>Motivation-</a:t>
            </a:r>
            <a:r>
              <a:rPr lang="en-US" sz="1600">
                <a:latin typeface="Arial"/>
                <a:cs typeface="Arial"/>
              </a:rPr>
              <a:t> </a:t>
            </a:r>
            <a:r>
              <a:rPr lang="en-US" sz="1600">
                <a:latin typeface="Arial"/>
                <a:ea typeface="+mn-lt"/>
                <a:cs typeface="Arial"/>
              </a:rPr>
              <a:t>Using your feelings to help you reach your goals, enjoy learning, and keep going even when things get tough.</a:t>
            </a:r>
            <a:endParaRPr lang="en-US" sz="1600">
              <a:latin typeface="Arial"/>
              <a:cs typeface="Arial"/>
            </a:endParaRPr>
          </a:p>
          <a:p>
            <a:pPr marL="342900" indent="-342900">
              <a:lnSpc>
                <a:spcPct val="90000"/>
              </a:lnSpc>
              <a:buClr>
                <a:srgbClr val="1287C3"/>
              </a:buClr>
            </a:pPr>
            <a:r>
              <a:rPr lang="en-US" sz="1600" b="1">
                <a:latin typeface="Arial"/>
                <a:cs typeface="Arial"/>
              </a:rPr>
              <a:t>Empathy-</a:t>
            </a:r>
            <a:r>
              <a:rPr lang="en-US" sz="1600">
                <a:latin typeface="Arial"/>
                <a:cs typeface="Arial"/>
              </a:rPr>
              <a:t> </a:t>
            </a:r>
            <a:r>
              <a:rPr lang="en-US" sz="1600">
                <a:latin typeface="Arial"/>
                <a:ea typeface="+mn-lt"/>
                <a:cs typeface="Arial"/>
              </a:rPr>
              <a:t>Noticing and understanding how other people are feeling.</a:t>
            </a:r>
            <a:endParaRPr lang="en-US" sz="1600">
              <a:latin typeface="Arial"/>
              <a:cs typeface="Arial"/>
            </a:endParaRPr>
          </a:p>
          <a:p>
            <a:pPr marL="342900" indent="-342900">
              <a:lnSpc>
                <a:spcPct val="90000"/>
              </a:lnSpc>
              <a:buClr>
                <a:srgbClr val="1287C3"/>
              </a:buClr>
            </a:pPr>
            <a:r>
              <a:rPr lang="en-US" sz="1600" b="1">
                <a:latin typeface="Arial"/>
                <a:cs typeface="Arial"/>
              </a:rPr>
              <a:t>Social skills-</a:t>
            </a:r>
            <a:r>
              <a:rPr lang="en-US" sz="1600">
                <a:latin typeface="Arial"/>
                <a:ea typeface="+mn-lt"/>
                <a:cs typeface="Arial"/>
              </a:rPr>
              <a:t>Building good relationships, motivating people, and guiding them to respond in positive ways</a:t>
            </a:r>
            <a:endParaRPr lang="en-US" sz="1600">
              <a:latin typeface="Arial"/>
              <a:cs typeface="Arial"/>
            </a:endParaRPr>
          </a:p>
          <a:p>
            <a:pPr marL="0" indent="0">
              <a:lnSpc>
                <a:spcPct val="90000"/>
              </a:lnSpc>
              <a:buNone/>
            </a:pPr>
            <a:endParaRPr lang="en-GB" sz="1000" b="1">
              <a:latin typeface="Arial"/>
              <a:cs typeface="Arial"/>
            </a:endParaRPr>
          </a:p>
          <a:p>
            <a:pPr marL="0" indent="0">
              <a:lnSpc>
                <a:spcPct val="90000"/>
              </a:lnSpc>
              <a:buNone/>
            </a:pPr>
            <a:r>
              <a:rPr lang="en-GB" sz="1000" b="1">
                <a:latin typeface="Arial"/>
                <a:cs typeface="Arial"/>
              </a:rPr>
              <a:t>                                                     </a:t>
            </a:r>
          </a:p>
        </p:txBody>
      </p:sp>
    </p:spTree>
    <p:extLst>
      <p:ext uri="{BB962C8B-B14F-4D97-AF65-F5344CB8AC3E}">
        <p14:creationId xmlns:p14="http://schemas.microsoft.com/office/powerpoint/2010/main" val="4140854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group of yellow dice with faces drawn on them&#10;&#10;AI-generated content may be incorrect.">
            <a:extLst>
              <a:ext uri="{FF2B5EF4-FFF2-40B4-BE49-F238E27FC236}">
                <a16:creationId xmlns:a16="http://schemas.microsoft.com/office/drawing/2014/main" id="{981DF1A4-2B06-919B-0287-391F39F3763E}"/>
              </a:ext>
            </a:extLst>
          </p:cNvPr>
          <p:cNvPicPr>
            <a:picLocks noChangeAspect="1"/>
          </p:cNvPicPr>
          <p:nvPr/>
        </p:nvPicPr>
        <p:blipFill>
          <a:blip r:embed="rId3"/>
          <a:srcRect l="26902" r="21520" b="-1"/>
          <a:stretch>
            <a:fillRect/>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14" name="Group 13">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15"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6"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7"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8"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9"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0"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4" name="TextBox 3">
            <a:extLst>
              <a:ext uri="{FF2B5EF4-FFF2-40B4-BE49-F238E27FC236}">
                <a16:creationId xmlns:a16="http://schemas.microsoft.com/office/drawing/2014/main" id="{934A3DAC-CA99-640C-BB6F-0398DFBA6CDA}"/>
              </a:ext>
            </a:extLst>
          </p:cNvPr>
          <p:cNvSpPr txBox="1"/>
          <p:nvPr/>
        </p:nvSpPr>
        <p:spPr>
          <a:xfrm>
            <a:off x="1538431" y="-611659"/>
            <a:ext cx="5260680" cy="175259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0"/>
              </a:spcBef>
              <a:spcAft>
                <a:spcPts val="600"/>
              </a:spcAft>
            </a:pPr>
            <a:r>
              <a:rPr lang="en-US" sz="4000" b="1">
                <a:ln w="3175" cmpd="sng">
                  <a:noFill/>
                </a:ln>
                <a:latin typeface="+mj-lt"/>
                <a:ea typeface="+mj-ea"/>
                <a:cs typeface="+mj-cs"/>
              </a:rPr>
              <a:t>Emotional</a:t>
            </a:r>
          </a:p>
        </p:txBody>
      </p:sp>
      <p:sp>
        <p:nvSpPr>
          <p:cNvPr id="6" name="TextBox 5">
            <a:extLst>
              <a:ext uri="{FF2B5EF4-FFF2-40B4-BE49-F238E27FC236}">
                <a16:creationId xmlns:a16="http://schemas.microsoft.com/office/drawing/2014/main" id="{51F2B105-F57B-D7DD-DC10-3CA59F9824E2}"/>
              </a:ext>
            </a:extLst>
          </p:cNvPr>
          <p:cNvSpPr txBox="1"/>
          <p:nvPr/>
        </p:nvSpPr>
        <p:spPr>
          <a:xfrm>
            <a:off x="5036" y="2141837"/>
            <a:ext cx="6444869" cy="3124201"/>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defTabSz="457200">
              <a:lnSpc>
                <a:spcPct val="90000"/>
              </a:lnSpc>
              <a:spcBef>
                <a:spcPct val="20000"/>
              </a:spcBef>
              <a:spcAft>
                <a:spcPts val="600"/>
              </a:spcAft>
              <a:buClr>
                <a:schemeClr val="accent1">
                  <a:lumMod val="75000"/>
                </a:schemeClr>
              </a:buClr>
              <a:buSzPct val="145000"/>
              <a:buFont typeface="Arial"/>
              <a:buChar char="•"/>
            </a:pPr>
            <a:r>
              <a:rPr lang="en-US" sz="1400">
                <a:latin typeface="Arial"/>
                <a:cs typeface="Arial"/>
              </a:rPr>
              <a:t>A main emotional problem in Flight Foods Ltd is that managers and workers feel annoyed and confused with each other, especially shown by Gary getting upset with what the staff do. To overcome this emotional barrier, Goleman's Emotional Intelligence (EI) theory offers valuable guidance. </a:t>
            </a:r>
          </a:p>
          <a:p>
            <a:pPr lvl="0" defTabSz="457200">
              <a:lnSpc>
                <a:spcPct val="90000"/>
              </a:lnSpc>
              <a:spcBef>
                <a:spcPct val="20000"/>
              </a:spcBef>
              <a:spcAft>
                <a:spcPts val="600"/>
              </a:spcAft>
              <a:buClr>
                <a:schemeClr val="accent1">
                  <a:lumMod val="75000"/>
                </a:schemeClr>
              </a:buClr>
              <a:buSzPct val="145000"/>
              <a:buFont typeface="Arial"/>
              <a:buChar char="•"/>
            </a:pPr>
            <a:r>
              <a:rPr lang="en-US" sz="1400" b="1">
                <a:latin typeface="Arial"/>
                <a:cs typeface="Arial"/>
              </a:rPr>
              <a:t>Self-awareness:</a:t>
            </a:r>
            <a:r>
              <a:rPr lang="en-US" sz="1400">
                <a:latin typeface="Arial"/>
                <a:cs typeface="Arial"/>
              </a:rPr>
              <a:t> Encourage managers like Gary to reflect on their own emotional triggers and responses. By recognizing his frustration and stress, Gary can avoid reacting impulsively and instead approach problems with greater composure.</a:t>
            </a:r>
          </a:p>
          <a:p>
            <a:pPr lvl="0" defTabSz="457200">
              <a:lnSpc>
                <a:spcPct val="90000"/>
              </a:lnSpc>
              <a:spcBef>
                <a:spcPct val="20000"/>
              </a:spcBef>
              <a:spcAft>
                <a:spcPts val="600"/>
              </a:spcAft>
              <a:buClr>
                <a:schemeClr val="accent1">
                  <a:lumMod val="75000"/>
                </a:schemeClr>
              </a:buClr>
              <a:buSzPct val="145000"/>
              <a:buFont typeface="Arial"/>
              <a:buChar char="•"/>
            </a:pPr>
            <a:r>
              <a:rPr lang="en-US" sz="1400" b="1">
                <a:latin typeface="Arial"/>
                <a:cs typeface="Arial"/>
              </a:rPr>
              <a:t>Self-regulation:</a:t>
            </a:r>
            <a:r>
              <a:rPr lang="en-US" sz="1400">
                <a:latin typeface="Arial"/>
                <a:cs typeface="Arial"/>
              </a:rPr>
              <a:t> Gary should </a:t>
            </a:r>
            <a:r>
              <a:rPr lang="en-US" sz="1400" err="1">
                <a:latin typeface="Arial"/>
                <a:cs typeface="Arial"/>
              </a:rPr>
              <a:t>practise</a:t>
            </a:r>
            <a:r>
              <a:rPr lang="en-US" sz="1400">
                <a:latin typeface="Arial"/>
                <a:cs typeface="Arial"/>
              </a:rPr>
              <a:t> managing his emotions, especially in stressful situations. Rather than shouting or showing anger, he could use strategies such as pausing before responding, or communicating calmly, which helps to support a positive working environment.</a:t>
            </a:r>
          </a:p>
          <a:p>
            <a:pPr lvl="0" defTabSz="457200">
              <a:lnSpc>
                <a:spcPct val="90000"/>
              </a:lnSpc>
              <a:spcBef>
                <a:spcPct val="20000"/>
              </a:spcBef>
              <a:spcAft>
                <a:spcPts val="600"/>
              </a:spcAft>
              <a:buClr>
                <a:schemeClr val="accent1">
                  <a:lumMod val="75000"/>
                </a:schemeClr>
              </a:buClr>
              <a:buSzPct val="145000"/>
              <a:buFont typeface="Arial"/>
              <a:buChar char="•"/>
            </a:pPr>
            <a:r>
              <a:rPr lang="en-US" sz="1400" b="1">
                <a:latin typeface="Arial"/>
                <a:cs typeface="Arial"/>
              </a:rPr>
              <a:t>Empathy:</a:t>
            </a:r>
            <a:r>
              <a:rPr lang="en-US" sz="1400">
                <a:latin typeface="Arial"/>
                <a:cs typeface="Arial"/>
              </a:rPr>
              <a:t> Understanding the backgrounds and perspectives of the diverse workforce is essential. Gary can make efforts to listen actively and acknowledge the challenges faced by employees, such as language difficulties and cultural differences. This can foster mutual respect and reduce emotional tension.</a:t>
            </a:r>
          </a:p>
          <a:p>
            <a:pPr lvl="0" defTabSz="457200">
              <a:lnSpc>
                <a:spcPct val="90000"/>
              </a:lnSpc>
              <a:spcBef>
                <a:spcPct val="20000"/>
              </a:spcBef>
              <a:spcAft>
                <a:spcPts val="600"/>
              </a:spcAft>
              <a:buClr>
                <a:schemeClr val="accent1">
                  <a:lumMod val="75000"/>
                </a:schemeClr>
              </a:buClr>
              <a:buSzPct val="145000"/>
              <a:buFont typeface="Arial"/>
              <a:buChar char="•"/>
            </a:pPr>
            <a:r>
              <a:rPr lang="en-US" sz="1400" b="1">
                <a:latin typeface="Arial"/>
                <a:cs typeface="Arial"/>
              </a:rPr>
              <a:t>Social skills:</a:t>
            </a:r>
            <a:r>
              <a:rPr lang="en-US" sz="1400">
                <a:latin typeface="Arial"/>
                <a:cs typeface="Arial"/>
              </a:rPr>
              <a:t> Building stronger interpersonal relationships through clear, respectful communication and collaborative problem-solving can help bridge emotional gaps. Gary might help team meetings, encourage feedback, and recognize achievements to boost morale.</a:t>
            </a:r>
          </a:p>
          <a:p>
            <a:pPr lvl="0" defTabSz="457200">
              <a:lnSpc>
                <a:spcPct val="90000"/>
              </a:lnSpc>
              <a:spcBef>
                <a:spcPct val="20000"/>
              </a:spcBef>
              <a:spcAft>
                <a:spcPts val="600"/>
              </a:spcAft>
              <a:buClr>
                <a:schemeClr val="accent1">
                  <a:lumMod val="75000"/>
                </a:schemeClr>
              </a:buClr>
              <a:buSzPct val="145000"/>
              <a:buFont typeface="Arial"/>
              <a:buChar char="•"/>
            </a:pPr>
            <a:r>
              <a:rPr lang="en-US" sz="1400" b="1">
                <a:latin typeface="Arial"/>
                <a:cs typeface="Arial"/>
              </a:rPr>
              <a:t>Motivation:</a:t>
            </a:r>
            <a:r>
              <a:rPr lang="en-US" sz="1400">
                <a:latin typeface="Arial"/>
                <a:cs typeface="Arial"/>
              </a:rPr>
              <a:t> By setting a positive example and motivating staff with clear goals and encouragement, Gary can inspire greater commitment and engagement from the team, reducing negative emotional barriers</a:t>
            </a:r>
            <a:r>
              <a:rPr lang="en-US">
                <a:latin typeface="Arial"/>
                <a:cs typeface="Arial"/>
              </a:rPr>
              <a:t>.</a:t>
            </a:r>
          </a:p>
          <a:p>
            <a:pPr defTabSz="457200">
              <a:lnSpc>
                <a:spcPct val="90000"/>
              </a:lnSpc>
              <a:spcBef>
                <a:spcPct val="20000"/>
              </a:spcBef>
              <a:spcAft>
                <a:spcPts val="600"/>
              </a:spcAft>
              <a:buClr>
                <a:schemeClr val="accent1">
                  <a:lumMod val="75000"/>
                </a:schemeClr>
              </a:buClr>
              <a:buSzPct val="145000"/>
              <a:buFont typeface="Arial"/>
              <a:buChar char="•"/>
            </a:pPr>
            <a:endParaRPr lang="en-US">
              <a:latin typeface="Arial"/>
              <a:cs typeface="Arial"/>
            </a:endParaRPr>
          </a:p>
        </p:txBody>
      </p:sp>
    </p:spTree>
    <p:extLst>
      <p:ext uri="{BB962C8B-B14F-4D97-AF65-F5344CB8AC3E}">
        <p14:creationId xmlns:p14="http://schemas.microsoft.com/office/powerpoint/2010/main" val="26186088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TextBox 3">
            <a:extLst>
              <a:ext uri="{FF2B5EF4-FFF2-40B4-BE49-F238E27FC236}">
                <a16:creationId xmlns:a16="http://schemas.microsoft.com/office/drawing/2014/main" id="{96CAC878-B02A-7810-DF16-B1646C4FA738}"/>
              </a:ext>
            </a:extLst>
          </p:cNvPr>
          <p:cNvSpPr txBox="1"/>
          <p:nvPr/>
        </p:nvSpPr>
        <p:spPr>
          <a:xfrm>
            <a:off x="496112" y="685801"/>
            <a:ext cx="2743200" cy="51054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0"/>
              </a:spcBef>
              <a:spcAft>
                <a:spcPts val="600"/>
              </a:spcAft>
            </a:pPr>
            <a:r>
              <a:rPr lang="en-US" sz="3200" b="1">
                <a:ln w="3175" cmpd="sng">
                  <a:noFill/>
                </a:ln>
                <a:solidFill>
                  <a:srgbClr val="FFFFFF"/>
                </a:solidFill>
                <a:latin typeface="+mj-lt"/>
                <a:ea typeface="+mj-ea"/>
                <a:cs typeface="+mj-cs"/>
              </a:rPr>
              <a:t>Conclusion</a:t>
            </a:r>
          </a:p>
        </p:txBody>
      </p:sp>
      <p:grpSp>
        <p:nvGrpSpPr>
          <p:cNvPr id="15" name="Group 14">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6"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7"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8"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9"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0"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1"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6" name="TextBox 5">
            <a:extLst>
              <a:ext uri="{FF2B5EF4-FFF2-40B4-BE49-F238E27FC236}">
                <a16:creationId xmlns:a16="http://schemas.microsoft.com/office/drawing/2014/main" id="{5FA9C2B8-DD9B-858F-1227-859DEB047413}"/>
              </a:ext>
            </a:extLst>
          </p:cNvPr>
          <p:cNvSpPr txBox="1"/>
          <p:nvPr/>
        </p:nvSpPr>
        <p:spPr>
          <a:xfrm>
            <a:off x="5075917" y="685801"/>
            <a:ext cx="6385918" cy="51054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just" defTabSz="457200"/>
            <a:r>
              <a:rPr lang="en-US">
                <a:latin typeface="Arial"/>
                <a:ea typeface="+mn-lt"/>
                <a:cs typeface="Arial"/>
              </a:rPr>
              <a:t>According to Tourish and Hargie, (2009), communicating effectively in organizations is linked to higher levels of performance and service which could in turn lead to good working environment, value creation, higher levels of customer satisfaction and profit maximization.</a:t>
            </a:r>
            <a:endParaRPr lang="en-US">
              <a:latin typeface="Arial"/>
              <a:cs typeface="Arial"/>
            </a:endParaRPr>
          </a:p>
          <a:p>
            <a:pPr defTabSz="457200">
              <a:spcBef>
                <a:spcPct val="20000"/>
              </a:spcBef>
              <a:spcAft>
                <a:spcPts val="600"/>
              </a:spcAft>
            </a:pPr>
            <a:endParaRPr lang="en-US">
              <a:latin typeface="Arial"/>
              <a:cs typeface="Arial"/>
            </a:endParaRPr>
          </a:p>
          <a:p>
            <a:pPr defTabSz="457200">
              <a:spcBef>
                <a:spcPct val="20000"/>
              </a:spcBef>
              <a:spcAft>
                <a:spcPts val="600"/>
              </a:spcAft>
            </a:pPr>
            <a:r>
              <a:rPr lang="en-US">
                <a:latin typeface="Arial"/>
                <a:cs typeface="Arial"/>
              </a:rPr>
              <a:t>In summary, Flight Foods Ltd faces major problems due to poor communication and lack of staff training. Noise, language barriers, and rushed hiring make it hard for workers to follow hygiene rules, despite Gary’s efforts. Unless the company improves training and communication, mistakes and poor standards will continue to cause trouble.</a:t>
            </a:r>
            <a:endParaRPr lang="en-US"/>
          </a:p>
          <a:p>
            <a:pPr defTabSz="457200">
              <a:spcBef>
                <a:spcPct val="20000"/>
              </a:spcBef>
              <a:spcAft>
                <a:spcPts val="600"/>
              </a:spcAft>
              <a:buClr>
                <a:schemeClr val="accent1">
                  <a:lumMod val="75000"/>
                </a:schemeClr>
              </a:buClr>
              <a:buSzPct val="145000"/>
              <a:buFont typeface="Arial"/>
              <a:buChar char="•"/>
            </a:pPr>
            <a:endParaRPr lang="en-US" sz="2000"/>
          </a:p>
        </p:txBody>
      </p:sp>
    </p:spTree>
    <p:extLst>
      <p:ext uri="{BB962C8B-B14F-4D97-AF65-F5344CB8AC3E}">
        <p14:creationId xmlns:p14="http://schemas.microsoft.com/office/powerpoint/2010/main" val="3338634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126F9DB-7BB6-7BEE-F74F-DEB22530555B}"/>
              </a:ext>
            </a:extLst>
          </p:cNvPr>
          <p:cNvSpPr txBox="1"/>
          <p:nvPr/>
        </p:nvSpPr>
        <p:spPr>
          <a:xfrm>
            <a:off x="4295139" y="314959"/>
            <a:ext cx="528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b="1">
                <a:latin typeface="Arial"/>
                <a:cs typeface="Arial"/>
              </a:rPr>
              <a:t>References</a:t>
            </a:r>
          </a:p>
        </p:txBody>
      </p:sp>
      <p:sp>
        <p:nvSpPr>
          <p:cNvPr id="3" name="TextBox 2">
            <a:extLst>
              <a:ext uri="{FF2B5EF4-FFF2-40B4-BE49-F238E27FC236}">
                <a16:creationId xmlns:a16="http://schemas.microsoft.com/office/drawing/2014/main" id="{83B09B28-E7F6-A076-2240-A64599707254}"/>
              </a:ext>
            </a:extLst>
          </p:cNvPr>
          <p:cNvSpPr txBox="1"/>
          <p:nvPr/>
        </p:nvSpPr>
        <p:spPr>
          <a:xfrm>
            <a:off x="1839577" y="772777"/>
            <a:ext cx="1018457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333333"/>
                </a:solidFill>
                <a:latin typeface="avenir-regular-class"/>
                <a:ea typeface="avenir-regular-class"/>
                <a:cs typeface="avenir-regular-class"/>
              </a:rPr>
              <a:t>Singh, S. (2025) S</a:t>
            </a:r>
            <a:r>
              <a:rPr lang="en-US" i="1">
                <a:solidFill>
                  <a:srgbClr val="333333"/>
                </a:solidFill>
                <a:latin typeface="avenir-regular-class"/>
                <a:ea typeface="avenir-regular-class"/>
                <a:cs typeface="avenir-regular-class"/>
              </a:rPr>
              <a:t>hannon &amp; Weaver's Mathematical Model of Communication: A Detailed Guide. </a:t>
            </a:r>
            <a:r>
              <a:rPr lang="en-US">
                <a:solidFill>
                  <a:srgbClr val="333333"/>
                </a:solidFill>
                <a:latin typeface="avenir-regular-class"/>
                <a:ea typeface="avenir-regular-class"/>
                <a:cs typeface="avenir-regular-class"/>
              </a:rPr>
              <a:t>Available at: </a:t>
            </a:r>
            <a:r>
              <a:rPr lang="en-US" u="none" strike="noStrike">
                <a:solidFill>
                  <a:srgbClr val="20366F"/>
                </a:solidFill>
                <a:latin typeface="avenir-regular-class"/>
                <a:ea typeface="avenir-regular-class"/>
                <a:cs typeface="avenir-regular-class"/>
                <a:hlinkClick r:id="rId2"/>
              </a:rPr>
              <a:t>Shannon &amp; Weaver’s Mathematical Model of Communication: A Detailed Guide | Media Decoded</a:t>
            </a:r>
            <a:r>
              <a:rPr lang="en-US">
                <a:solidFill>
                  <a:srgbClr val="333333"/>
                </a:solidFill>
                <a:latin typeface="avenir-regular-class"/>
                <a:ea typeface="avenir-regular-class"/>
                <a:cs typeface="avenir-regular-class"/>
              </a:rPr>
              <a:t> (Accessed: 07/03/2026).</a:t>
            </a:r>
            <a:endParaRPr lang="en-US" sz="1100">
              <a:solidFill>
                <a:srgbClr val="333333"/>
              </a:solidFill>
              <a:highlight>
                <a:srgbClr val="FBFBFB"/>
              </a:highlight>
            </a:endParaRPr>
          </a:p>
        </p:txBody>
      </p:sp>
      <p:sp>
        <p:nvSpPr>
          <p:cNvPr id="5" name="TextBox 4">
            <a:extLst>
              <a:ext uri="{FF2B5EF4-FFF2-40B4-BE49-F238E27FC236}">
                <a16:creationId xmlns:a16="http://schemas.microsoft.com/office/drawing/2014/main" id="{19583461-1B09-11E4-9208-6513FCD29006}"/>
              </a:ext>
            </a:extLst>
          </p:cNvPr>
          <p:cNvSpPr txBox="1"/>
          <p:nvPr/>
        </p:nvSpPr>
        <p:spPr>
          <a:xfrm>
            <a:off x="1843217" y="1822622"/>
            <a:ext cx="1036937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a:solidFill>
                  <a:srgbClr val="333333"/>
                </a:solidFill>
                <a:latin typeface="avenir-regular-class"/>
                <a:ea typeface="avenir-regular-class"/>
                <a:cs typeface="avenir-regular-class"/>
              </a:rPr>
              <a:t>Daniel Goleman's Emotional Intelligence Theory Explained (2013) Available at: </a:t>
            </a:r>
            <a:r>
              <a:rPr lang="en-US" i="1" u="none" strike="noStrike">
                <a:solidFill>
                  <a:srgbClr val="20366F"/>
                </a:solidFill>
                <a:latin typeface="avenir-regular-class"/>
                <a:ea typeface="avenir-regular-class"/>
                <a:cs typeface="avenir-regular-class"/>
                <a:hlinkClick r:id="rId3"/>
              </a:rPr>
              <a:t>Daniel Goleman's Emotional Intelligence Theory: Explanation and Examples | Resilient Educator</a:t>
            </a:r>
            <a:r>
              <a:rPr lang="en-US" i="1">
                <a:solidFill>
                  <a:srgbClr val="333333"/>
                </a:solidFill>
                <a:latin typeface="avenir-regular-class"/>
                <a:ea typeface="avenir-regular-class"/>
                <a:cs typeface="avenir-regular-class"/>
              </a:rPr>
              <a:t> (Accessed: 11/03/2026).</a:t>
            </a:r>
            <a:endParaRPr lang="en-US"/>
          </a:p>
          <a:p>
            <a:pPr algn="ctr"/>
            <a:endParaRPr lang="en-US"/>
          </a:p>
        </p:txBody>
      </p:sp>
      <p:sp>
        <p:nvSpPr>
          <p:cNvPr id="9" name="TextBox 8">
            <a:extLst>
              <a:ext uri="{FF2B5EF4-FFF2-40B4-BE49-F238E27FC236}">
                <a16:creationId xmlns:a16="http://schemas.microsoft.com/office/drawing/2014/main" id="{C9C06C3F-0883-337E-7950-265D1E171210}"/>
              </a:ext>
            </a:extLst>
          </p:cNvPr>
          <p:cNvSpPr txBox="1"/>
          <p:nvPr/>
        </p:nvSpPr>
        <p:spPr>
          <a:xfrm>
            <a:off x="1740244" y="2584623"/>
            <a:ext cx="10101647"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dirty="0">
                <a:solidFill>
                  <a:srgbClr val="333333"/>
                </a:solidFill>
                <a:ea typeface="+mn-lt"/>
                <a:cs typeface="+mn-lt"/>
              </a:rPr>
              <a:t>Hargie, O. &amp; </a:t>
            </a:r>
            <a:r>
              <a:rPr lang="en-US" sz="1600" dirty="0" err="1">
                <a:solidFill>
                  <a:srgbClr val="333333"/>
                </a:solidFill>
                <a:ea typeface="+mn-lt"/>
                <a:cs typeface="+mn-lt"/>
              </a:rPr>
              <a:t>Tourish</a:t>
            </a:r>
            <a:r>
              <a:rPr lang="en-US" sz="1600" dirty="0">
                <a:solidFill>
                  <a:srgbClr val="333333"/>
                </a:solidFill>
                <a:ea typeface="+mn-lt"/>
                <a:cs typeface="+mn-lt"/>
              </a:rPr>
              <a:t>, D. (2009) </a:t>
            </a:r>
            <a:r>
              <a:rPr lang="en-US" sz="1600" i="1" dirty="0">
                <a:latin typeface="Open Sans"/>
                <a:ea typeface="Open Sans"/>
                <a:cs typeface="Open Sans"/>
              </a:rPr>
              <a:t>Auditing Organizational Communication: A Handbook of Research, Theory and Practice (2nd ed.). Routledge.</a:t>
            </a:r>
            <a:r>
              <a:rPr lang="en-US" sz="1600" dirty="0">
                <a:latin typeface="Open Sans"/>
                <a:ea typeface="Open Sans"/>
                <a:cs typeface="Open Sans"/>
              </a:rPr>
              <a:t> </a:t>
            </a:r>
            <a:r>
              <a:rPr lang="en-US" sz="1600" dirty="0">
                <a:solidFill>
                  <a:srgbClr val="333333"/>
                </a:solidFill>
                <a:ea typeface="+mn-lt"/>
                <a:cs typeface="+mn-lt"/>
              </a:rPr>
              <a:t>Available at: </a:t>
            </a:r>
            <a:r>
              <a:rPr lang="en-US" sz="1600" dirty="0">
                <a:latin typeface="Open Sans"/>
                <a:ea typeface="Open Sans"/>
                <a:cs typeface="Open Sans"/>
              </a:rPr>
              <a:t>https://doi.org/10.4324/9780203883990</a:t>
            </a:r>
            <a:r>
              <a:rPr lang="en-US" sz="1600" dirty="0">
                <a:solidFill>
                  <a:srgbClr val="333333"/>
                </a:solidFill>
                <a:ea typeface="+mn-lt"/>
                <a:cs typeface="+mn-lt"/>
              </a:rPr>
              <a:t> (Accessed:11/03/2026).</a:t>
            </a:r>
            <a:endParaRPr lang="en-US" sz="1600" dirty="0"/>
          </a:p>
        </p:txBody>
      </p:sp>
      <p:sp>
        <p:nvSpPr>
          <p:cNvPr id="8" name="TextBox 7">
            <a:extLst>
              <a:ext uri="{FF2B5EF4-FFF2-40B4-BE49-F238E27FC236}">
                <a16:creationId xmlns:a16="http://schemas.microsoft.com/office/drawing/2014/main" id="{CAB83D8D-F41E-3232-53CA-C0DF36CFDCB2}"/>
              </a:ext>
            </a:extLst>
          </p:cNvPr>
          <p:cNvSpPr txBox="1"/>
          <p:nvPr/>
        </p:nvSpPr>
        <p:spPr>
          <a:xfrm>
            <a:off x="1839001" y="3430756"/>
            <a:ext cx="968685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dirty="0"/>
              <a:t>Schramm ,W. (1954) How Communication . In: The Process and Effects  of Mass Communication. University </a:t>
            </a:r>
            <a:r>
              <a:rPr lang="en-GB" i="1" dirty="0" err="1"/>
              <a:t>illinois</a:t>
            </a:r>
            <a:r>
              <a:rPr lang="en-GB" i="1" dirty="0"/>
              <a:t> press. Available at: </a:t>
            </a:r>
            <a:r>
              <a:rPr lang="en-GB" i="1" dirty="0">
                <a:hlinkClick r:id="rId4"/>
              </a:rPr>
              <a:t>https://www.uiucpress.org</a:t>
            </a:r>
            <a:r>
              <a:rPr lang="en-GB" i="1" dirty="0"/>
              <a:t> (Accesed:13/03/2026)</a:t>
            </a:r>
          </a:p>
        </p:txBody>
      </p:sp>
      <p:sp>
        <p:nvSpPr>
          <p:cNvPr id="10" name="TextBox 9">
            <a:extLst>
              <a:ext uri="{FF2B5EF4-FFF2-40B4-BE49-F238E27FC236}">
                <a16:creationId xmlns:a16="http://schemas.microsoft.com/office/drawing/2014/main" id="{849E2267-C202-BF3E-EBA2-6CDF92E72CB9}"/>
              </a:ext>
            </a:extLst>
          </p:cNvPr>
          <p:cNvSpPr txBox="1"/>
          <p:nvPr/>
        </p:nvSpPr>
        <p:spPr>
          <a:xfrm>
            <a:off x="1842894" y="4075593"/>
            <a:ext cx="9324165" cy="36317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DeVito , J.A (2019) The Interpersonal Communication Book . 15th </a:t>
            </a:r>
            <a:r>
              <a:rPr lang="en-GB" dirty="0" err="1"/>
              <a:t>edn</a:t>
            </a:r>
            <a:r>
              <a:rPr lang="en-GB" dirty="0"/>
              <a:t>. New York  : Pearson. Available at: </a:t>
            </a:r>
            <a:r>
              <a:rPr lang="en-GB" dirty="0">
                <a:hlinkClick r:id="rId5"/>
              </a:rPr>
              <a:t>https://www.pearson.com</a:t>
            </a:r>
            <a:r>
              <a:rPr lang="en-GB" dirty="0"/>
              <a:t> (Accesed:13/032026)</a:t>
            </a:r>
          </a:p>
          <a:p>
            <a:endParaRPr lang="en-GB" dirty="0"/>
          </a:p>
          <a:p>
            <a:r>
              <a:rPr lang="en-GB">
                <a:latin typeface="avenir-regular-class"/>
                <a:ea typeface="Calibri"/>
                <a:cs typeface="Calibri"/>
              </a:rPr>
              <a:t>Belbin, R. (2010) Team Roles at Work. 2nd ed. Oxford: Butterworth‑Heinemann.</a:t>
            </a:r>
            <a:endParaRPr lang="en-GB">
              <a:latin typeface="avenir-regular-class"/>
            </a:endParaRPr>
          </a:p>
          <a:p>
            <a:r>
              <a:rPr lang="en-GB">
                <a:latin typeface="avenir-regular-class"/>
                <a:ea typeface="Calibri"/>
                <a:cs typeface="Calibri"/>
              </a:rPr>
              <a:t>Daft, R. (2016) Management. 12th ed. Boston: Cengage Learning.</a:t>
            </a:r>
            <a:endParaRPr lang="en-GB">
              <a:latin typeface="avenir-regular-class"/>
            </a:endParaRPr>
          </a:p>
          <a:p>
            <a:r>
              <a:rPr lang="en-GB" dirty="0">
                <a:latin typeface="avenir-regular-class"/>
                <a:ea typeface="Calibri"/>
                <a:cs typeface="Calibri"/>
              </a:rPr>
              <a:t>Quintanilla, K. and Wahl, S. (2019) Business and Professional Communication: Keys for Workplace Excellence. Thousand Oaks: Sage.</a:t>
            </a:r>
            <a:endParaRPr lang="en-GB">
              <a:latin typeface="avenir-regular-class"/>
            </a:endParaRPr>
          </a:p>
          <a:p>
            <a:r>
              <a:rPr lang="en-GB">
                <a:latin typeface="avenir-regular-class"/>
                <a:ea typeface="Calibri"/>
                <a:cs typeface="Calibri"/>
              </a:rPr>
              <a:t>Food Standards Agency (2023) Food safety and hygiene guidance. Available at: </a:t>
            </a:r>
            <a:r>
              <a:rPr lang="en-GB" dirty="0">
                <a:latin typeface="avenir-regular-class"/>
                <a:ea typeface="Calibri"/>
                <a:cs typeface="Calibri"/>
                <a:hlinkClick r:id="rId6"/>
              </a:rPr>
              <a:t>https://www.food.gov.uk</a:t>
            </a:r>
            <a:r>
              <a:rPr lang="en-GB">
                <a:latin typeface="avenir-regular-class"/>
                <a:ea typeface="Calibri"/>
                <a:cs typeface="Calibri"/>
              </a:rPr>
              <a:t> (Accessed: 14 March 2026).</a:t>
            </a:r>
            <a:endParaRPr lang="en-GB">
              <a:latin typeface="avenir-regular-class"/>
            </a:endParaRPr>
          </a:p>
          <a:p>
            <a:endParaRPr lang="en-GB" sz="1400" dirty="0">
              <a:latin typeface="avenir-regular-class"/>
            </a:endParaRPr>
          </a:p>
          <a:p>
            <a:endParaRPr lang="en-GB" dirty="0"/>
          </a:p>
          <a:p>
            <a:endParaRPr lang="en-GB" dirty="0"/>
          </a:p>
          <a:p>
            <a:endParaRPr lang="en-GB" dirty="0"/>
          </a:p>
        </p:txBody>
      </p:sp>
    </p:spTree>
    <p:extLst>
      <p:ext uri="{BB962C8B-B14F-4D97-AF65-F5344CB8AC3E}">
        <p14:creationId xmlns:p14="http://schemas.microsoft.com/office/powerpoint/2010/main" val="16595342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4" name="Group 43">
            <a:extLst>
              <a:ext uri="{FF2B5EF4-FFF2-40B4-BE49-F238E27FC236}">
                <a16:creationId xmlns:a16="http://schemas.microsoft.com/office/drawing/2014/main" id="{08F94D66-27EC-4CB8-8226-D7F41C1618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0" name="Freeform 6">
              <a:extLst>
                <a:ext uri="{FF2B5EF4-FFF2-40B4-BE49-F238E27FC236}">
                  <a16:creationId xmlns:a16="http://schemas.microsoft.com/office/drawing/2014/main" id="{1A53964C-7D93-4C48-A4A6-C4C2C393C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45" name="Freeform 7">
              <a:extLst>
                <a:ext uri="{FF2B5EF4-FFF2-40B4-BE49-F238E27FC236}">
                  <a16:creationId xmlns:a16="http://schemas.microsoft.com/office/drawing/2014/main" id="{9C944EEC-539E-4389-8785-58E65D04E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2" name="Freeform 9">
              <a:extLst>
                <a:ext uri="{FF2B5EF4-FFF2-40B4-BE49-F238E27FC236}">
                  <a16:creationId xmlns:a16="http://schemas.microsoft.com/office/drawing/2014/main" id="{7836EB7E-895C-4D68-B92E-312B371CB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3" name="Freeform 10">
              <a:extLst>
                <a:ext uri="{FF2B5EF4-FFF2-40B4-BE49-F238E27FC236}">
                  <a16:creationId xmlns:a16="http://schemas.microsoft.com/office/drawing/2014/main" id="{0F29242B-8CE7-4636-B326-4BEE42EB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4" name="Freeform 11">
              <a:extLst>
                <a:ext uri="{FF2B5EF4-FFF2-40B4-BE49-F238E27FC236}">
                  <a16:creationId xmlns:a16="http://schemas.microsoft.com/office/drawing/2014/main" id="{4D0B8E9A-7727-4AD9-974E-8815F0B20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5" name="Freeform 12">
              <a:extLst>
                <a:ext uri="{FF2B5EF4-FFF2-40B4-BE49-F238E27FC236}">
                  <a16:creationId xmlns:a16="http://schemas.microsoft.com/office/drawing/2014/main" id="{1CD6C65C-71BE-4549-926A-1C1135FD0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pic>
        <p:nvPicPr>
          <p:cNvPr id="46" name="Picture 45" descr="Yellow question mark">
            <a:extLst>
              <a:ext uri="{FF2B5EF4-FFF2-40B4-BE49-F238E27FC236}">
                <a16:creationId xmlns:a16="http://schemas.microsoft.com/office/drawing/2014/main" id="{D75722BF-A902-3751-5CB0-7D24EC4A6594}"/>
              </a:ext>
            </a:extLst>
          </p:cNvPr>
          <p:cNvPicPr>
            <a:picLocks noChangeAspect="1"/>
          </p:cNvPicPr>
          <p:nvPr/>
        </p:nvPicPr>
        <p:blipFill>
          <a:blip r:embed="rId2">
            <a:alphaModFix amt="35000"/>
          </a:blip>
          <a:srcRect r="-2" b="6263"/>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7F8A3767-0D1D-FC64-9B27-CEFB204C9FB2}"/>
              </a:ext>
            </a:extLst>
          </p:cNvPr>
          <p:cNvSpPr>
            <a:spLocks noGrp="1"/>
          </p:cNvSpPr>
          <p:nvPr>
            <p:ph type="title"/>
          </p:nvPr>
        </p:nvSpPr>
        <p:spPr>
          <a:xfrm>
            <a:off x="2928401" y="1380068"/>
            <a:ext cx="8574622" cy="2616199"/>
          </a:xfrm>
        </p:spPr>
        <p:txBody>
          <a:bodyPr vert="horz" lIns="91440" tIns="45720" rIns="91440" bIns="45720" rtlCol="0" anchor="b">
            <a:normAutofit/>
          </a:bodyPr>
          <a:lstStyle/>
          <a:p>
            <a:pPr algn="r"/>
            <a:r>
              <a:rPr lang="en-US" sz="6000"/>
              <a:t>question</a:t>
            </a:r>
          </a:p>
        </p:txBody>
      </p:sp>
      <p:grpSp>
        <p:nvGrpSpPr>
          <p:cNvPr id="47" name="Group 46">
            <a:extLst>
              <a:ext uri="{FF2B5EF4-FFF2-40B4-BE49-F238E27FC236}">
                <a16:creationId xmlns:a16="http://schemas.microsoft.com/office/drawing/2014/main" id="{0A3EF779-83DD-4EB0-9F4C-7304381A28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8" name="Freeform 6">
              <a:extLst>
                <a:ext uri="{FF2B5EF4-FFF2-40B4-BE49-F238E27FC236}">
                  <a16:creationId xmlns:a16="http://schemas.microsoft.com/office/drawing/2014/main" id="{772C8C0C-10E0-4305-95B6-F0A11F0AD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rgbClr val="30ACEC"/>
            </a:solidFill>
            <a:ln>
              <a:noFill/>
            </a:ln>
          </p:spPr>
        </p:sp>
        <p:sp>
          <p:nvSpPr>
            <p:cNvPr id="48" name="Freeform 7">
              <a:extLst>
                <a:ext uri="{FF2B5EF4-FFF2-40B4-BE49-F238E27FC236}">
                  <a16:creationId xmlns:a16="http://schemas.microsoft.com/office/drawing/2014/main" id="{ED6F480D-2F2A-4E97-B196-39B35C4BF8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ysClr val="windowText" lastClr="000000">
                <a:lumMod val="65000"/>
                <a:lumOff val="35000"/>
              </a:sysClr>
            </a:solidFill>
            <a:ln>
              <a:noFill/>
            </a:ln>
          </p:spPr>
        </p:sp>
        <p:sp>
          <p:nvSpPr>
            <p:cNvPr id="20" name="Freeform 9">
              <a:extLst>
                <a:ext uri="{FF2B5EF4-FFF2-40B4-BE49-F238E27FC236}">
                  <a16:creationId xmlns:a16="http://schemas.microsoft.com/office/drawing/2014/main" id="{65ACA5CB-4926-4AA1-8B0D-0A8C294D3A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ysClr val="windowText" lastClr="000000">
                <a:lumMod val="85000"/>
                <a:lumOff val="15000"/>
              </a:sysClr>
            </a:solidFill>
            <a:ln>
              <a:noFill/>
            </a:ln>
          </p:spPr>
        </p:sp>
        <p:sp>
          <p:nvSpPr>
            <p:cNvPr id="21" name="Freeform 10">
              <a:extLst>
                <a:ext uri="{FF2B5EF4-FFF2-40B4-BE49-F238E27FC236}">
                  <a16:creationId xmlns:a16="http://schemas.microsoft.com/office/drawing/2014/main" id="{1FC1EC6E-AED1-4539-B157-05226499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rgbClr val="30ACEC">
                <a:lumMod val="50000"/>
              </a:srgbClr>
            </a:solidFill>
            <a:ln>
              <a:noFill/>
            </a:ln>
          </p:spPr>
        </p:sp>
        <p:sp>
          <p:nvSpPr>
            <p:cNvPr id="22" name="Freeform 11">
              <a:extLst>
                <a:ext uri="{FF2B5EF4-FFF2-40B4-BE49-F238E27FC236}">
                  <a16:creationId xmlns:a16="http://schemas.microsoft.com/office/drawing/2014/main" id="{F5C22045-92BD-4CA1-A655-5ADD002833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rgbClr val="30ACEC">
                <a:lumMod val="75000"/>
              </a:srgbClr>
            </a:solidFill>
            <a:ln>
              <a:noFill/>
            </a:ln>
          </p:spPr>
        </p:sp>
        <p:sp>
          <p:nvSpPr>
            <p:cNvPr id="23" name="Freeform 12">
              <a:extLst>
                <a:ext uri="{FF2B5EF4-FFF2-40B4-BE49-F238E27FC236}">
                  <a16:creationId xmlns:a16="http://schemas.microsoft.com/office/drawing/2014/main" id="{F130A56D-449A-4985-94CD-B749D51FF8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ysClr val="windowText" lastClr="000000">
                <a:lumMod val="75000"/>
                <a:lumOff val="25000"/>
              </a:sysClr>
            </a:solidFill>
            <a:ln>
              <a:noFill/>
            </a:ln>
          </p:spPr>
        </p:sp>
      </p:grpSp>
    </p:spTree>
    <p:extLst>
      <p:ext uri="{BB962C8B-B14F-4D97-AF65-F5344CB8AC3E}">
        <p14:creationId xmlns:p14="http://schemas.microsoft.com/office/powerpoint/2010/main" val="3452717093"/>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7" name="Group 56">
            <a:extLst>
              <a:ext uri="{FF2B5EF4-FFF2-40B4-BE49-F238E27FC236}">
                <a16:creationId xmlns:a16="http://schemas.microsoft.com/office/drawing/2014/main" id="{08F94D66-27EC-4CB8-8226-D7F41C1618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40" name="Freeform 6">
              <a:extLst>
                <a:ext uri="{FF2B5EF4-FFF2-40B4-BE49-F238E27FC236}">
                  <a16:creationId xmlns:a16="http://schemas.microsoft.com/office/drawing/2014/main" id="{1A53964C-7D93-4C48-A4A6-C4C2C393C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41" name="Freeform 7">
              <a:extLst>
                <a:ext uri="{FF2B5EF4-FFF2-40B4-BE49-F238E27FC236}">
                  <a16:creationId xmlns:a16="http://schemas.microsoft.com/office/drawing/2014/main" id="{9C944EEC-539E-4389-8785-58E65D04E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42" name="Freeform 9">
              <a:extLst>
                <a:ext uri="{FF2B5EF4-FFF2-40B4-BE49-F238E27FC236}">
                  <a16:creationId xmlns:a16="http://schemas.microsoft.com/office/drawing/2014/main" id="{7836EB7E-895C-4D68-B92E-312B371CB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43" name="Freeform 10">
              <a:extLst>
                <a:ext uri="{FF2B5EF4-FFF2-40B4-BE49-F238E27FC236}">
                  <a16:creationId xmlns:a16="http://schemas.microsoft.com/office/drawing/2014/main" id="{0F29242B-8CE7-4636-B326-4BEE42EB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44" name="Freeform 11">
              <a:extLst>
                <a:ext uri="{FF2B5EF4-FFF2-40B4-BE49-F238E27FC236}">
                  <a16:creationId xmlns:a16="http://schemas.microsoft.com/office/drawing/2014/main" id="{4D0B8E9A-7727-4AD9-974E-8815F0B20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45" name="Freeform 12">
              <a:extLst>
                <a:ext uri="{FF2B5EF4-FFF2-40B4-BE49-F238E27FC236}">
                  <a16:creationId xmlns:a16="http://schemas.microsoft.com/office/drawing/2014/main" id="{1CD6C65C-71BE-4549-926A-1C1135FD0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58" name="Rectangle 57">
            <a:extLst>
              <a:ext uri="{FF2B5EF4-FFF2-40B4-BE49-F238E27FC236}">
                <a16:creationId xmlns:a16="http://schemas.microsoft.com/office/drawing/2014/main" id="{F64080D6-34DE-4277-97CC-2FB381284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descr="Red Elk in Fog">
            <a:extLst>
              <a:ext uri="{FF2B5EF4-FFF2-40B4-BE49-F238E27FC236}">
                <a16:creationId xmlns:a16="http://schemas.microsoft.com/office/drawing/2014/main" id="{DF8D1862-E871-2BFC-15CF-527EFACC7298}"/>
              </a:ext>
            </a:extLst>
          </p:cNvPr>
          <p:cNvPicPr>
            <a:picLocks noChangeAspect="1"/>
          </p:cNvPicPr>
          <p:nvPr/>
        </p:nvPicPr>
        <p:blipFill>
          <a:blip r:embed="rId2">
            <a:alphaModFix amt="40000"/>
          </a:blip>
          <a:srcRect t="15413"/>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30E21AB0-3065-A819-C329-2FFAA52566F9}"/>
              </a:ext>
            </a:extLst>
          </p:cNvPr>
          <p:cNvSpPr>
            <a:spLocks noGrp="1"/>
          </p:cNvSpPr>
          <p:nvPr>
            <p:ph type="title"/>
          </p:nvPr>
        </p:nvSpPr>
        <p:spPr>
          <a:xfrm>
            <a:off x="2928401" y="1380068"/>
            <a:ext cx="8574622" cy="2616199"/>
          </a:xfrm>
        </p:spPr>
        <p:txBody>
          <a:bodyPr vert="horz" lIns="91440" tIns="45720" rIns="91440" bIns="45720" rtlCol="0" anchor="b">
            <a:normAutofit/>
          </a:bodyPr>
          <a:lstStyle/>
          <a:p>
            <a:pPr algn="r">
              <a:lnSpc>
                <a:spcPct val="90000"/>
              </a:lnSpc>
            </a:pPr>
            <a:r>
              <a:rPr lang="en-US" sz="6000"/>
              <a:t>Thanks for attention </a:t>
            </a:r>
            <a:endParaRPr lang="en-US" sz="6000" b="1"/>
          </a:p>
          <a:p>
            <a:pPr algn="r">
              <a:lnSpc>
                <a:spcPct val="90000"/>
              </a:lnSpc>
            </a:pPr>
            <a:r>
              <a:rPr lang="en-US" sz="6000"/>
              <a:t>  </a:t>
            </a:r>
            <a:br>
              <a:rPr lang="en-US" sz="6000"/>
            </a:br>
            <a:endParaRPr lang="en-US" sz="6000"/>
          </a:p>
        </p:txBody>
      </p:sp>
    </p:spTree>
    <p:extLst>
      <p:ext uri="{BB962C8B-B14F-4D97-AF65-F5344CB8AC3E}">
        <p14:creationId xmlns:p14="http://schemas.microsoft.com/office/powerpoint/2010/main" val="3656344742"/>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office theme</Template>
  <TotalTime>2</TotalTime>
  <Words>1459</Words>
  <Application>Microsoft Office PowerPoint</Application>
  <PresentationFormat>Widescreen</PresentationFormat>
  <Paragraphs>111</Paragraphs>
  <Slides>20</Slides>
  <Notes>0</Notes>
  <HiddenSlides>0</HiddenSlides>
  <MMClips>1</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Parallax</vt:lpstr>
      <vt:lpstr>PowerPoint Presentation</vt:lpstr>
      <vt:lpstr>PowerPoint Presentation</vt:lpstr>
      <vt:lpstr>Presentation Overview</vt:lpstr>
      <vt:lpstr>PowerPoint Presentation</vt:lpstr>
      <vt:lpstr>PowerPoint Presentation</vt:lpstr>
      <vt:lpstr>Language/Communication/Body Language</vt:lpstr>
      <vt:lpstr>Language/Communication/Body Language</vt:lpstr>
      <vt:lpstr>Language/Communication/Body Language</vt:lpstr>
      <vt:lpstr>Age /Generational                                                                                                                       Schramm's Model </vt:lpstr>
      <vt:lpstr>Age /Generational    Schramm's Model </vt:lpstr>
      <vt:lpstr>PowerPoint Presentation</vt:lpstr>
      <vt:lpstr>Cultural (standards and practices) </vt:lpstr>
      <vt:lpstr>Cultural (standards and practices) </vt:lpstr>
      <vt:lpstr>PowerPoint Presentation</vt:lpstr>
      <vt:lpstr>Emotional </vt:lpstr>
      <vt:lpstr>PowerPoint Presentation</vt:lpstr>
      <vt:lpstr>PowerPoint Presentation</vt:lpstr>
      <vt:lpstr>PowerPoint Presentation</vt:lpstr>
      <vt:lpstr>question</vt:lpstr>
      <vt:lpstr>Thanks for attention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Mahamadou Touray Touray (2421736)</cp:lastModifiedBy>
  <cp:revision>394</cp:revision>
  <dcterms:created xsi:type="dcterms:W3CDTF">2026-02-18T17:09:47Z</dcterms:created>
  <dcterms:modified xsi:type="dcterms:W3CDTF">2026-03-15T13:55:08Z</dcterms:modified>
</cp:coreProperties>
</file>