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5" r:id="rId1"/>
  </p:sldMasterIdLst>
  <p:sldIdLst>
    <p:sldId id="256" r:id="rId2"/>
    <p:sldId id="257" r:id="rId3"/>
    <p:sldId id="258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6"/>
  </p:normalViewPr>
  <p:slideViewPr>
    <p:cSldViewPr snapToGrid="0">
      <p:cViewPr varScale="1">
        <p:scale>
          <a:sx n="105" d="100"/>
          <a:sy n="105" d="100"/>
        </p:scale>
        <p:origin x="8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A753D3-CF93-4B86-92B9-9FE67BABFDA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A18AF9-9F0A-4B10-94CF-822E9746DA4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Good leadership skills </a:t>
          </a:r>
        </a:p>
      </dgm:t>
    </dgm:pt>
    <dgm:pt modelId="{4E13DB0A-D496-44BD-87DB-C46EC03EA8F5}" type="parTrans" cxnId="{D6625B84-78E0-4054-9F4B-CDB039B697DA}">
      <dgm:prSet/>
      <dgm:spPr/>
      <dgm:t>
        <a:bodyPr/>
        <a:lstStyle/>
        <a:p>
          <a:endParaRPr lang="en-US"/>
        </a:p>
      </dgm:t>
    </dgm:pt>
    <dgm:pt modelId="{6458E1C7-DED5-4150-A483-C3B02FF50691}" type="sibTrans" cxnId="{D6625B84-78E0-4054-9F4B-CDB039B697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0F5C619-1513-4B7A-ADE1-353C0B95D8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Working well with others </a:t>
          </a:r>
        </a:p>
      </dgm:t>
    </dgm:pt>
    <dgm:pt modelId="{9C927946-59DD-4937-80C9-EF4AB82E18E6}" type="parTrans" cxnId="{2223956E-8D5D-4D29-8DEF-4C18D39A8D4C}">
      <dgm:prSet/>
      <dgm:spPr/>
      <dgm:t>
        <a:bodyPr/>
        <a:lstStyle/>
        <a:p>
          <a:endParaRPr lang="en-US"/>
        </a:p>
      </dgm:t>
    </dgm:pt>
    <dgm:pt modelId="{4EC7A063-18D5-42BF-8482-DE60CFC6EF20}" type="sibTrans" cxnId="{2223956E-8D5D-4D29-8DEF-4C18D39A8D4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F4FA02-409B-4B06-AE69-4B402DFDC91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Always looking to improve in everything I do </a:t>
          </a:r>
        </a:p>
      </dgm:t>
    </dgm:pt>
    <dgm:pt modelId="{0F6EE7AB-871F-4C97-A2B5-715D303A5C4D}" type="parTrans" cxnId="{3DA9AA92-034D-4841-9FE3-7720DC37ECC8}">
      <dgm:prSet/>
      <dgm:spPr/>
      <dgm:t>
        <a:bodyPr/>
        <a:lstStyle/>
        <a:p>
          <a:endParaRPr lang="en-US"/>
        </a:p>
      </dgm:t>
    </dgm:pt>
    <dgm:pt modelId="{644671D2-148A-4976-AB93-7CAE6B441CC3}" type="sibTrans" cxnId="{3DA9AA92-034D-4841-9FE3-7720DC37ECC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CD4944-232E-42AF-8B54-BF79B9B954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Hard working and devoted  at my workplace </a:t>
          </a:r>
        </a:p>
      </dgm:t>
    </dgm:pt>
    <dgm:pt modelId="{77ACDEA3-40F2-498C-AEF5-05E58206696C}" type="parTrans" cxnId="{46A620F1-79B4-48F2-BB81-F5536B4B7BE3}">
      <dgm:prSet/>
      <dgm:spPr/>
      <dgm:t>
        <a:bodyPr/>
        <a:lstStyle/>
        <a:p>
          <a:endParaRPr lang="en-US"/>
        </a:p>
      </dgm:t>
    </dgm:pt>
    <dgm:pt modelId="{B7132A73-2CF6-41CE-991F-7C255D068691}" type="sibTrans" cxnId="{46A620F1-79B4-48F2-BB81-F5536B4B7BE3}">
      <dgm:prSet/>
      <dgm:spPr/>
      <dgm:t>
        <a:bodyPr/>
        <a:lstStyle/>
        <a:p>
          <a:endParaRPr lang="en-US"/>
        </a:p>
      </dgm:t>
    </dgm:pt>
    <dgm:pt modelId="{9EC0C65F-2C17-4040-AEAA-5E372EDFB973}" type="pres">
      <dgm:prSet presAssocID="{79A753D3-CF93-4B86-92B9-9FE67BABFDA0}" presName="root" presStyleCnt="0">
        <dgm:presLayoutVars>
          <dgm:dir/>
          <dgm:resizeHandles val="exact"/>
        </dgm:presLayoutVars>
      </dgm:prSet>
      <dgm:spPr/>
    </dgm:pt>
    <dgm:pt modelId="{4A6F9B1C-FCD4-4955-8C20-EBD1F4580E35}" type="pres">
      <dgm:prSet presAssocID="{79A753D3-CF93-4B86-92B9-9FE67BABFDA0}" presName="container" presStyleCnt="0">
        <dgm:presLayoutVars>
          <dgm:dir/>
          <dgm:resizeHandles val="exact"/>
        </dgm:presLayoutVars>
      </dgm:prSet>
      <dgm:spPr/>
    </dgm:pt>
    <dgm:pt modelId="{14A5EB2F-1CA9-4ABF-B29C-D8C0807674FB}" type="pres">
      <dgm:prSet presAssocID="{F2A18AF9-9F0A-4B10-94CF-822E9746DA46}" presName="compNode" presStyleCnt="0"/>
      <dgm:spPr/>
    </dgm:pt>
    <dgm:pt modelId="{7064FC1E-58F6-47A9-AD10-B816B0069F18}" type="pres">
      <dgm:prSet presAssocID="{F2A18AF9-9F0A-4B10-94CF-822E9746DA46}" presName="iconBgRect" presStyleLbl="bgShp" presStyleIdx="0" presStyleCnt="4"/>
      <dgm:spPr/>
    </dgm:pt>
    <dgm:pt modelId="{4625AD67-768A-4483-A3CA-1A0F1A3D81D7}" type="pres">
      <dgm:prSet presAssocID="{F2A18AF9-9F0A-4B10-94CF-822E9746DA4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17AF3A1-5767-401B-A850-650277519A7C}" type="pres">
      <dgm:prSet presAssocID="{F2A18AF9-9F0A-4B10-94CF-822E9746DA46}" presName="spaceRect" presStyleCnt="0"/>
      <dgm:spPr/>
    </dgm:pt>
    <dgm:pt modelId="{1DEFFEBA-A043-4BE5-974F-6D5D30770B98}" type="pres">
      <dgm:prSet presAssocID="{F2A18AF9-9F0A-4B10-94CF-822E9746DA46}" presName="textRect" presStyleLbl="revTx" presStyleIdx="0" presStyleCnt="4">
        <dgm:presLayoutVars>
          <dgm:chMax val="1"/>
          <dgm:chPref val="1"/>
        </dgm:presLayoutVars>
      </dgm:prSet>
      <dgm:spPr/>
    </dgm:pt>
    <dgm:pt modelId="{B18868E6-A545-4E2A-A403-BE6FAE2F7278}" type="pres">
      <dgm:prSet presAssocID="{6458E1C7-DED5-4150-A483-C3B02FF50691}" presName="sibTrans" presStyleLbl="sibTrans2D1" presStyleIdx="0" presStyleCnt="0"/>
      <dgm:spPr/>
    </dgm:pt>
    <dgm:pt modelId="{75043397-AB2F-442B-92C1-ADD6BAC98FF2}" type="pres">
      <dgm:prSet presAssocID="{F0F5C619-1513-4B7A-ADE1-353C0B95D83D}" presName="compNode" presStyleCnt="0"/>
      <dgm:spPr/>
    </dgm:pt>
    <dgm:pt modelId="{1E807C32-816C-4D0C-BCA1-B062B00035BD}" type="pres">
      <dgm:prSet presAssocID="{F0F5C619-1513-4B7A-ADE1-353C0B95D83D}" presName="iconBgRect" presStyleLbl="bgShp" presStyleIdx="1" presStyleCnt="4"/>
      <dgm:spPr/>
    </dgm:pt>
    <dgm:pt modelId="{7700A5F4-DAA7-4A73-BDA2-B37BF5349699}" type="pres">
      <dgm:prSet presAssocID="{F0F5C619-1513-4B7A-ADE1-353C0B95D83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244AABD-BAA2-4B19-8261-9F9D97CC1268}" type="pres">
      <dgm:prSet presAssocID="{F0F5C619-1513-4B7A-ADE1-353C0B95D83D}" presName="spaceRect" presStyleCnt="0"/>
      <dgm:spPr/>
    </dgm:pt>
    <dgm:pt modelId="{5F76E474-EE70-4B96-8235-7FB823038E7E}" type="pres">
      <dgm:prSet presAssocID="{F0F5C619-1513-4B7A-ADE1-353C0B95D83D}" presName="textRect" presStyleLbl="revTx" presStyleIdx="1" presStyleCnt="4">
        <dgm:presLayoutVars>
          <dgm:chMax val="1"/>
          <dgm:chPref val="1"/>
        </dgm:presLayoutVars>
      </dgm:prSet>
      <dgm:spPr/>
    </dgm:pt>
    <dgm:pt modelId="{E3FD7E9B-BADA-4CCB-A035-09E0E876FDA4}" type="pres">
      <dgm:prSet presAssocID="{4EC7A063-18D5-42BF-8482-DE60CFC6EF20}" presName="sibTrans" presStyleLbl="sibTrans2D1" presStyleIdx="0" presStyleCnt="0"/>
      <dgm:spPr/>
    </dgm:pt>
    <dgm:pt modelId="{133EC04B-69AB-49E4-8F92-BA262F005A53}" type="pres">
      <dgm:prSet presAssocID="{47F4FA02-409B-4B06-AE69-4B402DFDC91D}" presName="compNode" presStyleCnt="0"/>
      <dgm:spPr/>
    </dgm:pt>
    <dgm:pt modelId="{3C2EDFE9-1FD9-4241-AEF5-918A469E1CEA}" type="pres">
      <dgm:prSet presAssocID="{47F4FA02-409B-4B06-AE69-4B402DFDC91D}" presName="iconBgRect" presStyleLbl="bgShp" presStyleIdx="2" presStyleCnt="4"/>
      <dgm:spPr/>
    </dgm:pt>
    <dgm:pt modelId="{F6D4FCB4-53EE-4628-9F1A-61A42872BD74}" type="pres">
      <dgm:prSet presAssocID="{47F4FA02-409B-4B06-AE69-4B402DFDC91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4EEF0CC8-5DC2-42DC-9535-852677C454A2}" type="pres">
      <dgm:prSet presAssocID="{47F4FA02-409B-4B06-AE69-4B402DFDC91D}" presName="spaceRect" presStyleCnt="0"/>
      <dgm:spPr/>
    </dgm:pt>
    <dgm:pt modelId="{C2601A63-0D2C-4B2A-92AB-9300B682B9A2}" type="pres">
      <dgm:prSet presAssocID="{47F4FA02-409B-4B06-AE69-4B402DFDC91D}" presName="textRect" presStyleLbl="revTx" presStyleIdx="2" presStyleCnt="4">
        <dgm:presLayoutVars>
          <dgm:chMax val="1"/>
          <dgm:chPref val="1"/>
        </dgm:presLayoutVars>
      </dgm:prSet>
      <dgm:spPr/>
    </dgm:pt>
    <dgm:pt modelId="{9863E5EC-D0B6-45FC-8666-3B7743D15CAF}" type="pres">
      <dgm:prSet presAssocID="{644671D2-148A-4976-AB93-7CAE6B441CC3}" presName="sibTrans" presStyleLbl="sibTrans2D1" presStyleIdx="0" presStyleCnt="0"/>
      <dgm:spPr/>
    </dgm:pt>
    <dgm:pt modelId="{AF8FD462-EA9B-407A-98A3-4887766BAAD4}" type="pres">
      <dgm:prSet presAssocID="{73CD4944-232E-42AF-8B54-BF79B9B95456}" presName="compNode" presStyleCnt="0"/>
      <dgm:spPr/>
    </dgm:pt>
    <dgm:pt modelId="{AE9D1A0C-466C-4379-A5D9-6FB3D657D784}" type="pres">
      <dgm:prSet presAssocID="{73CD4944-232E-42AF-8B54-BF79B9B95456}" presName="iconBgRect" presStyleLbl="bgShp" presStyleIdx="3" presStyleCnt="4"/>
      <dgm:spPr/>
    </dgm:pt>
    <dgm:pt modelId="{356416FD-011C-447B-99A3-5D5BC27744E5}" type="pres">
      <dgm:prSet presAssocID="{73CD4944-232E-42AF-8B54-BF79B9B9545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1C73992-1A7B-461B-A763-5D74A3A9E2DC}" type="pres">
      <dgm:prSet presAssocID="{73CD4944-232E-42AF-8B54-BF79B9B95456}" presName="spaceRect" presStyleCnt="0"/>
      <dgm:spPr/>
    </dgm:pt>
    <dgm:pt modelId="{255FBD23-4CBF-4D39-915D-E60E8D70A81E}" type="pres">
      <dgm:prSet presAssocID="{73CD4944-232E-42AF-8B54-BF79B9B954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4FBCA36-FBA1-4A38-AF54-BCFA94FF1FDF}" type="presOf" srcId="{6458E1C7-DED5-4150-A483-C3B02FF50691}" destId="{B18868E6-A545-4E2A-A403-BE6FAE2F7278}" srcOrd="0" destOrd="0" presId="urn:microsoft.com/office/officeart/2018/2/layout/IconCircleList"/>
    <dgm:cxn modelId="{54B96240-24A9-4B3D-90B2-0D30C87E69E5}" type="presOf" srcId="{4EC7A063-18D5-42BF-8482-DE60CFC6EF20}" destId="{E3FD7E9B-BADA-4CCB-A035-09E0E876FDA4}" srcOrd="0" destOrd="0" presId="urn:microsoft.com/office/officeart/2018/2/layout/IconCircleList"/>
    <dgm:cxn modelId="{AABE1C69-408D-47CD-BD9E-6FD789884743}" type="presOf" srcId="{79A753D3-CF93-4B86-92B9-9FE67BABFDA0}" destId="{9EC0C65F-2C17-4040-AEAA-5E372EDFB973}" srcOrd="0" destOrd="0" presId="urn:microsoft.com/office/officeart/2018/2/layout/IconCircleList"/>
    <dgm:cxn modelId="{2223956E-8D5D-4D29-8DEF-4C18D39A8D4C}" srcId="{79A753D3-CF93-4B86-92B9-9FE67BABFDA0}" destId="{F0F5C619-1513-4B7A-ADE1-353C0B95D83D}" srcOrd="1" destOrd="0" parTransId="{9C927946-59DD-4937-80C9-EF4AB82E18E6}" sibTransId="{4EC7A063-18D5-42BF-8482-DE60CFC6EF20}"/>
    <dgm:cxn modelId="{D6625B84-78E0-4054-9F4B-CDB039B697DA}" srcId="{79A753D3-CF93-4B86-92B9-9FE67BABFDA0}" destId="{F2A18AF9-9F0A-4B10-94CF-822E9746DA46}" srcOrd="0" destOrd="0" parTransId="{4E13DB0A-D496-44BD-87DB-C46EC03EA8F5}" sibTransId="{6458E1C7-DED5-4150-A483-C3B02FF50691}"/>
    <dgm:cxn modelId="{3DA9AA92-034D-4841-9FE3-7720DC37ECC8}" srcId="{79A753D3-CF93-4B86-92B9-9FE67BABFDA0}" destId="{47F4FA02-409B-4B06-AE69-4B402DFDC91D}" srcOrd="2" destOrd="0" parTransId="{0F6EE7AB-871F-4C97-A2B5-715D303A5C4D}" sibTransId="{644671D2-148A-4976-AB93-7CAE6B441CC3}"/>
    <dgm:cxn modelId="{6EC1C1C6-A345-43C0-955E-05333CA64B18}" type="presOf" srcId="{47F4FA02-409B-4B06-AE69-4B402DFDC91D}" destId="{C2601A63-0D2C-4B2A-92AB-9300B682B9A2}" srcOrd="0" destOrd="0" presId="urn:microsoft.com/office/officeart/2018/2/layout/IconCircleList"/>
    <dgm:cxn modelId="{9B8FAFE1-480A-4D9B-93CE-29A63255F681}" type="presOf" srcId="{F2A18AF9-9F0A-4B10-94CF-822E9746DA46}" destId="{1DEFFEBA-A043-4BE5-974F-6D5D30770B98}" srcOrd="0" destOrd="0" presId="urn:microsoft.com/office/officeart/2018/2/layout/IconCircleList"/>
    <dgm:cxn modelId="{E4838DEB-98D0-4CA3-A0B0-4BAD53BA7364}" type="presOf" srcId="{F0F5C619-1513-4B7A-ADE1-353C0B95D83D}" destId="{5F76E474-EE70-4B96-8235-7FB823038E7E}" srcOrd="0" destOrd="0" presId="urn:microsoft.com/office/officeart/2018/2/layout/IconCircleList"/>
    <dgm:cxn modelId="{46A620F1-79B4-48F2-BB81-F5536B4B7BE3}" srcId="{79A753D3-CF93-4B86-92B9-9FE67BABFDA0}" destId="{73CD4944-232E-42AF-8B54-BF79B9B95456}" srcOrd="3" destOrd="0" parTransId="{77ACDEA3-40F2-498C-AEF5-05E58206696C}" sibTransId="{B7132A73-2CF6-41CE-991F-7C255D068691}"/>
    <dgm:cxn modelId="{63B2F8FA-E8CD-45B7-A801-0F9FBCB270AE}" type="presOf" srcId="{73CD4944-232E-42AF-8B54-BF79B9B95456}" destId="{255FBD23-4CBF-4D39-915D-E60E8D70A81E}" srcOrd="0" destOrd="0" presId="urn:microsoft.com/office/officeart/2018/2/layout/IconCircleList"/>
    <dgm:cxn modelId="{59728AFC-4D15-4476-99C3-AA2F752E3D0F}" type="presOf" srcId="{644671D2-148A-4976-AB93-7CAE6B441CC3}" destId="{9863E5EC-D0B6-45FC-8666-3B7743D15CAF}" srcOrd="0" destOrd="0" presId="urn:microsoft.com/office/officeart/2018/2/layout/IconCircleList"/>
    <dgm:cxn modelId="{C17439C4-FA75-4B6E-9A37-62F94555B774}" type="presParOf" srcId="{9EC0C65F-2C17-4040-AEAA-5E372EDFB973}" destId="{4A6F9B1C-FCD4-4955-8C20-EBD1F4580E35}" srcOrd="0" destOrd="0" presId="urn:microsoft.com/office/officeart/2018/2/layout/IconCircleList"/>
    <dgm:cxn modelId="{1D45CCF3-3889-4ED9-8325-4B7BE528C3D5}" type="presParOf" srcId="{4A6F9B1C-FCD4-4955-8C20-EBD1F4580E35}" destId="{14A5EB2F-1CA9-4ABF-B29C-D8C0807674FB}" srcOrd="0" destOrd="0" presId="urn:microsoft.com/office/officeart/2018/2/layout/IconCircleList"/>
    <dgm:cxn modelId="{B43CEC9E-17CF-4D6A-AD27-168EA80A46CE}" type="presParOf" srcId="{14A5EB2F-1CA9-4ABF-B29C-D8C0807674FB}" destId="{7064FC1E-58F6-47A9-AD10-B816B0069F18}" srcOrd="0" destOrd="0" presId="urn:microsoft.com/office/officeart/2018/2/layout/IconCircleList"/>
    <dgm:cxn modelId="{A3F067C2-D2D0-45C7-BA2A-60F125CD0220}" type="presParOf" srcId="{14A5EB2F-1CA9-4ABF-B29C-D8C0807674FB}" destId="{4625AD67-768A-4483-A3CA-1A0F1A3D81D7}" srcOrd="1" destOrd="0" presId="urn:microsoft.com/office/officeart/2018/2/layout/IconCircleList"/>
    <dgm:cxn modelId="{A641E863-C102-42F5-9170-957F0724A779}" type="presParOf" srcId="{14A5EB2F-1CA9-4ABF-B29C-D8C0807674FB}" destId="{117AF3A1-5767-401B-A850-650277519A7C}" srcOrd="2" destOrd="0" presId="urn:microsoft.com/office/officeart/2018/2/layout/IconCircleList"/>
    <dgm:cxn modelId="{F852AE31-BA80-4257-B359-CA966965CE33}" type="presParOf" srcId="{14A5EB2F-1CA9-4ABF-B29C-D8C0807674FB}" destId="{1DEFFEBA-A043-4BE5-974F-6D5D30770B98}" srcOrd="3" destOrd="0" presId="urn:microsoft.com/office/officeart/2018/2/layout/IconCircleList"/>
    <dgm:cxn modelId="{0C955B4F-B3AA-4A26-8E04-C8A84AC05890}" type="presParOf" srcId="{4A6F9B1C-FCD4-4955-8C20-EBD1F4580E35}" destId="{B18868E6-A545-4E2A-A403-BE6FAE2F7278}" srcOrd="1" destOrd="0" presId="urn:microsoft.com/office/officeart/2018/2/layout/IconCircleList"/>
    <dgm:cxn modelId="{555AA37F-9EB8-4789-83CE-0487FC9E8FD7}" type="presParOf" srcId="{4A6F9B1C-FCD4-4955-8C20-EBD1F4580E35}" destId="{75043397-AB2F-442B-92C1-ADD6BAC98FF2}" srcOrd="2" destOrd="0" presId="urn:microsoft.com/office/officeart/2018/2/layout/IconCircleList"/>
    <dgm:cxn modelId="{06F2606E-E4B7-4D0D-9C8E-5BD68230D21B}" type="presParOf" srcId="{75043397-AB2F-442B-92C1-ADD6BAC98FF2}" destId="{1E807C32-816C-4D0C-BCA1-B062B00035BD}" srcOrd="0" destOrd="0" presId="urn:microsoft.com/office/officeart/2018/2/layout/IconCircleList"/>
    <dgm:cxn modelId="{9E12286F-65C1-4873-B01F-5E3C2D58B300}" type="presParOf" srcId="{75043397-AB2F-442B-92C1-ADD6BAC98FF2}" destId="{7700A5F4-DAA7-4A73-BDA2-B37BF5349699}" srcOrd="1" destOrd="0" presId="urn:microsoft.com/office/officeart/2018/2/layout/IconCircleList"/>
    <dgm:cxn modelId="{811E2A73-8827-442F-980E-D6621B4F747B}" type="presParOf" srcId="{75043397-AB2F-442B-92C1-ADD6BAC98FF2}" destId="{5244AABD-BAA2-4B19-8261-9F9D97CC1268}" srcOrd="2" destOrd="0" presId="urn:microsoft.com/office/officeart/2018/2/layout/IconCircleList"/>
    <dgm:cxn modelId="{09654AB1-33B7-4BF0-816D-AA44F100DFB5}" type="presParOf" srcId="{75043397-AB2F-442B-92C1-ADD6BAC98FF2}" destId="{5F76E474-EE70-4B96-8235-7FB823038E7E}" srcOrd="3" destOrd="0" presId="urn:microsoft.com/office/officeart/2018/2/layout/IconCircleList"/>
    <dgm:cxn modelId="{7BE8A85F-33CB-48C6-BA26-1AB66854A12C}" type="presParOf" srcId="{4A6F9B1C-FCD4-4955-8C20-EBD1F4580E35}" destId="{E3FD7E9B-BADA-4CCB-A035-09E0E876FDA4}" srcOrd="3" destOrd="0" presId="urn:microsoft.com/office/officeart/2018/2/layout/IconCircleList"/>
    <dgm:cxn modelId="{D2D5C326-7AA8-4EBB-B545-157B07DA2CA4}" type="presParOf" srcId="{4A6F9B1C-FCD4-4955-8C20-EBD1F4580E35}" destId="{133EC04B-69AB-49E4-8F92-BA262F005A53}" srcOrd="4" destOrd="0" presId="urn:microsoft.com/office/officeart/2018/2/layout/IconCircleList"/>
    <dgm:cxn modelId="{4E7C1BD2-7F63-492E-B1E6-ECA8CCBD8DB9}" type="presParOf" srcId="{133EC04B-69AB-49E4-8F92-BA262F005A53}" destId="{3C2EDFE9-1FD9-4241-AEF5-918A469E1CEA}" srcOrd="0" destOrd="0" presId="urn:microsoft.com/office/officeart/2018/2/layout/IconCircleList"/>
    <dgm:cxn modelId="{94E9596D-2FD7-434D-B169-FE69F43D382A}" type="presParOf" srcId="{133EC04B-69AB-49E4-8F92-BA262F005A53}" destId="{F6D4FCB4-53EE-4628-9F1A-61A42872BD74}" srcOrd="1" destOrd="0" presId="urn:microsoft.com/office/officeart/2018/2/layout/IconCircleList"/>
    <dgm:cxn modelId="{9D294196-F772-4FA4-B4F1-C87419FFAC77}" type="presParOf" srcId="{133EC04B-69AB-49E4-8F92-BA262F005A53}" destId="{4EEF0CC8-5DC2-42DC-9535-852677C454A2}" srcOrd="2" destOrd="0" presId="urn:microsoft.com/office/officeart/2018/2/layout/IconCircleList"/>
    <dgm:cxn modelId="{6AE78FA2-4905-4CB3-987E-01B79BB5FDA5}" type="presParOf" srcId="{133EC04B-69AB-49E4-8F92-BA262F005A53}" destId="{C2601A63-0D2C-4B2A-92AB-9300B682B9A2}" srcOrd="3" destOrd="0" presId="urn:microsoft.com/office/officeart/2018/2/layout/IconCircleList"/>
    <dgm:cxn modelId="{E14A722F-1EC0-403D-8A00-D026C87AB013}" type="presParOf" srcId="{4A6F9B1C-FCD4-4955-8C20-EBD1F4580E35}" destId="{9863E5EC-D0B6-45FC-8666-3B7743D15CAF}" srcOrd="5" destOrd="0" presId="urn:microsoft.com/office/officeart/2018/2/layout/IconCircleList"/>
    <dgm:cxn modelId="{28D47635-F74F-4862-9796-0E47D2C51498}" type="presParOf" srcId="{4A6F9B1C-FCD4-4955-8C20-EBD1F4580E35}" destId="{AF8FD462-EA9B-407A-98A3-4887766BAAD4}" srcOrd="6" destOrd="0" presId="urn:microsoft.com/office/officeart/2018/2/layout/IconCircleList"/>
    <dgm:cxn modelId="{2E560584-1E8A-41C1-98F6-7B7D0ABDACD0}" type="presParOf" srcId="{AF8FD462-EA9B-407A-98A3-4887766BAAD4}" destId="{AE9D1A0C-466C-4379-A5D9-6FB3D657D784}" srcOrd="0" destOrd="0" presId="urn:microsoft.com/office/officeart/2018/2/layout/IconCircleList"/>
    <dgm:cxn modelId="{C1DF9870-AF06-4DAF-A138-F20AC11431F7}" type="presParOf" srcId="{AF8FD462-EA9B-407A-98A3-4887766BAAD4}" destId="{356416FD-011C-447B-99A3-5D5BC27744E5}" srcOrd="1" destOrd="0" presId="urn:microsoft.com/office/officeart/2018/2/layout/IconCircleList"/>
    <dgm:cxn modelId="{F4C50CF9-CBA5-464F-8CF6-D2A97C7BB5D6}" type="presParOf" srcId="{AF8FD462-EA9B-407A-98A3-4887766BAAD4}" destId="{81C73992-1A7B-461B-A763-5D74A3A9E2DC}" srcOrd="2" destOrd="0" presId="urn:microsoft.com/office/officeart/2018/2/layout/IconCircleList"/>
    <dgm:cxn modelId="{FF39DE03-2EE6-4389-9F96-AC859904E8B6}" type="presParOf" srcId="{AF8FD462-EA9B-407A-98A3-4887766BAAD4}" destId="{255FBD23-4CBF-4D39-915D-E60E8D70A81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4BBC74-DE98-4682-ACBA-8D867DE5B0A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4A8D378-05FC-4D60-820D-654ABCF50486}">
      <dgm:prSet/>
      <dgm:spPr/>
      <dgm:t>
        <a:bodyPr/>
        <a:lstStyle/>
        <a:p>
          <a:pPr>
            <a:defRPr cap="all"/>
          </a:pPr>
          <a:r>
            <a:rPr lang="en-US"/>
            <a:t>I will finish my university </a:t>
          </a:r>
        </a:p>
      </dgm:t>
    </dgm:pt>
    <dgm:pt modelId="{FB99AAC2-FEAB-400F-9C08-89F183BB305F}" type="parTrans" cxnId="{73EFD0E3-C80D-4B5A-86DD-A05BB0566740}">
      <dgm:prSet/>
      <dgm:spPr/>
      <dgm:t>
        <a:bodyPr/>
        <a:lstStyle/>
        <a:p>
          <a:endParaRPr lang="en-US"/>
        </a:p>
      </dgm:t>
    </dgm:pt>
    <dgm:pt modelId="{C21891A3-2AF1-4C29-BE4B-43E28B349795}" type="sibTrans" cxnId="{73EFD0E3-C80D-4B5A-86DD-A05BB0566740}">
      <dgm:prSet/>
      <dgm:spPr/>
      <dgm:t>
        <a:bodyPr/>
        <a:lstStyle/>
        <a:p>
          <a:endParaRPr lang="en-US"/>
        </a:p>
      </dgm:t>
    </dgm:pt>
    <dgm:pt modelId="{0668AD6B-B3DF-4281-ADFA-09D00FE22A62}">
      <dgm:prSet/>
      <dgm:spPr/>
      <dgm:t>
        <a:bodyPr/>
        <a:lstStyle/>
        <a:p>
          <a:pPr>
            <a:defRPr cap="all"/>
          </a:pPr>
          <a:r>
            <a:rPr lang="en-US"/>
            <a:t>I will do a sommelier course </a:t>
          </a:r>
        </a:p>
      </dgm:t>
    </dgm:pt>
    <dgm:pt modelId="{8DBEC49F-68E1-4877-9E05-B8CA513E9E31}" type="parTrans" cxnId="{1D5AB47B-25C5-4FA8-B69C-5114F50FBAAD}">
      <dgm:prSet/>
      <dgm:spPr/>
      <dgm:t>
        <a:bodyPr/>
        <a:lstStyle/>
        <a:p>
          <a:endParaRPr lang="en-US"/>
        </a:p>
      </dgm:t>
    </dgm:pt>
    <dgm:pt modelId="{390961A2-87D3-4F35-8722-F5C90D01B02E}" type="sibTrans" cxnId="{1D5AB47B-25C5-4FA8-B69C-5114F50FBAAD}">
      <dgm:prSet/>
      <dgm:spPr/>
      <dgm:t>
        <a:bodyPr/>
        <a:lstStyle/>
        <a:p>
          <a:endParaRPr lang="en-US"/>
        </a:p>
      </dgm:t>
    </dgm:pt>
    <dgm:pt modelId="{2E21DA22-9F12-4E0C-B588-F074D7AEDAF0}">
      <dgm:prSet/>
      <dgm:spPr/>
      <dgm:t>
        <a:bodyPr/>
        <a:lstStyle/>
        <a:p>
          <a:pPr>
            <a:defRPr cap="all"/>
          </a:pPr>
          <a:r>
            <a:rPr lang="en-US"/>
            <a:t>I will open my own winery </a:t>
          </a:r>
        </a:p>
      </dgm:t>
    </dgm:pt>
    <dgm:pt modelId="{6097B8B1-546B-40BB-B2C7-4DCF90CA3FAE}" type="parTrans" cxnId="{23489BFC-A817-462D-91C0-56FFB6C8523B}">
      <dgm:prSet/>
      <dgm:spPr/>
      <dgm:t>
        <a:bodyPr/>
        <a:lstStyle/>
        <a:p>
          <a:endParaRPr lang="en-US"/>
        </a:p>
      </dgm:t>
    </dgm:pt>
    <dgm:pt modelId="{F023C638-EA86-40D8-9C41-C3647A2DCCF3}" type="sibTrans" cxnId="{23489BFC-A817-462D-91C0-56FFB6C8523B}">
      <dgm:prSet/>
      <dgm:spPr/>
      <dgm:t>
        <a:bodyPr/>
        <a:lstStyle/>
        <a:p>
          <a:endParaRPr lang="en-US"/>
        </a:p>
      </dgm:t>
    </dgm:pt>
    <dgm:pt modelId="{94EA5FBA-48E6-4108-9D41-6FF6DBB5EEAF}" type="pres">
      <dgm:prSet presAssocID="{5B4BBC74-DE98-4682-ACBA-8D867DE5B0A6}" presName="root" presStyleCnt="0">
        <dgm:presLayoutVars>
          <dgm:dir/>
          <dgm:resizeHandles val="exact"/>
        </dgm:presLayoutVars>
      </dgm:prSet>
      <dgm:spPr/>
    </dgm:pt>
    <dgm:pt modelId="{7961E261-BF1C-413B-833E-1B5CAA9B4F7D}" type="pres">
      <dgm:prSet presAssocID="{24A8D378-05FC-4D60-820D-654ABCF50486}" presName="compNode" presStyleCnt="0"/>
      <dgm:spPr/>
    </dgm:pt>
    <dgm:pt modelId="{8BDA9205-8404-4996-B886-38B5C5B4897E}" type="pres">
      <dgm:prSet presAssocID="{24A8D378-05FC-4D60-820D-654ABCF50486}" presName="iconBgRect" presStyleLbl="bgShp" presStyleIdx="0" presStyleCnt="3"/>
      <dgm:spPr/>
    </dgm:pt>
    <dgm:pt modelId="{523B195A-455D-4632-B083-345DF941B9E6}" type="pres">
      <dgm:prSet presAssocID="{24A8D378-05FC-4D60-820D-654ABCF504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F76FF36-E3C7-454B-9798-05A441801918}" type="pres">
      <dgm:prSet presAssocID="{24A8D378-05FC-4D60-820D-654ABCF50486}" presName="spaceRect" presStyleCnt="0"/>
      <dgm:spPr/>
    </dgm:pt>
    <dgm:pt modelId="{C6751A13-5F35-4E3B-9C7F-AF16CAA3ABC6}" type="pres">
      <dgm:prSet presAssocID="{24A8D378-05FC-4D60-820D-654ABCF50486}" presName="textRect" presStyleLbl="revTx" presStyleIdx="0" presStyleCnt="3">
        <dgm:presLayoutVars>
          <dgm:chMax val="1"/>
          <dgm:chPref val="1"/>
        </dgm:presLayoutVars>
      </dgm:prSet>
      <dgm:spPr/>
    </dgm:pt>
    <dgm:pt modelId="{CB86FB94-3D3D-48B6-BF9B-FB983D3CFB0A}" type="pres">
      <dgm:prSet presAssocID="{C21891A3-2AF1-4C29-BE4B-43E28B349795}" presName="sibTrans" presStyleCnt="0"/>
      <dgm:spPr/>
    </dgm:pt>
    <dgm:pt modelId="{6FD37D5F-BE22-4DBD-8760-CE2D56B132C5}" type="pres">
      <dgm:prSet presAssocID="{0668AD6B-B3DF-4281-ADFA-09D00FE22A62}" presName="compNode" presStyleCnt="0"/>
      <dgm:spPr/>
    </dgm:pt>
    <dgm:pt modelId="{3E55D9BD-E6F6-4A57-A720-A427A742FFC2}" type="pres">
      <dgm:prSet presAssocID="{0668AD6B-B3DF-4281-ADFA-09D00FE22A62}" presName="iconBgRect" presStyleLbl="bgShp" presStyleIdx="1" presStyleCnt="3"/>
      <dgm:spPr/>
    </dgm:pt>
    <dgm:pt modelId="{73BD699C-55B9-42A4-8611-26DCF8CDF0DD}" type="pres">
      <dgm:prSet presAssocID="{0668AD6B-B3DF-4281-ADFA-09D00FE22A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4814B060-2D95-42D9-8EAE-364CAB0C4CD1}" type="pres">
      <dgm:prSet presAssocID="{0668AD6B-B3DF-4281-ADFA-09D00FE22A62}" presName="spaceRect" presStyleCnt="0"/>
      <dgm:spPr/>
    </dgm:pt>
    <dgm:pt modelId="{5D5FDFEC-8D6C-4277-B661-6470A4A586B6}" type="pres">
      <dgm:prSet presAssocID="{0668AD6B-B3DF-4281-ADFA-09D00FE22A62}" presName="textRect" presStyleLbl="revTx" presStyleIdx="1" presStyleCnt="3">
        <dgm:presLayoutVars>
          <dgm:chMax val="1"/>
          <dgm:chPref val="1"/>
        </dgm:presLayoutVars>
      </dgm:prSet>
      <dgm:spPr/>
    </dgm:pt>
    <dgm:pt modelId="{4EC99EC3-007F-451D-B0AF-C3E9BD0ADCEF}" type="pres">
      <dgm:prSet presAssocID="{390961A2-87D3-4F35-8722-F5C90D01B02E}" presName="sibTrans" presStyleCnt="0"/>
      <dgm:spPr/>
    </dgm:pt>
    <dgm:pt modelId="{BA61F33F-2B12-4291-935A-EE870322F995}" type="pres">
      <dgm:prSet presAssocID="{2E21DA22-9F12-4E0C-B588-F074D7AEDAF0}" presName="compNode" presStyleCnt="0"/>
      <dgm:spPr/>
    </dgm:pt>
    <dgm:pt modelId="{05518F41-67B9-4402-AB6C-BBCA81474C02}" type="pres">
      <dgm:prSet presAssocID="{2E21DA22-9F12-4E0C-B588-F074D7AEDAF0}" presName="iconBgRect" presStyleLbl="bgShp" presStyleIdx="2" presStyleCnt="3"/>
      <dgm:spPr/>
    </dgm:pt>
    <dgm:pt modelId="{0524C59E-0F68-472A-8CB6-3FA5C7008EBC}" type="pres">
      <dgm:prSet presAssocID="{2E21DA22-9F12-4E0C-B588-F074D7AEDA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62523BDA-AE6E-4D8B-9A96-DC2BF92F29B6}" type="pres">
      <dgm:prSet presAssocID="{2E21DA22-9F12-4E0C-B588-F074D7AEDAF0}" presName="spaceRect" presStyleCnt="0"/>
      <dgm:spPr/>
    </dgm:pt>
    <dgm:pt modelId="{4AA935F4-7714-42B2-B1D9-66EFEF849434}" type="pres">
      <dgm:prSet presAssocID="{2E21DA22-9F12-4E0C-B588-F074D7AEDAF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90A6175-2CF8-423C-9DCB-3BD338F42BCC}" type="presOf" srcId="{0668AD6B-B3DF-4281-ADFA-09D00FE22A62}" destId="{5D5FDFEC-8D6C-4277-B661-6470A4A586B6}" srcOrd="0" destOrd="0" presId="urn:microsoft.com/office/officeart/2018/5/layout/IconCircleLabelList"/>
    <dgm:cxn modelId="{1D5AB47B-25C5-4FA8-B69C-5114F50FBAAD}" srcId="{5B4BBC74-DE98-4682-ACBA-8D867DE5B0A6}" destId="{0668AD6B-B3DF-4281-ADFA-09D00FE22A62}" srcOrd="1" destOrd="0" parTransId="{8DBEC49F-68E1-4877-9E05-B8CA513E9E31}" sibTransId="{390961A2-87D3-4F35-8722-F5C90D01B02E}"/>
    <dgm:cxn modelId="{489548AF-72C4-43F1-8814-CCE9F6216EFE}" type="presOf" srcId="{24A8D378-05FC-4D60-820D-654ABCF50486}" destId="{C6751A13-5F35-4E3B-9C7F-AF16CAA3ABC6}" srcOrd="0" destOrd="0" presId="urn:microsoft.com/office/officeart/2018/5/layout/IconCircleLabelList"/>
    <dgm:cxn modelId="{4AD4F4DB-6DAE-4607-B9D6-03C82AB5868D}" type="presOf" srcId="{5B4BBC74-DE98-4682-ACBA-8D867DE5B0A6}" destId="{94EA5FBA-48E6-4108-9D41-6FF6DBB5EEAF}" srcOrd="0" destOrd="0" presId="urn:microsoft.com/office/officeart/2018/5/layout/IconCircleLabelList"/>
    <dgm:cxn modelId="{1CC73DE2-F692-409F-8902-1ED06917334A}" type="presOf" srcId="{2E21DA22-9F12-4E0C-B588-F074D7AEDAF0}" destId="{4AA935F4-7714-42B2-B1D9-66EFEF849434}" srcOrd="0" destOrd="0" presId="urn:microsoft.com/office/officeart/2018/5/layout/IconCircleLabelList"/>
    <dgm:cxn modelId="{73EFD0E3-C80D-4B5A-86DD-A05BB0566740}" srcId="{5B4BBC74-DE98-4682-ACBA-8D867DE5B0A6}" destId="{24A8D378-05FC-4D60-820D-654ABCF50486}" srcOrd="0" destOrd="0" parTransId="{FB99AAC2-FEAB-400F-9C08-89F183BB305F}" sibTransId="{C21891A3-2AF1-4C29-BE4B-43E28B349795}"/>
    <dgm:cxn modelId="{23489BFC-A817-462D-91C0-56FFB6C8523B}" srcId="{5B4BBC74-DE98-4682-ACBA-8D867DE5B0A6}" destId="{2E21DA22-9F12-4E0C-B588-F074D7AEDAF0}" srcOrd="2" destOrd="0" parTransId="{6097B8B1-546B-40BB-B2C7-4DCF90CA3FAE}" sibTransId="{F023C638-EA86-40D8-9C41-C3647A2DCCF3}"/>
    <dgm:cxn modelId="{0489F55F-9661-46AE-AEE9-CB295E855A65}" type="presParOf" srcId="{94EA5FBA-48E6-4108-9D41-6FF6DBB5EEAF}" destId="{7961E261-BF1C-413B-833E-1B5CAA9B4F7D}" srcOrd="0" destOrd="0" presId="urn:microsoft.com/office/officeart/2018/5/layout/IconCircleLabelList"/>
    <dgm:cxn modelId="{C64A1057-3FE0-46B3-BE94-B3DCFCCF0FE6}" type="presParOf" srcId="{7961E261-BF1C-413B-833E-1B5CAA9B4F7D}" destId="{8BDA9205-8404-4996-B886-38B5C5B4897E}" srcOrd="0" destOrd="0" presId="urn:microsoft.com/office/officeart/2018/5/layout/IconCircleLabelList"/>
    <dgm:cxn modelId="{425F22F6-A6D3-47A5-95C5-DA9F45F39319}" type="presParOf" srcId="{7961E261-BF1C-413B-833E-1B5CAA9B4F7D}" destId="{523B195A-455D-4632-B083-345DF941B9E6}" srcOrd="1" destOrd="0" presId="urn:microsoft.com/office/officeart/2018/5/layout/IconCircleLabelList"/>
    <dgm:cxn modelId="{0C9BCD72-442D-4E89-9FE9-B720F1F98063}" type="presParOf" srcId="{7961E261-BF1C-413B-833E-1B5CAA9B4F7D}" destId="{FF76FF36-E3C7-454B-9798-05A441801918}" srcOrd="2" destOrd="0" presId="urn:microsoft.com/office/officeart/2018/5/layout/IconCircleLabelList"/>
    <dgm:cxn modelId="{AC6699CA-1743-4492-BCE1-9505484BF5BD}" type="presParOf" srcId="{7961E261-BF1C-413B-833E-1B5CAA9B4F7D}" destId="{C6751A13-5F35-4E3B-9C7F-AF16CAA3ABC6}" srcOrd="3" destOrd="0" presId="urn:microsoft.com/office/officeart/2018/5/layout/IconCircleLabelList"/>
    <dgm:cxn modelId="{2AD093D3-8680-42C7-9AFB-A7B4125F5A66}" type="presParOf" srcId="{94EA5FBA-48E6-4108-9D41-6FF6DBB5EEAF}" destId="{CB86FB94-3D3D-48B6-BF9B-FB983D3CFB0A}" srcOrd="1" destOrd="0" presId="urn:microsoft.com/office/officeart/2018/5/layout/IconCircleLabelList"/>
    <dgm:cxn modelId="{FA45FDFE-EB36-45C3-A6B9-18BB91328754}" type="presParOf" srcId="{94EA5FBA-48E6-4108-9D41-6FF6DBB5EEAF}" destId="{6FD37D5F-BE22-4DBD-8760-CE2D56B132C5}" srcOrd="2" destOrd="0" presId="urn:microsoft.com/office/officeart/2018/5/layout/IconCircleLabelList"/>
    <dgm:cxn modelId="{97606AA0-3D61-4172-AD43-FA3E091FF4D1}" type="presParOf" srcId="{6FD37D5F-BE22-4DBD-8760-CE2D56B132C5}" destId="{3E55D9BD-E6F6-4A57-A720-A427A742FFC2}" srcOrd="0" destOrd="0" presId="urn:microsoft.com/office/officeart/2018/5/layout/IconCircleLabelList"/>
    <dgm:cxn modelId="{CA3F4AF7-DF69-43FE-BC12-37086504856A}" type="presParOf" srcId="{6FD37D5F-BE22-4DBD-8760-CE2D56B132C5}" destId="{73BD699C-55B9-42A4-8611-26DCF8CDF0DD}" srcOrd="1" destOrd="0" presId="urn:microsoft.com/office/officeart/2018/5/layout/IconCircleLabelList"/>
    <dgm:cxn modelId="{D8F8A59F-1E38-4BA4-A2C2-18EE0215DD27}" type="presParOf" srcId="{6FD37D5F-BE22-4DBD-8760-CE2D56B132C5}" destId="{4814B060-2D95-42D9-8EAE-364CAB0C4CD1}" srcOrd="2" destOrd="0" presId="urn:microsoft.com/office/officeart/2018/5/layout/IconCircleLabelList"/>
    <dgm:cxn modelId="{71DBEFD4-5332-492B-860E-ED2C7726CCDE}" type="presParOf" srcId="{6FD37D5F-BE22-4DBD-8760-CE2D56B132C5}" destId="{5D5FDFEC-8D6C-4277-B661-6470A4A586B6}" srcOrd="3" destOrd="0" presId="urn:microsoft.com/office/officeart/2018/5/layout/IconCircleLabelList"/>
    <dgm:cxn modelId="{3B1B9C86-3DDF-48D6-A02B-08D8CBA734B1}" type="presParOf" srcId="{94EA5FBA-48E6-4108-9D41-6FF6DBB5EEAF}" destId="{4EC99EC3-007F-451D-B0AF-C3E9BD0ADCEF}" srcOrd="3" destOrd="0" presId="urn:microsoft.com/office/officeart/2018/5/layout/IconCircleLabelList"/>
    <dgm:cxn modelId="{5E4E67D7-1253-468A-BE00-1DA340009212}" type="presParOf" srcId="{94EA5FBA-48E6-4108-9D41-6FF6DBB5EEAF}" destId="{BA61F33F-2B12-4291-935A-EE870322F995}" srcOrd="4" destOrd="0" presId="urn:microsoft.com/office/officeart/2018/5/layout/IconCircleLabelList"/>
    <dgm:cxn modelId="{CBAA5DE0-EF7E-4AA7-9936-DBCE35185DF8}" type="presParOf" srcId="{BA61F33F-2B12-4291-935A-EE870322F995}" destId="{05518F41-67B9-4402-AB6C-BBCA81474C02}" srcOrd="0" destOrd="0" presId="urn:microsoft.com/office/officeart/2018/5/layout/IconCircleLabelList"/>
    <dgm:cxn modelId="{403E2248-B64D-4186-84E0-FCAFF202E9EC}" type="presParOf" srcId="{BA61F33F-2B12-4291-935A-EE870322F995}" destId="{0524C59E-0F68-472A-8CB6-3FA5C7008EBC}" srcOrd="1" destOrd="0" presId="urn:microsoft.com/office/officeart/2018/5/layout/IconCircleLabelList"/>
    <dgm:cxn modelId="{2BD8B17B-B656-4EEF-A915-41EDAA7B62F3}" type="presParOf" srcId="{BA61F33F-2B12-4291-935A-EE870322F995}" destId="{62523BDA-AE6E-4D8B-9A96-DC2BF92F29B6}" srcOrd="2" destOrd="0" presId="urn:microsoft.com/office/officeart/2018/5/layout/IconCircleLabelList"/>
    <dgm:cxn modelId="{1E05CF89-74ED-4267-9698-0ABFE722D30C}" type="presParOf" srcId="{BA61F33F-2B12-4291-935A-EE870322F995}" destId="{4AA935F4-7714-42B2-B1D9-66EFEF84943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64FC1E-58F6-47A9-AD10-B816B0069F18}">
      <dsp:nvSpPr>
        <dsp:cNvPr id="0" name=""/>
        <dsp:cNvSpPr/>
      </dsp:nvSpPr>
      <dsp:spPr>
        <a:xfrm>
          <a:off x="108988" y="13968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5AD67-768A-4483-A3CA-1A0F1A3D81D7}">
      <dsp:nvSpPr>
        <dsp:cNvPr id="0" name=""/>
        <dsp:cNvSpPr/>
      </dsp:nvSpPr>
      <dsp:spPr>
        <a:xfrm>
          <a:off x="378329" y="283309"/>
          <a:ext cx="743893" cy="7438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FFEBA-A043-4BE5-974F-6D5D30770B98}">
      <dsp:nvSpPr>
        <dsp:cNvPr id="0" name=""/>
        <dsp:cNvSpPr/>
      </dsp:nvSpPr>
      <dsp:spPr>
        <a:xfrm>
          <a:off x="1666401" y="13968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Good leadership skills </a:t>
          </a:r>
        </a:p>
      </dsp:txBody>
      <dsp:txXfrm>
        <a:off x="1666401" y="13968"/>
        <a:ext cx="3023212" cy="1282574"/>
      </dsp:txXfrm>
    </dsp:sp>
    <dsp:sp modelId="{1E807C32-816C-4D0C-BCA1-B062B00035BD}">
      <dsp:nvSpPr>
        <dsp:cNvPr id="0" name=""/>
        <dsp:cNvSpPr/>
      </dsp:nvSpPr>
      <dsp:spPr>
        <a:xfrm>
          <a:off x="5216384" y="13968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00A5F4-DAA7-4A73-BDA2-B37BF5349699}">
      <dsp:nvSpPr>
        <dsp:cNvPr id="0" name=""/>
        <dsp:cNvSpPr/>
      </dsp:nvSpPr>
      <dsp:spPr>
        <a:xfrm>
          <a:off x="5485725" y="283309"/>
          <a:ext cx="743893" cy="7438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76E474-EE70-4B96-8235-7FB823038E7E}">
      <dsp:nvSpPr>
        <dsp:cNvPr id="0" name=""/>
        <dsp:cNvSpPr/>
      </dsp:nvSpPr>
      <dsp:spPr>
        <a:xfrm>
          <a:off x="6773797" y="13968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Working well with others </a:t>
          </a:r>
        </a:p>
      </dsp:txBody>
      <dsp:txXfrm>
        <a:off x="6773797" y="13968"/>
        <a:ext cx="3023212" cy="1282574"/>
      </dsp:txXfrm>
    </dsp:sp>
    <dsp:sp modelId="{3C2EDFE9-1FD9-4241-AEF5-918A469E1CEA}">
      <dsp:nvSpPr>
        <dsp:cNvPr id="0" name=""/>
        <dsp:cNvSpPr/>
      </dsp:nvSpPr>
      <dsp:spPr>
        <a:xfrm>
          <a:off x="108988" y="1827657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D4FCB4-53EE-4628-9F1A-61A42872BD74}">
      <dsp:nvSpPr>
        <dsp:cNvPr id="0" name=""/>
        <dsp:cNvSpPr/>
      </dsp:nvSpPr>
      <dsp:spPr>
        <a:xfrm>
          <a:off x="378329" y="2096998"/>
          <a:ext cx="743893" cy="7438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601A63-0D2C-4B2A-92AB-9300B682B9A2}">
      <dsp:nvSpPr>
        <dsp:cNvPr id="0" name=""/>
        <dsp:cNvSpPr/>
      </dsp:nvSpPr>
      <dsp:spPr>
        <a:xfrm>
          <a:off x="1666401" y="1827657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Always looking to improve in everything I do </a:t>
          </a:r>
        </a:p>
      </dsp:txBody>
      <dsp:txXfrm>
        <a:off x="1666401" y="1827657"/>
        <a:ext cx="3023212" cy="1282574"/>
      </dsp:txXfrm>
    </dsp:sp>
    <dsp:sp modelId="{AE9D1A0C-466C-4379-A5D9-6FB3D657D784}">
      <dsp:nvSpPr>
        <dsp:cNvPr id="0" name=""/>
        <dsp:cNvSpPr/>
      </dsp:nvSpPr>
      <dsp:spPr>
        <a:xfrm>
          <a:off x="5216384" y="1827657"/>
          <a:ext cx="1282574" cy="128257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6416FD-011C-447B-99A3-5D5BC27744E5}">
      <dsp:nvSpPr>
        <dsp:cNvPr id="0" name=""/>
        <dsp:cNvSpPr/>
      </dsp:nvSpPr>
      <dsp:spPr>
        <a:xfrm>
          <a:off x="5485725" y="2096998"/>
          <a:ext cx="743893" cy="7438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FBD23-4CBF-4D39-915D-E60E8D70A81E}">
      <dsp:nvSpPr>
        <dsp:cNvPr id="0" name=""/>
        <dsp:cNvSpPr/>
      </dsp:nvSpPr>
      <dsp:spPr>
        <a:xfrm>
          <a:off x="6773797" y="1827657"/>
          <a:ext cx="3023212" cy="12825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Hard working and devoted  at my workplace </a:t>
          </a:r>
        </a:p>
      </dsp:txBody>
      <dsp:txXfrm>
        <a:off x="6773797" y="1827657"/>
        <a:ext cx="3023212" cy="12825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A9205-8404-4996-B886-38B5C5B4897E}">
      <dsp:nvSpPr>
        <dsp:cNvPr id="0" name=""/>
        <dsp:cNvSpPr/>
      </dsp:nvSpPr>
      <dsp:spPr>
        <a:xfrm>
          <a:off x="624000" y="163717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3B195A-455D-4632-B083-345DF941B9E6}">
      <dsp:nvSpPr>
        <dsp:cNvPr id="0" name=""/>
        <dsp:cNvSpPr/>
      </dsp:nvSpPr>
      <dsp:spPr>
        <a:xfrm>
          <a:off x="100425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751A13-5F35-4E3B-9C7F-AF16CAA3ABC6}">
      <dsp:nvSpPr>
        <dsp:cNvPr id="0" name=""/>
        <dsp:cNvSpPr/>
      </dsp:nvSpPr>
      <dsp:spPr>
        <a:xfrm>
          <a:off x="5362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I will finish my university </a:t>
          </a:r>
        </a:p>
      </dsp:txBody>
      <dsp:txXfrm>
        <a:off x="53625" y="2503718"/>
        <a:ext cx="2925000" cy="720000"/>
      </dsp:txXfrm>
    </dsp:sp>
    <dsp:sp modelId="{3E55D9BD-E6F6-4A57-A720-A427A742FFC2}">
      <dsp:nvSpPr>
        <dsp:cNvPr id="0" name=""/>
        <dsp:cNvSpPr/>
      </dsp:nvSpPr>
      <dsp:spPr>
        <a:xfrm>
          <a:off x="4060875" y="163717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BD699C-55B9-42A4-8611-26DCF8CDF0DD}">
      <dsp:nvSpPr>
        <dsp:cNvPr id="0" name=""/>
        <dsp:cNvSpPr/>
      </dsp:nvSpPr>
      <dsp:spPr>
        <a:xfrm>
          <a:off x="4441125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FDFEC-8D6C-4277-B661-6470A4A586B6}">
      <dsp:nvSpPr>
        <dsp:cNvPr id="0" name=""/>
        <dsp:cNvSpPr/>
      </dsp:nvSpPr>
      <dsp:spPr>
        <a:xfrm>
          <a:off x="3490500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I will do a sommelier course </a:t>
          </a:r>
        </a:p>
      </dsp:txBody>
      <dsp:txXfrm>
        <a:off x="3490500" y="2503718"/>
        <a:ext cx="2925000" cy="720000"/>
      </dsp:txXfrm>
    </dsp:sp>
    <dsp:sp modelId="{05518F41-67B9-4402-AB6C-BBCA81474C02}">
      <dsp:nvSpPr>
        <dsp:cNvPr id="0" name=""/>
        <dsp:cNvSpPr/>
      </dsp:nvSpPr>
      <dsp:spPr>
        <a:xfrm>
          <a:off x="7497750" y="163717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24C59E-0F68-472A-8CB6-3FA5C7008EBC}">
      <dsp:nvSpPr>
        <dsp:cNvPr id="0" name=""/>
        <dsp:cNvSpPr/>
      </dsp:nvSpPr>
      <dsp:spPr>
        <a:xfrm>
          <a:off x="7878000" y="543967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A935F4-7714-42B2-B1D9-66EFEF849434}">
      <dsp:nvSpPr>
        <dsp:cNvPr id="0" name=""/>
        <dsp:cNvSpPr/>
      </dsp:nvSpPr>
      <dsp:spPr>
        <a:xfrm>
          <a:off x="6927375" y="2503718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/>
            <a:t>I will open my own winery </a:t>
          </a:r>
        </a:p>
      </dsp:txBody>
      <dsp:txXfrm>
        <a:off x="6927375" y="2503718"/>
        <a:ext cx="292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80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901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692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937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06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680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75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621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692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523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3742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0748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7577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7646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0759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0211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8F32D-D8B6-4B9E-9CBF-DCAC30B7B93D}" type="datetimeFigureOut">
              <a:rPr lang="en-US" smtClean="0"/>
              <a:t>8/5/22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53ECD-7F6D-420D-93CA-D8D15EB427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2321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81B8F32D-D8B6-4B9E-9CBF-DCAC30B7B93D}" type="datetimeFigureOut">
              <a:rPr lang="en-US" smtClean="0"/>
              <a:pPr/>
              <a:t>8/5/22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0553ECD-7F6D-420D-93CA-D8D15EB427A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2472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76" r:id="rId1"/>
    <p:sldLayoutId id="2147483877" r:id="rId2"/>
    <p:sldLayoutId id="2147483878" r:id="rId3"/>
    <p:sldLayoutId id="2147483879" r:id="rId4"/>
    <p:sldLayoutId id="2147483880" r:id="rId5"/>
    <p:sldLayoutId id="2147483881" r:id="rId6"/>
    <p:sldLayoutId id="2147483882" r:id="rId7"/>
    <p:sldLayoutId id="2147483883" r:id="rId8"/>
    <p:sldLayoutId id="2147483884" r:id="rId9"/>
    <p:sldLayoutId id="2147483885" r:id="rId10"/>
    <p:sldLayoutId id="2147483886" r:id="rId11"/>
    <p:sldLayoutId id="2147483887" r:id="rId12"/>
    <p:sldLayoutId id="2147483888" r:id="rId13"/>
    <p:sldLayoutId id="2147483889" r:id="rId14"/>
    <p:sldLayoutId id="2147483890" r:id="rId15"/>
    <p:sldLayoutId id="2147483891" r:id="rId16"/>
    <p:sldLayoutId id="214748389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A4D40D-1046-412F-17B5-43C22363E39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</a:blip>
          <a:srcRect r="1111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D2ED2B-2C7F-7059-A333-CB69D581A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54D897-06F1-AD37-A8A2-2AEDADB8E3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800"/>
              <a:t>MY JOURNEY TO MY FUTURE CAREER</a:t>
            </a:r>
          </a:p>
          <a:p>
            <a:pPr>
              <a:lnSpc>
                <a:spcPct val="90000"/>
              </a:lnSpc>
            </a:pPr>
            <a:endParaRPr lang="en-US" sz="800"/>
          </a:p>
          <a:p>
            <a:pPr>
              <a:lnSpc>
                <a:spcPct val="90000"/>
              </a:lnSpc>
            </a:pPr>
            <a:endParaRPr lang="en-US" sz="800"/>
          </a:p>
          <a:p>
            <a:pPr>
              <a:lnSpc>
                <a:spcPct val="90000"/>
              </a:lnSpc>
            </a:pPr>
            <a:endParaRPr lang="en-US" sz="800"/>
          </a:p>
          <a:p>
            <a:pPr>
              <a:lnSpc>
                <a:spcPct val="90000"/>
              </a:lnSpc>
            </a:pPr>
            <a:endParaRPr lang="en-US" sz="800"/>
          </a:p>
          <a:p>
            <a:pPr>
              <a:lnSpc>
                <a:spcPct val="90000"/>
              </a:lnSpc>
            </a:pPr>
            <a:r>
              <a:rPr lang="en-US" sz="800"/>
              <a:t>ST: Sorina Florentina Marian </a:t>
            </a:r>
          </a:p>
          <a:p>
            <a:pPr>
              <a:lnSpc>
                <a:spcPct val="90000"/>
              </a:lnSpc>
            </a:pPr>
            <a:r>
              <a:rPr lang="en-US" sz="800"/>
              <a:t>ST ID : 2130657</a:t>
            </a:r>
          </a:p>
          <a:p>
            <a:pPr>
              <a:lnSpc>
                <a:spcPct val="90000"/>
              </a:lnSpc>
            </a:pPr>
            <a:r>
              <a:rPr lang="en-US" sz="800"/>
              <a:t>University of Wales St Trinity Davis </a:t>
            </a:r>
          </a:p>
          <a:p>
            <a:pPr>
              <a:lnSpc>
                <a:spcPct val="90000"/>
              </a:lnSpc>
            </a:pPr>
            <a:r>
              <a:rPr lang="en-US" sz="800"/>
              <a:t>Lecturer : Timothy Hopkins  </a:t>
            </a:r>
          </a:p>
        </p:txBody>
      </p:sp>
    </p:spTree>
    <p:extLst>
      <p:ext uri="{BB962C8B-B14F-4D97-AF65-F5344CB8AC3E}">
        <p14:creationId xmlns:p14="http://schemas.microsoft.com/office/powerpoint/2010/main" val="2759469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EB071-4E0B-741F-B9C8-386FBAE62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r>
              <a:rPr lang="en-US" dirty="0"/>
              <a:t>WHERE I AM NOW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0F140-147D-B24E-29A0-E9FB34619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4144" y="976160"/>
            <a:ext cx="5114069" cy="4902125"/>
          </a:xfrm>
        </p:spPr>
        <p:txBody>
          <a:bodyPr anchor="ctr"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en-US" sz="2000" dirty="0"/>
              <a:t>I AM AN ASSISTANT MANAGER FOR A PIZZERIA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/>
              <a:t>LEARNING HOW TO BECOME MORE CONFIDENT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en-US" sz="2000" dirty="0"/>
              <a:t>I AM AIMING TO GET MY EXAMS AND GO FOR THE NEXT LEVEL </a:t>
            </a:r>
          </a:p>
          <a:p>
            <a:pPr marL="342900" indent="-342900">
              <a:buFont typeface="Wingdings" pitchFamily="2" charset="2"/>
              <a:buChar char="v"/>
            </a:pPr>
            <a:endParaRPr lang="en-US" sz="2000" dirty="0"/>
          </a:p>
          <a:p>
            <a:pPr marL="342900" indent="-342900">
              <a:buFont typeface="Wingdings" pitchFamily="2" charset="2"/>
              <a:buChar char="v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37560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20A8D-4525-A298-D899-F1C11CA852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605" y="976160"/>
            <a:ext cx="5415395" cy="4902115"/>
          </a:xfrm>
        </p:spPr>
        <p:txBody>
          <a:bodyPr anchor="ctr">
            <a:normAutofit/>
          </a:bodyPr>
          <a:lstStyle/>
          <a:p>
            <a:br>
              <a:rPr lang="en-US" dirty="0"/>
            </a:br>
            <a:endParaRPr lang="en-US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87DDA86-A984-3A72-9E33-188746631B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41413" y="2666999"/>
          <a:ext cx="9905998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7A5EA8D-E345-4800-BCFE-7398FB85713F}"/>
              </a:ext>
            </a:extLst>
          </p:cNvPr>
          <p:cNvSpPr txBox="1"/>
          <p:nvPr/>
        </p:nvSpPr>
        <p:spPr>
          <a:xfrm>
            <a:off x="1728788" y="1385888"/>
            <a:ext cx="52146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What Skills Do I Have </a:t>
            </a:r>
          </a:p>
        </p:txBody>
      </p:sp>
    </p:spTree>
    <p:extLst>
      <p:ext uri="{BB962C8B-B14F-4D97-AF65-F5344CB8AC3E}">
        <p14:creationId xmlns:p14="http://schemas.microsoft.com/office/powerpoint/2010/main" val="2697644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76080FB-7FED-5808-EFCE-EFC4DA4D277E}"/>
              </a:ext>
            </a:extLst>
          </p:cNvPr>
          <p:cNvSpPr txBox="1"/>
          <p:nvPr/>
        </p:nvSpPr>
        <p:spPr>
          <a:xfrm>
            <a:off x="1133856" y="1365504"/>
            <a:ext cx="3900042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Strengths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 Ability to improve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Strong project management skills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Confident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50C9B4-5C4D-1994-DF67-0055F981C4CC}"/>
              </a:ext>
            </a:extLst>
          </p:cNvPr>
          <p:cNvSpPr txBox="1"/>
          <p:nvPr/>
        </p:nvSpPr>
        <p:spPr>
          <a:xfrm>
            <a:off x="8680704" y="13655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2D7D7F-D4C7-894B-52A8-13D4622F46E1}"/>
              </a:ext>
            </a:extLst>
          </p:cNvPr>
          <p:cNvSpPr txBox="1"/>
          <p:nvPr/>
        </p:nvSpPr>
        <p:spPr>
          <a:xfrm>
            <a:off x="7888224" y="1550170"/>
            <a:ext cx="397429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Weaknesses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Tend to defer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Feeling uncomfortable in speaking </a:t>
            </a:r>
          </a:p>
          <a:p>
            <a:r>
              <a:rPr lang="en-US" dirty="0"/>
              <a:t>In front of others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Disorganized </a:t>
            </a:r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  <a:p>
            <a:pPr marL="285750" indent="-285750">
              <a:buFont typeface="Wingdings" pitchFamily="2" charset="2"/>
              <a:buChar char="Ø"/>
            </a:pP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89BB4A-199A-6FA7-B465-5E8C393C4078}"/>
              </a:ext>
            </a:extLst>
          </p:cNvPr>
          <p:cNvSpPr txBox="1"/>
          <p:nvPr/>
        </p:nvSpPr>
        <p:spPr>
          <a:xfrm>
            <a:off x="1316736" y="3889248"/>
            <a:ext cx="37463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Opportunities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Joining personality development</a:t>
            </a:r>
          </a:p>
          <a:p>
            <a:r>
              <a:rPr lang="en-US" dirty="0"/>
              <a:t>classes and become a master in </a:t>
            </a:r>
          </a:p>
          <a:p>
            <a:r>
              <a:rPr lang="en-US" dirty="0"/>
              <a:t>presenting myself in front of the </a:t>
            </a:r>
          </a:p>
          <a:p>
            <a:r>
              <a:rPr lang="en-US" dirty="0"/>
              <a:t>audience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998E3F-4D41-E95B-46A2-651C09F0D16D}"/>
              </a:ext>
            </a:extLst>
          </p:cNvPr>
          <p:cNvSpPr txBox="1"/>
          <p:nvPr/>
        </p:nvSpPr>
        <p:spPr>
          <a:xfrm>
            <a:off x="7888224" y="4046029"/>
            <a:ext cx="344434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Threats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People with more experience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dirty="0"/>
              <a:t>Resources  </a:t>
            </a:r>
          </a:p>
        </p:txBody>
      </p:sp>
    </p:spTree>
    <p:extLst>
      <p:ext uri="{BB962C8B-B14F-4D97-AF65-F5344CB8AC3E}">
        <p14:creationId xmlns:p14="http://schemas.microsoft.com/office/powerpoint/2010/main" val="38389962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EA21D-BEEB-78A0-4792-9FFBEBBCD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468582"/>
          </a:xfrm>
        </p:spPr>
        <p:txBody>
          <a:bodyPr>
            <a:normAutofit/>
          </a:bodyPr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Where I see myself in the next 5 years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CBDAF9-A354-4D0F-22A2-83C0A324FD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1256177"/>
              </p:ext>
            </p:extLst>
          </p:nvPr>
        </p:nvGraphicFramePr>
        <p:xfrm>
          <a:off x="1141413" y="2286000"/>
          <a:ext cx="9906000" cy="33874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319281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{D236FC89-AC35-F34B-A498-D3F7FE6BC93D}tf10001063</Template>
  <TotalTime>98</TotalTime>
  <Words>161</Words>
  <Application>Microsoft Macintosh PowerPoint</Application>
  <PresentationFormat>Widescreen</PresentationFormat>
  <Paragraphs>41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</vt:lpstr>
      <vt:lpstr>Mesh</vt:lpstr>
      <vt:lpstr>ACADEMIC AND EMPLOYABILITY SKILLS</vt:lpstr>
      <vt:lpstr>WHERE I AM NOW  </vt:lpstr>
      <vt:lpstr> </vt:lpstr>
      <vt:lpstr>PowerPoint Presentation</vt:lpstr>
      <vt:lpstr>Where I see myself in the next 5 years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Sorina Marian (2130657)</dc:creator>
  <cp:lastModifiedBy>Sorina Marian (2130657)</cp:lastModifiedBy>
  <cp:revision>4</cp:revision>
  <dcterms:created xsi:type="dcterms:W3CDTF">2022-08-02T22:08:16Z</dcterms:created>
  <dcterms:modified xsi:type="dcterms:W3CDTF">2022-08-05T08:18:17Z</dcterms:modified>
</cp:coreProperties>
</file>