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  <p:sldMasterId id="2147483666" r:id="rId8"/>
  </p:sldMasterIdLst>
  <p:notesMasterIdLst>
    <p:notesMasterId r:id="rId41"/>
  </p:notesMasterIdLst>
  <p:sldIdLst>
    <p:sldId id="259" r:id="rId9"/>
    <p:sldId id="260" r:id="rId10"/>
    <p:sldId id="290" r:id="rId11"/>
    <p:sldId id="261" r:id="rId12"/>
    <p:sldId id="293" r:id="rId13"/>
    <p:sldId id="263" r:id="rId14"/>
    <p:sldId id="264" r:id="rId15"/>
    <p:sldId id="294" r:id="rId16"/>
    <p:sldId id="265" r:id="rId17"/>
    <p:sldId id="266" r:id="rId18"/>
    <p:sldId id="295" r:id="rId19"/>
    <p:sldId id="267" r:id="rId20"/>
    <p:sldId id="268" r:id="rId21"/>
    <p:sldId id="296" r:id="rId22"/>
    <p:sldId id="297" r:id="rId23"/>
    <p:sldId id="283" r:id="rId24"/>
    <p:sldId id="291" r:id="rId25"/>
    <p:sldId id="292" r:id="rId26"/>
    <p:sldId id="270" r:id="rId27"/>
    <p:sldId id="285" r:id="rId28"/>
    <p:sldId id="281" r:id="rId29"/>
    <p:sldId id="298" r:id="rId30"/>
    <p:sldId id="286" r:id="rId31"/>
    <p:sldId id="287" r:id="rId32"/>
    <p:sldId id="299" r:id="rId33"/>
    <p:sldId id="274" r:id="rId34"/>
    <p:sldId id="300" r:id="rId35"/>
    <p:sldId id="301" r:id="rId36"/>
    <p:sldId id="262" r:id="rId37"/>
    <p:sldId id="258" r:id="rId38"/>
    <p:sldId id="257" r:id="rId39"/>
    <p:sldId id="25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DBE526-B156-4E66-BB38-17672FD02442}" v="191" dt="2026-09-01T00:06:33.1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93220" autoAdjust="0"/>
  </p:normalViewPr>
  <p:slideViewPr>
    <p:cSldViewPr snapToGrid="0" snapToObjects="1">
      <p:cViewPr>
        <p:scale>
          <a:sx n="54" d="100"/>
          <a:sy n="54" d="100"/>
        </p:scale>
        <p:origin x="2466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microsoft.com/office/2016/11/relationships/changesInfo" Target="changesInfos/changesInfo1.xml"/><Relationship Id="rId20" Type="http://schemas.openxmlformats.org/officeDocument/2006/relationships/slide" Target="slides/slide12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undo custSel addSld delSld modSld sldOrd addSection delSection">
      <pc:chgData name="Beau Academic" userId="1c8f60c04643d64b" providerId="LiveId" clId="{08672D6D-4B5B-42D9-B5C7-2D554DBB9608}" dt="2026-09-01T00:07:01.098" v="5185" actId="113"/>
      <pc:docMkLst>
        <pc:docMk/>
      </pc:docMkLst>
      <pc:sldChg chg="modSp mod">
        <pc:chgData name="Beau Academic" userId="1c8f60c04643d64b" providerId="LiveId" clId="{08672D6D-4B5B-42D9-B5C7-2D554DBB9608}" dt="2026-08-31T19:54:28.722" v="324" actId="115"/>
        <pc:sldMkLst>
          <pc:docMk/>
          <pc:sldMk cId="487237466" sldId="260"/>
        </pc:sldMkLst>
        <pc:spChg chg="mod">
          <ac:chgData name="Beau Academic" userId="1c8f60c04643d64b" providerId="LiveId" clId="{08672D6D-4B5B-42D9-B5C7-2D554DBB9608}" dt="2026-08-31T19:53:09.556" v="289" actId="5793"/>
          <ac:spMkLst>
            <pc:docMk/>
            <pc:sldMk cId="487237466" sldId="260"/>
            <ac:spMk id="2" creationId="{39E732DD-F7E6-DB33-DF37-0CA6912DAF12}"/>
          </ac:spMkLst>
        </pc:spChg>
        <pc:spChg chg="mod">
          <ac:chgData name="Beau Academic" userId="1c8f60c04643d64b" providerId="LiveId" clId="{08672D6D-4B5B-42D9-B5C7-2D554DBB9608}" dt="2026-08-31T19:54:28.722" v="324" actId="115"/>
          <ac:spMkLst>
            <pc:docMk/>
            <pc:sldMk cId="487237466" sldId="260"/>
            <ac:spMk id="3" creationId="{8596135E-1523-289E-4640-686FB840FA7A}"/>
          </ac:spMkLst>
        </pc:spChg>
      </pc:sldChg>
      <pc:sldChg chg="addSp delSp modSp mod">
        <pc:chgData name="Beau Academic" userId="1c8f60c04643d64b" providerId="LiveId" clId="{08672D6D-4B5B-42D9-B5C7-2D554DBB9608}" dt="2026-08-31T22:29:27.277" v="3724" actId="20577"/>
        <pc:sldMkLst>
          <pc:docMk/>
          <pc:sldMk cId="735589173" sldId="261"/>
        </pc:sldMkLst>
        <pc:spChg chg="mod">
          <ac:chgData name="Beau Academic" userId="1c8f60c04643d64b" providerId="LiveId" clId="{08672D6D-4B5B-42D9-B5C7-2D554DBB9608}" dt="2026-08-31T20:09:14.938" v="635" actId="20577"/>
          <ac:spMkLst>
            <pc:docMk/>
            <pc:sldMk cId="735589173" sldId="261"/>
            <ac:spMk id="2" creationId="{E314E938-BE33-7CEC-9242-05BD8B994DE7}"/>
          </ac:spMkLst>
        </pc:spChg>
        <pc:spChg chg="mod">
          <ac:chgData name="Beau Academic" userId="1c8f60c04643d64b" providerId="LiveId" clId="{08672D6D-4B5B-42D9-B5C7-2D554DBB9608}" dt="2026-08-31T20:18:16.796" v="674" actId="1582"/>
          <ac:spMkLst>
            <pc:docMk/>
            <pc:sldMk cId="735589173" sldId="261"/>
            <ac:spMk id="3" creationId="{18792BE3-60FE-A728-0E96-7EF0077E4535}"/>
          </ac:spMkLst>
        </pc:spChg>
        <pc:spChg chg="mod">
          <ac:chgData name="Beau Academic" userId="1c8f60c04643d64b" providerId="LiveId" clId="{08672D6D-4B5B-42D9-B5C7-2D554DBB9608}" dt="2026-08-31T20:18:30.012" v="676" actId="207"/>
          <ac:spMkLst>
            <pc:docMk/>
            <pc:sldMk cId="735589173" sldId="261"/>
            <ac:spMk id="10" creationId="{EA79BD26-B35D-728C-737C-7CAFC561377E}"/>
          </ac:spMkLst>
        </pc:spChg>
        <pc:spChg chg="mod">
          <ac:chgData name="Beau Academic" userId="1c8f60c04643d64b" providerId="LiveId" clId="{08672D6D-4B5B-42D9-B5C7-2D554DBB9608}" dt="2026-08-31T20:17:23.455" v="661" actId="18245"/>
          <ac:spMkLst>
            <pc:docMk/>
            <pc:sldMk cId="735589173" sldId="261"/>
            <ac:spMk id="11" creationId="{8293E7E6-480F-D596-238A-F00CDCED472E}"/>
          </ac:spMkLst>
        </pc:spChg>
        <pc:spChg chg="mod">
          <ac:chgData name="Beau Academic" userId="1c8f60c04643d64b" providerId="LiveId" clId="{08672D6D-4B5B-42D9-B5C7-2D554DBB9608}" dt="2026-08-31T20:17:23.455" v="661" actId="18245"/>
          <ac:spMkLst>
            <pc:docMk/>
            <pc:sldMk cId="735589173" sldId="261"/>
            <ac:spMk id="12" creationId="{D6E8C647-EBB1-10CF-DAC7-5C992220C843}"/>
          </ac:spMkLst>
        </pc:spChg>
        <pc:spChg chg="mod">
          <ac:chgData name="Beau Academic" userId="1c8f60c04643d64b" providerId="LiveId" clId="{08672D6D-4B5B-42D9-B5C7-2D554DBB9608}" dt="2026-08-31T20:17:23.455" v="661" actId="18245"/>
          <ac:spMkLst>
            <pc:docMk/>
            <pc:sldMk cId="735589173" sldId="261"/>
            <ac:spMk id="13" creationId="{74D24513-3223-BDFE-7F4E-1FD753C9B60E}"/>
          </ac:spMkLst>
        </pc:spChg>
        <pc:spChg chg="mod">
          <ac:chgData name="Beau Academic" userId="1c8f60c04643d64b" providerId="LiveId" clId="{08672D6D-4B5B-42D9-B5C7-2D554DBB9608}" dt="2026-08-31T20:18:37.341" v="677" actId="207"/>
          <ac:spMkLst>
            <pc:docMk/>
            <pc:sldMk cId="735589173" sldId="261"/>
            <ac:spMk id="14" creationId="{210EF943-1D5E-7436-49F4-ABC2D5730CF1}"/>
          </ac:spMkLst>
        </pc:spChg>
        <pc:spChg chg="mod">
          <ac:chgData name="Beau Academic" userId="1c8f60c04643d64b" providerId="LiveId" clId="{08672D6D-4B5B-42D9-B5C7-2D554DBB9608}" dt="2026-08-31T20:17:23.455" v="661" actId="18245"/>
          <ac:spMkLst>
            <pc:docMk/>
            <pc:sldMk cId="735589173" sldId="261"/>
            <ac:spMk id="15" creationId="{9C5E8ED3-D79F-0B07-B9C3-C7E67209B115}"/>
          </ac:spMkLst>
        </pc:spChg>
        <pc:spChg chg="mod">
          <ac:chgData name="Beau Academic" userId="1c8f60c04643d64b" providerId="LiveId" clId="{08672D6D-4B5B-42D9-B5C7-2D554DBB9608}" dt="2026-08-31T20:17:23.455" v="661" actId="18245"/>
          <ac:spMkLst>
            <pc:docMk/>
            <pc:sldMk cId="735589173" sldId="261"/>
            <ac:spMk id="16" creationId="{DDB082FF-40C4-EE41-AF44-7EF9DC0F2687}"/>
          </ac:spMkLst>
        </pc:spChg>
        <pc:spChg chg="add mod">
          <ac:chgData name="Beau Academic" userId="1c8f60c04643d64b" providerId="LiveId" clId="{08672D6D-4B5B-42D9-B5C7-2D554DBB9608}" dt="2026-08-31T22:29:27.277" v="3724" actId="20577"/>
          <ac:spMkLst>
            <pc:docMk/>
            <pc:sldMk cId="735589173" sldId="261"/>
            <ac:spMk id="18" creationId="{2D1BC3BB-FD60-880C-4679-29A2FBB0D094}"/>
          </ac:spMkLst>
        </pc:spChg>
        <pc:grpChg chg="mod">
          <ac:chgData name="Beau Academic" userId="1c8f60c04643d64b" providerId="LiveId" clId="{08672D6D-4B5B-42D9-B5C7-2D554DBB9608}" dt="2026-08-31T20:18:21.024" v="675" actId="1076"/>
          <ac:grpSpMkLst>
            <pc:docMk/>
            <pc:sldMk cId="735589173" sldId="261"/>
            <ac:grpSpMk id="9" creationId="{CCBBA3B8-B67D-FA11-5A41-40D87D5DC9AC}"/>
          </ac:grpSpMkLst>
        </pc:grpChg>
        <pc:graphicFrameChg chg="add del mod modGraphic">
          <ac:chgData name="Beau Academic" userId="1c8f60c04643d64b" providerId="LiveId" clId="{08672D6D-4B5B-42D9-B5C7-2D554DBB9608}" dt="2026-08-31T20:17:23.455" v="661" actId="18245"/>
          <ac:graphicFrameMkLst>
            <pc:docMk/>
            <pc:sldMk cId="735589173" sldId="261"/>
            <ac:graphicFrameMk id="8" creationId="{9AFC8023-412F-3209-1117-2E200A35EEA8}"/>
          </ac:graphicFrameMkLst>
        </pc:graphicFrameChg>
        <pc:picChg chg="add mod">
          <ac:chgData name="Beau Academic" userId="1c8f60c04643d64b" providerId="LiveId" clId="{08672D6D-4B5B-42D9-B5C7-2D554DBB9608}" dt="2026-08-31T20:13:51.538" v="639" actId="1076"/>
          <ac:picMkLst>
            <pc:docMk/>
            <pc:sldMk cId="735589173" sldId="261"/>
            <ac:picMk id="5" creationId="{92A0BD41-DB6D-14BA-12DF-A3841567A0C7}"/>
          </ac:picMkLst>
        </pc:picChg>
        <pc:picChg chg="add mod">
          <ac:chgData name="Beau Academic" userId="1c8f60c04643d64b" providerId="LiveId" clId="{08672D6D-4B5B-42D9-B5C7-2D554DBB9608}" dt="2026-08-31T20:15:28.626" v="642" actId="1076"/>
          <ac:picMkLst>
            <pc:docMk/>
            <pc:sldMk cId="735589173" sldId="261"/>
            <ac:picMk id="7" creationId="{9BD6E3DD-07A8-7D65-A1BD-072533D7B373}"/>
          </ac:picMkLst>
        </pc:picChg>
      </pc:sldChg>
      <pc:sldChg chg="addSp delSp modSp new mod">
        <pc:chgData name="Beau Academic" userId="1c8f60c04643d64b" providerId="LiveId" clId="{08672D6D-4B5B-42D9-B5C7-2D554DBB9608}" dt="2026-08-31T23:59:48.752" v="5114" actId="14100"/>
        <pc:sldMkLst>
          <pc:docMk/>
          <pc:sldMk cId="445692943" sldId="262"/>
        </pc:sldMkLst>
        <pc:spChg chg="del">
          <ac:chgData name="Beau Academic" userId="1c8f60c04643d64b" providerId="LiveId" clId="{08672D6D-4B5B-42D9-B5C7-2D554DBB9608}" dt="2026-08-31T23:58:09.604" v="4982" actId="931"/>
          <ac:spMkLst>
            <pc:docMk/>
            <pc:sldMk cId="445692943" sldId="262"/>
            <ac:spMk id="2" creationId="{02D2D4DE-76A0-6E05-F07A-609391048577}"/>
          </ac:spMkLst>
        </pc:spChg>
        <pc:spChg chg="add mod">
          <ac:chgData name="Beau Academic" userId="1c8f60c04643d64b" providerId="LiveId" clId="{08672D6D-4B5B-42D9-B5C7-2D554DBB9608}" dt="2026-08-31T23:59:48.752" v="5114" actId="14100"/>
          <ac:spMkLst>
            <pc:docMk/>
            <pc:sldMk cId="445692943" sldId="262"/>
            <ac:spMk id="4" creationId="{B82115A4-8B4A-2B54-6CA1-3FB0914733C8}"/>
          </ac:spMkLst>
        </pc:spChg>
        <pc:picChg chg="add mod">
          <ac:chgData name="Beau Academic" userId="1c8f60c04643d64b" providerId="LiveId" clId="{08672D6D-4B5B-42D9-B5C7-2D554DBB9608}" dt="2026-08-31T23:59:35.394" v="5111" actId="14100"/>
          <ac:picMkLst>
            <pc:docMk/>
            <pc:sldMk cId="445692943" sldId="262"/>
            <ac:picMk id="5" creationId="{7F54B717-B62D-0017-B7E7-3929093198B2}"/>
          </ac:picMkLst>
        </pc:picChg>
      </pc:sldChg>
      <pc:sldChg chg="addSp delSp modSp new mod modClrScheme chgLayout">
        <pc:chgData name="Beau Academic" userId="1c8f60c04643d64b" providerId="LiveId" clId="{08672D6D-4B5B-42D9-B5C7-2D554DBB9608}" dt="2026-08-31T20:43:12.037" v="1429" actId="478"/>
        <pc:sldMkLst>
          <pc:docMk/>
          <pc:sldMk cId="1080677161" sldId="263"/>
        </pc:sldMkLst>
        <pc:spChg chg="add del mod">
          <ac:chgData name="Beau Academic" userId="1c8f60c04643d64b" providerId="LiveId" clId="{08672D6D-4B5B-42D9-B5C7-2D554DBB9608}" dt="2026-08-31T20:26:48.062" v="1057" actId="21"/>
          <ac:spMkLst>
            <pc:docMk/>
            <pc:sldMk cId="1080677161" sldId="263"/>
            <ac:spMk id="3" creationId="{215AA69A-1158-70C9-F38F-C2065C04B737}"/>
          </ac:spMkLst>
        </pc:spChg>
        <pc:spChg chg="add del mod ord">
          <ac:chgData name="Beau Academic" userId="1c8f60c04643d64b" providerId="LiveId" clId="{08672D6D-4B5B-42D9-B5C7-2D554DBB9608}" dt="2026-08-31T20:28:58.311" v="1073" actId="478"/>
          <ac:spMkLst>
            <pc:docMk/>
            <pc:sldMk cId="1080677161" sldId="263"/>
            <ac:spMk id="4" creationId="{061ECC26-E9FE-C99E-520A-7A9B98A9FC3F}"/>
          </ac:spMkLst>
        </pc:spChg>
        <pc:spChg chg="add del mod ord">
          <ac:chgData name="Beau Academic" userId="1c8f60c04643d64b" providerId="LiveId" clId="{08672D6D-4B5B-42D9-B5C7-2D554DBB9608}" dt="2026-08-31T20:43:06.112" v="1428" actId="478"/>
          <ac:spMkLst>
            <pc:docMk/>
            <pc:sldMk cId="1080677161" sldId="263"/>
            <ac:spMk id="5" creationId="{AEAC6703-D841-51A8-21A1-563F3208872E}"/>
          </ac:spMkLst>
        </pc:spChg>
        <pc:spChg chg="add mod">
          <ac:chgData name="Beau Academic" userId="1c8f60c04643d64b" providerId="LiveId" clId="{08672D6D-4B5B-42D9-B5C7-2D554DBB9608}" dt="2026-08-31T20:28:00.928" v="1071" actId="1076"/>
          <ac:spMkLst>
            <pc:docMk/>
            <pc:sldMk cId="1080677161" sldId="263"/>
            <ac:spMk id="7" creationId="{04DE5E5B-D2FC-A2CF-447A-91459F292A69}"/>
          </ac:spMkLst>
        </pc:spChg>
        <pc:spChg chg="add mod">
          <ac:chgData name="Beau Academic" userId="1c8f60c04643d64b" providerId="LiveId" clId="{08672D6D-4B5B-42D9-B5C7-2D554DBB9608}" dt="2026-08-31T20:38:04.725" v="1414" actId="1076"/>
          <ac:spMkLst>
            <pc:docMk/>
            <pc:sldMk cId="1080677161" sldId="263"/>
            <ac:spMk id="8" creationId="{F4B1E2D9-00B8-572B-3FF2-621FD05F6B01}"/>
          </ac:spMkLst>
        </pc:spChg>
        <pc:spChg chg="add mod">
          <ac:chgData name="Beau Academic" userId="1c8f60c04643d64b" providerId="LiveId" clId="{08672D6D-4B5B-42D9-B5C7-2D554DBB9608}" dt="2026-08-31T20:38:02.092" v="1413" actId="14100"/>
          <ac:spMkLst>
            <pc:docMk/>
            <pc:sldMk cId="1080677161" sldId="263"/>
            <ac:spMk id="9" creationId="{C4176CDE-59AB-462C-2E56-267CA07A3A92}"/>
          </ac:spMkLst>
        </pc:spChg>
        <pc:spChg chg="add del mod">
          <ac:chgData name="Beau Academic" userId="1c8f60c04643d64b" providerId="LiveId" clId="{08672D6D-4B5B-42D9-B5C7-2D554DBB9608}" dt="2026-08-31T20:42:36.534" v="1426"/>
          <ac:spMkLst>
            <pc:docMk/>
            <pc:sldMk cId="1080677161" sldId="263"/>
            <ac:spMk id="11" creationId="{75DF320C-4BF4-94D9-9701-B07574BA47FB}"/>
          </ac:spMkLst>
        </pc:spChg>
        <pc:spChg chg="add del mod">
          <ac:chgData name="Beau Academic" userId="1c8f60c04643d64b" providerId="LiveId" clId="{08672D6D-4B5B-42D9-B5C7-2D554DBB9608}" dt="2026-08-31T20:43:12.037" v="1429" actId="478"/>
          <ac:spMkLst>
            <pc:docMk/>
            <pc:sldMk cId="1080677161" sldId="263"/>
            <ac:spMk id="14" creationId="{7E4BEAF5-9652-C0C5-C981-A52A071097C8}"/>
          </ac:spMkLst>
        </pc:spChg>
        <pc:graphicFrameChg chg="add mod modGraphic">
          <ac:chgData name="Beau Academic" userId="1c8f60c04643d64b" providerId="LiveId" clId="{08672D6D-4B5B-42D9-B5C7-2D554DBB9608}" dt="2026-08-31T20:40:56.379" v="1422" actId="14100"/>
          <ac:graphicFrameMkLst>
            <pc:docMk/>
            <pc:sldMk cId="1080677161" sldId="263"/>
            <ac:graphicFrameMk id="12" creationId="{E24E9C8E-6E3A-BF91-8218-F4ED13E53AD8}"/>
          </ac:graphicFrameMkLst>
        </pc:graphicFrameChg>
      </pc:sldChg>
      <pc:sldChg chg="addSp delSp modSp new mod modClrScheme chgLayout">
        <pc:chgData name="Beau Academic" userId="1c8f60c04643d64b" providerId="LiveId" clId="{08672D6D-4B5B-42D9-B5C7-2D554DBB9608}" dt="2026-08-31T21:05:44.218" v="1725" actId="1076"/>
        <pc:sldMkLst>
          <pc:docMk/>
          <pc:sldMk cId="16193476" sldId="264"/>
        </pc:sldMkLst>
        <pc:spChg chg="add del mod">
          <ac:chgData name="Beau Academic" userId="1c8f60c04643d64b" providerId="LiveId" clId="{08672D6D-4B5B-42D9-B5C7-2D554DBB9608}" dt="2026-08-31T20:46:40.058" v="1566" actId="478"/>
          <ac:spMkLst>
            <pc:docMk/>
            <pc:sldMk cId="16193476" sldId="264"/>
            <ac:spMk id="2" creationId="{C07FBD14-F3C9-F4C3-54A6-7B2F6D9039A4}"/>
          </ac:spMkLst>
        </pc:spChg>
        <pc:spChg chg="add del mod ord">
          <ac:chgData name="Beau Academic" userId="1c8f60c04643d64b" providerId="LiveId" clId="{08672D6D-4B5B-42D9-B5C7-2D554DBB9608}" dt="2026-08-31T20:43:33.291" v="1431" actId="478"/>
          <ac:spMkLst>
            <pc:docMk/>
            <pc:sldMk cId="16193476" sldId="264"/>
            <ac:spMk id="4" creationId="{1CD5B73E-8783-6BC1-1653-81709F26DA3B}"/>
          </ac:spMkLst>
        </pc:spChg>
        <pc:spChg chg="add del mod ord">
          <ac:chgData name="Beau Academic" userId="1c8f60c04643d64b" providerId="LiveId" clId="{08672D6D-4B5B-42D9-B5C7-2D554DBB9608}" dt="2026-08-31T21:04:43.520" v="1716" actId="478"/>
          <ac:spMkLst>
            <pc:docMk/>
            <pc:sldMk cId="16193476" sldId="264"/>
            <ac:spMk id="5" creationId="{FAFE3A95-059F-D6EA-F366-D89964933BAD}"/>
          </ac:spMkLst>
        </pc:spChg>
        <pc:spChg chg="add">
          <ac:chgData name="Beau Academic" userId="1c8f60c04643d64b" providerId="LiveId" clId="{08672D6D-4B5B-42D9-B5C7-2D554DBB9608}" dt="2026-08-31T20:43:29.612" v="1430" actId="22"/>
          <ac:spMkLst>
            <pc:docMk/>
            <pc:sldMk cId="16193476" sldId="264"/>
            <ac:spMk id="6" creationId="{0236D109-0CF2-2AC8-88AA-9DF959464D9A}"/>
          </ac:spMkLst>
        </pc:spChg>
        <pc:spChg chg="add del mod">
          <ac:chgData name="Beau Academic" userId="1c8f60c04643d64b" providerId="LiveId" clId="{08672D6D-4B5B-42D9-B5C7-2D554DBB9608}" dt="2026-08-31T21:04:51.816" v="1717" actId="21"/>
          <ac:spMkLst>
            <pc:docMk/>
            <pc:sldMk cId="16193476" sldId="264"/>
            <ac:spMk id="7" creationId="{BED1CBD1-006A-6569-07F2-A7AC2B70EE64}"/>
          </ac:spMkLst>
        </pc:spChg>
        <pc:spChg chg="add mod">
          <ac:chgData name="Beau Academic" userId="1c8f60c04643d64b" providerId="LiveId" clId="{08672D6D-4B5B-42D9-B5C7-2D554DBB9608}" dt="2026-08-31T21:05:38.893" v="1724" actId="403"/>
          <ac:spMkLst>
            <pc:docMk/>
            <pc:sldMk cId="16193476" sldId="264"/>
            <ac:spMk id="9" creationId="{C1969957-0C38-4F9C-4905-762FA0C38592}"/>
          </ac:spMkLst>
        </pc:spChg>
        <pc:picChg chg="add mod">
          <ac:chgData name="Beau Academic" userId="1c8f60c04643d64b" providerId="LiveId" clId="{08672D6D-4B5B-42D9-B5C7-2D554DBB9608}" dt="2026-08-31T21:05:44.218" v="1725" actId="1076"/>
          <ac:picMkLst>
            <pc:docMk/>
            <pc:sldMk cId="16193476" sldId="264"/>
            <ac:picMk id="11" creationId="{939E07FC-7B2D-D0D7-CDE4-BBDAEBB0EAF4}"/>
          </ac:picMkLst>
        </pc:picChg>
        <pc:picChg chg="add mod">
          <ac:chgData name="Beau Academic" userId="1c8f60c04643d64b" providerId="LiveId" clId="{08672D6D-4B5B-42D9-B5C7-2D554DBB9608}" dt="2026-08-31T20:54:22.910" v="1638" actId="1036"/>
          <ac:picMkLst>
            <pc:docMk/>
            <pc:sldMk cId="16193476" sldId="264"/>
            <ac:picMk id="13" creationId="{9D5E90C5-C0BA-FF2E-2448-EB16CDCCFFE9}"/>
          </ac:picMkLst>
        </pc:picChg>
      </pc:sldChg>
      <pc:sldChg chg="addSp delSp modSp add mod modNotesTx">
        <pc:chgData name="Beau Academic" userId="1c8f60c04643d64b" providerId="LiveId" clId="{08672D6D-4B5B-42D9-B5C7-2D554DBB9608}" dt="2026-08-31T21:15:31.461" v="1920" actId="14100"/>
        <pc:sldMkLst>
          <pc:docMk/>
          <pc:sldMk cId="2674272079" sldId="265"/>
        </pc:sldMkLst>
        <pc:spChg chg="add del mod">
          <ac:chgData name="Beau Academic" userId="1c8f60c04643d64b" providerId="LiveId" clId="{08672D6D-4B5B-42D9-B5C7-2D554DBB9608}" dt="2026-08-31T21:13:58.907" v="1905" actId="478"/>
          <ac:spMkLst>
            <pc:docMk/>
            <pc:sldMk cId="2674272079" sldId="265"/>
            <ac:spMk id="3" creationId="{FF8F325D-F683-2AE0-8F26-3DAFE367C8FF}"/>
          </ac:spMkLst>
        </pc:spChg>
        <pc:spChg chg="del">
          <ac:chgData name="Beau Academic" userId="1c8f60c04643d64b" providerId="LiveId" clId="{08672D6D-4B5B-42D9-B5C7-2D554DBB9608}" dt="2026-08-31T21:06:29.876" v="1737" actId="478"/>
          <ac:spMkLst>
            <pc:docMk/>
            <pc:sldMk cId="2674272079" sldId="265"/>
            <ac:spMk id="4" creationId="{743EBC6A-A020-4E92-9D6F-7470FE19151F}"/>
          </ac:spMkLst>
        </pc:spChg>
        <pc:spChg chg="mod">
          <ac:chgData name="Beau Academic" userId="1c8f60c04643d64b" providerId="LiveId" clId="{08672D6D-4B5B-42D9-B5C7-2D554DBB9608}" dt="2026-08-31T21:14:52.004" v="1913" actId="14100"/>
          <ac:spMkLst>
            <pc:docMk/>
            <pc:sldMk cId="2674272079" sldId="265"/>
            <ac:spMk id="5" creationId="{781907E3-6DD2-1D26-2520-1BA28DA4D5B4}"/>
          </ac:spMkLst>
        </pc:spChg>
        <pc:spChg chg="add mod">
          <ac:chgData name="Beau Academic" userId="1c8f60c04643d64b" providerId="LiveId" clId="{08672D6D-4B5B-42D9-B5C7-2D554DBB9608}" dt="2026-08-31T21:13:12.977" v="1874" actId="115"/>
          <ac:spMkLst>
            <pc:docMk/>
            <pc:sldMk cId="2674272079" sldId="265"/>
            <ac:spMk id="7" creationId="{CF398FC3-7520-2532-87CA-9AB2346E326A}"/>
          </ac:spMkLst>
        </pc:spChg>
        <pc:spChg chg="add mod">
          <ac:chgData name="Beau Academic" userId="1c8f60c04643d64b" providerId="LiveId" clId="{08672D6D-4B5B-42D9-B5C7-2D554DBB9608}" dt="2026-08-31T21:06:31.939" v="1738" actId="1076"/>
          <ac:spMkLst>
            <pc:docMk/>
            <pc:sldMk cId="2674272079" sldId="265"/>
            <ac:spMk id="8" creationId="{215B523E-038F-F261-A136-FE56760F3AE1}"/>
          </ac:spMkLst>
        </pc:spChg>
        <pc:spChg chg="add mod">
          <ac:chgData name="Beau Academic" userId="1c8f60c04643d64b" providerId="LiveId" clId="{08672D6D-4B5B-42D9-B5C7-2D554DBB9608}" dt="2026-08-31T21:15:31.461" v="1920" actId="14100"/>
          <ac:spMkLst>
            <pc:docMk/>
            <pc:sldMk cId="2674272079" sldId="265"/>
            <ac:spMk id="12" creationId="{440CCC0E-C50F-909F-37FF-67F07BA083A8}"/>
          </ac:spMkLst>
        </pc:spChg>
        <pc:picChg chg="add mod">
          <ac:chgData name="Beau Academic" userId="1c8f60c04643d64b" providerId="LiveId" clId="{08672D6D-4B5B-42D9-B5C7-2D554DBB9608}" dt="2026-08-31T21:14:41.602" v="1912" actId="14100"/>
          <ac:picMkLst>
            <pc:docMk/>
            <pc:sldMk cId="2674272079" sldId="265"/>
            <ac:picMk id="10" creationId="{528418C3-B10C-6298-94FF-37D6AFFDB5C9}"/>
          </ac:picMkLst>
        </pc:picChg>
        <pc:picChg chg="add mod">
          <ac:chgData name="Beau Academic" userId="1c8f60c04643d64b" providerId="LiveId" clId="{08672D6D-4B5B-42D9-B5C7-2D554DBB9608}" dt="2026-08-31T21:11:57.762" v="1831" actId="1076"/>
          <ac:picMkLst>
            <pc:docMk/>
            <pc:sldMk cId="2674272079" sldId="265"/>
            <ac:picMk id="14" creationId="{22DF571A-A0EA-D7C0-F3B3-350C1B4FBC54}"/>
          </ac:picMkLst>
        </pc:picChg>
      </pc:sldChg>
      <pc:sldChg chg="addSp delSp modSp add mod modNotesTx">
        <pc:chgData name="Beau Academic" userId="1c8f60c04643d64b" providerId="LiveId" clId="{08672D6D-4B5B-42D9-B5C7-2D554DBB9608}" dt="2026-08-31T21:26:24.015" v="2220" actId="22"/>
        <pc:sldMkLst>
          <pc:docMk/>
          <pc:sldMk cId="1698299702" sldId="266"/>
        </pc:sldMkLst>
        <pc:spChg chg="del">
          <ac:chgData name="Beau Academic" userId="1c8f60c04643d64b" providerId="LiveId" clId="{08672D6D-4B5B-42D9-B5C7-2D554DBB9608}" dt="2026-08-31T21:14:12.115" v="1906" actId="478"/>
          <ac:spMkLst>
            <pc:docMk/>
            <pc:sldMk cId="1698299702" sldId="266"/>
            <ac:spMk id="4" creationId="{D297D5C4-741C-D723-50DE-43182F2058DA}"/>
          </ac:spMkLst>
        </pc:spChg>
        <pc:spChg chg="mod">
          <ac:chgData name="Beau Academic" userId="1c8f60c04643d64b" providerId="LiveId" clId="{08672D6D-4B5B-42D9-B5C7-2D554DBB9608}" dt="2026-08-31T21:17:21.717" v="1984" actId="404"/>
          <ac:spMkLst>
            <pc:docMk/>
            <pc:sldMk cId="1698299702" sldId="266"/>
            <ac:spMk id="5" creationId="{059552DD-4B0C-05F9-C97E-6825041201BB}"/>
          </ac:spMkLst>
        </pc:spChg>
        <pc:spChg chg="add mod">
          <ac:chgData name="Beau Academic" userId="1c8f60c04643d64b" providerId="LiveId" clId="{08672D6D-4B5B-42D9-B5C7-2D554DBB9608}" dt="2026-08-31T21:26:14.762" v="2219" actId="20577"/>
          <ac:spMkLst>
            <pc:docMk/>
            <pc:sldMk cId="1698299702" sldId="266"/>
            <ac:spMk id="6" creationId="{D99F6A88-57B7-3083-A10A-AEC678FB0100}"/>
          </ac:spMkLst>
        </pc:spChg>
        <pc:spChg chg="add">
          <ac:chgData name="Beau Academic" userId="1c8f60c04643d64b" providerId="LiveId" clId="{08672D6D-4B5B-42D9-B5C7-2D554DBB9608}" dt="2026-08-31T21:26:24.015" v="2220" actId="22"/>
          <ac:spMkLst>
            <pc:docMk/>
            <pc:sldMk cId="1698299702" sldId="266"/>
            <ac:spMk id="10" creationId="{93EC06D9-15BA-A6A5-C456-C87DCDD4E3A7}"/>
          </ac:spMkLst>
        </pc:spChg>
        <pc:picChg chg="add mod">
          <ac:chgData name="Beau Academic" userId="1c8f60c04643d64b" providerId="LiveId" clId="{08672D6D-4B5B-42D9-B5C7-2D554DBB9608}" dt="2026-08-31T21:19:08.360" v="1989" actId="1076"/>
          <ac:picMkLst>
            <pc:docMk/>
            <pc:sldMk cId="1698299702" sldId="266"/>
            <ac:picMk id="3" creationId="{8B2FD1E2-C773-8934-9E95-71B61B12197F}"/>
          </ac:picMkLst>
        </pc:picChg>
        <pc:picChg chg="add mod">
          <ac:chgData name="Beau Academic" userId="1c8f60c04643d64b" providerId="LiveId" clId="{08672D6D-4B5B-42D9-B5C7-2D554DBB9608}" dt="2026-08-31T21:26:09.926" v="2218" actId="1076"/>
          <ac:picMkLst>
            <pc:docMk/>
            <pc:sldMk cId="1698299702" sldId="266"/>
            <ac:picMk id="8" creationId="{CC5F64AE-A22A-FBCA-9EA7-61C909BD81F9}"/>
          </ac:picMkLst>
        </pc:picChg>
      </pc:sldChg>
      <pc:sldChg chg="addSp delSp modSp add mod">
        <pc:chgData name="Beau Academic" userId="1c8f60c04643d64b" providerId="LiveId" clId="{08672D6D-4B5B-42D9-B5C7-2D554DBB9608}" dt="2026-08-31T21:34:42.046" v="2721" actId="478"/>
        <pc:sldMkLst>
          <pc:docMk/>
          <pc:sldMk cId="1457811187" sldId="267"/>
        </pc:sldMkLst>
        <pc:spChg chg="add mod">
          <ac:chgData name="Beau Academic" userId="1c8f60c04643d64b" providerId="LiveId" clId="{08672D6D-4B5B-42D9-B5C7-2D554DBB9608}" dt="2026-08-31T21:34:30.691" v="2714" actId="1076"/>
          <ac:spMkLst>
            <pc:docMk/>
            <pc:sldMk cId="1457811187" sldId="267"/>
            <ac:spMk id="3" creationId="{96D5DA33-A4FD-8123-07B5-E48A550E1555}"/>
          </ac:spMkLst>
        </pc:spChg>
        <pc:spChg chg="del">
          <ac:chgData name="Beau Academic" userId="1c8f60c04643d64b" providerId="LiveId" clId="{08672D6D-4B5B-42D9-B5C7-2D554DBB9608}" dt="2026-08-31T21:34:32.503" v="2715" actId="478"/>
          <ac:spMkLst>
            <pc:docMk/>
            <pc:sldMk cId="1457811187" sldId="267"/>
            <ac:spMk id="4" creationId="{C30038F0-0335-2229-BF8A-1619A31B8D59}"/>
          </ac:spMkLst>
        </pc:spChg>
        <pc:spChg chg="del mod">
          <ac:chgData name="Beau Academic" userId="1c8f60c04643d64b" providerId="LiveId" clId="{08672D6D-4B5B-42D9-B5C7-2D554DBB9608}" dt="2026-08-31T21:34:40.972" v="2720" actId="478"/>
          <ac:spMkLst>
            <pc:docMk/>
            <pc:sldMk cId="1457811187" sldId="267"/>
            <ac:spMk id="5" creationId="{7C3DC6DA-7DBE-60DF-323F-0610CF2B1A10}"/>
          </ac:spMkLst>
        </pc:spChg>
        <pc:spChg chg="add del mod">
          <ac:chgData name="Beau Academic" userId="1c8f60c04643d64b" providerId="LiveId" clId="{08672D6D-4B5B-42D9-B5C7-2D554DBB9608}" dt="2026-08-31T21:34:42.046" v="2721" actId="478"/>
          <ac:spMkLst>
            <pc:docMk/>
            <pc:sldMk cId="1457811187" sldId="267"/>
            <ac:spMk id="7" creationId="{8291EF48-285A-94AC-E5E6-04C6239BD6D7}"/>
          </ac:spMkLst>
        </pc:spChg>
      </pc:sldChg>
      <pc:sldChg chg="addSp delSp modSp add mod modAnim">
        <pc:chgData name="Beau Academic" userId="1c8f60c04643d64b" providerId="LiveId" clId="{08672D6D-4B5B-42D9-B5C7-2D554DBB9608}" dt="2026-08-31T23:11:05.869" v="4233" actId="14100"/>
        <pc:sldMkLst>
          <pc:docMk/>
          <pc:sldMk cId="4254493104" sldId="268"/>
        </pc:sldMkLst>
        <pc:spChg chg="add mod">
          <ac:chgData name="Beau Academic" userId="1c8f60c04643d64b" providerId="LiveId" clId="{08672D6D-4B5B-42D9-B5C7-2D554DBB9608}" dt="2026-08-31T22:04:44.083" v="3061" actId="1076"/>
          <ac:spMkLst>
            <pc:docMk/>
            <pc:sldMk cId="4254493104" sldId="268"/>
            <ac:spMk id="3" creationId="{474F952E-20B5-5249-54CD-B3A3A3B3C897}"/>
          </ac:spMkLst>
        </pc:spChg>
        <pc:spChg chg="del">
          <ac:chgData name="Beau Academic" userId="1c8f60c04643d64b" providerId="LiveId" clId="{08672D6D-4B5B-42D9-B5C7-2D554DBB9608}" dt="2026-08-31T21:41:36.518" v="2723" actId="478"/>
          <ac:spMkLst>
            <pc:docMk/>
            <pc:sldMk cId="4254493104" sldId="268"/>
            <ac:spMk id="4" creationId="{FAE6E411-28FF-4356-9E47-52BD577E957D}"/>
          </ac:spMkLst>
        </pc:spChg>
        <pc:spChg chg="del mod">
          <ac:chgData name="Beau Academic" userId="1c8f60c04643d64b" providerId="LiveId" clId="{08672D6D-4B5B-42D9-B5C7-2D554DBB9608}" dt="2026-08-31T21:41:38.649" v="2724" actId="478"/>
          <ac:spMkLst>
            <pc:docMk/>
            <pc:sldMk cId="4254493104" sldId="268"/>
            <ac:spMk id="5" creationId="{6641F45A-F672-A3EF-1385-F35E20182590}"/>
          </ac:spMkLst>
        </pc:spChg>
        <pc:spChg chg="add del mod">
          <ac:chgData name="Beau Academic" userId="1c8f60c04643d64b" providerId="LiveId" clId="{08672D6D-4B5B-42D9-B5C7-2D554DBB9608}" dt="2026-08-31T21:46:03.489" v="2781"/>
          <ac:spMkLst>
            <pc:docMk/>
            <pc:sldMk cId="4254493104" sldId="268"/>
            <ac:spMk id="7" creationId="{38C20E65-22CD-9813-EAC9-A9CE90620538}"/>
          </ac:spMkLst>
        </pc:spChg>
        <pc:spChg chg="add mod">
          <ac:chgData name="Beau Academic" userId="1c8f60c04643d64b" providerId="LiveId" clId="{08672D6D-4B5B-42D9-B5C7-2D554DBB9608}" dt="2026-08-31T21:52:53.381" v="2861" actId="115"/>
          <ac:spMkLst>
            <pc:docMk/>
            <pc:sldMk cId="4254493104" sldId="268"/>
            <ac:spMk id="9" creationId="{F1644DDE-91AA-8050-27FD-76879255612C}"/>
          </ac:spMkLst>
        </pc:spChg>
        <pc:spChg chg="add mod">
          <ac:chgData name="Beau Academic" userId="1c8f60c04643d64b" providerId="LiveId" clId="{08672D6D-4B5B-42D9-B5C7-2D554DBB9608}" dt="2026-08-31T21:47:48.351" v="2794"/>
          <ac:spMkLst>
            <pc:docMk/>
            <pc:sldMk cId="4254493104" sldId="268"/>
            <ac:spMk id="15" creationId="{162ED647-F30D-44B1-FA65-03678F0DDE47}"/>
          </ac:spMkLst>
        </pc:spChg>
        <pc:spChg chg="add mod">
          <ac:chgData name="Beau Academic" userId="1c8f60c04643d64b" providerId="LiveId" clId="{08672D6D-4B5B-42D9-B5C7-2D554DBB9608}" dt="2026-08-31T21:49:33.485" v="2826" actId="403"/>
          <ac:spMkLst>
            <pc:docMk/>
            <pc:sldMk cId="4254493104" sldId="268"/>
            <ac:spMk id="16" creationId="{AC1F2F0E-5609-B35B-EBDA-AE09670B1CEE}"/>
          </ac:spMkLst>
        </pc:spChg>
        <pc:spChg chg="add mod">
          <ac:chgData name="Beau Academic" userId="1c8f60c04643d64b" providerId="LiveId" clId="{08672D6D-4B5B-42D9-B5C7-2D554DBB9608}" dt="2026-08-31T21:47:48.351" v="2794"/>
          <ac:spMkLst>
            <pc:docMk/>
            <pc:sldMk cId="4254493104" sldId="268"/>
            <ac:spMk id="17" creationId="{EA4F09C9-D93B-47E8-32B0-E2D902E0F8E9}"/>
          </ac:spMkLst>
        </pc:spChg>
        <pc:spChg chg="add mod">
          <ac:chgData name="Beau Academic" userId="1c8f60c04643d64b" providerId="LiveId" clId="{08672D6D-4B5B-42D9-B5C7-2D554DBB9608}" dt="2026-08-31T21:52:05.060" v="2855" actId="20577"/>
          <ac:spMkLst>
            <pc:docMk/>
            <pc:sldMk cId="4254493104" sldId="268"/>
            <ac:spMk id="18" creationId="{8722543C-F8A7-A5CB-5EB3-EE16F6733834}"/>
          </ac:spMkLst>
        </pc:spChg>
        <pc:spChg chg="add mod">
          <ac:chgData name="Beau Academic" userId="1c8f60c04643d64b" providerId="LiveId" clId="{08672D6D-4B5B-42D9-B5C7-2D554DBB9608}" dt="2026-08-31T21:47:48.351" v="2794"/>
          <ac:spMkLst>
            <pc:docMk/>
            <pc:sldMk cId="4254493104" sldId="268"/>
            <ac:spMk id="19" creationId="{7F955E4A-6B3A-5740-AAB8-8BA0243B4F68}"/>
          </ac:spMkLst>
        </pc:spChg>
        <pc:spChg chg="add mod">
          <ac:chgData name="Beau Academic" userId="1c8f60c04643d64b" providerId="LiveId" clId="{08672D6D-4B5B-42D9-B5C7-2D554DBB9608}" dt="2026-08-31T21:49:24.219" v="2819" actId="403"/>
          <ac:spMkLst>
            <pc:docMk/>
            <pc:sldMk cId="4254493104" sldId="268"/>
            <ac:spMk id="20" creationId="{D1987531-8455-C949-6114-9D4E1E0B7FED}"/>
          </ac:spMkLst>
        </pc:spChg>
        <pc:spChg chg="add mod">
          <ac:chgData name="Beau Academic" userId="1c8f60c04643d64b" providerId="LiveId" clId="{08672D6D-4B5B-42D9-B5C7-2D554DBB9608}" dt="2026-08-31T21:47:48.351" v="2794"/>
          <ac:spMkLst>
            <pc:docMk/>
            <pc:sldMk cId="4254493104" sldId="268"/>
            <ac:spMk id="21" creationId="{81C1D6D7-375D-1501-D015-026506C2AC9E}"/>
          </ac:spMkLst>
        </pc:spChg>
        <pc:spChg chg="add mod">
          <ac:chgData name="Beau Academic" userId="1c8f60c04643d64b" providerId="LiveId" clId="{08672D6D-4B5B-42D9-B5C7-2D554DBB9608}" dt="2026-08-31T21:51:43.189" v="2849" actId="5793"/>
          <ac:spMkLst>
            <pc:docMk/>
            <pc:sldMk cId="4254493104" sldId="268"/>
            <ac:spMk id="22" creationId="{A5408986-8E3B-7694-9A74-5DF6F126905F}"/>
          </ac:spMkLst>
        </pc:spChg>
        <pc:spChg chg="add mod">
          <ac:chgData name="Beau Academic" userId="1c8f60c04643d64b" providerId="LiveId" clId="{08672D6D-4B5B-42D9-B5C7-2D554DBB9608}" dt="2026-08-31T23:10:28.238" v="4221" actId="207"/>
          <ac:spMkLst>
            <pc:docMk/>
            <pc:sldMk cId="4254493104" sldId="268"/>
            <ac:spMk id="23" creationId="{A39DFA18-A100-E8F0-2E39-F0C4BDC02EAF}"/>
          </ac:spMkLst>
        </pc:spChg>
        <pc:spChg chg="add mod">
          <ac:chgData name="Beau Academic" userId="1c8f60c04643d64b" providerId="LiveId" clId="{08672D6D-4B5B-42D9-B5C7-2D554DBB9608}" dt="2026-08-31T23:10:44.766" v="4225" actId="14100"/>
          <ac:spMkLst>
            <pc:docMk/>
            <pc:sldMk cId="4254493104" sldId="268"/>
            <ac:spMk id="24" creationId="{2E8507DA-5DDA-981F-6008-08AB4839712D}"/>
          </ac:spMkLst>
        </pc:spChg>
        <pc:spChg chg="add mod">
          <ac:chgData name="Beau Academic" userId="1c8f60c04643d64b" providerId="LiveId" clId="{08672D6D-4B5B-42D9-B5C7-2D554DBB9608}" dt="2026-08-31T23:10:49.713" v="4227" actId="1076"/>
          <ac:spMkLst>
            <pc:docMk/>
            <pc:sldMk cId="4254493104" sldId="268"/>
            <ac:spMk id="25" creationId="{6EE84E03-D99C-4497-2DEC-3A18C80A4060}"/>
          </ac:spMkLst>
        </pc:spChg>
        <pc:spChg chg="add mod">
          <ac:chgData name="Beau Academic" userId="1c8f60c04643d64b" providerId="LiveId" clId="{08672D6D-4B5B-42D9-B5C7-2D554DBB9608}" dt="2026-08-31T23:10:58.018" v="4230" actId="14100"/>
          <ac:spMkLst>
            <pc:docMk/>
            <pc:sldMk cId="4254493104" sldId="268"/>
            <ac:spMk id="26" creationId="{7A7D1C37-2FEB-A122-5990-7C07F0A73435}"/>
          </ac:spMkLst>
        </pc:spChg>
        <pc:spChg chg="add mod">
          <ac:chgData name="Beau Academic" userId="1c8f60c04643d64b" providerId="LiveId" clId="{08672D6D-4B5B-42D9-B5C7-2D554DBB9608}" dt="2026-08-31T23:11:05.869" v="4233" actId="14100"/>
          <ac:spMkLst>
            <pc:docMk/>
            <pc:sldMk cId="4254493104" sldId="268"/>
            <ac:spMk id="27" creationId="{510C3C90-C3AA-66F1-6219-3F6B9F423BBD}"/>
          </ac:spMkLst>
        </pc:spChg>
        <pc:grpChg chg="add mod">
          <ac:chgData name="Beau Academic" userId="1c8f60c04643d64b" providerId="LiveId" clId="{08672D6D-4B5B-42D9-B5C7-2D554DBB9608}" dt="2026-08-31T21:52:23.347" v="2860" actId="14100"/>
          <ac:grpSpMkLst>
            <pc:docMk/>
            <pc:sldMk cId="4254493104" sldId="268"/>
            <ac:grpSpMk id="11" creationId="{49E01ED7-D673-6965-3D22-1A2AD2297225}"/>
          </ac:grpSpMkLst>
        </pc:grpChg>
        <pc:grpChg chg="mod">
          <ac:chgData name="Beau Academic" userId="1c8f60c04643d64b" providerId="LiveId" clId="{08672D6D-4B5B-42D9-B5C7-2D554DBB9608}" dt="2026-08-31T21:48:13.226" v="2799" actId="1076"/>
          <ac:grpSpMkLst>
            <pc:docMk/>
            <pc:sldMk cId="4254493104" sldId="268"/>
            <ac:grpSpMk id="12" creationId="{25EF8825-A50C-A174-1290-85D28F1C87F5}"/>
          </ac:grpSpMkLst>
        </pc:grpChg>
        <pc:grpChg chg="mod">
          <ac:chgData name="Beau Academic" userId="1c8f60c04643d64b" providerId="LiveId" clId="{08672D6D-4B5B-42D9-B5C7-2D554DBB9608}" dt="2026-08-31T21:52:20.226" v="2859" actId="14100"/>
          <ac:grpSpMkLst>
            <pc:docMk/>
            <pc:sldMk cId="4254493104" sldId="268"/>
            <ac:grpSpMk id="13" creationId="{E1D86285-DEEB-D766-6024-46BF0201BE54}"/>
          </ac:grpSpMkLst>
        </pc:grpChg>
        <pc:grpChg chg="add mod">
          <ac:chgData name="Beau Academic" userId="1c8f60c04643d64b" providerId="LiveId" clId="{08672D6D-4B5B-42D9-B5C7-2D554DBB9608}" dt="2026-08-31T21:48:22.100" v="2800" actId="1076"/>
          <ac:grpSpMkLst>
            <pc:docMk/>
            <pc:sldMk cId="4254493104" sldId="268"/>
            <ac:grpSpMk id="14" creationId="{71128216-143A-89B6-9E67-7AEF9E51B12D}"/>
          </ac:grpSpMkLst>
        </pc:grpChg>
        <pc:graphicFrameChg chg="add mod modGraphic">
          <ac:chgData name="Beau Academic" userId="1c8f60c04643d64b" providerId="LiveId" clId="{08672D6D-4B5B-42D9-B5C7-2D554DBB9608}" dt="2026-08-31T21:53:16.663" v="2867" actId="313"/>
          <ac:graphicFrameMkLst>
            <pc:docMk/>
            <pc:sldMk cId="4254493104" sldId="268"/>
            <ac:graphicFrameMk id="10" creationId="{8B85BEC0-42B2-AA6C-A5CC-E82E4DAD16B9}"/>
          </ac:graphicFrameMkLst>
        </pc:graphicFrameChg>
      </pc:sldChg>
      <pc:sldChg chg="modSp add del mod">
        <pc:chgData name="Beau Academic" userId="1c8f60c04643d64b" providerId="LiveId" clId="{08672D6D-4B5B-42D9-B5C7-2D554DBB9608}" dt="2026-08-31T21:53:35.840" v="2869" actId="47"/>
        <pc:sldMkLst>
          <pc:docMk/>
          <pc:sldMk cId="351337887" sldId="269"/>
        </pc:sldMkLst>
        <pc:spChg chg="mod">
          <ac:chgData name="Beau Academic" userId="1c8f60c04643d64b" providerId="LiveId" clId="{08672D6D-4B5B-42D9-B5C7-2D554DBB9608}" dt="2026-08-31T21:53:33.411" v="2868" actId="20577"/>
          <ac:spMkLst>
            <pc:docMk/>
            <pc:sldMk cId="351337887" sldId="269"/>
            <ac:spMk id="5" creationId="{0F8A3116-E6DA-27AE-6A54-F047BAB4763D}"/>
          </ac:spMkLst>
        </pc:spChg>
      </pc:sldChg>
      <pc:sldChg chg="addSp delSp modSp add mod ord">
        <pc:chgData name="Beau Academic" userId="1c8f60c04643d64b" providerId="LiveId" clId="{08672D6D-4B5B-42D9-B5C7-2D554DBB9608}" dt="2026-08-31T23:04:01.724" v="4160" actId="1036"/>
        <pc:sldMkLst>
          <pc:docMk/>
          <pc:sldMk cId="1464248366" sldId="270"/>
        </pc:sldMkLst>
        <pc:spChg chg="del">
          <ac:chgData name="Beau Academic" userId="1c8f60c04643d64b" providerId="LiveId" clId="{08672D6D-4B5B-42D9-B5C7-2D554DBB9608}" dt="2026-08-31T22:40:05.229" v="3847" actId="478"/>
          <ac:spMkLst>
            <pc:docMk/>
            <pc:sldMk cId="1464248366" sldId="270"/>
            <ac:spMk id="4" creationId="{32E19EE6-EC65-4B7F-98EF-6E9014A1D9C8}"/>
          </ac:spMkLst>
        </pc:spChg>
        <pc:spChg chg="add del mod">
          <ac:chgData name="Beau Academic" userId="1c8f60c04643d64b" providerId="LiveId" clId="{08672D6D-4B5B-42D9-B5C7-2D554DBB9608}" dt="2026-08-31T22:38:58.068" v="3831" actId="478"/>
          <ac:spMkLst>
            <pc:docMk/>
            <pc:sldMk cId="1464248366" sldId="270"/>
            <ac:spMk id="5" creationId="{F25EF51C-0367-B54D-28A9-C8B2E7BB0605}"/>
          </ac:spMkLst>
        </pc:spChg>
        <pc:spChg chg="add del mod">
          <ac:chgData name="Beau Academic" userId="1c8f60c04643d64b" providerId="LiveId" clId="{08672D6D-4B5B-42D9-B5C7-2D554DBB9608}" dt="2026-08-31T21:53:59.276" v="2871" actId="478"/>
          <ac:spMkLst>
            <pc:docMk/>
            <pc:sldMk cId="1464248366" sldId="270"/>
            <ac:spMk id="6" creationId="{0C607C21-8F07-E0F4-44D2-FE4D49AC6AE9}"/>
          </ac:spMkLst>
        </pc:spChg>
        <pc:spChg chg="add mod">
          <ac:chgData name="Beau Academic" userId="1c8f60c04643d64b" providerId="LiveId" clId="{08672D6D-4B5B-42D9-B5C7-2D554DBB9608}" dt="2026-08-31T22:34:21.940" v="3784" actId="1076"/>
          <ac:spMkLst>
            <pc:docMk/>
            <pc:sldMk cId="1464248366" sldId="270"/>
            <ac:spMk id="8" creationId="{4AD42112-8A3D-3F78-6462-64D85B892F44}"/>
          </ac:spMkLst>
        </pc:spChg>
        <pc:spChg chg="add mod">
          <ac:chgData name="Beau Academic" userId="1c8f60c04643d64b" providerId="LiveId" clId="{08672D6D-4B5B-42D9-B5C7-2D554DBB9608}" dt="2026-08-31T23:03:59.455" v="4154" actId="1076"/>
          <ac:spMkLst>
            <pc:docMk/>
            <pc:sldMk cId="1464248366" sldId="270"/>
            <ac:spMk id="11" creationId="{2B94566C-0AE0-5A53-21D5-FFB33EAAFDD3}"/>
          </ac:spMkLst>
        </pc:spChg>
        <pc:spChg chg="add mod">
          <ac:chgData name="Beau Academic" userId="1c8f60c04643d64b" providerId="LiveId" clId="{08672D6D-4B5B-42D9-B5C7-2D554DBB9608}" dt="2026-08-31T23:03:48.117" v="4150" actId="1076"/>
          <ac:spMkLst>
            <pc:docMk/>
            <pc:sldMk cId="1464248366" sldId="270"/>
            <ac:spMk id="12" creationId="{E9090776-D03A-9212-7104-2D816A39006D}"/>
          </ac:spMkLst>
        </pc:spChg>
        <pc:spChg chg="add mod">
          <ac:chgData name="Beau Academic" userId="1c8f60c04643d64b" providerId="LiveId" clId="{08672D6D-4B5B-42D9-B5C7-2D554DBB9608}" dt="2026-08-31T23:04:01.724" v="4160" actId="1036"/>
          <ac:spMkLst>
            <pc:docMk/>
            <pc:sldMk cId="1464248366" sldId="270"/>
            <ac:spMk id="13" creationId="{FA4DE26F-2E67-7BE7-452A-3BEFB17D919E}"/>
          </ac:spMkLst>
        </pc:spChg>
        <pc:graphicFrameChg chg="add del mod">
          <ac:chgData name="Beau Academic" userId="1c8f60c04643d64b" providerId="LiveId" clId="{08672D6D-4B5B-42D9-B5C7-2D554DBB9608}" dt="2026-08-31T21:54:07.730" v="2873" actId="21"/>
          <ac:graphicFrameMkLst>
            <pc:docMk/>
            <pc:sldMk cId="1464248366" sldId="270"/>
            <ac:graphicFrameMk id="2" creationId="{89116605-A5F3-2133-04AA-4733AA1910E3}"/>
          </ac:graphicFrameMkLst>
        </pc:graphicFrameChg>
        <pc:graphicFrameChg chg="add del mod">
          <ac:chgData name="Beau Academic" userId="1c8f60c04643d64b" providerId="LiveId" clId="{08672D6D-4B5B-42D9-B5C7-2D554DBB9608}" dt="2026-08-31T22:40:19.937" v="3848" actId="478"/>
          <ac:graphicFrameMkLst>
            <pc:docMk/>
            <pc:sldMk cId="1464248366" sldId="270"/>
            <ac:graphicFrameMk id="9" creationId="{BCB96EE8-1F4B-078B-E5AA-799622B84EA8}"/>
          </ac:graphicFrameMkLst>
        </pc:graphicFrameChg>
        <pc:graphicFrameChg chg="add mod modGraphic">
          <ac:chgData name="Beau Academic" userId="1c8f60c04643d64b" providerId="LiveId" clId="{08672D6D-4B5B-42D9-B5C7-2D554DBB9608}" dt="2026-08-31T23:03:21.205" v="4148" actId="255"/>
          <ac:graphicFrameMkLst>
            <pc:docMk/>
            <pc:sldMk cId="1464248366" sldId="270"/>
            <ac:graphicFrameMk id="10" creationId="{B5A67F80-21F3-16D5-939F-97D133BCE859}"/>
          </ac:graphicFrameMkLst>
        </pc:graphicFrameChg>
      </pc:sldChg>
      <pc:sldChg chg="modSp add del mod">
        <pc:chgData name="Beau Academic" userId="1c8f60c04643d64b" providerId="LiveId" clId="{08672D6D-4B5B-42D9-B5C7-2D554DBB9608}" dt="2026-08-31T23:08:06.425" v="4219" actId="47"/>
        <pc:sldMkLst>
          <pc:docMk/>
          <pc:sldMk cId="420737338" sldId="271"/>
        </pc:sldMkLst>
        <pc:spChg chg="mod">
          <ac:chgData name="Beau Academic" userId="1c8f60c04643d64b" providerId="LiveId" clId="{08672D6D-4B5B-42D9-B5C7-2D554DBB9608}" dt="2026-08-31T23:07:25.745" v="4212" actId="27636"/>
          <ac:spMkLst>
            <pc:docMk/>
            <pc:sldMk cId="420737338" sldId="271"/>
            <ac:spMk id="5" creationId="{2139C431-3762-35AA-F611-3F8A2CFE1C71}"/>
          </ac:spMkLst>
        </pc:spChg>
      </pc:sldChg>
      <pc:sldChg chg="modSp add del mod modNotesTx">
        <pc:chgData name="Beau Academic" userId="1c8f60c04643d64b" providerId="LiveId" clId="{08672D6D-4B5B-42D9-B5C7-2D554DBB9608}" dt="2026-08-31T23:07:59.659" v="4216" actId="47"/>
        <pc:sldMkLst>
          <pc:docMk/>
          <pc:sldMk cId="1090502775" sldId="272"/>
        </pc:sldMkLst>
        <pc:spChg chg="mod">
          <ac:chgData name="Beau Academic" userId="1c8f60c04643d64b" providerId="LiveId" clId="{08672D6D-4B5B-42D9-B5C7-2D554DBB9608}" dt="2026-08-31T23:07:33.815" v="4214" actId="27636"/>
          <ac:spMkLst>
            <pc:docMk/>
            <pc:sldMk cId="1090502775" sldId="272"/>
            <ac:spMk id="5" creationId="{AAF135A6-96A3-EF4D-1D61-C85BACE20665}"/>
          </ac:spMkLst>
        </pc:spChg>
      </pc:sldChg>
      <pc:sldChg chg="addSp delSp modSp add del mod modNotesTx">
        <pc:chgData name="Beau Academic" userId="1c8f60c04643d64b" providerId="LiveId" clId="{08672D6D-4B5B-42D9-B5C7-2D554DBB9608}" dt="2026-08-31T23:44:31.440" v="4700" actId="47"/>
        <pc:sldMkLst>
          <pc:docMk/>
          <pc:sldMk cId="3554084148" sldId="273"/>
        </pc:sldMkLst>
        <pc:spChg chg="add">
          <ac:chgData name="Beau Academic" userId="1c8f60c04643d64b" providerId="LiveId" clId="{08672D6D-4B5B-42D9-B5C7-2D554DBB9608}" dt="2026-08-31T23:39:06.563" v="4650" actId="22"/>
          <ac:spMkLst>
            <pc:docMk/>
            <pc:sldMk cId="3554084148" sldId="273"/>
            <ac:spMk id="3" creationId="{84F072A3-069D-40D7-94E4-282B1861E46C}"/>
          </ac:spMkLst>
        </pc:spChg>
        <pc:spChg chg="del">
          <ac:chgData name="Beau Academic" userId="1c8f60c04643d64b" providerId="LiveId" clId="{08672D6D-4B5B-42D9-B5C7-2D554DBB9608}" dt="2026-08-31T23:39:09.286" v="4651" actId="478"/>
          <ac:spMkLst>
            <pc:docMk/>
            <pc:sldMk cId="3554084148" sldId="273"/>
            <ac:spMk id="4" creationId="{BAA3341D-3F76-9D29-D597-E3D1A780E0A5}"/>
          </ac:spMkLst>
        </pc:spChg>
      </pc:sldChg>
      <pc:sldChg chg="addSp delSp modSp add mod modNotesTx">
        <pc:chgData name="Beau Academic" userId="1c8f60c04643d64b" providerId="LiveId" clId="{08672D6D-4B5B-42D9-B5C7-2D554DBB9608}" dt="2026-09-01T00:03:41.501" v="5170" actId="1076"/>
        <pc:sldMkLst>
          <pc:docMk/>
          <pc:sldMk cId="3610792677" sldId="274"/>
        </pc:sldMkLst>
        <pc:spChg chg="del">
          <ac:chgData name="Beau Academic" userId="1c8f60c04643d64b" providerId="LiveId" clId="{08672D6D-4B5B-42D9-B5C7-2D554DBB9608}" dt="2026-08-31T23:44:01.935" v="4699" actId="478"/>
          <ac:spMkLst>
            <pc:docMk/>
            <pc:sldMk cId="3610792677" sldId="274"/>
            <ac:spMk id="4" creationId="{8BD836C4-CEB1-ABB4-663D-1F9D5184883C}"/>
          </ac:spMkLst>
        </pc:spChg>
        <pc:spChg chg="del mod">
          <ac:chgData name="Beau Academic" userId="1c8f60c04643d64b" providerId="LiveId" clId="{08672D6D-4B5B-42D9-B5C7-2D554DBB9608}" dt="2026-08-31T23:43:55.893" v="4697" actId="478"/>
          <ac:spMkLst>
            <pc:docMk/>
            <pc:sldMk cId="3610792677" sldId="274"/>
            <ac:spMk id="5" creationId="{D8A76099-FE45-24C1-14E9-231702EB1F4F}"/>
          </ac:spMkLst>
        </pc:spChg>
        <pc:spChg chg="add del mod">
          <ac:chgData name="Beau Academic" userId="1c8f60c04643d64b" providerId="LiveId" clId="{08672D6D-4B5B-42D9-B5C7-2D554DBB9608}" dt="2026-08-31T23:43:59.368" v="4698" actId="478"/>
          <ac:spMkLst>
            <pc:docMk/>
            <pc:sldMk cId="3610792677" sldId="274"/>
            <ac:spMk id="7" creationId="{5430B0A4-C482-E7FD-21B1-1A04100C7D0C}"/>
          </ac:spMkLst>
        </pc:spChg>
        <pc:spChg chg="add mod">
          <ac:chgData name="Beau Academic" userId="1c8f60c04643d64b" providerId="LiveId" clId="{08672D6D-4B5B-42D9-B5C7-2D554DBB9608}" dt="2026-09-01T00:03:04.800" v="5162" actId="14100"/>
          <ac:spMkLst>
            <pc:docMk/>
            <pc:sldMk cId="3610792677" sldId="274"/>
            <ac:spMk id="9" creationId="{C15E2CDF-2097-AAB0-226D-73CFACC6CC2E}"/>
          </ac:spMkLst>
        </pc:spChg>
        <pc:spChg chg="add mod">
          <ac:chgData name="Beau Academic" userId="1c8f60c04643d64b" providerId="LiveId" clId="{08672D6D-4B5B-42D9-B5C7-2D554DBB9608}" dt="2026-09-01T00:03:41.501" v="5170" actId="1076"/>
          <ac:spMkLst>
            <pc:docMk/>
            <pc:sldMk cId="3610792677" sldId="274"/>
            <ac:spMk id="10" creationId="{C7062B18-AD28-DD76-4E05-FFE95DC4148A}"/>
          </ac:spMkLst>
        </pc:spChg>
        <pc:picChg chg="add mod">
          <ac:chgData name="Beau Academic" userId="1c8f60c04643d64b" providerId="LiveId" clId="{08672D6D-4B5B-42D9-B5C7-2D554DBB9608}" dt="2026-08-31T23:47:31.642" v="4702" actId="1076"/>
          <ac:picMkLst>
            <pc:docMk/>
            <pc:sldMk cId="3610792677" sldId="274"/>
            <ac:picMk id="3" creationId="{E98C01FB-1CE7-9E64-4D2C-454A99C6C0FA}"/>
          </ac:picMkLst>
        </pc:picChg>
      </pc:sldChg>
      <pc:sldChg chg="modSp add del mod">
        <pc:chgData name="Beau Academic" userId="1c8f60c04643d64b" providerId="LiveId" clId="{08672D6D-4B5B-42D9-B5C7-2D554DBB9608}" dt="2026-08-31T23:43:28.330" v="4693" actId="47"/>
        <pc:sldMkLst>
          <pc:docMk/>
          <pc:sldMk cId="3538640069" sldId="275"/>
        </pc:sldMkLst>
      </pc:sldChg>
      <pc:sldChg chg="modSp add del mod">
        <pc:chgData name="Beau Academic" userId="1c8f60c04643d64b" providerId="LiveId" clId="{08672D6D-4B5B-42D9-B5C7-2D554DBB9608}" dt="2026-08-31T23:43:24.825" v="4692" actId="47"/>
        <pc:sldMkLst>
          <pc:docMk/>
          <pc:sldMk cId="1808709671" sldId="276"/>
        </pc:sldMkLst>
      </pc:sldChg>
      <pc:sldChg chg="addSp delSp modSp add del mod">
        <pc:chgData name="Beau Academic" userId="1c8f60c04643d64b" providerId="LiveId" clId="{08672D6D-4B5B-42D9-B5C7-2D554DBB9608}" dt="2026-08-31T23:43:21.068" v="4691" actId="47"/>
        <pc:sldMkLst>
          <pc:docMk/>
          <pc:sldMk cId="3462490017" sldId="277"/>
        </pc:sldMkLst>
      </pc:sldChg>
      <pc:sldChg chg="modSp add del mod">
        <pc:chgData name="Beau Academic" userId="1c8f60c04643d64b" providerId="LiveId" clId="{08672D6D-4B5B-42D9-B5C7-2D554DBB9608}" dt="2026-08-31T23:43:08.800" v="4690" actId="47"/>
        <pc:sldMkLst>
          <pc:docMk/>
          <pc:sldMk cId="1182513951" sldId="278"/>
        </pc:sldMkLst>
      </pc:sldChg>
      <pc:sldChg chg="modSp new del mod">
        <pc:chgData name="Beau Academic" userId="1c8f60c04643d64b" providerId="LiveId" clId="{08672D6D-4B5B-42D9-B5C7-2D554DBB9608}" dt="2026-08-31T23:07:56.830" v="4215" actId="47"/>
        <pc:sldMkLst>
          <pc:docMk/>
          <pc:sldMk cId="388853987" sldId="279"/>
        </pc:sldMkLst>
      </pc:sldChg>
      <pc:sldChg chg="addSp delSp modSp new del mod ord">
        <pc:chgData name="Beau Academic" userId="1c8f60c04643d64b" providerId="LiveId" clId="{08672D6D-4B5B-42D9-B5C7-2D554DBB9608}" dt="2026-08-31T23:08:04.132" v="4217" actId="47"/>
        <pc:sldMkLst>
          <pc:docMk/>
          <pc:sldMk cId="1830962618" sldId="280"/>
        </pc:sldMkLst>
        <pc:spChg chg="del">
          <ac:chgData name="Beau Academic" userId="1c8f60c04643d64b" providerId="LiveId" clId="{08672D6D-4B5B-42D9-B5C7-2D554DBB9608}" dt="2026-08-31T23:04:24.346" v="4162" actId="478"/>
          <ac:spMkLst>
            <pc:docMk/>
            <pc:sldMk cId="1830962618" sldId="280"/>
            <ac:spMk id="2" creationId="{F355777F-9209-3F56-91BB-3E463EFDB86C}"/>
          </ac:spMkLst>
        </pc:spChg>
        <pc:spChg chg="add del">
          <ac:chgData name="Beau Academic" userId="1c8f60c04643d64b" providerId="LiveId" clId="{08672D6D-4B5B-42D9-B5C7-2D554DBB9608}" dt="2026-08-31T23:04:35.753" v="4165" actId="478"/>
          <ac:spMkLst>
            <pc:docMk/>
            <pc:sldMk cId="1830962618" sldId="280"/>
            <ac:spMk id="5" creationId="{60566F5C-97ED-0B6C-5EEB-B1DBD34A9080}"/>
          </ac:spMkLst>
        </pc:spChg>
        <pc:spChg chg="add del mod">
          <ac:chgData name="Beau Academic" userId="1c8f60c04643d64b" providerId="LiveId" clId="{08672D6D-4B5B-42D9-B5C7-2D554DBB9608}" dt="2026-08-31T23:04:29.798" v="4164" actId="478"/>
          <ac:spMkLst>
            <pc:docMk/>
            <pc:sldMk cId="1830962618" sldId="280"/>
            <ac:spMk id="6" creationId="{41A4AE87-D956-38A3-E0FF-DDE1CF8D4000}"/>
          </ac:spMkLst>
        </pc:spChg>
        <pc:spChg chg="add del mod">
          <ac:chgData name="Beau Academic" userId="1c8f60c04643d64b" providerId="LiveId" clId="{08672D6D-4B5B-42D9-B5C7-2D554DBB9608}" dt="2026-08-31T23:04:21.446" v="4161" actId="478"/>
          <ac:spMkLst>
            <pc:docMk/>
            <pc:sldMk cId="1830962618" sldId="280"/>
            <ac:spMk id="8" creationId="{0ED9DFB2-6084-6F03-5558-DAFFFEBAD216}"/>
          </ac:spMkLst>
        </pc:spChg>
        <pc:graphicFrameChg chg="add del mod">
          <ac:chgData name="Beau Academic" userId="1c8f60c04643d64b" providerId="LiveId" clId="{08672D6D-4B5B-42D9-B5C7-2D554DBB9608}" dt="2026-08-31T22:35:03.583" v="3787" actId="21"/>
          <ac:graphicFrameMkLst>
            <pc:docMk/>
            <pc:sldMk cId="1830962618" sldId="280"/>
            <ac:graphicFrameMk id="4" creationId="{B5A67F80-21F3-16D5-939F-97D133BCE859}"/>
          </ac:graphicFrameMkLst>
        </pc:graphicFrameChg>
      </pc:sldChg>
      <pc:sldChg chg="addSp modSp new mod ord">
        <pc:chgData name="Beau Academic" userId="1c8f60c04643d64b" providerId="LiveId" clId="{08672D6D-4B5B-42D9-B5C7-2D554DBB9608}" dt="2026-08-31T23:07:12.974" v="4210"/>
        <pc:sldMkLst>
          <pc:docMk/>
          <pc:sldMk cId="1753358151" sldId="281"/>
        </pc:sldMkLst>
        <pc:spChg chg="mod">
          <ac:chgData name="Beau Academic" userId="1c8f60c04643d64b" providerId="LiveId" clId="{08672D6D-4B5B-42D9-B5C7-2D554DBB9608}" dt="2026-08-31T23:04:53.183" v="4178" actId="20577"/>
          <ac:spMkLst>
            <pc:docMk/>
            <pc:sldMk cId="1753358151" sldId="281"/>
            <ac:spMk id="2" creationId="{D6A7880D-186E-576D-A5E6-0408E852E89B}"/>
          </ac:spMkLst>
        </pc:spChg>
        <pc:spChg chg="mod">
          <ac:chgData name="Beau Academic" userId="1c8f60c04643d64b" providerId="LiveId" clId="{08672D6D-4B5B-42D9-B5C7-2D554DBB9608}" dt="2026-08-31T23:07:04.127" v="4206" actId="115"/>
          <ac:spMkLst>
            <pc:docMk/>
            <pc:sldMk cId="1753358151" sldId="281"/>
            <ac:spMk id="3" creationId="{76C52F33-1FDC-AB70-D4DB-425A18502096}"/>
          </ac:spMkLst>
        </pc:spChg>
        <pc:spChg chg="add mod">
          <ac:chgData name="Beau Academic" userId="1c8f60c04643d64b" providerId="LiveId" clId="{08672D6D-4B5B-42D9-B5C7-2D554DBB9608}" dt="2026-08-31T23:05:58.513" v="4191" actId="14100"/>
          <ac:spMkLst>
            <pc:docMk/>
            <pc:sldMk cId="1753358151" sldId="281"/>
            <ac:spMk id="7" creationId="{A57585DC-B0EE-6AC0-A902-E7E88FECCA33}"/>
          </ac:spMkLst>
        </pc:spChg>
        <pc:picChg chg="add mod">
          <ac:chgData name="Beau Academic" userId="1c8f60c04643d64b" providerId="LiveId" clId="{08672D6D-4B5B-42D9-B5C7-2D554DBB9608}" dt="2026-08-31T23:06:48.719" v="4203" actId="1076"/>
          <ac:picMkLst>
            <pc:docMk/>
            <pc:sldMk cId="1753358151" sldId="281"/>
            <ac:picMk id="5" creationId="{E1863A05-AC40-1D24-FA1C-1063B56CD532}"/>
          </ac:picMkLst>
        </pc:picChg>
        <pc:picChg chg="add mod">
          <ac:chgData name="Beau Academic" userId="1c8f60c04643d64b" providerId="LiveId" clId="{08672D6D-4B5B-42D9-B5C7-2D554DBB9608}" dt="2026-08-31T23:06:46.944" v="4202" actId="1076"/>
          <ac:picMkLst>
            <pc:docMk/>
            <pc:sldMk cId="1753358151" sldId="281"/>
            <ac:picMk id="9" creationId="{888264C1-BCEC-9C45-6E37-48BEE53F32C1}"/>
          </ac:picMkLst>
        </pc:picChg>
      </pc:sldChg>
      <pc:sldChg chg="modSp new del mod">
        <pc:chgData name="Beau Academic" userId="1c8f60c04643d64b" providerId="LiveId" clId="{08672D6D-4B5B-42D9-B5C7-2D554DBB9608}" dt="2026-08-31T23:43:45.241" v="4696" actId="47"/>
        <pc:sldMkLst>
          <pc:docMk/>
          <pc:sldMk cId="1860377677" sldId="282"/>
        </pc:sldMkLst>
      </pc:sldChg>
      <pc:sldChg chg="addSp delSp modSp new mod ord">
        <pc:chgData name="Beau Academic" userId="1c8f60c04643d64b" providerId="LiveId" clId="{08672D6D-4B5B-42D9-B5C7-2D554DBB9608}" dt="2026-08-31T22:33:59.912" v="3783" actId="20577"/>
        <pc:sldMkLst>
          <pc:docMk/>
          <pc:sldMk cId="3268561126" sldId="283"/>
        </pc:sldMkLst>
        <pc:spChg chg="del">
          <ac:chgData name="Beau Academic" userId="1c8f60c04643d64b" providerId="LiveId" clId="{08672D6D-4B5B-42D9-B5C7-2D554DBB9608}" dt="2026-08-31T22:12:22.908" v="3347" actId="478"/>
          <ac:spMkLst>
            <pc:docMk/>
            <pc:sldMk cId="3268561126" sldId="283"/>
            <ac:spMk id="2" creationId="{7340C77E-9223-0875-D61B-A9F610917816}"/>
          </ac:spMkLst>
        </pc:spChg>
        <pc:spChg chg="add mod">
          <ac:chgData name="Beau Academic" userId="1c8f60c04643d64b" providerId="LiveId" clId="{08672D6D-4B5B-42D9-B5C7-2D554DBB9608}" dt="2026-08-31T22:12:20.158" v="3346" actId="1076"/>
          <ac:spMkLst>
            <pc:docMk/>
            <pc:sldMk cId="3268561126" sldId="283"/>
            <ac:spMk id="5" creationId="{F9FC475B-88E2-BCAD-2A6A-A68167AE2799}"/>
          </ac:spMkLst>
        </pc:spChg>
        <pc:spChg chg="add del mod">
          <ac:chgData name="Beau Academic" userId="1c8f60c04643d64b" providerId="LiveId" clId="{08672D6D-4B5B-42D9-B5C7-2D554DBB9608}" dt="2026-08-31T22:12:30.216" v="3350" actId="478"/>
          <ac:spMkLst>
            <pc:docMk/>
            <pc:sldMk cId="3268561126" sldId="283"/>
            <ac:spMk id="6" creationId="{90A3EAA7-93C8-D3BF-4442-C919926BC224}"/>
          </ac:spMkLst>
        </pc:spChg>
        <pc:spChg chg="add mod">
          <ac:chgData name="Beau Academic" userId="1c8f60c04643d64b" providerId="LiveId" clId="{08672D6D-4B5B-42D9-B5C7-2D554DBB9608}" dt="2026-08-31T22:33:59.912" v="3783" actId="20577"/>
          <ac:spMkLst>
            <pc:docMk/>
            <pc:sldMk cId="3268561126" sldId="283"/>
            <ac:spMk id="7" creationId="{441A91E2-B11E-65F8-E899-0DE24408993C}"/>
          </ac:spMkLst>
        </pc:spChg>
        <pc:spChg chg="add del mod">
          <ac:chgData name="Beau Academic" userId="1c8f60c04643d64b" providerId="LiveId" clId="{08672D6D-4B5B-42D9-B5C7-2D554DBB9608}" dt="2026-08-31T22:31:03.498" v="3733" actId="478"/>
          <ac:spMkLst>
            <pc:docMk/>
            <pc:sldMk cId="3268561126" sldId="283"/>
            <ac:spMk id="10" creationId="{4AA1B013-7F48-1A03-1A7D-446F3FADB1C4}"/>
          </ac:spMkLst>
        </pc:spChg>
        <pc:graphicFrameChg chg="add del mod modGraphic">
          <ac:chgData name="Beau Academic" userId="1c8f60c04643d64b" providerId="LiveId" clId="{08672D6D-4B5B-42D9-B5C7-2D554DBB9608}" dt="2026-08-31T22:30:55.853" v="3731" actId="21"/>
          <ac:graphicFrameMkLst>
            <pc:docMk/>
            <pc:sldMk cId="3268561126" sldId="283"/>
            <ac:graphicFrameMk id="4" creationId="{BCB96EE8-1F4B-078B-E5AA-799622B84EA8}"/>
          </ac:graphicFrameMkLst>
        </pc:graphicFrameChg>
        <pc:graphicFrameChg chg="add mod modGraphic">
          <ac:chgData name="Beau Academic" userId="1c8f60c04643d64b" providerId="LiveId" clId="{08672D6D-4B5B-42D9-B5C7-2D554DBB9608}" dt="2026-08-31T22:33:38.111" v="3781" actId="20577"/>
          <ac:graphicFrameMkLst>
            <pc:docMk/>
            <pc:sldMk cId="3268561126" sldId="283"/>
            <ac:graphicFrameMk id="8" creationId="{93535551-9F48-33AF-4565-BF529C99C8D4}"/>
          </ac:graphicFrameMkLst>
        </pc:graphicFrameChg>
      </pc:sldChg>
      <pc:sldChg chg="modSp new del mod">
        <pc:chgData name="Beau Academic" userId="1c8f60c04643d64b" providerId="LiveId" clId="{08672D6D-4B5B-42D9-B5C7-2D554DBB9608}" dt="2026-08-31T23:08:04.973" v="4218" actId="47"/>
        <pc:sldMkLst>
          <pc:docMk/>
          <pc:sldMk cId="4108568550" sldId="284"/>
        </pc:sldMkLst>
        <pc:spChg chg="mod">
          <ac:chgData name="Beau Academic" userId="1c8f60c04643d64b" providerId="LiveId" clId="{08672D6D-4B5B-42D9-B5C7-2D554DBB9608}" dt="2026-08-31T23:04:43.418" v="4168" actId="20577"/>
          <ac:spMkLst>
            <pc:docMk/>
            <pc:sldMk cId="4108568550" sldId="284"/>
            <ac:spMk id="3" creationId="{F5DFCE60-39E1-3ACF-4D76-7C4CBEA0A046}"/>
          </ac:spMkLst>
        </pc:spChg>
      </pc:sldChg>
      <pc:sldChg chg="addSp delSp modSp new mod modAnim modNotesTx">
        <pc:chgData name="Beau Academic" userId="1c8f60c04643d64b" providerId="LiveId" clId="{08672D6D-4B5B-42D9-B5C7-2D554DBB9608}" dt="2026-08-31T23:15:06.138" v="4249"/>
        <pc:sldMkLst>
          <pc:docMk/>
          <pc:sldMk cId="158553969" sldId="285"/>
        </pc:sldMkLst>
        <pc:spChg chg="mod">
          <ac:chgData name="Beau Academic" userId="1c8f60c04643d64b" providerId="LiveId" clId="{08672D6D-4B5B-42D9-B5C7-2D554DBB9608}" dt="2026-08-31T22:58:46.848" v="4063" actId="1076"/>
          <ac:spMkLst>
            <pc:docMk/>
            <pc:sldMk cId="158553969" sldId="285"/>
            <ac:spMk id="2" creationId="{C9DB5853-3CBD-F272-7B0E-62BBD86A8645}"/>
          </ac:spMkLst>
        </pc:spChg>
        <pc:spChg chg="del mod">
          <ac:chgData name="Beau Academic" userId="1c8f60c04643d64b" providerId="LiveId" clId="{08672D6D-4B5B-42D9-B5C7-2D554DBB9608}" dt="2026-08-31T22:58:39.776" v="4060" actId="478"/>
          <ac:spMkLst>
            <pc:docMk/>
            <pc:sldMk cId="158553969" sldId="285"/>
            <ac:spMk id="3" creationId="{B1DAFB0C-0ED2-D7AD-0AC5-EC4F2E7D6F66}"/>
          </ac:spMkLst>
        </pc:spChg>
        <pc:spChg chg="add mod">
          <ac:chgData name="Beau Academic" userId="1c8f60c04643d64b" providerId="LiveId" clId="{08672D6D-4B5B-42D9-B5C7-2D554DBB9608}" dt="2026-08-31T22:42:27.437" v="3869" actId="1076"/>
          <ac:spMkLst>
            <pc:docMk/>
            <pc:sldMk cId="158553969" sldId="285"/>
            <ac:spMk id="5" creationId="{BC22A88C-0B5C-5494-88F2-A9352037818E}"/>
          </ac:spMkLst>
        </pc:spChg>
        <pc:spChg chg="add mod">
          <ac:chgData name="Beau Academic" userId="1c8f60c04643d64b" providerId="LiveId" clId="{08672D6D-4B5B-42D9-B5C7-2D554DBB9608}" dt="2026-08-31T22:58:53.299" v="4065" actId="14100"/>
          <ac:spMkLst>
            <pc:docMk/>
            <pc:sldMk cId="158553969" sldId="285"/>
            <ac:spMk id="7" creationId="{33B794AB-3548-F51E-B748-0984B6DFD949}"/>
          </ac:spMkLst>
        </pc:spChg>
        <pc:spChg chg="add mod">
          <ac:chgData name="Beau Academic" userId="1c8f60c04643d64b" providerId="LiveId" clId="{08672D6D-4B5B-42D9-B5C7-2D554DBB9608}" dt="2026-08-31T22:59:05.988" v="4068" actId="14100"/>
          <ac:spMkLst>
            <pc:docMk/>
            <pc:sldMk cId="158553969" sldId="285"/>
            <ac:spMk id="14" creationId="{6F23AD3B-D526-EC42-C280-38F15F98944E}"/>
          </ac:spMkLst>
        </pc:spChg>
        <pc:spChg chg="add mod">
          <ac:chgData name="Beau Academic" userId="1c8f60c04643d64b" providerId="LiveId" clId="{08672D6D-4B5B-42D9-B5C7-2D554DBB9608}" dt="2026-08-31T22:59:09.660" v="4069" actId="1076"/>
          <ac:spMkLst>
            <pc:docMk/>
            <pc:sldMk cId="158553969" sldId="285"/>
            <ac:spMk id="16" creationId="{7477BDB7-ED45-BA8F-F0FC-2E0E0E1007E8}"/>
          </ac:spMkLst>
        </pc:spChg>
        <pc:spChg chg="add mod">
          <ac:chgData name="Beau Academic" userId="1c8f60c04643d64b" providerId="LiveId" clId="{08672D6D-4B5B-42D9-B5C7-2D554DBB9608}" dt="2026-08-31T22:57:07.394" v="4045" actId="1076"/>
          <ac:spMkLst>
            <pc:docMk/>
            <pc:sldMk cId="158553969" sldId="285"/>
            <ac:spMk id="18" creationId="{6DAA3EB2-644F-310B-EAA1-EC6EB3590B46}"/>
          </ac:spMkLst>
        </pc:spChg>
        <pc:spChg chg="add mod">
          <ac:chgData name="Beau Academic" userId="1c8f60c04643d64b" providerId="LiveId" clId="{08672D6D-4B5B-42D9-B5C7-2D554DBB9608}" dt="2026-08-31T22:59:23.420" v="4071" actId="1076"/>
          <ac:spMkLst>
            <pc:docMk/>
            <pc:sldMk cId="158553969" sldId="285"/>
            <ac:spMk id="20" creationId="{EE7EA5CF-4C48-D17E-4E9E-C69972C83C0A}"/>
          </ac:spMkLst>
        </pc:spChg>
        <pc:spChg chg="add mod">
          <ac:chgData name="Beau Academic" userId="1c8f60c04643d64b" providerId="LiveId" clId="{08672D6D-4B5B-42D9-B5C7-2D554DBB9608}" dt="2026-08-31T23:00:20.060" v="4084" actId="20577"/>
          <ac:spMkLst>
            <pc:docMk/>
            <pc:sldMk cId="158553969" sldId="285"/>
            <ac:spMk id="22" creationId="{FF3F1598-C5F1-DB8E-755A-191022404260}"/>
          </ac:spMkLst>
        </pc:spChg>
        <pc:spChg chg="add mod">
          <ac:chgData name="Beau Academic" userId="1c8f60c04643d64b" providerId="LiveId" clId="{08672D6D-4B5B-42D9-B5C7-2D554DBB9608}" dt="2026-08-31T23:01:04.897" v="4122" actId="1035"/>
          <ac:spMkLst>
            <pc:docMk/>
            <pc:sldMk cId="158553969" sldId="285"/>
            <ac:spMk id="24" creationId="{C2EA175E-62B1-AF3B-A230-D8F46FA81B7A}"/>
          </ac:spMkLst>
        </pc:spChg>
        <pc:picChg chg="add mod modCrop">
          <ac:chgData name="Beau Academic" userId="1c8f60c04643d64b" providerId="LiveId" clId="{08672D6D-4B5B-42D9-B5C7-2D554DBB9608}" dt="2026-08-31T22:59:03.139" v="4067" actId="1076"/>
          <ac:picMkLst>
            <pc:docMk/>
            <pc:sldMk cId="158553969" sldId="285"/>
            <ac:picMk id="9" creationId="{E9DF4C4B-B8D0-0AC0-113A-AFE5448D5D2B}"/>
          </ac:picMkLst>
        </pc:picChg>
        <pc:picChg chg="add mod">
          <ac:chgData name="Beau Academic" userId="1c8f60c04643d64b" providerId="LiveId" clId="{08672D6D-4B5B-42D9-B5C7-2D554DBB9608}" dt="2026-08-31T22:59:16.194" v="4070" actId="1076"/>
          <ac:picMkLst>
            <pc:docMk/>
            <pc:sldMk cId="158553969" sldId="285"/>
            <ac:picMk id="11" creationId="{6F5C4A3F-FBB4-4F44-35EA-C43C3DBAA9AA}"/>
          </ac:picMkLst>
        </pc:picChg>
        <pc:picChg chg="add mod">
          <ac:chgData name="Beau Academic" userId="1c8f60c04643d64b" providerId="LiveId" clId="{08672D6D-4B5B-42D9-B5C7-2D554DBB9608}" dt="2026-08-31T22:59:40.341" v="4075" actId="1076"/>
          <ac:picMkLst>
            <pc:docMk/>
            <pc:sldMk cId="158553969" sldId="285"/>
            <ac:picMk id="13" creationId="{E22A245B-98E3-0D60-DCF4-1C0E86F2CF6A}"/>
          </ac:picMkLst>
        </pc:picChg>
      </pc:sldChg>
      <pc:sldChg chg="addSp delSp modSp new mod">
        <pc:chgData name="Beau Academic" userId="1c8f60c04643d64b" providerId="LiveId" clId="{08672D6D-4B5B-42D9-B5C7-2D554DBB9608}" dt="2026-08-31T23:26:45.364" v="4481" actId="478"/>
        <pc:sldMkLst>
          <pc:docMk/>
          <pc:sldMk cId="2161300724" sldId="286"/>
        </pc:sldMkLst>
        <pc:spChg chg="mod">
          <ac:chgData name="Beau Academic" userId="1c8f60c04643d64b" providerId="LiveId" clId="{08672D6D-4B5B-42D9-B5C7-2D554DBB9608}" dt="2026-08-31T23:18:39.114" v="4378" actId="1076"/>
          <ac:spMkLst>
            <pc:docMk/>
            <pc:sldMk cId="2161300724" sldId="286"/>
            <ac:spMk id="2" creationId="{1A0719D8-925D-709F-C9D8-9BE08D035502}"/>
          </ac:spMkLst>
        </pc:spChg>
        <pc:spChg chg="del mod">
          <ac:chgData name="Beau Academic" userId="1c8f60c04643d64b" providerId="LiveId" clId="{08672D6D-4B5B-42D9-B5C7-2D554DBB9608}" dt="2026-08-31T23:26:39.609" v="4480" actId="478"/>
          <ac:spMkLst>
            <pc:docMk/>
            <pc:sldMk cId="2161300724" sldId="286"/>
            <ac:spMk id="3" creationId="{83E654C4-6A4A-91EC-6D27-37CFC934C9AA}"/>
          </ac:spMkLst>
        </pc:spChg>
        <pc:spChg chg="add mod">
          <ac:chgData name="Beau Academic" userId="1c8f60c04643d64b" providerId="LiveId" clId="{08672D6D-4B5B-42D9-B5C7-2D554DBB9608}" dt="2026-08-31T23:16:19.603" v="4264" actId="1076"/>
          <ac:spMkLst>
            <pc:docMk/>
            <pc:sldMk cId="2161300724" sldId="286"/>
            <ac:spMk id="5" creationId="{3725E919-A12D-2796-8D02-29C512EDE2B7}"/>
          </ac:spMkLst>
        </pc:spChg>
        <pc:spChg chg="add mod">
          <ac:chgData name="Beau Academic" userId="1c8f60c04643d64b" providerId="LiveId" clId="{08672D6D-4B5B-42D9-B5C7-2D554DBB9608}" dt="2026-08-31T23:18:43.436" v="4379" actId="1076"/>
          <ac:spMkLst>
            <pc:docMk/>
            <pc:sldMk cId="2161300724" sldId="286"/>
            <ac:spMk id="6" creationId="{F3E96B04-DA92-CB6D-5DC3-1506E6107351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9" creationId="{8A575DB5-C70F-5DBC-067E-E5779D8B1D67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0" creationId="{D1D19AC2-5EF4-B01D-F9DA-B1DE09D336A4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1" creationId="{876523BC-3490-F31D-6E17-04F27B985BE1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2" creationId="{EF5264AA-CFCB-FAE6-203B-302A7ECCFB37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3" creationId="{072F1C55-07F4-0A63-4C6B-D672CE609C5B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4" creationId="{941E0F93-FC63-745D-BA81-533A0F710E2F}"/>
          </ac:spMkLst>
        </pc:spChg>
        <pc:spChg chg="mod">
          <ac:chgData name="Beau Academic" userId="1c8f60c04643d64b" providerId="LiveId" clId="{08672D6D-4B5B-42D9-B5C7-2D554DBB9608}" dt="2026-08-31T23:18:53.870" v="4380" actId="18245"/>
          <ac:spMkLst>
            <pc:docMk/>
            <pc:sldMk cId="2161300724" sldId="286"/>
            <ac:spMk id="15" creationId="{AEFDABDF-B75C-CBC1-E204-925D8BF6958E}"/>
          </ac:spMkLst>
        </pc:spChg>
        <pc:spChg chg="add mod">
          <ac:chgData name="Beau Academic" userId="1c8f60c04643d64b" providerId="LiveId" clId="{08672D6D-4B5B-42D9-B5C7-2D554DBB9608}" dt="2026-08-31T23:26:21.101" v="4475" actId="115"/>
          <ac:spMkLst>
            <pc:docMk/>
            <pc:sldMk cId="2161300724" sldId="286"/>
            <ac:spMk id="16" creationId="{4AE77E92-633E-9B17-953E-5776F2183A05}"/>
          </ac:spMkLst>
        </pc:spChg>
        <pc:spChg chg="add mod">
          <ac:chgData name="Beau Academic" userId="1c8f60c04643d64b" providerId="LiveId" clId="{08672D6D-4B5B-42D9-B5C7-2D554DBB9608}" dt="2026-08-31T23:26:24.050" v="4476" actId="115"/>
          <ac:spMkLst>
            <pc:docMk/>
            <pc:sldMk cId="2161300724" sldId="286"/>
            <ac:spMk id="17" creationId="{6CE876C7-75FB-9AF8-B9E6-876D4F07F274}"/>
          </ac:spMkLst>
        </pc:spChg>
        <pc:spChg chg="add mod">
          <ac:chgData name="Beau Academic" userId="1c8f60c04643d64b" providerId="LiveId" clId="{08672D6D-4B5B-42D9-B5C7-2D554DBB9608}" dt="2026-08-31T23:26:26.696" v="4477" actId="115"/>
          <ac:spMkLst>
            <pc:docMk/>
            <pc:sldMk cId="2161300724" sldId="286"/>
            <ac:spMk id="18" creationId="{2B7B2B33-7F81-6219-5968-69405840A4CB}"/>
          </ac:spMkLst>
        </pc:spChg>
        <pc:spChg chg="add mod">
          <ac:chgData name="Beau Academic" userId="1c8f60c04643d64b" providerId="LiveId" clId="{08672D6D-4B5B-42D9-B5C7-2D554DBB9608}" dt="2026-08-31T23:26:28.996" v="4478" actId="115"/>
          <ac:spMkLst>
            <pc:docMk/>
            <pc:sldMk cId="2161300724" sldId="286"/>
            <ac:spMk id="19" creationId="{454E603B-7FBF-B008-C89D-5DF85D40CF40}"/>
          </ac:spMkLst>
        </pc:spChg>
        <pc:spChg chg="add del mod">
          <ac:chgData name="Beau Academic" userId="1c8f60c04643d64b" providerId="LiveId" clId="{08672D6D-4B5B-42D9-B5C7-2D554DBB9608}" dt="2026-08-31T23:26:45.364" v="4481" actId="478"/>
          <ac:spMkLst>
            <pc:docMk/>
            <pc:sldMk cId="2161300724" sldId="286"/>
            <ac:spMk id="21" creationId="{882ECE39-7330-73F4-483B-D540FAD939D3}"/>
          </ac:spMkLst>
        </pc:spChg>
        <pc:grpChg chg="mod">
          <ac:chgData name="Beau Academic" userId="1c8f60c04643d64b" providerId="LiveId" clId="{08672D6D-4B5B-42D9-B5C7-2D554DBB9608}" dt="2026-08-31T23:19:00.073" v="4382" actId="1076"/>
          <ac:grpSpMkLst>
            <pc:docMk/>
            <pc:sldMk cId="2161300724" sldId="286"/>
            <ac:grpSpMk id="8" creationId="{997D546A-A1A6-C452-636F-66098ACE180D}"/>
          </ac:grpSpMkLst>
        </pc:grpChg>
        <pc:graphicFrameChg chg="add del mod modGraphic">
          <ac:chgData name="Beau Academic" userId="1c8f60c04643d64b" providerId="LiveId" clId="{08672D6D-4B5B-42D9-B5C7-2D554DBB9608}" dt="2026-08-31T23:18:53.870" v="4380" actId="18245"/>
          <ac:graphicFrameMkLst>
            <pc:docMk/>
            <pc:sldMk cId="2161300724" sldId="286"/>
            <ac:graphicFrameMk id="7" creationId="{810DE2F5-C876-84BA-16F4-90D6FA28ACB6}"/>
          </ac:graphicFrameMkLst>
        </pc:graphicFrameChg>
      </pc:sldChg>
      <pc:sldChg chg="addSp delSp modSp new mod modAnim">
        <pc:chgData name="Beau Academic" userId="1c8f60c04643d64b" providerId="LiveId" clId="{08672D6D-4B5B-42D9-B5C7-2D554DBB9608}" dt="2026-08-31T23:38:31.866" v="4649" actId="14100"/>
        <pc:sldMkLst>
          <pc:docMk/>
          <pc:sldMk cId="2362822508" sldId="287"/>
        </pc:sldMkLst>
        <pc:spChg chg="mod">
          <ac:chgData name="Beau Academic" userId="1c8f60c04643d64b" providerId="LiveId" clId="{08672D6D-4B5B-42D9-B5C7-2D554DBB9608}" dt="2026-08-31T23:36:49.446" v="4633" actId="14100"/>
          <ac:spMkLst>
            <pc:docMk/>
            <pc:sldMk cId="2362822508" sldId="287"/>
            <ac:spMk id="2" creationId="{937F2F04-7B0B-A48A-8A15-36D8AE4518D3}"/>
          </ac:spMkLst>
        </pc:spChg>
        <pc:spChg chg="mod">
          <ac:chgData name="Beau Academic" userId="1c8f60c04643d64b" providerId="LiveId" clId="{08672D6D-4B5B-42D9-B5C7-2D554DBB9608}" dt="2026-08-31T23:36:22.728" v="4622" actId="20577"/>
          <ac:spMkLst>
            <pc:docMk/>
            <pc:sldMk cId="2362822508" sldId="287"/>
            <ac:spMk id="3" creationId="{67078A7C-2DAE-9037-8A07-B42BDF023B13}"/>
          </ac:spMkLst>
        </pc:spChg>
        <pc:spChg chg="add">
          <ac:chgData name="Beau Academic" userId="1c8f60c04643d64b" providerId="LiveId" clId="{08672D6D-4B5B-42D9-B5C7-2D554DBB9608}" dt="2026-08-31T23:29:17.490" v="4501" actId="22"/>
          <ac:spMkLst>
            <pc:docMk/>
            <pc:sldMk cId="2362822508" sldId="287"/>
            <ac:spMk id="7" creationId="{EC3D17C9-56FA-AD81-1D40-4C0FFBAF9173}"/>
          </ac:spMkLst>
        </pc:spChg>
        <pc:spChg chg="add mod">
          <ac:chgData name="Beau Academic" userId="1c8f60c04643d64b" providerId="LiveId" clId="{08672D6D-4B5B-42D9-B5C7-2D554DBB9608}" dt="2026-08-31T23:37:10.667" v="4637" actId="1076"/>
          <ac:spMkLst>
            <pc:docMk/>
            <pc:sldMk cId="2362822508" sldId="287"/>
            <ac:spMk id="9" creationId="{8B91D175-7716-A048-8402-5BA81800EE2E}"/>
          </ac:spMkLst>
        </pc:spChg>
        <pc:spChg chg="add mod">
          <ac:chgData name="Beau Academic" userId="1c8f60c04643d64b" providerId="LiveId" clId="{08672D6D-4B5B-42D9-B5C7-2D554DBB9608}" dt="2026-08-31T23:37:06.484" v="4636" actId="14100"/>
          <ac:spMkLst>
            <pc:docMk/>
            <pc:sldMk cId="2362822508" sldId="287"/>
            <ac:spMk id="11" creationId="{2277B4ED-DB16-EF05-99F5-36ADC1ED6882}"/>
          </ac:spMkLst>
        </pc:spChg>
        <pc:spChg chg="add mod">
          <ac:chgData name="Beau Academic" userId="1c8f60c04643d64b" providerId="LiveId" clId="{08672D6D-4B5B-42D9-B5C7-2D554DBB9608}" dt="2026-08-31T23:37:06.484" v="4636" actId="14100"/>
          <ac:spMkLst>
            <pc:docMk/>
            <pc:sldMk cId="2362822508" sldId="287"/>
            <ac:spMk id="13" creationId="{74E28CCB-90C0-C21D-AF62-B73F6C12FD6E}"/>
          </ac:spMkLst>
        </pc:spChg>
        <pc:spChg chg="add mod">
          <ac:chgData name="Beau Academic" userId="1c8f60c04643d64b" providerId="LiveId" clId="{08672D6D-4B5B-42D9-B5C7-2D554DBB9608}" dt="2026-08-31T23:37:06.484" v="4636" actId="14100"/>
          <ac:spMkLst>
            <pc:docMk/>
            <pc:sldMk cId="2362822508" sldId="287"/>
            <ac:spMk id="15" creationId="{09806221-1C41-D3A5-6C47-C24B6BC6A78F}"/>
          </ac:spMkLst>
        </pc:spChg>
        <pc:spChg chg="add mod">
          <ac:chgData name="Beau Academic" userId="1c8f60c04643d64b" providerId="LiveId" clId="{08672D6D-4B5B-42D9-B5C7-2D554DBB9608}" dt="2026-08-31T23:37:06.484" v="4636" actId="14100"/>
          <ac:spMkLst>
            <pc:docMk/>
            <pc:sldMk cId="2362822508" sldId="287"/>
            <ac:spMk id="17" creationId="{8006701C-5740-D3EA-482B-C6A49714029E}"/>
          </ac:spMkLst>
        </pc:spChg>
        <pc:spChg chg="add mod">
          <ac:chgData name="Beau Academic" userId="1c8f60c04643d64b" providerId="LiveId" clId="{08672D6D-4B5B-42D9-B5C7-2D554DBB9608}" dt="2026-08-31T23:38:31.866" v="4649" actId="14100"/>
          <ac:spMkLst>
            <pc:docMk/>
            <pc:sldMk cId="2362822508" sldId="287"/>
            <ac:spMk id="18" creationId="{D8FC0D20-76C6-C8EE-71E7-5A851F28E7E7}"/>
          </ac:spMkLst>
        </pc:spChg>
        <pc:spChg chg="add mod">
          <ac:chgData name="Beau Academic" userId="1c8f60c04643d64b" providerId="LiveId" clId="{08672D6D-4B5B-42D9-B5C7-2D554DBB9608}" dt="2026-08-31T23:38:09.364" v="4642" actId="1076"/>
          <ac:spMkLst>
            <pc:docMk/>
            <pc:sldMk cId="2362822508" sldId="287"/>
            <ac:spMk id="19" creationId="{843E66D6-28E0-1F6C-163E-96E38E25DEDE}"/>
          </ac:spMkLst>
        </pc:spChg>
        <pc:spChg chg="add mod">
          <ac:chgData name="Beau Academic" userId="1c8f60c04643d64b" providerId="LiveId" clId="{08672D6D-4B5B-42D9-B5C7-2D554DBB9608}" dt="2026-08-31T23:38:16.917" v="4645" actId="14100"/>
          <ac:spMkLst>
            <pc:docMk/>
            <pc:sldMk cId="2362822508" sldId="287"/>
            <ac:spMk id="20" creationId="{FA270D8B-6D24-BCFC-CD21-5C47F35C110E}"/>
          </ac:spMkLst>
        </pc:spChg>
        <pc:spChg chg="add mod">
          <ac:chgData name="Beau Academic" userId="1c8f60c04643d64b" providerId="LiveId" clId="{08672D6D-4B5B-42D9-B5C7-2D554DBB9608}" dt="2026-08-31T23:38:23.086" v="4647" actId="1076"/>
          <ac:spMkLst>
            <pc:docMk/>
            <pc:sldMk cId="2362822508" sldId="287"/>
            <ac:spMk id="21" creationId="{7C75D183-68C6-1406-F20D-FCB7FB36572D}"/>
          </ac:spMkLst>
        </pc:spChg>
        <pc:picChg chg="add del mod">
          <ac:chgData name="Beau Academic" userId="1c8f60c04643d64b" providerId="LiveId" clId="{08672D6D-4B5B-42D9-B5C7-2D554DBB9608}" dt="2026-08-31T23:29:41.157" v="4506" actId="478"/>
          <ac:picMkLst>
            <pc:docMk/>
            <pc:sldMk cId="2362822508" sldId="287"/>
            <ac:picMk id="5" creationId="{808976EF-B70A-A8B9-70E2-FDD4CAF000A8}"/>
          </ac:picMkLst>
        </pc:picChg>
      </pc:sldChg>
      <pc:sldChg chg="addSp delSp modSp new del mod modNotesTx">
        <pc:chgData name="Beau Academic" userId="1c8f60c04643d64b" providerId="LiveId" clId="{08672D6D-4B5B-42D9-B5C7-2D554DBB9608}" dt="2026-08-31T23:43:42.122" v="4695" actId="47"/>
        <pc:sldMkLst>
          <pc:docMk/>
          <pc:sldMk cId="3400261196" sldId="288"/>
        </pc:sldMkLst>
      </pc:sldChg>
      <pc:sldChg chg="modSp new del mod">
        <pc:chgData name="Beau Academic" userId="1c8f60c04643d64b" providerId="LiveId" clId="{08672D6D-4B5B-42D9-B5C7-2D554DBB9608}" dt="2026-08-31T23:43:34.556" v="4694" actId="47"/>
        <pc:sldMkLst>
          <pc:docMk/>
          <pc:sldMk cId="580171590" sldId="289"/>
        </pc:sldMkLst>
      </pc:sldChg>
      <pc:sldChg chg="addSp delSp modSp new mod">
        <pc:chgData name="Beau Academic" userId="1c8f60c04643d64b" providerId="LiveId" clId="{08672D6D-4B5B-42D9-B5C7-2D554DBB9608}" dt="2026-08-31T20:26:02.063" v="1052" actId="1076"/>
        <pc:sldMkLst>
          <pc:docMk/>
          <pc:sldMk cId="3409977482" sldId="290"/>
        </pc:sldMkLst>
        <pc:spChg chg="mod">
          <ac:chgData name="Beau Academic" userId="1c8f60c04643d64b" providerId="LiveId" clId="{08672D6D-4B5B-42D9-B5C7-2D554DBB9608}" dt="2026-08-31T20:06:32.620" v="593" actId="14100"/>
          <ac:spMkLst>
            <pc:docMk/>
            <pc:sldMk cId="3409977482" sldId="290"/>
            <ac:spMk id="2" creationId="{D5411881-F103-CAF9-8EF5-ACCEBCE16883}"/>
          </ac:spMkLst>
        </pc:spChg>
        <pc:spChg chg="del mod">
          <ac:chgData name="Beau Academic" userId="1c8f60c04643d64b" providerId="LiveId" clId="{08672D6D-4B5B-42D9-B5C7-2D554DBB9608}" dt="2026-08-31T20:00:17.436" v="451" actId="478"/>
          <ac:spMkLst>
            <pc:docMk/>
            <pc:sldMk cId="3409977482" sldId="290"/>
            <ac:spMk id="3" creationId="{34626C52-9FCA-D743-8DF6-0C750DF4C797}"/>
          </ac:spMkLst>
        </pc:spChg>
        <pc:spChg chg="add del mod">
          <ac:chgData name="Beau Academic" userId="1c8f60c04643d64b" providerId="LiveId" clId="{08672D6D-4B5B-42D9-B5C7-2D554DBB9608}" dt="2026-08-31T20:00:20.050" v="452" actId="478"/>
          <ac:spMkLst>
            <pc:docMk/>
            <pc:sldMk cId="3409977482" sldId="290"/>
            <ac:spMk id="6" creationId="{DF0B4EE8-43E7-9610-7510-9B8D751CC0DF}"/>
          </ac:spMkLst>
        </pc:spChg>
        <pc:spChg chg="add del mod">
          <ac:chgData name="Beau Academic" userId="1c8f60c04643d64b" providerId="LiveId" clId="{08672D6D-4B5B-42D9-B5C7-2D554DBB9608}" dt="2026-08-31T20:04:43.678" v="567" actId="478"/>
          <ac:spMkLst>
            <pc:docMk/>
            <pc:sldMk cId="3409977482" sldId="290"/>
            <ac:spMk id="7" creationId="{08582982-338E-2246-3781-73D521212081}"/>
          </ac:spMkLst>
        </pc:spChg>
        <pc:spChg chg="mod">
          <ac:chgData name="Beau Academic" userId="1c8f60c04643d64b" providerId="LiveId" clId="{08672D6D-4B5B-42D9-B5C7-2D554DBB9608}" dt="2026-08-31T20:25:48.341" v="1047" actId="1076"/>
          <ac:spMkLst>
            <pc:docMk/>
            <pc:sldMk cId="3409977482" sldId="290"/>
            <ac:spMk id="9" creationId="{30EAEC27-BF0C-40E4-88D7-91A3F15A9644}"/>
          </ac:spMkLst>
        </pc:spChg>
        <pc:spChg chg="mod">
          <ac:chgData name="Beau Academic" userId="1c8f60c04643d64b" providerId="LiveId" clId="{08672D6D-4B5B-42D9-B5C7-2D554DBB9608}" dt="2026-08-31T20:25:36.294" v="1043" actId="14100"/>
          <ac:spMkLst>
            <pc:docMk/>
            <pc:sldMk cId="3409977482" sldId="290"/>
            <ac:spMk id="10" creationId="{C73D56DF-8713-72BB-E1DF-C19DD94E7377}"/>
          </ac:spMkLst>
        </pc:spChg>
        <pc:spChg chg="mod">
          <ac:chgData name="Beau Academic" userId="1c8f60c04643d64b" providerId="LiveId" clId="{08672D6D-4B5B-42D9-B5C7-2D554DBB9608}" dt="2026-08-31T20:25:54.340" v="1050" actId="1036"/>
          <ac:spMkLst>
            <pc:docMk/>
            <pc:sldMk cId="3409977482" sldId="290"/>
            <ac:spMk id="11" creationId="{189177B5-51A8-0BC7-8F25-9D048BC6354A}"/>
          </ac:spMkLst>
        </pc:spChg>
        <pc:spChg chg="mod">
          <ac:chgData name="Beau Academic" userId="1c8f60c04643d64b" providerId="LiveId" clId="{08672D6D-4B5B-42D9-B5C7-2D554DBB9608}" dt="2026-08-31T20:25:39.138" v="1044" actId="14100"/>
          <ac:spMkLst>
            <pc:docMk/>
            <pc:sldMk cId="3409977482" sldId="290"/>
            <ac:spMk id="12" creationId="{5CB07921-C6D7-265F-A1F8-B36179F7CB79}"/>
          </ac:spMkLst>
        </pc:spChg>
        <pc:spChg chg="mod">
          <ac:chgData name="Beau Academic" userId="1c8f60c04643d64b" providerId="LiveId" clId="{08672D6D-4B5B-42D9-B5C7-2D554DBB9608}" dt="2026-08-31T20:25:58.544" v="1051" actId="1076"/>
          <ac:spMkLst>
            <pc:docMk/>
            <pc:sldMk cId="3409977482" sldId="290"/>
            <ac:spMk id="13" creationId="{D9FD9F55-A3A1-139D-A63A-7D6735B7403B}"/>
          </ac:spMkLst>
        </pc:spChg>
        <pc:spChg chg="mod">
          <ac:chgData name="Beau Academic" userId="1c8f60c04643d64b" providerId="LiveId" clId="{08672D6D-4B5B-42D9-B5C7-2D554DBB9608}" dt="2026-08-31T20:25:42.067" v="1045" actId="14100"/>
          <ac:spMkLst>
            <pc:docMk/>
            <pc:sldMk cId="3409977482" sldId="290"/>
            <ac:spMk id="14" creationId="{DD346FC2-CE9E-0ECD-6CE0-6EC0260286B2}"/>
          </ac:spMkLst>
        </pc:spChg>
        <pc:spChg chg="mod">
          <ac:chgData name="Beau Academic" userId="1c8f60c04643d64b" providerId="LiveId" clId="{08672D6D-4B5B-42D9-B5C7-2D554DBB9608}" dt="2026-08-31T20:26:02.063" v="1052" actId="1076"/>
          <ac:spMkLst>
            <pc:docMk/>
            <pc:sldMk cId="3409977482" sldId="290"/>
            <ac:spMk id="15" creationId="{3CE69FDC-4122-5151-B1D0-D69B100477F4}"/>
          </ac:spMkLst>
        </pc:spChg>
        <pc:spChg chg="mod">
          <ac:chgData name="Beau Academic" userId="1c8f60c04643d64b" providerId="LiveId" clId="{08672D6D-4B5B-42D9-B5C7-2D554DBB9608}" dt="2026-08-31T20:25:45.025" v="1046" actId="14100"/>
          <ac:spMkLst>
            <pc:docMk/>
            <pc:sldMk cId="3409977482" sldId="290"/>
            <ac:spMk id="16" creationId="{AC72BE4B-78C4-DDE4-1133-04D2C7A2F434}"/>
          </ac:spMkLst>
        </pc:spChg>
        <pc:grpChg chg="mod">
          <ac:chgData name="Beau Academic" userId="1c8f60c04643d64b" providerId="LiveId" clId="{08672D6D-4B5B-42D9-B5C7-2D554DBB9608}" dt="2026-08-31T20:06:51.603" v="595" actId="14100"/>
          <ac:grpSpMkLst>
            <pc:docMk/>
            <pc:sldMk cId="3409977482" sldId="290"/>
            <ac:grpSpMk id="8" creationId="{7405741E-C141-D1F3-29CE-C4B30399000D}"/>
          </ac:grpSpMkLst>
        </pc:grpChg>
        <pc:graphicFrameChg chg="add del mod modGraphic">
          <ac:chgData name="Beau Academic" userId="1c8f60c04643d64b" providerId="LiveId" clId="{08672D6D-4B5B-42D9-B5C7-2D554DBB9608}" dt="2026-08-31T20:05:08.490" v="574" actId="18245"/>
          <ac:graphicFrameMkLst>
            <pc:docMk/>
            <pc:sldMk cId="3409977482" sldId="290"/>
            <ac:graphicFrameMk id="4" creationId="{5CF912DE-10FF-4BFC-DF3B-A928001CE78D}"/>
          </ac:graphicFrameMkLst>
        </pc:graphicFrameChg>
      </pc:sldChg>
      <pc:sldChg chg="addSp delSp modSp new mod ord modAnim modNotesTx">
        <pc:chgData name="Beau Academic" userId="1c8f60c04643d64b" providerId="LiveId" clId="{08672D6D-4B5B-42D9-B5C7-2D554DBB9608}" dt="2026-08-31T22:34:24.943" v="3786"/>
        <pc:sldMkLst>
          <pc:docMk/>
          <pc:sldMk cId="498860570" sldId="291"/>
        </pc:sldMkLst>
        <pc:spChg chg="mod">
          <ac:chgData name="Beau Academic" userId="1c8f60c04643d64b" providerId="LiveId" clId="{08672D6D-4B5B-42D9-B5C7-2D554DBB9608}" dt="2026-08-31T22:08:23.301" v="3112" actId="20577"/>
          <ac:spMkLst>
            <pc:docMk/>
            <pc:sldMk cId="498860570" sldId="291"/>
            <ac:spMk id="2" creationId="{61063B23-C9C7-60A0-5D90-1EB0BD99CF88}"/>
          </ac:spMkLst>
        </pc:spChg>
        <pc:spChg chg="add mod">
          <ac:chgData name="Beau Academic" userId="1c8f60c04643d64b" providerId="LiveId" clId="{08672D6D-4B5B-42D9-B5C7-2D554DBB9608}" dt="2026-08-31T22:06:47.003" v="3076" actId="1076"/>
          <ac:spMkLst>
            <pc:docMk/>
            <pc:sldMk cId="498860570" sldId="291"/>
            <ac:spMk id="5" creationId="{89621F46-8F70-90D0-C735-A6AE9827700F}"/>
          </ac:spMkLst>
        </pc:spChg>
        <pc:spChg chg="add mod">
          <ac:chgData name="Beau Academic" userId="1c8f60c04643d64b" providerId="LiveId" clId="{08672D6D-4B5B-42D9-B5C7-2D554DBB9608}" dt="2026-08-31T22:10:42.087" v="3340" actId="404"/>
          <ac:spMkLst>
            <pc:docMk/>
            <pc:sldMk cId="498860570" sldId="291"/>
            <ac:spMk id="6" creationId="{EB077F6D-32BA-397D-E9F5-26F1ACFCC79C}"/>
          </ac:spMkLst>
        </pc:spChg>
        <pc:picChg chg="add mod">
          <ac:chgData name="Beau Academic" userId="1c8f60c04643d64b" providerId="LiveId" clId="{08672D6D-4B5B-42D9-B5C7-2D554DBB9608}" dt="2026-08-31T22:07:56.695" v="3087" actId="1076"/>
          <ac:picMkLst>
            <pc:docMk/>
            <pc:sldMk cId="498860570" sldId="291"/>
            <ac:picMk id="4" creationId="{FC7833E7-FFF5-A3C0-4AA8-38CDA645CB99}"/>
          </ac:picMkLst>
        </pc:picChg>
      </pc:sldChg>
      <pc:sldChg chg="addSp delSp modSp new mod ord modAnim">
        <pc:chgData name="Beau Academic" userId="1c8f60c04643d64b" providerId="LiveId" clId="{08672D6D-4B5B-42D9-B5C7-2D554DBB9608}" dt="2026-08-31T22:41:15.397" v="3859" actId="404"/>
        <pc:sldMkLst>
          <pc:docMk/>
          <pc:sldMk cId="768677319" sldId="292"/>
        </pc:sldMkLst>
        <pc:spChg chg="mod">
          <ac:chgData name="Beau Academic" userId="1c8f60c04643d64b" providerId="LiveId" clId="{08672D6D-4B5B-42D9-B5C7-2D554DBB9608}" dt="2026-08-31T22:41:15.397" v="3859" actId="404"/>
          <ac:spMkLst>
            <pc:docMk/>
            <pc:sldMk cId="768677319" sldId="292"/>
            <ac:spMk id="2" creationId="{6721E3A2-D0E0-CDE6-9917-8B2AAB102643}"/>
          </ac:spMkLst>
        </pc:spChg>
        <pc:spChg chg="add mod">
          <ac:chgData name="Beau Academic" userId="1c8f60c04643d64b" providerId="LiveId" clId="{08672D6D-4B5B-42D9-B5C7-2D554DBB9608}" dt="2026-08-31T22:40:57.923" v="3855" actId="1076"/>
          <ac:spMkLst>
            <pc:docMk/>
            <pc:sldMk cId="768677319" sldId="292"/>
            <ac:spMk id="5" creationId="{AC7115A7-A421-549B-39FD-886223E6D334}"/>
          </ac:spMkLst>
        </pc:spChg>
        <pc:picChg chg="add mod">
          <ac:chgData name="Beau Academic" userId="1c8f60c04643d64b" providerId="LiveId" clId="{08672D6D-4B5B-42D9-B5C7-2D554DBB9608}" dt="2026-08-31T22:41:10.230" v="3858" actId="1076"/>
          <ac:picMkLst>
            <pc:docMk/>
            <pc:sldMk cId="768677319" sldId="292"/>
            <ac:picMk id="4" creationId="{21FE1143-B5D0-BA07-C006-5F202DDD0F69}"/>
          </ac:picMkLst>
        </pc:picChg>
      </pc:sldChg>
      <pc:sldChg chg="addSp delSp modSp new mod modClrScheme chgLayout">
        <pc:chgData name="Beau Academic" userId="1c8f60c04643d64b" providerId="LiveId" clId="{08672D6D-4B5B-42D9-B5C7-2D554DBB9608}" dt="2026-08-31T20:27:15.285" v="1066" actId="404"/>
        <pc:sldMkLst>
          <pc:docMk/>
          <pc:sldMk cId="4084065204" sldId="293"/>
        </pc:sldMkLst>
        <pc:spChg chg="del mod ord">
          <ac:chgData name="Beau Academic" userId="1c8f60c04643d64b" providerId="LiveId" clId="{08672D6D-4B5B-42D9-B5C7-2D554DBB9608}" dt="2026-08-31T20:26:42.651" v="1056" actId="700"/>
          <ac:spMkLst>
            <pc:docMk/>
            <pc:sldMk cId="4084065204" sldId="293"/>
            <ac:spMk id="2" creationId="{2940E572-C55D-063D-C414-E5106440C237}"/>
          </ac:spMkLst>
        </pc:spChg>
        <pc:spChg chg="del mod ord">
          <ac:chgData name="Beau Academic" userId="1c8f60c04643d64b" providerId="LiveId" clId="{08672D6D-4B5B-42D9-B5C7-2D554DBB9608}" dt="2026-08-31T20:26:42.651" v="1056" actId="700"/>
          <ac:spMkLst>
            <pc:docMk/>
            <pc:sldMk cId="4084065204" sldId="293"/>
            <ac:spMk id="3" creationId="{C95483CB-7C1B-C120-B212-E80568E8AB7C}"/>
          </ac:spMkLst>
        </pc:spChg>
        <pc:spChg chg="add del mod ord">
          <ac:chgData name="Beau Academic" userId="1c8f60c04643d64b" providerId="LiveId" clId="{08672D6D-4B5B-42D9-B5C7-2D554DBB9608}" dt="2026-08-31T20:26:57.723" v="1060" actId="478"/>
          <ac:spMkLst>
            <pc:docMk/>
            <pc:sldMk cId="4084065204" sldId="293"/>
            <ac:spMk id="4" creationId="{78296A7A-00AA-C3DB-2B18-C93EF7937F4E}"/>
          </ac:spMkLst>
        </pc:spChg>
        <pc:spChg chg="add del mod ord">
          <ac:chgData name="Beau Academic" userId="1c8f60c04643d64b" providerId="LiveId" clId="{08672D6D-4B5B-42D9-B5C7-2D554DBB9608}" dt="2026-08-31T20:26:53.901" v="1059" actId="478"/>
          <ac:spMkLst>
            <pc:docMk/>
            <pc:sldMk cId="4084065204" sldId="293"/>
            <ac:spMk id="5" creationId="{706F492C-6BDD-3F35-B71F-13CB6DE2D9C2}"/>
          </ac:spMkLst>
        </pc:spChg>
        <pc:spChg chg="add mod">
          <ac:chgData name="Beau Academic" userId="1c8f60c04643d64b" providerId="LiveId" clId="{08672D6D-4B5B-42D9-B5C7-2D554DBB9608}" dt="2026-08-31T20:27:15.285" v="1066" actId="404"/>
          <ac:spMkLst>
            <pc:docMk/>
            <pc:sldMk cId="4084065204" sldId="293"/>
            <ac:spMk id="7" creationId="{56A64CFF-0ACC-EB53-8A3C-A4A882DB42C4}"/>
          </ac:spMkLst>
        </pc:spChg>
      </pc:sldChg>
      <pc:sldChg chg="addSp delSp modSp new mod modAnim">
        <pc:chgData name="Beau Academic" userId="1c8f60c04643d64b" providerId="LiveId" clId="{08672D6D-4B5B-42D9-B5C7-2D554DBB9608}" dt="2026-08-31T21:06:07.455" v="1734" actId="20577"/>
        <pc:sldMkLst>
          <pc:docMk/>
          <pc:sldMk cId="2747169847" sldId="294"/>
        </pc:sldMkLst>
        <pc:spChg chg="del">
          <ac:chgData name="Beau Academic" userId="1c8f60c04643d64b" providerId="LiveId" clId="{08672D6D-4B5B-42D9-B5C7-2D554DBB9608}" dt="2026-08-31T20:57:53.568" v="1644" actId="22"/>
          <ac:spMkLst>
            <pc:docMk/>
            <pc:sldMk cId="2747169847" sldId="294"/>
            <ac:spMk id="2" creationId="{95388ED3-9757-007B-ECE9-8FEF7A039001}"/>
          </ac:spMkLst>
        </pc:spChg>
        <pc:spChg chg="mod">
          <ac:chgData name="Beau Academic" userId="1c8f60c04643d64b" providerId="LiveId" clId="{08672D6D-4B5B-42D9-B5C7-2D554DBB9608}" dt="2026-08-31T21:06:07.455" v="1734" actId="20577"/>
          <ac:spMkLst>
            <pc:docMk/>
            <pc:sldMk cId="2747169847" sldId="294"/>
            <ac:spMk id="3" creationId="{E3B28C75-0484-28E9-1623-86D2105F55CD}"/>
          </ac:spMkLst>
        </pc:spChg>
        <pc:spChg chg="add mod">
          <ac:chgData name="Beau Academic" userId="1c8f60c04643d64b" providerId="LiveId" clId="{08672D6D-4B5B-42D9-B5C7-2D554DBB9608}" dt="2026-08-31T20:57:53.568" v="1644" actId="22"/>
          <ac:spMkLst>
            <pc:docMk/>
            <pc:sldMk cId="2747169847" sldId="294"/>
            <ac:spMk id="7" creationId="{907114FE-6355-46E7-E7C2-4D412F2307FA}"/>
          </ac:spMkLst>
        </pc:spChg>
        <pc:spChg chg="add mod">
          <ac:chgData name="Beau Academic" userId="1c8f60c04643d64b" providerId="LiveId" clId="{08672D6D-4B5B-42D9-B5C7-2D554DBB9608}" dt="2026-08-31T21:01:57.771" v="1706" actId="14100"/>
          <ac:spMkLst>
            <pc:docMk/>
            <pc:sldMk cId="2747169847" sldId="294"/>
            <ac:spMk id="9" creationId="{DAD46220-E24F-60A5-D73A-34572324E53C}"/>
          </ac:spMkLst>
        </pc:spChg>
        <pc:spChg chg="add mod">
          <ac:chgData name="Beau Academic" userId="1c8f60c04643d64b" providerId="LiveId" clId="{08672D6D-4B5B-42D9-B5C7-2D554DBB9608}" dt="2026-08-31T21:01:09.964" v="1696" actId="1076"/>
          <ac:spMkLst>
            <pc:docMk/>
            <pc:sldMk cId="2747169847" sldId="294"/>
            <ac:spMk id="12" creationId="{3D09A2DE-FE91-9B9A-CCDA-6518823E792B}"/>
          </ac:spMkLst>
        </pc:spChg>
        <pc:spChg chg="add mod">
          <ac:chgData name="Beau Academic" userId="1c8f60c04643d64b" providerId="LiveId" clId="{08672D6D-4B5B-42D9-B5C7-2D554DBB9608}" dt="2026-08-31T21:02:14.675" v="1708" actId="13822"/>
          <ac:spMkLst>
            <pc:docMk/>
            <pc:sldMk cId="2747169847" sldId="294"/>
            <ac:spMk id="13" creationId="{5C4C2ADE-3234-9FC4-AABB-F082527C2F8B}"/>
          </ac:spMkLst>
        </pc:spChg>
        <pc:picChg chg="add mod">
          <ac:chgData name="Beau Academic" userId="1c8f60c04643d64b" providerId="LiveId" clId="{08672D6D-4B5B-42D9-B5C7-2D554DBB9608}" dt="2026-08-31T20:58:47.029" v="1656" actId="1076"/>
          <ac:picMkLst>
            <pc:docMk/>
            <pc:sldMk cId="2747169847" sldId="294"/>
            <ac:picMk id="5" creationId="{904DD1C7-4309-8891-F2A8-04AC5718A068}"/>
          </ac:picMkLst>
        </pc:picChg>
        <pc:picChg chg="add mod">
          <ac:chgData name="Beau Academic" userId="1c8f60c04643d64b" providerId="LiveId" clId="{08672D6D-4B5B-42D9-B5C7-2D554DBB9608}" dt="2026-08-31T21:01:07.517" v="1695" actId="1076"/>
          <ac:picMkLst>
            <pc:docMk/>
            <pc:sldMk cId="2747169847" sldId="294"/>
            <ac:picMk id="11" creationId="{A99E6B2A-CE9B-B422-0397-450F92AD6EE6}"/>
          </ac:picMkLst>
        </pc:picChg>
      </pc:sldChg>
      <pc:sldChg chg="addSp modSp new mod">
        <pc:chgData name="Beau Academic" userId="1c8f60c04643d64b" providerId="LiveId" clId="{08672D6D-4B5B-42D9-B5C7-2D554DBB9608}" dt="2026-08-31T21:33:36.899" v="2708" actId="20577"/>
        <pc:sldMkLst>
          <pc:docMk/>
          <pc:sldMk cId="1576140117" sldId="295"/>
        </pc:sldMkLst>
        <pc:spChg chg="mod">
          <ac:chgData name="Beau Academic" userId="1c8f60c04643d64b" providerId="LiveId" clId="{08672D6D-4B5B-42D9-B5C7-2D554DBB9608}" dt="2026-08-31T21:32:17.999" v="2693" actId="403"/>
          <ac:spMkLst>
            <pc:docMk/>
            <pc:sldMk cId="1576140117" sldId="295"/>
            <ac:spMk id="2" creationId="{DB467B30-BA30-941F-68E4-C129DB513CDB}"/>
          </ac:spMkLst>
        </pc:spChg>
        <pc:spChg chg="mod">
          <ac:chgData name="Beau Academic" userId="1c8f60c04643d64b" providerId="LiveId" clId="{08672D6D-4B5B-42D9-B5C7-2D554DBB9608}" dt="2026-08-31T21:33:00.086" v="2701" actId="1076"/>
          <ac:spMkLst>
            <pc:docMk/>
            <pc:sldMk cId="1576140117" sldId="295"/>
            <ac:spMk id="3" creationId="{FDC5F2A5-520B-02D8-E9C7-6CABDAE3BF2D}"/>
          </ac:spMkLst>
        </pc:spChg>
        <pc:spChg chg="add mod">
          <ac:chgData name="Beau Academic" userId="1c8f60c04643d64b" providerId="LiveId" clId="{08672D6D-4B5B-42D9-B5C7-2D554DBB9608}" dt="2026-08-31T21:33:36.899" v="2708" actId="20577"/>
          <ac:spMkLst>
            <pc:docMk/>
            <pc:sldMk cId="1576140117" sldId="295"/>
            <ac:spMk id="5" creationId="{114CE0D0-4FCE-BB80-CD25-50C7AD12427C}"/>
          </ac:spMkLst>
        </pc:spChg>
      </pc:sldChg>
      <pc:sldChg chg="addSp delSp modSp add mod">
        <pc:chgData name="Beau Academic" userId="1c8f60c04643d64b" providerId="LiveId" clId="{08672D6D-4B5B-42D9-B5C7-2D554DBB9608}" dt="2026-08-31T23:12:31.343" v="4246" actId="1076"/>
        <pc:sldMkLst>
          <pc:docMk/>
          <pc:sldMk cId="3456026300" sldId="296"/>
        </pc:sldMkLst>
        <pc:spChg chg="mod">
          <ac:chgData name="Beau Academic" userId="1c8f60c04643d64b" providerId="LiveId" clId="{08672D6D-4B5B-42D9-B5C7-2D554DBB9608}" dt="2026-08-31T22:04:38.025" v="3060" actId="1076"/>
          <ac:spMkLst>
            <pc:docMk/>
            <pc:sldMk cId="3456026300" sldId="296"/>
            <ac:spMk id="3" creationId="{F5AC15FB-6228-37D0-10FF-3F540CE0F885}"/>
          </ac:spMkLst>
        </pc:spChg>
        <pc:spChg chg="add mod">
          <ac:chgData name="Beau Academic" userId="1c8f60c04643d64b" providerId="LiveId" clId="{08672D6D-4B5B-42D9-B5C7-2D554DBB9608}" dt="2026-08-31T21:55:08.121" v="2962" actId="404"/>
          <ac:spMkLst>
            <pc:docMk/>
            <pc:sldMk cId="3456026300" sldId="296"/>
            <ac:spMk id="4" creationId="{65ADB61B-69CC-B345-B3D1-CE116B09774D}"/>
          </ac:spMkLst>
        </pc:spChg>
        <pc:spChg chg="add mod">
          <ac:chgData name="Beau Academic" userId="1c8f60c04643d64b" providerId="LiveId" clId="{08672D6D-4B5B-42D9-B5C7-2D554DBB9608}" dt="2026-08-31T23:12:15.026" v="4238" actId="1076"/>
          <ac:spMkLst>
            <pc:docMk/>
            <pc:sldMk cId="3456026300" sldId="296"/>
            <ac:spMk id="17" creationId="{23B8DD03-7559-F76F-EB79-00CD0832D880}"/>
          </ac:spMkLst>
        </pc:spChg>
        <pc:spChg chg="add mod">
          <ac:chgData name="Beau Academic" userId="1c8f60c04643d64b" providerId="LiveId" clId="{08672D6D-4B5B-42D9-B5C7-2D554DBB9608}" dt="2026-08-31T23:12:18.944" v="4240" actId="1076"/>
          <ac:spMkLst>
            <pc:docMk/>
            <pc:sldMk cId="3456026300" sldId="296"/>
            <ac:spMk id="19" creationId="{291E1B52-FDB8-D45F-9609-AE2A79436A7E}"/>
          </ac:spMkLst>
        </pc:spChg>
        <pc:spChg chg="add mod">
          <ac:chgData name="Beau Academic" userId="1c8f60c04643d64b" providerId="LiveId" clId="{08672D6D-4B5B-42D9-B5C7-2D554DBB9608}" dt="2026-08-31T23:12:22.348" v="4242" actId="1076"/>
          <ac:spMkLst>
            <pc:docMk/>
            <pc:sldMk cId="3456026300" sldId="296"/>
            <ac:spMk id="21" creationId="{A0CDA020-30CE-E8B8-FFB1-C16A6B8EC0FD}"/>
          </ac:spMkLst>
        </pc:spChg>
        <pc:spChg chg="add mod">
          <ac:chgData name="Beau Academic" userId="1c8f60c04643d64b" providerId="LiveId" clId="{08672D6D-4B5B-42D9-B5C7-2D554DBB9608}" dt="2026-08-31T23:12:17.064" v="4239" actId="1076"/>
          <ac:spMkLst>
            <pc:docMk/>
            <pc:sldMk cId="3456026300" sldId="296"/>
            <ac:spMk id="23" creationId="{83418BC0-518A-30FA-6054-0B92562E1C71}"/>
          </ac:spMkLst>
        </pc:spChg>
        <pc:spChg chg="add mod">
          <ac:chgData name="Beau Academic" userId="1c8f60c04643d64b" providerId="LiveId" clId="{08672D6D-4B5B-42D9-B5C7-2D554DBB9608}" dt="2026-08-31T23:12:20.610" v="4241" actId="1076"/>
          <ac:spMkLst>
            <pc:docMk/>
            <pc:sldMk cId="3456026300" sldId="296"/>
            <ac:spMk id="25" creationId="{FEF9C310-3AFC-2BB3-C1E5-74DAFC30823D}"/>
          </ac:spMkLst>
        </pc:spChg>
        <pc:spChg chg="add mod">
          <ac:chgData name="Beau Academic" userId="1c8f60c04643d64b" providerId="LiveId" clId="{08672D6D-4B5B-42D9-B5C7-2D554DBB9608}" dt="2026-08-31T23:12:23.987" v="4243" actId="1076"/>
          <ac:spMkLst>
            <pc:docMk/>
            <pc:sldMk cId="3456026300" sldId="296"/>
            <ac:spMk id="27" creationId="{B1D6A618-C538-9397-1DB1-E8663CD8CD47}"/>
          </ac:spMkLst>
        </pc:spChg>
        <pc:graphicFrameChg chg="add mod modGraphic">
          <ac:chgData name="Beau Academic" userId="1c8f60c04643d64b" providerId="LiveId" clId="{08672D6D-4B5B-42D9-B5C7-2D554DBB9608}" dt="2026-08-31T23:12:01.817" v="4237" actId="14100"/>
          <ac:graphicFrameMkLst>
            <pc:docMk/>
            <pc:sldMk cId="3456026300" sldId="296"/>
            <ac:graphicFrameMk id="2" creationId="{89116605-A5F3-2133-04AA-4733AA1910E3}"/>
          </ac:graphicFrameMkLst>
        </pc:graphicFrameChg>
        <pc:picChg chg="add del mod">
          <ac:chgData name="Beau Academic" userId="1c8f60c04643d64b" providerId="LiveId" clId="{08672D6D-4B5B-42D9-B5C7-2D554DBB9608}" dt="2026-08-31T22:00:09.451" v="2990" actId="478"/>
          <ac:picMkLst>
            <pc:docMk/>
            <pc:sldMk cId="3456026300" sldId="296"/>
            <ac:picMk id="6" creationId="{42DEF8A5-F800-BE37-2D5C-C88E6C5F5915}"/>
          </ac:picMkLst>
        </pc:picChg>
        <pc:picChg chg="add mod">
          <ac:chgData name="Beau Academic" userId="1c8f60c04643d64b" providerId="LiveId" clId="{08672D6D-4B5B-42D9-B5C7-2D554DBB9608}" dt="2026-08-31T23:12:27.362" v="4244" actId="1076"/>
          <ac:picMkLst>
            <pc:docMk/>
            <pc:sldMk cId="3456026300" sldId="296"/>
            <ac:picMk id="8" creationId="{E7AF6F61-F590-5C55-339A-74EC07966E16}"/>
          </ac:picMkLst>
        </pc:picChg>
        <pc:picChg chg="add del">
          <ac:chgData name="Beau Academic" userId="1c8f60c04643d64b" providerId="LiveId" clId="{08672D6D-4B5B-42D9-B5C7-2D554DBB9608}" dt="2026-08-31T22:02:22.589" v="3037" actId="478"/>
          <ac:picMkLst>
            <pc:docMk/>
            <pc:sldMk cId="3456026300" sldId="296"/>
            <ac:picMk id="10" creationId="{EC89206A-373D-8510-65C1-DA5F91BB87D9}"/>
          </ac:picMkLst>
        </pc:picChg>
        <pc:picChg chg="add mod">
          <ac:chgData name="Beau Academic" userId="1c8f60c04643d64b" providerId="LiveId" clId="{08672D6D-4B5B-42D9-B5C7-2D554DBB9608}" dt="2026-08-31T23:12:29.384" v="4245" actId="1076"/>
          <ac:picMkLst>
            <pc:docMk/>
            <pc:sldMk cId="3456026300" sldId="296"/>
            <ac:picMk id="12" creationId="{42C0C6C1-557A-2AA5-6AD1-8033C53D598C}"/>
          </ac:picMkLst>
        </pc:picChg>
        <pc:picChg chg="add mod">
          <ac:chgData name="Beau Academic" userId="1c8f60c04643d64b" providerId="LiveId" clId="{08672D6D-4B5B-42D9-B5C7-2D554DBB9608}" dt="2026-08-31T23:12:31.343" v="4246" actId="1076"/>
          <ac:picMkLst>
            <pc:docMk/>
            <pc:sldMk cId="3456026300" sldId="296"/>
            <ac:picMk id="14" creationId="{FBD0D70B-EE72-5284-0CAB-428924BE9251}"/>
          </ac:picMkLst>
        </pc:picChg>
        <pc:picChg chg="add del mod">
          <ac:chgData name="Beau Academic" userId="1c8f60c04643d64b" providerId="LiveId" clId="{08672D6D-4B5B-42D9-B5C7-2D554DBB9608}" dt="2026-08-31T22:03:13.826" v="3044" actId="478"/>
          <ac:picMkLst>
            <pc:docMk/>
            <pc:sldMk cId="3456026300" sldId="296"/>
            <ac:picMk id="16" creationId="{686341A1-6CD9-F4D4-5690-5E5899BCFADF}"/>
          </ac:picMkLst>
        </pc:picChg>
      </pc:sldChg>
      <pc:sldChg chg="addSp delSp modSp add mod">
        <pc:chgData name="Beau Academic" userId="1c8f60c04643d64b" providerId="LiveId" clId="{08672D6D-4B5B-42D9-B5C7-2D554DBB9608}" dt="2026-08-31T22:06:11.898" v="3073" actId="1076"/>
        <pc:sldMkLst>
          <pc:docMk/>
          <pc:sldMk cId="889429894" sldId="297"/>
        </pc:sldMkLst>
        <pc:spChg chg="del mod">
          <ac:chgData name="Beau Academic" userId="1c8f60c04643d64b" providerId="LiveId" clId="{08672D6D-4B5B-42D9-B5C7-2D554DBB9608}" dt="2026-08-31T22:05:28.297" v="3063" actId="478"/>
          <ac:spMkLst>
            <pc:docMk/>
            <pc:sldMk cId="889429894" sldId="297"/>
            <ac:spMk id="3" creationId="{28FA566F-6156-82BF-F39E-9309BC8EFC0E}"/>
          </ac:spMkLst>
        </pc:spChg>
        <pc:spChg chg="add mod">
          <ac:chgData name="Beau Academic" userId="1c8f60c04643d64b" providerId="LiveId" clId="{08672D6D-4B5B-42D9-B5C7-2D554DBB9608}" dt="2026-08-31T22:06:11.898" v="3073" actId="1076"/>
          <ac:spMkLst>
            <pc:docMk/>
            <pc:sldMk cId="889429894" sldId="297"/>
            <ac:spMk id="4" creationId="{AB80F165-C00C-865C-62A6-C30BB9C800E0}"/>
          </ac:spMkLst>
        </pc:spChg>
      </pc:sldChg>
      <pc:sldChg chg="addSp delSp modSp new mod">
        <pc:chgData name="Beau Academic" userId="1c8f60c04643d64b" providerId="LiveId" clId="{08672D6D-4B5B-42D9-B5C7-2D554DBB9608}" dt="2026-08-31T23:16:10.924" v="4263" actId="1076"/>
        <pc:sldMkLst>
          <pc:docMk/>
          <pc:sldMk cId="2399608629" sldId="298"/>
        </pc:sldMkLst>
        <pc:spChg chg="del">
          <ac:chgData name="Beau Academic" userId="1c8f60c04643d64b" providerId="LiveId" clId="{08672D6D-4B5B-42D9-B5C7-2D554DBB9608}" dt="2026-08-31T23:15:55.071" v="4254" actId="478"/>
          <ac:spMkLst>
            <pc:docMk/>
            <pc:sldMk cId="2399608629" sldId="298"/>
            <ac:spMk id="2" creationId="{A6E2EFF2-F777-F2F9-D49E-89233A5CFCF5}"/>
          </ac:spMkLst>
        </pc:spChg>
        <pc:spChg chg="del">
          <ac:chgData name="Beau Academic" userId="1c8f60c04643d64b" providerId="LiveId" clId="{08672D6D-4B5B-42D9-B5C7-2D554DBB9608}" dt="2026-08-31T23:15:52.658" v="4253" actId="478"/>
          <ac:spMkLst>
            <pc:docMk/>
            <pc:sldMk cId="2399608629" sldId="298"/>
            <ac:spMk id="3" creationId="{1F0171E4-573D-0C7F-7E64-96191B066F8E}"/>
          </ac:spMkLst>
        </pc:spChg>
        <pc:spChg chg="add mod">
          <ac:chgData name="Beau Academic" userId="1c8f60c04643d64b" providerId="LiveId" clId="{08672D6D-4B5B-42D9-B5C7-2D554DBB9608}" dt="2026-08-31T23:16:10.924" v="4263" actId="1076"/>
          <ac:spMkLst>
            <pc:docMk/>
            <pc:sldMk cId="2399608629" sldId="298"/>
            <ac:spMk id="5" creationId="{AE9D3653-C5C8-ECB1-6EBB-D2B170919D99}"/>
          </ac:spMkLst>
        </pc:spChg>
      </pc:sldChg>
      <pc:sldChg chg="addSp delSp modSp add mod ord">
        <pc:chgData name="Beau Academic" userId="1c8f60c04643d64b" providerId="LiveId" clId="{08672D6D-4B5B-42D9-B5C7-2D554DBB9608}" dt="2026-09-01T00:07:01.098" v="5185" actId="113"/>
        <pc:sldMkLst>
          <pc:docMk/>
          <pc:sldMk cId="730464714" sldId="299"/>
        </pc:sldMkLst>
        <pc:spChg chg="del">
          <ac:chgData name="Beau Academic" userId="1c8f60c04643d64b" providerId="LiveId" clId="{08672D6D-4B5B-42D9-B5C7-2D554DBB9608}" dt="2026-08-31T23:41:00.943" v="4678" actId="478"/>
          <ac:spMkLst>
            <pc:docMk/>
            <pc:sldMk cId="730464714" sldId="299"/>
            <ac:spMk id="6" creationId="{84AE1146-241A-3CA9-F09B-F001C06AFF99}"/>
          </ac:spMkLst>
        </pc:spChg>
        <pc:spChg chg="add mod">
          <ac:chgData name="Beau Academic" userId="1c8f60c04643d64b" providerId="LiveId" clId="{08672D6D-4B5B-42D9-B5C7-2D554DBB9608}" dt="2026-08-31T23:49:16.691" v="4849" actId="14100"/>
          <ac:spMkLst>
            <pc:docMk/>
            <pc:sldMk cId="730464714" sldId="299"/>
            <ac:spMk id="7" creationId="{2A362E68-4205-6DB1-5324-CC3306ECCEE9}"/>
          </ac:spMkLst>
        </pc:spChg>
        <pc:spChg chg="del mod topLvl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9" creationId="{D5B8009B-5BB3-8E7A-BD5F-32B889C57F63}"/>
          </ac:spMkLst>
        </pc:spChg>
        <pc:spChg chg="del mod topLvl">
          <ac:chgData name="Beau Academic" userId="1c8f60c04643d64b" providerId="LiveId" clId="{08672D6D-4B5B-42D9-B5C7-2D554DBB9608}" dt="2026-08-31T23:41:18.930" v="4681" actId="478"/>
          <ac:spMkLst>
            <pc:docMk/>
            <pc:sldMk cId="730464714" sldId="299"/>
            <ac:spMk id="10" creationId="{6700A1EF-FF73-1E94-627F-C3ED48822196}"/>
          </ac:spMkLst>
        </pc:spChg>
        <pc:spChg chg="del mod topLvl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1" creationId="{39D27A9A-3C33-6012-AC21-7B2946595CD2}"/>
          </ac:spMkLst>
        </pc:spChg>
        <pc:spChg chg="del mod topLvl">
          <ac:chgData name="Beau Academic" userId="1c8f60c04643d64b" providerId="LiveId" clId="{08672D6D-4B5B-42D9-B5C7-2D554DBB9608}" dt="2026-08-31T23:41:22.787" v="4683" actId="478"/>
          <ac:spMkLst>
            <pc:docMk/>
            <pc:sldMk cId="730464714" sldId="299"/>
            <ac:spMk id="12" creationId="{264DD407-A5F1-383D-ADDB-3E010DB76C6B}"/>
          </ac:spMkLst>
        </pc:spChg>
        <pc:spChg chg="del mod topLvl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3" creationId="{D0DAB345-ACD0-0A27-FB6B-64E76B6FD053}"/>
          </ac:spMkLst>
        </pc:spChg>
        <pc:spChg chg="del mod topLvl">
          <ac:chgData name="Beau Academic" userId="1c8f60c04643d64b" providerId="LiveId" clId="{08672D6D-4B5B-42D9-B5C7-2D554DBB9608}" dt="2026-08-31T23:41:28.768" v="4685" actId="478"/>
          <ac:spMkLst>
            <pc:docMk/>
            <pc:sldMk cId="730464714" sldId="299"/>
            <ac:spMk id="14" creationId="{77F8468E-1D9F-6259-BCD0-7265D6233B8E}"/>
          </ac:spMkLst>
        </pc:spChg>
        <pc:spChg chg="del mod topLvl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5" creationId="{1DF09E43-CAEF-902F-A0EF-F11F7D8AF58B}"/>
          </ac:spMkLst>
        </pc:spChg>
        <pc:spChg chg="del mod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6" creationId="{423C13C4-2769-3F45-C7B3-ECA45E0041E0}"/>
          </ac:spMkLst>
        </pc:spChg>
        <pc:spChg chg="del mod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7" creationId="{02863FA1-7A7C-2842-E8B6-ECEF917ED646}"/>
          </ac:spMkLst>
        </pc:spChg>
        <pc:spChg chg="del mod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8" creationId="{9587427E-6975-B044-374E-AF9884C4251A}"/>
          </ac:spMkLst>
        </pc:spChg>
        <pc:spChg chg="del mod">
          <ac:chgData name="Beau Academic" userId="1c8f60c04643d64b" providerId="LiveId" clId="{08672D6D-4B5B-42D9-B5C7-2D554DBB9608}" dt="2026-08-31T23:47:52.040" v="4703" actId="478"/>
          <ac:spMkLst>
            <pc:docMk/>
            <pc:sldMk cId="730464714" sldId="299"/>
            <ac:spMk id="19" creationId="{EA6D0066-EB57-8DB3-4E36-248B89C9A053}"/>
          </ac:spMkLst>
        </pc:spChg>
        <pc:spChg chg="add mod">
          <ac:chgData name="Beau Academic" userId="1c8f60c04643d64b" providerId="LiveId" clId="{08672D6D-4B5B-42D9-B5C7-2D554DBB9608}" dt="2026-09-01T00:06:54.965" v="5183" actId="113"/>
          <ac:spMkLst>
            <pc:docMk/>
            <pc:sldMk cId="730464714" sldId="299"/>
            <ac:spMk id="20" creationId="{070BF091-E150-4C3B-97CF-491DFAF91BAF}"/>
          </ac:spMkLst>
        </pc:spChg>
        <pc:spChg chg="add mod">
          <ac:chgData name="Beau Academic" userId="1c8f60c04643d64b" providerId="LiveId" clId="{08672D6D-4B5B-42D9-B5C7-2D554DBB9608}" dt="2026-09-01T00:06:57.955" v="5184" actId="113"/>
          <ac:spMkLst>
            <pc:docMk/>
            <pc:sldMk cId="730464714" sldId="299"/>
            <ac:spMk id="22" creationId="{46318CC1-1B53-DC87-471B-E80678C95B40}"/>
          </ac:spMkLst>
        </pc:spChg>
        <pc:spChg chg="add mod">
          <ac:chgData name="Beau Academic" userId="1c8f60c04643d64b" providerId="LiveId" clId="{08672D6D-4B5B-42D9-B5C7-2D554DBB9608}" dt="2026-09-01T00:07:01.098" v="5185" actId="113"/>
          <ac:spMkLst>
            <pc:docMk/>
            <pc:sldMk cId="730464714" sldId="299"/>
            <ac:spMk id="24" creationId="{518E86A1-C00E-7989-C602-DB852B5D159D}"/>
          </ac:spMkLst>
        </pc:spChg>
        <pc:grpChg chg="del mod">
          <ac:chgData name="Beau Academic" userId="1c8f60c04643d64b" providerId="LiveId" clId="{08672D6D-4B5B-42D9-B5C7-2D554DBB9608}" dt="2026-08-31T23:41:15.333" v="4680" actId="165"/>
          <ac:grpSpMkLst>
            <pc:docMk/>
            <pc:sldMk cId="730464714" sldId="299"/>
            <ac:grpSpMk id="8" creationId="{25D1E2BD-82B3-F045-27BC-4B794F531B3D}"/>
          </ac:grpSpMkLst>
        </pc:grpChg>
        <pc:picChg chg="add mod">
          <ac:chgData name="Beau Academic" userId="1c8f60c04643d64b" providerId="LiveId" clId="{08672D6D-4B5B-42D9-B5C7-2D554DBB9608}" dt="2026-08-31T23:47:55.959" v="4705" actId="1076"/>
          <ac:picMkLst>
            <pc:docMk/>
            <pc:sldMk cId="730464714" sldId="299"/>
            <ac:picMk id="4" creationId="{03863394-00D7-0A80-D7D1-A9608EFAF211}"/>
          </ac:picMkLst>
        </pc:picChg>
      </pc:sldChg>
      <pc:sldChg chg="modSp add mod">
        <pc:chgData name="Beau Academic" userId="1c8f60c04643d64b" providerId="LiveId" clId="{08672D6D-4B5B-42D9-B5C7-2D554DBB9608}" dt="2026-09-01T00:03:56.888" v="5172" actId="403"/>
        <pc:sldMkLst>
          <pc:docMk/>
          <pc:sldMk cId="3630415982" sldId="300"/>
        </pc:sldMkLst>
        <pc:spChg chg="mod">
          <ac:chgData name="Beau Academic" userId="1c8f60c04643d64b" providerId="LiveId" clId="{08672D6D-4B5B-42D9-B5C7-2D554DBB9608}" dt="2026-09-01T00:02:00.522" v="5144" actId="14100"/>
          <ac:spMkLst>
            <pc:docMk/>
            <pc:sldMk cId="3630415982" sldId="300"/>
            <ac:spMk id="9" creationId="{16B4472D-9A81-9B17-6A0D-DA352879C84C}"/>
          </ac:spMkLst>
        </pc:spChg>
        <pc:spChg chg="mod">
          <ac:chgData name="Beau Academic" userId="1c8f60c04643d64b" providerId="LiveId" clId="{08672D6D-4B5B-42D9-B5C7-2D554DBB9608}" dt="2026-09-01T00:03:56.888" v="5172" actId="403"/>
          <ac:spMkLst>
            <pc:docMk/>
            <pc:sldMk cId="3630415982" sldId="300"/>
            <ac:spMk id="10" creationId="{D2641450-0287-373A-6952-0BFF7122FFCC}"/>
          </ac:spMkLst>
        </pc:spChg>
      </pc:sldChg>
      <pc:sldChg chg="modSp add mod">
        <pc:chgData name="Beau Academic" userId="1c8f60c04643d64b" providerId="LiveId" clId="{08672D6D-4B5B-42D9-B5C7-2D554DBB9608}" dt="2026-09-01T00:04:25.033" v="5176" actId="20577"/>
        <pc:sldMkLst>
          <pc:docMk/>
          <pc:sldMk cId="3055806552" sldId="301"/>
        </pc:sldMkLst>
        <pc:spChg chg="mod">
          <ac:chgData name="Beau Academic" userId="1c8f60c04643d64b" providerId="LiveId" clId="{08672D6D-4B5B-42D9-B5C7-2D554DBB9608}" dt="2026-09-01T00:00:24.576" v="5123" actId="14100"/>
          <ac:spMkLst>
            <pc:docMk/>
            <pc:sldMk cId="3055806552" sldId="301"/>
            <ac:spMk id="9" creationId="{0A96EF64-7220-BB8D-D1DA-82BC2EA44D38}"/>
          </ac:spMkLst>
        </pc:spChg>
        <pc:spChg chg="mod">
          <ac:chgData name="Beau Academic" userId="1c8f60c04643d64b" providerId="LiveId" clId="{08672D6D-4B5B-42D9-B5C7-2D554DBB9608}" dt="2026-09-01T00:04:25.033" v="5176" actId="20577"/>
          <ac:spMkLst>
            <pc:docMk/>
            <pc:sldMk cId="3055806552" sldId="301"/>
            <ac:spMk id="10" creationId="{2A87DE19-22DB-5B6A-0E58-9BBF95907354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EA3415-A000-42F1-B449-7640A7CCE621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974CE0F-67F1-40FD-9EF1-AF9E4C7F2AF0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Solve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3A874E-0FA8-4A9B-9210-6CDD717ED40B}" type="parTrans" cxnId="{50938A07-38D2-44B1-BC5F-5C7415076F5C}">
      <dgm:prSet/>
      <dgm:spPr/>
      <dgm:t>
        <a:bodyPr/>
        <a:lstStyle/>
        <a:p>
          <a:endParaRPr lang="en-GB"/>
        </a:p>
      </dgm:t>
    </dgm:pt>
    <dgm:pt modelId="{91118187-DD2A-4492-BD6A-23C124CD8FA8}" type="sibTrans" cxnId="{50938A07-38D2-44B1-BC5F-5C7415076F5C}">
      <dgm:prSet/>
      <dgm:spPr/>
      <dgm:t>
        <a:bodyPr/>
        <a:lstStyle/>
        <a:p>
          <a:endParaRPr lang="en-GB"/>
        </a:p>
      </dgm:t>
    </dgm:pt>
    <dgm:pt modelId="{618D5CC5-D0C3-42AB-8AA0-25B3BB144C9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There is a problem that needs resolving.</a:t>
          </a:r>
        </a:p>
      </dgm:t>
    </dgm:pt>
    <dgm:pt modelId="{932ABFC1-19FB-4C69-92F2-49C9A2FD3494}" type="parTrans" cxnId="{7EDF87CE-29AF-49AF-8738-2F70E70BB58F}">
      <dgm:prSet/>
      <dgm:spPr/>
      <dgm:t>
        <a:bodyPr/>
        <a:lstStyle/>
        <a:p>
          <a:endParaRPr lang="en-GB"/>
        </a:p>
      </dgm:t>
    </dgm:pt>
    <dgm:pt modelId="{D947C2BB-A01E-4DC5-8B05-6251499E21BC}" type="sibTrans" cxnId="{7EDF87CE-29AF-49AF-8738-2F70E70BB58F}">
      <dgm:prSet/>
      <dgm:spPr/>
      <dgm:t>
        <a:bodyPr/>
        <a:lstStyle/>
        <a:p>
          <a:endParaRPr lang="en-GB"/>
        </a:p>
      </dgm:t>
    </dgm:pt>
    <dgm:pt modelId="{E6933C7D-5B7C-4003-9B87-829B0EA5AFCF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Clarify</a:t>
          </a:r>
        </a:p>
      </dgm:t>
    </dgm:pt>
    <dgm:pt modelId="{B1004F76-D9F5-484A-81F3-FE09405BCF4C}" type="parTrans" cxnId="{4A2127EF-D1BB-4933-B810-B8E2AB229CFC}">
      <dgm:prSet/>
      <dgm:spPr/>
      <dgm:t>
        <a:bodyPr/>
        <a:lstStyle/>
        <a:p>
          <a:endParaRPr lang="en-GB"/>
        </a:p>
      </dgm:t>
    </dgm:pt>
    <dgm:pt modelId="{80BF286F-9BCD-4355-B440-1DEA958C774D}" type="sibTrans" cxnId="{4A2127EF-D1BB-4933-B810-B8E2AB229CFC}">
      <dgm:prSet/>
      <dgm:spPr/>
      <dgm:t>
        <a:bodyPr/>
        <a:lstStyle/>
        <a:p>
          <a:endParaRPr lang="en-GB"/>
        </a:p>
      </dgm:t>
    </dgm:pt>
    <dgm:pt modelId="{D2E6EE04-C743-4D75-ADF3-9BF67C332F5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Something needs to be understood.</a:t>
          </a:r>
        </a:p>
      </dgm:t>
    </dgm:pt>
    <dgm:pt modelId="{F49D2740-DD7E-4BF5-BEE0-240212618571}" type="parTrans" cxnId="{295DEE2C-6116-467F-A410-62AA675C3B4F}">
      <dgm:prSet/>
      <dgm:spPr/>
      <dgm:t>
        <a:bodyPr/>
        <a:lstStyle/>
        <a:p>
          <a:endParaRPr lang="en-GB"/>
        </a:p>
      </dgm:t>
    </dgm:pt>
    <dgm:pt modelId="{69EA0450-F0B2-4378-B03A-BE9BB3D5693F}" type="sibTrans" cxnId="{295DEE2C-6116-467F-A410-62AA675C3B4F}">
      <dgm:prSet/>
      <dgm:spPr/>
      <dgm:t>
        <a:bodyPr/>
        <a:lstStyle/>
        <a:p>
          <a:endParaRPr lang="en-GB"/>
        </a:p>
      </dgm:t>
    </dgm:pt>
    <dgm:pt modelId="{6CEC1987-F0FA-413A-AF9A-178A67384F5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Change</a:t>
          </a:r>
        </a:p>
      </dgm:t>
    </dgm:pt>
    <dgm:pt modelId="{C9381FBD-763A-4765-A57C-C36E5C59FC88}" type="parTrans" cxnId="{032900E2-D1E8-400F-B7BC-FF6E5065ABB6}">
      <dgm:prSet/>
      <dgm:spPr/>
      <dgm:t>
        <a:bodyPr/>
        <a:lstStyle/>
        <a:p>
          <a:endParaRPr lang="en-GB"/>
        </a:p>
      </dgm:t>
    </dgm:pt>
    <dgm:pt modelId="{D95F004F-4B35-4DFA-B3FF-7D8E3DE26E72}" type="sibTrans" cxnId="{032900E2-D1E8-400F-B7BC-FF6E5065ABB6}">
      <dgm:prSet/>
      <dgm:spPr/>
      <dgm:t>
        <a:bodyPr/>
        <a:lstStyle/>
        <a:p>
          <a:endParaRPr lang="en-GB"/>
        </a:p>
      </dgm:t>
    </dgm:pt>
    <dgm:pt modelId="{ADC2D0AE-E151-4DC6-926E-A4718B2E02D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Something needs to happen differently.</a:t>
          </a:r>
        </a:p>
      </dgm:t>
    </dgm:pt>
    <dgm:pt modelId="{1A0230DE-8C1A-438F-B291-A91F8B066235}" type="parTrans" cxnId="{4196F8B5-1AD3-4A25-99C2-9AE79A13DA5D}">
      <dgm:prSet/>
      <dgm:spPr/>
      <dgm:t>
        <a:bodyPr/>
        <a:lstStyle/>
        <a:p>
          <a:endParaRPr lang="en-GB"/>
        </a:p>
      </dgm:t>
    </dgm:pt>
    <dgm:pt modelId="{21E5C90B-6166-4B93-B40C-9BCB1E374258}" type="sibTrans" cxnId="{4196F8B5-1AD3-4A25-99C2-9AE79A13DA5D}">
      <dgm:prSet/>
      <dgm:spPr/>
      <dgm:t>
        <a:bodyPr/>
        <a:lstStyle/>
        <a:p>
          <a:endParaRPr lang="en-GB"/>
        </a:p>
      </dgm:t>
    </dgm:pt>
    <dgm:pt modelId="{E1A78D3A-32C2-4C8A-995A-CA61F2D6362B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Protect</a:t>
          </a:r>
        </a:p>
      </dgm:t>
    </dgm:pt>
    <dgm:pt modelId="{84FF299A-83E4-48B0-A982-071D9EDE4FB3}" type="parTrans" cxnId="{BD254DB6-0A38-4614-A1AC-AABA7E10FAEE}">
      <dgm:prSet/>
      <dgm:spPr/>
      <dgm:t>
        <a:bodyPr/>
        <a:lstStyle/>
        <a:p>
          <a:endParaRPr lang="en-GB"/>
        </a:p>
      </dgm:t>
    </dgm:pt>
    <dgm:pt modelId="{61F6479E-406D-425B-A6F8-23E9A6F762F2}" type="sibTrans" cxnId="{BD254DB6-0A38-4614-A1AC-AABA7E10FAEE}">
      <dgm:prSet/>
      <dgm:spPr/>
      <dgm:t>
        <a:bodyPr/>
        <a:lstStyle/>
        <a:p>
          <a:endParaRPr lang="en-GB"/>
        </a:p>
      </dgm:t>
    </dgm:pt>
    <dgm:pt modelId="{5BB20023-B1BA-4A0C-A570-85724A7F2A8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 person, standard, relationship, organisation or outcome may need protecting.</a:t>
          </a:r>
        </a:p>
      </dgm:t>
    </dgm:pt>
    <dgm:pt modelId="{9918B88B-C274-4AE7-B65B-398DF67A3D16}" type="parTrans" cxnId="{CB481FCB-5B92-4CE7-BDA9-C53EACDDDCC3}">
      <dgm:prSet/>
      <dgm:spPr/>
      <dgm:t>
        <a:bodyPr/>
        <a:lstStyle/>
        <a:p>
          <a:endParaRPr lang="en-GB"/>
        </a:p>
      </dgm:t>
    </dgm:pt>
    <dgm:pt modelId="{0888412B-F49C-4835-B48B-7EBFB6BC94CE}" type="sibTrans" cxnId="{CB481FCB-5B92-4CE7-BDA9-C53EACDDDCC3}">
      <dgm:prSet/>
      <dgm:spPr/>
      <dgm:t>
        <a:bodyPr/>
        <a:lstStyle/>
        <a:p>
          <a:endParaRPr lang="en-GB"/>
        </a:p>
      </dgm:t>
    </dgm:pt>
    <dgm:pt modelId="{E5057E46-B4B0-41B2-B15F-22599B0DE831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Agree</a:t>
          </a:r>
        </a:p>
      </dgm:t>
    </dgm:pt>
    <dgm:pt modelId="{DB84DCCA-BC8F-4372-8857-F5507130A241}" type="parTrans" cxnId="{EE84D6F6-13ED-471A-AF08-7231D733C445}">
      <dgm:prSet/>
      <dgm:spPr/>
      <dgm:t>
        <a:bodyPr/>
        <a:lstStyle/>
        <a:p>
          <a:endParaRPr lang="en-GB"/>
        </a:p>
      </dgm:t>
    </dgm:pt>
    <dgm:pt modelId="{CB0DC02C-F89A-49D6-ABE4-306FCE240323}" type="sibTrans" cxnId="{EE84D6F6-13ED-471A-AF08-7231D733C445}">
      <dgm:prSet/>
      <dgm:spPr/>
      <dgm:t>
        <a:bodyPr/>
        <a:lstStyle/>
        <a:p>
          <a:endParaRPr lang="en-GB"/>
        </a:p>
      </dgm:t>
    </dgm:pt>
    <dgm:pt modelId="{EBFD3EFD-1FC7-4629-A0BA-005E8A2586F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Different needs or views need bringing together.</a:t>
          </a:r>
        </a:p>
      </dgm:t>
    </dgm:pt>
    <dgm:pt modelId="{9C91F264-73C9-4CF0-810E-2E2613BECAE4}" type="parTrans" cxnId="{B55F2380-8553-45C4-97EE-6E69A2AB4728}">
      <dgm:prSet/>
      <dgm:spPr/>
      <dgm:t>
        <a:bodyPr/>
        <a:lstStyle/>
        <a:p>
          <a:endParaRPr lang="en-GB"/>
        </a:p>
      </dgm:t>
    </dgm:pt>
    <dgm:pt modelId="{C20AC0D4-6996-4485-9276-DE17A9EFC3DD}" type="sibTrans" cxnId="{B55F2380-8553-45C4-97EE-6E69A2AB4728}">
      <dgm:prSet/>
      <dgm:spPr/>
      <dgm:t>
        <a:bodyPr/>
        <a:lstStyle/>
        <a:p>
          <a:endParaRPr lang="en-GB"/>
        </a:p>
      </dgm:t>
    </dgm:pt>
    <dgm:pt modelId="{D06B8086-03A0-4FC6-AA46-FBD60212C908}" type="pres">
      <dgm:prSet presAssocID="{3BEA3415-A000-42F1-B449-7640A7CCE621}" presName="Name0" presStyleCnt="0">
        <dgm:presLayoutVars>
          <dgm:dir/>
          <dgm:animLvl val="lvl"/>
          <dgm:resizeHandles val="exact"/>
        </dgm:presLayoutVars>
      </dgm:prSet>
      <dgm:spPr/>
    </dgm:pt>
    <dgm:pt modelId="{EC95CC9F-3C9E-4E6B-8221-E584BCDF4C60}" type="pres">
      <dgm:prSet presAssocID="{0974CE0F-67F1-40FD-9EF1-AF9E4C7F2AF0}" presName="linNode" presStyleCnt="0"/>
      <dgm:spPr/>
    </dgm:pt>
    <dgm:pt modelId="{62030E98-FD28-4E0E-8EA7-9B73FEFF2453}" type="pres">
      <dgm:prSet presAssocID="{0974CE0F-67F1-40FD-9EF1-AF9E4C7F2AF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1A7E87A-16CB-4058-A522-D9E486B5FCCF}" type="pres">
      <dgm:prSet presAssocID="{0974CE0F-67F1-40FD-9EF1-AF9E4C7F2AF0}" presName="descendantText" presStyleLbl="alignAccFollowNode1" presStyleIdx="0" presStyleCnt="5" custLinFactNeighborY="-12786">
        <dgm:presLayoutVars>
          <dgm:bulletEnabled val="1"/>
        </dgm:presLayoutVars>
      </dgm:prSet>
      <dgm:spPr/>
    </dgm:pt>
    <dgm:pt modelId="{0102F52B-B316-4C6E-998C-7AAAF587AAA8}" type="pres">
      <dgm:prSet presAssocID="{91118187-DD2A-4492-BD6A-23C124CD8FA8}" presName="sp" presStyleCnt="0"/>
      <dgm:spPr/>
    </dgm:pt>
    <dgm:pt modelId="{4412DA2B-89FE-480D-8E31-E10754245C0C}" type="pres">
      <dgm:prSet presAssocID="{E6933C7D-5B7C-4003-9B87-829B0EA5AFCF}" presName="linNode" presStyleCnt="0"/>
      <dgm:spPr/>
    </dgm:pt>
    <dgm:pt modelId="{C2FA054D-1C72-4E64-9729-3708C8697200}" type="pres">
      <dgm:prSet presAssocID="{E6933C7D-5B7C-4003-9B87-829B0EA5AFC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6856BAE3-BB54-4260-9509-0B69C255D015}" type="pres">
      <dgm:prSet presAssocID="{E6933C7D-5B7C-4003-9B87-829B0EA5AFCF}" presName="descendantText" presStyleLbl="alignAccFollowNode1" presStyleIdx="1" presStyleCnt="5">
        <dgm:presLayoutVars>
          <dgm:bulletEnabled val="1"/>
        </dgm:presLayoutVars>
      </dgm:prSet>
      <dgm:spPr/>
    </dgm:pt>
    <dgm:pt modelId="{3891B38F-AC38-45E1-B880-423C2209BF51}" type="pres">
      <dgm:prSet presAssocID="{80BF286F-9BCD-4355-B440-1DEA958C774D}" presName="sp" presStyleCnt="0"/>
      <dgm:spPr/>
    </dgm:pt>
    <dgm:pt modelId="{36CC3C36-A579-46D6-AABF-B6B912857F93}" type="pres">
      <dgm:prSet presAssocID="{6CEC1987-F0FA-413A-AF9A-178A67384F5D}" presName="linNode" presStyleCnt="0"/>
      <dgm:spPr/>
    </dgm:pt>
    <dgm:pt modelId="{DC6D876A-AA90-46E4-8385-6B80800E63B7}" type="pres">
      <dgm:prSet presAssocID="{6CEC1987-F0FA-413A-AF9A-178A67384F5D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D0722B7-AEF4-463C-89EF-CBD9F749D92D}" type="pres">
      <dgm:prSet presAssocID="{6CEC1987-F0FA-413A-AF9A-178A67384F5D}" presName="descendantText" presStyleLbl="alignAccFollowNode1" presStyleIdx="2" presStyleCnt="5">
        <dgm:presLayoutVars>
          <dgm:bulletEnabled val="1"/>
        </dgm:presLayoutVars>
      </dgm:prSet>
      <dgm:spPr/>
    </dgm:pt>
    <dgm:pt modelId="{0B88BEDF-1CE7-4FC7-AB57-A595CA4BAE05}" type="pres">
      <dgm:prSet presAssocID="{D95F004F-4B35-4DFA-B3FF-7D8E3DE26E72}" presName="sp" presStyleCnt="0"/>
      <dgm:spPr/>
    </dgm:pt>
    <dgm:pt modelId="{770A720F-A685-4CA0-BB8F-06F4B2110831}" type="pres">
      <dgm:prSet presAssocID="{E1A78D3A-32C2-4C8A-995A-CA61F2D6362B}" presName="linNode" presStyleCnt="0"/>
      <dgm:spPr/>
    </dgm:pt>
    <dgm:pt modelId="{3DCFA81A-D47F-4F57-AC80-2CBBF11CBCA7}" type="pres">
      <dgm:prSet presAssocID="{E1A78D3A-32C2-4C8A-995A-CA61F2D6362B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E5EAEE6-2AB0-44B4-9499-66F200260748}" type="pres">
      <dgm:prSet presAssocID="{E1A78D3A-32C2-4C8A-995A-CA61F2D6362B}" presName="descendantText" presStyleLbl="alignAccFollowNode1" presStyleIdx="3" presStyleCnt="5">
        <dgm:presLayoutVars>
          <dgm:bulletEnabled val="1"/>
        </dgm:presLayoutVars>
      </dgm:prSet>
      <dgm:spPr/>
    </dgm:pt>
    <dgm:pt modelId="{3A78E6CE-7ADF-4F6C-BCF1-67628D1DAD6B}" type="pres">
      <dgm:prSet presAssocID="{61F6479E-406D-425B-A6F8-23E9A6F762F2}" presName="sp" presStyleCnt="0"/>
      <dgm:spPr/>
    </dgm:pt>
    <dgm:pt modelId="{CD0E5116-F68D-4E4E-800E-9191F54694F5}" type="pres">
      <dgm:prSet presAssocID="{E5057E46-B4B0-41B2-B15F-22599B0DE831}" presName="linNode" presStyleCnt="0"/>
      <dgm:spPr/>
    </dgm:pt>
    <dgm:pt modelId="{18A536BC-50AB-481D-9D06-C65D11A4DB6C}" type="pres">
      <dgm:prSet presAssocID="{E5057E46-B4B0-41B2-B15F-22599B0DE831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D2D9536C-3051-4925-81A6-F882020677CC}" type="pres">
      <dgm:prSet presAssocID="{E5057E46-B4B0-41B2-B15F-22599B0DE831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ADD1700-2F0C-4B79-A120-94F3987391F7}" type="presOf" srcId="{E5057E46-B4B0-41B2-B15F-22599B0DE831}" destId="{18A536BC-50AB-481D-9D06-C65D11A4DB6C}" srcOrd="0" destOrd="0" presId="urn:microsoft.com/office/officeart/2005/8/layout/vList5"/>
    <dgm:cxn modelId="{50938A07-38D2-44B1-BC5F-5C7415076F5C}" srcId="{3BEA3415-A000-42F1-B449-7640A7CCE621}" destId="{0974CE0F-67F1-40FD-9EF1-AF9E4C7F2AF0}" srcOrd="0" destOrd="0" parTransId="{FB3A874E-0FA8-4A9B-9210-6CDD717ED40B}" sibTransId="{91118187-DD2A-4492-BD6A-23C124CD8FA8}"/>
    <dgm:cxn modelId="{7C8C9316-75B3-4D36-8EE2-3836C321090B}" type="presOf" srcId="{3BEA3415-A000-42F1-B449-7640A7CCE621}" destId="{D06B8086-03A0-4FC6-AA46-FBD60212C908}" srcOrd="0" destOrd="0" presId="urn:microsoft.com/office/officeart/2005/8/layout/vList5"/>
    <dgm:cxn modelId="{295DEE2C-6116-467F-A410-62AA675C3B4F}" srcId="{E6933C7D-5B7C-4003-9B87-829B0EA5AFCF}" destId="{D2E6EE04-C743-4D75-ADF3-9BF67C332F5D}" srcOrd="0" destOrd="0" parTransId="{F49D2740-DD7E-4BF5-BEE0-240212618571}" sibTransId="{69EA0450-F0B2-4378-B03A-BE9BB3D5693F}"/>
    <dgm:cxn modelId="{A1E24F3C-7C66-4ACF-A792-345CF630AF67}" type="presOf" srcId="{6CEC1987-F0FA-413A-AF9A-178A67384F5D}" destId="{DC6D876A-AA90-46E4-8385-6B80800E63B7}" srcOrd="0" destOrd="0" presId="urn:microsoft.com/office/officeart/2005/8/layout/vList5"/>
    <dgm:cxn modelId="{C9F61E4F-3EB6-49D3-8DD6-73DE4ED0E393}" type="presOf" srcId="{E1A78D3A-32C2-4C8A-995A-CA61F2D6362B}" destId="{3DCFA81A-D47F-4F57-AC80-2CBBF11CBCA7}" srcOrd="0" destOrd="0" presId="urn:microsoft.com/office/officeart/2005/8/layout/vList5"/>
    <dgm:cxn modelId="{B6960976-32E1-4C76-B7A1-A61FA521433C}" type="presOf" srcId="{ADC2D0AE-E151-4DC6-926E-A4718B2E02DD}" destId="{AD0722B7-AEF4-463C-89EF-CBD9F749D92D}" srcOrd="0" destOrd="0" presId="urn:microsoft.com/office/officeart/2005/8/layout/vList5"/>
    <dgm:cxn modelId="{F30C1580-CAE5-4489-A0C9-B8763A704320}" type="presOf" srcId="{EBFD3EFD-1FC7-4629-A0BA-005E8A2586F2}" destId="{D2D9536C-3051-4925-81A6-F882020677CC}" srcOrd="0" destOrd="0" presId="urn:microsoft.com/office/officeart/2005/8/layout/vList5"/>
    <dgm:cxn modelId="{B55F2380-8553-45C4-97EE-6E69A2AB4728}" srcId="{E5057E46-B4B0-41B2-B15F-22599B0DE831}" destId="{EBFD3EFD-1FC7-4629-A0BA-005E8A2586F2}" srcOrd="0" destOrd="0" parTransId="{9C91F264-73C9-4CF0-810E-2E2613BECAE4}" sibTransId="{C20AC0D4-6996-4485-9276-DE17A9EFC3DD}"/>
    <dgm:cxn modelId="{BAB97EA5-67FF-4791-A41A-BB54C4DDD8F9}" type="presOf" srcId="{0974CE0F-67F1-40FD-9EF1-AF9E4C7F2AF0}" destId="{62030E98-FD28-4E0E-8EA7-9B73FEFF2453}" srcOrd="0" destOrd="0" presId="urn:microsoft.com/office/officeart/2005/8/layout/vList5"/>
    <dgm:cxn modelId="{7D2F72B0-DC25-4B3C-9ECB-C9124862C213}" type="presOf" srcId="{D2E6EE04-C743-4D75-ADF3-9BF67C332F5D}" destId="{6856BAE3-BB54-4260-9509-0B69C255D015}" srcOrd="0" destOrd="0" presId="urn:microsoft.com/office/officeart/2005/8/layout/vList5"/>
    <dgm:cxn modelId="{4196F8B5-1AD3-4A25-99C2-9AE79A13DA5D}" srcId="{6CEC1987-F0FA-413A-AF9A-178A67384F5D}" destId="{ADC2D0AE-E151-4DC6-926E-A4718B2E02DD}" srcOrd="0" destOrd="0" parTransId="{1A0230DE-8C1A-438F-B291-A91F8B066235}" sibTransId="{21E5C90B-6166-4B93-B40C-9BCB1E374258}"/>
    <dgm:cxn modelId="{BD254DB6-0A38-4614-A1AC-AABA7E10FAEE}" srcId="{3BEA3415-A000-42F1-B449-7640A7CCE621}" destId="{E1A78D3A-32C2-4C8A-995A-CA61F2D6362B}" srcOrd="3" destOrd="0" parTransId="{84FF299A-83E4-48B0-A982-071D9EDE4FB3}" sibTransId="{61F6479E-406D-425B-A6F8-23E9A6F762F2}"/>
    <dgm:cxn modelId="{CB481FCB-5B92-4CE7-BDA9-C53EACDDDCC3}" srcId="{E1A78D3A-32C2-4C8A-995A-CA61F2D6362B}" destId="{5BB20023-B1BA-4A0C-A570-85724A7F2A8E}" srcOrd="0" destOrd="0" parTransId="{9918B88B-C274-4AE7-B65B-398DF67A3D16}" sibTransId="{0888412B-F49C-4835-B48B-7EBFB6BC94CE}"/>
    <dgm:cxn modelId="{7EDF87CE-29AF-49AF-8738-2F70E70BB58F}" srcId="{0974CE0F-67F1-40FD-9EF1-AF9E4C7F2AF0}" destId="{618D5CC5-D0C3-42AB-8AA0-25B3BB144C95}" srcOrd="0" destOrd="0" parTransId="{932ABFC1-19FB-4C69-92F2-49C9A2FD3494}" sibTransId="{D947C2BB-A01E-4DC5-8B05-6251499E21BC}"/>
    <dgm:cxn modelId="{032900E2-D1E8-400F-B7BC-FF6E5065ABB6}" srcId="{3BEA3415-A000-42F1-B449-7640A7CCE621}" destId="{6CEC1987-F0FA-413A-AF9A-178A67384F5D}" srcOrd="2" destOrd="0" parTransId="{C9381FBD-763A-4765-A57C-C36E5C59FC88}" sibTransId="{D95F004F-4B35-4DFA-B3FF-7D8E3DE26E72}"/>
    <dgm:cxn modelId="{0B9A6DE2-AD5D-475E-9339-9D2F54607C62}" type="presOf" srcId="{618D5CC5-D0C3-42AB-8AA0-25B3BB144C95}" destId="{41A7E87A-16CB-4058-A522-D9E486B5FCCF}" srcOrd="0" destOrd="0" presId="urn:microsoft.com/office/officeart/2005/8/layout/vList5"/>
    <dgm:cxn modelId="{59205DE5-618C-4B1F-9110-D98EBCC64676}" type="presOf" srcId="{E6933C7D-5B7C-4003-9B87-829B0EA5AFCF}" destId="{C2FA054D-1C72-4E64-9729-3708C8697200}" srcOrd="0" destOrd="0" presId="urn:microsoft.com/office/officeart/2005/8/layout/vList5"/>
    <dgm:cxn modelId="{EB8F5BEB-7BE9-4379-B48C-4BB160DD6D03}" type="presOf" srcId="{5BB20023-B1BA-4A0C-A570-85724A7F2A8E}" destId="{6E5EAEE6-2AB0-44B4-9499-66F200260748}" srcOrd="0" destOrd="0" presId="urn:microsoft.com/office/officeart/2005/8/layout/vList5"/>
    <dgm:cxn modelId="{4A2127EF-D1BB-4933-B810-B8E2AB229CFC}" srcId="{3BEA3415-A000-42F1-B449-7640A7CCE621}" destId="{E6933C7D-5B7C-4003-9B87-829B0EA5AFCF}" srcOrd="1" destOrd="0" parTransId="{B1004F76-D9F5-484A-81F3-FE09405BCF4C}" sibTransId="{80BF286F-9BCD-4355-B440-1DEA958C774D}"/>
    <dgm:cxn modelId="{EE84D6F6-13ED-471A-AF08-7231D733C445}" srcId="{3BEA3415-A000-42F1-B449-7640A7CCE621}" destId="{E5057E46-B4B0-41B2-B15F-22599B0DE831}" srcOrd="4" destOrd="0" parTransId="{DB84DCCA-BC8F-4372-8857-F5507130A241}" sibTransId="{CB0DC02C-F89A-49D6-ABE4-306FCE240323}"/>
    <dgm:cxn modelId="{FE26DE08-3B52-46B4-97AF-882FE9C91EFF}" type="presParOf" srcId="{D06B8086-03A0-4FC6-AA46-FBD60212C908}" destId="{EC95CC9F-3C9E-4E6B-8221-E584BCDF4C60}" srcOrd="0" destOrd="0" presId="urn:microsoft.com/office/officeart/2005/8/layout/vList5"/>
    <dgm:cxn modelId="{4C082A7C-CF2F-4237-8D2C-5284084C0812}" type="presParOf" srcId="{EC95CC9F-3C9E-4E6B-8221-E584BCDF4C60}" destId="{62030E98-FD28-4E0E-8EA7-9B73FEFF2453}" srcOrd="0" destOrd="0" presId="urn:microsoft.com/office/officeart/2005/8/layout/vList5"/>
    <dgm:cxn modelId="{09CB55D9-209F-4E71-B28C-41AB1BAC1F35}" type="presParOf" srcId="{EC95CC9F-3C9E-4E6B-8221-E584BCDF4C60}" destId="{41A7E87A-16CB-4058-A522-D9E486B5FCCF}" srcOrd="1" destOrd="0" presId="urn:microsoft.com/office/officeart/2005/8/layout/vList5"/>
    <dgm:cxn modelId="{50126A84-F0F1-4980-AB0A-127F003C2065}" type="presParOf" srcId="{D06B8086-03A0-4FC6-AA46-FBD60212C908}" destId="{0102F52B-B316-4C6E-998C-7AAAF587AAA8}" srcOrd="1" destOrd="0" presId="urn:microsoft.com/office/officeart/2005/8/layout/vList5"/>
    <dgm:cxn modelId="{BA53C675-DAE0-45A3-8C93-D145D6D8243B}" type="presParOf" srcId="{D06B8086-03A0-4FC6-AA46-FBD60212C908}" destId="{4412DA2B-89FE-480D-8E31-E10754245C0C}" srcOrd="2" destOrd="0" presId="urn:microsoft.com/office/officeart/2005/8/layout/vList5"/>
    <dgm:cxn modelId="{AB3A3D9D-4B09-45D4-86AE-4EEB092BE904}" type="presParOf" srcId="{4412DA2B-89FE-480D-8E31-E10754245C0C}" destId="{C2FA054D-1C72-4E64-9729-3708C8697200}" srcOrd="0" destOrd="0" presId="urn:microsoft.com/office/officeart/2005/8/layout/vList5"/>
    <dgm:cxn modelId="{EF50AAFA-CFC1-49E8-B981-E6CF94C14031}" type="presParOf" srcId="{4412DA2B-89FE-480D-8E31-E10754245C0C}" destId="{6856BAE3-BB54-4260-9509-0B69C255D015}" srcOrd="1" destOrd="0" presId="urn:microsoft.com/office/officeart/2005/8/layout/vList5"/>
    <dgm:cxn modelId="{072FFC26-B446-449A-8523-44B233E2BB3B}" type="presParOf" srcId="{D06B8086-03A0-4FC6-AA46-FBD60212C908}" destId="{3891B38F-AC38-45E1-B880-423C2209BF51}" srcOrd="3" destOrd="0" presId="urn:microsoft.com/office/officeart/2005/8/layout/vList5"/>
    <dgm:cxn modelId="{DBFEC745-981F-43DE-B89F-557E81372B03}" type="presParOf" srcId="{D06B8086-03A0-4FC6-AA46-FBD60212C908}" destId="{36CC3C36-A579-46D6-AABF-B6B912857F93}" srcOrd="4" destOrd="0" presId="urn:microsoft.com/office/officeart/2005/8/layout/vList5"/>
    <dgm:cxn modelId="{16468F01-5145-4456-A215-696294FC3D46}" type="presParOf" srcId="{36CC3C36-A579-46D6-AABF-B6B912857F93}" destId="{DC6D876A-AA90-46E4-8385-6B80800E63B7}" srcOrd="0" destOrd="0" presId="urn:microsoft.com/office/officeart/2005/8/layout/vList5"/>
    <dgm:cxn modelId="{BD129130-8306-48F5-9367-FD4C43006C2D}" type="presParOf" srcId="{36CC3C36-A579-46D6-AABF-B6B912857F93}" destId="{AD0722B7-AEF4-463C-89EF-CBD9F749D92D}" srcOrd="1" destOrd="0" presId="urn:microsoft.com/office/officeart/2005/8/layout/vList5"/>
    <dgm:cxn modelId="{FFAE8716-8AB0-4431-9E8A-1F44DBB75B5E}" type="presParOf" srcId="{D06B8086-03A0-4FC6-AA46-FBD60212C908}" destId="{0B88BEDF-1CE7-4FC7-AB57-A595CA4BAE05}" srcOrd="5" destOrd="0" presId="urn:microsoft.com/office/officeart/2005/8/layout/vList5"/>
    <dgm:cxn modelId="{67F6BDF8-2904-4B5D-9956-6205BF874BEB}" type="presParOf" srcId="{D06B8086-03A0-4FC6-AA46-FBD60212C908}" destId="{770A720F-A685-4CA0-BB8F-06F4B2110831}" srcOrd="6" destOrd="0" presId="urn:microsoft.com/office/officeart/2005/8/layout/vList5"/>
    <dgm:cxn modelId="{7BA5D45A-FDAD-48CD-B19D-8B51EF55ADB0}" type="presParOf" srcId="{770A720F-A685-4CA0-BB8F-06F4B2110831}" destId="{3DCFA81A-D47F-4F57-AC80-2CBBF11CBCA7}" srcOrd="0" destOrd="0" presId="urn:microsoft.com/office/officeart/2005/8/layout/vList5"/>
    <dgm:cxn modelId="{1AC34A61-5C32-4BED-B1AE-128706A04D4F}" type="presParOf" srcId="{770A720F-A685-4CA0-BB8F-06F4B2110831}" destId="{6E5EAEE6-2AB0-44B4-9499-66F200260748}" srcOrd="1" destOrd="0" presId="urn:microsoft.com/office/officeart/2005/8/layout/vList5"/>
    <dgm:cxn modelId="{0C032BA5-231F-47CC-954B-5CB829C1AB0A}" type="presParOf" srcId="{D06B8086-03A0-4FC6-AA46-FBD60212C908}" destId="{3A78E6CE-7ADF-4F6C-BCF1-67628D1DAD6B}" srcOrd="7" destOrd="0" presId="urn:microsoft.com/office/officeart/2005/8/layout/vList5"/>
    <dgm:cxn modelId="{14778274-C857-4EA3-BB62-48CD861A46F8}" type="presParOf" srcId="{D06B8086-03A0-4FC6-AA46-FBD60212C908}" destId="{CD0E5116-F68D-4E4E-800E-9191F54694F5}" srcOrd="8" destOrd="0" presId="urn:microsoft.com/office/officeart/2005/8/layout/vList5"/>
    <dgm:cxn modelId="{2AF69951-E627-4683-A1EF-2F85D84407D7}" type="presParOf" srcId="{CD0E5116-F68D-4E4E-800E-9191F54694F5}" destId="{18A536BC-50AB-481D-9D06-C65D11A4DB6C}" srcOrd="0" destOrd="0" presId="urn:microsoft.com/office/officeart/2005/8/layout/vList5"/>
    <dgm:cxn modelId="{4776F704-B340-4731-A900-F944370ED51E}" type="presParOf" srcId="{CD0E5116-F68D-4E4E-800E-9191F54694F5}" destId="{D2D9536C-3051-4925-81A6-F882020677C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DBB1E0-99E9-4638-8012-4BC22F11BAA4}" type="doc">
      <dgm:prSet loTypeId="urn:microsoft.com/office/officeart/2005/8/layout/list1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D6A8714-7350-4C40-96C3-E28AADECEE0C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CHALLENGE</a:t>
          </a:r>
          <a:endParaRPr lang="en-GB" sz="1800" dirty="0"/>
        </a:p>
      </dgm:t>
    </dgm:pt>
    <dgm:pt modelId="{62245364-9DB1-4037-9EA2-E80F8E3ED101}" type="parTrans" cxnId="{E3FB2B9F-CA6E-432C-B55D-ADEADA429A1C}">
      <dgm:prSet/>
      <dgm:spPr/>
      <dgm:t>
        <a:bodyPr/>
        <a:lstStyle/>
        <a:p>
          <a:endParaRPr lang="en-GB"/>
        </a:p>
      </dgm:t>
    </dgm:pt>
    <dgm:pt modelId="{16AF7470-EA04-4162-8C38-46A28B366194}" type="sibTrans" cxnId="{E3FB2B9F-CA6E-432C-B55D-ADEADA429A1C}">
      <dgm:prSet/>
      <dgm:spPr/>
      <dgm:t>
        <a:bodyPr/>
        <a:lstStyle/>
        <a:p>
          <a:endParaRPr lang="en-GB"/>
        </a:p>
      </dgm:t>
    </dgm:pt>
    <dgm:pt modelId="{B6EB2072-914B-4513-A7F9-AF1886C9938D}">
      <dgm:prSet phldrT="[Text]" custT="1"/>
      <dgm:spPr/>
      <dgm:t>
        <a:bodyPr/>
        <a:lstStyle/>
        <a:p>
          <a:r>
            <a:rPr lang="en-GB" sz="18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NEGOTIATE</a:t>
          </a:r>
          <a:endParaRPr lang="en-GB" sz="15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F2282B78-9067-4FFA-A337-C984D3EA47B0}" type="parTrans" cxnId="{8F456905-D50F-42E9-9395-66B0E9806E30}">
      <dgm:prSet/>
      <dgm:spPr/>
      <dgm:t>
        <a:bodyPr/>
        <a:lstStyle/>
        <a:p>
          <a:endParaRPr lang="en-GB"/>
        </a:p>
      </dgm:t>
    </dgm:pt>
    <dgm:pt modelId="{957030F8-CEB5-4C6D-93BB-D677711FC31D}" type="sibTrans" cxnId="{8F456905-D50F-42E9-9395-66B0E9806E30}">
      <dgm:prSet/>
      <dgm:spPr/>
      <dgm:t>
        <a:bodyPr/>
        <a:lstStyle/>
        <a:p>
          <a:endParaRPr lang="en-GB"/>
        </a:p>
      </dgm:t>
    </dgm:pt>
    <dgm:pt modelId="{549BAF3C-FAF9-4B1C-80CB-B69FCBD02EBA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Question or disagree appropriately.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B5A1E5-CC15-4555-99F1-C8BB82A9519F}" type="parTrans" cxnId="{70F0A9AE-519A-4CB6-8733-2E1A7281585D}">
      <dgm:prSet/>
      <dgm:spPr/>
      <dgm:t>
        <a:bodyPr/>
        <a:lstStyle/>
        <a:p>
          <a:endParaRPr lang="en-GB"/>
        </a:p>
      </dgm:t>
    </dgm:pt>
    <dgm:pt modelId="{465CB77C-B8DC-4E4F-92DB-2F2577C26786}" type="sibTrans" cxnId="{70F0A9AE-519A-4CB6-8733-2E1A7281585D}">
      <dgm:prSet/>
      <dgm:spPr/>
      <dgm:t>
        <a:bodyPr/>
        <a:lstStyle/>
        <a:p>
          <a:endParaRPr lang="en-GB"/>
        </a:p>
      </dgm:t>
    </dgm:pt>
    <dgm:pt modelId="{0EDBE485-F0AD-48F4-A6E8-8EC26C4BACB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“I'm concerned about that approach because...”</a:t>
          </a:r>
        </a:p>
      </dgm:t>
    </dgm:pt>
    <dgm:pt modelId="{33C31F4A-657F-4B53-988C-C104CF7DC0CF}" type="parTrans" cxnId="{D79D1996-E859-4CAC-9A13-BAFE3258EA3D}">
      <dgm:prSet/>
      <dgm:spPr/>
      <dgm:t>
        <a:bodyPr/>
        <a:lstStyle/>
        <a:p>
          <a:endParaRPr lang="en-GB"/>
        </a:p>
      </dgm:t>
    </dgm:pt>
    <dgm:pt modelId="{76D7D8AA-4067-491E-AAA9-38CF475E7AAA}" type="sibTrans" cxnId="{D79D1996-E859-4CAC-9A13-BAFE3258EA3D}">
      <dgm:prSet/>
      <dgm:spPr/>
      <dgm:t>
        <a:bodyPr/>
        <a:lstStyle/>
        <a:p>
          <a:endParaRPr lang="en-GB"/>
        </a:p>
      </dgm:t>
    </dgm:pt>
    <dgm:pt modelId="{A860206E-7171-4D63-A201-9B71735C89D6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Discuss different needs to reach an agreement.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13AD62-5273-4598-91E9-0DF7E55F907A}" type="parTrans" cxnId="{B8140371-A2E7-46F8-A343-0AC46DABEE05}">
      <dgm:prSet/>
      <dgm:spPr/>
      <dgm:t>
        <a:bodyPr/>
        <a:lstStyle/>
        <a:p>
          <a:endParaRPr lang="en-GB"/>
        </a:p>
      </dgm:t>
    </dgm:pt>
    <dgm:pt modelId="{03AED73B-2140-4CC4-8D22-B2556F2F111C}" type="sibTrans" cxnId="{B8140371-A2E7-46F8-A343-0AC46DABEE05}">
      <dgm:prSet/>
      <dgm:spPr/>
      <dgm:t>
        <a:bodyPr/>
        <a:lstStyle/>
        <a:p>
          <a:endParaRPr lang="en-GB"/>
        </a:p>
      </dgm:t>
    </dgm:pt>
    <dgm:pt modelId="{630CBE49-C340-4645-81F9-F8E87526B91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"What could we change so that this works for both of us?"</a:t>
          </a:r>
        </a:p>
      </dgm:t>
    </dgm:pt>
    <dgm:pt modelId="{78A1E16F-7291-4176-BA7E-C7280F1DE023}" type="parTrans" cxnId="{44444321-C162-4A9A-9292-D826BA1CF5CE}">
      <dgm:prSet/>
      <dgm:spPr/>
      <dgm:t>
        <a:bodyPr/>
        <a:lstStyle/>
        <a:p>
          <a:endParaRPr lang="en-GB"/>
        </a:p>
      </dgm:t>
    </dgm:pt>
    <dgm:pt modelId="{AD188CAF-A798-4A5C-BB16-AB2E4B05B73B}" type="sibTrans" cxnId="{44444321-C162-4A9A-9292-D826BA1CF5CE}">
      <dgm:prSet/>
      <dgm:spPr/>
      <dgm:t>
        <a:bodyPr/>
        <a:lstStyle/>
        <a:p>
          <a:endParaRPr lang="en-GB"/>
        </a:p>
      </dgm:t>
    </dgm:pt>
    <dgm:pt modelId="{2E48EC89-746C-47D6-8A90-6F35B37F537A}">
      <dgm:prSet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gm:t>
    </dgm:pt>
    <dgm:pt modelId="{7894046F-3A90-4BC5-AE06-6EF4EB621D30}" type="parTrans" cxnId="{76D054F3-3DB8-4B99-84B0-9969941C5D65}">
      <dgm:prSet/>
      <dgm:spPr/>
      <dgm:t>
        <a:bodyPr/>
        <a:lstStyle/>
        <a:p>
          <a:endParaRPr lang="en-GB"/>
        </a:p>
      </dgm:t>
    </dgm:pt>
    <dgm:pt modelId="{69FF6A56-857B-4721-B66A-519F93D446E6}" type="sibTrans" cxnId="{76D054F3-3DB8-4B99-84B0-9969941C5D65}">
      <dgm:prSet/>
      <dgm:spPr/>
      <dgm:t>
        <a:bodyPr/>
        <a:lstStyle/>
        <a:p>
          <a:endParaRPr lang="en-GB"/>
        </a:p>
      </dgm:t>
    </dgm:pt>
    <dgm:pt modelId="{CF29BC9C-50B9-4447-9B6E-AE00D178FFAE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Both sides change something to reach an acceptable outcome.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F1200B-3B4C-4A47-8DD8-D26E958AFAC4}" type="parTrans" cxnId="{40C8CA5B-2965-4D07-904B-986E295967E5}">
      <dgm:prSet/>
      <dgm:spPr/>
      <dgm:t>
        <a:bodyPr/>
        <a:lstStyle/>
        <a:p>
          <a:endParaRPr lang="en-GB"/>
        </a:p>
      </dgm:t>
    </dgm:pt>
    <dgm:pt modelId="{93E4F76A-A35F-4254-B1F1-7D692922E607}" type="sibTrans" cxnId="{40C8CA5B-2965-4D07-904B-986E295967E5}">
      <dgm:prSet/>
      <dgm:spPr/>
      <dgm:t>
        <a:bodyPr/>
        <a:lstStyle/>
        <a:p>
          <a:endParaRPr lang="en-GB"/>
        </a:p>
      </dgm:t>
    </dgm:pt>
    <dgm:pt modelId="{910379BE-64CB-449F-84D8-FDCB7C13CF9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	"Could we each adjust part of our proposal?"</a:t>
          </a:r>
        </a:p>
      </dgm:t>
    </dgm:pt>
    <dgm:pt modelId="{71FC9A3F-1D59-40E4-A8E0-499A713846BB}" type="parTrans" cxnId="{AE5BDD1E-EBA3-4195-BF3F-26DB41B68665}">
      <dgm:prSet/>
      <dgm:spPr/>
      <dgm:t>
        <a:bodyPr/>
        <a:lstStyle/>
        <a:p>
          <a:endParaRPr lang="en-GB"/>
        </a:p>
      </dgm:t>
    </dgm:pt>
    <dgm:pt modelId="{4A601CE3-8278-41D6-8A9D-AE3F71B98A0B}" type="sibTrans" cxnId="{AE5BDD1E-EBA3-4195-BF3F-26DB41B68665}">
      <dgm:prSet/>
      <dgm:spPr/>
      <dgm:t>
        <a:bodyPr/>
        <a:lstStyle/>
        <a:p>
          <a:endParaRPr lang="en-GB"/>
        </a:p>
      </dgm:t>
    </dgm:pt>
    <dgm:pt modelId="{A7F1653D-BD86-4BCB-9A63-5C29423750E9}" type="pres">
      <dgm:prSet presAssocID="{C7DBB1E0-99E9-4638-8012-4BC22F11BAA4}" presName="linear" presStyleCnt="0">
        <dgm:presLayoutVars>
          <dgm:dir/>
          <dgm:animLvl val="lvl"/>
          <dgm:resizeHandles val="exact"/>
        </dgm:presLayoutVars>
      </dgm:prSet>
      <dgm:spPr/>
    </dgm:pt>
    <dgm:pt modelId="{1C5D8A64-1E86-415B-8FBA-4334B19C04CC}" type="pres">
      <dgm:prSet presAssocID="{1D6A8714-7350-4C40-96C3-E28AADECEE0C}" presName="parentLin" presStyleCnt="0"/>
      <dgm:spPr/>
    </dgm:pt>
    <dgm:pt modelId="{4702BA1E-4A7F-4124-9C87-38F0EB9E16D6}" type="pres">
      <dgm:prSet presAssocID="{1D6A8714-7350-4C40-96C3-E28AADECEE0C}" presName="parentLeftMargin" presStyleLbl="node1" presStyleIdx="0" presStyleCnt="3"/>
      <dgm:spPr/>
    </dgm:pt>
    <dgm:pt modelId="{498ADBFC-F410-4C7B-B2D4-7A4191BF8A43}" type="pres">
      <dgm:prSet presAssocID="{1D6A8714-7350-4C40-96C3-E28AADECEE0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CABFCDA-EAFE-4C1A-AA6B-97A480449D57}" type="pres">
      <dgm:prSet presAssocID="{1D6A8714-7350-4C40-96C3-E28AADECEE0C}" presName="negativeSpace" presStyleCnt="0"/>
      <dgm:spPr/>
    </dgm:pt>
    <dgm:pt modelId="{9B47B66E-AF6A-4D12-AD6F-A7FE5208F563}" type="pres">
      <dgm:prSet presAssocID="{1D6A8714-7350-4C40-96C3-E28AADECEE0C}" presName="childText" presStyleLbl="conFgAcc1" presStyleIdx="0" presStyleCnt="3">
        <dgm:presLayoutVars>
          <dgm:bulletEnabled val="1"/>
        </dgm:presLayoutVars>
      </dgm:prSet>
      <dgm:spPr/>
    </dgm:pt>
    <dgm:pt modelId="{A4E8D84E-344B-4817-A828-7AC2BDD65C15}" type="pres">
      <dgm:prSet presAssocID="{16AF7470-EA04-4162-8C38-46A28B366194}" presName="spaceBetweenRectangles" presStyleCnt="0"/>
      <dgm:spPr/>
    </dgm:pt>
    <dgm:pt modelId="{7B7555F8-D58A-4675-A1A3-791CD64E6BD3}" type="pres">
      <dgm:prSet presAssocID="{B6EB2072-914B-4513-A7F9-AF1886C9938D}" presName="parentLin" presStyleCnt="0"/>
      <dgm:spPr/>
    </dgm:pt>
    <dgm:pt modelId="{697A1FFD-C28F-4DF7-B16B-FD7AC2F3D8BF}" type="pres">
      <dgm:prSet presAssocID="{B6EB2072-914B-4513-A7F9-AF1886C9938D}" presName="parentLeftMargin" presStyleLbl="node1" presStyleIdx="0" presStyleCnt="3"/>
      <dgm:spPr/>
    </dgm:pt>
    <dgm:pt modelId="{72DFBCF5-630F-458E-AED9-F6AE5EC88BBD}" type="pres">
      <dgm:prSet presAssocID="{B6EB2072-914B-4513-A7F9-AF1886C9938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5C3F7F4-42F0-4F42-B519-6FCC705F88E2}" type="pres">
      <dgm:prSet presAssocID="{B6EB2072-914B-4513-A7F9-AF1886C9938D}" presName="negativeSpace" presStyleCnt="0"/>
      <dgm:spPr/>
    </dgm:pt>
    <dgm:pt modelId="{1B043ADF-F694-4D0F-8419-FF1F0430BD42}" type="pres">
      <dgm:prSet presAssocID="{B6EB2072-914B-4513-A7F9-AF1886C9938D}" presName="childText" presStyleLbl="conFgAcc1" presStyleIdx="1" presStyleCnt="3">
        <dgm:presLayoutVars>
          <dgm:bulletEnabled val="1"/>
        </dgm:presLayoutVars>
      </dgm:prSet>
      <dgm:spPr/>
    </dgm:pt>
    <dgm:pt modelId="{7B2F486E-8E9E-4150-956D-0B53201B0BF8}" type="pres">
      <dgm:prSet presAssocID="{957030F8-CEB5-4C6D-93BB-D677711FC31D}" presName="spaceBetweenRectangles" presStyleCnt="0"/>
      <dgm:spPr/>
    </dgm:pt>
    <dgm:pt modelId="{E3327901-38C6-46A2-AC51-FFFA3684A763}" type="pres">
      <dgm:prSet presAssocID="{2E48EC89-746C-47D6-8A90-6F35B37F537A}" presName="parentLin" presStyleCnt="0"/>
      <dgm:spPr/>
    </dgm:pt>
    <dgm:pt modelId="{4FDC31B5-CFBE-47FE-AD0C-E8715E5FC966}" type="pres">
      <dgm:prSet presAssocID="{2E48EC89-746C-47D6-8A90-6F35B37F537A}" presName="parentLeftMargin" presStyleLbl="node1" presStyleIdx="1" presStyleCnt="3"/>
      <dgm:spPr/>
    </dgm:pt>
    <dgm:pt modelId="{D8E183D5-1E2A-430C-8E32-73829BE327E0}" type="pres">
      <dgm:prSet presAssocID="{2E48EC89-746C-47D6-8A90-6F35B37F537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D387095-55B4-45C2-9988-AEB4F751132D}" type="pres">
      <dgm:prSet presAssocID="{2E48EC89-746C-47D6-8A90-6F35B37F537A}" presName="negativeSpace" presStyleCnt="0"/>
      <dgm:spPr/>
    </dgm:pt>
    <dgm:pt modelId="{000A36DD-BFBB-4365-902B-869641184426}" type="pres">
      <dgm:prSet presAssocID="{2E48EC89-746C-47D6-8A90-6F35B37F537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206C204-539D-415B-B840-0E82D892419C}" type="presOf" srcId="{B6EB2072-914B-4513-A7F9-AF1886C9938D}" destId="{697A1FFD-C28F-4DF7-B16B-FD7AC2F3D8BF}" srcOrd="0" destOrd="0" presId="urn:microsoft.com/office/officeart/2005/8/layout/list1"/>
    <dgm:cxn modelId="{8F456905-D50F-42E9-9395-66B0E9806E30}" srcId="{C7DBB1E0-99E9-4638-8012-4BC22F11BAA4}" destId="{B6EB2072-914B-4513-A7F9-AF1886C9938D}" srcOrd="1" destOrd="0" parTransId="{F2282B78-9067-4FFA-A337-C984D3EA47B0}" sibTransId="{957030F8-CEB5-4C6D-93BB-D677711FC31D}"/>
    <dgm:cxn modelId="{7886DB0B-579A-4959-882E-2F0C67D37417}" type="presOf" srcId="{C7DBB1E0-99E9-4638-8012-4BC22F11BAA4}" destId="{A7F1653D-BD86-4BCB-9A63-5C29423750E9}" srcOrd="0" destOrd="0" presId="urn:microsoft.com/office/officeart/2005/8/layout/list1"/>
    <dgm:cxn modelId="{AE5BDD1E-EBA3-4195-BF3F-26DB41B68665}" srcId="{CF29BC9C-50B9-4447-9B6E-AE00D178FFAE}" destId="{910379BE-64CB-449F-84D8-FDCB7C13CF90}" srcOrd="0" destOrd="0" parTransId="{71FC9A3F-1D59-40E4-A8E0-499A713846BB}" sibTransId="{4A601CE3-8278-41D6-8A9D-AE3F71B98A0B}"/>
    <dgm:cxn modelId="{44444321-C162-4A9A-9292-D826BA1CF5CE}" srcId="{A860206E-7171-4D63-A201-9B71735C89D6}" destId="{630CBE49-C340-4645-81F9-F8E87526B913}" srcOrd="0" destOrd="0" parTransId="{78A1E16F-7291-4176-BA7E-C7280F1DE023}" sibTransId="{AD188CAF-A798-4A5C-BB16-AB2E4B05B73B}"/>
    <dgm:cxn modelId="{6A162324-9236-4877-9291-D83AFBC979F3}" type="presOf" srcId="{630CBE49-C340-4645-81F9-F8E87526B913}" destId="{1B043ADF-F694-4D0F-8419-FF1F0430BD42}" srcOrd="0" destOrd="1" presId="urn:microsoft.com/office/officeart/2005/8/layout/list1"/>
    <dgm:cxn modelId="{40E50E2A-B957-4A54-91BD-82473F794C29}" type="presOf" srcId="{1D6A8714-7350-4C40-96C3-E28AADECEE0C}" destId="{498ADBFC-F410-4C7B-B2D4-7A4191BF8A43}" srcOrd="1" destOrd="0" presId="urn:microsoft.com/office/officeart/2005/8/layout/list1"/>
    <dgm:cxn modelId="{40C8CA5B-2965-4D07-904B-986E295967E5}" srcId="{2E48EC89-746C-47D6-8A90-6F35B37F537A}" destId="{CF29BC9C-50B9-4447-9B6E-AE00D178FFAE}" srcOrd="0" destOrd="0" parTransId="{EBF1200B-3B4C-4A47-8DD8-D26E958AFAC4}" sibTransId="{93E4F76A-A35F-4254-B1F1-7D692922E607}"/>
    <dgm:cxn modelId="{B8140371-A2E7-46F8-A343-0AC46DABEE05}" srcId="{B6EB2072-914B-4513-A7F9-AF1886C9938D}" destId="{A860206E-7171-4D63-A201-9B71735C89D6}" srcOrd="0" destOrd="0" parTransId="{FC13AD62-5273-4598-91E9-0DF7E55F907A}" sibTransId="{03AED73B-2140-4CC4-8D22-B2556F2F111C}"/>
    <dgm:cxn modelId="{CA9B8873-1AD0-4A08-ACE0-E8E13EAB1F8A}" type="presOf" srcId="{B6EB2072-914B-4513-A7F9-AF1886C9938D}" destId="{72DFBCF5-630F-458E-AED9-F6AE5EC88BBD}" srcOrd="1" destOrd="0" presId="urn:microsoft.com/office/officeart/2005/8/layout/list1"/>
    <dgm:cxn modelId="{0481F074-C12A-4B58-AD24-372F149856BF}" type="presOf" srcId="{2E48EC89-746C-47D6-8A90-6F35B37F537A}" destId="{4FDC31B5-CFBE-47FE-AD0C-E8715E5FC966}" srcOrd="0" destOrd="0" presId="urn:microsoft.com/office/officeart/2005/8/layout/list1"/>
    <dgm:cxn modelId="{84FC1788-CCFF-440C-8B41-C456BF83735C}" type="presOf" srcId="{549BAF3C-FAF9-4B1C-80CB-B69FCBD02EBA}" destId="{9B47B66E-AF6A-4D12-AD6F-A7FE5208F563}" srcOrd="0" destOrd="0" presId="urn:microsoft.com/office/officeart/2005/8/layout/list1"/>
    <dgm:cxn modelId="{D79D1996-E859-4CAC-9A13-BAFE3258EA3D}" srcId="{549BAF3C-FAF9-4B1C-80CB-B69FCBD02EBA}" destId="{0EDBE485-F0AD-48F4-A6E8-8EC26C4BACB7}" srcOrd="0" destOrd="0" parTransId="{33C31F4A-657F-4B53-988C-C104CF7DC0CF}" sibTransId="{76D7D8AA-4067-491E-AAA9-38CF475E7AAA}"/>
    <dgm:cxn modelId="{A961589B-3E8E-492E-BD41-E04B8316493E}" type="presOf" srcId="{2E48EC89-746C-47D6-8A90-6F35B37F537A}" destId="{D8E183D5-1E2A-430C-8E32-73829BE327E0}" srcOrd="1" destOrd="0" presId="urn:microsoft.com/office/officeart/2005/8/layout/list1"/>
    <dgm:cxn modelId="{9789679E-332C-4F1F-A99C-17B438371D6F}" type="presOf" srcId="{0EDBE485-F0AD-48F4-A6E8-8EC26C4BACB7}" destId="{9B47B66E-AF6A-4D12-AD6F-A7FE5208F563}" srcOrd="0" destOrd="1" presId="urn:microsoft.com/office/officeart/2005/8/layout/list1"/>
    <dgm:cxn modelId="{B44D6F9E-8B34-4A6C-9B91-D560105F1B09}" type="presOf" srcId="{A860206E-7171-4D63-A201-9B71735C89D6}" destId="{1B043ADF-F694-4D0F-8419-FF1F0430BD42}" srcOrd="0" destOrd="0" presId="urn:microsoft.com/office/officeart/2005/8/layout/list1"/>
    <dgm:cxn modelId="{E3FB2B9F-CA6E-432C-B55D-ADEADA429A1C}" srcId="{C7DBB1E0-99E9-4638-8012-4BC22F11BAA4}" destId="{1D6A8714-7350-4C40-96C3-E28AADECEE0C}" srcOrd="0" destOrd="0" parTransId="{62245364-9DB1-4037-9EA2-E80F8E3ED101}" sibTransId="{16AF7470-EA04-4162-8C38-46A28B366194}"/>
    <dgm:cxn modelId="{9AD271A1-3802-4FC2-9363-27C3B526C794}" type="presOf" srcId="{CF29BC9C-50B9-4447-9B6E-AE00D178FFAE}" destId="{000A36DD-BFBB-4365-902B-869641184426}" srcOrd="0" destOrd="0" presId="urn:microsoft.com/office/officeart/2005/8/layout/list1"/>
    <dgm:cxn modelId="{70F0A9AE-519A-4CB6-8733-2E1A7281585D}" srcId="{1D6A8714-7350-4C40-96C3-E28AADECEE0C}" destId="{549BAF3C-FAF9-4B1C-80CB-B69FCBD02EBA}" srcOrd="0" destOrd="0" parTransId="{26B5A1E5-CC15-4555-99F1-C8BB82A9519F}" sibTransId="{465CB77C-B8DC-4E4F-92DB-2F2577C26786}"/>
    <dgm:cxn modelId="{9FE4BFB0-089F-42E3-9E40-DB4439AF636C}" type="presOf" srcId="{910379BE-64CB-449F-84D8-FDCB7C13CF90}" destId="{000A36DD-BFBB-4365-902B-869641184426}" srcOrd="0" destOrd="1" presId="urn:microsoft.com/office/officeart/2005/8/layout/list1"/>
    <dgm:cxn modelId="{2460D1BF-BF13-44BD-8E8D-29178DCD9A63}" type="presOf" srcId="{1D6A8714-7350-4C40-96C3-E28AADECEE0C}" destId="{4702BA1E-4A7F-4124-9C87-38F0EB9E16D6}" srcOrd="0" destOrd="0" presId="urn:microsoft.com/office/officeart/2005/8/layout/list1"/>
    <dgm:cxn modelId="{76D054F3-3DB8-4B99-84B0-9969941C5D65}" srcId="{C7DBB1E0-99E9-4638-8012-4BC22F11BAA4}" destId="{2E48EC89-746C-47D6-8A90-6F35B37F537A}" srcOrd="2" destOrd="0" parTransId="{7894046F-3A90-4BC5-AE06-6EF4EB621D30}" sibTransId="{69FF6A56-857B-4721-B66A-519F93D446E6}"/>
    <dgm:cxn modelId="{ED6BE964-48EB-4AAF-95EB-43C0473EF478}" type="presParOf" srcId="{A7F1653D-BD86-4BCB-9A63-5C29423750E9}" destId="{1C5D8A64-1E86-415B-8FBA-4334B19C04CC}" srcOrd="0" destOrd="0" presId="urn:microsoft.com/office/officeart/2005/8/layout/list1"/>
    <dgm:cxn modelId="{E67E9641-9A4D-44BC-8ED1-BC62AB7B8EB3}" type="presParOf" srcId="{1C5D8A64-1E86-415B-8FBA-4334B19C04CC}" destId="{4702BA1E-4A7F-4124-9C87-38F0EB9E16D6}" srcOrd="0" destOrd="0" presId="urn:microsoft.com/office/officeart/2005/8/layout/list1"/>
    <dgm:cxn modelId="{E0EA5902-8172-440D-AF28-B6EC48C7BFA0}" type="presParOf" srcId="{1C5D8A64-1E86-415B-8FBA-4334B19C04CC}" destId="{498ADBFC-F410-4C7B-B2D4-7A4191BF8A43}" srcOrd="1" destOrd="0" presId="urn:microsoft.com/office/officeart/2005/8/layout/list1"/>
    <dgm:cxn modelId="{D41EAE78-AD34-4398-ACEB-4627EE8894F0}" type="presParOf" srcId="{A7F1653D-BD86-4BCB-9A63-5C29423750E9}" destId="{ACABFCDA-EAFE-4C1A-AA6B-97A480449D57}" srcOrd="1" destOrd="0" presId="urn:microsoft.com/office/officeart/2005/8/layout/list1"/>
    <dgm:cxn modelId="{DA00AAB4-EE3A-413E-8E6D-82C7D117B75B}" type="presParOf" srcId="{A7F1653D-BD86-4BCB-9A63-5C29423750E9}" destId="{9B47B66E-AF6A-4D12-AD6F-A7FE5208F563}" srcOrd="2" destOrd="0" presId="urn:microsoft.com/office/officeart/2005/8/layout/list1"/>
    <dgm:cxn modelId="{158D6AB3-F487-4504-AF9A-86D6DF211F7A}" type="presParOf" srcId="{A7F1653D-BD86-4BCB-9A63-5C29423750E9}" destId="{A4E8D84E-344B-4817-A828-7AC2BDD65C15}" srcOrd="3" destOrd="0" presId="urn:microsoft.com/office/officeart/2005/8/layout/list1"/>
    <dgm:cxn modelId="{B8EECC83-E5E9-40D2-A9CB-27742C2FC981}" type="presParOf" srcId="{A7F1653D-BD86-4BCB-9A63-5C29423750E9}" destId="{7B7555F8-D58A-4675-A1A3-791CD64E6BD3}" srcOrd="4" destOrd="0" presId="urn:microsoft.com/office/officeart/2005/8/layout/list1"/>
    <dgm:cxn modelId="{76A18AE6-FD92-4A66-B621-38C248ED2F00}" type="presParOf" srcId="{7B7555F8-D58A-4675-A1A3-791CD64E6BD3}" destId="{697A1FFD-C28F-4DF7-B16B-FD7AC2F3D8BF}" srcOrd="0" destOrd="0" presId="urn:microsoft.com/office/officeart/2005/8/layout/list1"/>
    <dgm:cxn modelId="{1134EB91-45F8-46A1-97D6-DECCAD4D8EA9}" type="presParOf" srcId="{7B7555F8-D58A-4675-A1A3-791CD64E6BD3}" destId="{72DFBCF5-630F-458E-AED9-F6AE5EC88BBD}" srcOrd="1" destOrd="0" presId="urn:microsoft.com/office/officeart/2005/8/layout/list1"/>
    <dgm:cxn modelId="{AC90020B-983A-4C8A-8DB0-98240337AB47}" type="presParOf" srcId="{A7F1653D-BD86-4BCB-9A63-5C29423750E9}" destId="{65C3F7F4-42F0-4F42-B519-6FCC705F88E2}" srcOrd="5" destOrd="0" presId="urn:microsoft.com/office/officeart/2005/8/layout/list1"/>
    <dgm:cxn modelId="{E515A29A-FFD1-4BC4-8FD1-20D990148F27}" type="presParOf" srcId="{A7F1653D-BD86-4BCB-9A63-5C29423750E9}" destId="{1B043ADF-F694-4D0F-8419-FF1F0430BD42}" srcOrd="6" destOrd="0" presId="urn:microsoft.com/office/officeart/2005/8/layout/list1"/>
    <dgm:cxn modelId="{95A85CB2-DEBF-45D5-8AF3-75EA19C3573F}" type="presParOf" srcId="{A7F1653D-BD86-4BCB-9A63-5C29423750E9}" destId="{7B2F486E-8E9E-4150-956D-0B53201B0BF8}" srcOrd="7" destOrd="0" presId="urn:microsoft.com/office/officeart/2005/8/layout/list1"/>
    <dgm:cxn modelId="{0FDC5DCA-129D-42FD-A4D7-A98CEB853590}" type="presParOf" srcId="{A7F1653D-BD86-4BCB-9A63-5C29423750E9}" destId="{E3327901-38C6-46A2-AC51-FFFA3684A763}" srcOrd="8" destOrd="0" presId="urn:microsoft.com/office/officeart/2005/8/layout/list1"/>
    <dgm:cxn modelId="{80B3C600-E4BB-4974-B5A3-378AEE1FEBA2}" type="presParOf" srcId="{E3327901-38C6-46A2-AC51-FFFA3684A763}" destId="{4FDC31B5-CFBE-47FE-AD0C-E8715E5FC966}" srcOrd="0" destOrd="0" presId="urn:microsoft.com/office/officeart/2005/8/layout/list1"/>
    <dgm:cxn modelId="{A3CA1202-F035-4823-B0F8-65CDDC4B1CB8}" type="presParOf" srcId="{E3327901-38C6-46A2-AC51-FFFA3684A763}" destId="{D8E183D5-1E2A-430C-8E32-73829BE327E0}" srcOrd="1" destOrd="0" presId="urn:microsoft.com/office/officeart/2005/8/layout/list1"/>
    <dgm:cxn modelId="{70AC96D9-BE12-454A-B29F-65CA5BAF0874}" type="presParOf" srcId="{A7F1653D-BD86-4BCB-9A63-5C29423750E9}" destId="{ED387095-55B4-45C2-9988-AEB4F751132D}" srcOrd="9" destOrd="0" presId="urn:microsoft.com/office/officeart/2005/8/layout/list1"/>
    <dgm:cxn modelId="{9519E3A6-6C84-4A77-B6E8-9876DE1CACE8}" type="presParOf" srcId="{A7F1653D-BD86-4BCB-9A63-5C29423750E9}" destId="{000A36DD-BFBB-4365-902B-86964118442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549328-F592-4EA1-BCE9-59AA0989C2F2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EDCE31-D997-4ACA-AA6B-2B932EFD38C5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Passive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 avoiding disagreement, holding back opinions or agreeing when you would rather say no. This can leave important concerns unspoken and lead to frustration.</a:t>
          </a:r>
        </a:p>
      </dgm:t>
    </dgm:pt>
    <dgm:pt modelId="{C5E7D1AA-76F8-489C-8091-54ACF53D4576}" type="parTrans" cxnId="{36F00A05-77E4-4025-B8DC-A42013345CB1}">
      <dgm:prSet/>
      <dgm:spPr/>
      <dgm:t>
        <a:bodyPr/>
        <a:lstStyle/>
        <a:p>
          <a:endParaRPr lang="en-GB"/>
        </a:p>
      </dgm:t>
    </dgm:pt>
    <dgm:pt modelId="{5AD69043-BD99-4814-8A2A-61F21B9FE06F}" type="sibTrans" cxnId="{36F00A05-77E4-4025-B8DC-A42013345CB1}">
      <dgm:prSet/>
      <dgm:spPr/>
      <dgm:t>
        <a:bodyPr/>
        <a:lstStyle/>
        <a:p>
          <a:endParaRPr lang="en-GB"/>
        </a:p>
      </dgm:t>
    </dgm:pt>
    <dgm:pt modelId="{C88E4CAC-60B7-4309-824B-94AABA2B6CE3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Assertive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expressing your views, needs and boundaries clearly and respectfully while also listening to others. This aims for a healthier balance. It means</a:t>
          </a:r>
        </a:p>
      </dgm:t>
    </dgm:pt>
    <dgm:pt modelId="{E96FC33F-8D71-4897-A1A9-B65CE56D3919}" type="parTrans" cxnId="{4C6C36EA-C09E-478E-953A-62CB3867A7AE}">
      <dgm:prSet/>
      <dgm:spPr/>
      <dgm:t>
        <a:bodyPr/>
        <a:lstStyle/>
        <a:p>
          <a:endParaRPr lang="en-GB"/>
        </a:p>
      </dgm:t>
    </dgm:pt>
    <dgm:pt modelId="{8072B070-941F-4DC7-9596-F2378686571F}" type="sibTrans" cxnId="{4C6C36EA-C09E-478E-953A-62CB3867A7AE}">
      <dgm:prSet/>
      <dgm:spPr/>
      <dgm:t>
        <a:bodyPr/>
        <a:lstStyle/>
        <a:p>
          <a:endParaRPr lang="en-GB"/>
        </a:p>
      </dgm:t>
    </dgm:pt>
    <dgm:pt modelId="{D6FEA32E-8B06-4EB7-BCBF-47632A4C2F78}">
      <dgm:prSet phldrT="[Text]" phldr="0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Aggressive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blaming, demanding, interrupting or using an intimidating tone. This puts your own needs first, at the expense of others</a:t>
          </a:r>
        </a:p>
      </dgm:t>
    </dgm:pt>
    <dgm:pt modelId="{60CE4016-F26D-4358-91C2-1CFCCC4C5D12}" type="parTrans" cxnId="{E6C3387F-FDD8-4CC5-BE9D-0E9056943D8A}">
      <dgm:prSet/>
      <dgm:spPr/>
      <dgm:t>
        <a:bodyPr/>
        <a:lstStyle/>
        <a:p>
          <a:endParaRPr lang="en-GB"/>
        </a:p>
      </dgm:t>
    </dgm:pt>
    <dgm:pt modelId="{79032D84-16C3-4EA0-BE18-887E6C9F2C81}" type="sibTrans" cxnId="{E6C3387F-FDD8-4CC5-BE9D-0E9056943D8A}">
      <dgm:prSet/>
      <dgm:spPr/>
      <dgm:t>
        <a:bodyPr/>
        <a:lstStyle/>
        <a:p>
          <a:endParaRPr lang="en-GB"/>
        </a:p>
      </dgm:t>
    </dgm:pt>
    <dgm:pt modelId="{878C3F05-0787-45F3-B8C8-E1635B974750}" type="pres">
      <dgm:prSet presAssocID="{D6549328-F592-4EA1-BCE9-59AA0989C2F2}" presName="Name0" presStyleCnt="0">
        <dgm:presLayoutVars>
          <dgm:dir/>
          <dgm:resizeHandles val="exact"/>
        </dgm:presLayoutVars>
      </dgm:prSet>
      <dgm:spPr/>
    </dgm:pt>
    <dgm:pt modelId="{08DCFE89-9BF7-4A2F-9C57-930037D52A61}" type="pres">
      <dgm:prSet presAssocID="{D6549328-F592-4EA1-BCE9-59AA0989C2F2}" presName="bkgdShp" presStyleLbl="alignAccFollowNode1" presStyleIdx="0" presStyleCnt="1" custScaleY="74048"/>
      <dgm:spPr/>
    </dgm:pt>
    <dgm:pt modelId="{E618AE3D-5777-4C5A-B8C7-8CD5C6A8B6D4}" type="pres">
      <dgm:prSet presAssocID="{D6549328-F592-4EA1-BCE9-59AA0989C2F2}" presName="linComp" presStyleCnt="0"/>
      <dgm:spPr/>
    </dgm:pt>
    <dgm:pt modelId="{B1549824-1564-45F8-B90C-A6BBDBD3B52F}" type="pres">
      <dgm:prSet presAssocID="{E7EDCE31-D997-4ACA-AA6B-2B932EFD38C5}" presName="compNode" presStyleCnt="0"/>
      <dgm:spPr/>
    </dgm:pt>
    <dgm:pt modelId="{F9D93B68-E076-4945-A0A5-D631515A70F1}" type="pres">
      <dgm:prSet presAssocID="{E7EDCE31-D997-4ACA-AA6B-2B932EFD38C5}" presName="node" presStyleLbl="node1" presStyleIdx="0" presStyleCnt="3">
        <dgm:presLayoutVars>
          <dgm:bulletEnabled val="1"/>
        </dgm:presLayoutVars>
      </dgm:prSet>
      <dgm:spPr/>
    </dgm:pt>
    <dgm:pt modelId="{B8BFA6AD-3FBD-4F77-AD18-6896FE8349D9}" type="pres">
      <dgm:prSet presAssocID="{E7EDCE31-D997-4ACA-AA6B-2B932EFD38C5}" presName="invisiNode" presStyleLbl="node1" presStyleIdx="0" presStyleCnt="3"/>
      <dgm:spPr/>
    </dgm:pt>
    <dgm:pt modelId="{EA804F66-65FF-4851-83F6-DFC273E59ACC}" type="pres">
      <dgm:prSet presAssocID="{E7EDCE31-D997-4ACA-AA6B-2B932EFD38C5}" presName="imagNode" presStyleLbl="f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</dgm:spPr>
    </dgm:pt>
    <dgm:pt modelId="{D5682A0A-3CCA-4ACF-B522-DB711D890331}" type="pres">
      <dgm:prSet presAssocID="{5AD69043-BD99-4814-8A2A-61F21B9FE06F}" presName="sibTrans" presStyleLbl="sibTrans2D1" presStyleIdx="0" presStyleCnt="0"/>
      <dgm:spPr/>
    </dgm:pt>
    <dgm:pt modelId="{B1FD9CAE-1566-4A1F-BEB5-A8525082F004}" type="pres">
      <dgm:prSet presAssocID="{C88E4CAC-60B7-4309-824B-94AABA2B6CE3}" presName="compNode" presStyleCnt="0"/>
      <dgm:spPr/>
    </dgm:pt>
    <dgm:pt modelId="{9F8A4603-04B5-4B8C-AAB1-E77185E99894}" type="pres">
      <dgm:prSet presAssocID="{C88E4CAC-60B7-4309-824B-94AABA2B6CE3}" presName="node" presStyleLbl="node1" presStyleIdx="1" presStyleCnt="3">
        <dgm:presLayoutVars>
          <dgm:bulletEnabled val="1"/>
        </dgm:presLayoutVars>
      </dgm:prSet>
      <dgm:spPr/>
    </dgm:pt>
    <dgm:pt modelId="{DD4EAF5F-9A52-4902-9535-67125CAF573B}" type="pres">
      <dgm:prSet presAssocID="{C88E4CAC-60B7-4309-824B-94AABA2B6CE3}" presName="invisiNode" presStyleLbl="node1" presStyleIdx="1" presStyleCnt="3"/>
      <dgm:spPr/>
    </dgm:pt>
    <dgm:pt modelId="{FBA920C9-6EB0-4440-A25D-661D6A48163E}" type="pres">
      <dgm:prSet presAssocID="{C88E4CAC-60B7-4309-824B-94AABA2B6CE3}" presName="imagNod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</dgm:spPr>
    </dgm:pt>
    <dgm:pt modelId="{608457F3-E251-4CEF-A51B-A672F6B9D7E5}" type="pres">
      <dgm:prSet presAssocID="{8072B070-941F-4DC7-9596-F2378686571F}" presName="sibTrans" presStyleLbl="sibTrans2D1" presStyleIdx="0" presStyleCnt="0"/>
      <dgm:spPr/>
    </dgm:pt>
    <dgm:pt modelId="{93F39099-DD8B-41EC-8F2F-8E5B574BA5A0}" type="pres">
      <dgm:prSet presAssocID="{D6FEA32E-8B06-4EB7-BCBF-47632A4C2F78}" presName="compNode" presStyleCnt="0"/>
      <dgm:spPr/>
    </dgm:pt>
    <dgm:pt modelId="{84A42C19-248A-4CB4-9FA9-8F57EC4AF90E}" type="pres">
      <dgm:prSet presAssocID="{D6FEA32E-8B06-4EB7-BCBF-47632A4C2F78}" presName="node" presStyleLbl="node1" presStyleIdx="2" presStyleCnt="3">
        <dgm:presLayoutVars>
          <dgm:bulletEnabled val="1"/>
        </dgm:presLayoutVars>
      </dgm:prSet>
      <dgm:spPr/>
    </dgm:pt>
    <dgm:pt modelId="{D813BFDA-72C4-4F90-B917-614363DD19E0}" type="pres">
      <dgm:prSet presAssocID="{D6FEA32E-8B06-4EB7-BCBF-47632A4C2F78}" presName="invisiNode" presStyleLbl="node1" presStyleIdx="2" presStyleCnt="3"/>
      <dgm:spPr/>
    </dgm:pt>
    <dgm:pt modelId="{A65015CC-9A21-4351-9563-D95A560061B1}" type="pres">
      <dgm:prSet presAssocID="{D6FEA32E-8B06-4EB7-BCBF-47632A4C2F78}" presName="imagNode" presStyleLbl="f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l="-7000" r="-7000"/>
          </a:stretch>
        </a:blipFill>
      </dgm:spPr>
    </dgm:pt>
  </dgm:ptLst>
  <dgm:cxnLst>
    <dgm:cxn modelId="{36F00A05-77E4-4025-B8DC-A42013345CB1}" srcId="{D6549328-F592-4EA1-BCE9-59AA0989C2F2}" destId="{E7EDCE31-D997-4ACA-AA6B-2B932EFD38C5}" srcOrd="0" destOrd="0" parTransId="{C5E7D1AA-76F8-489C-8091-54ACF53D4576}" sibTransId="{5AD69043-BD99-4814-8A2A-61F21B9FE06F}"/>
    <dgm:cxn modelId="{7519A50F-2166-4370-A3AA-C1FD4734D7AB}" type="presOf" srcId="{E7EDCE31-D997-4ACA-AA6B-2B932EFD38C5}" destId="{F9D93B68-E076-4945-A0A5-D631515A70F1}" srcOrd="0" destOrd="0" presId="urn:microsoft.com/office/officeart/2005/8/layout/pList2"/>
    <dgm:cxn modelId="{FA5DEE63-243D-4423-93D8-975274EE59E5}" type="presOf" srcId="{D6549328-F592-4EA1-BCE9-59AA0989C2F2}" destId="{878C3F05-0787-45F3-B8C8-E1635B974750}" srcOrd="0" destOrd="0" presId="urn:microsoft.com/office/officeart/2005/8/layout/pList2"/>
    <dgm:cxn modelId="{1EDA3072-C273-4ABE-9B55-6AB7C05587E1}" type="presOf" srcId="{5AD69043-BD99-4814-8A2A-61F21B9FE06F}" destId="{D5682A0A-3CCA-4ACF-B522-DB711D890331}" srcOrd="0" destOrd="0" presId="urn:microsoft.com/office/officeart/2005/8/layout/pList2"/>
    <dgm:cxn modelId="{E6C3387F-FDD8-4CC5-BE9D-0E9056943D8A}" srcId="{D6549328-F592-4EA1-BCE9-59AA0989C2F2}" destId="{D6FEA32E-8B06-4EB7-BCBF-47632A4C2F78}" srcOrd="2" destOrd="0" parTransId="{60CE4016-F26D-4358-91C2-1CFCCC4C5D12}" sibTransId="{79032D84-16C3-4EA0-BE18-887E6C9F2C81}"/>
    <dgm:cxn modelId="{3944D294-0008-45DA-9FE0-90064E683753}" type="presOf" srcId="{D6FEA32E-8B06-4EB7-BCBF-47632A4C2F78}" destId="{84A42C19-248A-4CB4-9FA9-8F57EC4AF90E}" srcOrd="0" destOrd="0" presId="urn:microsoft.com/office/officeart/2005/8/layout/pList2"/>
    <dgm:cxn modelId="{F9BE8E9C-072E-4134-ABE2-992C4D7C9322}" type="presOf" srcId="{8072B070-941F-4DC7-9596-F2378686571F}" destId="{608457F3-E251-4CEF-A51B-A672F6B9D7E5}" srcOrd="0" destOrd="0" presId="urn:microsoft.com/office/officeart/2005/8/layout/pList2"/>
    <dgm:cxn modelId="{4C6C36EA-C09E-478E-953A-62CB3867A7AE}" srcId="{D6549328-F592-4EA1-BCE9-59AA0989C2F2}" destId="{C88E4CAC-60B7-4309-824B-94AABA2B6CE3}" srcOrd="1" destOrd="0" parTransId="{E96FC33F-8D71-4897-A1A9-B65CE56D3919}" sibTransId="{8072B070-941F-4DC7-9596-F2378686571F}"/>
    <dgm:cxn modelId="{131672EA-58B7-4D95-B354-734D94A05F50}" type="presOf" srcId="{C88E4CAC-60B7-4309-824B-94AABA2B6CE3}" destId="{9F8A4603-04B5-4B8C-AAB1-E77185E99894}" srcOrd="0" destOrd="0" presId="urn:microsoft.com/office/officeart/2005/8/layout/pList2"/>
    <dgm:cxn modelId="{883DDC88-2E69-4563-AA03-8843E85C8222}" type="presParOf" srcId="{878C3F05-0787-45F3-B8C8-E1635B974750}" destId="{08DCFE89-9BF7-4A2F-9C57-930037D52A61}" srcOrd="0" destOrd="0" presId="urn:microsoft.com/office/officeart/2005/8/layout/pList2"/>
    <dgm:cxn modelId="{F2ABD075-916C-4C1A-8C86-862ABF3C9C1C}" type="presParOf" srcId="{878C3F05-0787-45F3-B8C8-E1635B974750}" destId="{E618AE3D-5777-4C5A-B8C7-8CD5C6A8B6D4}" srcOrd="1" destOrd="0" presId="urn:microsoft.com/office/officeart/2005/8/layout/pList2"/>
    <dgm:cxn modelId="{919CA6A3-8AC3-4672-90BB-275BD2B23B7F}" type="presParOf" srcId="{E618AE3D-5777-4C5A-B8C7-8CD5C6A8B6D4}" destId="{B1549824-1564-45F8-B90C-A6BBDBD3B52F}" srcOrd="0" destOrd="0" presId="urn:microsoft.com/office/officeart/2005/8/layout/pList2"/>
    <dgm:cxn modelId="{8E3AB9B4-F1E6-43AC-9CD2-86085601A2CA}" type="presParOf" srcId="{B1549824-1564-45F8-B90C-A6BBDBD3B52F}" destId="{F9D93B68-E076-4945-A0A5-D631515A70F1}" srcOrd="0" destOrd="0" presId="urn:microsoft.com/office/officeart/2005/8/layout/pList2"/>
    <dgm:cxn modelId="{DB3A9804-EE34-4036-992C-3EBCD5AF562D}" type="presParOf" srcId="{B1549824-1564-45F8-B90C-A6BBDBD3B52F}" destId="{B8BFA6AD-3FBD-4F77-AD18-6896FE8349D9}" srcOrd="1" destOrd="0" presId="urn:microsoft.com/office/officeart/2005/8/layout/pList2"/>
    <dgm:cxn modelId="{BEDA0455-1EC3-4BBF-B3EE-4B395D52CF75}" type="presParOf" srcId="{B1549824-1564-45F8-B90C-A6BBDBD3B52F}" destId="{EA804F66-65FF-4851-83F6-DFC273E59ACC}" srcOrd="2" destOrd="0" presId="urn:microsoft.com/office/officeart/2005/8/layout/pList2"/>
    <dgm:cxn modelId="{4C65F2E3-A49A-4199-B5C5-FE2BD730E9EF}" type="presParOf" srcId="{E618AE3D-5777-4C5A-B8C7-8CD5C6A8B6D4}" destId="{D5682A0A-3CCA-4ACF-B522-DB711D890331}" srcOrd="1" destOrd="0" presId="urn:microsoft.com/office/officeart/2005/8/layout/pList2"/>
    <dgm:cxn modelId="{1EDDF585-DE59-4D17-8A55-70133BBFD6EB}" type="presParOf" srcId="{E618AE3D-5777-4C5A-B8C7-8CD5C6A8B6D4}" destId="{B1FD9CAE-1566-4A1F-BEB5-A8525082F004}" srcOrd="2" destOrd="0" presId="urn:microsoft.com/office/officeart/2005/8/layout/pList2"/>
    <dgm:cxn modelId="{6AC90A59-1786-42D5-86A7-3BF30B6F5EFB}" type="presParOf" srcId="{B1FD9CAE-1566-4A1F-BEB5-A8525082F004}" destId="{9F8A4603-04B5-4B8C-AAB1-E77185E99894}" srcOrd="0" destOrd="0" presId="urn:microsoft.com/office/officeart/2005/8/layout/pList2"/>
    <dgm:cxn modelId="{C891FB6D-DF33-485D-8EF4-CDC5BEA2F768}" type="presParOf" srcId="{B1FD9CAE-1566-4A1F-BEB5-A8525082F004}" destId="{DD4EAF5F-9A52-4902-9535-67125CAF573B}" srcOrd="1" destOrd="0" presId="urn:microsoft.com/office/officeart/2005/8/layout/pList2"/>
    <dgm:cxn modelId="{AF651050-B216-4D2C-BB6B-ABC0A4EE737D}" type="presParOf" srcId="{B1FD9CAE-1566-4A1F-BEB5-A8525082F004}" destId="{FBA920C9-6EB0-4440-A25D-661D6A48163E}" srcOrd="2" destOrd="0" presId="urn:microsoft.com/office/officeart/2005/8/layout/pList2"/>
    <dgm:cxn modelId="{D772770A-866F-47C2-8C1B-FC420B15F105}" type="presParOf" srcId="{E618AE3D-5777-4C5A-B8C7-8CD5C6A8B6D4}" destId="{608457F3-E251-4CEF-A51B-A672F6B9D7E5}" srcOrd="3" destOrd="0" presId="urn:microsoft.com/office/officeart/2005/8/layout/pList2"/>
    <dgm:cxn modelId="{A6BC2F3D-FB0E-40F5-A7A6-2ECB613A00D5}" type="presParOf" srcId="{E618AE3D-5777-4C5A-B8C7-8CD5C6A8B6D4}" destId="{93F39099-DD8B-41EC-8F2F-8E5B574BA5A0}" srcOrd="4" destOrd="0" presId="urn:microsoft.com/office/officeart/2005/8/layout/pList2"/>
    <dgm:cxn modelId="{A11402CE-0D21-4CF9-9C82-7EF84544DE7A}" type="presParOf" srcId="{93F39099-DD8B-41EC-8F2F-8E5B574BA5A0}" destId="{84A42C19-248A-4CB4-9FA9-8F57EC4AF90E}" srcOrd="0" destOrd="0" presId="urn:microsoft.com/office/officeart/2005/8/layout/pList2"/>
    <dgm:cxn modelId="{5DE8AE0A-E3AD-4568-AE69-9A29330BE758}" type="presParOf" srcId="{93F39099-DD8B-41EC-8F2F-8E5B574BA5A0}" destId="{D813BFDA-72C4-4F90-B917-614363DD19E0}" srcOrd="1" destOrd="0" presId="urn:microsoft.com/office/officeart/2005/8/layout/pList2"/>
    <dgm:cxn modelId="{BB5195B9-EA79-4460-A928-7E8CED2B0CD1}" type="presParOf" srcId="{93F39099-DD8B-41EC-8F2F-8E5B574BA5A0}" destId="{A65015CC-9A21-4351-9563-D95A560061B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7E87A-16CB-4058-A522-D9E486B5FCCF}">
      <dsp:nvSpPr>
        <dsp:cNvPr id="0" name=""/>
        <dsp:cNvSpPr/>
      </dsp:nvSpPr>
      <dsp:spPr>
        <a:xfrm rot="5400000">
          <a:off x="6994463" y="-3163815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There is a problem that needs resolving.</a:t>
          </a:r>
        </a:p>
      </dsp:txBody>
      <dsp:txXfrm rot="-5400000">
        <a:off x="3830648" y="23549"/>
        <a:ext cx="6786492" cy="435312"/>
      </dsp:txXfrm>
    </dsp:sp>
    <dsp:sp modelId="{62030E98-FD28-4E0E-8EA7-9B73FEFF2453}">
      <dsp:nvSpPr>
        <dsp:cNvPr id="0" name=""/>
        <dsp:cNvSpPr/>
      </dsp:nvSpPr>
      <dsp:spPr>
        <a:xfrm>
          <a:off x="0" y="1379"/>
          <a:ext cx="3830648" cy="6030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Solve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37" y="30816"/>
        <a:ext cx="3771774" cy="544139"/>
      </dsp:txXfrm>
    </dsp:sp>
    <dsp:sp modelId="{6856BAE3-BB54-4260-9509-0B69C255D015}">
      <dsp:nvSpPr>
        <dsp:cNvPr id="0" name=""/>
        <dsp:cNvSpPr/>
      </dsp:nvSpPr>
      <dsp:spPr>
        <a:xfrm rot="5400000">
          <a:off x="6994463" y="-2468970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507285"/>
            <a:satOff val="25000"/>
            <a:lumOff val="445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507285"/>
              <a:satOff val="25000"/>
              <a:lumOff val="4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Something needs to be understood.</a:t>
          </a:r>
        </a:p>
      </dsp:txBody>
      <dsp:txXfrm rot="-5400000">
        <a:off x="3830648" y="718394"/>
        <a:ext cx="6786492" cy="435312"/>
      </dsp:txXfrm>
    </dsp:sp>
    <dsp:sp modelId="{C2FA054D-1C72-4E64-9729-3708C8697200}">
      <dsp:nvSpPr>
        <dsp:cNvPr id="0" name=""/>
        <dsp:cNvSpPr/>
      </dsp:nvSpPr>
      <dsp:spPr>
        <a:xfrm>
          <a:off x="0" y="634543"/>
          <a:ext cx="3830648" cy="603013"/>
        </a:xfrm>
        <a:prstGeom prst="round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Clarify</a:t>
          </a:r>
        </a:p>
      </dsp:txBody>
      <dsp:txXfrm>
        <a:off x="29437" y="663980"/>
        <a:ext cx="3771774" cy="544139"/>
      </dsp:txXfrm>
    </dsp:sp>
    <dsp:sp modelId="{AD0722B7-AEF4-463C-89EF-CBD9F749D92D}">
      <dsp:nvSpPr>
        <dsp:cNvPr id="0" name=""/>
        <dsp:cNvSpPr/>
      </dsp:nvSpPr>
      <dsp:spPr>
        <a:xfrm rot="5400000">
          <a:off x="6994463" y="-1835806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1014570"/>
            <a:satOff val="50000"/>
            <a:lumOff val="89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1014570"/>
              <a:satOff val="50000"/>
              <a:lumOff val="8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Something needs to happen differently.</a:t>
          </a:r>
        </a:p>
      </dsp:txBody>
      <dsp:txXfrm rot="-5400000">
        <a:off x="3830648" y="1351558"/>
        <a:ext cx="6786492" cy="435312"/>
      </dsp:txXfrm>
    </dsp:sp>
    <dsp:sp modelId="{DC6D876A-AA90-46E4-8385-6B80800E63B7}">
      <dsp:nvSpPr>
        <dsp:cNvPr id="0" name=""/>
        <dsp:cNvSpPr/>
      </dsp:nvSpPr>
      <dsp:spPr>
        <a:xfrm>
          <a:off x="0" y="1267707"/>
          <a:ext cx="3830648" cy="603013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Change</a:t>
          </a:r>
        </a:p>
      </dsp:txBody>
      <dsp:txXfrm>
        <a:off x="29437" y="1297144"/>
        <a:ext cx="3771774" cy="544139"/>
      </dsp:txXfrm>
    </dsp:sp>
    <dsp:sp modelId="{6E5EAEE6-2AB0-44B4-9499-66F200260748}">
      <dsp:nvSpPr>
        <dsp:cNvPr id="0" name=""/>
        <dsp:cNvSpPr/>
      </dsp:nvSpPr>
      <dsp:spPr>
        <a:xfrm rot="5400000">
          <a:off x="6994463" y="-1202642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1521856"/>
            <a:satOff val="75000"/>
            <a:lumOff val="1334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1521856"/>
              <a:satOff val="75000"/>
              <a:lumOff val="13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 person, standard, relationship, organisation or outcome may need protecting.</a:t>
          </a:r>
        </a:p>
      </dsp:txBody>
      <dsp:txXfrm rot="-5400000">
        <a:off x="3830648" y="1984722"/>
        <a:ext cx="6786492" cy="435312"/>
      </dsp:txXfrm>
    </dsp:sp>
    <dsp:sp modelId="{3DCFA81A-D47F-4F57-AC80-2CBBF11CBCA7}">
      <dsp:nvSpPr>
        <dsp:cNvPr id="0" name=""/>
        <dsp:cNvSpPr/>
      </dsp:nvSpPr>
      <dsp:spPr>
        <a:xfrm>
          <a:off x="0" y="1900871"/>
          <a:ext cx="3830648" cy="603013"/>
        </a:xfrm>
        <a:prstGeom prst="round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Protect</a:t>
          </a:r>
        </a:p>
      </dsp:txBody>
      <dsp:txXfrm>
        <a:off x="29437" y="1930308"/>
        <a:ext cx="3771774" cy="544139"/>
      </dsp:txXfrm>
    </dsp:sp>
    <dsp:sp modelId="{D2D9536C-3051-4925-81A6-F882020677CC}">
      <dsp:nvSpPr>
        <dsp:cNvPr id="0" name=""/>
        <dsp:cNvSpPr/>
      </dsp:nvSpPr>
      <dsp:spPr>
        <a:xfrm rot="5400000">
          <a:off x="6994463" y="-569477"/>
          <a:ext cx="482410" cy="6810041"/>
        </a:xfrm>
        <a:prstGeom prst="round2SameRect">
          <a:avLst/>
        </a:prstGeom>
        <a:solidFill>
          <a:schemeClr val="accent3">
            <a:tint val="40000"/>
            <a:alpha val="90000"/>
            <a:hueOff val="2029141"/>
            <a:satOff val="100000"/>
            <a:lumOff val="1779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Different needs or views need bringing together.</a:t>
          </a:r>
        </a:p>
      </dsp:txBody>
      <dsp:txXfrm rot="-5400000">
        <a:off x="3830648" y="2617887"/>
        <a:ext cx="6786492" cy="435312"/>
      </dsp:txXfrm>
    </dsp:sp>
    <dsp:sp modelId="{18A536BC-50AB-481D-9D06-C65D11A4DB6C}">
      <dsp:nvSpPr>
        <dsp:cNvPr id="0" name=""/>
        <dsp:cNvSpPr/>
      </dsp:nvSpPr>
      <dsp:spPr>
        <a:xfrm>
          <a:off x="0" y="2534036"/>
          <a:ext cx="3830648" cy="603013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Agree</a:t>
          </a:r>
        </a:p>
      </dsp:txBody>
      <dsp:txXfrm>
        <a:off x="29437" y="2563473"/>
        <a:ext cx="3771774" cy="544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7B66E-AF6A-4D12-AD6F-A7FE5208F563}">
      <dsp:nvSpPr>
        <dsp:cNvPr id="0" name=""/>
        <dsp:cNvSpPr/>
      </dsp:nvSpPr>
      <dsp:spPr>
        <a:xfrm>
          <a:off x="0" y="275553"/>
          <a:ext cx="6146801" cy="897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Question or disagree appropriately.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“I'm concerned about that approach because...”</a:t>
          </a:r>
        </a:p>
      </dsp:txBody>
      <dsp:txXfrm>
        <a:off x="0" y="275553"/>
        <a:ext cx="6146801" cy="897750"/>
      </dsp:txXfrm>
    </dsp:sp>
    <dsp:sp modelId="{498ADBFC-F410-4C7B-B2D4-7A4191BF8A43}">
      <dsp:nvSpPr>
        <dsp:cNvPr id="0" name=""/>
        <dsp:cNvSpPr/>
      </dsp:nvSpPr>
      <dsp:spPr>
        <a:xfrm>
          <a:off x="307340" y="54153"/>
          <a:ext cx="4302760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CHALLENGE</a:t>
          </a:r>
          <a:endParaRPr lang="en-GB" sz="1800" kern="1200" dirty="0"/>
        </a:p>
      </dsp:txBody>
      <dsp:txXfrm>
        <a:off x="328956" y="75769"/>
        <a:ext cx="4259528" cy="399568"/>
      </dsp:txXfrm>
    </dsp:sp>
    <dsp:sp modelId="{1B043ADF-F694-4D0F-8419-FF1F0430BD42}">
      <dsp:nvSpPr>
        <dsp:cNvPr id="0" name=""/>
        <dsp:cNvSpPr/>
      </dsp:nvSpPr>
      <dsp:spPr>
        <a:xfrm>
          <a:off x="0" y="1475703"/>
          <a:ext cx="6146801" cy="1110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Discuss different needs to reach an agreement.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"What could we change so that this works for both of us?"</a:t>
          </a:r>
        </a:p>
      </dsp:txBody>
      <dsp:txXfrm>
        <a:off x="0" y="1475703"/>
        <a:ext cx="6146801" cy="1110375"/>
      </dsp:txXfrm>
    </dsp:sp>
    <dsp:sp modelId="{72DFBCF5-630F-458E-AED9-F6AE5EC88BBD}">
      <dsp:nvSpPr>
        <dsp:cNvPr id="0" name=""/>
        <dsp:cNvSpPr/>
      </dsp:nvSpPr>
      <dsp:spPr>
        <a:xfrm>
          <a:off x="307340" y="1254303"/>
          <a:ext cx="4302760" cy="442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NEGOTIATE</a:t>
          </a:r>
          <a:endParaRPr lang="en-GB" sz="15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28956" y="1275919"/>
        <a:ext cx="4259528" cy="399568"/>
      </dsp:txXfrm>
    </dsp:sp>
    <dsp:sp modelId="{000A36DD-BFBB-4365-902B-869641184426}">
      <dsp:nvSpPr>
        <dsp:cNvPr id="0" name=""/>
        <dsp:cNvSpPr/>
      </dsp:nvSpPr>
      <dsp:spPr>
        <a:xfrm>
          <a:off x="0" y="2888478"/>
          <a:ext cx="6146801" cy="1110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7060" tIns="312420" rIns="477060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Both sides change something to reach an acceptable outcome.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	"Could we each adjust part of our proposal?"</a:t>
          </a:r>
        </a:p>
      </dsp:txBody>
      <dsp:txXfrm>
        <a:off x="0" y="2888478"/>
        <a:ext cx="6146801" cy="1110375"/>
      </dsp:txXfrm>
    </dsp:sp>
    <dsp:sp modelId="{D8E183D5-1E2A-430C-8E32-73829BE327E0}">
      <dsp:nvSpPr>
        <dsp:cNvPr id="0" name=""/>
        <dsp:cNvSpPr/>
      </dsp:nvSpPr>
      <dsp:spPr>
        <a:xfrm>
          <a:off x="307340" y="2667078"/>
          <a:ext cx="4302760" cy="442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2634" tIns="0" rIns="16263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COMPROMISE</a:t>
          </a:r>
        </a:p>
      </dsp:txBody>
      <dsp:txXfrm>
        <a:off x="328956" y="2688694"/>
        <a:ext cx="4259528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CFE89-9BF7-4A2F-9C57-930037D52A61}">
      <dsp:nvSpPr>
        <dsp:cNvPr id="0" name=""/>
        <dsp:cNvSpPr/>
      </dsp:nvSpPr>
      <dsp:spPr>
        <a:xfrm>
          <a:off x="0" y="282788"/>
          <a:ext cx="8128000" cy="16137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04F66-65FF-4851-83F6-DFC273E59ACC}">
      <dsp:nvSpPr>
        <dsp:cNvPr id="0" name=""/>
        <dsp:cNvSpPr/>
      </dsp:nvSpPr>
      <dsp:spPr>
        <a:xfrm>
          <a:off x="243839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93B68-E076-4945-A0A5-D631515A70F1}">
      <dsp:nvSpPr>
        <dsp:cNvPr id="0" name=""/>
        <dsp:cNvSpPr/>
      </dsp:nvSpPr>
      <dsp:spPr>
        <a:xfrm rot="10800000">
          <a:off x="243839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Passive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 avoiding disagreement, holding back opinions or agreeing when you would rather say no. This can leave important concerns unspoken and lead to frustration.</a:t>
          </a:r>
        </a:p>
      </dsp:txBody>
      <dsp:txXfrm rot="10800000">
        <a:off x="317266" y="2179319"/>
        <a:ext cx="2240746" cy="2590186"/>
      </dsp:txXfrm>
    </dsp:sp>
    <dsp:sp modelId="{FBA920C9-6EB0-4440-A25D-661D6A48163E}">
      <dsp:nvSpPr>
        <dsp:cNvPr id="0" name=""/>
        <dsp:cNvSpPr/>
      </dsp:nvSpPr>
      <dsp:spPr>
        <a:xfrm>
          <a:off x="2870200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A4603-04B5-4B8C-AAB1-E77185E99894}">
      <dsp:nvSpPr>
        <dsp:cNvPr id="0" name=""/>
        <dsp:cNvSpPr/>
      </dsp:nvSpPr>
      <dsp:spPr>
        <a:xfrm rot="10800000">
          <a:off x="2870200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Assertive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expressing your views, needs and boundaries clearly and respectfully while also listening to others. This aims for a healthier balance. It means</a:t>
          </a:r>
        </a:p>
      </dsp:txBody>
      <dsp:txXfrm rot="10800000">
        <a:off x="2943627" y="2179319"/>
        <a:ext cx="2240746" cy="2590186"/>
      </dsp:txXfrm>
    </dsp:sp>
    <dsp:sp modelId="{A65015CC-9A21-4351-9563-D95A560061B1}">
      <dsp:nvSpPr>
        <dsp:cNvPr id="0" name=""/>
        <dsp:cNvSpPr/>
      </dsp:nvSpPr>
      <dsp:spPr>
        <a:xfrm>
          <a:off x="5496559" y="290575"/>
          <a:ext cx="2387600" cy="159816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42C19-248A-4CB4-9FA9-8F57EC4AF90E}">
      <dsp:nvSpPr>
        <dsp:cNvPr id="0" name=""/>
        <dsp:cNvSpPr/>
      </dsp:nvSpPr>
      <dsp:spPr>
        <a:xfrm rot="10800000">
          <a:off x="5496559" y="2179319"/>
          <a:ext cx="2387600" cy="266361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Aggressive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blaming, demanding, interrupting or using an intimidating tone. This puts your own needs first, at the expense of others</a:t>
          </a:r>
        </a:p>
      </dsp:txBody>
      <dsp:txXfrm rot="10800000">
        <a:off x="5569986" y="2179319"/>
        <a:ext cx="2240746" cy="2590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1AM6mJPj9Q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Confidence, Assertiveness &amp; Communication</a:t>
            </a:r>
          </a:p>
          <a:p>
            <a:r>
              <a:rPr lang="en-GB" b="1" dirty="0"/>
              <a:t>Central question:</a:t>
            </a:r>
            <a:endParaRPr lang="en-GB" dirty="0"/>
          </a:p>
          <a:p>
            <a:r>
              <a:rPr lang="en-GB" b="1" dirty="0"/>
              <a:t>How can I communicate purposefully, confidently and professionally when situations are difficult?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245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SOLVE</a:t>
            </a:r>
          </a:p>
          <a:p>
            <a:r>
              <a:rPr lang="en-GB" dirty="0"/>
              <a:t>There is a problem that needs resolving.</a:t>
            </a:r>
          </a:p>
          <a:p>
            <a:r>
              <a:rPr lang="en-GB" b="1" dirty="0"/>
              <a:t>CLARIFY</a:t>
            </a:r>
          </a:p>
          <a:p>
            <a:r>
              <a:rPr lang="en-GB" dirty="0"/>
              <a:t>Something needs to be understood.</a:t>
            </a:r>
          </a:p>
          <a:p>
            <a:r>
              <a:rPr lang="en-GB" b="1" dirty="0"/>
              <a:t>CHANGE</a:t>
            </a:r>
          </a:p>
          <a:p>
            <a:r>
              <a:rPr lang="en-GB" dirty="0"/>
              <a:t>Something needs to happen differently.</a:t>
            </a:r>
          </a:p>
          <a:p>
            <a:r>
              <a:rPr lang="en-GB" b="1" dirty="0"/>
              <a:t>PROTECT</a:t>
            </a:r>
          </a:p>
          <a:p>
            <a:r>
              <a:rPr lang="en-GB" dirty="0"/>
              <a:t>A person, standard, relationship, organisation or outcome may need protecting.</a:t>
            </a:r>
          </a:p>
          <a:p>
            <a:r>
              <a:rPr lang="en-GB" b="1" dirty="0"/>
              <a:t>AGREE</a:t>
            </a:r>
          </a:p>
          <a:p>
            <a:r>
              <a:rPr lang="en-GB" dirty="0"/>
              <a:t>Different needs or views need bringing together.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1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aims: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A - </a:t>
            </a:r>
            <a:r>
              <a:rPr lang="en-GB" b="1" dirty="0"/>
              <a:t>I want to agree a reliable way of working that allows both of us to meet our responsibilities.</a:t>
            </a:r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B - </a:t>
            </a:r>
            <a:r>
              <a:rPr lang="en-GB" b="1" dirty="0"/>
              <a:t>I want the behaviour to stop without unnecessarily creating further conflict.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35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solutions –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Scenario C - </a:t>
            </a:r>
            <a:r>
              <a:rPr lang="en-GB" b="1" dirty="0"/>
              <a:t>I want to clarify what is expected before I begin the work.</a:t>
            </a:r>
            <a:endParaRPr lang="en-GB" dirty="0"/>
          </a:p>
          <a:p>
            <a:r>
              <a:rPr lang="en-GB" dirty="0"/>
              <a:t>Scenario D – I want to protect standards of safety and clarify how a process should be followed as a team.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31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96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https://www.youtube.com/watch?v=3ejpy9HB1y4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617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Assertive examples repeated -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https://www.youtube.com/watch?v=H1AM6mJPj9Q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723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PASSIVE 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result: stress, missed deadlines, poor-quality work.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PASSIVE 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stress, missed deadlines, poor-quality work.</a:t>
            </a:r>
          </a:p>
          <a:p>
            <a:pPr marL="0" indent="0">
              <a:buNone/>
            </a:pP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AGGRESSIVE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"No. That's completely unreasonable."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conflict and damaged relationship.</a:t>
            </a:r>
          </a:p>
          <a:p>
            <a:pPr marL="0" indent="0">
              <a:buNone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ASSERTIVE 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"I can work on this today, but I also have X and Y due. I don't think I can complete all three well. Which would you like me to prioritise?"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Possible result: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clear information  and shared solution.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8962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Expected conclusion:</a:t>
            </a:r>
          </a:p>
          <a:p>
            <a:r>
              <a:rPr lang="en-GB" dirty="0"/>
              <a:t>Not necessarily.</a:t>
            </a:r>
          </a:p>
          <a:p>
            <a:r>
              <a:rPr lang="en-GB" dirty="0"/>
              <a:t>Someone can be extremely confident and aggressive.</a:t>
            </a:r>
          </a:p>
          <a:p>
            <a:r>
              <a:rPr lang="en-GB" dirty="0"/>
              <a:t>Someone can feel nervous and still behave assertively.</a:t>
            </a:r>
          </a:p>
          <a:p>
            <a:r>
              <a:rPr lang="en-GB" dirty="0"/>
              <a:t>So:</a:t>
            </a:r>
          </a:p>
          <a:p>
            <a:r>
              <a:rPr lang="en-GB" b="1" dirty="0"/>
              <a:t>Assertiveness is primarily a behaviour, not a personality type.</a:t>
            </a:r>
            <a:endParaRPr lang="en-GB" dirty="0"/>
          </a:p>
          <a:p>
            <a:r>
              <a:rPr lang="en-GB" dirty="0"/>
              <a:t>That is particularly useful for students who describe themselves as "not confident".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2913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293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4D329-F2D8-67DA-DF9E-DEDB1BF35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CC4858-1B4F-B9DB-B0EA-64DE519C7C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3BEACE-7FB0-FFC0-120A-33A028FF0F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D1E944-B501-0829-6764-707CA1B48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06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9E0FD-06A7-A76E-72AA-B18E70138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714383-E765-BA00-7F6B-00C9E02EC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D06225-3768-BFBA-7BA8-F36902605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Rewrite activity</a:t>
            </a:r>
          </a:p>
          <a:p>
            <a:r>
              <a:rPr lang="en-GB" dirty="0"/>
              <a:t>Groups receive these statements.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"You clearly haven't listened to anything I've said."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"Fine. I'll do all of it."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"Your idea isn't going to work."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suppose I can stay late again."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"You're always interrupting me."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"That's not my job."</a:t>
            </a:r>
          </a:p>
          <a:p>
            <a:r>
              <a:rPr lang="en-GB" dirty="0"/>
              <a:t>Students rewrite them.</a:t>
            </a:r>
          </a:p>
          <a:p>
            <a:endParaRPr lang="en-GB" dirty="0"/>
          </a:p>
          <a:p>
            <a:r>
              <a:rPr lang="en-GB" dirty="0"/>
              <a:t>Possible outcomes:</a:t>
            </a:r>
          </a:p>
          <a:p>
            <a:r>
              <a:rPr lang="en-GB" b="1" dirty="0"/>
              <a:t>A</a:t>
            </a:r>
          </a:p>
          <a:p>
            <a:r>
              <a:rPr lang="en-GB" dirty="0"/>
              <a:t>"I don't think I've explained my point clearly. Can I clarify what I'm concerned about?"</a:t>
            </a:r>
          </a:p>
          <a:p>
            <a:r>
              <a:rPr lang="en-GB" b="1" dirty="0"/>
              <a:t>B</a:t>
            </a:r>
          </a:p>
          <a:p>
            <a:r>
              <a:rPr lang="en-GB" dirty="0"/>
              <a:t>"I can take responsibility for X, but I don't have capacity to complete X, Y and Z by Friday. Can we agree the priority?"</a:t>
            </a:r>
          </a:p>
          <a:p>
            <a:r>
              <a:rPr lang="en-GB" b="1" dirty="0"/>
              <a:t>C</a:t>
            </a:r>
          </a:p>
          <a:p>
            <a:r>
              <a:rPr lang="en-GB" dirty="0"/>
              <a:t>"I'm concerned about one part of the proposal. Can we look again at the evidence around X?"</a:t>
            </a:r>
          </a:p>
          <a:p>
            <a:r>
              <a:rPr lang="en-GB" b="1" dirty="0"/>
              <a:t>D</a:t>
            </a:r>
          </a:p>
          <a:p>
            <a:r>
              <a:rPr lang="en-GB" dirty="0"/>
              <a:t>"I can't stay late today. We need to agree what can realistically be completed within the available time."</a:t>
            </a:r>
          </a:p>
          <a:p>
            <a:r>
              <a:rPr lang="en-GB" b="1" dirty="0"/>
              <a:t>E</a:t>
            </a:r>
          </a:p>
          <a:p>
            <a:r>
              <a:rPr lang="en-GB" dirty="0"/>
              <a:t>"I'd like to finish my point and then I'll come to your question."</a:t>
            </a:r>
          </a:p>
          <a:p>
            <a:r>
              <a:rPr lang="en-GB" b="1" dirty="0"/>
              <a:t>F</a:t>
            </a:r>
          </a:p>
          <a:p>
            <a:r>
              <a:rPr lang="en-GB" dirty="0"/>
              <a:t>"That sits outside my current responsibility, but I can help identify who needs to be involved."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B1C87-C2BB-DE17-FFF5-D5BDCCC6FA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37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8/31/2026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3ejpy9HB1y4?feature=oembed" TargetMode="External"/><Relationship Id="rId4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H1AM6mJPj9Q?feature=oembed" TargetMode="External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6.png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sv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Confidence, Assertiveness &amp;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2410883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purpose and desired outcome of a professional conversation;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distinguish between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passive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communication;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structure to create clear and respectful professional communication;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demonstrate appropriate communication during challenging workplace conversations;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1881-F103-CAF9-8EF5-ACCEBCE16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420" y="365125"/>
            <a:ext cx="8375950" cy="1325563"/>
          </a:xfrm>
        </p:spPr>
        <p:txBody>
          <a:bodyPr/>
          <a:lstStyle/>
          <a:p>
            <a:r>
              <a:rPr lang="en-GB" dirty="0"/>
              <a:t>The four questions to guide our session.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405741E-C141-D1F3-29CE-C4B30399000D}"/>
              </a:ext>
            </a:extLst>
          </p:cNvPr>
          <p:cNvGrpSpPr/>
          <p:nvPr/>
        </p:nvGrpSpPr>
        <p:grpSpPr>
          <a:xfrm>
            <a:off x="685800" y="1955802"/>
            <a:ext cx="10593369" cy="4349842"/>
            <a:chOff x="685800" y="1955802"/>
            <a:chExt cx="10593369" cy="4349842"/>
          </a:xfrm>
        </p:grpSpPr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0EAEC27-BF0C-40E4-88D7-91A3F15A9644}"/>
                </a:ext>
              </a:extLst>
            </p:cNvPr>
            <p:cNvSpPr/>
            <p:nvPr/>
          </p:nvSpPr>
          <p:spPr>
            <a:xfrm>
              <a:off x="5640115" y="1964563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Purpose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Solve,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Clarify, Change, Protect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or </a:t>
              </a:r>
              <a:r>
                <a:rPr lang="en-GB" sz="2000" b="0" i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Agree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C73D56DF-8713-72BB-E1DF-C19DD94E7377}"/>
                </a:ext>
              </a:extLst>
            </p:cNvPr>
            <p:cNvSpPr/>
            <p:nvPr/>
          </p:nvSpPr>
          <p:spPr>
            <a:xfrm>
              <a:off x="685801" y="1955802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What do I want to achieve?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189177B5-51A8-0BC7-8F25-9D048BC6354A}"/>
                </a:ext>
              </a:extLst>
            </p:cNvPr>
            <p:cNvSpPr/>
            <p:nvPr/>
          </p:nvSpPr>
          <p:spPr>
            <a:xfrm>
              <a:off x="5640115" y="2968221"/>
              <a:ext cx="5639054" cy="1110812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Professional judgement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Challenge, Negotiate, Compromise, Escalate or, Seek Advice. 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5CB07921-C6D7-265F-A1F8-B36179F7CB79}"/>
                </a:ext>
              </a:extLst>
            </p:cNvPr>
            <p:cNvSpPr/>
            <p:nvPr/>
          </p:nvSpPr>
          <p:spPr>
            <a:xfrm>
              <a:off x="685801" y="3066614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What should I do?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9FD9F55-A3A1-139D-A63A-7D6735B7403B}"/>
                </a:ext>
              </a:extLst>
            </p:cNvPr>
            <p:cNvSpPr/>
            <p:nvPr/>
          </p:nvSpPr>
          <p:spPr>
            <a:xfrm>
              <a:off x="5610420" y="4177426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Communication approach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Passive, </a:t>
              </a:r>
              <a:r>
                <a:rPr lang="en-GB" sz="2000" b="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Assertive</a:t>
              </a: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, Aggressive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DD346FC2-CE9E-0ECD-6CE0-6EC0260286B2}"/>
                </a:ext>
              </a:extLst>
            </p:cNvPr>
            <p:cNvSpPr/>
            <p:nvPr/>
          </p:nvSpPr>
          <p:spPr>
            <a:xfrm>
              <a:off x="685801" y="4177426"/>
              <a:ext cx="4572000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How do I speak?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3CE69FDC-4122-5151-B1D0-D69B100477F4}"/>
                </a:ext>
              </a:extLst>
            </p:cNvPr>
            <p:cNvSpPr/>
            <p:nvPr/>
          </p:nvSpPr>
          <p:spPr>
            <a:xfrm>
              <a:off x="5610420" y="5295816"/>
              <a:ext cx="5639054" cy="1009828"/>
            </a:xfrm>
            <a:custGeom>
              <a:avLst/>
              <a:gdLst>
                <a:gd name="csX0" fmla="*/ 0 w 5639054"/>
                <a:gd name="csY0" fmla="*/ 126229 h 1009828"/>
                <a:gd name="csX1" fmla="*/ 5134140 w 5639054"/>
                <a:gd name="csY1" fmla="*/ 126229 h 1009828"/>
                <a:gd name="csX2" fmla="*/ 5134140 w 5639054"/>
                <a:gd name="csY2" fmla="*/ 0 h 1009828"/>
                <a:gd name="csX3" fmla="*/ 5639054 w 5639054"/>
                <a:gd name="csY3" fmla="*/ 504914 h 1009828"/>
                <a:gd name="csX4" fmla="*/ 5134140 w 5639054"/>
                <a:gd name="csY4" fmla="*/ 1009828 h 1009828"/>
                <a:gd name="csX5" fmla="*/ 5134140 w 5639054"/>
                <a:gd name="csY5" fmla="*/ 883600 h 1009828"/>
                <a:gd name="csX6" fmla="*/ 0 w 5639054"/>
                <a:gd name="csY6" fmla="*/ 883600 h 1009828"/>
                <a:gd name="csX7" fmla="*/ 0 w 5639054"/>
                <a:gd name="csY7" fmla="*/ 126229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5639054" h="1009828">
                  <a:moveTo>
                    <a:pt x="0" y="126229"/>
                  </a:moveTo>
                  <a:lnTo>
                    <a:pt x="5134140" y="126229"/>
                  </a:lnTo>
                  <a:lnTo>
                    <a:pt x="5134140" y="0"/>
                  </a:lnTo>
                  <a:lnTo>
                    <a:pt x="5639054" y="504914"/>
                  </a:lnTo>
                  <a:lnTo>
                    <a:pt x="5134140" y="1009828"/>
                  </a:lnTo>
                  <a:lnTo>
                    <a:pt x="5134140" y="883600"/>
                  </a:lnTo>
                  <a:lnTo>
                    <a:pt x="0" y="883600"/>
                  </a:lnTo>
                  <a:lnTo>
                    <a:pt x="0" y="12622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37024" rIns="389480" bIns="137023" numCol="1" spcCol="1270" anchor="t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Communication structure</a:t>
              </a:r>
            </a:p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Observe → Impact → Position → Request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AC72BE4B-78C4-DDE4-1133-04D2C7A2F434}"/>
                </a:ext>
              </a:extLst>
            </p:cNvPr>
            <p:cNvSpPr/>
            <p:nvPr/>
          </p:nvSpPr>
          <p:spPr>
            <a:xfrm>
              <a:off x="685800" y="5288238"/>
              <a:ext cx="4572001" cy="1009828"/>
            </a:xfrm>
            <a:custGeom>
              <a:avLst/>
              <a:gdLst>
                <a:gd name="csX0" fmla="*/ 0 w 3759369"/>
                <a:gd name="csY0" fmla="*/ 168308 h 1009828"/>
                <a:gd name="csX1" fmla="*/ 168308 w 3759369"/>
                <a:gd name="csY1" fmla="*/ 0 h 1009828"/>
                <a:gd name="csX2" fmla="*/ 3591061 w 3759369"/>
                <a:gd name="csY2" fmla="*/ 0 h 1009828"/>
                <a:gd name="csX3" fmla="*/ 3759369 w 3759369"/>
                <a:gd name="csY3" fmla="*/ 168308 h 1009828"/>
                <a:gd name="csX4" fmla="*/ 3759369 w 3759369"/>
                <a:gd name="csY4" fmla="*/ 841520 h 1009828"/>
                <a:gd name="csX5" fmla="*/ 3591061 w 3759369"/>
                <a:gd name="csY5" fmla="*/ 1009828 h 1009828"/>
                <a:gd name="csX6" fmla="*/ 168308 w 3759369"/>
                <a:gd name="csY6" fmla="*/ 1009828 h 1009828"/>
                <a:gd name="csX7" fmla="*/ 0 w 3759369"/>
                <a:gd name="csY7" fmla="*/ 841520 h 1009828"/>
                <a:gd name="csX8" fmla="*/ 0 w 3759369"/>
                <a:gd name="csY8" fmla="*/ 168308 h 100982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759369" h="1009828">
                  <a:moveTo>
                    <a:pt x="0" y="168308"/>
                  </a:moveTo>
                  <a:cubicBezTo>
                    <a:pt x="0" y="75354"/>
                    <a:pt x="75354" y="0"/>
                    <a:pt x="168308" y="0"/>
                  </a:cubicBezTo>
                  <a:lnTo>
                    <a:pt x="3591061" y="0"/>
                  </a:lnTo>
                  <a:cubicBezTo>
                    <a:pt x="3684015" y="0"/>
                    <a:pt x="3759369" y="75354"/>
                    <a:pt x="3759369" y="168308"/>
                  </a:cubicBezTo>
                  <a:lnTo>
                    <a:pt x="3759369" y="841520"/>
                  </a:lnTo>
                  <a:cubicBezTo>
                    <a:pt x="3759369" y="934474"/>
                    <a:pt x="3684015" y="1009828"/>
                    <a:pt x="3591061" y="1009828"/>
                  </a:cubicBezTo>
                  <a:lnTo>
                    <a:pt x="168308" y="1009828"/>
                  </a:lnTo>
                  <a:cubicBezTo>
                    <a:pt x="75354" y="1009828"/>
                    <a:pt x="0" y="934474"/>
                    <a:pt x="0" y="841520"/>
                  </a:cubicBezTo>
                  <a:lnTo>
                    <a:pt x="0" y="16830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5976" tIns="102636" rIns="155976" bIns="102636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 . What do I say?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0997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Communication in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7291" y="1690688"/>
            <a:ext cx="7956222" cy="1108314"/>
          </a:xfrm>
          <a:ln w="28575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more than speaking English.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professional communication means helping other people understand you and helping you understand them.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A0BD41-DB6D-14BA-12DF-A3841567A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32" y="1573818"/>
            <a:ext cx="3061916" cy="20879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D6E3DD-07A8-7D65-A1BD-072533D7B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32" y="4363122"/>
            <a:ext cx="3061917" cy="200759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CCBBA3B8-B67D-FA11-5A41-40D87D5DC9AC}"/>
              </a:ext>
            </a:extLst>
          </p:cNvPr>
          <p:cNvGrpSpPr/>
          <p:nvPr/>
        </p:nvGrpSpPr>
        <p:grpSpPr>
          <a:xfrm>
            <a:off x="3997291" y="3016251"/>
            <a:ext cx="8120856" cy="937021"/>
            <a:chOff x="1624091" y="6311779"/>
            <a:chExt cx="8120856" cy="937021"/>
          </a:xfrm>
        </p:grpSpPr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A79BD26-B35D-728C-737C-7CAFC561377E}"/>
                </a:ext>
              </a:extLst>
            </p:cNvPr>
            <p:cNvSpPr/>
            <p:nvPr/>
          </p:nvSpPr>
          <p:spPr>
            <a:xfrm>
              <a:off x="1624091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YOU COMMUNICATE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8293E7E6-480F-D596-238A-F00CDCED472E}"/>
                </a:ext>
              </a:extLst>
            </p:cNvPr>
            <p:cNvSpPr/>
            <p:nvPr/>
          </p:nvSpPr>
          <p:spPr>
            <a:xfrm>
              <a:off x="3341965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D6E8C647-EBB1-10CF-DAC7-5C992220C843}"/>
                </a:ext>
              </a:extLst>
            </p:cNvPr>
            <p:cNvSpPr/>
            <p:nvPr/>
          </p:nvSpPr>
          <p:spPr>
            <a:xfrm>
              <a:off x="3810476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OTHERS INTERPRET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74D24513-3223-BDFE-7F4E-1FD753C9B60E}"/>
                </a:ext>
              </a:extLst>
            </p:cNvPr>
            <p:cNvSpPr/>
            <p:nvPr/>
          </p:nvSpPr>
          <p:spPr>
            <a:xfrm>
              <a:off x="5528349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210EF943-1D5E-7436-49F4-ABC2D5730CF1}"/>
                </a:ext>
              </a:extLst>
            </p:cNvPr>
            <p:cNvSpPr/>
            <p:nvPr/>
          </p:nvSpPr>
          <p:spPr>
            <a:xfrm>
              <a:off x="5996860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 OTHERS RESPOND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9C5E8ED3-D79F-0B07-B9C3-C7E67209B115}"/>
                </a:ext>
              </a:extLst>
            </p:cNvPr>
            <p:cNvSpPr/>
            <p:nvPr/>
          </p:nvSpPr>
          <p:spPr>
            <a:xfrm>
              <a:off x="7714734" y="6586639"/>
              <a:ext cx="331081" cy="387302"/>
            </a:xfrm>
            <a:custGeom>
              <a:avLst/>
              <a:gdLst>
                <a:gd name="csX0" fmla="*/ 0 w 331081"/>
                <a:gd name="csY0" fmla="*/ 77460 h 387302"/>
                <a:gd name="csX1" fmla="*/ 165541 w 331081"/>
                <a:gd name="csY1" fmla="*/ 77460 h 387302"/>
                <a:gd name="csX2" fmla="*/ 165541 w 331081"/>
                <a:gd name="csY2" fmla="*/ 0 h 387302"/>
                <a:gd name="csX3" fmla="*/ 331081 w 331081"/>
                <a:gd name="csY3" fmla="*/ 193651 h 387302"/>
                <a:gd name="csX4" fmla="*/ 165541 w 331081"/>
                <a:gd name="csY4" fmla="*/ 387302 h 387302"/>
                <a:gd name="csX5" fmla="*/ 165541 w 331081"/>
                <a:gd name="csY5" fmla="*/ 309842 h 387302"/>
                <a:gd name="csX6" fmla="*/ 0 w 331081"/>
                <a:gd name="csY6" fmla="*/ 309842 h 387302"/>
                <a:gd name="csX7" fmla="*/ 0 w 331081"/>
                <a:gd name="csY7" fmla="*/ 77460 h 38730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31081" h="387302">
                  <a:moveTo>
                    <a:pt x="0" y="77460"/>
                  </a:moveTo>
                  <a:lnTo>
                    <a:pt x="165541" y="77460"/>
                  </a:lnTo>
                  <a:lnTo>
                    <a:pt x="165541" y="0"/>
                  </a:lnTo>
                  <a:lnTo>
                    <a:pt x="331081" y="193651"/>
                  </a:lnTo>
                  <a:lnTo>
                    <a:pt x="165541" y="387302"/>
                  </a:lnTo>
                  <a:lnTo>
                    <a:pt x="165541" y="309842"/>
                  </a:lnTo>
                  <a:lnTo>
                    <a:pt x="0" y="309842"/>
                  </a:lnTo>
                  <a:lnTo>
                    <a:pt x="0" y="77460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7460" rIns="99324" bIns="7746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1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DDB082FF-40C4-EE41-AF44-7EF9DC0F2687}"/>
                </a:ext>
              </a:extLst>
            </p:cNvPr>
            <p:cNvSpPr/>
            <p:nvPr/>
          </p:nvSpPr>
          <p:spPr>
            <a:xfrm>
              <a:off x="8183244" y="6311779"/>
              <a:ext cx="1561703" cy="937021"/>
            </a:xfrm>
            <a:custGeom>
              <a:avLst/>
              <a:gdLst>
                <a:gd name="csX0" fmla="*/ 0 w 1561703"/>
                <a:gd name="csY0" fmla="*/ 93702 h 937021"/>
                <a:gd name="csX1" fmla="*/ 93702 w 1561703"/>
                <a:gd name="csY1" fmla="*/ 0 h 937021"/>
                <a:gd name="csX2" fmla="*/ 1468001 w 1561703"/>
                <a:gd name="csY2" fmla="*/ 0 h 937021"/>
                <a:gd name="csX3" fmla="*/ 1561703 w 1561703"/>
                <a:gd name="csY3" fmla="*/ 93702 h 937021"/>
                <a:gd name="csX4" fmla="*/ 1561703 w 1561703"/>
                <a:gd name="csY4" fmla="*/ 843319 h 937021"/>
                <a:gd name="csX5" fmla="*/ 1468001 w 1561703"/>
                <a:gd name="csY5" fmla="*/ 937021 h 937021"/>
                <a:gd name="csX6" fmla="*/ 93702 w 1561703"/>
                <a:gd name="csY6" fmla="*/ 937021 h 937021"/>
                <a:gd name="csX7" fmla="*/ 0 w 1561703"/>
                <a:gd name="csY7" fmla="*/ 843319 h 937021"/>
                <a:gd name="csX8" fmla="*/ 0 w 1561703"/>
                <a:gd name="csY8" fmla="*/ 93702 h 93702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561703" h="937021">
                  <a:moveTo>
                    <a:pt x="0" y="93702"/>
                  </a:moveTo>
                  <a:cubicBezTo>
                    <a:pt x="0" y="41952"/>
                    <a:pt x="41952" y="0"/>
                    <a:pt x="93702" y="0"/>
                  </a:cubicBezTo>
                  <a:lnTo>
                    <a:pt x="1468001" y="0"/>
                  </a:lnTo>
                  <a:cubicBezTo>
                    <a:pt x="1519751" y="0"/>
                    <a:pt x="1561703" y="41952"/>
                    <a:pt x="1561703" y="93702"/>
                  </a:cubicBezTo>
                  <a:lnTo>
                    <a:pt x="1561703" y="843319"/>
                  </a:lnTo>
                  <a:cubicBezTo>
                    <a:pt x="1561703" y="895069"/>
                    <a:pt x="1519751" y="937021"/>
                    <a:pt x="1468001" y="937021"/>
                  </a:cubicBezTo>
                  <a:lnTo>
                    <a:pt x="93702" y="937021"/>
                  </a:lnTo>
                  <a:cubicBezTo>
                    <a:pt x="41952" y="937021"/>
                    <a:pt x="0" y="895069"/>
                    <a:pt x="0" y="843319"/>
                  </a:cubicBezTo>
                  <a:lnTo>
                    <a:pt x="0" y="9370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0784" tIns="80784" rIns="80784" bIns="80784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WORK IS AFFECTED</a:t>
              </a:r>
              <a:endParaRPr lang="en-GB" sz="1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2D1BC3BB-FD60-880C-4679-29A2FBB0D094}"/>
              </a:ext>
            </a:extLst>
          </p:cNvPr>
          <p:cNvSpPr txBox="1"/>
          <p:nvPr/>
        </p:nvSpPr>
        <p:spPr>
          <a:xfrm>
            <a:off x="3980407" y="4170521"/>
            <a:ext cx="817336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Most UK workplaces will expect you to: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ask questions;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contribute ideas;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disagree appropriately;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admit mistakes;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workload problems;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give and receive feedback;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raise concerns.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56A64CFF-0ACC-EB53-8A3C-A4A882DB42C4}"/>
              </a:ext>
            </a:extLst>
          </p:cNvPr>
          <p:cNvSpPr/>
          <p:nvPr/>
        </p:nvSpPr>
        <p:spPr>
          <a:xfrm>
            <a:off x="2740488" y="2568962"/>
            <a:ext cx="7100741" cy="152297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</p:spTree>
    <p:extLst>
      <p:ext uri="{BB962C8B-B14F-4D97-AF65-F5344CB8AC3E}">
        <p14:creationId xmlns:p14="http://schemas.microsoft.com/office/powerpoint/2010/main" val="408406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04DE5E5B-D2FC-A2CF-447A-91459F292A69}"/>
              </a:ext>
            </a:extLst>
          </p:cNvPr>
          <p:cNvSpPr/>
          <p:nvPr/>
        </p:nvSpPr>
        <p:spPr>
          <a:xfrm>
            <a:off x="3218309" y="365125"/>
            <a:ext cx="8518061" cy="1188720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4B1E2D9-00B8-572B-3FF2-621FD05F6B01}"/>
              </a:ext>
            </a:extLst>
          </p:cNvPr>
          <p:cNvSpPr txBox="1">
            <a:spLocks/>
          </p:cNvSpPr>
          <p:nvPr/>
        </p:nvSpPr>
        <p:spPr>
          <a:xfrm>
            <a:off x="923288" y="2667374"/>
            <a:ext cx="7956222" cy="544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There are five broad aims: </a:t>
            </a: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4176CDE-59AB-462C-2E56-267CA07A3A92}"/>
              </a:ext>
            </a:extLst>
          </p:cNvPr>
          <p:cNvSpPr/>
          <p:nvPr/>
        </p:nvSpPr>
        <p:spPr>
          <a:xfrm>
            <a:off x="1358265" y="1695768"/>
            <a:ext cx="9475470" cy="7959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your purpose or aim before communicating. 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24E9C8E-6E3A-BF91-8218-F4ED13E53A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710151"/>
              </p:ext>
            </p:extLst>
          </p:nvPr>
        </p:nvGraphicFramePr>
        <p:xfrm>
          <a:off x="923288" y="3211570"/>
          <a:ext cx="10640690" cy="3138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0677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0236D109-0CF2-2AC8-88AA-9DF959464D9A}"/>
              </a:ext>
            </a:extLst>
          </p:cNvPr>
          <p:cNvSpPr/>
          <p:nvPr/>
        </p:nvSpPr>
        <p:spPr>
          <a:xfrm>
            <a:off x="3218309" y="365125"/>
            <a:ext cx="8518061" cy="1188720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969957-0C38-4F9C-4905-762FA0C38592}"/>
              </a:ext>
            </a:extLst>
          </p:cNvPr>
          <p:cNvSpPr txBox="1"/>
          <p:nvPr/>
        </p:nvSpPr>
        <p:spPr>
          <a:xfrm>
            <a:off x="747879" y="2182457"/>
            <a:ext cx="9941861" cy="3779758"/>
          </a:xfrm>
          <a:prstGeom prst="round2DiagRect">
            <a:avLst/>
          </a:prstGeom>
          <a:noFill/>
          <a:ln w="57150">
            <a:solidFill>
              <a:schemeClr val="accent5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at work.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colleague repeatedly interrupts you in meetings.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you want?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Probably not: - I want them to know they're rude.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useful: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want to be able to contribute without being interrupted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9E07FC-7B2D-D0D7-CDE4-BBDAEBB0E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513" y="3429000"/>
            <a:ext cx="3162741" cy="5144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5E90C5-C0BA-FF2E-2448-EB16CDCCF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517" y="1628695"/>
            <a:ext cx="4007839" cy="2630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3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28C75-0484-28E9-1623-86D2105F5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2026" y="2220685"/>
            <a:ext cx="6214344" cy="2239021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Practice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gives you more work than you can complete.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Aim = 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4DD1C7-4309-8891-F2A8-04AC5718A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93" y="1219198"/>
            <a:ext cx="4541599" cy="3049503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07114FE-6355-46E7-E7C2-4D412F2307FA}"/>
              </a:ext>
            </a:extLst>
          </p:cNvPr>
          <p:cNvSpPr>
            <a:spLocks noGrp="1"/>
          </p:cNvSpPr>
          <p:nvPr>
            <p:ph type="title"/>
          </p:nvPr>
        </p:nvSpPr>
        <p:spPr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D46220-E24F-60A5-D73A-34572324E53C}"/>
              </a:ext>
            </a:extLst>
          </p:cNvPr>
          <p:cNvSpPr txBox="1"/>
          <p:nvPr/>
        </p:nvSpPr>
        <p:spPr>
          <a:xfrm>
            <a:off x="2170215" y="4823963"/>
            <a:ext cx="883821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"I want my manager to realise they're unreasonable."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want us to agree realistic priorities.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99E6B2A-CE9B-B422-0397-450F92AD6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852" y="3552260"/>
            <a:ext cx="3010320" cy="447737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D09A2DE-FE91-9B9A-CCDA-6518823E792B}"/>
              </a:ext>
            </a:extLst>
          </p:cNvPr>
          <p:cNvSpPr/>
          <p:nvPr/>
        </p:nvSpPr>
        <p:spPr>
          <a:xfrm>
            <a:off x="6681852" y="3552259"/>
            <a:ext cx="3128120" cy="4477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4C2ADE-3234-9FC4-AABB-F082527C2F8B}"/>
              </a:ext>
            </a:extLst>
          </p:cNvPr>
          <p:cNvSpPr/>
          <p:nvPr/>
        </p:nvSpPr>
        <p:spPr>
          <a:xfrm>
            <a:off x="1900052" y="4823963"/>
            <a:ext cx="8728364" cy="10780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9551B-A05E-732D-BC05-9E26FE55A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1907E3-6DD2-1D26-2520-1BA28DA4D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396" y="3289466"/>
            <a:ext cx="9702140" cy="1547620"/>
          </a:xfrm>
          <a:prstGeom prst="round2Diag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Scenario A</a:t>
            </a:r>
          </a:p>
          <a:p>
            <a:pPr marL="0" indent="0">
              <a:buNone/>
            </a:pPr>
            <a:r>
              <a:rPr lang="en-GB" dirty="0"/>
              <a:t>A colleague's work repeatedly arrives late.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98FC3-7520-2532-87CA-9AB2346E326A}"/>
              </a:ext>
            </a:extLst>
          </p:cNvPr>
          <p:cNvSpPr txBox="1"/>
          <p:nvPr/>
        </p:nvSpPr>
        <p:spPr>
          <a:xfrm>
            <a:off x="462129" y="2080107"/>
            <a:ext cx="11274241" cy="919401"/>
          </a:xfrm>
          <a:prstGeom prst="round2Diag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in pairs or small groups to decide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what is the aim of your communication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response to each of the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scenarios. </a:t>
            </a:r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215B523E-038F-F261-A136-FE56760F3AE1}"/>
              </a:ext>
            </a:extLst>
          </p:cNvPr>
          <p:cNvSpPr txBox="1">
            <a:spLocks/>
          </p:cNvSpPr>
          <p:nvPr/>
        </p:nvSpPr>
        <p:spPr>
          <a:xfrm>
            <a:off x="3932548" y="365125"/>
            <a:ext cx="7956222" cy="1325563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44600">
              <a:spcAft>
                <a:spcPct val="35000"/>
              </a:spcAft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28418C3-B10C-6298-94FF-37D6AFFDB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925" y="3388927"/>
            <a:ext cx="2504839" cy="14481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40CCC0E-C50F-909F-37FF-67F07BA083A8}"/>
              </a:ext>
            </a:extLst>
          </p:cNvPr>
          <p:cNvSpPr txBox="1"/>
          <p:nvPr/>
        </p:nvSpPr>
        <p:spPr>
          <a:xfrm>
            <a:off x="4025735" y="5137373"/>
            <a:ext cx="7863035" cy="1055608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/>
              <a:t>Scenario B</a:t>
            </a:r>
          </a:p>
          <a:p>
            <a:r>
              <a:rPr lang="en-GB" sz="2800" dirty="0"/>
              <a:t>A colleague makes a joke you think is inappropriate.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2DF571A-A0EA-D7C0-F3B3-350C1B4FBC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0893" y="5001974"/>
            <a:ext cx="2501655" cy="16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272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ADD38-ECBC-F036-15E9-E1C5A377D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9552DD-4B0C-05F9-C97E-682504120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950" y="1825625"/>
            <a:ext cx="8451682" cy="1603375"/>
          </a:xfrm>
          <a:prstGeom prst="round2Diag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C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don't understand what your manager has asked you to do.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2FD1E2-C773-8934-9E95-71B61B121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6539" y="1740201"/>
            <a:ext cx="2708343" cy="1774222"/>
          </a:xfrm>
          <a:prstGeom prst="rect">
            <a:avLst/>
          </a:prstGeom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D99F6A88-57B7-3083-A10A-AEC678FB0100}"/>
              </a:ext>
            </a:extLst>
          </p:cNvPr>
          <p:cNvSpPr txBox="1">
            <a:spLocks/>
          </p:cNvSpPr>
          <p:nvPr/>
        </p:nvSpPr>
        <p:spPr>
          <a:xfrm>
            <a:off x="3445557" y="4310128"/>
            <a:ext cx="8451682" cy="1603375"/>
          </a:xfrm>
          <a:prstGeom prst="round2DiagRect">
            <a:avLst/>
          </a:prstGeom>
          <a:ln w="57150" cap="flat" cmpd="sng" algn="ctr">
            <a:solidFill>
              <a:schemeClr val="accent5">
                <a:lumMod val="50000"/>
              </a:schemeClr>
            </a:solidFill>
            <a:prstDash val="solid"/>
            <a:miter lim="800000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Scenario 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colleague appears to be completing a task in an unsafe way to save money.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C5F64AE-A22A-FBCA-9EA7-61C909BD81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331" y="4452937"/>
            <a:ext cx="2763374" cy="1603375"/>
          </a:xfrm>
          <a:prstGeom prst="rect">
            <a:avLst/>
          </a:prstGeom>
        </p:spPr>
      </p:pic>
      <p:sp>
        <p:nvSpPr>
          <p:cNvPr id="10" name="Title 6">
            <a:extLst>
              <a:ext uri="{FF2B5EF4-FFF2-40B4-BE49-F238E27FC236}">
                <a16:creationId xmlns:a16="http://schemas.microsoft.com/office/drawing/2014/main" id="{93EC06D9-15BA-A6A5-C456-C87DCDD4E3A7}"/>
              </a:ext>
            </a:extLst>
          </p:cNvPr>
          <p:cNvSpPr txBox="1">
            <a:spLocks/>
          </p:cNvSpPr>
          <p:nvPr/>
        </p:nvSpPr>
        <p:spPr>
          <a:xfrm>
            <a:off x="3932548" y="365125"/>
            <a:ext cx="7956222" cy="1325563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44600">
              <a:spcAft>
                <a:spcPct val="35000"/>
              </a:spcAft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1.  What do I want to achieve?</a:t>
            </a:r>
          </a:p>
        </p:txBody>
      </p:sp>
    </p:spTree>
    <p:extLst>
      <p:ext uri="{BB962C8B-B14F-4D97-AF65-F5344CB8AC3E}">
        <p14:creationId xmlns:p14="http://schemas.microsoft.com/office/powerpoint/2010/main" val="1698299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67B30-BA30-941F-68E4-C129DB513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8112"/>
            <a:ext cx="7956222" cy="1325563"/>
          </a:xfrm>
        </p:spPr>
        <p:txBody>
          <a:bodyPr>
            <a:normAutofit/>
          </a:bodyPr>
          <a:lstStyle/>
          <a:p>
            <a:r>
              <a:rPr lang="en-GB" sz="4800" b="1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5F2A5-520B-02D8-E9C7-6CABDAE3B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1" y="1604965"/>
            <a:ext cx="9931400" cy="1200150"/>
          </a:xfrm>
          <a:prstGeom prst="roundRect">
            <a:avLst/>
          </a:prstGeom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we all agree on the aim of our communication?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any of you encountered challenging scenarios in the past?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4CE0D0-4FCE-BB80-CD25-50C7AD12427C}"/>
              </a:ext>
            </a:extLst>
          </p:cNvPr>
          <p:cNvSpPr txBox="1"/>
          <p:nvPr/>
        </p:nvSpPr>
        <p:spPr>
          <a:xfrm>
            <a:off x="2044700" y="3300323"/>
            <a:ext cx="8102600" cy="3046988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happens if my real aim is: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 "I want to prove that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 am right"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This is a case of position versus outcome.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Position: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want them to accept my idea.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Outcome: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want us to identify the best solution.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professional this is distinction you will develop. </a:t>
            </a:r>
          </a:p>
        </p:txBody>
      </p:sp>
    </p:spTree>
    <p:extLst>
      <p:ext uri="{BB962C8B-B14F-4D97-AF65-F5344CB8AC3E}">
        <p14:creationId xmlns:p14="http://schemas.microsoft.com/office/powerpoint/2010/main" val="1576140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EBFAF-3DF2-19AB-344C-D04B5F37C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96D5DA33-A4FD-8123-07B5-E48A550E1555}"/>
              </a:ext>
            </a:extLst>
          </p:cNvPr>
          <p:cNvSpPr/>
          <p:nvPr/>
        </p:nvSpPr>
        <p:spPr>
          <a:xfrm>
            <a:off x="2628900" y="2622679"/>
            <a:ext cx="6934199" cy="1612642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</p:spTree>
    <p:extLst>
      <p:ext uri="{BB962C8B-B14F-4D97-AF65-F5344CB8AC3E}">
        <p14:creationId xmlns:p14="http://schemas.microsoft.com/office/powerpoint/2010/main" val="1457811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9E4953-CE8E-E8E4-4F50-9D1D8843D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474F952E-20B5-5249-54CD-B3A3A3B3C897}"/>
              </a:ext>
            </a:extLst>
          </p:cNvPr>
          <p:cNvSpPr/>
          <p:nvPr/>
        </p:nvSpPr>
        <p:spPr>
          <a:xfrm>
            <a:off x="3304196" y="283328"/>
            <a:ext cx="6476999" cy="1288921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644DDE-91AA-8050-27FD-76879255612C}"/>
              </a:ext>
            </a:extLst>
          </p:cNvPr>
          <p:cNvSpPr txBox="1"/>
          <p:nvPr/>
        </p:nvSpPr>
        <p:spPr>
          <a:xfrm>
            <a:off x="1066799" y="1873250"/>
            <a:ext cx="103885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Professional Response Does the Situation Need?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main professional choices: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B85BEC0-42B2-AA6C-A5CC-E82E4DAD16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624899"/>
              </p:ext>
            </p:extLst>
          </p:nvPr>
        </p:nvGraphicFramePr>
        <p:xfrm>
          <a:off x="1066799" y="2804993"/>
          <a:ext cx="6146801" cy="405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49E01ED7-D673-6965-3D22-1A2AD2297225}"/>
              </a:ext>
            </a:extLst>
          </p:cNvPr>
          <p:cNvGrpSpPr/>
          <p:nvPr/>
        </p:nvGrpSpPr>
        <p:grpSpPr>
          <a:xfrm>
            <a:off x="7370391" y="3880815"/>
            <a:ext cx="4821609" cy="1199186"/>
            <a:chOff x="0" y="2284973"/>
            <a:chExt cx="5905500" cy="510300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1C1D6D7-375D-1501-D015-026506C2AC9E}"/>
                </a:ext>
              </a:extLst>
            </p:cNvPr>
            <p:cNvSpPr/>
            <p:nvPr/>
          </p:nvSpPr>
          <p:spPr>
            <a:xfrm>
              <a:off x="0" y="2284973"/>
              <a:ext cx="5905500" cy="510300"/>
            </a:xfrm>
            <a:prstGeom prst="rect">
              <a:avLst/>
            </a:prstGeom>
          </p:spPr>
          <p:style>
            <a:lnRef idx="1">
              <a:schemeClr val="accent5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5408986-8E3B-7694-9A74-5DF6F126905F}"/>
                </a:ext>
              </a:extLst>
            </p:cNvPr>
            <p:cNvSpPr txBox="1"/>
            <p:nvPr/>
          </p:nvSpPr>
          <p:spPr>
            <a:xfrm>
              <a:off x="0" y="2284973"/>
              <a:ext cx="5905500" cy="5103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8332" tIns="187452" rIns="458332" bIns="64008" numCol="1" spcCol="1270" anchor="t" anchorCtr="0">
              <a:noAutofit/>
            </a:bodyPr>
            <a:lstStyle/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Take an issue to somebody with appropriate responsibility or authority.</a:t>
              </a:r>
              <a:endParaRPr lang="en-GB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457200" lvl="2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"I think this now needs to be raised with..."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5EF8825-A50C-A174-1290-85D28F1C87F5}"/>
              </a:ext>
            </a:extLst>
          </p:cNvPr>
          <p:cNvGrpSpPr/>
          <p:nvPr/>
        </p:nvGrpSpPr>
        <p:grpSpPr>
          <a:xfrm>
            <a:off x="7359381" y="3538315"/>
            <a:ext cx="3509516" cy="432646"/>
            <a:chOff x="295275" y="2152133"/>
            <a:chExt cx="4133850" cy="265680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7F955E4A-6B3A-5740-AAB8-8BA0243B4F68}"/>
                </a:ext>
              </a:extLst>
            </p:cNvPr>
            <p:cNvSpPr/>
            <p:nvPr/>
          </p:nvSpPr>
          <p:spPr>
            <a:xfrm>
              <a:off x="295275" y="2152133"/>
              <a:ext cx="4133850" cy="2656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Rounded Corners 6">
              <a:extLst>
                <a:ext uri="{FF2B5EF4-FFF2-40B4-BE49-F238E27FC236}">
                  <a16:creationId xmlns:a16="http://schemas.microsoft.com/office/drawing/2014/main" id="{D1987531-8455-C949-6114-9D4E1E0B7FED}"/>
                </a:ext>
              </a:extLst>
            </p:cNvPr>
            <p:cNvSpPr txBox="1"/>
            <p:nvPr/>
          </p:nvSpPr>
          <p:spPr>
            <a:xfrm>
              <a:off x="308244" y="2165102"/>
              <a:ext cx="4107912" cy="23974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50" tIns="0" rIns="156250" bIns="0" numCol="1" spcCol="1270" anchor="ctr" anchorCtr="0">
              <a:noAutofit/>
            </a:bodyPr>
            <a:lstStyle/>
            <a:p>
              <a:pPr marL="0" lvl="0" indent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ESCALATE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1D86285-DEEB-D766-6024-46BF0201BE54}"/>
              </a:ext>
            </a:extLst>
          </p:cNvPr>
          <p:cNvGrpSpPr/>
          <p:nvPr/>
        </p:nvGrpSpPr>
        <p:grpSpPr>
          <a:xfrm>
            <a:off x="7559406" y="5452663"/>
            <a:ext cx="4632594" cy="1405337"/>
            <a:chOff x="0" y="2976713"/>
            <a:chExt cx="5905500" cy="5103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A4F09C9-D93B-47E8-32B0-E2D902E0F8E9}"/>
                </a:ext>
              </a:extLst>
            </p:cNvPr>
            <p:cNvSpPr/>
            <p:nvPr/>
          </p:nvSpPr>
          <p:spPr>
            <a:xfrm>
              <a:off x="0" y="2976713"/>
              <a:ext cx="5905500" cy="510300"/>
            </a:xfrm>
            <a:prstGeom prst="rect">
              <a:avLst/>
            </a:prstGeom>
          </p:spPr>
          <p:style>
            <a:lnRef idx="1">
              <a:schemeClr val="accent6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722543C-F8A7-A5CB-5EB3-EE16F6733834}"/>
                </a:ext>
              </a:extLst>
            </p:cNvPr>
            <p:cNvSpPr txBox="1"/>
            <p:nvPr/>
          </p:nvSpPr>
          <p:spPr>
            <a:xfrm>
              <a:off x="0" y="2976713"/>
              <a:ext cx="5905500" cy="5103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58332" tIns="187452" rIns="458332" bIns="64008" numCol="1" spcCol="1270" anchor="t" anchorCtr="0">
              <a:noAutofit/>
            </a:bodyPr>
            <a:lstStyle/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Ask an appropriate person for guidance before deciding.</a:t>
              </a:r>
              <a:endParaRPr lang="en-GB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lvl="1" algn="l" defTabSz="4000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	"Could I get your advice about how I should handle this</a:t>
              </a:r>
              <a:r>
                <a:rPr lang="en-GB" sz="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?"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1128216-143A-89B6-9E67-7AEF9E51B12D}"/>
              </a:ext>
            </a:extLst>
          </p:cNvPr>
          <p:cNvGrpSpPr/>
          <p:nvPr/>
        </p:nvGrpSpPr>
        <p:grpSpPr>
          <a:xfrm>
            <a:off x="7359381" y="4999126"/>
            <a:ext cx="3509516" cy="432646"/>
            <a:chOff x="295275" y="2843873"/>
            <a:chExt cx="4133850" cy="265680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162ED647-F30D-44B1-FA65-03678F0DDE47}"/>
                </a:ext>
              </a:extLst>
            </p:cNvPr>
            <p:cNvSpPr/>
            <p:nvPr/>
          </p:nvSpPr>
          <p:spPr>
            <a:xfrm>
              <a:off x="295275" y="2843873"/>
              <a:ext cx="4133850" cy="2656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6">
                <a:hueOff val="0"/>
                <a:satOff val="0"/>
                <a:lumOff val="0"/>
                <a:alphaOff val="0"/>
              </a:schemeClr>
            </a:fillRef>
            <a:effectRef idx="3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Rounded Corners 10">
              <a:extLst>
                <a:ext uri="{FF2B5EF4-FFF2-40B4-BE49-F238E27FC236}">
                  <a16:creationId xmlns:a16="http://schemas.microsoft.com/office/drawing/2014/main" id="{AC1F2F0E-5609-B35B-EBDA-AE09670B1CEE}"/>
                </a:ext>
              </a:extLst>
            </p:cNvPr>
            <p:cNvSpPr txBox="1"/>
            <p:nvPr/>
          </p:nvSpPr>
          <p:spPr>
            <a:xfrm>
              <a:off x="308244" y="2856842"/>
              <a:ext cx="4107912" cy="23974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50" tIns="0" rIns="156250" bIns="0" numCol="1" spcCol="1270" anchor="ctr" anchorCtr="0">
              <a:noAutofit/>
            </a:bodyPr>
            <a:lstStyle/>
            <a:p>
              <a:pPr marL="0" lvl="0" indent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SEEK ADVICE</a:t>
              </a:r>
            </a:p>
          </p:txBody>
        </p:sp>
      </p:grp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39DFA18-A100-E8F0-2E39-F0C4BDC02EAF}"/>
              </a:ext>
            </a:extLst>
          </p:cNvPr>
          <p:cNvSpPr/>
          <p:nvPr/>
        </p:nvSpPr>
        <p:spPr>
          <a:xfrm>
            <a:off x="1422400" y="3327400"/>
            <a:ext cx="5588000" cy="55341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E8507DA-5DDA-981F-6008-08AB4839712D}"/>
              </a:ext>
            </a:extLst>
          </p:cNvPr>
          <p:cNvSpPr/>
          <p:nvPr/>
        </p:nvSpPr>
        <p:spPr>
          <a:xfrm>
            <a:off x="1422400" y="4539285"/>
            <a:ext cx="5588000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E84E03-D99C-4497-2DEC-3A18C80A4060}"/>
              </a:ext>
            </a:extLst>
          </p:cNvPr>
          <p:cNvSpPr/>
          <p:nvPr/>
        </p:nvSpPr>
        <p:spPr>
          <a:xfrm>
            <a:off x="1422400" y="5986633"/>
            <a:ext cx="5588000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7A7D1C37-2FEB-A122-5990-7C07F0A73435}"/>
              </a:ext>
            </a:extLst>
          </p:cNvPr>
          <p:cNvSpPr/>
          <p:nvPr/>
        </p:nvSpPr>
        <p:spPr>
          <a:xfrm>
            <a:off x="7370391" y="4044724"/>
            <a:ext cx="4694609" cy="87136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10C3C90-C3AA-66F1-6219-3F6B9F423BBD}"/>
              </a:ext>
            </a:extLst>
          </p:cNvPr>
          <p:cNvSpPr/>
          <p:nvPr/>
        </p:nvSpPr>
        <p:spPr>
          <a:xfrm>
            <a:off x="7433890" y="5482092"/>
            <a:ext cx="4694609" cy="11981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49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74C65-5559-D159-5F57-CB4623F96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F5AC15FB-6228-37D0-10FF-3F540CE0F885}"/>
              </a:ext>
            </a:extLst>
          </p:cNvPr>
          <p:cNvSpPr/>
          <p:nvPr/>
        </p:nvSpPr>
        <p:spPr>
          <a:xfrm>
            <a:off x="3213101" y="330359"/>
            <a:ext cx="6476999" cy="1288921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89116605-A5F3-2133-04AA-4733AA191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986350"/>
              </p:ext>
            </p:extLst>
          </p:nvPr>
        </p:nvGraphicFramePr>
        <p:xfrm>
          <a:off x="1219200" y="2781360"/>
          <a:ext cx="7785100" cy="34734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01104">
                  <a:extLst>
                    <a:ext uri="{9D8B030D-6E8A-4147-A177-3AD203B41FA5}">
                      <a16:colId xmlns:a16="http://schemas.microsoft.com/office/drawing/2014/main" val="851022575"/>
                    </a:ext>
                  </a:extLst>
                </a:gridCol>
                <a:gridCol w="1224159">
                  <a:extLst>
                    <a:ext uri="{9D8B030D-6E8A-4147-A177-3AD203B41FA5}">
                      <a16:colId xmlns:a16="http://schemas.microsoft.com/office/drawing/2014/main" val="564439426"/>
                    </a:ext>
                  </a:extLst>
                </a:gridCol>
                <a:gridCol w="3259837">
                  <a:extLst>
                    <a:ext uri="{9D8B030D-6E8A-4147-A177-3AD203B41FA5}">
                      <a16:colId xmlns:a16="http://schemas.microsoft.com/office/drawing/2014/main" val="1206119843"/>
                    </a:ext>
                  </a:extLst>
                </a:gridCol>
              </a:tblGrid>
              <a:tr h="5746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aim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professional response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8684651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Clarify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advice / ask directly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08498493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 priorities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Negotiate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4693924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 a decision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0758370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 middle ground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Compromise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7272388"/>
                  </a:ext>
                </a:extLst>
              </a:tr>
              <a:tr h="574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someone from serious 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/ escalate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9314451"/>
                  </a:ext>
                </a:extLst>
              </a:tr>
              <a:tr h="438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Unsure of responsibility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advice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466160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5ADB61B-69CC-B345-B3D1-CE116B09774D}"/>
              </a:ext>
            </a:extLst>
          </p:cNvPr>
          <p:cNvSpPr txBox="1"/>
          <p:nvPr/>
        </p:nvSpPr>
        <p:spPr>
          <a:xfrm>
            <a:off x="1219200" y="2032000"/>
            <a:ext cx="9461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match your communication aim with your professional response.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AF6F61-F590-5C55-339A-74EC07966E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432" y="2581509"/>
            <a:ext cx="1965789" cy="12904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C0C6C1-557A-2AA5-6AD1-8033C53D5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6053" y="3994210"/>
            <a:ext cx="2024548" cy="11746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BD0D70B-EE72-5284-0CAB-428924BE92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5432" y="5336817"/>
            <a:ext cx="1969870" cy="1290452"/>
          </a:xfrm>
          <a:prstGeom prst="rect">
            <a:avLst/>
          </a:prstGeom>
        </p:spPr>
      </p:pic>
      <p:sp>
        <p:nvSpPr>
          <p:cNvPr id="17" name="Arrow: Left-Right 16">
            <a:extLst>
              <a:ext uri="{FF2B5EF4-FFF2-40B4-BE49-F238E27FC236}">
                <a16:creationId xmlns:a16="http://schemas.microsoft.com/office/drawing/2014/main" id="{23B8DD03-7559-F76F-EB79-00CD0832D880}"/>
              </a:ext>
            </a:extLst>
          </p:cNvPr>
          <p:cNvSpPr/>
          <p:nvPr/>
        </p:nvSpPr>
        <p:spPr>
          <a:xfrm>
            <a:off x="4747253" y="3491926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291E1B52-FDB8-D45F-9609-AE2A79436A7E}"/>
              </a:ext>
            </a:extLst>
          </p:cNvPr>
          <p:cNvSpPr/>
          <p:nvPr/>
        </p:nvSpPr>
        <p:spPr>
          <a:xfrm>
            <a:off x="4747253" y="4382027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Left-Right 20">
            <a:extLst>
              <a:ext uri="{FF2B5EF4-FFF2-40B4-BE49-F238E27FC236}">
                <a16:creationId xmlns:a16="http://schemas.microsoft.com/office/drawing/2014/main" id="{A0CDA020-30CE-E8B8-FFB1-C16A6B8EC0FD}"/>
              </a:ext>
            </a:extLst>
          </p:cNvPr>
          <p:cNvSpPr/>
          <p:nvPr/>
        </p:nvSpPr>
        <p:spPr>
          <a:xfrm>
            <a:off x="4759984" y="5336817"/>
            <a:ext cx="728993" cy="27211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83418BC0-518A-30FA-6054-0B92562E1C71}"/>
              </a:ext>
            </a:extLst>
          </p:cNvPr>
          <p:cNvSpPr/>
          <p:nvPr/>
        </p:nvSpPr>
        <p:spPr>
          <a:xfrm>
            <a:off x="4747253" y="3929888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Left-Right 24">
            <a:extLst>
              <a:ext uri="{FF2B5EF4-FFF2-40B4-BE49-F238E27FC236}">
                <a16:creationId xmlns:a16="http://schemas.microsoft.com/office/drawing/2014/main" id="{FEF9C310-3AFC-2BB3-C1E5-74DAFC30823D}"/>
              </a:ext>
            </a:extLst>
          </p:cNvPr>
          <p:cNvSpPr/>
          <p:nvPr/>
        </p:nvSpPr>
        <p:spPr>
          <a:xfrm>
            <a:off x="4780292" y="4830674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Left-Right 26">
            <a:extLst>
              <a:ext uri="{FF2B5EF4-FFF2-40B4-BE49-F238E27FC236}">
                <a16:creationId xmlns:a16="http://schemas.microsoft.com/office/drawing/2014/main" id="{B1D6A618-C538-9397-1DB1-E8663CD8CD47}"/>
              </a:ext>
            </a:extLst>
          </p:cNvPr>
          <p:cNvSpPr/>
          <p:nvPr/>
        </p:nvSpPr>
        <p:spPr>
          <a:xfrm>
            <a:off x="4759984" y="5922568"/>
            <a:ext cx="728993" cy="272115"/>
          </a:xfrm>
          <a:prstGeom prst="leftRightArrow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26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0BD55-8D4B-C0CB-2961-693DD9E3A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-form: Shape 3">
            <a:extLst>
              <a:ext uri="{FF2B5EF4-FFF2-40B4-BE49-F238E27FC236}">
                <a16:creationId xmlns:a16="http://schemas.microsoft.com/office/drawing/2014/main" id="{AB80F165-C00C-865C-62A6-C30BB9C800E0}"/>
              </a:ext>
            </a:extLst>
          </p:cNvPr>
          <p:cNvSpPr/>
          <p:nvPr/>
        </p:nvSpPr>
        <p:spPr>
          <a:xfrm>
            <a:off x="3136900" y="2549873"/>
            <a:ext cx="5918199" cy="1758254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</p:spTree>
    <p:extLst>
      <p:ext uri="{BB962C8B-B14F-4D97-AF65-F5344CB8AC3E}">
        <p14:creationId xmlns:p14="http://schemas.microsoft.com/office/powerpoint/2010/main" val="889429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F9FC475B-88E2-BCAD-2A6A-A68167AE2799}"/>
              </a:ext>
            </a:extLst>
          </p:cNvPr>
          <p:cNvSpPr/>
          <p:nvPr/>
        </p:nvSpPr>
        <p:spPr>
          <a:xfrm>
            <a:off x="3810000" y="522992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1A91E2-B11E-65F8-E899-0DE24408993C}"/>
              </a:ext>
            </a:extLst>
          </p:cNvPr>
          <p:cNvSpPr txBox="1"/>
          <p:nvPr/>
        </p:nvSpPr>
        <p:spPr>
          <a:xfrm>
            <a:off x="723900" y="1843246"/>
            <a:ext cx="29337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communicating professionally we show how we balance our own needs with those of others.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three ways that people can communicate: Passively, Assertively or Aggressively.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want to develop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communication.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3535551-9F48-33AF-4565-BF529C99C8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5785087"/>
              </p:ext>
            </p:extLst>
          </p:nvPr>
        </p:nvGraphicFramePr>
        <p:xfrm>
          <a:off x="4064000" y="1672167"/>
          <a:ext cx="8128000" cy="4842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8561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63B23-C9C7-60A0-5D90-1EB0BD99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648" y="1536700"/>
            <a:ext cx="7956222" cy="864046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we speak affects our team and workplace. </a:t>
            </a:r>
          </a:p>
        </p:txBody>
      </p:sp>
      <p:pic>
        <p:nvPicPr>
          <p:cNvPr id="4" name="Online Media 3" title="Assertive behaviour versus Aggressive behaviour in the workplace: Counterexample!">
            <a:hlinkClick r:id="" action="ppaction://media"/>
            <a:extLst>
              <a:ext uri="{FF2B5EF4-FFF2-40B4-BE49-F238E27FC236}">
                <a16:creationId xmlns:a16="http://schemas.microsoft.com/office/drawing/2014/main" id="{FC7833E7-FFF5-A3C0-4AA8-38CDA645CB9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06526" y="2687460"/>
            <a:ext cx="6264275" cy="3539590"/>
          </a:xfrm>
          <a:prstGeom prst="rect">
            <a:avLst/>
          </a:prstGeom>
        </p:spPr>
      </p:pic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89621F46-8F70-90D0-C735-A6AE9827700F}"/>
              </a:ext>
            </a:extLst>
          </p:cNvPr>
          <p:cNvSpPr/>
          <p:nvPr/>
        </p:nvSpPr>
        <p:spPr>
          <a:xfrm>
            <a:off x="3632201" y="351551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77F6D-32BA-397D-E9F5-26F1ACFCC79C}"/>
              </a:ext>
            </a:extLst>
          </p:cNvPr>
          <p:cNvSpPr txBox="1"/>
          <p:nvPr/>
        </p:nvSpPr>
        <p:spPr>
          <a:xfrm>
            <a:off x="8547100" y="2576067"/>
            <a:ext cx="30861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is an example of aggressive communication. The aim of the communication is not achieved due to the poor level of professional skill and choice.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Please be warned that this video contains shouting. </a:t>
            </a:r>
          </a:p>
        </p:txBody>
      </p:sp>
    </p:spTree>
    <p:extLst>
      <p:ext uri="{BB962C8B-B14F-4D97-AF65-F5344CB8AC3E}">
        <p14:creationId xmlns:p14="http://schemas.microsoft.com/office/powerpoint/2010/main" val="4988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E3A2-D0E0-CDE6-9917-8B2AAB102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48" y="1248569"/>
            <a:ext cx="10024752" cy="859632"/>
          </a:xfrm>
        </p:spPr>
        <p:txBody>
          <a:bodyPr>
            <a:normAutofit/>
          </a:bodyPr>
          <a:lstStyle/>
          <a:p>
            <a:r>
              <a:rPr lang="en-GB" sz="4000" dirty="0"/>
              <a:t>Examples of improving assertiveness</a:t>
            </a:r>
          </a:p>
        </p:txBody>
      </p:sp>
      <p:pic>
        <p:nvPicPr>
          <p:cNvPr id="4" name="Online Media 3" title="Assertiveness Scenarios in the workplace - How to be more assertive with tasks">
            <a:hlinkClick r:id="" action="ppaction://media"/>
            <a:extLst>
              <a:ext uri="{FF2B5EF4-FFF2-40B4-BE49-F238E27FC236}">
                <a16:creationId xmlns:a16="http://schemas.microsoft.com/office/drawing/2014/main" id="{21FE1143-B5D0-BA07-C006-5F202DDD0F6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690938" y="2123460"/>
            <a:ext cx="7956550" cy="4495800"/>
          </a:xfrm>
          <a:prstGeom prst="rect">
            <a:avLst/>
          </a:prstGeom>
        </p:spPr>
      </p:pic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C7115A7-A421-549B-39FD-886223E6D334}"/>
              </a:ext>
            </a:extLst>
          </p:cNvPr>
          <p:cNvSpPr/>
          <p:nvPr/>
        </p:nvSpPr>
        <p:spPr>
          <a:xfrm>
            <a:off x="7340601" y="238740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</p:spTree>
    <p:extLst>
      <p:ext uri="{BB962C8B-B14F-4D97-AF65-F5344CB8AC3E}">
        <p14:creationId xmlns:p14="http://schemas.microsoft.com/office/powerpoint/2010/main" val="76867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922BF1-2EAE-24C5-023B-D5DDC7573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-form: Shape 7">
            <a:extLst>
              <a:ext uri="{FF2B5EF4-FFF2-40B4-BE49-F238E27FC236}">
                <a16:creationId xmlns:a16="http://schemas.microsoft.com/office/drawing/2014/main" id="{4AD42112-8A3D-3F78-6462-64D85B892F44}"/>
              </a:ext>
            </a:extLst>
          </p:cNvPr>
          <p:cNvSpPr/>
          <p:nvPr/>
        </p:nvSpPr>
        <p:spPr>
          <a:xfrm>
            <a:off x="3810000" y="568818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B5A67F80-21F3-16D5-939F-97D133BCE8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2215464"/>
              </p:ext>
            </p:extLst>
          </p:nvPr>
        </p:nvGraphicFramePr>
        <p:xfrm>
          <a:off x="2298700" y="2318867"/>
          <a:ext cx="9290692" cy="380373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22673">
                  <a:extLst>
                    <a:ext uri="{9D8B030D-6E8A-4147-A177-3AD203B41FA5}">
                      <a16:colId xmlns:a16="http://schemas.microsoft.com/office/drawing/2014/main" val="1254665920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3591205599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1388491311"/>
                    </a:ext>
                  </a:extLst>
                </a:gridCol>
                <a:gridCol w="2322673">
                  <a:extLst>
                    <a:ext uri="{9D8B030D-6E8A-4147-A177-3AD203B41FA5}">
                      <a16:colId xmlns:a16="http://schemas.microsoft.com/office/drawing/2014/main" val="3644128546"/>
                    </a:ext>
                  </a:extLst>
                </a:gridCol>
              </a:tblGrid>
              <a:tr h="62736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style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needs and views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 needs and views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Typical result</a:t>
                      </a:r>
                    </a:p>
                  </a:txBody>
                  <a:tcPr marL="88061" marR="88061" marT="44031" marB="440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463274"/>
                  </a:ext>
                </a:extLst>
              </a:tr>
              <a:tr h="60738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Passive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Minimise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matter more than me.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Prioritise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concerns may remain unheard</a:t>
                      </a:r>
                    </a:p>
                  </a:txBody>
                  <a:tcPr marL="88061" marR="88061" marT="44031" marB="44031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48754"/>
                  </a:ext>
                </a:extLst>
              </a:tr>
              <a:tr h="11280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Aggressive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Prioritise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matter more than you.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buNone/>
                      </a:pPr>
                      <a:endParaRPr lang="en-GB" sz="1800" dirty="0">
                        <a:solidFill>
                          <a:schemeClr val="accent4">
                            <a:lumMod val="20000"/>
                            <a:lumOff val="8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Minimise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may achieve compliance but damage relationships</a:t>
                      </a:r>
                    </a:p>
                  </a:txBody>
                  <a:tcPr marL="88061" marR="88061" marT="44031" marB="44031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4202104"/>
                  </a:ext>
                </a:extLst>
              </a:tr>
              <a:tr h="11280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Assertive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 -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matter and I matter.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buNone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position, respect,  opportunity for resolution</a:t>
                      </a:r>
                    </a:p>
                  </a:txBody>
                  <a:tcPr marL="88061" marR="88061" marT="44031" marB="44031"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3209045"/>
                  </a:ext>
                </a:extLst>
              </a:tr>
            </a:tbl>
          </a:graphicData>
        </a:graphic>
      </p:graphicFrame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B94566C-0AE0-5A53-21D5-FFB33EAAFDD3}"/>
              </a:ext>
            </a:extLst>
          </p:cNvPr>
          <p:cNvSpPr/>
          <p:nvPr/>
        </p:nvSpPr>
        <p:spPr>
          <a:xfrm>
            <a:off x="640708" y="2844800"/>
            <a:ext cx="1657992" cy="998567"/>
          </a:xfrm>
          <a:prstGeom prst="roundRect">
            <a:avLst>
              <a:gd name="adj" fmla="val 10000"/>
            </a:avLst>
          </a:prstGeom>
          <a:blipFill rotWithShape="1">
            <a:blip r:embed="rId2"/>
            <a:srcRect/>
            <a:stretch>
              <a:fillRect l="-7000" r="-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9090776-D03A-9212-7104-2D816A39006D}"/>
              </a:ext>
            </a:extLst>
          </p:cNvPr>
          <p:cNvSpPr/>
          <p:nvPr/>
        </p:nvSpPr>
        <p:spPr>
          <a:xfrm>
            <a:off x="640708" y="5147576"/>
            <a:ext cx="1657992" cy="1139617"/>
          </a:xfrm>
          <a:prstGeom prst="roundRect">
            <a:avLst>
              <a:gd name="adj" fmla="val 10000"/>
            </a:avLst>
          </a:prstGeom>
          <a:blipFill rotWithShape="1">
            <a:blip r:embed="rId3"/>
            <a:srcRect/>
            <a:stretch>
              <a:fillRect l="-6000" r="-6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A4DE26F-2E67-7BE7-452A-3BEFB17D919E}"/>
              </a:ext>
            </a:extLst>
          </p:cNvPr>
          <p:cNvSpPr/>
          <p:nvPr/>
        </p:nvSpPr>
        <p:spPr>
          <a:xfrm>
            <a:off x="640708" y="3919567"/>
            <a:ext cx="1657992" cy="1139617"/>
          </a:xfrm>
          <a:prstGeom prst="roundRect">
            <a:avLst>
              <a:gd name="adj" fmla="val 10000"/>
            </a:avLst>
          </a:prstGeom>
          <a:blipFill rotWithShape="1">
            <a:blip r:embed="rId4"/>
            <a:srcRect/>
            <a:stretch>
              <a:fillRect l="-7000" r="-7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483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B5853-3CBD-F272-7B0E-62BBD86A8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12" y="1221745"/>
            <a:ext cx="7956222" cy="756966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Same Situation, Three Responses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BC22A88C-0B5C-5494-88F2-A9352037818E}"/>
              </a:ext>
            </a:extLst>
          </p:cNvPr>
          <p:cNvSpPr/>
          <p:nvPr/>
        </p:nvSpPr>
        <p:spPr>
          <a:xfrm>
            <a:off x="7164370" y="341955"/>
            <a:ext cx="4572000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B794AB-3548-F51E-B748-0984B6DFD949}"/>
              </a:ext>
            </a:extLst>
          </p:cNvPr>
          <p:cNvSpPr txBox="1"/>
          <p:nvPr/>
        </p:nvSpPr>
        <p:spPr>
          <a:xfrm>
            <a:off x="928822" y="1846827"/>
            <a:ext cx="11009178" cy="1428214"/>
          </a:xfrm>
          <a:prstGeom prst="round2DiagRect">
            <a:avLst>
              <a:gd name="adj1" fmla="val 50000"/>
              <a:gd name="adj2" fmla="val 0"/>
            </a:avLst>
          </a:prstGeom>
          <a:noFill/>
          <a:ln w="571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Does Assertiveness Sound Like?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Situation: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asks you to complete another task today. You already have too much work.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DF4C4B-B8D0-0AC0-113A-AFE5448D5D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0216"/>
          <a:stretch>
            <a:fillRect/>
          </a:stretch>
        </p:blipFill>
        <p:spPr>
          <a:xfrm>
            <a:off x="60858" y="4149590"/>
            <a:ext cx="1982408" cy="19097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5C4A3F-FBB4-4F44-35EA-C43C3DBAA9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8342" y="4848343"/>
            <a:ext cx="2170494" cy="18371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2A245B-98E3-0D60-DCF4-1C0E86F2CF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7257" y="5104465"/>
            <a:ext cx="2032301" cy="1604448"/>
          </a:xfrm>
          <a:prstGeom prst="rect">
            <a:avLst/>
          </a:prstGeom>
        </p:spPr>
      </p:pic>
      <p:sp>
        <p:nvSpPr>
          <p:cNvPr id="14" name="Speech Bubble: Rectangle 13">
            <a:extLst>
              <a:ext uri="{FF2B5EF4-FFF2-40B4-BE49-F238E27FC236}">
                <a16:creationId xmlns:a16="http://schemas.microsoft.com/office/drawing/2014/main" id="{6F23AD3B-D526-EC42-C280-38F15F98944E}"/>
              </a:ext>
            </a:extLst>
          </p:cNvPr>
          <p:cNvSpPr/>
          <p:nvPr/>
        </p:nvSpPr>
        <p:spPr>
          <a:xfrm>
            <a:off x="1967889" y="3438410"/>
            <a:ext cx="2616200" cy="851191"/>
          </a:xfrm>
          <a:prstGeom prst="wedgeRectCallout">
            <a:avLst>
              <a:gd name="adj1" fmla="val -64154"/>
              <a:gd name="adj2" fmla="val 9968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Okay, no problem.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77BDB7-ED45-BA8F-F0FC-2E0E0E1007E8}"/>
              </a:ext>
            </a:extLst>
          </p:cNvPr>
          <p:cNvSpPr txBox="1"/>
          <p:nvPr/>
        </p:nvSpPr>
        <p:spPr>
          <a:xfrm>
            <a:off x="746334" y="6160100"/>
            <a:ext cx="1894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PASSIVE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AA3EB2-644F-310B-EAA1-EC6EB3590B46}"/>
              </a:ext>
            </a:extLst>
          </p:cNvPr>
          <p:cNvSpPr txBox="1"/>
          <p:nvPr/>
        </p:nvSpPr>
        <p:spPr>
          <a:xfrm>
            <a:off x="4719023" y="4149590"/>
            <a:ext cx="3276600" cy="707886"/>
          </a:xfrm>
          <a:prstGeom prst="wedgeRectCallout">
            <a:avLst>
              <a:gd name="adj1" fmla="val -21332"/>
              <a:gd name="adj2" fmla="val 129294"/>
            </a:avLst>
          </a:prstGeom>
          <a:noFill/>
          <a:ln w="3810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No. That's completely unreasonable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7EA5CF-4C48-D17E-4E9E-C69972C83C0A}"/>
              </a:ext>
            </a:extLst>
          </p:cNvPr>
          <p:cNvSpPr txBox="1"/>
          <p:nvPr/>
        </p:nvSpPr>
        <p:spPr>
          <a:xfrm>
            <a:off x="5828836" y="6129322"/>
            <a:ext cx="18689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AGGRESSIVE 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3F1598-C5F1-DB8E-755A-191022404260}"/>
              </a:ext>
            </a:extLst>
          </p:cNvPr>
          <p:cNvSpPr txBox="1"/>
          <p:nvPr/>
        </p:nvSpPr>
        <p:spPr>
          <a:xfrm>
            <a:off x="8116874" y="3360789"/>
            <a:ext cx="3962684" cy="1687890"/>
          </a:xfrm>
          <a:prstGeom prst="wedgeEllipseCallout">
            <a:avLst>
              <a:gd name="adj1" fmla="val 35564"/>
              <a:gd name="adj2" fmla="val 71866"/>
            </a:avLst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can work on this today, but I also have X and Y due. Which would you like me to prioritise?</a:t>
            </a:r>
            <a:endParaRPr lang="en-GB" sz="16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EA175E-62B1-AF3B-A230-D8F46FA81B7A}"/>
              </a:ext>
            </a:extLst>
          </p:cNvPr>
          <p:cNvSpPr txBox="1"/>
          <p:nvPr/>
        </p:nvSpPr>
        <p:spPr>
          <a:xfrm>
            <a:off x="8465087" y="6058500"/>
            <a:ext cx="18689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ASSERTIVE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5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880D-186E-576D-A5E6-0408E852E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52F33-1FDC-AB70-D4DB-425A18502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0074" y="2274888"/>
            <a:ext cx="8411852" cy="7604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Is being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same as being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63A05-AC40-1D24-FA1C-1063B56CD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299" y="4229100"/>
            <a:ext cx="2966151" cy="2053489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57585DC-B0EE-6AC0-A902-E7E88FECCA33}"/>
              </a:ext>
            </a:extLst>
          </p:cNvPr>
          <p:cNvSpPr/>
          <p:nvPr/>
        </p:nvSpPr>
        <p:spPr>
          <a:xfrm>
            <a:off x="640708" y="4229100"/>
            <a:ext cx="2927992" cy="2058093"/>
          </a:xfrm>
          <a:prstGeom prst="roundRect">
            <a:avLst>
              <a:gd name="adj" fmla="val 10000"/>
            </a:avLst>
          </a:prstGeom>
          <a:blipFill rotWithShape="1">
            <a:blip r:embed="rId4"/>
            <a:srcRect/>
            <a:stretch>
              <a:fillRect l="-6000" r="-6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8264C1-BCEC-9C45-6E37-48BEE53F32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2466" y="4233704"/>
            <a:ext cx="3547067" cy="205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3581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AE9D3653-C5C8-ECB1-6EBB-D2B170919D99}"/>
              </a:ext>
            </a:extLst>
          </p:cNvPr>
          <p:cNvSpPr/>
          <p:nvPr/>
        </p:nvSpPr>
        <p:spPr>
          <a:xfrm>
            <a:off x="3378200" y="2557738"/>
            <a:ext cx="5829300" cy="1531662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8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</p:spTree>
    <p:extLst>
      <p:ext uri="{BB962C8B-B14F-4D97-AF65-F5344CB8AC3E}">
        <p14:creationId xmlns:p14="http://schemas.microsoft.com/office/powerpoint/2010/main" val="23996086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19D8-925D-709F-C9D8-9BE08D035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55" y="1432751"/>
            <a:ext cx="8856352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 Simple Structure for Difficult Conversations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3725E919-A12D-2796-8D02-29C512EDE2B7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E96B04-DA92-CB6D-5DC3-1506E6107351}"/>
              </a:ext>
            </a:extLst>
          </p:cNvPr>
          <p:cNvSpPr txBox="1"/>
          <p:nvPr/>
        </p:nvSpPr>
        <p:spPr>
          <a:xfrm>
            <a:off x="1254466" y="2095532"/>
            <a:ext cx="838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Structuring your communication will help you to remain professional and effective.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97D546A-A1A6-C452-636F-66098ACE180D}"/>
              </a:ext>
            </a:extLst>
          </p:cNvPr>
          <p:cNvGrpSpPr/>
          <p:nvPr/>
        </p:nvGrpSpPr>
        <p:grpSpPr>
          <a:xfrm>
            <a:off x="948052" y="2627644"/>
            <a:ext cx="2038199" cy="3813350"/>
            <a:chOff x="693278" y="2760959"/>
            <a:chExt cx="1771650" cy="5413376"/>
          </a:xfrm>
        </p:grpSpPr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8A575DB5-C70F-5DBC-067E-E5779D8B1D67}"/>
                </a:ext>
              </a:extLst>
            </p:cNvPr>
            <p:cNvSpPr/>
            <p:nvPr/>
          </p:nvSpPr>
          <p:spPr>
            <a:xfrm>
              <a:off x="693278" y="2760959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O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D1D19AC2-5EF4-B01D-F9DA-B1DE09D336A4}"/>
                </a:ext>
              </a:extLst>
            </p:cNvPr>
            <p:cNvSpPr/>
            <p:nvPr/>
          </p:nvSpPr>
          <p:spPr>
            <a:xfrm>
              <a:off x="1357647" y="3806725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876523BC-3490-F31D-6E17-04F27B985BE1}"/>
                </a:ext>
              </a:extLst>
            </p:cNvPr>
            <p:cNvSpPr/>
            <p:nvPr/>
          </p:nvSpPr>
          <p:spPr>
            <a:xfrm>
              <a:off x="693278" y="4237334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I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EF5264AA-CFCB-FAE6-203B-302A7ECCFB37}"/>
                </a:ext>
              </a:extLst>
            </p:cNvPr>
            <p:cNvSpPr/>
            <p:nvPr/>
          </p:nvSpPr>
          <p:spPr>
            <a:xfrm>
              <a:off x="1357647" y="5283100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072F1C55-07F4-0A63-4C6B-D672CE609C5B}"/>
                </a:ext>
              </a:extLst>
            </p:cNvPr>
            <p:cNvSpPr/>
            <p:nvPr/>
          </p:nvSpPr>
          <p:spPr>
            <a:xfrm>
              <a:off x="693278" y="5713710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/>
                <a:t>P</a:t>
              </a:r>
              <a:endParaRPr lang="en-GB" sz="4200" kern="1200" dirty="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941E0F93-FC63-745D-BA81-533A0F710E2F}"/>
                </a:ext>
              </a:extLst>
            </p:cNvPr>
            <p:cNvSpPr/>
            <p:nvPr/>
          </p:nvSpPr>
          <p:spPr>
            <a:xfrm>
              <a:off x="1357647" y="6759475"/>
              <a:ext cx="442913" cy="369094"/>
            </a:xfrm>
            <a:custGeom>
              <a:avLst/>
              <a:gdLst>
                <a:gd name="csX0" fmla="*/ 0 w 369093"/>
                <a:gd name="csY0" fmla="*/ 88582 h 442912"/>
                <a:gd name="csX1" fmla="*/ 184547 w 369093"/>
                <a:gd name="csY1" fmla="*/ 88582 h 442912"/>
                <a:gd name="csX2" fmla="*/ 184547 w 369093"/>
                <a:gd name="csY2" fmla="*/ 0 h 442912"/>
                <a:gd name="csX3" fmla="*/ 369093 w 369093"/>
                <a:gd name="csY3" fmla="*/ 221456 h 442912"/>
                <a:gd name="csX4" fmla="*/ 184547 w 369093"/>
                <a:gd name="csY4" fmla="*/ 442912 h 442912"/>
                <a:gd name="csX5" fmla="*/ 184547 w 369093"/>
                <a:gd name="csY5" fmla="*/ 354330 h 442912"/>
                <a:gd name="csX6" fmla="*/ 0 w 369093"/>
                <a:gd name="csY6" fmla="*/ 354330 h 442912"/>
                <a:gd name="csX7" fmla="*/ 0 w 369093"/>
                <a:gd name="csY7" fmla="*/ 88582 h 44291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369093" h="442912">
                  <a:moveTo>
                    <a:pt x="295274" y="1"/>
                  </a:moveTo>
                  <a:lnTo>
                    <a:pt x="295274" y="221457"/>
                  </a:lnTo>
                  <a:lnTo>
                    <a:pt x="369093" y="221457"/>
                  </a:lnTo>
                  <a:lnTo>
                    <a:pt x="184547" y="442911"/>
                  </a:lnTo>
                  <a:lnTo>
                    <a:pt x="0" y="221457"/>
                  </a:lnTo>
                  <a:lnTo>
                    <a:pt x="73819" y="221457"/>
                  </a:lnTo>
                  <a:lnTo>
                    <a:pt x="73819" y="1"/>
                  </a:lnTo>
                  <a:lnTo>
                    <a:pt x="295274" y="1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583" tIns="0" rIns="88582" bIns="110729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/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AEFDABDF-B75C-CBC1-E204-925D8BF6958E}"/>
                </a:ext>
              </a:extLst>
            </p:cNvPr>
            <p:cNvSpPr/>
            <p:nvPr/>
          </p:nvSpPr>
          <p:spPr>
            <a:xfrm>
              <a:off x="693278" y="7190085"/>
              <a:ext cx="1771650" cy="984250"/>
            </a:xfrm>
            <a:custGeom>
              <a:avLst/>
              <a:gdLst>
                <a:gd name="csX0" fmla="*/ 0 w 1771650"/>
                <a:gd name="csY0" fmla="*/ 98425 h 984250"/>
                <a:gd name="csX1" fmla="*/ 98425 w 1771650"/>
                <a:gd name="csY1" fmla="*/ 0 h 984250"/>
                <a:gd name="csX2" fmla="*/ 1673225 w 1771650"/>
                <a:gd name="csY2" fmla="*/ 0 h 984250"/>
                <a:gd name="csX3" fmla="*/ 1771650 w 1771650"/>
                <a:gd name="csY3" fmla="*/ 98425 h 984250"/>
                <a:gd name="csX4" fmla="*/ 1771650 w 1771650"/>
                <a:gd name="csY4" fmla="*/ 885825 h 984250"/>
                <a:gd name="csX5" fmla="*/ 1673225 w 1771650"/>
                <a:gd name="csY5" fmla="*/ 984250 h 984250"/>
                <a:gd name="csX6" fmla="*/ 98425 w 1771650"/>
                <a:gd name="csY6" fmla="*/ 984250 h 984250"/>
                <a:gd name="csX7" fmla="*/ 0 w 1771650"/>
                <a:gd name="csY7" fmla="*/ 885825 h 984250"/>
                <a:gd name="csX8" fmla="*/ 0 w 1771650"/>
                <a:gd name="csY8" fmla="*/ 98425 h 984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771650" h="984250">
                  <a:moveTo>
                    <a:pt x="0" y="98425"/>
                  </a:moveTo>
                  <a:cubicBezTo>
                    <a:pt x="0" y="44066"/>
                    <a:pt x="44066" y="0"/>
                    <a:pt x="98425" y="0"/>
                  </a:cubicBezTo>
                  <a:lnTo>
                    <a:pt x="1673225" y="0"/>
                  </a:lnTo>
                  <a:cubicBezTo>
                    <a:pt x="1727584" y="0"/>
                    <a:pt x="1771650" y="44066"/>
                    <a:pt x="1771650" y="98425"/>
                  </a:cubicBezTo>
                  <a:lnTo>
                    <a:pt x="1771650" y="885825"/>
                  </a:lnTo>
                  <a:cubicBezTo>
                    <a:pt x="1771650" y="940184"/>
                    <a:pt x="1727584" y="984250"/>
                    <a:pt x="1673225" y="984250"/>
                  </a:cubicBezTo>
                  <a:lnTo>
                    <a:pt x="98425" y="984250"/>
                  </a:lnTo>
                  <a:cubicBezTo>
                    <a:pt x="44066" y="984250"/>
                    <a:pt x="0" y="940184"/>
                    <a:pt x="0" y="885825"/>
                  </a:cubicBezTo>
                  <a:lnTo>
                    <a:pt x="0" y="9842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8848" tIns="188848" rIns="188848" bIns="188848" numCol="1" spcCol="1270" anchor="ctr" anchorCtr="0">
              <a:noAutofit/>
            </a:bodyPr>
            <a:lstStyle/>
            <a:p>
              <a:pPr marL="0" lvl="0" indent="0" algn="ctr" defTabSz="1866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200" kern="1200" dirty="0"/>
                <a:t>R</a:t>
              </a:r>
            </a:p>
          </p:txBody>
        </p:sp>
      </p:grpSp>
      <p:sp>
        <p:nvSpPr>
          <p:cNvPr id="16" name="Rectangle: Diagonal Corners Rounded 15">
            <a:extLst>
              <a:ext uri="{FF2B5EF4-FFF2-40B4-BE49-F238E27FC236}">
                <a16:creationId xmlns:a16="http://schemas.microsoft.com/office/drawing/2014/main" id="{4AE77E92-633E-9B17-953E-5776F2183A05}"/>
              </a:ext>
            </a:extLst>
          </p:cNvPr>
          <p:cNvSpPr/>
          <p:nvPr/>
        </p:nvSpPr>
        <p:spPr>
          <a:xfrm>
            <a:off x="3160731" y="2589922"/>
            <a:ext cx="8380741" cy="899450"/>
          </a:xfrm>
          <a:prstGeom prst="round2Diag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1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OBSERVE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-   What has actually happened?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facts rather than accusations. -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last two reports arrived after the agreed deadline.</a:t>
            </a:r>
          </a:p>
        </p:txBody>
      </p:sp>
      <p:sp>
        <p:nvSpPr>
          <p:cNvPr id="17" name="Rectangle: Diagonal Corners Rounded 16">
            <a:extLst>
              <a:ext uri="{FF2B5EF4-FFF2-40B4-BE49-F238E27FC236}">
                <a16:creationId xmlns:a16="http://schemas.microsoft.com/office/drawing/2014/main" id="{6CE876C7-75FB-9AF8-B9E6-876D4F07F274}"/>
              </a:ext>
            </a:extLst>
          </p:cNvPr>
          <p:cNvSpPr/>
          <p:nvPr/>
        </p:nvSpPr>
        <p:spPr>
          <a:xfrm>
            <a:off x="3160731" y="3702733"/>
            <a:ext cx="8651631" cy="717082"/>
          </a:xfrm>
          <a:prstGeom prst="round2DiagRect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-  Why does it matter?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This meant I couldn't complete my section on time</a:t>
            </a:r>
            <a:r>
              <a:rPr lang="en-GB" i="1" dirty="0"/>
              <a:t>.</a:t>
            </a:r>
          </a:p>
        </p:txBody>
      </p:sp>
      <p:sp>
        <p:nvSpPr>
          <p:cNvPr id="18" name="Rectangle: Diagonal Corners Rounded 17">
            <a:extLst>
              <a:ext uri="{FF2B5EF4-FFF2-40B4-BE49-F238E27FC236}">
                <a16:creationId xmlns:a16="http://schemas.microsoft.com/office/drawing/2014/main" id="{2B7B2B33-7F81-6219-5968-69405840A4CB}"/>
              </a:ext>
            </a:extLst>
          </p:cNvPr>
          <p:cNvSpPr/>
          <p:nvPr/>
        </p:nvSpPr>
        <p:spPr>
          <a:xfrm>
            <a:off x="3160730" y="4598130"/>
            <a:ext cx="8651631" cy="899450"/>
          </a:xfrm>
          <a:prstGeom prst="round2DiagRect">
            <a:avLst/>
          </a:prstGeo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 What do I think or need?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 need enough time to complete my part of the work</a:t>
            </a:r>
            <a:r>
              <a:rPr lang="en-GB" i="1" dirty="0"/>
              <a:t>.</a:t>
            </a:r>
          </a:p>
        </p:txBody>
      </p:sp>
      <p:sp>
        <p:nvSpPr>
          <p:cNvPr id="19" name="Rectangle: Diagonal Corners Rounded 18">
            <a:extLst>
              <a:ext uri="{FF2B5EF4-FFF2-40B4-BE49-F238E27FC236}">
                <a16:creationId xmlns:a16="http://schemas.microsoft.com/office/drawing/2014/main" id="{454E603B-7FBF-B008-C89D-5DF85D40CF40}"/>
              </a:ext>
            </a:extLst>
          </p:cNvPr>
          <p:cNvSpPr/>
          <p:nvPr/>
        </p:nvSpPr>
        <p:spPr>
          <a:xfrm>
            <a:off x="3160730" y="5630177"/>
            <a:ext cx="8651632" cy="976161"/>
          </a:xfrm>
          <a:prstGeom prst="round2Diag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REQUEST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 What would I like to happen next?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Could we agree that I receive the next report by Wednesday</a:t>
            </a:r>
            <a:r>
              <a:rPr lang="en-GB" i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613007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F2F04-7B0B-A48A-8A15-36D8AE45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24" y="1497284"/>
            <a:ext cx="10365132" cy="747979"/>
          </a:xfr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Observe - Aim to focus on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and not the person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8A7C-2DAE-9037-8A07-B42BDF023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779" y="7134667"/>
            <a:ext cx="7956222" cy="35085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Free-form: Shape 6">
            <a:extLst>
              <a:ext uri="{FF2B5EF4-FFF2-40B4-BE49-F238E27FC236}">
                <a16:creationId xmlns:a16="http://schemas.microsoft.com/office/drawing/2014/main" id="{EC3D17C9-56FA-AD81-1D40-4C0FFBAF9173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91D175-7716-A048-8402-5BA81800EE2E}"/>
              </a:ext>
            </a:extLst>
          </p:cNvPr>
          <p:cNvSpPr txBox="1"/>
          <p:nvPr/>
        </p:nvSpPr>
        <p:spPr>
          <a:xfrm>
            <a:off x="7117680" y="2747840"/>
            <a:ext cx="4490121" cy="646986"/>
          </a:xfrm>
          <a:prstGeom prst="wedgeRoundRectCallout">
            <a:avLst>
              <a:gd name="adj1" fmla="val -37747"/>
              <a:gd name="adj2" fmla="val 106872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 don't listen."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"I hadn't finished explaining my point."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77B4ED-DB16-EF05-99F5-36ADC1ED6882}"/>
              </a:ext>
            </a:extLst>
          </p:cNvPr>
          <p:cNvSpPr txBox="1"/>
          <p:nvPr/>
        </p:nvSpPr>
        <p:spPr>
          <a:xfrm>
            <a:off x="7621249" y="5755087"/>
            <a:ext cx="4490121" cy="919401"/>
          </a:xfrm>
          <a:prstGeom prst="wedgeRoundRectCallout">
            <a:avLst>
              <a:gd name="adj1" fmla="val -37037"/>
              <a:gd name="adj2" fmla="val -111700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unreliable."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"The work arrived after the agreed deadline."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E28CCB-90C0-C21D-AF62-B73F6C12FD6E}"/>
              </a:ext>
            </a:extLst>
          </p:cNvPr>
          <p:cNvSpPr txBox="1"/>
          <p:nvPr/>
        </p:nvSpPr>
        <p:spPr>
          <a:xfrm>
            <a:off x="756524" y="2792341"/>
            <a:ext cx="4490121" cy="919401"/>
          </a:xfrm>
          <a:prstGeom prst="wedgeRoundRectCallout">
            <a:avLst>
              <a:gd name="adj1" fmla="val 50342"/>
              <a:gd name="adj2" fmla="val 64083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lazy."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"Two of the agreed tasks haven't been completed."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806221-1C41-D3A5-6C47-C24B6BC6A78F}"/>
              </a:ext>
            </a:extLst>
          </p:cNvPr>
          <p:cNvSpPr txBox="1"/>
          <p:nvPr/>
        </p:nvSpPr>
        <p:spPr>
          <a:xfrm>
            <a:off x="923987" y="5746923"/>
            <a:ext cx="4490121" cy="919401"/>
          </a:xfrm>
          <a:prstGeom prst="wedgeRoundRectCallout">
            <a:avLst>
              <a:gd name="adj1" fmla="val 26188"/>
              <a:gd name="adj2" fmla="val -109388"/>
              <a:gd name="adj3" fmla="val 16667"/>
            </a:avLst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"You're rude."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"I was interrupted several times while I was speaking."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06701C-5740-D3EA-482B-C6A49714029E}"/>
              </a:ext>
            </a:extLst>
          </p:cNvPr>
          <p:cNvSpPr txBox="1"/>
          <p:nvPr/>
        </p:nvSpPr>
        <p:spPr>
          <a:xfrm>
            <a:off x="3476915" y="3921258"/>
            <a:ext cx="6187854" cy="1191816"/>
          </a:xfrm>
          <a:prstGeom prst="round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✓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Do Talk About the Problem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❌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Don't Attack the Person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8FC0D20-76C6-C8EE-71E7-5A851F28E7E7}"/>
              </a:ext>
            </a:extLst>
          </p:cNvPr>
          <p:cNvSpPr/>
          <p:nvPr/>
        </p:nvSpPr>
        <p:spPr>
          <a:xfrm>
            <a:off x="756524" y="2792342"/>
            <a:ext cx="4657584" cy="102415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43E66D6-28E0-1F6C-163E-96E38E25DEDE}"/>
              </a:ext>
            </a:extLst>
          </p:cNvPr>
          <p:cNvSpPr/>
          <p:nvPr/>
        </p:nvSpPr>
        <p:spPr>
          <a:xfrm>
            <a:off x="7035800" y="2687582"/>
            <a:ext cx="4657584" cy="112891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A270D8B-6D24-BCFC-CD21-5C47F35C110E}"/>
              </a:ext>
            </a:extLst>
          </p:cNvPr>
          <p:cNvSpPr/>
          <p:nvPr/>
        </p:nvSpPr>
        <p:spPr>
          <a:xfrm>
            <a:off x="908924" y="5113075"/>
            <a:ext cx="4657584" cy="1613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C75D183-68C6-1406-F20D-FCB7FB36572D}"/>
              </a:ext>
            </a:extLst>
          </p:cNvPr>
          <p:cNvSpPr/>
          <p:nvPr/>
        </p:nvSpPr>
        <p:spPr>
          <a:xfrm>
            <a:off x="7621249" y="5175973"/>
            <a:ext cx="4657584" cy="1613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2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25920-171B-3650-A63E-5D445B398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07206-9735-0B26-25E6-879877C5C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55" y="1432751"/>
            <a:ext cx="8856352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 Simple Structure for Difficult Conversations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42F61C7C-6378-FEC8-FA42-E15D5A830008}"/>
              </a:ext>
            </a:extLst>
          </p:cNvPr>
          <p:cNvSpPr/>
          <p:nvPr/>
        </p:nvSpPr>
        <p:spPr>
          <a:xfrm>
            <a:off x="7035800" y="365125"/>
            <a:ext cx="4572001" cy="1009828"/>
          </a:xfrm>
          <a:custGeom>
            <a:avLst/>
            <a:gdLst>
              <a:gd name="csX0" fmla="*/ 0 w 3759369"/>
              <a:gd name="csY0" fmla="*/ 168308 h 1009828"/>
              <a:gd name="csX1" fmla="*/ 168308 w 3759369"/>
              <a:gd name="csY1" fmla="*/ 0 h 1009828"/>
              <a:gd name="csX2" fmla="*/ 3591061 w 3759369"/>
              <a:gd name="csY2" fmla="*/ 0 h 1009828"/>
              <a:gd name="csX3" fmla="*/ 3759369 w 3759369"/>
              <a:gd name="csY3" fmla="*/ 168308 h 1009828"/>
              <a:gd name="csX4" fmla="*/ 3759369 w 3759369"/>
              <a:gd name="csY4" fmla="*/ 841520 h 1009828"/>
              <a:gd name="csX5" fmla="*/ 3591061 w 3759369"/>
              <a:gd name="csY5" fmla="*/ 1009828 h 1009828"/>
              <a:gd name="csX6" fmla="*/ 168308 w 3759369"/>
              <a:gd name="csY6" fmla="*/ 1009828 h 1009828"/>
              <a:gd name="csX7" fmla="*/ 0 w 3759369"/>
              <a:gd name="csY7" fmla="*/ 841520 h 1009828"/>
              <a:gd name="csX8" fmla="*/ 0 w 3759369"/>
              <a:gd name="csY8" fmla="*/ 168308 h 10098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3759369" h="1009828">
                <a:moveTo>
                  <a:pt x="0" y="168308"/>
                </a:moveTo>
                <a:cubicBezTo>
                  <a:pt x="0" y="75354"/>
                  <a:pt x="75354" y="0"/>
                  <a:pt x="168308" y="0"/>
                </a:cubicBezTo>
                <a:lnTo>
                  <a:pt x="3591061" y="0"/>
                </a:lnTo>
                <a:cubicBezTo>
                  <a:pt x="3684015" y="0"/>
                  <a:pt x="3759369" y="75354"/>
                  <a:pt x="3759369" y="168308"/>
                </a:cubicBezTo>
                <a:lnTo>
                  <a:pt x="3759369" y="841520"/>
                </a:lnTo>
                <a:cubicBezTo>
                  <a:pt x="3759369" y="934474"/>
                  <a:pt x="3684015" y="1009828"/>
                  <a:pt x="3591061" y="1009828"/>
                </a:cubicBezTo>
                <a:lnTo>
                  <a:pt x="168308" y="1009828"/>
                </a:lnTo>
                <a:cubicBezTo>
                  <a:pt x="75354" y="1009828"/>
                  <a:pt x="0" y="934474"/>
                  <a:pt x="0" y="841520"/>
                </a:cubicBezTo>
                <a:lnTo>
                  <a:pt x="0" y="16830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5976" tIns="102636" rIns="155976" bIns="102636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b="0" kern="1200" dirty="0">
                <a:latin typeface="Arial" panose="020B0604020202020204" pitchFamily="34" charset="0"/>
                <a:cs typeface="Arial" panose="020B0604020202020204" pitchFamily="34" charset="0"/>
              </a:rPr>
              <a:t>4 . What do I say?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863394-00D7-0A80-D7D1-A9608EFAF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855" y="2183443"/>
            <a:ext cx="4729890" cy="1908870"/>
          </a:xfrm>
          <a:prstGeom prst="rect">
            <a:avLst/>
          </a:prstGeom>
        </p:spPr>
      </p:pic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2A362E68-4205-6DB1-5324-CC3306ECCEE9}"/>
              </a:ext>
            </a:extLst>
          </p:cNvPr>
          <p:cNvSpPr/>
          <p:nvPr/>
        </p:nvSpPr>
        <p:spPr>
          <a:xfrm>
            <a:off x="5825613" y="2183443"/>
            <a:ext cx="5782188" cy="2477047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the workplace scenarios. Work as a small group to develop an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professional response</a:t>
            </a:r>
            <a:r>
              <a:rPr lang="en-GB" dirty="0"/>
              <a:t>. </a:t>
            </a:r>
          </a:p>
        </p:txBody>
      </p:sp>
      <p:sp>
        <p:nvSpPr>
          <p:cNvPr id="20" name="Rectangle: Single Corner Rounded 19">
            <a:extLst>
              <a:ext uri="{FF2B5EF4-FFF2-40B4-BE49-F238E27FC236}">
                <a16:creationId xmlns:a16="http://schemas.microsoft.com/office/drawing/2014/main" id="{070BF091-E150-4C3B-97CF-491DFAF91BAF}"/>
              </a:ext>
            </a:extLst>
          </p:cNvPr>
          <p:cNvSpPr/>
          <p:nvPr/>
        </p:nvSpPr>
        <p:spPr>
          <a:xfrm>
            <a:off x="778855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Scenario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Competing Priorities </a:t>
            </a:r>
          </a:p>
        </p:txBody>
      </p:sp>
      <p:sp>
        <p:nvSpPr>
          <p:cNvPr id="22" name="Rectangle: Single Corner Rounded 21">
            <a:extLst>
              <a:ext uri="{FF2B5EF4-FFF2-40B4-BE49-F238E27FC236}">
                <a16:creationId xmlns:a16="http://schemas.microsoft.com/office/drawing/2014/main" id="{46318CC1-1B53-DC87-471B-E80678C95B40}"/>
              </a:ext>
            </a:extLst>
          </p:cNvPr>
          <p:cNvSpPr/>
          <p:nvPr/>
        </p:nvSpPr>
        <p:spPr>
          <a:xfrm>
            <a:off x="4660900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Scenario</a:t>
            </a:r>
            <a:r>
              <a:rPr lang="en-GB" sz="2000" b="1" dirty="0"/>
              <a:t> 2 </a:t>
            </a:r>
            <a:r>
              <a:rPr lang="en-GB" sz="2000" dirty="0"/>
              <a:t>- Challenging Experience </a:t>
            </a:r>
          </a:p>
        </p:txBody>
      </p:sp>
      <p:sp>
        <p:nvSpPr>
          <p:cNvPr id="24" name="Rectangle: Single Corner Rounded 23">
            <a:extLst>
              <a:ext uri="{FF2B5EF4-FFF2-40B4-BE49-F238E27FC236}">
                <a16:creationId xmlns:a16="http://schemas.microsoft.com/office/drawing/2014/main" id="{518E86A1-C00E-7989-C602-DB852B5D159D}"/>
              </a:ext>
            </a:extLst>
          </p:cNvPr>
          <p:cNvSpPr/>
          <p:nvPr/>
        </p:nvSpPr>
        <p:spPr>
          <a:xfrm>
            <a:off x="8456152" y="5132439"/>
            <a:ext cx="3642852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Scenario</a:t>
            </a:r>
            <a:r>
              <a:rPr lang="en-GB" sz="2000" b="1" dirty="0"/>
              <a:t> 3</a:t>
            </a:r>
            <a:r>
              <a:rPr lang="en-GB" sz="2000" dirty="0"/>
              <a:t>. - Inappropriate Joke </a:t>
            </a:r>
          </a:p>
        </p:txBody>
      </p:sp>
    </p:spTree>
    <p:extLst>
      <p:ext uri="{BB962C8B-B14F-4D97-AF65-F5344CB8AC3E}">
        <p14:creationId xmlns:p14="http://schemas.microsoft.com/office/powerpoint/2010/main" val="7304647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638E50-42C7-6CA6-9141-12F6B0538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8C01FB-1CE7-9E64-4D2C-454A99C6C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C15E2CDF-2097-AAB0-226D-73CFACC6CC2E}"/>
              </a:ext>
            </a:extLst>
          </p:cNvPr>
          <p:cNvSpPr/>
          <p:nvPr/>
        </p:nvSpPr>
        <p:spPr>
          <a:xfrm>
            <a:off x="896842" y="1161959"/>
            <a:ext cx="6297810" cy="1519084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Scenario 1. Competing Priorities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C7062B18-AD28-DD76-4E05-FFE95DC4148A}"/>
              </a:ext>
            </a:extLst>
          </p:cNvPr>
          <p:cNvSpPr/>
          <p:nvPr/>
        </p:nvSpPr>
        <p:spPr>
          <a:xfrm>
            <a:off x="896842" y="2853813"/>
            <a:ext cx="10798629" cy="3775587"/>
          </a:xfrm>
          <a:prstGeom prst="round1Rect">
            <a:avLst/>
          </a:prstGeom>
          <a:ln w="381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are completing an important report for your manager, Priya, due tomorrow. She has told you it is your priority.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more senior manager, David, asks you to produce additional figures today. You estimate this will take two hours and could prevent you completing Priya's report to the required standard.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you explain this, David says: "Priya will understand. This has come from the executive team, so it needs doing."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are unsure whether David has authority to change your priorities.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Decide what you want to achieve, what professional response is appropriate, and develop an assertive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OIPR response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Be prepared to explain what you would do if David continues to insist.</a:t>
            </a:r>
          </a:p>
        </p:txBody>
      </p:sp>
    </p:spTree>
    <p:extLst>
      <p:ext uri="{BB962C8B-B14F-4D97-AF65-F5344CB8AC3E}">
        <p14:creationId xmlns:p14="http://schemas.microsoft.com/office/powerpoint/2010/main" val="36107926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18CDE-784D-BD48-FCE3-9976CC2FB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592F1C-8DE8-39AE-FBD6-3D95B69B6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16B4472D-9A81-9B17-6A0D-DA352879C84C}"/>
              </a:ext>
            </a:extLst>
          </p:cNvPr>
          <p:cNvSpPr/>
          <p:nvPr/>
        </p:nvSpPr>
        <p:spPr>
          <a:xfrm>
            <a:off x="896841" y="1161959"/>
            <a:ext cx="6149417" cy="954435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Scenario 2 - Challenging Experience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D2641450-0287-373A-6952-0BFF7122FFCC}"/>
              </a:ext>
            </a:extLst>
          </p:cNvPr>
          <p:cNvSpPr/>
          <p:nvPr/>
        </p:nvSpPr>
        <p:spPr>
          <a:xfrm>
            <a:off x="753035" y="2366683"/>
            <a:ext cx="10942436" cy="4093112"/>
          </a:xfrm>
          <a:prstGeom prst="round1Rect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team is making an important professional decision. An experienced colleague, Martin, recommends an approach the organisation has used successfully before.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identified evidence suggesting circumstances are different this time and that Martin's approach could create a significant problem with regulation and finances.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Martin responds:  "We've used this approach plenty of times. I know what I'm doing.“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Other colleagues appear ready to accept his recommendation. You are not certain Martin is wrong, but you believe the potential consequences justify further investigation.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Decide what you want to achieve and what professional response is proportionate. Develop an assertive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OIPR response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How can you challenge expertise without pretending to have certainty you don't have?</a:t>
            </a:r>
          </a:p>
        </p:txBody>
      </p:sp>
    </p:spTree>
    <p:extLst>
      <p:ext uri="{BB962C8B-B14F-4D97-AF65-F5344CB8AC3E}">
        <p14:creationId xmlns:p14="http://schemas.microsoft.com/office/powerpoint/2010/main" val="3630415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59557-8B10-F9B9-F804-4771B9F70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7FA750-265B-1980-B04A-3FB6EF01D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652" y="207524"/>
            <a:ext cx="4729890" cy="1908870"/>
          </a:xfrm>
          <a:prstGeom prst="rect">
            <a:avLst/>
          </a:prstGeom>
        </p:spPr>
      </p:pic>
      <p:sp>
        <p:nvSpPr>
          <p:cNvPr id="9" name="Rectangle: Single Corner Rounded 8">
            <a:extLst>
              <a:ext uri="{FF2B5EF4-FFF2-40B4-BE49-F238E27FC236}">
                <a16:creationId xmlns:a16="http://schemas.microsoft.com/office/drawing/2014/main" id="{0A96EF64-7220-BB8D-D1DA-82BC2EA44D38}"/>
              </a:ext>
            </a:extLst>
          </p:cNvPr>
          <p:cNvSpPr/>
          <p:nvPr/>
        </p:nvSpPr>
        <p:spPr>
          <a:xfrm>
            <a:off x="896841" y="1161959"/>
            <a:ext cx="6023911" cy="954435"/>
          </a:xfrm>
          <a:prstGeom prst="round1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Scenario 3. - Inappropriate Joke </a:t>
            </a:r>
          </a:p>
        </p:txBody>
      </p:sp>
      <p:sp>
        <p:nvSpPr>
          <p:cNvPr id="10" name="Rectangle: Single Corner Rounded 9">
            <a:extLst>
              <a:ext uri="{FF2B5EF4-FFF2-40B4-BE49-F238E27FC236}">
                <a16:creationId xmlns:a16="http://schemas.microsoft.com/office/drawing/2014/main" id="{2A87DE19-22DB-5B6A-0E58-9BBF95907354}"/>
              </a:ext>
            </a:extLst>
          </p:cNvPr>
          <p:cNvSpPr/>
          <p:nvPr/>
        </p:nvSpPr>
        <p:spPr>
          <a:xfrm>
            <a:off x="896843" y="2277035"/>
            <a:ext cx="11032658" cy="4580965"/>
          </a:xfrm>
          <a:prstGeom prst="round1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Jamie regularly jokes about Noor, a relatively new member of your team. The jokes focus on Noor being inexperienced and asking questions.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today's meeting Jamie says: "Careful everyone, we'll be here all afternoon if Noor starts asking questions."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laugh. Noor smiles but doesn't contribute again. Afterwards Noor tells you: "It's fine. Jamie's only joking.“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you've noticed Noor becoming quieter in meetings over recent weeks. You work at the same level as Jamie.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Your task: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 Develop an OIPR response and consider what would make you seek advice or escalate.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8065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Back with solid fill">
            <a:extLst>
              <a:ext uri="{FF2B5EF4-FFF2-40B4-BE49-F238E27FC236}">
                <a16:creationId xmlns:a16="http://schemas.microsoft.com/office/drawing/2014/main" id="{7F54B717-B62D-0017-B7E7-3929093198B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21875" b="21875"/>
          <a:stretch>
            <a:fillRect/>
          </a:stretch>
        </p:blipFill>
        <p:spPr>
          <a:xfrm>
            <a:off x="0" y="5597337"/>
            <a:ext cx="2241176" cy="126066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2115A4-8B4A-2B54-6CA1-3FB0914733C8}"/>
              </a:ext>
            </a:extLst>
          </p:cNvPr>
          <p:cNvSpPr txBox="1"/>
          <p:nvPr/>
        </p:nvSpPr>
        <p:spPr>
          <a:xfrm>
            <a:off x="1888564" y="724468"/>
            <a:ext cx="956833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about your experiences in the session today and complete the following sentences in private reflection. 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difficult conversations, I sometimes focus too much on...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professional response I need more confidence using is...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assertive phrase I want to practise is...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will know my communication is becoming more effective when...</a:t>
            </a:r>
          </a:p>
        </p:txBody>
      </p:sp>
    </p:spTree>
    <p:extLst>
      <p:ext uri="{BB962C8B-B14F-4D97-AF65-F5344CB8AC3E}">
        <p14:creationId xmlns:p14="http://schemas.microsoft.com/office/powerpoint/2010/main" val="445692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83481-869C-45E1-8782-B1DFC8E0F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2747</Words>
  <Application>Microsoft Office PowerPoint</Application>
  <PresentationFormat>Widescreen</PresentationFormat>
  <Paragraphs>372</Paragraphs>
  <Slides>32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UWTSD Logo Variations place image in Background</vt:lpstr>
      <vt:lpstr>PowerPoint Presentation</vt:lpstr>
      <vt:lpstr>During this session we will…</vt:lpstr>
      <vt:lpstr>The four questions to guide our session. </vt:lpstr>
      <vt:lpstr>Professional Communication in UK</vt:lpstr>
      <vt:lpstr>PowerPoint Presentation</vt:lpstr>
      <vt:lpstr>PowerPoint Presentation</vt:lpstr>
      <vt:lpstr>PowerPoint Presentation</vt:lpstr>
      <vt:lpstr>1.  What do I want to achieve?</vt:lpstr>
      <vt:lpstr>PowerPoint Presentation</vt:lpstr>
      <vt:lpstr>PowerPoint Presentation</vt:lpstr>
      <vt:lpstr>Reflect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we speak affects our team and workplace. </vt:lpstr>
      <vt:lpstr>Examples of improving assertiveness</vt:lpstr>
      <vt:lpstr>PowerPoint Presentation</vt:lpstr>
      <vt:lpstr>The Same Situation, Three Responses </vt:lpstr>
      <vt:lpstr>Discussion</vt:lpstr>
      <vt:lpstr>PowerPoint Presentation</vt:lpstr>
      <vt:lpstr>A Simple Structure for Difficult Conversations </vt:lpstr>
      <vt:lpstr>Observe - Aim to focus on behaviour and not the person</vt:lpstr>
      <vt:lpstr>A Simple Structure for Difficult Conversations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18</cp:revision>
  <dcterms:created xsi:type="dcterms:W3CDTF">2021-03-09T15:35:42Z</dcterms:created>
  <dcterms:modified xsi:type="dcterms:W3CDTF">2026-09-01T00:07:02Z</dcterms:modified>
</cp:coreProperties>
</file>