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media/image6.jpg" ContentType="image/jpeg"/>
  <Override PartName="/ppt/media/image7.jpg" ContentType="image/jpeg"/>
  <Override PartName="/ppt/media/image8.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9" r:id="rId4"/>
    <p:sldId id="260" r:id="rId5"/>
    <p:sldId id="264" r:id="rId6"/>
    <p:sldId id="261" r:id="rId7"/>
    <p:sldId id="262" r:id="rId8"/>
    <p:sldId id="263"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CA449F-FD29-4891-88C7-B8613CAAD07E}" v="501" dt="2022-07-02T22:14:38.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na saif" userId="8aab9f4471490e91" providerId="LiveId" clId="{B2CA449F-FD29-4891-88C7-B8613CAAD07E}"/>
    <pc:docChg chg="undo custSel addSld modSld">
      <pc:chgData name="janna saif" userId="8aab9f4471490e91" providerId="LiveId" clId="{B2CA449F-FD29-4891-88C7-B8613CAAD07E}" dt="2022-07-02T22:30:59.575" v="2630" actId="20577"/>
      <pc:docMkLst>
        <pc:docMk/>
      </pc:docMkLst>
      <pc:sldChg chg="addSp delSp modSp mod modTransition delAnim modAnim">
        <pc:chgData name="janna saif" userId="8aab9f4471490e91" providerId="LiveId" clId="{B2CA449F-FD29-4891-88C7-B8613CAAD07E}" dt="2022-07-02T22:30:59.575" v="2630" actId="20577"/>
        <pc:sldMkLst>
          <pc:docMk/>
          <pc:sldMk cId="246499910" sldId="256"/>
        </pc:sldMkLst>
        <pc:spChg chg="mod">
          <ac:chgData name="janna saif" userId="8aab9f4471490e91" providerId="LiveId" clId="{B2CA449F-FD29-4891-88C7-B8613CAAD07E}" dt="2022-07-02T22:30:59.575" v="2630" actId="20577"/>
          <ac:spMkLst>
            <pc:docMk/>
            <pc:sldMk cId="246499910" sldId="256"/>
            <ac:spMk id="2" creationId="{11D997B4-836A-8D03-1935-1ED8F96CE883}"/>
          </ac:spMkLst>
        </pc:spChg>
        <pc:spChg chg="del mod">
          <ac:chgData name="janna saif" userId="8aab9f4471490e91" providerId="LiveId" clId="{B2CA449F-FD29-4891-88C7-B8613CAAD07E}" dt="2022-07-02T18:57:44.737" v="1801" actId="21"/>
          <ac:spMkLst>
            <pc:docMk/>
            <pc:sldMk cId="246499910" sldId="256"/>
            <ac:spMk id="6" creationId="{BDD5A556-EA9F-7941-B557-0CB888430D97}"/>
          </ac:spMkLst>
        </pc:spChg>
        <pc:spChg chg="add mod">
          <ac:chgData name="janna saif" userId="8aab9f4471490e91" providerId="LiveId" clId="{B2CA449F-FD29-4891-88C7-B8613CAAD07E}" dt="2022-07-02T19:07:05.510" v="1916" actId="1076"/>
          <ac:spMkLst>
            <pc:docMk/>
            <pc:sldMk cId="246499910" sldId="256"/>
            <ac:spMk id="8" creationId="{7152F2AD-1FFD-A63A-211F-2699E259EA48}"/>
          </ac:spMkLst>
        </pc:spChg>
        <pc:spChg chg="del mod">
          <ac:chgData name="janna saif" userId="8aab9f4471490e91" providerId="LiveId" clId="{B2CA449F-FD29-4891-88C7-B8613CAAD07E}" dt="2022-07-02T21:10:01.545" v="2579" actId="21"/>
          <ac:spMkLst>
            <pc:docMk/>
            <pc:sldMk cId="246499910" sldId="256"/>
            <ac:spMk id="12" creationId="{98F14B0D-5D4D-1427-C55E-4BF4C8EAD213}"/>
          </ac:spMkLst>
        </pc:spChg>
        <pc:spChg chg="mod">
          <ac:chgData name="janna saif" userId="8aab9f4471490e91" providerId="LiveId" clId="{B2CA449F-FD29-4891-88C7-B8613CAAD07E}" dt="2022-07-01T22:51:04.362" v="1604" actId="1076"/>
          <ac:spMkLst>
            <pc:docMk/>
            <pc:sldMk cId="246499910" sldId="256"/>
            <ac:spMk id="13" creationId="{3B7D0DA8-2F61-DF12-96A9-5B4091459E9C}"/>
          </ac:spMkLst>
        </pc:spChg>
        <pc:picChg chg="mod">
          <ac:chgData name="janna saif" userId="8aab9f4471490e91" providerId="LiveId" clId="{B2CA449F-FD29-4891-88C7-B8613CAAD07E}" dt="2022-07-02T19:01:40.612" v="1897" actId="14100"/>
          <ac:picMkLst>
            <pc:docMk/>
            <pc:sldMk cId="246499910" sldId="256"/>
            <ac:picMk id="11" creationId="{863446FE-D30E-BA40-F455-AE11D3CA8BE1}"/>
          </ac:picMkLst>
        </pc:picChg>
      </pc:sldChg>
      <pc:sldChg chg="addSp delSp modSp mod modTransition addAnim delAnim modAnim">
        <pc:chgData name="janna saif" userId="8aab9f4471490e91" providerId="LiveId" clId="{B2CA449F-FD29-4891-88C7-B8613CAAD07E}" dt="2022-07-02T21:10:13.090" v="2580" actId="21"/>
        <pc:sldMkLst>
          <pc:docMk/>
          <pc:sldMk cId="3417157595" sldId="257"/>
        </pc:sldMkLst>
        <pc:spChg chg="add del mod">
          <ac:chgData name="janna saif" userId="8aab9f4471490e91" providerId="LiveId" clId="{B2CA449F-FD29-4891-88C7-B8613CAAD07E}" dt="2022-07-02T19:04:19.740" v="1905" actId="21"/>
          <ac:spMkLst>
            <pc:docMk/>
            <pc:sldMk cId="3417157595" sldId="257"/>
            <ac:spMk id="6" creationId="{586C4740-9B5E-2C0E-5DFE-55F54880F23A}"/>
          </ac:spMkLst>
        </pc:spChg>
        <pc:spChg chg="add del mod">
          <ac:chgData name="janna saif" userId="8aab9f4471490e91" providerId="LiveId" clId="{B2CA449F-FD29-4891-88C7-B8613CAAD07E}" dt="2022-07-02T19:05:31.643" v="1908" actId="21"/>
          <ac:spMkLst>
            <pc:docMk/>
            <pc:sldMk cId="3417157595" sldId="257"/>
            <ac:spMk id="8" creationId="{DE4AE2D1-8E94-243B-86F6-5FEBF1A172B0}"/>
          </ac:spMkLst>
        </pc:spChg>
        <pc:spChg chg="del mod">
          <ac:chgData name="janna saif" userId="8aab9f4471490e91" providerId="LiveId" clId="{B2CA449F-FD29-4891-88C7-B8613CAAD07E}" dt="2022-07-02T19:08:05.877" v="1920" actId="21"/>
          <ac:spMkLst>
            <pc:docMk/>
            <pc:sldMk cId="3417157595" sldId="257"/>
            <ac:spMk id="9" creationId="{12CDB1A6-BDD7-D12C-0D8F-4CD7456E705C}"/>
          </ac:spMkLst>
        </pc:spChg>
        <pc:spChg chg="add mod">
          <ac:chgData name="janna saif" userId="8aab9f4471490e91" providerId="LiveId" clId="{B2CA449F-FD29-4891-88C7-B8613CAAD07E}" dt="2022-07-02T19:16:00.964" v="1953" actId="1076"/>
          <ac:spMkLst>
            <pc:docMk/>
            <pc:sldMk cId="3417157595" sldId="257"/>
            <ac:spMk id="10" creationId="{CAC630D0-D85D-4B45-5884-63222F9C2AA0}"/>
          </ac:spMkLst>
        </pc:spChg>
        <pc:spChg chg="del mod">
          <ac:chgData name="janna saif" userId="8aab9f4471490e91" providerId="LiveId" clId="{B2CA449F-FD29-4891-88C7-B8613CAAD07E}" dt="2022-07-02T19:12:25.152" v="1931" actId="21"/>
          <ac:spMkLst>
            <pc:docMk/>
            <pc:sldMk cId="3417157595" sldId="257"/>
            <ac:spMk id="11" creationId="{B5D15DC2-ECB7-6963-32A1-4D9F8FCBCB25}"/>
          </ac:spMkLst>
        </pc:spChg>
        <pc:spChg chg="add del mod">
          <ac:chgData name="janna saif" userId="8aab9f4471490e91" providerId="LiveId" clId="{B2CA449F-FD29-4891-88C7-B8613CAAD07E}" dt="2022-07-02T19:08:17.280" v="1922"/>
          <ac:spMkLst>
            <pc:docMk/>
            <pc:sldMk cId="3417157595" sldId="257"/>
            <ac:spMk id="12" creationId="{27836EC4-B9EA-9149-B890-2087FAE1893C}"/>
          </ac:spMkLst>
        </pc:spChg>
        <pc:spChg chg="add del mod">
          <ac:chgData name="janna saif" userId="8aab9f4471490e91" providerId="LiveId" clId="{B2CA449F-FD29-4891-88C7-B8613CAAD07E}" dt="2022-07-02T19:08:44.155" v="1924" actId="21"/>
          <ac:spMkLst>
            <pc:docMk/>
            <pc:sldMk cId="3417157595" sldId="257"/>
            <ac:spMk id="13" creationId="{B6590CE7-915C-69F7-2E68-A796350C3A8F}"/>
          </ac:spMkLst>
        </pc:spChg>
        <pc:spChg chg="add mod">
          <ac:chgData name="janna saif" userId="8aab9f4471490e91" providerId="LiveId" clId="{B2CA449F-FD29-4891-88C7-B8613CAAD07E}" dt="2022-07-02T20:51:17.054" v="2548" actId="255"/>
          <ac:spMkLst>
            <pc:docMk/>
            <pc:sldMk cId="3417157595" sldId="257"/>
            <ac:spMk id="15" creationId="{40B27144-7329-8F5D-AE8C-CF980BD12FEC}"/>
          </ac:spMkLst>
        </pc:spChg>
        <pc:spChg chg="del mod">
          <ac:chgData name="janna saif" userId="8aab9f4471490e91" providerId="LiveId" clId="{B2CA449F-FD29-4891-88C7-B8613CAAD07E}" dt="2022-07-02T21:10:13.090" v="2580" actId="21"/>
          <ac:spMkLst>
            <pc:docMk/>
            <pc:sldMk cId="3417157595" sldId="257"/>
            <ac:spMk id="17" creationId="{62F779AE-24D2-4C5F-24FA-1073324B8307}"/>
          </ac:spMkLst>
        </pc:spChg>
        <pc:spChg chg="mod">
          <ac:chgData name="janna saif" userId="8aab9f4471490e91" providerId="LiveId" clId="{B2CA449F-FD29-4891-88C7-B8613CAAD07E}" dt="2022-07-01T22:48:06.828" v="1591" actId="1076"/>
          <ac:spMkLst>
            <pc:docMk/>
            <pc:sldMk cId="3417157595" sldId="257"/>
            <ac:spMk id="18" creationId="{78F7A185-6ADA-A0C1-AFB6-30CE7E058D28}"/>
          </ac:spMkLst>
        </pc:spChg>
        <pc:spChg chg="add mod">
          <ac:chgData name="janna saif" userId="8aab9f4471490e91" providerId="LiveId" clId="{B2CA449F-FD29-4891-88C7-B8613CAAD07E}" dt="2022-07-02T20:51:31.375" v="2550" actId="255"/>
          <ac:spMkLst>
            <pc:docMk/>
            <pc:sldMk cId="3417157595" sldId="257"/>
            <ac:spMk id="19" creationId="{61989CB9-A893-739C-B780-BB140F1DE17E}"/>
          </ac:spMkLst>
        </pc:spChg>
        <pc:picChg chg="add del">
          <ac:chgData name="janna saif" userId="8aab9f4471490e91" providerId="LiveId" clId="{B2CA449F-FD29-4891-88C7-B8613CAAD07E}" dt="2022-07-02T19:08:53.326" v="1926" actId="21"/>
          <ac:picMkLst>
            <pc:docMk/>
            <pc:sldMk cId="3417157595" sldId="257"/>
            <ac:picMk id="3" creationId="{F086BEFF-42C5-D9E2-943A-68ADA166B1B0}"/>
          </ac:picMkLst>
        </pc:picChg>
        <pc:picChg chg="mod">
          <ac:chgData name="janna saif" userId="8aab9f4471490e91" providerId="LiveId" clId="{B2CA449F-FD29-4891-88C7-B8613CAAD07E}" dt="2022-07-02T19:15:33.783" v="1951" actId="1076"/>
          <ac:picMkLst>
            <pc:docMk/>
            <pc:sldMk cId="3417157595" sldId="257"/>
            <ac:picMk id="16" creationId="{4C8C3515-0B32-35DA-127B-DD475D51EE85}"/>
          </ac:picMkLst>
        </pc:picChg>
      </pc:sldChg>
      <pc:sldChg chg="addSp delSp modSp mod modTransition modAnim">
        <pc:chgData name="janna saif" userId="8aab9f4471490e91" providerId="LiveId" clId="{B2CA449F-FD29-4891-88C7-B8613CAAD07E}" dt="2022-07-02T20:56:09.047" v="2577" actId="255"/>
        <pc:sldMkLst>
          <pc:docMk/>
          <pc:sldMk cId="768064827" sldId="258"/>
        </pc:sldMkLst>
        <pc:spChg chg="mod">
          <ac:chgData name="janna saif" userId="8aab9f4471490e91" providerId="LiveId" clId="{B2CA449F-FD29-4891-88C7-B8613CAAD07E}" dt="2022-07-02T20:28:09.369" v="2427" actId="207"/>
          <ac:spMkLst>
            <pc:docMk/>
            <pc:sldMk cId="768064827" sldId="258"/>
            <ac:spMk id="2" creationId="{DA2BCBEB-35FA-901A-AA4E-3CED6D137C8E}"/>
          </ac:spMkLst>
        </pc:spChg>
        <pc:spChg chg="mod">
          <ac:chgData name="janna saif" userId="8aab9f4471490e91" providerId="LiveId" clId="{B2CA449F-FD29-4891-88C7-B8613CAAD07E}" dt="2022-07-02T20:56:09.047" v="2577" actId="255"/>
          <ac:spMkLst>
            <pc:docMk/>
            <pc:sldMk cId="768064827" sldId="258"/>
            <ac:spMk id="3" creationId="{531D0425-A6AF-DC05-479D-7EA619AC8839}"/>
          </ac:spMkLst>
        </pc:spChg>
        <pc:spChg chg="add del">
          <ac:chgData name="janna saif" userId="8aab9f4471490e91" providerId="LiveId" clId="{B2CA449F-FD29-4891-88C7-B8613CAAD07E}" dt="2022-06-30T22:00:02.809" v="1378" actId="11529"/>
          <ac:spMkLst>
            <pc:docMk/>
            <pc:sldMk cId="768064827" sldId="258"/>
            <ac:spMk id="4" creationId="{807627EA-AD21-BDA6-BD26-407A5CD78EF6}"/>
          </ac:spMkLst>
        </pc:spChg>
        <pc:spChg chg="add mod">
          <ac:chgData name="janna saif" userId="8aab9f4471490e91" providerId="LiveId" clId="{B2CA449F-FD29-4891-88C7-B8613CAAD07E}" dt="2022-07-02T20:40:12.501" v="2484" actId="20577"/>
          <ac:spMkLst>
            <pc:docMk/>
            <pc:sldMk cId="768064827" sldId="258"/>
            <ac:spMk id="4" creationId="{DF6BEAE4-A080-6503-809A-A6ED36E22406}"/>
          </ac:spMkLst>
        </pc:spChg>
      </pc:sldChg>
      <pc:sldChg chg="addSp delSp modSp mod modTransition delAnim modAnim">
        <pc:chgData name="janna saif" userId="8aab9f4471490e91" providerId="LiveId" clId="{B2CA449F-FD29-4891-88C7-B8613CAAD07E}" dt="2022-07-02T21:10:26.274" v="2581" actId="21"/>
        <pc:sldMkLst>
          <pc:docMk/>
          <pc:sldMk cId="937090513" sldId="259"/>
        </pc:sldMkLst>
        <pc:spChg chg="del mod">
          <ac:chgData name="janna saif" userId="8aab9f4471490e91" providerId="LiveId" clId="{B2CA449F-FD29-4891-88C7-B8613CAAD07E}" dt="2022-07-02T19:16:27.270" v="1954" actId="21"/>
          <ac:spMkLst>
            <pc:docMk/>
            <pc:sldMk cId="937090513" sldId="259"/>
            <ac:spMk id="2" creationId="{E7536D32-E76C-9C8B-3D8C-09D67AA3B121}"/>
          </ac:spMkLst>
        </pc:spChg>
        <pc:spChg chg="del mod">
          <ac:chgData name="janna saif" userId="8aab9f4471490e91" providerId="LiveId" clId="{B2CA449F-FD29-4891-88C7-B8613CAAD07E}" dt="2022-07-02T19:16:39.845" v="1956" actId="21"/>
          <ac:spMkLst>
            <pc:docMk/>
            <pc:sldMk cId="937090513" sldId="259"/>
            <ac:spMk id="3" creationId="{E6775114-F901-4373-2BB1-F1EE409C8466}"/>
          </ac:spMkLst>
        </pc:spChg>
        <pc:spChg chg="add del mod">
          <ac:chgData name="janna saif" userId="8aab9f4471490e91" providerId="LiveId" clId="{B2CA449F-FD29-4891-88C7-B8613CAAD07E}" dt="2022-07-02T19:17:07.057" v="1957" actId="21"/>
          <ac:spMkLst>
            <pc:docMk/>
            <pc:sldMk cId="937090513" sldId="259"/>
            <ac:spMk id="4" creationId="{33FDDA86-3AAF-D9D9-402D-53C34DDD66E2}"/>
          </ac:spMkLst>
        </pc:spChg>
        <pc:spChg chg="add del mod">
          <ac:chgData name="janna saif" userId="8aab9f4471490e91" providerId="LiveId" clId="{B2CA449F-FD29-4891-88C7-B8613CAAD07E}" dt="2022-07-01T22:42:53.439" v="1549"/>
          <ac:spMkLst>
            <pc:docMk/>
            <pc:sldMk cId="937090513" sldId="259"/>
            <ac:spMk id="5" creationId="{27A80AEF-12F9-C514-3B87-6850F196882D}"/>
          </ac:spMkLst>
        </pc:spChg>
        <pc:spChg chg="add del mod">
          <ac:chgData name="janna saif" userId="8aab9f4471490e91" providerId="LiveId" clId="{B2CA449F-FD29-4891-88C7-B8613CAAD07E}" dt="2022-07-02T21:10:26.274" v="2581" actId="21"/>
          <ac:spMkLst>
            <pc:docMk/>
            <pc:sldMk cId="937090513" sldId="259"/>
            <ac:spMk id="7" creationId="{BA78C138-64BE-AE7D-BB4C-9B3E3CCE0350}"/>
          </ac:spMkLst>
        </pc:spChg>
        <pc:spChg chg="add mod">
          <ac:chgData name="janna saif" userId="8aab9f4471490e91" providerId="LiveId" clId="{B2CA449F-FD29-4891-88C7-B8613CAAD07E}" dt="2022-07-01T22:43:37.587" v="1554" actId="1076"/>
          <ac:spMkLst>
            <pc:docMk/>
            <pc:sldMk cId="937090513" sldId="259"/>
            <ac:spMk id="8" creationId="{53901D4D-DB32-D6A6-D401-33B7C487ABF6}"/>
          </ac:spMkLst>
        </pc:spChg>
        <pc:spChg chg="add mod">
          <ac:chgData name="janna saif" userId="8aab9f4471490e91" providerId="LiveId" clId="{B2CA449F-FD29-4891-88C7-B8613CAAD07E}" dt="2022-07-02T19:18:14.309" v="1962" actId="113"/>
          <ac:spMkLst>
            <pc:docMk/>
            <pc:sldMk cId="937090513" sldId="259"/>
            <ac:spMk id="9" creationId="{CBB57AB2-D0E0-D285-4E30-B4E2C50CE866}"/>
          </ac:spMkLst>
        </pc:spChg>
        <pc:spChg chg="add mod">
          <ac:chgData name="janna saif" userId="8aab9f4471490e91" providerId="LiveId" clId="{B2CA449F-FD29-4891-88C7-B8613CAAD07E}" dt="2022-07-02T20:51:44.405" v="2551" actId="255"/>
          <ac:spMkLst>
            <pc:docMk/>
            <pc:sldMk cId="937090513" sldId="259"/>
            <ac:spMk id="11" creationId="{546EAF60-32C8-0AA9-B03B-467CEF6AF641}"/>
          </ac:spMkLst>
        </pc:spChg>
        <pc:spChg chg="add mod">
          <ac:chgData name="janna saif" userId="8aab9f4471490e91" providerId="LiveId" clId="{B2CA449F-FD29-4891-88C7-B8613CAAD07E}" dt="2022-07-02T20:51:52.498" v="2552" actId="255"/>
          <ac:spMkLst>
            <pc:docMk/>
            <pc:sldMk cId="937090513" sldId="259"/>
            <ac:spMk id="13" creationId="{E79A22DD-D8D2-0226-A20F-6CC6424B39C5}"/>
          </ac:spMkLst>
        </pc:spChg>
        <pc:spChg chg="add mod">
          <ac:chgData name="janna saif" userId="8aab9f4471490e91" providerId="LiveId" clId="{B2CA449F-FD29-4891-88C7-B8613CAAD07E}" dt="2022-07-02T20:52:01.624" v="2553" actId="255"/>
          <ac:spMkLst>
            <pc:docMk/>
            <pc:sldMk cId="937090513" sldId="259"/>
            <ac:spMk id="15" creationId="{872E3202-1226-7896-E13E-A6211BE357C8}"/>
          </ac:spMkLst>
        </pc:spChg>
        <pc:spChg chg="add del">
          <ac:chgData name="janna saif" userId="8aab9f4471490e91" providerId="LiveId" clId="{B2CA449F-FD29-4891-88C7-B8613CAAD07E}" dt="2022-07-02T19:22:09.056" v="1983" actId="22"/>
          <ac:spMkLst>
            <pc:docMk/>
            <pc:sldMk cId="937090513" sldId="259"/>
            <ac:spMk id="17" creationId="{77EA6B84-CE81-6CFB-F756-92880DD73D23}"/>
          </ac:spMkLst>
        </pc:spChg>
        <pc:spChg chg="add mod">
          <ac:chgData name="janna saif" userId="8aab9f4471490e91" providerId="LiveId" clId="{B2CA449F-FD29-4891-88C7-B8613CAAD07E}" dt="2022-07-02T20:52:09.607" v="2554" actId="255"/>
          <ac:spMkLst>
            <pc:docMk/>
            <pc:sldMk cId="937090513" sldId="259"/>
            <ac:spMk id="19" creationId="{D19671B9-CF84-A840-2B12-83891D57BE31}"/>
          </ac:spMkLst>
        </pc:spChg>
        <pc:spChg chg="add mod">
          <ac:chgData name="janna saif" userId="8aab9f4471490e91" providerId="LiveId" clId="{B2CA449F-FD29-4891-88C7-B8613CAAD07E}" dt="2022-07-02T20:52:17.263" v="2555" actId="255"/>
          <ac:spMkLst>
            <pc:docMk/>
            <pc:sldMk cId="937090513" sldId="259"/>
            <ac:spMk id="21" creationId="{65DC5870-3809-8C2F-FD69-123D0821D77A}"/>
          </ac:spMkLst>
        </pc:spChg>
        <pc:picChg chg="add mod">
          <ac:chgData name="janna saif" userId="8aab9f4471490e91" providerId="LiveId" clId="{B2CA449F-FD29-4891-88C7-B8613CAAD07E}" dt="2022-07-02T19:26:52.322" v="2014" actId="14100"/>
          <ac:picMkLst>
            <pc:docMk/>
            <pc:sldMk cId="937090513" sldId="259"/>
            <ac:picMk id="6" creationId="{7BDB4E54-2408-C604-B252-D0D576FFDB8B}"/>
          </ac:picMkLst>
        </pc:picChg>
      </pc:sldChg>
      <pc:sldChg chg="addSp delSp modSp new mod modTransition delAnim modAnim">
        <pc:chgData name="janna saif" userId="8aab9f4471490e91" providerId="LiveId" clId="{B2CA449F-FD29-4891-88C7-B8613CAAD07E}" dt="2022-07-02T22:11:15.008" v="2610"/>
        <pc:sldMkLst>
          <pc:docMk/>
          <pc:sldMk cId="2646104856" sldId="260"/>
        </pc:sldMkLst>
        <pc:spChg chg="add mod">
          <ac:chgData name="janna saif" userId="8aab9f4471490e91" providerId="LiveId" clId="{B2CA449F-FD29-4891-88C7-B8613CAAD07E}" dt="2022-07-02T12:34:01.913" v="1686" actId="1076"/>
          <ac:spMkLst>
            <pc:docMk/>
            <pc:sldMk cId="2646104856" sldId="260"/>
            <ac:spMk id="2" creationId="{6845E6EF-D4C1-1F82-256B-FE9C7A367364}"/>
          </ac:spMkLst>
        </pc:spChg>
        <pc:spChg chg="add del mod">
          <ac:chgData name="janna saif" userId="8aab9f4471490e91" providerId="LiveId" clId="{B2CA449F-FD29-4891-88C7-B8613CAAD07E}" dt="2022-06-29T21:03:49.119" v="137" actId="11529"/>
          <ac:spMkLst>
            <pc:docMk/>
            <pc:sldMk cId="2646104856" sldId="260"/>
            <ac:spMk id="2" creationId="{97E3198A-A3D5-7A3E-1129-68A1222FF98A}"/>
          </ac:spMkLst>
        </pc:spChg>
        <pc:spChg chg="add del mod">
          <ac:chgData name="janna saif" userId="8aab9f4471490e91" providerId="LiveId" clId="{B2CA449F-FD29-4891-88C7-B8613CAAD07E}" dt="2022-06-29T21:02:21.921" v="113" actId="11529"/>
          <ac:spMkLst>
            <pc:docMk/>
            <pc:sldMk cId="2646104856" sldId="260"/>
            <ac:spMk id="3" creationId="{637401F9-48B2-48F2-95AA-6186F4939E7B}"/>
          </ac:spMkLst>
        </pc:spChg>
        <pc:spChg chg="add del mod">
          <ac:chgData name="janna saif" userId="8aab9f4471490e91" providerId="LiveId" clId="{B2CA449F-FD29-4891-88C7-B8613CAAD07E}" dt="2022-06-29T21:03:40.153" v="134" actId="11529"/>
          <ac:spMkLst>
            <pc:docMk/>
            <pc:sldMk cId="2646104856" sldId="260"/>
            <ac:spMk id="4" creationId="{38E95FA8-EFB4-EAAB-DF20-030D37399180}"/>
          </ac:spMkLst>
        </pc:spChg>
        <pc:spChg chg="add del mod">
          <ac:chgData name="janna saif" userId="8aab9f4471490e91" providerId="LiveId" clId="{B2CA449F-FD29-4891-88C7-B8613CAAD07E}" dt="2022-07-02T19:32:44.220" v="2038" actId="21"/>
          <ac:spMkLst>
            <pc:docMk/>
            <pc:sldMk cId="2646104856" sldId="260"/>
            <ac:spMk id="5" creationId="{F567C676-8B78-C172-81E5-CD1FD34716DE}"/>
          </ac:spMkLst>
        </pc:spChg>
        <pc:spChg chg="add del mod">
          <ac:chgData name="janna saif" userId="8aab9f4471490e91" providerId="LiveId" clId="{B2CA449F-FD29-4891-88C7-B8613CAAD07E}" dt="2022-07-02T19:30:03.661" v="2032" actId="21"/>
          <ac:spMkLst>
            <pc:docMk/>
            <pc:sldMk cId="2646104856" sldId="260"/>
            <ac:spMk id="6" creationId="{533E600F-D97D-2631-9C12-DBC47668F9CA}"/>
          </ac:spMkLst>
        </pc:spChg>
        <pc:spChg chg="add del mod">
          <ac:chgData name="janna saif" userId="8aab9f4471490e91" providerId="LiveId" clId="{B2CA449F-FD29-4891-88C7-B8613CAAD07E}" dt="2022-07-02T12:34:16.458" v="1689" actId="21"/>
          <ac:spMkLst>
            <pc:docMk/>
            <pc:sldMk cId="2646104856" sldId="260"/>
            <ac:spMk id="7" creationId="{D037D3A2-E136-2F73-DBD2-3DE124FCC229}"/>
          </ac:spMkLst>
        </pc:spChg>
        <pc:spChg chg="add mod">
          <ac:chgData name="janna saif" userId="8aab9f4471490e91" providerId="LiveId" clId="{B2CA449F-FD29-4891-88C7-B8613CAAD07E}" dt="2022-07-02T19:30:42.245" v="2037" actId="113"/>
          <ac:spMkLst>
            <pc:docMk/>
            <pc:sldMk cId="2646104856" sldId="260"/>
            <ac:spMk id="8" creationId="{D60A17F2-E7C3-E67C-5B7B-14342604F879}"/>
          </ac:spMkLst>
        </pc:spChg>
        <pc:spChg chg="add del mod">
          <ac:chgData name="janna saif" userId="8aab9f4471490e91" providerId="LiveId" clId="{B2CA449F-FD29-4891-88C7-B8613CAAD07E}" dt="2022-07-02T19:36:08.874" v="2059" actId="21"/>
          <ac:spMkLst>
            <pc:docMk/>
            <pc:sldMk cId="2646104856" sldId="260"/>
            <ac:spMk id="10" creationId="{42A0AA95-C619-946D-9B74-E8799819A08B}"/>
          </ac:spMkLst>
        </pc:spChg>
        <pc:spChg chg="add del mod">
          <ac:chgData name="janna saif" userId="8aab9f4471490e91" providerId="LiveId" clId="{B2CA449F-FD29-4891-88C7-B8613CAAD07E}" dt="2022-07-02T19:32:51.405" v="2040" actId="21"/>
          <ac:spMkLst>
            <pc:docMk/>
            <pc:sldMk cId="2646104856" sldId="260"/>
            <ac:spMk id="11" creationId="{9028F8BE-3DE4-1F4A-AE1E-F39C31DD90EF}"/>
          </ac:spMkLst>
        </pc:spChg>
        <pc:spChg chg="add mod">
          <ac:chgData name="janna saif" userId="8aab9f4471490e91" providerId="LiveId" clId="{B2CA449F-FD29-4891-88C7-B8613CAAD07E}" dt="2022-07-02T22:09:17.435" v="2601" actId="5793"/>
          <ac:spMkLst>
            <pc:docMk/>
            <pc:sldMk cId="2646104856" sldId="260"/>
            <ac:spMk id="12" creationId="{308D89B1-21CF-1B27-7322-6CCE8B62A1DB}"/>
          </ac:spMkLst>
        </pc:spChg>
        <pc:spChg chg="add mod">
          <ac:chgData name="janna saif" userId="8aab9f4471490e91" providerId="LiveId" clId="{B2CA449F-FD29-4891-88C7-B8613CAAD07E}" dt="2022-07-02T22:11:15.008" v="2610"/>
          <ac:spMkLst>
            <pc:docMk/>
            <pc:sldMk cId="2646104856" sldId="260"/>
            <ac:spMk id="13" creationId="{D6CC308A-7FDB-2B63-51FA-98FAC5F84CEF}"/>
          </ac:spMkLst>
        </pc:spChg>
        <pc:spChg chg="add mod">
          <ac:chgData name="janna saif" userId="8aab9f4471490e91" providerId="LiveId" clId="{B2CA449F-FD29-4891-88C7-B8613CAAD07E}" dt="2022-07-02T22:09:50.612" v="2607" actId="1076"/>
          <ac:spMkLst>
            <pc:docMk/>
            <pc:sldMk cId="2646104856" sldId="260"/>
            <ac:spMk id="15" creationId="{592846E3-2BA7-23FF-2B46-85AAEBC70D73}"/>
          </ac:spMkLst>
        </pc:spChg>
        <pc:spChg chg="add mod">
          <ac:chgData name="janna saif" userId="8aab9f4471490e91" providerId="LiveId" clId="{B2CA449F-FD29-4891-88C7-B8613CAAD07E}" dt="2022-07-02T22:09:59.830" v="2608" actId="1076"/>
          <ac:spMkLst>
            <pc:docMk/>
            <pc:sldMk cId="2646104856" sldId="260"/>
            <ac:spMk id="17" creationId="{73B42F7E-3A9F-F7C7-2E84-F7556309D5D5}"/>
          </ac:spMkLst>
        </pc:spChg>
        <pc:spChg chg="add del mod">
          <ac:chgData name="janna saif" userId="8aab9f4471490e91" providerId="LiveId" clId="{B2CA449F-FD29-4891-88C7-B8613CAAD07E}" dt="2022-07-02T21:10:36.755" v="2582" actId="21"/>
          <ac:spMkLst>
            <pc:docMk/>
            <pc:sldMk cId="2646104856" sldId="260"/>
            <ac:spMk id="20" creationId="{27334C4D-F872-B9BF-3F68-128AD0D71770}"/>
          </ac:spMkLst>
        </pc:spChg>
        <pc:picChg chg="add del mod">
          <ac:chgData name="janna saif" userId="8aab9f4471490e91" providerId="LiveId" clId="{B2CA449F-FD29-4891-88C7-B8613CAAD07E}" dt="2022-07-02T19:36:08.874" v="2059" actId="21"/>
          <ac:picMkLst>
            <pc:docMk/>
            <pc:sldMk cId="2646104856" sldId="260"/>
            <ac:picMk id="9" creationId="{F0EF3F88-3E62-3054-CC76-FE90E4CCF7F3}"/>
          </ac:picMkLst>
        </pc:picChg>
        <pc:picChg chg="add mod">
          <ac:chgData name="janna saif" userId="8aab9f4471490e91" providerId="LiveId" clId="{B2CA449F-FD29-4891-88C7-B8613CAAD07E}" dt="2022-07-02T22:10:11.062" v="2609" actId="1076"/>
          <ac:picMkLst>
            <pc:docMk/>
            <pc:sldMk cId="2646104856" sldId="260"/>
            <ac:picMk id="19" creationId="{FD1FE37A-91EA-AF6A-CA83-8D12D0CD0A7C}"/>
          </ac:picMkLst>
        </pc:picChg>
      </pc:sldChg>
      <pc:sldChg chg="addSp delSp modSp new mod modTransition delAnim modAnim">
        <pc:chgData name="janna saif" userId="8aab9f4471490e91" providerId="LiveId" clId="{B2CA449F-FD29-4891-88C7-B8613CAAD07E}" dt="2022-07-02T21:10:58.330" v="2584" actId="21"/>
        <pc:sldMkLst>
          <pc:docMk/>
          <pc:sldMk cId="2323204269" sldId="261"/>
        </pc:sldMkLst>
        <pc:spChg chg="add del mod">
          <ac:chgData name="janna saif" userId="8aab9f4471490e91" providerId="LiveId" clId="{B2CA449F-FD29-4891-88C7-B8613CAAD07E}" dt="2022-07-02T20:08:10.846" v="2151" actId="21"/>
          <ac:spMkLst>
            <pc:docMk/>
            <pc:sldMk cId="2323204269" sldId="261"/>
            <ac:spMk id="2" creationId="{CC1FE936-54EF-8B64-438B-8C8921973657}"/>
          </ac:spMkLst>
        </pc:spChg>
        <pc:spChg chg="add del mod">
          <ac:chgData name="janna saif" userId="8aab9f4471490e91" providerId="LiveId" clId="{B2CA449F-FD29-4891-88C7-B8613CAAD07E}" dt="2022-07-02T20:09:43.883" v="2165" actId="21"/>
          <ac:spMkLst>
            <pc:docMk/>
            <pc:sldMk cId="2323204269" sldId="261"/>
            <ac:spMk id="3" creationId="{219965BC-3AC4-5E68-EA10-D500C9885855}"/>
          </ac:spMkLst>
        </pc:spChg>
        <pc:spChg chg="add del mod">
          <ac:chgData name="janna saif" userId="8aab9f4471490e91" providerId="LiveId" clId="{B2CA449F-FD29-4891-88C7-B8613CAAD07E}" dt="2022-07-02T20:09:36.509" v="2163" actId="21"/>
          <ac:spMkLst>
            <pc:docMk/>
            <pc:sldMk cId="2323204269" sldId="261"/>
            <ac:spMk id="4" creationId="{AA5584A6-C7F2-36F4-7137-4FB3A9FE39A6}"/>
          </ac:spMkLst>
        </pc:spChg>
        <pc:spChg chg="add del mod">
          <ac:chgData name="janna saif" userId="8aab9f4471490e91" providerId="LiveId" clId="{B2CA449F-FD29-4891-88C7-B8613CAAD07E}" dt="2022-07-01T22:45:49.465" v="1571" actId="478"/>
          <ac:spMkLst>
            <pc:docMk/>
            <pc:sldMk cId="2323204269" sldId="261"/>
            <ac:spMk id="5" creationId="{648A8097-694E-C060-B003-C56B06FF91C5}"/>
          </ac:spMkLst>
        </pc:spChg>
        <pc:spChg chg="add mod">
          <ac:chgData name="janna saif" userId="8aab9f4471490e91" providerId="LiveId" clId="{B2CA449F-FD29-4891-88C7-B8613CAAD07E}" dt="2022-07-02T20:29:58.788" v="2438" actId="20577"/>
          <ac:spMkLst>
            <pc:docMk/>
            <pc:sldMk cId="2323204269" sldId="261"/>
            <ac:spMk id="6" creationId="{E84F1532-F234-02D0-F003-AD2844AEC461}"/>
          </ac:spMkLst>
        </pc:spChg>
        <pc:spChg chg="add del mod">
          <ac:chgData name="janna saif" userId="8aab9f4471490e91" providerId="LiveId" clId="{B2CA449F-FD29-4891-88C7-B8613CAAD07E}" dt="2022-06-29T22:13:04.566" v="271" actId="21"/>
          <ac:spMkLst>
            <pc:docMk/>
            <pc:sldMk cId="2323204269" sldId="261"/>
            <ac:spMk id="7" creationId="{06931248-9F3A-04F1-A120-E8060F6F7F39}"/>
          </ac:spMkLst>
        </pc:spChg>
        <pc:spChg chg="add del mod">
          <ac:chgData name="janna saif" userId="8aab9f4471490e91" providerId="LiveId" clId="{B2CA449F-FD29-4891-88C7-B8613CAAD07E}" dt="2022-07-02T20:08:18.516" v="2153" actId="21"/>
          <ac:spMkLst>
            <pc:docMk/>
            <pc:sldMk cId="2323204269" sldId="261"/>
            <ac:spMk id="8" creationId="{961FAADD-F900-E245-C022-57A59E88B12C}"/>
          </ac:spMkLst>
        </pc:spChg>
        <pc:spChg chg="add del mod">
          <ac:chgData name="janna saif" userId="8aab9f4471490e91" providerId="LiveId" clId="{B2CA449F-FD29-4891-88C7-B8613CAAD07E}" dt="2022-06-29T22:13:50.135" v="276" actId="931"/>
          <ac:spMkLst>
            <pc:docMk/>
            <pc:sldMk cId="2323204269" sldId="261"/>
            <ac:spMk id="10" creationId="{8D3E1A34-DEA9-7333-9642-10DC3C0139B1}"/>
          </ac:spMkLst>
        </pc:spChg>
        <pc:spChg chg="add mod">
          <ac:chgData name="janna saif" userId="8aab9f4471490e91" providerId="LiveId" clId="{B2CA449F-FD29-4891-88C7-B8613CAAD07E}" dt="2022-07-02T20:09:11.549" v="2161" actId="113"/>
          <ac:spMkLst>
            <pc:docMk/>
            <pc:sldMk cId="2323204269" sldId="261"/>
            <ac:spMk id="10" creationId="{F436A891-B7CD-2613-E290-EB9347AFB71D}"/>
          </ac:spMkLst>
        </pc:spChg>
        <pc:spChg chg="add mod">
          <ac:chgData name="janna saif" userId="8aab9f4471490e91" providerId="LiveId" clId="{B2CA449F-FD29-4891-88C7-B8613CAAD07E}" dt="2022-07-02T20:54:26.390" v="2568" actId="255"/>
          <ac:spMkLst>
            <pc:docMk/>
            <pc:sldMk cId="2323204269" sldId="261"/>
            <ac:spMk id="12" creationId="{7084A340-38B9-376A-D862-1EC9B5AA8041}"/>
          </ac:spMkLst>
        </pc:spChg>
        <pc:spChg chg="add del mod">
          <ac:chgData name="janna saif" userId="8aab9f4471490e91" providerId="LiveId" clId="{B2CA449F-FD29-4891-88C7-B8613CAAD07E}" dt="2022-06-29T22:14:25.462" v="282" actId="931"/>
          <ac:spMkLst>
            <pc:docMk/>
            <pc:sldMk cId="2323204269" sldId="261"/>
            <ac:spMk id="13" creationId="{AAB60A39-25C2-4C3D-7614-45B3E4B4EF83}"/>
          </ac:spMkLst>
        </pc:spChg>
        <pc:spChg chg="add mod">
          <ac:chgData name="janna saif" userId="8aab9f4471490e91" providerId="LiveId" clId="{B2CA449F-FD29-4891-88C7-B8613CAAD07E}" dt="2022-07-02T20:54:39.331" v="2569" actId="255"/>
          <ac:spMkLst>
            <pc:docMk/>
            <pc:sldMk cId="2323204269" sldId="261"/>
            <ac:spMk id="14" creationId="{DC09F02E-5111-BF34-3620-166A1B7CEB4E}"/>
          </ac:spMkLst>
        </pc:spChg>
        <pc:spChg chg="add mod">
          <ac:chgData name="janna saif" userId="8aab9f4471490e91" providerId="LiveId" clId="{B2CA449F-FD29-4891-88C7-B8613CAAD07E}" dt="2022-07-02T20:54:49.296" v="2570" actId="255"/>
          <ac:spMkLst>
            <pc:docMk/>
            <pc:sldMk cId="2323204269" sldId="261"/>
            <ac:spMk id="16" creationId="{020A740B-EA6F-44DC-1043-F7BE85D45539}"/>
          </ac:spMkLst>
        </pc:spChg>
        <pc:spChg chg="add del mod">
          <ac:chgData name="janna saif" userId="8aab9f4471490e91" providerId="LiveId" clId="{B2CA449F-FD29-4891-88C7-B8613CAAD07E}" dt="2022-06-29T22:14:59.175" v="288" actId="931"/>
          <ac:spMkLst>
            <pc:docMk/>
            <pc:sldMk cId="2323204269" sldId="261"/>
            <ac:spMk id="16" creationId="{3D1DE385-358F-4D76-C660-D1676829B528}"/>
          </ac:spMkLst>
        </pc:spChg>
        <pc:spChg chg="add del mod">
          <ac:chgData name="janna saif" userId="8aab9f4471490e91" providerId="LiveId" clId="{B2CA449F-FD29-4891-88C7-B8613CAAD07E}" dt="2022-07-02T21:10:58.330" v="2584" actId="21"/>
          <ac:spMkLst>
            <pc:docMk/>
            <pc:sldMk cId="2323204269" sldId="261"/>
            <ac:spMk id="19" creationId="{E083C890-E02A-E90D-8930-776A26E234FD}"/>
          </ac:spMkLst>
        </pc:spChg>
        <pc:picChg chg="add del mod">
          <ac:chgData name="janna saif" userId="8aab9f4471490e91" providerId="LiveId" clId="{B2CA449F-FD29-4891-88C7-B8613CAAD07E}" dt="2022-06-29T22:13:04.566" v="271" actId="21"/>
          <ac:picMkLst>
            <pc:docMk/>
            <pc:sldMk cId="2323204269" sldId="261"/>
            <ac:picMk id="6" creationId="{B93FC64A-6364-A665-9E78-D9666399D409}"/>
          </ac:picMkLst>
        </pc:picChg>
        <pc:picChg chg="add del mod">
          <ac:chgData name="janna saif" userId="8aab9f4471490e91" providerId="LiveId" clId="{B2CA449F-FD29-4891-88C7-B8613CAAD07E}" dt="2022-06-29T22:13:50.135" v="276" actId="931"/>
          <ac:picMkLst>
            <pc:docMk/>
            <pc:sldMk cId="2323204269" sldId="261"/>
            <ac:picMk id="9" creationId="{0D5338E9-C8C8-197A-ED24-BBB260B4B41D}"/>
          </ac:picMkLst>
        </pc:picChg>
        <pc:picChg chg="add del mod">
          <ac:chgData name="janna saif" userId="8aab9f4471490e91" providerId="LiveId" clId="{B2CA449F-FD29-4891-88C7-B8613CAAD07E}" dt="2022-06-29T22:14:25.462" v="282" actId="931"/>
          <ac:picMkLst>
            <pc:docMk/>
            <pc:sldMk cId="2323204269" sldId="261"/>
            <ac:picMk id="12" creationId="{5EB5A821-6259-D6A9-77AE-221E470A47AB}"/>
          </ac:picMkLst>
        </pc:picChg>
        <pc:picChg chg="add del mod">
          <ac:chgData name="janna saif" userId="8aab9f4471490e91" providerId="LiveId" clId="{B2CA449F-FD29-4891-88C7-B8613CAAD07E}" dt="2022-06-29T22:14:59.175" v="288" actId="931"/>
          <ac:picMkLst>
            <pc:docMk/>
            <pc:sldMk cId="2323204269" sldId="261"/>
            <ac:picMk id="15" creationId="{E1C87E30-46BD-39F4-9EB2-8AF2B5AC3E37}"/>
          </ac:picMkLst>
        </pc:picChg>
        <pc:picChg chg="add mod">
          <ac:chgData name="janna saif" userId="8aab9f4471490e91" providerId="LiveId" clId="{B2CA449F-FD29-4891-88C7-B8613CAAD07E}" dt="2022-07-02T20:14:43.068" v="2189" actId="1076"/>
          <ac:picMkLst>
            <pc:docMk/>
            <pc:sldMk cId="2323204269" sldId="261"/>
            <ac:picMk id="18" creationId="{3CEA9F26-3FA6-CBB9-7024-945A6C2BF547}"/>
          </ac:picMkLst>
        </pc:picChg>
      </pc:sldChg>
      <pc:sldChg chg="addSp delSp modSp new mod modTransition addAnim delAnim modAnim">
        <pc:chgData name="janna saif" userId="8aab9f4471490e91" providerId="LiveId" clId="{B2CA449F-FD29-4891-88C7-B8613CAAD07E}" dt="2022-07-02T21:42:37.514" v="2587" actId="1076"/>
        <pc:sldMkLst>
          <pc:docMk/>
          <pc:sldMk cId="130442051" sldId="262"/>
        </pc:sldMkLst>
        <pc:spChg chg="add del mod">
          <ac:chgData name="janna saif" userId="8aab9f4471490e91" providerId="LiveId" clId="{B2CA449F-FD29-4891-88C7-B8613CAAD07E}" dt="2022-07-02T20:16:49.465" v="2193" actId="21"/>
          <ac:spMkLst>
            <pc:docMk/>
            <pc:sldMk cId="130442051" sldId="262"/>
            <ac:spMk id="2" creationId="{20AF5789-CB70-6DCE-E47F-A1090E6EE420}"/>
          </ac:spMkLst>
        </pc:spChg>
        <pc:spChg chg="add del mod">
          <ac:chgData name="janna saif" userId="8aab9f4471490e91" providerId="LiveId" clId="{B2CA449F-FD29-4891-88C7-B8613CAAD07E}" dt="2022-07-02T20:30:18.394" v="2443" actId="20577"/>
          <ac:spMkLst>
            <pc:docMk/>
            <pc:sldMk cId="130442051" sldId="262"/>
            <ac:spMk id="3" creationId="{EEB59EF7-ACE1-0FE4-8905-BF7DFE6FEC26}"/>
          </ac:spMkLst>
        </pc:spChg>
        <pc:spChg chg="add mod">
          <ac:chgData name="janna saif" userId="8aab9f4471490e91" providerId="LiveId" clId="{B2CA449F-FD29-4891-88C7-B8613CAAD07E}" dt="2022-07-02T21:42:37.514" v="2587" actId="1076"/>
          <ac:spMkLst>
            <pc:docMk/>
            <pc:sldMk cId="130442051" sldId="262"/>
            <ac:spMk id="8" creationId="{4A53A222-1F02-231C-FDD6-EF9AAEDA89C0}"/>
          </ac:spMkLst>
        </pc:spChg>
        <pc:graphicFrameChg chg="add del mod">
          <ac:chgData name="janna saif" userId="8aab9f4471490e91" providerId="LiveId" clId="{B2CA449F-FD29-4891-88C7-B8613CAAD07E}" dt="2022-06-29T22:22:57.415" v="345" actId="3680"/>
          <ac:graphicFrameMkLst>
            <pc:docMk/>
            <pc:sldMk cId="130442051" sldId="262"/>
            <ac:graphicFrameMk id="3" creationId="{77780FAC-7548-5589-4CBC-E106DDFF331B}"/>
          </ac:graphicFrameMkLst>
        </pc:graphicFrameChg>
        <pc:graphicFrameChg chg="add del mod modGraphic">
          <ac:chgData name="janna saif" userId="8aab9f4471490e91" providerId="LiveId" clId="{B2CA449F-FD29-4891-88C7-B8613CAAD07E}" dt="2022-06-29T22:26:44.679" v="468" actId="21"/>
          <ac:graphicFrameMkLst>
            <pc:docMk/>
            <pc:sldMk cId="130442051" sldId="262"/>
            <ac:graphicFrameMk id="4" creationId="{BE49EE87-064C-2C0B-5587-ECAD0EA130A0}"/>
          </ac:graphicFrameMkLst>
        </pc:graphicFrameChg>
        <pc:graphicFrameChg chg="add del mod modGraphic">
          <ac:chgData name="janna saif" userId="8aab9f4471490e91" providerId="LiveId" clId="{B2CA449F-FD29-4891-88C7-B8613CAAD07E}" dt="2022-07-02T20:18:27.655" v="2206" actId="21"/>
          <ac:graphicFrameMkLst>
            <pc:docMk/>
            <pc:sldMk cId="130442051" sldId="262"/>
            <ac:graphicFrameMk id="5" creationId="{F71EF4AC-1E90-9D31-BD96-2ABC48C6B77E}"/>
          </ac:graphicFrameMkLst>
        </pc:graphicFrameChg>
        <pc:graphicFrameChg chg="add del mod modGraphic">
          <ac:chgData name="janna saif" userId="8aab9f4471490e91" providerId="LiveId" clId="{B2CA449F-FD29-4891-88C7-B8613CAAD07E}" dt="2022-07-02T20:23:29.533" v="2279" actId="21"/>
          <ac:graphicFrameMkLst>
            <pc:docMk/>
            <pc:sldMk cId="130442051" sldId="262"/>
            <ac:graphicFrameMk id="6" creationId="{5B1BAF82-EC84-8DE9-0366-90CEA5068688}"/>
          </ac:graphicFrameMkLst>
        </pc:graphicFrameChg>
        <pc:graphicFrameChg chg="add mod modGraphic">
          <ac:chgData name="janna saif" userId="8aab9f4471490e91" providerId="LiveId" clId="{B2CA449F-FD29-4891-88C7-B8613CAAD07E}" dt="2022-07-02T20:55:20.542" v="2572" actId="255"/>
          <ac:graphicFrameMkLst>
            <pc:docMk/>
            <pc:sldMk cId="130442051" sldId="262"/>
            <ac:graphicFrameMk id="9" creationId="{7D1607AF-B69A-F0C0-AB4A-2A522849D16C}"/>
          </ac:graphicFrameMkLst>
        </pc:graphicFrameChg>
        <pc:picChg chg="add del mod">
          <ac:chgData name="janna saif" userId="8aab9f4471490e91" providerId="LiveId" clId="{B2CA449F-FD29-4891-88C7-B8613CAAD07E}" dt="2022-07-02T20:21:38.346" v="2212" actId="1076"/>
          <ac:picMkLst>
            <pc:docMk/>
            <pc:sldMk cId="130442051" sldId="262"/>
            <ac:picMk id="7" creationId="{E30A65B3-1B58-D188-6ED2-63AE05926516}"/>
          </ac:picMkLst>
        </pc:picChg>
      </pc:sldChg>
      <pc:sldChg chg="addSp delSp modSp new mod modTransition delAnim modAnim">
        <pc:chgData name="janna saif" userId="8aab9f4471490e91" providerId="LiveId" clId="{B2CA449F-FD29-4891-88C7-B8613CAAD07E}" dt="2022-07-02T21:11:13.514" v="2585" actId="21"/>
        <pc:sldMkLst>
          <pc:docMk/>
          <pc:sldMk cId="4124576570" sldId="263"/>
        </pc:sldMkLst>
        <pc:spChg chg="add del mod">
          <ac:chgData name="janna saif" userId="8aab9f4471490e91" providerId="LiveId" clId="{B2CA449F-FD29-4891-88C7-B8613CAAD07E}" dt="2022-07-02T20:32:04.908" v="2445" actId="21"/>
          <ac:spMkLst>
            <pc:docMk/>
            <pc:sldMk cId="4124576570" sldId="263"/>
            <ac:spMk id="2" creationId="{ADF32366-3523-1971-1A35-413FECCDA547}"/>
          </ac:spMkLst>
        </pc:spChg>
        <pc:spChg chg="add mod">
          <ac:chgData name="janna saif" userId="8aab9f4471490e91" providerId="LiveId" clId="{B2CA449F-FD29-4891-88C7-B8613CAAD07E}" dt="2022-07-02T20:40:03.799" v="2482" actId="20577"/>
          <ac:spMkLst>
            <pc:docMk/>
            <pc:sldMk cId="4124576570" sldId="263"/>
            <ac:spMk id="3" creationId="{5188AC7B-E3D7-4930-CE57-25CACE94C904}"/>
          </ac:spMkLst>
        </pc:spChg>
        <pc:spChg chg="add del mod">
          <ac:chgData name="janna saif" userId="8aab9f4471490e91" providerId="LiveId" clId="{B2CA449F-FD29-4891-88C7-B8613CAAD07E}" dt="2022-06-29T23:00:50.819" v="672" actId="11529"/>
          <ac:spMkLst>
            <pc:docMk/>
            <pc:sldMk cId="4124576570" sldId="263"/>
            <ac:spMk id="3" creationId="{D7AAB64C-BE0C-7588-8A3B-3DE1FECDE27D}"/>
          </ac:spMkLst>
        </pc:spChg>
        <pc:spChg chg="add del mod">
          <ac:chgData name="janna saif" userId="8aab9f4471490e91" providerId="LiveId" clId="{B2CA449F-FD29-4891-88C7-B8613CAAD07E}" dt="2022-06-29T23:01:30.563" v="681" actId="11529"/>
          <ac:spMkLst>
            <pc:docMk/>
            <pc:sldMk cId="4124576570" sldId="263"/>
            <ac:spMk id="4" creationId="{7DADD4AD-6B58-27DE-7878-2D917F08D811}"/>
          </ac:spMkLst>
        </pc:spChg>
        <pc:spChg chg="add del mod">
          <ac:chgData name="janna saif" userId="8aab9f4471490e91" providerId="LiveId" clId="{B2CA449F-FD29-4891-88C7-B8613CAAD07E}" dt="2022-06-29T23:01:59.139" v="685" actId="11529"/>
          <ac:spMkLst>
            <pc:docMk/>
            <pc:sldMk cId="4124576570" sldId="263"/>
            <ac:spMk id="5" creationId="{E749A0AB-BBDE-E218-8DED-7281776CC990}"/>
          </ac:spMkLst>
        </pc:spChg>
        <pc:spChg chg="add del mod">
          <ac:chgData name="janna saif" userId="8aab9f4471490e91" providerId="LiveId" clId="{B2CA449F-FD29-4891-88C7-B8613CAAD07E}" dt="2022-07-02T20:34:38.674" v="2451" actId="21"/>
          <ac:spMkLst>
            <pc:docMk/>
            <pc:sldMk cId="4124576570" sldId="263"/>
            <ac:spMk id="6" creationId="{71E71104-DB2C-0DA7-004F-7BF57407EE64}"/>
          </ac:spMkLst>
        </pc:spChg>
        <pc:spChg chg="add del mod">
          <ac:chgData name="janna saif" userId="8aab9f4471490e91" providerId="LiveId" clId="{B2CA449F-FD29-4891-88C7-B8613CAAD07E}" dt="2022-07-02T21:11:13.514" v="2585" actId="21"/>
          <ac:spMkLst>
            <pc:docMk/>
            <pc:sldMk cId="4124576570" sldId="263"/>
            <ac:spMk id="9" creationId="{3C79D3A3-F6FD-68E3-97C6-F02143910D20}"/>
          </ac:spMkLst>
        </pc:spChg>
        <pc:spChg chg="add mod">
          <ac:chgData name="janna saif" userId="8aab9f4471490e91" providerId="LiveId" clId="{B2CA449F-FD29-4891-88C7-B8613CAAD07E}" dt="2022-07-02T20:33:17.064" v="2450" actId="113"/>
          <ac:spMkLst>
            <pc:docMk/>
            <pc:sldMk cId="4124576570" sldId="263"/>
            <ac:spMk id="10" creationId="{E95D9E95-A029-1042-ACF6-4D64D8D7B164}"/>
          </ac:spMkLst>
        </pc:spChg>
        <pc:spChg chg="add mod">
          <ac:chgData name="janna saif" userId="8aab9f4471490e91" providerId="LiveId" clId="{B2CA449F-FD29-4891-88C7-B8613CAAD07E}" dt="2022-07-02T20:55:30.713" v="2573" actId="255"/>
          <ac:spMkLst>
            <pc:docMk/>
            <pc:sldMk cId="4124576570" sldId="263"/>
            <ac:spMk id="11" creationId="{2E703A1A-3C67-D1E9-8610-277E1FF887DD}"/>
          </ac:spMkLst>
        </pc:spChg>
        <pc:spChg chg="add mod">
          <ac:chgData name="janna saif" userId="8aab9f4471490e91" providerId="LiveId" clId="{B2CA449F-FD29-4891-88C7-B8613CAAD07E}" dt="2022-07-02T20:55:39.148" v="2574" actId="255"/>
          <ac:spMkLst>
            <pc:docMk/>
            <pc:sldMk cId="4124576570" sldId="263"/>
            <ac:spMk id="12" creationId="{7DBF7EF3-6763-4DE0-B405-2F63755C7FD0}"/>
          </ac:spMkLst>
        </pc:spChg>
        <pc:spChg chg="add mod">
          <ac:chgData name="janna saif" userId="8aab9f4471490e91" providerId="LiveId" clId="{B2CA449F-FD29-4891-88C7-B8613CAAD07E}" dt="2022-07-02T20:55:46.132" v="2575" actId="255"/>
          <ac:spMkLst>
            <pc:docMk/>
            <pc:sldMk cId="4124576570" sldId="263"/>
            <ac:spMk id="14" creationId="{AB6D2471-A2EA-1053-5078-72873F18AC95}"/>
          </ac:spMkLst>
        </pc:spChg>
        <pc:spChg chg="add mod">
          <ac:chgData name="janna saif" userId="8aab9f4471490e91" providerId="LiveId" clId="{B2CA449F-FD29-4891-88C7-B8613CAAD07E}" dt="2022-07-02T20:55:56.660" v="2576" actId="255"/>
          <ac:spMkLst>
            <pc:docMk/>
            <pc:sldMk cId="4124576570" sldId="263"/>
            <ac:spMk id="16" creationId="{90CA1654-C0A7-62D4-9290-82DA01A884A0}"/>
          </ac:spMkLst>
        </pc:spChg>
        <pc:picChg chg="add mod">
          <ac:chgData name="janna saif" userId="8aab9f4471490e91" providerId="LiveId" clId="{B2CA449F-FD29-4891-88C7-B8613CAAD07E}" dt="2022-07-02T20:39:28.864" v="2479" actId="1076"/>
          <ac:picMkLst>
            <pc:docMk/>
            <pc:sldMk cId="4124576570" sldId="263"/>
            <ac:picMk id="8" creationId="{1A739AF7-6968-BFAA-46A1-F478B61C948F}"/>
          </ac:picMkLst>
        </pc:picChg>
      </pc:sldChg>
      <pc:sldChg chg="addSp delSp modSp new mod modTransition delAnim modAnim">
        <pc:chgData name="janna saif" userId="8aab9f4471490e91" providerId="LiveId" clId="{B2CA449F-FD29-4891-88C7-B8613CAAD07E}" dt="2022-07-02T22:14:38.434" v="2622" actId="255"/>
        <pc:sldMkLst>
          <pc:docMk/>
          <pc:sldMk cId="3912994394" sldId="264"/>
        </pc:sldMkLst>
        <pc:spChg chg="add del mod">
          <ac:chgData name="janna saif" userId="8aab9f4471490e91" providerId="LiveId" clId="{B2CA449F-FD29-4891-88C7-B8613CAAD07E}" dt="2022-07-02T21:10:48.238" v="2583" actId="21"/>
          <ac:spMkLst>
            <pc:docMk/>
            <pc:sldMk cId="3912994394" sldId="264"/>
            <ac:spMk id="4" creationId="{A91DA23A-F82A-2FD4-11F8-0A21B507AD0B}"/>
          </ac:spMkLst>
        </pc:spChg>
        <pc:spChg chg="add del mod">
          <ac:chgData name="janna saif" userId="8aab9f4471490e91" providerId="LiveId" clId="{B2CA449F-FD29-4891-88C7-B8613CAAD07E}" dt="2022-07-02T19:39:31.093" v="2080" actId="21"/>
          <ac:spMkLst>
            <pc:docMk/>
            <pc:sldMk cId="3912994394" sldId="264"/>
            <ac:spMk id="6" creationId="{55128569-44EA-9330-3707-EC96C7EB8F15}"/>
          </ac:spMkLst>
        </pc:spChg>
        <pc:spChg chg="add mod">
          <ac:chgData name="janna saif" userId="8aab9f4471490e91" providerId="LiveId" clId="{B2CA449F-FD29-4891-88C7-B8613CAAD07E}" dt="2022-07-02T21:41:39.455" v="2586" actId="1076"/>
          <ac:spMkLst>
            <pc:docMk/>
            <pc:sldMk cId="3912994394" sldId="264"/>
            <ac:spMk id="7" creationId="{B98AB4F3-450E-D3A7-16F3-6A17FBA3B8D4}"/>
          </ac:spMkLst>
        </pc:spChg>
        <pc:spChg chg="add mod">
          <ac:chgData name="janna saif" userId="8aab9f4471490e91" providerId="LiveId" clId="{B2CA449F-FD29-4891-88C7-B8613CAAD07E}" dt="2022-07-02T22:12:04.641" v="2620" actId="20577"/>
          <ac:spMkLst>
            <pc:docMk/>
            <pc:sldMk cId="3912994394" sldId="264"/>
            <ac:spMk id="8" creationId="{82904692-43E2-D1C7-9E36-3D79FAED80B4}"/>
          </ac:spMkLst>
        </pc:spChg>
        <pc:spChg chg="add mod">
          <ac:chgData name="janna saif" userId="8aab9f4471490e91" providerId="LiveId" clId="{B2CA449F-FD29-4891-88C7-B8613CAAD07E}" dt="2022-07-02T20:53:25.277" v="2562" actId="255"/>
          <ac:spMkLst>
            <pc:docMk/>
            <pc:sldMk cId="3912994394" sldId="264"/>
            <ac:spMk id="10" creationId="{3B79FC39-2D1B-B4A6-BC41-9751FBF3BAA9}"/>
          </ac:spMkLst>
        </pc:spChg>
        <pc:spChg chg="add mod">
          <ac:chgData name="janna saif" userId="8aab9f4471490e91" providerId="LiveId" clId="{B2CA449F-FD29-4891-88C7-B8613CAAD07E}" dt="2022-07-02T20:53:32.574" v="2563" actId="255"/>
          <ac:spMkLst>
            <pc:docMk/>
            <pc:sldMk cId="3912994394" sldId="264"/>
            <ac:spMk id="12" creationId="{84F566BE-6590-74ED-662B-A691A9563B7A}"/>
          </ac:spMkLst>
        </pc:spChg>
        <pc:spChg chg="add mod">
          <ac:chgData name="janna saif" userId="8aab9f4471490e91" providerId="LiveId" clId="{B2CA449F-FD29-4891-88C7-B8613CAAD07E}" dt="2022-07-02T22:14:38.434" v="2622" actId="255"/>
          <ac:spMkLst>
            <pc:docMk/>
            <pc:sldMk cId="3912994394" sldId="264"/>
            <ac:spMk id="14" creationId="{3EF19A06-573B-273B-BC4D-319B96C58212}"/>
          </ac:spMkLst>
        </pc:spChg>
        <pc:spChg chg="add mod">
          <ac:chgData name="janna saif" userId="8aab9f4471490e91" providerId="LiveId" clId="{B2CA449F-FD29-4891-88C7-B8613CAAD07E}" dt="2022-07-02T20:54:04.726" v="2566" actId="255"/>
          <ac:spMkLst>
            <pc:docMk/>
            <pc:sldMk cId="3912994394" sldId="264"/>
            <ac:spMk id="16" creationId="{E47999E7-5799-A523-B752-33B5B5854A26}"/>
          </ac:spMkLst>
        </pc:spChg>
        <pc:spChg chg="add del mod">
          <ac:chgData name="janna saif" userId="8aab9f4471490e91" providerId="LiveId" clId="{B2CA449F-FD29-4891-88C7-B8613CAAD07E}" dt="2022-07-02T20:04:32.472" v="2127" actId="22"/>
          <ac:spMkLst>
            <pc:docMk/>
            <pc:sldMk cId="3912994394" sldId="264"/>
            <ac:spMk id="18" creationId="{15D35EAB-1C65-D19A-CAEE-3A04C2DF37FC}"/>
          </ac:spMkLst>
        </pc:spChg>
        <pc:spChg chg="add mod">
          <ac:chgData name="janna saif" userId="8aab9f4471490e91" providerId="LiveId" clId="{B2CA449F-FD29-4891-88C7-B8613CAAD07E}" dt="2022-07-02T20:54:13.646" v="2567" actId="255"/>
          <ac:spMkLst>
            <pc:docMk/>
            <pc:sldMk cId="3912994394" sldId="264"/>
            <ac:spMk id="20" creationId="{891A7044-F3C8-E05D-4EF8-F21F51A17D20}"/>
          </ac:spMkLst>
        </pc:spChg>
        <pc:spChg chg="add mod">
          <ac:chgData name="janna saif" userId="8aab9f4471490e91" providerId="LiveId" clId="{B2CA449F-FD29-4891-88C7-B8613CAAD07E}" dt="2022-07-02T20:29:45.181" v="2436" actId="1076"/>
          <ac:spMkLst>
            <pc:docMk/>
            <pc:sldMk cId="3912994394" sldId="264"/>
            <ac:spMk id="21" creationId="{013A3F70-A91E-DA20-0BFC-0EEF521AED44}"/>
          </ac:spMkLst>
        </pc:spChg>
        <pc:picChg chg="add mod">
          <ac:chgData name="janna saif" userId="8aab9f4471490e91" providerId="LiveId" clId="{B2CA449F-FD29-4891-88C7-B8613CAAD07E}" dt="2022-07-02T20:07:09.983" v="2148" actId="1076"/>
          <ac:picMkLst>
            <pc:docMk/>
            <pc:sldMk cId="3912994394" sldId="264"/>
            <ac:picMk id="3" creationId="{56CD88E1-0534-F4DA-8C1B-8A3FDC91D71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51892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420000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443285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13267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B13509-D8FD-4513-BCF0-7EF996E4185A}"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02559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B13509-D8FD-4513-BCF0-7EF996E4185A}"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52895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B13509-D8FD-4513-BCF0-7EF996E4185A}" type="datetimeFigureOut">
              <a:rPr lang="en-GB" smtClean="0"/>
              <a:t>02/07/2022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7478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81472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Tree>
    <p:extLst>
      <p:ext uri="{BB962C8B-B14F-4D97-AF65-F5344CB8AC3E}">
        <p14:creationId xmlns:p14="http://schemas.microsoft.com/office/powerpoint/2010/main" val="3742996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22941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7104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01577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524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992589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256663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348893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B13509-D8FD-4513-BCF0-7EF996E4185A}" type="datetimeFigureOut">
              <a:rPr lang="en-GB" smtClean="0"/>
              <a:t>02/07/2022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FF97F6-87C8-4BD3-AE23-851C577E6858}" type="slidenum">
              <a:rPr lang="en-GB" smtClean="0"/>
              <a:t>‹#›</a:t>
            </a:fld>
            <a:endParaRPr lang="en-GB"/>
          </a:p>
        </p:txBody>
      </p:sp>
    </p:spTree>
    <p:extLst>
      <p:ext uri="{BB962C8B-B14F-4D97-AF65-F5344CB8AC3E}">
        <p14:creationId xmlns:p14="http://schemas.microsoft.com/office/powerpoint/2010/main" val="18640978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profsangeetha.blogspot.com/2020/06/research-methodology.htm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ngimg.com/png/72547-thinking-photography-question-mark-man-stock"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atd-epcc-introethics-1/chapter/types-of-ethics/"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240506&amp;picture=cronologia"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vital-edge.com/knowledge-is-being-replaced-by-knowing/"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97B4-836A-8D03-1935-1ED8F96CE883}"/>
              </a:ext>
            </a:extLst>
          </p:cNvPr>
          <p:cNvSpPr>
            <a:spLocks noGrp="1"/>
          </p:cNvSpPr>
          <p:nvPr>
            <p:ph type="ctrTitle"/>
          </p:nvPr>
        </p:nvSpPr>
        <p:spPr>
          <a:xfrm>
            <a:off x="318655" y="471053"/>
            <a:ext cx="5278582" cy="775855"/>
          </a:xfrm>
        </p:spPr>
        <p:txBody>
          <a:bodyPr/>
          <a:lstStyle/>
          <a:p>
            <a:r>
              <a:rPr lang="en-GB" dirty="0"/>
              <a:t> </a:t>
            </a:r>
            <a:br>
              <a:rPr lang="en-GB" dirty="0"/>
            </a:br>
            <a:r>
              <a:rPr lang="en-GB" sz="1600" b="1" dirty="0">
                <a:solidFill>
                  <a:schemeClr val="tx1"/>
                </a:solidFill>
                <a:latin typeface="Arial" panose="020B0604020202020204" pitchFamily="34" charset="0"/>
                <a:cs typeface="Arial" panose="020B0604020202020204" pitchFamily="34" charset="0"/>
              </a:rPr>
              <a:t>How do students use technology to collaborate </a:t>
            </a:r>
            <a:br>
              <a:rPr lang="en-GB" dirty="0"/>
            </a:br>
            <a:endParaRPr lang="en-GB" sz="1400" dirty="0">
              <a:latin typeface="Arial" panose="020B0604020202020204" pitchFamily="34" charset="0"/>
              <a:cs typeface="Arial" panose="020B0604020202020204" pitchFamily="34" charset="0"/>
            </a:endParaRPr>
          </a:p>
        </p:txBody>
      </p:sp>
      <p:pic>
        <p:nvPicPr>
          <p:cNvPr id="11" name="Picture 10" descr="Diagram&#10;&#10;Description automatically generated">
            <a:extLst>
              <a:ext uri="{FF2B5EF4-FFF2-40B4-BE49-F238E27FC236}">
                <a16:creationId xmlns:a16="http://schemas.microsoft.com/office/drawing/2014/main" id="{863446FE-D30E-BA40-F455-AE11D3CA8B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21860" y="2105891"/>
            <a:ext cx="5218734" cy="2935538"/>
          </a:xfrm>
          <a:prstGeom prst="rect">
            <a:avLst/>
          </a:prstGeom>
        </p:spPr>
      </p:pic>
      <p:sp>
        <p:nvSpPr>
          <p:cNvPr id="13" name="TextBox 12">
            <a:extLst>
              <a:ext uri="{FF2B5EF4-FFF2-40B4-BE49-F238E27FC236}">
                <a16:creationId xmlns:a16="http://schemas.microsoft.com/office/drawing/2014/main" id="{3B7D0DA8-2F61-DF12-96A9-5B4091459E9C}"/>
              </a:ext>
            </a:extLst>
          </p:cNvPr>
          <p:cNvSpPr txBox="1"/>
          <p:nvPr/>
        </p:nvSpPr>
        <p:spPr>
          <a:xfrm>
            <a:off x="11605952" y="6195412"/>
            <a:ext cx="489065" cy="369332"/>
          </a:xfrm>
          <a:prstGeom prst="rect">
            <a:avLst/>
          </a:prstGeom>
          <a:noFill/>
        </p:spPr>
        <p:txBody>
          <a:bodyPr wrap="square" rtlCol="0">
            <a:spAutoFit/>
          </a:bodyPr>
          <a:lstStyle/>
          <a:p>
            <a:r>
              <a:rPr lang="en-GB" dirty="0"/>
              <a:t>1</a:t>
            </a:r>
          </a:p>
        </p:txBody>
      </p:sp>
      <p:sp>
        <p:nvSpPr>
          <p:cNvPr id="8" name="TextBox 7">
            <a:extLst>
              <a:ext uri="{FF2B5EF4-FFF2-40B4-BE49-F238E27FC236}">
                <a16:creationId xmlns:a16="http://schemas.microsoft.com/office/drawing/2014/main" id="{7152F2AD-1FFD-A63A-211F-2699E259EA48}"/>
              </a:ext>
            </a:extLst>
          </p:cNvPr>
          <p:cNvSpPr txBox="1"/>
          <p:nvPr/>
        </p:nvSpPr>
        <p:spPr>
          <a:xfrm>
            <a:off x="706582" y="2353646"/>
            <a:ext cx="5389418" cy="2440027"/>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Group 1</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Mohammed Miah</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Students ID: 2129058</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BMSW4003</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Lecturer: </a:t>
            </a:r>
            <a:r>
              <a:rPr lang="en-GB" sz="1400" dirty="0" err="1">
                <a:latin typeface="Arial" panose="020B0604020202020204" pitchFamily="34" charset="0"/>
                <a:ea typeface="Calibri" panose="020F0502020204030204" pitchFamily="34" charset="0"/>
                <a:cs typeface="Arial" panose="020B0604020202020204" pitchFamily="34" charset="0"/>
              </a:rPr>
              <a:t>Zhara</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Mohammadnazari</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46499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Icon&#10;&#10;Description automatically generated">
            <a:extLst>
              <a:ext uri="{FF2B5EF4-FFF2-40B4-BE49-F238E27FC236}">
                <a16:creationId xmlns:a16="http://schemas.microsoft.com/office/drawing/2014/main" id="{4C8C3515-0B32-35DA-127B-DD475D51EE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1017" y="727364"/>
            <a:ext cx="5091546" cy="5091546"/>
          </a:xfrm>
          <a:prstGeom prst="rect">
            <a:avLst/>
          </a:prstGeom>
        </p:spPr>
      </p:pic>
      <p:sp>
        <p:nvSpPr>
          <p:cNvPr id="18" name="TextBox 17">
            <a:extLst>
              <a:ext uri="{FF2B5EF4-FFF2-40B4-BE49-F238E27FC236}">
                <a16:creationId xmlns:a16="http://schemas.microsoft.com/office/drawing/2014/main" id="{78F7A185-6ADA-A0C1-AFB6-30CE7E058D28}"/>
              </a:ext>
            </a:extLst>
          </p:cNvPr>
          <p:cNvSpPr txBox="1"/>
          <p:nvPr/>
        </p:nvSpPr>
        <p:spPr>
          <a:xfrm>
            <a:off x="11592099" y="6354679"/>
            <a:ext cx="599901" cy="369332"/>
          </a:xfrm>
          <a:prstGeom prst="rect">
            <a:avLst/>
          </a:prstGeom>
          <a:noFill/>
        </p:spPr>
        <p:txBody>
          <a:bodyPr wrap="square" rtlCol="0">
            <a:spAutoFit/>
          </a:bodyPr>
          <a:lstStyle/>
          <a:p>
            <a:r>
              <a:rPr lang="en-GB" dirty="0"/>
              <a:t>2</a:t>
            </a:r>
          </a:p>
        </p:txBody>
      </p:sp>
      <p:sp>
        <p:nvSpPr>
          <p:cNvPr id="10" name="TextBox 9">
            <a:extLst>
              <a:ext uri="{FF2B5EF4-FFF2-40B4-BE49-F238E27FC236}">
                <a16:creationId xmlns:a16="http://schemas.microsoft.com/office/drawing/2014/main" id="{CAC630D0-D85D-4B45-5884-63222F9C2AA0}"/>
              </a:ext>
            </a:extLst>
          </p:cNvPr>
          <p:cNvSpPr txBox="1"/>
          <p:nvPr/>
        </p:nvSpPr>
        <p:spPr>
          <a:xfrm>
            <a:off x="675409" y="727364"/>
            <a:ext cx="6199908"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Introduction</a:t>
            </a:r>
          </a:p>
        </p:txBody>
      </p:sp>
      <p:sp>
        <p:nvSpPr>
          <p:cNvPr id="15" name="TextBox 14">
            <a:extLst>
              <a:ext uri="{FF2B5EF4-FFF2-40B4-BE49-F238E27FC236}">
                <a16:creationId xmlns:a16="http://schemas.microsoft.com/office/drawing/2014/main" id="{40B27144-7329-8F5D-AE8C-CF980BD12FEC}"/>
              </a:ext>
            </a:extLst>
          </p:cNvPr>
          <p:cNvSpPr txBox="1"/>
          <p:nvPr/>
        </p:nvSpPr>
        <p:spPr>
          <a:xfrm>
            <a:off x="339437" y="1704813"/>
            <a:ext cx="6199908" cy="1469954"/>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Technology is naturally used for collaboration, without technology, collaborating can be difficult, with technology, students may connect on nearly anything, whenever, with the correct tools and an Internet connection. Sanders, (2016)</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61989CB9-A893-739C-B780-BB140F1DE17E}"/>
              </a:ext>
            </a:extLst>
          </p:cNvPr>
          <p:cNvSpPr txBox="1"/>
          <p:nvPr/>
        </p:nvSpPr>
        <p:spPr>
          <a:xfrm>
            <a:off x="339437" y="3429000"/>
            <a:ext cx="6199908" cy="461665"/>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purpose of our research is to determine whether students feel at ease interacting with one another via IT platforms like Microsoft Team, Email, and Zoom.</a:t>
            </a:r>
          </a:p>
        </p:txBody>
      </p:sp>
    </p:spTree>
    <p:extLst>
      <p:ext uri="{BB962C8B-B14F-4D97-AF65-F5344CB8AC3E}">
        <p14:creationId xmlns:p14="http://schemas.microsoft.com/office/powerpoint/2010/main" val="3417157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sign, vector graphics&#10;&#10;Description automatically generated">
            <a:extLst>
              <a:ext uri="{FF2B5EF4-FFF2-40B4-BE49-F238E27FC236}">
                <a16:creationId xmlns:a16="http://schemas.microsoft.com/office/drawing/2014/main" id="{7BDB4E54-2408-C604-B252-D0D576FFDB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70423" y="1645940"/>
            <a:ext cx="4173928" cy="3197722"/>
          </a:xfrm>
          <a:prstGeom prst="rect">
            <a:avLst/>
          </a:prstGeom>
        </p:spPr>
      </p:pic>
      <p:sp>
        <p:nvSpPr>
          <p:cNvPr id="8" name="TextBox 7">
            <a:extLst>
              <a:ext uri="{FF2B5EF4-FFF2-40B4-BE49-F238E27FC236}">
                <a16:creationId xmlns:a16="http://schemas.microsoft.com/office/drawing/2014/main" id="{53901D4D-DB32-D6A6-D401-33B7C487ABF6}"/>
              </a:ext>
            </a:extLst>
          </p:cNvPr>
          <p:cNvSpPr txBox="1"/>
          <p:nvPr/>
        </p:nvSpPr>
        <p:spPr>
          <a:xfrm>
            <a:off x="11487152" y="6240586"/>
            <a:ext cx="457199" cy="369332"/>
          </a:xfrm>
          <a:prstGeom prst="rect">
            <a:avLst/>
          </a:prstGeom>
          <a:noFill/>
        </p:spPr>
        <p:txBody>
          <a:bodyPr wrap="square" rtlCol="0">
            <a:spAutoFit/>
          </a:bodyPr>
          <a:lstStyle/>
          <a:p>
            <a:r>
              <a:rPr lang="en-GB" dirty="0"/>
              <a:t>3</a:t>
            </a:r>
          </a:p>
        </p:txBody>
      </p:sp>
      <p:sp>
        <p:nvSpPr>
          <p:cNvPr id="9" name="TextBox 8">
            <a:extLst>
              <a:ext uri="{FF2B5EF4-FFF2-40B4-BE49-F238E27FC236}">
                <a16:creationId xmlns:a16="http://schemas.microsoft.com/office/drawing/2014/main" id="{CBB57AB2-D0E0-D285-4E30-B4E2C50CE866}"/>
              </a:ext>
            </a:extLst>
          </p:cNvPr>
          <p:cNvSpPr txBox="1"/>
          <p:nvPr/>
        </p:nvSpPr>
        <p:spPr>
          <a:xfrm>
            <a:off x="755073" y="637983"/>
            <a:ext cx="6165272" cy="73558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Rationale</a:t>
            </a:r>
          </a:p>
        </p:txBody>
      </p:sp>
      <p:sp>
        <p:nvSpPr>
          <p:cNvPr id="11" name="TextBox 10">
            <a:extLst>
              <a:ext uri="{FF2B5EF4-FFF2-40B4-BE49-F238E27FC236}">
                <a16:creationId xmlns:a16="http://schemas.microsoft.com/office/drawing/2014/main" id="{546EAF60-32C8-0AA9-B03B-467CEF6AF641}"/>
              </a:ext>
            </a:extLst>
          </p:cNvPr>
          <p:cNvSpPr txBox="1"/>
          <p:nvPr/>
        </p:nvSpPr>
        <p:spPr>
          <a:xfrm>
            <a:off x="755073" y="1645939"/>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How individuals communicate and learn has evolved because of the usage of technology and the accessibility of information</a:t>
            </a:r>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79A22DD-D8D2-0226-A20F-6CC6424B39C5}"/>
              </a:ext>
            </a:extLst>
          </p:cNvPr>
          <p:cNvSpPr txBox="1"/>
          <p:nvPr/>
        </p:nvSpPr>
        <p:spPr>
          <a:xfrm>
            <a:off x="755073" y="2441529"/>
            <a:ext cx="6165272" cy="830997"/>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Higher education students have historically benefited from virtual learning environments. People's usage of technology in the workplace and for education, notably through remote working and learning, has changed as a result of COVID-19's influence on society. </a:t>
            </a:r>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72E3202-1226-7896-E13E-A6211BE357C8}"/>
              </a:ext>
            </a:extLst>
          </p:cNvPr>
          <p:cNvSpPr txBox="1"/>
          <p:nvPr/>
        </p:nvSpPr>
        <p:spPr>
          <a:xfrm>
            <a:off x="786246" y="3668005"/>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This calls into question whether today’s students are at ease working together using technology. (Barnes 2021)</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19671B9-CF84-A840-2B12-83891D57BE31}"/>
              </a:ext>
            </a:extLst>
          </p:cNvPr>
          <p:cNvSpPr txBox="1"/>
          <p:nvPr/>
        </p:nvSpPr>
        <p:spPr>
          <a:xfrm>
            <a:off x="755073" y="4371262"/>
            <a:ext cx="6102926"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rPr>
              <a:t>Anyone who criticises social media and smartphone culture runs the risk of being seen as outdated or technophobic. </a:t>
            </a:r>
            <a:endParaRPr lang="en-GB" sz="1200" dirty="0"/>
          </a:p>
        </p:txBody>
      </p:sp>
      <p:sp>
        <p:nvSpPr>
          <p:cNvPr id="21" name="TextBox 20">
            <a:extLst>
              <a:ext uri="{FF2B5EF4-FFF2-40B4-BE49-F238E27FC236}">
                <a16:creationId xmlns:a16="http://schemas.microsoft.com/office/drawing/2014/main" id="{65DC5870-3809-8C2F-FD69-123D0821D77A}"/>
              </a:ext>
            </a:extLst>
          </p:cNvPr>
          <p:cNvSpPr txBox="1"/>
          <p:nvPr/>
        </p:nvSpPr>
        <p:spPr>
          <a:xfrm>
            <a:off x="817419" y="5097845"/>
            <a:ext cx="6102926" cy="47763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We are all affected by communication practises today, which shows how important technology-based collaboration is in the society we live in. Cullen,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7090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9"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45E6EF-D4C1-1F82-256B-FE9C7A367364}"/>
              </a:ext>
            </a:extLst>
          </p:cNvPr>
          <p:cNvSpPr txBox="1"/>
          <p:nvPr/>
        </p:nvSpPr>
        <p:spPr>
          <a:xfrm>
            <a:off x="11107190" y="5957908"/>
            <a:ext cx="544483" cy="369332"/>
          </a:xfrm>
          <a:prstGeom prst="rect">
            <a:avLst/>
          </a:prstGeom>
          <a:noFill/>
        </p:spPr>
        <p:txBody>
          <a:bodyPr wrap="square" rtlCol="0">
            <a:spAutoFit/>
          </a:bodyPr>
          <a:lstStyle/>
          <a:p>
            <a:r>
              <a:rPr lang="en-GB" dirty="0"/>
              <a:t>4</a:t>
            </a:r>
          </a:p>
        </p:txBody>
      </p:sp>
      <p:sp>
        <p:nvSpPr>
          <p:cNvPr id="8" name="TextBox 7">
            <a:extLst>
              <a:ext uri="{FF2B5EF4-FFF2-40B4-BE49-F238E27FC236}">
                <a16:creationId xmlns:a16="http://schemas.microsoft.com/office/drawing/2014/main" id="{D60A17F2-E7C3-E67C-5B7B-14342604F879}"/>
              </a:ext>
            </a:extLst>
          </p:cNvPr>
          <p:cNvSpPr txBox="1"/>
          <p:nvPr/>
        </p:nvSpPr>
        <p:spPr>
          <a:xfrm>
            <a:off x="765464" y="560369"/>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Methodology</a:t>
            </a:r>
          </a:p>
        </p:txBody>
      </p:sp>
      <p:sp>
        <p:nvSpPr>
          <p:cNvPr id="12" name="TextBox 11">
            <a:extLst>
              <a:ext uri="{FF2B5EF4-FFF2-40B4-BE49-F238E27FC236}">
                <a16:creationId xmlns:a16="http://schemas.microsoft.com/office/drawing/2014/main" id="{308D89B1-21CF-1B27-7322-6CCE8B62A1DB}"/>
              </a:ext>
            </a:extLst>
          </p:cNvPr>
          <p:cNvSpPr txBox="1"/>
          <p:nvPr/>
        </p:nvSpPr>
        <p:spPr>
          <a:xfrm>
            <a:off x="765464" y="2163212"/>
            <a:ext cx="6102926"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Arial" panose="020B0604020202020204" pitchFamily="34" charset="0"/>
                <a:ea typeface="Calibri" panose="020F0502020204030204" pitchFamily="34" charset="0"/>
                <a:cs typeface="Arial" panose="020B0604020202020204" pitchFamily="34" charset="0"/>
              </a:rPr>
              <a:t>Together, we used the quantitative strategy in our research.</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6CC308A-7FDB-2B63-51FA-98FAC5F84CEF}"/>
              </a:ext>
            </a:extLst>
          </p:cNvPr>
          <p:cNvSpPr txBox="1"/>
          <p:nvPr/>
        </p:nvSpPr>
        <p:spPr>
          <a:xfrm>
            <a:off x="765464" y="2645077"/>
            <a:ext cx="6102926" cy="670889"/>
          </a:xfrm>
          <a:prstGeom prst="rect">
            <a:avLst/>
          </a:prstGeom>
          <a:noFill/>
        </p:spPr>
        <p:txBody>
          <a:bodyPr wrap="square">
            <a:spAutoFit/>
          </a:bodyPr>
          <a:lstStyle/>
          <a:p>
            <a:pPr lvl="0">
              <a:lnSpc>
                <a:spcPct val="107000"/>
              </a:lnSpc>
              <a:spcAft>
                <a:spcPts val="800"/>
              </a:spcAft>
              <a:tabLst>
                <a:tab pos="457200" algn="l"/>
              </a:tabLst>
            </a:pPr>
            <a:r>
              <a:rPr lang="en-GB" sz="1200" dirty="0">
                <a:latin typeface="Arial" panose="020B0604020202020204" pitchFamily="34" charset="0"/>
                <a:ea typeface="Calibri" panose="020F0502020204030204" pitchFamily="34" charset="0"/>
                <a:cs typeface="Arial" panose="020B0604020202020204" pitchFamily="34" charset="0"/>
              </a:rPr>
              <a:t>Precision measurements and the statistical, mathematical, or numerical analysis of data acquired through surveys, questionnaires, and other methods of data collecting are heavily emphasised in quantitative techniques.</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2846E3-2BA7-23FF-2B46-85AAEBC70D73}"/>
              </a:ext>
            </a:extLst>
          </p:cNvPr>
          <p:cNvSpPr txBox="1"/>
          <p:nvPr/>
        </p:nvSpPr>
        <p:spPr>
          <a:xfrm>
            <a:off x="765464" y="3415791"/>
            <a:ext cx="6102926" cy="473271"/>
          </a:xfrm>
          <a:prstGeom prst="rect">
            <a:avLst/>
          </a:prstGeom>
          <a:noFill/>
        </p:spPr>
        <p:txBody>
          <a:bodyPr wrap="square">
            <a:spAutoFit/>
          </a:bodyPr>
          <a:lstStyle/>
          <a:p>
            <a:pPr lvl="0">
              <a:lnSpc>
                <a:spcPct val="107000"/>
              </a:lnSpc>
              <a:spcAft>
                <a:spcPts val="800"/>
              </a:spcAft>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We have anonymously polled 70 volunteers to find out how comfortable they are using technology. </a:t>
            </a:r>
          </a:p>
        </p:txBody>
      </p:sp>
      <p:sp>
        <p:nvSpPr>
          <p:cNvPr id="17" name="TextBox 16">
            <a:extLst>
              <a:ext uri="{FF2B5EF4-FFF2-40B4-BE49-F238E27FC236}">
                <a16:creationId xmlns:a16="http://schemas.microsoft.com/office/drawing/2014/main" id="{73B42F7E-3A9F-F7C7-2E84-F7556309D5D5}"/>
              </a:ext>
            </a:extLst>
          </p:cNvPr>
          <p:cNvSpPr txBox="1"/>
          <p:nvPr/>
        </p:nvSpPr>
        <p:spPr>
          <a:xfrm>
            <a:off x="765464" y="3550593"/>
            <a:ext cx="6102926" cy="876587"/>
          </a:xfrm>
          <a:prstGeom prst="rect">
            <a:avLst/>
          </a:prstGeom>
          <a:noFill/>
        </p:spPr>
        <p:txBody>
          <a:bodyPr wrap="square">
            <a:spAutoFit/>
          </a:bodyPr>
          <a:lstStyle/>
          <a:p>
            <a:pPr lvl="0">
              <a:lnSpc>
                <a:spcPct val="107000"/>
              </a:lnSpc>
              <a:spcAft>
                <a:spcPts val="800"/>
              </a:spcAft>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As a result of the widespread use of technology in many spheres of life, we anticipate that our findings will be high.</a:t>
            </a:r>
          </a:p>
        </p:txBody>
      </p:sp>
      <p:pic>
        <p:nvPicPr>
          <p:cNvPr id="19" name="Picture 18" descr="Logo, company name&#10;&#10;Description automatically generated">
            <a:extLst>
              <a:ext uri="{FF2B5EF4-FFF2-40B4-BE49-F238E27FC236}">
                <a16:creationId xmlns:a16="http://schemas.microsoft.com/office/drawing/2014/main" id="{FD1FE37A-91EA-AF6A-CA83-8D12D0CD0A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31329" y="1908829"/>
            <a:ext cx="4690754" cy="3283528"/>
          </a:xfrm>
          <a:prstGeom prst="rect">
            <a:avLst/>
          </a:prstGeom>
        </p:spPr>
      </p:pic>
    </p:spTree>
    <p:extLst>
      <p:ext uri="{BB962C8B-B14F-4D97-AF65-F5344CB8AC3E}">
        <p14:creationId xmlns:p14="http://schemas.microsoft.com/office/powerpoint/2010/main" val="2646104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5"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con&#10;&#10;Description automatically generated">
            <a:extLst>
              <a:ext uri="{FF2B5EF4-FFF2-40B4-BE49-F238E27FC236}">
                <a16:creationId xmlns:a16="http://schemas.microsoft.com/office/drawing/2014/main" id="{56CD88E1-0534-F4DA-8C1B-8A3FDC91D7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1582" y="762580"/>
            <a:ext cx="4599129" cy="4995763"/>
          </a:xfrm>
          <a:prstGeom prst="rect">
            <a:avLst/>
          </a:prstGeom>
        </p:spPr>
      </p:pic>
      <p:sp>
        <p:nvSpPr>
          <p:cNvPr id="7" name="TextBox 6">
            <a:extLst>
              <a:ext uri="{FF2B5EF4-FFF2-40B4-BE49-F238E27FC236}">
                <a16:creationId xmlns:a16="http://schemas.microsoft.com/office/drawing/2014/main" id="{B98AB4F3-450E-D3A7-16F3-6A17FBA3B8D4}"/>
              </a:ext>
            </a:extLst>
          </p:cNvPr>
          <p:cNvSpPr txBox="1"/>
          <p:nvPr/>
        </p:nvSpPr>
        <p:spPr>
          <a:xfrm>
            <a:off x="703119" y="444194"/>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Question</a:t>
            </a:r>
          </a:p>
        </p:txBody>
      </p:sp>
      <p:sp>
        <p:nvSpPr>
          <p:cNvPr id="8" name="TextBox 7">
            <a:extLst>
              <a:ext uri="{FF2B5EF4-FFF2-40B4-BE49-F238E27FC236}">
                <a16:creationId xmlns:a16="http://schemas.microsoft.com/office/drawing/2014/main" id="{82904692-43E2-D1C7-9E36-3D79FAED80B4}"/>
              </a:ext>
            </a:extLst>
          </p:cNvPr>
          <p:cNvSpPr txBox="1"/>
          <p:nvPr/>
        </p:nvSpPr>
        <p:spPr>
          <a:xfrm>
            <a:off x="703119" y="1140729"/>
            <a:ext cx="6102926" cy="306109"/>
          </a:xfrm>
          <a:prstGeom prst="rect">
            <a:avLst/>
          </a:prstGeom>
          <a:noFill/>
        </p:spPr>
        <p:txBody>
          <a:bodyPr wrap="square">
            <a:spAutoFit/>
          </a:bodyPr>
          <a:lstStyle/>
          <a:p>
            <a:pPr>
              <a:lnSpc>
                <a:spcPct val="107000"/>
              </a:lnSpc>
              <a:spcAft>
                <a:spcPts val="800"/>
              </a:spcAft>
            </a:pPr>
            <a:r>
              <a:rPr lang="en-GB" sz="1400" b="1" u="sng" dirty="0">
                <a:latin typeface="Arial" panose="020B0604020202020204" pitchFamily="34" charset="0"/>
                <a:ea typeface="Calibri" panose="020F0502020204030204" pitchFamily="34" charset="0"/>
                <a:cs typeface="Arial" panose="020B0604020202020204" pitchFamily="34" charset="0"/>
              </a:rPr>
              <a:t>F</a:t>
            </a:r>
            <a:r>
              <a:rPr lang="en-GB" sz="1400" b="1" u="sng" dirty="0">
                <a:effectLst/>
                <a:latin typeface="Arial" panose="020B0604020202020204" pitchFamily="34" charset="0"/>
                <a:ea typeface="Calibri" panose="020F0502020204030204" pitchFamily="34" charset="0"/>
                <a:cs typeface="Arial" panose="020B0604020202020204" pitchFamily="34" charset="0"/>
              </a:rPr>
              <a:t>ollowing question were conducted via survey and with consent</a:t>
            </a:r>
          </a:p>
        </p:txBody>
      </p:sp>
      <p:sp>
        <p:nvSpPr>
          <p:cNvPr id="10" name="TextBox 9">
            <a:extLst>
              <a:ext uri="{FF2B5EF4-FFF2-40B4-BE49-F238E27FC236}">
                <a16:creationId xmlns:a16="http://schemas.microsoft.com/office/drawing/2014/main" id="{3B79FC39-2D1B-B4A6-BC41-9751FBF3BAA9}"/>
              </a:ext>
            </a:extLst>
          </p:cNvPr>
          <p:cNvSpPr txBox="1"/>
          <p:nvPr/>
        </p:nvSpPr>
        <p:spPr>
          <a:xfrm>
            <a:off x="703119" y="2024386"/>
            <a:ext cx="6102926" cy="306109"/>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200" dirty="0">
                <a:effectLst/>
                <a:latin typeface="Arial" panose="020B0604020202020204" pitchFamily="34" charset="0"/>
                <a:ea typeface="Calibri" panose="020F0502020204030204" pitchFamily="34" charset="0"/>
                <a:cs typeface="Arial" panose="020B0604020202020204" pitchFamily="34" charset="0"/>
              </a:rPr>
              <a:t>Which age group do you belong to? A. (20-30). B. (30-40). C (40-50</a:t>
            </a:r>
            <a:r>
              <a:rPr lang="en-GB" sz="1400" dirty="0">
                <a:effectLst/>
                <a:latin typeface="Arial" panose="020B0604020202020204" pitchFamily="34" charset="0"/>
                <a:ea typeface="Calibri" panose="020F050202020403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84F566BE-6590-74ED-662B-A691A9563B7A}"/>
              </a:ext>
            </a:extLst>
          </p:cNvPr>
          <p:cNvSpPr txBox="1"/>
          <p:nvPr/>
        </p:nvSpPr>
        <p:spPr>
          <a:xfrm>
            <a:off x="703119" y="2713673"/>
            <a:ext cx="6102926" cy="492443"/>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2. </a:t>
            </a:r>
            <a:r>
              <a:rPr lang="en-GB" sz="1200" dirty="0">
                <a:latin typeface="Arial" panose="020B0604020202020204" pitchFamily="34" charset="0"/>
                <a:cs typeface="Arial" panose="020B0604020202020204" pitchFamily="34" charset="0"/>
              </a:rPr>
              <a:t>To what extent do you feel comfortable collaborating with others using technology? A  Very high. B High. C Moderate.  D. Low. E. Quite low</a:t>
            </a:r>
          </a:p>
        </p:txBody>
      </p:sp>
      <p:sp>
        <p:nvSpPr>
          <p:cNvPr id="14" name="TextBox 13">
            <a:extLst>
              <a:ext uri="{FF2B5EF4-FFF2-40B4-BE49-F238E27FC236}">
                <a16:creationId xmlns:a16="http://schemas.microsoft.com/office/drawing/2014/main" id="{3EF19A06-573B-273B-BC4D-319B96C58212}"/>
              </a:ext>
            </a:extLst>
          </p:cNvPr>
          <p:cNvSpPr txBox="1"/>
          <p:nvPr/>
        </p:nvSpPr>
        <p:spPr>
          <a:xfrm>
            <a:off x="703119" y="3531745"/>
            <a:ext cx="6102926" cy="473271"/>
          </a:xfrm>
          <a:prstGeom prst="rect">
            <a:avLst/>
          </a:prstGeom>
          <a:noFill/>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3. How much time have you spent using technology? A: 0 to 2 years. B. 2 to 5 years. C. 5 to 7 years. D.  7 to 10 years E.  10+ years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47999E7-5799-A523-B752-33B5B5854A26}"/>
              </a:ext>
            </a:extLst>
          </p:cNvPr>
          <p:cNvSpPr txBox="1"/>
          <p:nvPr/>
        </p:nvSpPr>
        <p:spPr>
          <a:xfrm>
            <a:off x="703119" y="4259195"/>
            <a:ext cx="6102926" cy="473271"/>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4. Which Platform do you utilise to interact with UWTSD students and staff? A. Microsoft Teams. D. Microsoft Outlook C. Zoom D. WhatsApp</a:t>
            </a:r>
          </a:p>
        </p:txBody>
      </p:sp>
      <p:sp>
        <p:nvSpPr>
          <p:cNvPr id="20" name="TextBox 19">
            <a:extLst>
              <a:ext uri="{FF2B5EF4-FFF2-40B4-BE49-F238E27FC236}">
                <a16:creationId xmlns:a16="http://schemas.microsoft.com/office/drawing/2014/main" id="{891A7044-F3C8-E05D-4EF8-F21F51A17D20}"/>
              </a:ext>
            </a:extLst>
          </p:cNvPr>
          <p:cNvSpPr txBox="1"/>
          <p:nvPr/>
        </p:nvSpPr>
        <p:spPr>
          <a:xfrm>
            <a:off x="703119" y="5013903"/>
            <a:ext cx="6102926" cy="306109"/>
          </a:xfrm>
          <a:prstGeom prst="rect">
            <a:avLst/>
          </a:prstGeom>
          <a:noFill/>
        </p:spPr>
        <p:txBody>
          <a:bodyPr wrap="square">
            <a:spAutoFit/>
          </a:bodyPr>
          <a:lstStyle/>
          <a:p>
            <a:pPr lvl="0">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5.</a:t>
            </a:r>
            <a:r>
              <a:rPr lang="en-GB" sz="1200" dirty="0">
                <a:effectLst/>
                <a:latin typeface="Arial" panose="020B0604020202020204" pitchFamily="34" charset="0"/>
                <a:ea typeface="Calibri" panose="020F0502020204030204" pitchFamily="34" charset="0"/>
                <a:cs typeface="Arial" panose="020B0604020202020204" pitchFamily="34" charset="0"/>
              </a:rPr>
              <a:t>Do you feel confident when using the OneDrive to collaborate with peers? Yes or No</a:t>
            </a:r>
          </a:p>
        </p:txBody>
      </p:sp>
      <p:sp>
        <p:nvSpPr>
          <p:cNvPr id="21" name="TextBox 20">
            <a:extLst>
              <a:ext uri="{FF2B5EF4-FFF2-40B4-BE49-F238E27FC236}">
                <a16:creationId xmlns:a16="http://schemas.microsoft.com/office/drawing/2014/main" id="{013A3F70-A91E-DA20-0BFC-0EEF521AED44}"/>
              </a:ext>
            </a:extLst>
          </p:cNvPr>
          <p:cNvSpPr txBox="1"/>
          <p:nvPr/>
        </p:nvSpPr>
        <p:spPr>
          <a:xfrm>
            <a:off x="11698415" y="6488668"/>
            <a:ext cx="724591"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391299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P spid="14" grpId="0"/>
      <p:bldP spid="16"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10;&#10;Description automatically generated">
            <a:extLst>
              <a:ext uri="{FF2B5EF4-FFF2-40B4-BE49-F238E27FC236}">
                <a16:creationId xmlns:a16="http://schemas.microsoft.com/office/drawing/2014/main" id="{3CEA9F26-3FA6-CBB9-7024-945A6C2BF5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0731" y="166559"/>
            <a:ext cx="5117147" cy="3408795"/>
          </a:xfrm>
          <a:prstGeom prst="rect">
            <a:avLst/>
          </a:prstGeom>
        </p:spPr>
      </p:pic>
      <p:sp>
        <p:nvSpPr>
          <p:cNvPr id="6" name="TextBox 5">
            <a:extLst>
              <a:ext uri="{FF2B5EF4-FFF2-40B4-BE49-F238E27FC236}">
                <a16:creationId xmlns:a16="http://schemas.microsoft.com/office/drawing/2014/main" id="{E84F1532-F234-02D0-F003-AD2844AEC461}"/>
              </a:ext>
            </a:extLst>
          </p:cNvPr>
          <p:cNvSpPr txBox="1"/>
          <p:nvPr/>
        </p:nvSpPr>
        <p:spPr>
          <a:xfrm>
            <a:off x="11656522" y="6331528"/>
            <a:ext cx="461356" cy="369332"/>
          </a:xfrm>
          <a:prstGeom prst="rect">
            <a:avLst/>
          </a:prstGeom>
          <a:noFill/>
        </p:spPr>
        <p:txBody>
          <a:bodyPr wrap="square" rtlCol="0">
            <a:spAutoFit/>
          </a:bodyPr>
          <a:lstStyle/>
          <a:p>
            <a:r>
              <a:rPr lang="en-GB" dirty="0"/>
              <a:t>6</a:t>
            </a:r>
          </a:p>
        </p:txBody>
      </p:sp>
      <p:sp>
        <p:nvSpPr>
          <p:cNvPr id="10" name="TextBox 9">
            <a:extLst>
              <a:ext uri="{FF2B5EF4-FFF2-40B4-BE49-F238E27FC236}">
                <a16:creationId xmlns:a16="http://schemas.microsoft.com/office/drawing/2014/main" id="{F436A891-B7CD-2613-E290-EB9347AFB71D}"/>
              </a:ext>
            </a:extLst>
          </p:cNvPr>
          <p:cNvSpPr txBox="1"/>
          <p:nvPr/>
        </p:nvSpPr>
        <p:spPr>
          <a:xfrm>
            <a:off x="445454" y="606730"/>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Ethical Consideration</a:t>
            </a:r>
          </a:p>
        </p:txBody>
      </p:sp>
      <p:sp>
        <p:nvSpPr>
          <p:cNvPr id="12" name="TextBox 11">
            <a:extLst>
              <a:ext uri="{FF2B5EF4-FFF2-40B4-BE49-F238E27FC236}">
                <a16:creationId xmlns:a16="http://schemas.microsoft.com/office/drawing/2014/main" id="{7084A340-38B9-376A-D862-1EC9B5AA8041}"/>
              </a:ext>
            </a:extLst>
          </p:cNvPr>
          <p:cNvSpPr txBox="1"/>
          <p:nvPr/>
        </p:nvSpPr>
        <p:spPr>
          <a:xfrm>
            <a:off x="304800" y="1619335"/>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Ethics of research should be the guiding principles for all studies. These are regulations for research that have been accepted by institutions like government. It is important to uphold a set of ideals and guidelines known as "ethical consideration." </a:t>
            </a:r>
          </a:p>
        </p:txBody>
      </p:sp>
      <p:sp>
        <p:nvSpPr>
          <p:cNvPr id="14" name="TextBox 13">
            <a:extLst>
              <a:ext uri="{FF2B5EF4-FFF2-40B4-BE49-F238E27FC236}">
                <a16:creationId xmlns:a16="http://schemas.microsoft.com/office/drawing/2014/main" id="{DC09F02E-5111-BF34-3620-166A1B7CEB4E}"/>
              </a:ext>
            </a:extLst>
          </p:cNvPr>
          <p:cNvSpPr txBox="1"/>
          <p:nvPr/>
        </p:nvSpPr>
        <p:spPr>
          <a:xfrm>
            <a:off x="304800" y="3052134"/>
            <a:ext cx="6102926" cy="492443"/>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We evaluate all ethical issues while we conduct our research to make sure that we don't act in a way that harms people or society as a whole</a:t>
            </a:r>
            <a:r>
              <a:rPr lang="en-GB" sz="1400" dirty="0">
                <a:effectLst/>
                <a:latin typeface="Arial" panose="020B0604020202020204" pitchFamily="34" charset="0"/>
                <a:ea typeface="Calibri" panose="020F050202020403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20A740B-EA6F-44DC-1043-F7BE85D45539}"/>
              </a:ext>
            </a:extLst>
          </p:cNvPr>
          <p:cNvSpPr txBox="1"/>
          <p:nvPr/>
        </p:nvSpPr>
        <p:spPr>
          <a:xfrm>
            <a:off x="304800" y="4010508"/>
            <a:ext cx="6102926" cy="1066126"/>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In the digital age, technology is essential for collaboration, thus we also need to act morally offline. According to Northwest University, issues with technology crop up before students are able to react to moral conundrums in the actual world. Most children are not aware of copyrights or cyberbullying. Northwest Missouri state university, (2022)</a:t>
            </a:r>
          </a:p>
        </p:txBody>
      </p:sp>
    </p:spTree>
    <p:extLst>
      <p:ext uri="{BB962C8B-B14F-4D97-AF65-F5344CB8AC3E}">
        <p14:creationId xmlns:p14="http://schemas.microsoft.com/office/powerpoint/2010/main" val="2323204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E30A65B3-1B58-D188-6ED2-63AE05926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3064" y="1268702"/>
            <a:ext cx="8898356" cy="3247879"/>
          </a:xfrm>
          <a:prstGeom prst="rect">
            <a:avLst/>
          </a:prstGeom>
        </p:spPr>
      </p:pic>
      <p:sp>
        <p:nvSpPr>
          <p:cNvPr id="3" name="TextBox 2">
            <a:extLst>
              <a:ext uri="{FF2B5EF4-FFF2-40B4-BE49-F238E27FC236}">
                <a16:creationId xmlns:a16="http://schemas.microsoft.com/office/drawing/2014/main" id="{EEB59EF7-ACE1-0FE4-8905-BF7DFE6FEC26}"/>
              </a:ext>
            </a:extLst>
          </p:cNvPr>
          <p:cNvSpPr txBox="1"/>
          <p:nvPr/>
        </p:nvSpPr>
        <p:spPr>
          <a:xfrm>
            <a:off x="11578937" y="6238240"/>
            <a:ext cx="360217" cy="369332"/>
          </a:xfrm>
          <a:prstGeom prst="rect">
            <a:avLst/>
          </a:prstGeom>
          <a:noFill/>
        </p:spPr>
        <p:txBody>
          <a:bodyPr wrap="square" rtlCol="0">
            <a:spAutoFit/>
          </a:bodyPr>
          <a:lstStyle/>
          <a:p>
            <a:r>
              <a:rPr lang="en-GB" dirty="0"/>
              <a:t>7</a:t>
            </a:r>
          </a:p>
        </p:txBody>
      </p:sp>
      <p:sp>
        <p:nvSpPr>
          <p:cNvPr id="8" name="TextBox 7">
            <a:extLst>
              <a:ext uri="{FF2B5EF4-FFF2-40B4-BE49-F238E27FC236}">
                <a16:creationId xmlns:a16="http://schemas.microsoft.com/office/drawing/2014/main" id="{4A53A222-1F02-231C-FDD6-EF9AAEDA89C0}"/>
              </a:ext>
            </a:extLst>
          </p:cNvPr>
          <p:cNvSpPr txBox="1"/>
          <p:nvPr/>
        </p:nvSpPr>
        <p:spPr>
          <a:xfrm>
            <a:off x="613063" y="620222"/>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Timeline</a:t>
            </a:r>
          </a:p>
        </p:txBody>
      </p:sp>
      <p:graphicFrame>
        <p:nvGraphicFramePr>
          <p:cNvPr id="9" name="Table 9">
            <a:extLst>
              <a:ext uri="{FF2B5EF4-FFF2-40B4-BE49-F238E27FC236}">
                <a16:creationId xmlns:a16="http://schemas.microsoft.com/office/drawing/2014/main" id="{7D1607AF-B69A-F0C0-AB4A-2A522849D16C}"/>
              </a:ext>
            </a:extLst>
          </p:cNvPr>
          <p:cNvGraphicFramePr>
            <a:graphicFrameLocks noGrp="1"/>
          </p:cNvGraphicFramePr>
          <p:nvPr>
            <p:extLst>
              <p:ext uri="{D42A27DB-BD31-4B8C-83A1-F6EECF244321}">
                <p14:modId xmlns:p14="http://schemas.microsoft.com/office/powerpoint/2010/main" val="1022325500"/>
              </p:ext>
            </p:extLst>
          </p:nvPr>
        </p:nvGraphicFramePr>
        <p:xfrm>
          <a:off x="613063" y="5409738"/>
          <a:ext cx="9168245" cy="828040"/>
        </p:xfrm>
        <a:graphic>
          <a:graphicData uri="http://schemas.openxmlformats.org/drawingml/2006/table">
            <a:tbl>
              <a:tblPr firstRow="1" bandRow="1">
                <a:tableStyleId>{5C22544A-7EE6-4342-B048-85BDC9FD1C3A}</a:tableStyleId>
              </a:tblPr>
              <a:tblGrid>
                <a:gridCol w="1833649">
                  <a:extLst>
                    <a:ext uri="{9D8B030D-6E8A-4147-A177-3AD203B41FA5}">
                      <a16:colId xmlns:a16="http://schemas.microsoft.com/office/drawing/2014/main" val="2896772865"/>
                    </a:ext>
                  </a:extLst>
                </a:gridCol>
                <a:gridCol w="1833649">
                  <a:extLst>
                    <a:ext uri="{9D8B030D-6E8A-4147-A177-3AD203B41FA5}">
                      <a16:colId xmlns:a16="http://schemas.microsoft.com/office/drawing/2014/main" val="1081569030"/>
                    </a:ext>
                  </a:extLst>
                </a:gridCol>
                <a:gridCol w="1833649">
                  <a:extLst>
                    <a:ext uri="{9D8B030D-6E8A-4147-A177-3AD203B41FA5}">
                      <a16:colId xmlns:a16="http://schemas.microsoft.com/office/drawing/2014/main" val="3592328593"/>
                    </a:ext>
                  </a:extLst>
                </a:gridCol>
                <a:gridCol w="1833649">
                  <a:extLst>
                    <a:ext uri="{9D8B030D-6E8A-4147-A177-3AD203B41FA5}">
                      <a16:colId xmlns:a16="http://schemas.microsoft.com/office/drawing/2014/main" val="840502408"/>
                    </a:ext>
                  </a:extLst>
                </a:gridCol>
                <a:gridCol w="1833649">
                  <a:extLst>
                    <a:ext uri="{9D8B030D-6E8A-4147-A177-3AD203B41FA5}">
                      <a16:colId xmlns:a16="http://schemas.microsoft.com/office/drawing/2014/main" val="1208676122"/>
                    </a:ext>
                  </a:extLst>
                </a:gridCol>
              </a:tblGrid>
              <a:tr h="370840">
                <a:tc>
                  <a:txBody>
                    <a:bodyPr/>
                    <a:lstStyle/>
                    <a:p>
                      <a:r>
                        <a:rPr lang="en-GB" sz="1200" dirty="0">
                          <a:solidFill>
                            <a:schemeClr val="tx1"/>
                          </a:solidFill>
                          <a:latin typeface="Arial" panose="020B0604020202020204" pitchFamily="34" charset="0"/>
                          <a:cs typeface="Arial" panose="020B0604020202020204" pitchFamily="34" charset="0"/>
                        </a:rPr>
                        <a:t>Week 1</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2</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3</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4</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Week5</a:t>
                      </a:r>
                    </a:p>
                  </a:txBody>
                  <a:tcPr/>
                </a:tc>
                <a:extLst>
                  <a:ext uri="{0D108BD9-81ED-4DB2-BD59-A6C34878D82A}">
                    <a16:rowId xmlns:a16="http://schemas.microsoft.com/office/drawing/2014/main" val="4276159209"/>
                  </a:ext>
                </a:extLst>
              </a:tr>
              <a:tr h="370840">
                <a:tc>
                  <a:txBody>
                    <a:bodyPr/>
                    <a:lstStyle/>
                    <a:p>
                      <a:r>
                        <a:rPr lang="en-GB" sz="1200" dirty="0">
                          <a:latin typeface="Arial" panose="020B0604020202020204" pitchFamily="34" charset="0"/>
                          <a:cs typeface="Arial" panose="020B0604020202020204" pitchFamily="34" charset="0"/>
                        </a:rPr>
                        <a:t>Introduction</a:t>
                      </a:r>
                    </a:p>
                  </a:txBody>
                  <a:tcPr/>
                </a:tc>
                <a:tc>
                  <a:txBody>
                    <a:bodyPr/>
                    <a:lstStyle/>
                    <a:p>
                      <a:r>
                        <a:rPr lang="en-GB" sz="1200" dirty="0">
                          <a:latin typeface="Arial" panose="020B0604020202020204" pitchFamily="34" charset="0"/>
                          <a:cs typeface="Arial" panose="020B0604020202020204" pitchFamily="34" charset="0"/>
                        </a:rPr>
                        <a:t>Rationale</a:t>
                      </a:r>
                    </a:p>
                  </a:txBody>
                  <a:tcPr/>
                </a:tc>
                <a:tc>
                  <a:txBody>
                    <a:bodyPr/>
                    <a:lstStyle/>
                    <a:p>
                      <a:r>
                        <a:rPr lang="en-GB" sz="1200" dirty="0">
                          <a:latin typeface="Arial" panose="020B0604020202020204" pitchFamily="34" charset="0"/>
                          <a:cs typeface="Arial" panose="020B0604020202020204" pitchFamily="34" charset="0"/>
                        </a:rPr>
                        <a:t>Mythology &amp; Research Question</a:t>
                      </a:r>
                    </a:p>
                  </a:txBody>
                  <a:tcPr/>
                </a:tc>
                <a:tc>
                  <a:txBody>
                    <a:bodyPr/>
                    <a:lstStyle/>
                    <a:p>
                      <a:r>
                        <a:rPr lang="en-GB" sz="1200" dirty="0">
                          <a:latin typeface="Arial" panose="020B0604020202020204" pitchFamily="34" charset="0"/>
                          <a:cs typeface="Arial" panose="020B0604020202020204" pitchFamily="34" charset="0"/>
                        </a:rPr>
                        <a:t>Ethical Consideration</a:t>
                      </a:r>
                    </a:p>
                  </a:txBody>
                  <a:tcPr/>
                </a:tc>
                <a:tc>
                  <a:txBody>
                    <a:bodyPr/>
                    <a:lstStyle/>
                    <a:p>
                      <a:r>
                        <a:rPr lang="en-GB" sz="1200" dirty="0">
                          <a:latin typeface="Arial" panose="020B0604020202020204" pitchFamily="34" charset="0"/>
                          <a:cs typeface="Arial" panose="020B0604020202020204" pitchFamily="34" charset="0"/>
                        </a:rPr>
                        <a:t>Hypothesis &amp; Reference</a:t>
                      </a:r>
                    </a:p>
                  </a:txBody>
                  <a:tcPr/>
                </a:tc>
                <a:extLst>
                  <a:ext uri="{0D108BD9-81ED-4DB2-BD59-A6C34878D82A}">
                    <a16:rowId xmlns:a16="http://schemas.microsoft.com/office/drawing/2014/main" val="3960387791"/>
                  </a:ext>
                </a:extLst>
              </a:tr>
            </a:tbl>
          </a:graphicData>
        </a:graphic>
      </p:graphicFrame>
    </p:spTree>
    <p:extLst>
      <p:ext uri="{BB962C8B-B14F-4D97-AF65-F5344CB8AC3E}">
        <p14:creationId xmlns:p14="http://schemas.microsoft.com/office/powerpoint/2010/main" val="13044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1A739AF7-6968-BFAA-46A1-F478B61C94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96688" y="1780758"/>
            <a:ext cx="4395312" cy="3296484"/>
          </a:xfrm>
          <a:prstGeom prst="rect">
            <a:avLst/>
          </a:prstGeom>
        </p:spPr>
      </p:pic>
      <p:sp>
        <p:nvSpPr>
          <p:cNvPr id="3" name="TextBox 2">
            <a:extLst>
              <a:ext uri="{FF2B5EF4-FFF2-40B4-BE49-F238E27FC236}">
                <a16:creationId xmlns:a16="http://schemas.microsoft.com/office/drawing/2014/main" id="{5188AC7B-E3D7-4930-CE57-25CACE94C904}"/>
              </a:ext>
            </a:extLst>
          </p:cNvPr>
          <p:cNvSpPr txBox="1"/>
          <p:nvPr/>
        </p:nvSpPr>
        <p:spPr>
          <a:xfrm>
            <a:off x="11675227" y="6358339"/>
            <a:ext cx="516773" cy="369332"/>
          </a:xfrm>
          <a:prstGeom prst="rect">
            <a:avLst/>
          </a:prstGeom>
          <a:noFill/>
        </p:spPr>
        <p:txBody>
          <a:bodyPr wrap="square" rtlCol="0">
            <a:spAutoFit/>
          </a:bodyPr>
          <a:lstStyle/>
          <a:p>
            <a:r>
              <a:rPr lang="en-GB" dirty="0"/>
              <a:t>8</a:t>
            </a:r>
          </a:p>
        </p:txBody>
      </p:sp>
      <p:sp>
        <p:nvSpPr>
          <p:cNvPr id="10" name="TextBox 9">
            <a:extLst>
              <a:ext uri="{FF2B5EF4-FFF2-40B4-BE49-F238E27FC236}">
                <a16:creationId xmlns:a16="http://schemas.microsoft.com/office/drawing/2014/main" id="{E95D9E95-A029-1042-ACF6-4D64D8D7B164}"/>
              </a:ext>
            </a:extLst>
          </p:cNvPr>
          <p:cNvSpPr txBox="1"/>
          <p:nvPr/>
        </p:nvSpPr>
        <p:spPr>
          <a:xfrm>
            <a:off x="793173" y="488177"/>
            <a:ext cx="6102926" cy="306109"/>
          </a:xfrm>
          <a:prstGeom prst="rect">
            <a:avLst/>
          </a:prstGeom>
          <a:noFill/>
        </p:spPr>
        <p:txBody>
          <a:bodyPr wrap="square">
            <a:spAutoFit/>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Arial" panose="020B0604020202020204" pitchFamily="34" charset="0"/>
              </a:rPr>
              <a:t>Hypothesis</a:t>
            </a:r>
          </a:p>
        </p:txBody>
      </p:sp>
      <p:sp>
        <p:nvSpPr>
          <p:cNvPr id="11" name="TextBox 10">
            <a:extLst>
              <a:ext uri="{FF2B5EF4-FFF2-40B4-BE49-F238E27FC236}">
                <a16:creationId xmlns:a16="http://schemas.microsoft.com/office/drawing/2014/main" id="{2E703A1A-3C67-D1E9-8610-277E1FF887DD}"/>
              </a:ext>
            </a:extLst>
          </p:cNvPr>
          <p:cNvSpPr txBox="1"/>
          <p:nvPr/>
        </p:nvSpPr>
        <p:spPr>
          <a:xfrm>
            <a:off x="793173" y="1436694"/>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Our Hypothesis is that students will be back in a classroom setting and will require assistance using existing online tools. </a:t>
            </a:r>
          </a:p>
        </p:txBody>
      </p:sp>
      <p:sp>
        <p:nvSpPr>
          <p:cNvPr id="12" name="TextBox 11">
            <a:extLst>
              <a:ext uri="{FF2B5EF4-FFF2-40B4-BE49-F238E27FC236}">
                <a16:creationId xmlns:a16="http://schemas.microsoft.com/office/drawing/2014/main" id="{7DBF7EF3-6763-4DE0-B405-2F63755C7FD0}"/>
              </a:ext>
            </a:extLst>
          </p:cNvPr>
          <p:cNvSpPr txBox="1"/>
          <p:nvPr/>
        </p:nvSpPr>
        <p:spPr>
          <a:xfrm>
            <a:off x="793173" y="2413947"/>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are also expected to be ignorant of the fact that they can work and interact well even when they are physically apart. </a:t>
            </a:r>
          </a:p>
        </p:txBody>
      </p:sp>
      <p:sp>
        <p:nvSpPr>
          <p:cNvPr id="14" name="TextBox 13">
            <a:extLst>
              <a:ext uri="{FF2B5EF4-FFF2-40B4-BE49-F238E27FC236}">
                <a16:creationId xmlns:a16="http://schemas.microsoft.com/office/drawing/2014/main" id="{AB6D2471-A2EA-1053-5078-72873F18AC95}"/>
              </a:ext>
            </a:extLst>
          </p:cNvPr>
          <p:cNvSpPr txBox="1"/>
          <p:nvPr/>
        </p:nvSpPr>
        <p:spPr>
          <a:xfrm>
            <a:off x="793173" y="3429000"/>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will lack the confidence to use more modern online tools that COVID 19 directly influenced. </a:t>
            </a:r>
          </a:p>
        </p:txBody>
      </p:sp>
      <p:sp>
        <p:nvSpPr>
          <p:cNvPr id="16" name="TextBox 15">
            <a:extLst>
              <a:ext uri="{FF2B5EF4-FFF2-40B4-BE49-F238E27FC236}">
                <a16:creationId xmlns:a16="http://schemas.microsoft.com/office/drawing/2014/main" id="{90CA1654-C0A7-62D4-9290-82DA01A884A0}"/>
              </a:ext>
            </a:extLst>
          </p:cNvPr>
          <p:cNvSpPr txBox="1"/>
          <p:nvPr/>
        </p:nvSpPr>
        <p:spPr>
          <a:xfrm>
            <a:off x="793173" y="4385862"/>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 won't be aware that they can get assistance if they need it, our study's concluding finding is that students today are slightly more intelligent and aware than they were 20 years ago, and they believe they can adjust to changes in modern technology and how it is used.</a:t>
            </a:r>
          </a:p>
        </p:txBody>
      </p:sp>
    </p:spTree>
    <p:extLst>
      <p:ext uri="{BB962C8B-B14F-4D97-AF65-F5344CB8AC3E}">
        <p14:creationId xmlns:p14="http://schemas.microsoft.com/office/powerpoint/2010/main" val="41245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4"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BCBEB-35FA-901A-AA4E-3CED6D137C8E}"/>
              </a:ext>
            </a:extLst>
          </p:cNvPr>
          <p:cNvSpPr>
            <a:spLocks noGrp="1"/>
          </p:cNvSpPr>
          <p:nvPr>
            <p:ph type="title"/>
          </p:nvPr>
        </p:nvSpPr>
        <p:spPr/>
        <p:txBody>
          <a:bodyPr>
            <a:normAutofit/>
          </a:bodyPr>
          <a:lstStyle/>
          <a:p>
            <a:r>
              <a:rPr lang="en-GB" sz="1600" b="1" dirty="0">
                <a:solidFill>
                  <a:schemeClr val="tx1"/>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31D0425-A6AF-DC05-479D-7EA619AC8839}"/>
              </a:ext>
            </a:extLst>
          </p:cNvPr>
          <p:cNvSpPr>
            <a:spLocks noGrp="1"/>
          </p:cNvSpPr>
          <p:nvPr>
            <p:ph idx="1"/>
          </p:nvPr>
        </p:nvSpPr>
        <p:spPr>
          <a:xfrm>
            <a:off x="838200" y="1734933"/>
            <a:ext cx="10515600" cy="4351338"/>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200" b="0" i="0" dirty="0">
                <a:solidFill>
                  <a:srgbClr val="222222"/>
                </a:solidFill>
                <a:effectLst/>
                <a:latin typeface="Arial" panose="020B0604020202020204" pitchFamily="34" charset="0"/>
                <a:cs typeface="Arial" panose="020B0604020202020204" pitchFamily="34" charset="0"/>
              </a:rPr>
              <a:t>Barnes, J</a:t>
            </a:r>
            <a:r>
              <a:rPr lang="en-GB" sz="1200" dirty="0">
                <a:solidFill>
                  <a:srgbClr val="222222"/>
                </a:solidFill>
                <a:latin typeface="Arial" panose="020B0604020202020204" pitchFamily="34" charset="0"/>
                <a:cs typeface="Arial" panose="020B0604020202020204" pitchFamily="34" charset="0"/>
              </a:rPr>
              <a:t>,</a:t>
            </a:r>
            <a:r>
              <a:rPr lang="en-GB" sz="1200" b="0" i="0" dirty="0">
                <a:solidFill>
                  <a:srgbClr val="222222"/>
                </a:solidFill>
                <a:effectLst/>
                <a:latin typeface="Arial" panose="020B0604020202020204" pitchFamily="34" charset="0"/>
                <a:cs typeface="Arial" panose="020B0604020202020204" pitchFamily="34" charset="0"/>
              </a:rPr>
              <a:t> Greenway, C. and Morgan, C., 2021. </a:t>
            </a:r>
            <a:r>
              <a:rPr lang="en-GB" sz="1200" b="0" i="1" dirty="0">
                <a:solidFill>
                  <a:srgbClr val="222222"/>
                </a:solidFill>
                <a:effectLst/>
                <a:latin typeface="Arial" panose="020B0604020202020204" pitchFamily="34" charset="0"/>
                <a:cs typeface="Arial" panose="020B0604020202020204" pitchFamily="34" charset="0"/>
              </a:rPr>
              <a:t>How has Covid-19 affected how teacher educators engage their students in learning</a:t>
            </a:r>
            <a:endParaRPr lang="en-GB" sz="1200" b="1" i="1" dirty="0">
              <a:solidFill>
                <a:srgbClr val="FFFFFF"/>
              </a:solidFill>
              <a:effectLst/>
              <a:latin typeface="Arial" panose="020B0604020202020204" pitchFamily="34" charset="0"/>
              <a:cs typeface="Arial" panose="020B0604020202020204" pitchFamily="34" charset="0"/>
            </a:endParaRPr>
          </a:p>
          <a:p>
            <a:pPr marL="0" indent="0">
              <a:buNone/>
            </a:pPr>
            <a:endParaRPr lang="en-GB" sz="1200" b="1" dirty="0">
              <a:solidFill>
                <a:srgbClr val="FFFFFF"/>
              </a:solidFill>
              <a:latin typeface="Arial" panose="020B0604020202020204" pitchFamily="34" charset="0"/>
              <a:cs typeface="Arial" panose="020B0604020202020204" pitchFamily="34" charset="0"/>
            </a:endParaRPr>
          </a:p>
          <a:p>
            <a:pPr marL="0" indent="0">
              <a:buNone/>
            </a:pPr>
            <a:r>
              <a:rPr lang="en-GB" sz="1200" b="0" i="0" dirty="0">
                <a:solidFill>
                  <a:srgbClr val="3A3A3A"/>
                </a:solidFill>
                <a:effectLst/>
                <a:latin typeface="Arial" panose="020B0604020202020204" pitchFamily="34" charset="0"/>
                <a:cs typeface="Arial" panose="020B0604020202020204" pitchFamily="34" charset="0"/>
              </a:rPr>
              <a:t>Cullen, D. (2019) ‘</a:t>
            </a:r>
            <a:r>
              <a:rPr lang="en-GB" sz="1200" b="0" i="1" dirty="0">
                <a:solidFill>
                  <a:srgbClr val="3A3A3A"/>
                </a:solidFill>
                <a:effectLst/>
                <a:latin typeface="Arial" panose="020B0604020202020204" pitchFamily="34" charset="0"/>
                <a:cs typeface="Arial" panose="020B0604020202020204" pitchFamily="34" charset="0"/>
              </a:rPr>
              <a:t>Turn That Thing Off! Collaboration and Technology in 21st-Century Actor Training by Rose Burnett </a:t>
            </a:r>
            <a:r>
              <a:rPr lang="en-GB" sz="1200" b="0" i="1" dirty="0" err="1">
                <a:solidFill>
                  <a:srgbClr val="3A3A3A"/>
                </a:solidFill>
                <a:effectLst/>
                <a:latin typeface="Arial" panose="020B0604020202020204" pitchFamily="34" charset="0"/>
                <a:cs typeface="Arial" panose="020B0604020202020204" pitchFamily="34" charset="0"/>
              </a:rPr>
              <a:t>Bonczek</a:t>
            </a:r>
            <a:r>
              <a:rPr lang="en-GB" sz="1200" b="0" i="1" dirty="0">
                <a:solidFill>
                  <a:srgbClr val="3A3A3A"/>
                </a:solidFill>
                <a:effectLst/>
                <a:latin typeface="Arial" panose="020B0604020202020204" pitchFamily="34" charset="0"/>
                <a:cs typeface="Arial" panose="020B0604020202020204" pitchFamily="34" charset="0"/>
              </a:rPr>
              <a:t>, Roger </a:t>
            </a:r>
            <a:r>
              <a:rPr lang="en-GB" sz="1200" b="0" i="1" dirty="0" err="1">
                <a:solidFill>
                  <a:srgbClr val="3A3A3A"/>
                </a:solidFill>
                <a:effectLst/>
                <a:latin typeface="Arial" panose="020B0604020202020204" pitchFamily="34" charset="0"/>
                <a:cs typeface="Arial" panose="020B0604020202020204" pitchFamily="34" charset="0"/>
              </a:rPr>
              <a:t>Manix</a:t>
            </a:r>
            <a:r>
              <a:rPr lang="en-GB" sz="1200" b="0" i="1" dirty="0">
                <a:solidFill>
                  <a:srgbClr val="3A3A3A"/>
                </a:solidFill>
                <a:effectLst/>
                <a:latin typeface="Arial" panose="020B0604020202020204" pitchFamily="34" charset="0"/>
                <a:cs typeface="Arial" panose="020B0604020202020204" pitchFamily="34" charset="0"/>
              </a:rPr>
              <a:t>, and David </a:t>
            </a:r>
            <a:r>
              <a:rPr lang="en-GB" sz="1200" b="0" i="1" dirty="0" err="1">
                <a:solidFill>
                  <a:srgbClr val="3A3A3A"/>
                </a:solidFill>
                <a:effectLst/>
                <a:latin typeface="Arial" panose="020B0604020202020204" pitchFamily="34" charset="0"/>
                <a:cs typeface="Arial" panose="020B0604020202020204" pitchFamily="34" charset="0"/>
              </a:rPr>
              <a:t>Storck</a:t>
            </a:r>
            <a:r>
              <a:rPr lang="en-GB" sz="1200" b="0" i="1" dirty="0">
                <a:solidFill>
                  <a:srgbClr val="3A3A3A"/>
                </a:solidFill>
                <a:effectLst/>
                <a:latin typeface="Arial" panose="020B0604020202020204" pitchFamily="34" charset="0"/>
                <a:cs typeface="Arial" panose="020B0604020202020204" pitchFamily="34" charset="0"/>
              </a:rPr>
              <a:t> (review)’, </a:t>
            </a:r>
            <a:r>
              <a:rPr lang="en-GB" sz="1200" b="0" dirty="0">
                <a:solidFill>
                  <a:srgbClr val="3A3A3A"/>
                </a:solidFill>
                <a:effectLst/>
                <a:latin typeface="Arial" panose="020B0604020202020204" pitchFamily="34" charset="0"/>
                <a:cs typeface="Arial" panose="020B0604020202020204" pitchFamily="34" charset="0"/>
              </a:rPr>
              <a:t>Theatre Topics, 29(2), pp. 178–179. doi:10.1353/tt.2019.0028.(article)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Northwest Missouri state university, 2022. </a:t>
            </a:r>
            <a:r>
              <a:rPr lang="en-GB" sz="1200" i="1" dirty="0">
                <a:latin typeface="Arial" panose="020B0604020202020204" pitchFamily="34" charset="0"/>
                <a:cs typeface="Arial" panose="020B0604020202020204" pitchFamily="34" charset="0"/>
              </a:rPr>
              <a:t>Ethics for Technology Use in the Classroom</a:t>
            </a:r>
            <a:r>
              <a:rPr lang="en-GB" sz="1200" dirty="0">
                <a:latin typeface="Arial" panose="020B0604020202020204" pitchFamily="34" charset="0"/>
                <a:cs typeface="Arial" panose="020B0604020202020204" pitchFamily="34" charset="0"/>
              </a:rPr>
              <a:t>. [online] Northwest Missouri State University Online. Available at: https://online.nwmissouri.edu/education/ethics-technology-use-classroom.axps. [Accessed 27 June 2022]</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Sanders, J. (2016) </a:t>
            </a:r>
            <a:r>
              <a:rPr lang="en-GB" sz="1200" i="1" dirty="0">
                <a:latin typeface="Arial" panose="020B0604020202020204" pitchFamily="34" charset="0"/>
                <a:cs typeface="Arial" panose="020B0604020202020204" pitchFamily="34" charset="0"/>
              </a:rPr>
              <a:t>Why Student Collaboration is More Effective with Tech [</a:t>
            </a:r>
            <a:r>
              <a:rPr lang="en-GB" sz="1200" i="1" dirty="0" err="1">
                <a:latin typeface="Arial" panose="020B0604020202020204" pitchFamily="34" charset="0"/>
                <a:cs typeface="Arial" panose="020B0604020202020204" pitchFamily="34" charset="0"/>
              </a:rPr>
              <a:t>whooo's</a:t>
            </a:r>
            <a:r>
              <a:rPr lang="en-GB" sz="1200" i="1" dirty="0">
                <a:latin typeface="Arial" panose="020B0604020202020204" pitchFamily="34" charset="0"/>
                <a:cs typeface="Arial" panose="020B0604020202020204" pitchFamily="34" charset="0"/>
              </a:rPr>
              <a:t> Reading Blog Team] </a:t>
            </a:r>
            <a:r>
              <a:rPr lang="en-GB" sz="1200" dirty="0">
                <a:latin typeface="Arial" panose="020B0604020202020204" pitchFamily="34" charset="0"/>
                <a:cs typeface="Arial" panose="020B0604020202020204" pitchFamily="34" charset="0"/>
              </a:rPr>
              <a:t>Available at: httsp://www.eduspire.org/technology-blog-for-techers-/why-student-collaboration-is-more-effective-with-tech/ (Accessed: 28/06/2022) [Accessed 27 June 2022]</a:t>
            </a:r>
          </a:p>
        </p:txBody>
      </p:sp>
      <p:sp>
        <p:nvSpPr>
          <p:cNvPr id="4" name="TextBox 3">
            <a:extLst>
              <a:ext uri="{FF2B5EF4-FFF2-40B4-BE49-F238E27FC236}">
                <a16:creationId xmlns:a16="http://schemas.microsoft.com/office/drawing/2014/main" id="{DF6BEAE4-A080-6503-809A-A6ED36E22406}"/>
              </a:ext>
            </a:extLst>
          </p:cNvPr>
          <p:cNvSpPr txBox="1"/>
          <p:nvPr/>
        </p:nvSpPr>
        <p:spPr>
          <a:xfrm>
            <a:off x="11628966" y="6391071"/>
            <a:ext cx="533400"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768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744</TotalTime>
  <Words>922</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  How do students use technology to collaborate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 use technology to collaborate?</dc:title>
  <dc:creator>mohammed miah</dc:creator>
  <cp:lastModifiedBy>janna saif</cp:lastModifiedBy>
  <cp:revision>4</cp:revision>
  <dcterms:created xsi:type="dcterms:W3CDTF">2022-06-28T19:43:36Z</dcterms:created>
  <dcterms:modified xsi:type="dcterms:W3CDTF">2022-07-02T22:31:04Z</dcterms:modified>
</cp:coreProperties>
</file>