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7" r:id="rId3"/>
    <p:sldId id="27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6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16B6E0-107C-4581-9BFD-286A560F998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C5EC82-CB48-4ED5-922B-FF52253A7F5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Module Name – BMSW4008– </a:t>
          </a:r>
          <a:endParaRPr lang="en-US"/>
        </a:p>
      </dgm:t>
    </dgm:pt>
    <dgm:pt modelId="{C6274134-972A-4B3E-8DCE-F65E17E8F69D}" type="parTrans" cxnId="{128C42FE-2040-47AB-BEE9-85EE70AE5552}">
      <dgm:prSet/>
      <dgm:spPr/>
      <dgm:t>
        <a:bodyPr/>
        <a:lstStyle/>
        <a:p>
          <a:endParaRPr lang="en-US"/>
        </a:p>
      </dgm:t>
    </dgm:pt>
    <dgm:pt modelId="{2460C62D-689C-4917-8728-40EE0B2F3C05}" type="sibTrans" cxnId="{128C42FE-2040-47AB-BEE9-85EE70AE5552}">
      <dgm:prSet/>
      <dgm:spPr/>
      <dgm:t>
        <a:bodyPr/>
        <a:lstStyle/>
        <a:p>
          <a:endParaRPr lang="en-US"/>
        </a:p>
      </dgm:t>
    </dgm:pt>
    <dgm:pt modelId="{07699E43-85AC-41E1-8C97-DBC21483B9C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: Digital Skills for Personal and Professional Growth </a:t>
          </a:r>
          <a:endParaRPr lang="en-US"/>
        </a:p>
      </dgm:t>
    </dgm:pt>
    <dgm:pt modelId="{EFC3014E-A4F6-44EC-BDB2-77028420DFBB}" type="parTrans" cxnId="{188CFB6E-AD21-4B0E-A54D-F87DE31D8B41}">
      <dgm:prSet/>
      <dgm:spPr/>
      <dgm:t>
        <a:bodyPr/>
        <a:lstStyle/>
        <a:p>
          <a:endParaRPr lang="en-US"/>
        </a:p>
      </dgm:t>
    </dgm:pt>
    <dgm:pt modelId="{8EE685E6-6658-4121-BC36-D712ABBB16F5}" type="sibTrans" cxnId="{188CFB6E-AD21-4B0E-A54D-F87DE31D8B41}">
      <dgm:prSet/>
      <dgm:spPr/>
      <dgm:t>
        <a:bodyPr/>
        <a:lstStyle/>
        <a:p>
          <a:endParaRPr lang="en-US"/>
        </a:p>
      </dgm:t>
    </dgm:pt>
    <dgm:pt modelId="{CEC6EB94-B5F1-4AB9-A663-B6D73175B566}" type="pres">
      <dgm:prSet presAssocID="{3816B6E0-107C-4581-9BFD-286A560F9983}" presName="root" presStyleCnt="0">
        <dgm:presLayoutVars>
          <dgm:dir/>
          <dgm:resizeHandles val="exact"/>
        </dgm:presLayoutVars>
      </dgm:prSet>
      <dgm:spPr/>
    </dgm:pt>
    <dgm:pt modelId="{F91D6005-7229-4BDB-B845-65AE32914D98}" type="pres">
      <dgm:prSet presAssocID="{94C5EC82-CB48-4ED5-922B-FF52253A7F59}" presName="compNode" presStyleCnt="0"/>
      <dgm:spPr/>
    </dgm:pt>
    <dgm:pt modelId="{EF4B30B1-D97A-4EC3-9DE1-DCDB81384E7A}" type="pres">
      <dgm:prSet presAssocID="{94C5EC82-CB48-4ED5-922B-FF52253A7F59}" presName="iconBgRect" presStyleLbl="bgShp" presStyleIdx="0" presStyleCnt="2"/>
      <dgm:spPr/>
    </dgm:pt>
    <dgm:pt modelId="{5039B70D-7202-45F9-960A-B0EE3D1E9AA0}" type="pres">
      <dgm:prSet presAssocID="{94C5EC82-CB48-4ED5-922B-FF52253A7F5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73776FF-7AE0-43F4-8DD3-0AEEA8625AD6}" type="pres">
      <dgm:prSet presAssocID="{94C5EC82-CB48-4ED5-922B-FF52253A7F59}" presName="spaceRect" presStyleCnt="0"/>
      <dgm:spPr/>
    </dgm:pt>
    <dgm:pt modelId="{7DC50F4D-C27D-4EB0-B27D-9F84E881E5B8}" type="pres">
      <dgm:prSet presAssocID="{94C5EC82-CB48-4ED5-922B-FF52253A7F59}" presName="textRect" presStyleLbl="revTx" presStyleIdx="0" presStyleCnt="2">
        <dgm:presLayoutVars>
          <dgm:chMax val="1"/>
          <dgm:chPref val="1"/>
        </dgm:presLayoutVars>
      </dgm:prSet>
      <dgm:spPr/>
    </dgm:pt>
    <dgm:pt modelId="{17DC4076-401D-4B5F-9BAD-F6E51B87EF1C}" type="pres">
      <dgm:prSet presAssocID="{2460C62D-689C-4917-8728-40EE0B2F3C05}" presName="sibTrans" presStyleCnt="0"/>
      <dgm:spPr/>
    </dgm:pt>
    <dgm:pt modelId="{7B88258F-E094-40D4-972E-EEDCCF4A7A33}" type="pres">
      <dgm:prSet presAssocID="{07699E43-85AC-41E1-8C97-DBC21483B9C9}" presName="compNode" presStyleCnt="0"/>
      <dgm:spPr/>
    </dgm:pt>
    <dgm:pt modelId="{8CF566B7-1ACF-4796-9828-1BC4CB194F5E}" type="pres">
      <dgm:prSet presAssocID="{07699E43-85AC-41E1-8C97-DBC21483B9C9}" presName="iconBgRect" presStyleLbl="bgShp" presStyleIdx="1" presStyleCnt="2"/>
      <dgm:spPr/>
    </dgm:pt>
    <dgm:pt modelId="{4D6524CA-64C2-4692-95D6-FEA636B9D53B}" type="pres">
      <dgm:prSet presAssocID="{07699E43-85AC-41E1-8C97-DBC21483B9C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3CF7D4FF-F270-4E58-800C-4DB01BAC8218}" type="pres">
      <dgm:prSet presAssocID="{07699E43-85AC-41E1-8C97-DBC21483B9C9}" presName="spaceRect" presStyleCnt="0"/>
      <dgm:spPr/>
    </dgm:pt>
    <dgm:pt modelId="{0B156A4F-8F16-4F20-B107-D3B2A1A8A690}" type="pres">
      <dgm:prSet presAssocID="{07699E43-85AC-41E1-8C97-DBC21483B9C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209EE32-AE58-4560-A18F-264DD17F2436}" type="presOf" srcId="{07699E43-85AC-41E1-8C97-DBC21483B9C9}" destId="{0B156A4F-8F16-4F20-B107-D3B2A1A8A690}" srcOrd="0" destOrd="0" presId="urn:microsoft.com/office/officeart/2018/5/layout/IconCircleLabelList"/>
    <dgm:cxn modelId="{0A056B40-708E-4456-B7E5-3A23DC985DD0}" type="presOf" srcId="{94C5EC82-CB48-4ED5-922B-FF52253A7F59}" destId="{7DC50F4D-C27D-4EB0-B27D-9F84E881E5B8}" srcOrd="0" destOrd="0" presId="urn:microsoft.com/office/officeart/2018/5/layout/IconCircleLabelList"/>
    <dgm:cxn modelId="{188CFB6E-AD21-4B0E-A54D-F87DE31D8B41}" srcId="{3816B6E0-107C-4581-9BFD-286A560F9983}" destId="{07699E43-85AC-41E1-8C97-DBC21483B9C9}" srcOrd="1" destOrd="0" parTransId="{EFC3014E-A4F6-44EC-BDB2-77028420DFBB}" sibTransId="{8EE685E6-6658-4121-BC36-D712ABBB16F5}"/>
    <dgm:cxn modelId="{DC7FF982-6A8D-4A9B-9F1A-CEA95C40E9B7}" type="presOf" srcId="{3816B6E0-107C-4581-9BFD-286A560F9983}" destId="{CEC6EB94-B5F1-4AB9-A663-B6D73175B566}" srcOrd="0" destOrd="0" presId="urn:microsoft.com/office/officeart/2018/5/layout/IconCircleLabelList"/>
    <dgm:cxn modelId="{128C42FE-2040-47AB-BEE9-85EE70AE5552}" srcId="{3816B6E0-107C-4581-9BFD-286A560F9983}" destId="{94C5EC82-CB48-4ED5-922B-FF52253A7F59}" srcOrd="0" destOrd="0" parTransId="{C6274134-972A-4B3E-8DCE-F65E17E8F69D}" sibTransId="{2460C62D-689C-4917-8728-40EE0B2F3C05}"/>
    <dgm:cxn modelId="{A1AAE0DB-5FBB-4B3A-8EC5-F45D9467445C}" type="presParOf" srcId="{CEC6EB94-B5F1-4AB9-A663-B6D73175B566}" destId="{F91D6005-7229-4BDB-B845-65AE32914D98}" srcOrd="0" destOrd="0" presId="urn:microsoft.com/office/officeart/2018/5/layout/IconCircleLabelList"/>
    <dgm:cxn modelId="{AB11FE4D-81A4-4B7B-B659-87ACB348AA24}" type="presParOf" srcId="{F91D6005-7229-4BDB-B845-65AE32914D98}" destId="{EF4B30B1-D97A-4EC3-9DE1-DCDB81384E7A}" srcOrd="0" destOrd="0" presId="urn:microsoft.com/office/officeart/2018/5/layout/IconCircleLabelList"/>
    <dgm:cxn modelId="{7579BBC4-05D2-49D3-9D8E-FEB02335F50E}" type="presParOf" srcId="{F91D6005-7229-4BDB-B845-65AE32914D98}" destId="{5039B70D-7202-45F9-960A-B0EE3D1E9AA0}" srcOrd="1" destOrd="0" presId="urn:microsoft.com/office/officeart/2018/5/layout/IconCircleLabelList"/>
    <dgm:cxn modelId="{D7BA7730-7DB7-4664-A647-982DD2EB1673}" type="presParOf" srcId="{F91D6005-7229-4BDB-B845-65AE32914D98}" destId="{C73776FF-7AE0-43F4-8DD3-0AEEA8625AD6}" srcOrd="2" destOrd="0" presId="urn:microsoft.com/office/officeart/2018/5/layout/IconCircleLabelList"/>
    <dgm:cxn modelId="{C41AA941-499A-40A6-90ED-90847F75A643}" type="presParOf" srcId="{F91D6005-7229-4BDB-B845-65AE32914D98}" destId="{7DC50F4D-C27D-4EB0-B27D-9F84E881E5B8}" srcOrd="3" destOrd="0" presId="urn:microsoft.com/office/officeart/2018/5/layout/IconCircleLabelList"/>
    <dgm:cxn modelId="{B325C53A-C789-4AB1-B606-93A9D1BB8E65}" type="presParOf" srcId="{CEC6EB94-B5F1-4AB9-A663-B6D73175B566}" destId="{17DC4076-401D-4B5F-9BAD-F6E51B87EF1C}" srcOrd="1" destOrd="0" presId="urn:microsoft.com/office/officeart/2018/5/layout/IconCircleLabelList"/>
    <dgm:cxn modelId="{069FCB28-F08F-4784-AD34-EF8B404BB878}" type="presParOf" srcId="{CEC6EB94-B5F1-4AB9-A663-B6D73175B566}" destId="{7B88258F-E094-40D4-972E-EEDCCF4A7A33}" srcOrd="2" destOrd="0" presId="urn:microsoft.com/office/officeart/2018/5/layout/IconCircleLabelList"/>
    <dgm:cxn modelId="{27EA6D41-9826-46DB-9985-2D51D90A5593}" type="presParOf" srcId="{7B88258F-E094-40D4-972E-EEDCCF4A7A33}" destId="{8CF566B7-1ACF-4796-9828-1BC4CB194F5E}" srcOrd="0" destOrd="0" presId="urn:microsoft.com/office/officeart/2018/5/layout/IconCircleLabelList"/>
    <dgm:cxn modelId="{55D43E0F-CAD8-4F88-877F-9CBC5CF86864}" type="presParOf" srcId="{7B88258F-E094-40D4-972E-EEDCCF4A7A33}" destId="{4D6524CA-64C2-4692-95D6-FEA636B9D53B}" srcOrd="1" destOrd="0" presId="urn:microsoft.com/office/officeart/2018/5/layout/IconCircleLabelList"/>
    <dgm:cxn modelId="{7030C2E4-0890-45E6-9CDB-F515DBEE4B48}" type="presParOf" srcId="{7B88258F-E094-40D4-972E-EEDCCF4A7A33}" destId="{3CF7D4FF-F270-4E58-800C-4DB01BAC8218}" srcOrd="2" destOrd="0" presId="urn:microsoft.com/office/officeart/2018/5/layout/IconCircleLabelList"/>
    <dgm:cxn modelId="{55D69531-4BE7-44B9-A8D9-F13CDA8A153B}" type="presParOf" srcId="{7B88258F-E094-40D4-972E-EEDCCF4A7A33}" destId="{0B156A4F-8F16-4F20-B107-D3B2A1A8A69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C40997-2D52-42A4-9483-D3C6A440A8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5BC001-C556-4529-8E60-F118A0428225}">
      <dgm:prSet/>
      <dgm:spPr/>
      <dgm:t>
        <a:bodyPr/>
        <a:lstStyle/>
        <a:p>
          <a:r>
            <a:rPr lang="en-US"/>
            <a:t>• Most respondents walk their dogs daily.</a:t>
          </a:r>
        </a:p>
      </dgm:t>
    </dgm:pt>
    <dgm:pt modelId="{F8FE131F-B3EC-4762-9C4B-03C5D202F276}" type="parTrans" cxnId="{3BAFF770-E8A6-485E-98F2-7D1BAF25CB30}">
      <dgm:prSet/>
      <dgm:spPr/>
      <dgm:t>
        <a:bodyPr/>
        <a:lstStyle/>
        <a:p>
          <a:endParaRPr lang="en-US"/>
        </a:p>
      </dgm:t>
    </dgm:pt>
    <dgm:pt modelId="{D492AFD1-A874-4399-B5C2-81494CF5E1E4}" type="sibTrans" cxnId="{3BAFF770-E8A6-485E-98F2-7D1BAF25CB30}">
      <dgm:prSet/>
      <dgm:spPr/>
      <dgm:t>
        <a:bodyPr/>
        <a:lstStyle/>
        <a:p>
          <a:endParaRPr lang="en-US"/>
        </a:p>
      </dgm:t>
    </dgm:pt>
    <dgm:pt modelId="{761766D2-D11E-4915-9AE8-BF2B66EF69DC}">
      <dgm:prSet/>
      <dgm:spPr/>
      <dgm:t>
        <a:bodyPr/>
        <a:lstStyle/>
        <a:p>
          <a:r>
            <a:rPr lang="en-US"/>
            <a:t>• High frequency suggests strong recurring demand.</a:t>
          </a:r>
        </a:p>
      </dgm:t>
    </dgm:pt>
    <dgm:pt modelId="{4C441D42-02C1-4BDE-8BC4-899F97D8CD15}" type="parTrans" cxnId="{9D966B10-88DC-467F-98D5-FA80F3D482CC}">
      <dgm:prSet/>
      <dgm:spPr/>
      <dgm:t>
        <a:bodyPr/>
        <a:lstStyle/>
        <a:p>
          <a:endParaRPr lang="en-US"/>
        </a:p>
      </dgm:t>
    </dgm:pt>
    <dgm:pt modelId="{80A661F6-EEBE-4855-B6FF-2DA9F1432773}" type="sibTrans" cxnId="{9D966B10-88DC-467F-98D5-FA80F3D482CC}">
      <dgm:prSet/>
      <dgm:spPr/>
      <dgm:t>
        <a:bodyPr/>
        <a:lstStyle/>
        <a:p>
          <a:endParaRPr lang="en-US"/>
        </a:p>
      </dgm:t>
    </dgm:pt>
    <dgm:pt modelId="{29A7580E-37E9-4413-8D67-81EBF6A96478}">
      <dgm:prSet/>
      <dgm:spPr/>
      <dgm:t>
        <a:bodyPr/>
        <a:lstStyle/>
        <a:p>
          <a:r>
            <a:rPr lang="en-US"/>
            <a:t>• Bute Park’s muddy areas increase need for a wash station.</a:t>
          </a:r>
        </a:p>
      </dgm:t>
    </dgm:pt>
    <dgm:pt modelId="{C0A1D289-70E1-4419-BD5D-1B1B324DBAB4}" type="parTrans" cxnId="{0FD7F497-6691-4E54-A0C3-B23F2F3233B1}">
      <dgm:prSet/>
      <dgm:spPr/>
      <dgm:t>
        <a:bodyPr/>
        <a:lstStyle/>
        <a:p>
          <a:endParaRPr lang="en-US"/>
        </a:p>
      </dgm:t>
    </dgm:pt>
    <dgm:pt modelId="{9791D58A-EB08-4124-B003-5EB7AE7DEC04}" type="sibTrans" cxnId="{0FD7F497-6691-4E54-A0C3-B23F2F3233B1}">
      <dgm:prSet/>
      <dgm:spPr/>
      <dgm:t>
        <a:bodyPr/>
        <a:lstStyle/>
        <a:p>
          <a:endParaRPr lang="en-US"/>
        </a:p>
      </dgm:t>
    </dgm:pt>
    <dgm:pt modelId="{7F2FFFDF-9FFA-46E8-93E2-B68B133B417E}" type="pres">
      <dgm:prSet presAssocID="{1FC40997-2D52-42A4-9483-D3C6A440A8C1}" presName="root" presStyleCnt="0">
        <dgm:presLayoutVars>
          <dgm:dir/>
          <dgm:resizeHandles val="exact"/>
        </dgm:presLayoutVars>
      </dgm:prSet>
      <dgm:spPr/>
    </dgm:pt>
    <dgm:pt modelId="{AE0EE63C-BD19-4CE9-A0C4-ED4F41269F7C}" type="pres">
      <dgm:prSet presAssocID="{935BC001-C556-4529-8E60-F118A0428225}" presName="compNode" presStyleCnt="0"/>
      <dgm:spPr/>
    </dgm:pt>
    <dgm:pt modelId="{E82490F1-6056-4CBE-BFC1-C452C9C1D479}" type="pres">
      <dgm:prSet presAssocID="{935BC001-C556-4529-8E60-F118A0428225}" presName="bgRect" presStyleLbl="bgShp" presStyleIdx="0" presStyleCnt="3"/>
      <dgm:spPr/>
    </dgm:pt>
    <dgm:pt modelId="{D561C329-52C5-44D6-9DF0-1F3DBD7889DB}" type="pres">
      <dgm:prSet presAssocID="{935BC001-C556-4529-8E60-F118A042822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2D5CD637-5CDB-4B68-A588-5A6D73D3059B}" type="pres">
      <dgm:prSet presAssocID="{935BC001-C556-4529-8E60-F118A0428225}" presName="spaceRect" presStyleCnt="0"/>
      <dgm:spPr/>
    </dgm:pt>
    <dgm:pt modelId="{B0171559-9A82-4584-85F8-B6B2DA478844}" type="pres">
      <dgm:prSet presAssocID="{935BC001-C556-4529-8E60-F118A0428225}" presName="parTx" presStyleLbl="revTx" presStyleIdx="0" presStyleCnt="3">
        <dgm:presLayoutVars>
          <dgm:chMax val="0"/>
          <dgm:chPref val="0"/>
        </dgm:presLayoutVars>
      </dgm:prSet>
      <dgm:spPr/>
    </dgm:pt>
    <dgm:pt modelId="{2C818E3C-64B7-4E65-90B3-20EA67A7072C}" type="pres">
      <dgm:prSet presAssocID="{D492AFD1-A874-4399-B5C2-81494CF5E1E4}" presName="sibTrans" presStyleCnt="0"/>
      <dgm:spPr/>
    </dgm:pt>
    <dgm:pt modelId="{2FFC6F12-7445-4A0D-90FF-924D30885887}" type="pres">
      <dgm:prSet presAssocID="{761766D2-D11E-4915-9AE8-BF2B66EF69DC}" presName="compNode" presStyleCnt="0"/>
      <dgm:spPr/>
    </dgm:pt>
    <dgm:pt modelId="{8CA551EA-D014-4CFB-A225-638D29DF8AE0}" type="pres">
      <dgm:prSet presAssocID="{761766D2-D11E-4915-9AE8-BF2B66EF69DC}" presName="bgRect" presStyleLbl="bgShp" presStyleIdx="1" presStyleCnt="3"/>
      <dgm:spPr/>
    </dgm:pt>
    <dgm:pt modelId="{E5C23480-61FA-48C7-9ACC-47EEE1D8776F}" type="pres">
      <dgm:prSet presAssocID="{761766D2-D11E-4915-9AE8-BF2B66EF69D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D0FAD897-BC02-495E-8FB6-60C8C6D217A8}" type="pres">
      <dgm:prSet presAssocID="{761766D2-D11E-4915-9AE8-BF2B66EF69DC}" presName="spaceRect" presStyleCnt="0"/>
      <dgm:spPr/>
    </dgm:pt>
    <dgm:pt modelId="{6F53CFCB-190F-4FA6-81B3-E61393B34A6F}" type="pres">
      <dgm:prSet presAssocID="{761766D2-D11E-4915-9AE8-BF2B66EF69DC}" presName="parTx" presStyleLbl="revTx" presStyleIdx="1" presStyleCnt="3">
        <dgm:presLayoutVars>
          <dgm:chMax val="0"/>
          <dgm:chPref val="0"/>
        </dgm:presLayoutVars>
      </dgm:prSet>
      <dgm:spPr/>
    </dgm:pt>
    <dgm:pt modelId="{E5953BCB-6531-4E5F-A8F9-F4C280800F12}" type="pres">
      <dgm:prSet presAssocID="{80A661F6-EEBE-4855-B6FF-2DA9F1432773}" presName="sibTrans" presStyleCnt="0"/>
      <dgm:spPr/>
    </dgm:pt>
    <dgm:pt modelId="{490D5AE5-D567-4F5F-B3F0-E893C9C691AA}" type="pres">
      <dgm:prSet presAssocID="{29A7580E-37E9-4413-8D67-81EBF6A96478}" presName="compNode" presStyleCnt="0"/>
      <dgm:spPr/>
    </dgm:pt>
    <dgm:pt modelId="{360D4D92-41F0-41F8-B7BA-EE78F20CCB15}" type="pres">
      <dgm:prSet presAssocID="{29A7580E-37E9-4413-8D67-81EBF6A96478}" presName="bgRect" presStyleLbl="bgShp" presStyleIdx="2" presStyleCnt="3"/>
      <dgm:spPr/>
    </dgm:pt>
    <dgm:pt modelId="{FDB5C457-5CC6-45F4-9CE4-AC174B374F69}" type="pres">
      <dgm:prSet presAssocID="{29A7580E-37E9-4413-8D67-81EBF6A9647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B0833167-A907-4FD5-8003-F7B53F8D9948}" type="pres">
      <dgm:prSet presAssocID="{29A7580E-37E9-4413-8D67-81EBF6A96478}" presName="spaceRect" presStyleCnt="0"/>
      <dgm:spPr/>
    </dgm:pt>
    <dgm:pt modelId="{9E26AE9C-4CA1-47F5-BECB-A7EFE3A35ABA}" type="pres">
      <dgm:prSet presAssocID="{29A7580E-37E9-4413-8D67-81EBF6A964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57EF502-FD0C-49F3-8638-B157840239B2}" type="presOf" srcId="{29A7580E-37E9-4413-8D67-81EBF6A96478}" destId="{9E26AE9C-4CA1-47F5-BECB-A7EFE3A35ABA}" srcOrd="0" destOrd="0" presId="urn:microsoft.com/office/officeart/2018/2/layout/IconVerticalSolidList"/>
    <dgm:cxn modelId="{9D966B10-88DC-467F-98D5-FA80F3D482CC}" srcId="{1FC40997-2D52-42A4-9483-D3C6A440A8C1}" destId="{761766D2-D11E-4915-9AE8-BF2B66EF69DC}" srcOrd="1" destOrd="0" parTransId="{4C441D42-02C1-4BDE-8BC4-899F97D8CD15}" sibTransId="{80A661F6-EEBE-4855-B6FF-2DA9F1432773}"/>
    <dgm:cxn modelId="{5E40F167-0F7F-444B-B12D-B90B351034F1}" type="presOf" srcId="{1FC40997-2D52-42A4-9483-D3C6A440A8C1}" destId="{7F2FFFDF-9FFA-46E8-93E2-B68B133B417E}" srcOrd="0" destOrd="0" presId="urn:microsoft.com/office/officeart/2018/2/layout/IconVerticalSolidList"/>
    <dgm:cxn modelId="{21050E6C-D752-4536-8D8C-6E188FF9AD0E}" type="presOf" srcId="{761766D2-D11E-4915-9AE8-BF2B66EF69DC}" destId="{6F53CFCB-190F-4FA6-81B3-E61393B34A6F}" srcOrd="0" destOrd="0" presId="urn:microsoft.com/office/officeart/2018/2/layout/IconVerticalSolidList"/>
    <dgm:cxn modelId="{3BAFF770-E8A6-485E-98F2-7D1BAF25CB30}" srcId="{1FC40997-2D52-42A4-9483-D3C6A440A8C1}" destId="{935BC001-C556-4529-8E60-F118A0428225}" srcOrd="0" destOrd="0" parTransId="{F8FE131F-B3EC-4762-9C4B-03C5D202F276}" sibTransId="{D492AFD1-A874-4399-B5C2-81494CF5E1E4}"/>
    <dgm:cxn modelId="{0FD7F497-6691-4E54-A0C3-B23F2F3233B1}" srcId="{1FC40997-2D52-42A4-9483-D3C6A440A8C1}" destId="{29A7580E-37E9-4413-8D67-81EBF6A96478}" srcOrd="2" destOrd="0" parTransId="{C0A1D289-70E1-4419-BD5D-1B1B324DBAB4}" sibTransId="{9791D58A-EB08-4124-B003-5EB7AE7DEC04}"/>
    <dgm:cxn modelId="{3CF7D6F1-D59D-4608-B81C-E9315F543DAE}" type="presOf" srcId="{935BC001-C556-4529-8E60-F118A0428225}" destId="{B0171559-9A82-4584-85F8-B6B2DA478844}" srcOrd="0" destOrd="0" presId="urn:microsoft.com/office/officeart/2018/2/layout/IconVerticalSolidList"/>
    <dgm:cxn modelId="{083A4658-F8C4-4B96-9D32-61E2A6D15C2B}" type="presParOf" srcId="{7F2FFFDF-9FFA-46E8-93E2-B68B133B417E}" destId="{AE0EE63C-BD19-4CE9-A0C4-ED4F41269F7C}" srcOrd="0" destOrd="0" presId="urn:microsoft.com/office/officeart/2018/2/layout/IconVerticalSolidList"/>
    <dgm:cxn modelId="{AB2109A7-E8EC-4DE9-9F2E-AE8658CEDBA5}" type="presParOf" srcId="{AE0EE63C-BD19-4CE9-A0C4-ED4F41269F7C}" destId="{E82490F1-6056-4CBE-BFC1-C452C9C1D479}" srcOrd="0" destOrd="0" presId="urn:microsoft.com/office/officeart/2018/2/layout/IconVerticalSolidList"/>
    <dgm:cxn modelId="{A0C5D3B1-743C-40F7-BF68-40B77E400121}" type="presParOf" srcId="{AE0EE63C-BD19-4CE9-A0C4-ED4F41269F7C}" destId="{D561C329-52C5-44D6-9DF0-1F3DBD7889DB}" srcOrd="1" destOrd="0" presId="urn:microsoft.com/office/officeart/2018/2/layout/IconVerticalSolidList"/>
    <dgm:cxn modelId="{D68940CA-D4FA-4621-8885-BF7ED70A57DC}" type="presParOf" srcId="{AE0EE63C-BD19-4CE9-A0C4-ED4F41269F7C}" destId="{2D5CD637-5CDB-4B68-A588-5A6D73D3059B}" srcOrd="2" destOrd="0" presId="urn:microsoft.com/office/officeart/2018/2/layout/IconVerticalSolidList"/>
    <dgm:cxn modelId="{EF3556BD-73BA-487C-AF0D-7CF4CFCD8C61}" type="presParOf" srcId="{AE0EE63C-BD19-4CE9-A0C4-ED4F41269F7C}" destId="{B0171559-9A82-4584-85F8-B6B2DA478844}" srcOrd="3" destOrd="0" presId="urn:microsoft.com/office/officeart/2018/2/layout/IconVerticalSolidList"/>
    <dgm:cxn modelId="{B4F18ADE-4579-40FB-B850-1F983126740D}" type="presParOf" srcId="{7F2FFFDF-9FFA-46E8-93E2-B68B133B417E}" destId="{2C818E3C-64B7-4E65-90B3-20EA67A7072C}" srcOrd="1" destOrd="0" presId="urn:microsoft.com/office/officeart/2018/2/layout/IconVerticalSolidList"/>
    <dgm:cxn modelId="{C2BD6F19-FA3D-48F1-98A2-D45D05A793CF}" type="presParOf" srcId="{7F2FFFDF-9FFA-46E8-93E2-B68B133B417E}" destId="{2FFC6F12-7445-4A0D-90FF-924D30885887}" srcOrd="2" destOrd="0" presId="urn:microsoft.com/office/officeart/2018/2/layout/IconVerticalSolidList"/>
    <dgm:cxn modelId="{C8FF46A1-AC72-4E66-BAFF-00D3A360E218}" type="presParOf" srcId="{2FFC6F12-7445-4A0D-90FF-924D30885887}" destId="{8CA551EA-D014-4CFB-A225-638D29DF8AE0}" srcOrd="0" destOrd="0" presId="urn:microsoft.com/office/officeart/2018/2/layout/IconVerticalSolidList"/>
    <dgm:cxn modelId="{59751EC6-24FB-43D5-8768-F80AE1AB3196}" type="presParOf" srcId="{2FFC6F12-7445-4A0D-90FF-924D30885887}" destId="{E5C23480-61FA-48C7-9ACC-47EEE1D8776F}" srcOrd="1" destOrd="0" presId="urn:microsoft.com/office/officeart/2018/2/layout/IconVerticalSolidList"/>
    <dgm:cxn modelId="{E6BC9445-1AAA-408C-9C2C-8B10B143FA42}" type="presParOf" srcId="{2FFC6F12-7445-4A0D-90FF-924D30885887}" destId="{D0FAD897-BC02-495E-8FB6-60C8C6D217A8}" srcOrd="2" destOrd="0" presId="urn:microsoft.com/office/officeart/2018/2/layout/IconVerticalSolidList"/>
    <dgm:cxn modelId="{68BD112B-8FF8-4B33-9303-824C1858A802}" type="presParOf" srcId="{2FFC6F12-7445-4A0D-90FF-924D30885887}" destId="{6F53CFCB-190F-4FA6-81B3-E61393B34A6F}" srcOrd="3" destOrd="0" presId="urn:microsoft.com/office/officeart/2018/2/layout/IconVerticalSolidList"/>
    <dgm:cxn modelId="{50148DA3-E565-4EC5-94A9-54FE7191520F}" type="presParOf" srcId="{7F2FFFDF-9FFA-46E8-93E2-B68B133B417E}" destId="{E5953BCB-6531-4E5F-A8F9-F4C280800F12}" srcOrd="3" destOrd="0" presId="urn:microsoft.com/office/officeart/2018/2/layout/IconVerticalSolidList"/>
    <dgm:cxn modelId="{53A0AA1C-BE2C-49C7-8E22-0755C8FF63F4}" type="presParOf" srcId="{7F2FFFDF-9FFA-46E8-93E2-B68B133B417E}" destId="{490D5AE5-D567-4F5F-B3F0-E893C9C691AA}" srcOrd="4" destOrd="0" presId="urn:microsoft.com/office/officeart/2018/2/layout/IconVerticalSolidList"/>
    <dgm:cxn modelId="{B1799D00-6297-47CA-AD7C-76DA093C6F12}" type="presParOf" srcId="{490D5AE5-D567-4F5F-B3F0-E893C9C691AA}" destId="{360D4D92-41F0-41F8-B7BA-EE78F20CCB15}" srcOrd="0" destOrd="0" presId="urn:microsoft.com/office/officeart/2018/2/layout/IconVerticalSolidList"/>
    <dgm:cxn modelId="{41947F49-6EC9-4C62-8E23-65BA3A2370F1}" type="presParOf" srcId="{490D5AE5-D567-4F5F-B3F0-E893C9C691AA}" destId="{FDB5C457-5CC6-45F4-9CE4-AC174B374F69}" srcOrd="1" destOrd="0" presId="urn:microsoft.com/office/officeart/2018/2/layout/IconVerticalSolidList"/>
    <dgm:cxn modelId="{32F90653-802C-4170-B2C6-9ADD682791B0}" type="presParOf" srcId="{490D5AE5-D567-4F5F-B3F0-E893C9C691AA}" destId="{B0833167-A907-4FD5-8003-F7B53F8D9948}" srcOrd="2" destOrd="0" presId="urn:microsoft.com/office/officeart/2018/2/layout/IconVerticalSolidList"/>
    <dgm:cxn modelId="{B0D395DF-7045-4A09-94B0-CDDA3E213883}" type="presParOf" srcId="{490D5AE5-D567-4F5F-B3F0-E893C9C691AA}" destId="{9E26AE9C-4CA1-47F5-BECB-A7EFE3A35A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A66CD4-8C9D-4D8D-96BE-814BA6ED0F5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6B209B5-A2F4-4FB0-8720-C71E4E78B65E}">
      <dgm:prSet/>
      <dgm:spPr/>
      <dgm:t>
        <a:bodyPr/>
        <a:lstStyle/>
        <a:p>
          <a:r>
            <a:rPr lang="en-US"/>
            <a:t>• Majority of respondents likely or happy to use a self-wash dog station.</a:t>
          </a:r>
        </a:p>
      </dgm:t>
    </dgm:pt>
    <dgm:pt modelId="{5A71A67C-D4A7-429C-8E6D-E2AF21D9EE34}" type="parTrans" cxnId="{59CE8525-574F-454B-B465-F69BBE34D07F}">
      <dgm:prSet/>
      <dgm:spPr/>
      <dgm:t>
        <a:bodyPr/>
        <a:lstStyle/>
        <a:p>
          <a:endParaRPr lang="en-US"/>
        </a:p>
      </dgm:t>
    </dgm:pt>
    <dgm:pt modelId="{AD5EDD52-4BFE-4A26-8A58-8F3B6A7E11CE}" type="sibTrans" cxnId="{59CE8525-574F-454B-B465-F69BBE34D07F}">
      <dgm:prSet/>
      <dgm:spPr/>
      <dgm:t>
        <a:bodyPr/>
        <a:lstStyle/>
        <a:p>
          <a:endParaRPr lang="en-US"/>
        </a:p>
      </dgm:t>
    </dgm:pt>
    <dgm:pt modelId="{4183A4C1-50EA-4B46-B6AF-B46DA52A3E83}">
      <dgm:prSet/>
      <dgm:spPr/>
      <dgm:t>
        <a:bodyPr/>
        <a:lstStyle/>
        <a:p>
          <a:r>
            <a:rPr lang="en-US"/>
            <a:t>• Main motivations: convenience, reduce mess at home, clean dog before car ride.</a:t>
          </a:r>
        </a:p>
      </dgm:t>
    </dgm:pt>
    <dgm:pt modelId="{A6F8FD00-2146-4F80-9D93-ECF61E2EBCE8}" type="parTrans" cxnId="{2102A1F4-C3D3-4D81-B041-98DD3600C4F7}">
      <dgm:prSet/>
      <dgm:spPr/>
      <dgm:t>
        <a:bodyPr/>
        <a:lstStyle/>
        <a:p>
          <a:endParaRPr lang="en-US"/>
        </a:p>
      </dgm:t>
    </dgm:pt>
    <dgm:pt modelId="{BF6FAC7E-AFED-4A8F-9E4D-8985DDCED091}" type="sibTrans" cxnId="{2102A1F4-C3D3-4D81-B041-98DD3600C4F7}">
      <dgm:prSet/>
      <dgm:spPr/>
      <dgm:t>
        <a:bodyPr/>
        <a:lstStyle/>
        <a:p>
          <a:endParaRPr lang="en-US"/>
        </a:p>
      </dgm:t>
    </dgm:pt>
    <dgm:pt modelId="{73FE6C93-DD3C-4862-8683-C9284008A525}" type="pres">
      <dgm:prSet presAssocID="{BEA66CD4-8C9D-4D8D-96BE-814BA6ED0F58}" presName="root" presStyleCnt="0">
        <dgm:presLayoutVars>
          <dgm:dir/>
          <dgm:resizeHandles val="exact"/>
        </dgm:presLayoutVars>
      </dgm:prSet>
      <dgm:spPr/>
    </dgm:pt>
    <dgm:pt modelId="{54962E6B-7483-47B8-8D46-5D1F24FBC96E}" type="pres">
      <dgm:prSet presAssocID="{56B209B5-A2F4-4FB0-8720-C71E4E78B65E}" presName="compNode" presStyleCnt="0"/>
      <dgm:spPr/>
    </dgm:pt>
    <dgm:pt modelId="{9BF053C6-32A7-440F-BDD5-D9506D971333}" type="pres">
      <dgm:prSet presAssocID="{56B209B5-A2F4-4FB0-8720-C71E4E78B6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A7D87450-45C8-4BA9-9085-8DECDD60A6F1}" type="pres">
      <dgm:prSet presAssocID="{56B209B5-A2F4-4FB0-8720-C71E4E78B65E}" presName="spaceRect" presStyleCnt="0"/>
      <dgm:spPr/>
    </dgm:pt>
    <dgm:pt modelId="{F3C19BCA-B2FE-45ED-A86A-4FA48CF933BB}" type="pres">
      <dgm:prSet presAssocID="{56B209B5-A2F4-4FB0-8720-C71E4E78B65E}" presName="textRect" presStyleLbl="revTx" presStyleIdx="0" presStyleCnt="2">
        <dgm:presLayoutVars>
          <dgm:chMax val="1"/>
          <dgm:chPref val="1"/>
        </dgm:presLayoutVars>
      </dgm:prSet>
      <dgm:spPr/>
    </dgm:pt>
    <dgm:pt modelId="{E272168D-95AC-4902-BD3E-CE5D77ED3AC5}" type="pres">
      <dgm:prSet presAssocID="{AD5EDD52-4BFE-4A26-8A58-8F3B6A7E11CE}" presName="sibTrans" presStyleCnt="0"/>
      <dgm:spPr/>
    </dgm:pt>
    <dgm:pt modelId="{BC77AD17-040B-4D69-8E30-C89ADA3759E4}" type="pres">
      <dgm:prSet presAssocID="{4183A4C1-50EA-4B46-B6AF-B46DA52A3E83}" presName="compNode" presStyleCnt="0"/>
      <dgm:spPr/>
    </dgm:pt>
    <dgm:pt modelId="{46FE9C72-9B92-41C9-B5BE-753873FAC84F}" type="pres">
      <dgm:prSet presAssocID="{4183A4C1-50EA-4B46-B6AF-B46DA52A3E8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166C89F3-1A3C-4545-A970-2C400DC822EE}" type="pres">
      <dgm:prSet presAssocID="{4183A4C1-50EA-4B46-B6AF-B46DA52A3E83}" presName="spaceRect" presStyleCnt="0"/>
      <dgm:spPr/>
    </dgm:pt>
    <dgm:pt modelId="{E14890AC-CBBA-497A-BE5D-DC475ED7977C}" type="pres">
      <dgm:prSet presAssocID="{4183A4C1-50EA-4B46-B6AF-B46DA52A3E8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115F903-4B1E-4041-9C2E-FC1F29343ABC}" type="presOf" srcId="{56B209B5-A2F4-4FB0-8720-C71E4E78B65E}" destId="{F3C19BCA-B2FE-45ED-A86A-4FA48CF933BB}" srcOrd="0" destOrd="0" presId="urn:microsoft.com/office/officeart/2018/2/layout/IconLabelList"/>
    <dgm:cxn modelId="{538A3D0A-CA59-4BF6-AE1F-3D8C4A78C67F}" type="presOf" srcId="{4183A4C1-50EA-4B46-B6AF-B46DA52A3E83}" destId="{E14890AC-CBBA-497A-BE5D-DC475ED7977C}" srcOrd="0" destOrd="0" presId="urn:microsoft.com/office/officeart/2018/2/layout/IconLabelList"/>
    <dgm:cxn modelId="{59CE8525-574F-454B-B465-F69BBE34D07F}" srcId="{BEA66CD4-8C9D-4D8D-96BE-814BA6ED0F58}" destId="{56B209B5-A2F4-4FB0-8720-C71E4E78B65E}" srcOrd="0" destOrd="0" parTransId="{5A71A67C-D4A7-429C-8E6D-E2AF21D9EE34}" sibTransId="{AD5EDD52-4BFE-4A26-8A58-8F3B6A7E11CE}"/>
    <dgm:cxn modelId="{267F034C-972E-4ED4-A0C8-EE37251B101A}" type="presOf" srcId="{BEA66CD4-8C9D-4D8D-96BE-814BA6ED0F58}" destId="{73FE6C93-DD3C-4862-8683-C9284008A525}" srcOrd="0" destOrd="0" presId="urn:microsoft.com/office/officeart/2018/2/layout/IconLabelList"/>
    <dgm:cxn modelId="{2102A1F4-C3D3-4D81-B041-98DD3600C4F7}" srcId="{BEA66CD4-8C9D-4D8D-96BE-814BA6ED0F58}" destId="{4183A4C1-50EA-4B46-B6AF-B46DA52A3E83}" srcOrd="1" destOrd="0" parTransId="{A6F8FD00-2146-4F80-9D93-ECF61E2EBCE8}" sibTransId="{BF6FAC7E-AFED-4A8F-9E4D-8985DDCED091}"/>
    <dgm:cxn modelId="{3A2964C4-4CCF-477E-A48B-61949E7E16F4}" type="presParOf" srcId="{73FE6C93-DD3C-4862-8683-C9284008A525}" destId="{54962E6B-7483-47B8-8D46-5D1F24FBC96E}" srcOrd="0" destOrd="0" presId="urn:microsoft.com/office/officeart/2018/2/layout/IconLabelList"/>
    <dgm:cxn modelId="{9B14178A-1613-42EA-A1BA-28245B32783F}" type="presParOf" srcId="{54962E6B-7483-47B8-8D46-5D1F24FBC96E}" destId="{9BF053C6-32A7-440F-BDD5-D9506D971333}" srcOrd="0" destOrd="0" presId="urn:microsoft.com/office/officeart/2018/2/layout/IconLabelList"/>
    <dgm:cxn modelId="{A75106B4-1E87-4397-8CA2-97AB147AF90B}" type="presParOf" srcId="{54962E6B-7483-47B8-8D46-5D1F24FBC96E}" destId="{A7D87450-45C8-4BA9-9085-8DECDD60A6F1}" srcOrd="1" destOrd="0" presId="urn:microsoft.com/office/officeart/2018/2/layout/IconLabelList"/>
    <dgm:cxn modelId="{68D40F71-681C-4D1C-8195-D23FECB5A3A2}" type="presParOf" srcId="{54962E6B-7483-47B8-8D46-5D1F24FBC96E}" destId="{F3C19BCA-B2FE-45ED-A86A-4FA48CF933BB}" srcOrd="2" destOrd="0" presId="urn:microsoft.com/office/officeart/2018/2/layout/IconLabelList"/>
    <dgm:cxn modelId="{AB912FF9-62FD-49F2-9295-D1F201F9BE03}" type="presParOf" srcId="{73FE6C93-DD3C-4862-8683-C9284008A525}" destId="{E272168D-95AC-4902-BD3E-CE5D77ED3AC5}" srcOrd="1" destOrd="0" presId="urn:microsoft.com/office/officeart/2018/2/layout/IconLabelList"/>
    <dgm:cxn modelId="{25F2CB77-C448-48BA-AF09-FC18E6080A9C}" type="presParOf" srcId="{73FE6C93-DD3C-4862-8683-C9284008A525}" destId="{BC77AD17-040B-4D69-8E30-C89ADA3759E4}" srcOrd="2" destOrd="0" presId="urn:microsoft.com/office/officeart/2018/2/layout/IconLabelList"/>
    <dgm:cxn modelId="{26E922E8-D020-4681-B59C-32DE608FE5FD}" type="presParOf" srcId="{BC77AD17-040B-4D69-8E30-C89ADA3759E4}" destId="{46FE9C72-9B92-41C9-B5BE-753873FAC84F}" srcOrd="0" destOrd="0" presId="urn:microsoft.com/office/officeart/2018/2/layout/IconLabelList"/>
    <dgm:cxn modelId="{B0DC95D5-8EFD-49F5-BDB8-B42665E25212}" type="presParOf" srcId="{BC77AD17-040B-4D69-8E30-C89ADA3759E4}" destId="{166C89F3-1A3C-4545-A970-2C400DC822EE}" srcOrd="1" destOrd="0" presId="urn:microsoft.com/office/officeart/2018/2/layout/IconLabelList"/>
    <dgm:cxn modelId="{4EB40CA2-54B4-4BF5-8DA6-DA1408AD423A}" type="presParOf" srcId="{BC77AD17-040B-4D69-8E30-C89ADA3759E4}" destId="{E14890AC-CBBA-497A-BE5D-DC475ED7977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FC7822-8280-48D8-ABA9-AA830E4D193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7D00EBF-2DC1-4D2D-8ABC-0BFBD47C40B2}">
      <dgm:prSet/>
      <dgm:spPr/>
      <dgm:t>
        <a:bodyPr/>
        <a:lstStyle/>
        <a:p>
          <a:r>
            <a:rPr lang="en-US"/>
            <a:t>• Warm water.</a:t>
          </a:r>
        </a:p>
      </dgm:t>
    </dgm:pt>
    <dgm:pt modelId="{18284080-67F7-4804-80CC-C874293773C4}" type="parTrans" cxnId="{AADD0B76-CE6B-46AA-AF68-FAD987C81FAE}">
      <dgm:prSet/>
      <dgm:spPr/>
      <dgm:t>
        <a:bodyPr/>
        <a:lstStyle/>
        <a:p>
          <a:endParaRPr lang="en-US"/>
        </a:p>
      </dgm:t>
    </dgm:pt>
    <dgm:pt modelId="{8369D189-F6BF-44A5-A0BA-B74F9EE888AE}" type="sibTrans" cxnId="{AADD0B76-CE6B-46AA-AF68-FAD987C81FAE}">
      <dgm:prSet/>
      <dgm:spPr/>
      <dgm:t>
        <a:bodyPr/>
        <a:lstStyle/>
        <a:p>
          <a:endParaRPr lang="en-US"/>
        </a:p>
      </dgm:t>
    </dgm:pt>
    <dgm:pt modelId="{3F294148-CF91-4D0F-8C9D-ED32B910CA3D}">
      <dgm:prSet/>
      <dgm:spPr/>
      <dgm:t>
        <a:bodyPr/>
        <a:lstStyle/>
        <a:p>
          <a:r>
            <a:rPr lang="en-US"/>
            <a:t>• Clean and sanitised station.</a:t>
          </a:r>
        </a:p>
      </dgm:t>
    </dgm:pt>
    <dgm:pt modelId="{377706BC-8D3E-4950-9002-57674FD23C70}" type="parTrans" cxnId="{134474F8-CFF3-45A2-849B-B59736AF88E5}">
      <dgm:prSet/>
      <dgm:spPr/>
      <dgm:t>
        <a:bodyPr/>
        <a:lstStyle/>
        <a:p>
          <a:endParaRPr lang="en-US"/>
        </a:p>
      </dgm:t>
    </dgm:pt>
    <dgm:pt modelId="{59575C41-337D-4471-984C-F9EFDA9E3D69}" type="sibTrans" cxnId="{134474F8-CFF3-45A2-849B-B59736AF88E5}">
      <dgm:prSet/>
      <dgm:spPr/>
      <dgm:t>
        <a:bodyPr/>
        <a:lstStyle/>
        <a:p>
          <a:endParaRPr lang="en-US"/>
        </a:p>
      </dgm:t>
    </dgm:pt>
    <dgm:pt modelId="{C0D6E32F-30B7-4CFA-9834-E4732F3A6E58}">
      <dgm:prSet/>
      <dgm:spPr/>
      <dgm:t>
        <a:bodyPr/>
        <a:lstStyle/>
        <a:p>
          <a:r>
            <a:rPr lang="en-US"/>
            <a:t>• Extended hours (24/7 ideal).</a:t>
          </a:r>
        </a:p>
      </dgm:t>
    </dgm:pt>
    <dgm:pt modelId="{398120E2-E11C-46E8-8A15-C7D175CFB267}" type="parTrans" cxnId="{C7B59DA5-629F-4E15-99A0-A4620556F2FE}">
      <dgm:prSet/>
      <dgm:spPr/>
      <dgm:t>
        <a:bodyPr/>
        <a:lstStyle/>
        <a:p>
          <a:endParaRPr lang="en-US"/>
        </a:p>
      </dgm:t>
    </dgm:pt>
    <dgm:pt modelId="{DE933767-10AD-45E6-9FA6-85C5ED7400A7}" type="sibTrans" cxnId="{C7B59DA5-629F-4E15-99A0-A4620556F2FE}">
      <dgm:prSet/>
      <dgm:spPr/>
      <dgm:t>
        <a:bodyPr/>
        <a:lstStyle/>
        <a:p>
          <a:endParaRPr lang="en-US"/>
        </a:p>
      </dgm:t>
    </dgm:pt>
    <dgm:pt modelId="{C2E75FB4-7922-4276-B18C-3D5275204543}" type="pres">
      <dgm:prSet presAssocID="{C6FC7822-8280-48D8-ABA9-AA830E4D1932}" presName="linear" presStyleCnt="0">
        <dgm:presLayoutVars>
          <dgm:animLvl val="lvl"/>
          <dgm:resizeHandles val="exact"/>
        </dgm:presLayoutVars>
      </dgm:prSet>
      <dgm:spPr/>
    </dgm:pt>
    <dgm:pt modelId="{2D067131-0E44-46A9-81AB-DDE591C4ECC9}" type="pres">
      <dgm:prSet presAssocID="{67D00EBF-2DC1-4D2D-8ABC-0BFBD47C40B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30D00A9-F79D-4A1D-B86D-27BE8FE546EE}" type="pres">
      <dgm:prSet presAssocID="{8369D189-F6BF-44A5-A0BA-B74F9EE888AE}" presName="spacer" presStyleCnt="0"/>
      <dgm:spPr/>
    </dgm:pt>
    <dgm:pt modelId="{219EC320-369A-4571-A7DF-FA9B6B103C91}" type="pres">
      <dgm:prSet presAssocID="{3F294148-CF91-4D0F-8C9D-ED32B910CA3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D5548DD-F4CF-4DE4-958E-A5F3F72A3981}" type="pres">
      <dgm:prSet presAssocID="{59575C41-337D-4471-984C-F9EFDA9E3D69}" presName="spacer" presStyleCnt="0"/>
      <dgm:spPr/>
    </dgm:pt>
    <dgm:pt modelId="{58C3E452-E8BC-4BEE-8C9D-2A981F43C1A0}" type="pres">
      <dgm:prSet presAssocID="{C0D6E32F-30B7-4CFA-9834-E4732F3A6E5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73B7447-EFD3-4D4A-81A9-3A56E82FB6AD}" type="presOf" srcId="{C6FC7822-8280-48D8-ABA9-AA830E4D1932}" destId="{C2E75FB4-7922-4276-B18C-3D5275204543}" srcOrd="0" destOrd="0" presId="urn:microsoft.com/office/officeart/2005/8/layout/vList2"/>
    <dgm:cxn modelId="{AADD0B76-CE6B-46AA-AF68-FAD987C81FAE}" srcId="{C6FC7822-8280-48D8-ABA9-AA830E4D1932}" destId="{67D00EBF-2DC1-4D2D-8ABC-0BFBD47C40B2}" srcOrd="0" destOrd="0" parTransId="{18284080-67F7-4804-80CC-C874293773C4}" sibTransId="{8369D189-F6BF-44A5-A0BA-B74F9EE888AE}"/>
    <dgm:cxn modelId="{C7B59DA5-629F-4E15-99A0-A4620556F2FE}" srcId="{C6FC7822-8280-48D8-ABA9-AA830E4D1932}" destId="{C0D6E32F-30B7-4CFA-9834-E4732F3A6E58}" srcOrd="2" destOrd="0" parTransId="{398120E2-E11C-46E8-8A15-C7D175CFB267}" sibTransId="{DE933767-10AD-45E6-9FA6-85C5ED7400A7}"/>
    <dgm:cxn modelId="{131599C6-2B51-4FE5-990E-D2CB83055658}" type="presOf" srcId="{3F294148-CF91-4D0F-8C9D-ED32B910CA3D}" destId="{219EC320-369A-4571-A7DF-FA9B6B103C91}" srcOrd="0" destOrd="0" presId="urn:microsoft.com/office/officeart/2005/8/layout/vList2"/>
    <dgm:cxn modelId="{523954C8-5192-4752-9AB4-691B3769B246}" type="presOf" srcId="{C0D6E32F-30B7-4CFA-9834-E4732F3A6E58}" destId="{58C3E452-E8BC-4BEE-8C9D-2A981F43C1A0}" srcOrd="0" destOrd="0" presId="urn:microsoft.com/office/officeart/2005/8/layout/vList2"/>
    <dgm:cxn modelId="{06339BC9-9C72-4499-9EDB-A0BCCBBBA189}" type="presOf" srcId="{67D00EBF-2DC1-4D2D-8ABC-0BFBD47C40B2}" destId="{2D067131-0E44-46A9-81AB-DDE591C4ECC9}" srcOrd="0" destOrd="0" presId="urn:microsoft.com/office/officeart/2005/8/layout/vList2"/>
    <dgm:cxn modelId="{134474F8-CFF3-45A2-849B-B59736AF88E5}" srcId="{C6FC7822-8280-48D8-ABA9-AA830E4D1932}" destId="{3F294148-CF91-4D0F-8C9D-ED32B910CA3D}" srcOrd="1" destOrd="0" parTransId="{377706BC-8D3E-4950-9002-57674FD23C70}" sibTransId="{59575C41-337D-4471-984C-F9EFDA9E3D69}"/>
    <dgm:cxn modelId="{CF26B1A9-4467-40CE-A2FB-A89C2ECEE3FD}" type="presParOf" srcId="{C2E75FB4-7922-4276-B18C-3D5275204543}" destId="{2D067131-0E44-46A9-81AB-DDE591C4ECC9}" srcOrd="0" destOrd="0" presId="urn:microsoft.com/office/officeart/2005/8/layout/vList2"/>
    <dgm:cxn modelId="{A823C344-87DC-4136-AB98-8D9B18BBC614}" type="presParOf" srcId="{C2E75FB4-7922-4276-B18C-3D5275204543}" destId="{730D00A9-F79D-4A1D-B86D-27BE8FE546EE}" srcOrd="1" destOrd="0" presId="urn:microsoft.com/office/officeart/2005/8/layout/vList2"/>
    <dgm:cxn modelId="{057E581B-019D-4807-94E5-847FA64524BC}" type="presParOf" srcId="{C2E75FB4-7922-4276-B18C-3D5275204543}" destId="{219EC320-369A-4571-A7DF-FA9B6B103C91}" srcOrd="2" destOrd="0" presId="urn:microsoft.com/office/officeart/2005/8/layout/vList2"/>
    <dgm:cxn modelId="{BBBA7BA5-A419-4350-8CA5-4CDB8AF90F5E}" type="presParOf" srcId="{C2E75FB4-7922-4276-B18C-3D5275204543}" destId="{0D5548DD-F4CF-4DE4-958E-A5F3F72A3981}" srcOrd="3" destOrd="0" presId="urn:microsoft.com/office/officeart/2005/8/layout/vList2"/>
    <dgm:cxn modelId="{4BF7BD94-377C-43B0-9DCD-C64218CD3E66}" type="presParOf" srcId="{C2E75FB4-7922-4276-B18C-3D5275204543}" destId="{58C3E452-E8BC-4BEE-8C9D-2A981F43C1A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B84083-B240-4166-AC09-DAB045C06367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897BF2-16A6-4B2E-A909-392A888DEEE2}">
      <dgm:prSet/>
      <dgm:spPr/>
      <dgm:t>
        <a:bodyPr/>
        <a:lstStyle/>
        <a:p>
          <a:r>
            <a:rPr lang="en-US"/>
            <a:t>• Most respondents selected 'messy bathroom/cleanup'.</a:t>
          </a:r>
        </a:p>
      </dgm:t>
    </dgm:pt>
    <dgm:pt modelId="{66023B56-0A5A-4317-897D-CF429100BCE6}" type="parTrans" cxnId="{582F1F89-8911-4C38-8D96-C946398EB6DC}">
      <dgm:prSet/>
      <dgm:spPr/>
      <dgm:t>
        <a:bodyPr/>
        <a:lstStyle/>
        <a:p>
          <a:endParaRPr lang="en-US"/>
        </a:p>
      </dgm:t>
    </dgm:pt>
    <dgm:pt modelId="{24EDF546-9102-47E6-B58F-729EB3C44202}" type="sibTrans" cxnId="{582F1F89-8911-4C38-8D96-C946398EB6DC}">
      <dgm:prSet/>
      <dgm:spPr/>
      <dgm:t>
        <a:bodyPr/>
        <a:lstStyle/>
        <a:p>
          <a:endParaRPr lang="en-US"/>
        </a:p>
      </dgm:t>
    </dgm:pt>
    <dgm:pt modelId="{E17815E9-DB1C-4CD8-ACF1-244319D63DDD}">
      <dgm:prSet/>
      <dgm:spPr/>
      <dgm:t>
        <a:bodyPr/>
        <a:lstStyle/>
        <a:p>
          <a:r>
            <a:rPr lang="en-US"/>
            <a:t>• Service solves a clear pain point: saves time and reduces household mess.</a:t>
          </a:r>
        </a:p>
      </dgm:t>
    </dgm:pt>
    <dgm:pt modelId="{D1848DB1-CE6D-4AA5-B5FF-FE05EA5FD286}" type="parTrans" cxnId="{9DCD97DA-23C3-4589-ABDB-C513FD00A41A}">
      <dgm:prSet/>
      <dgm:spPr/>
      <dgm:t>
        <a:bodyPr/>
        <a:lstStyle/>
        <a:p>
          <a:endParaRPr lang="en-US"/>
        </a:p>
      </dgm:t>
    </dgm:pt>
    <dgm:pt modelId="{69B7D485-62D4-43AD-BF48-3183C45C96AF}" type="sibTrans" cxnId="{9DCD97DA-23C3-4589-ABDB-C513FD00A41A}">
      <dgm:prSet/>
      <dgm:spPr/>
      <dgm:t>
        <a:bodyPr/>
        <a:lstStyle/>
        <a:p>
          <a:endParaRPr lang="en-US"/>
        </a:p>
      </dgm:t>
    </dgm:pt>
    <dgm:pt modelId="{947D4507-C4B4-4C2D-9C3A-F0FAE1ECF4C4}" type="pres">
      <dgm:prSet presAssocID="{9DB84083-B240-4166-AC09-DAB045C06367}" presName="vert0" presStyleCnt="0">
        <dgm:presLayoutVars>
          <dgm:dir/>
          <dgm:animOne val="branch"/>
          <dgm:animLvl val="lvl"/>
        </dgm:presLayoutVars>
      </dgm:prSet>
      <dgm:spPr/>
    </dgm:pt>
    <dgm:pt modelId="{6D32DF82-DCAE-4A6B-A40D-5CC8FF2C4E02}" type="pres">
      <dgm:prSet presAssocID="{D7897BF2-16A6-4B2E-A909-392A888DEEE2}" presName="thickLine" presStyleLbl="alignNode1" presStyleIdx="0" presStyleCnt="2"/>
      <dgm:spPr/>
    </dgm:pt>
    <dgm:pt modelId="{51EBC4EF-D1EB-4788-9033-C3FCA86E8C60}" type="pres">
      <dgm:prSet presAssocID="{D7897BF2-16A6-4B2E-A909-392A888DEEE2}" presName="horz1" presStyleCnt="0"/>
      <dgm:spPr/>
    </dgm:pt>
    <dgm:pt modelId="{53B2DE41-3646-44DA-8E62-5E7B694B340F}" type="pres">
      <dgm:prSet presAssocID="{D7897BF2-16A6-4B2E-A909-392A888DEEE2}" presName="tx1" presStyleLbl="revTx" presStyleIdx="0" presStyleCnt="2"/>
      <dgm:spPr/>
    </dgm:pt>
    <dgm:pt modelId="{8845A0C9-39EC-47C8-8719-10ABB735FDD3}" type="pres">
      <dgm:prSet presAssocID="{D7897BF2-16A6-4B2E-A909-392A888DEEE2}" presName="vert1" presStyleCnt="0"/>
      <dgm:spPr/>
    </dgm:pt>
    <dgm:pt modelId="{43565C14-170C-4FD2-B13D-2645DF61C3BD}" type="pres">
      <dgm:prSet presAssocID="{E17815E9-DB1C-4CD8-ACF1-244319D63DDD}" presName="thickLine" presStyleLbl="alignNode1" presStyleIdx="1" presStyleCnt="2"/>
      <dgm:spPr/>
    </dgm:pt>
    <dgm:pt modelId="{726C695E-727D-482F-B8A7-AD0FBC10F068}" type="pres">
      <dgm:prSet presAssocID="{E17815E9-DB1C-4CD8-ACF1-244319D63DDD}" presName="horz1" presStyleCnt="0"/>
      <dgm:spPr/>
    </dgm:pt>
    <dgm:pt modelId="{8E1BB01A-F87B-4758-82AE-0D4F8B224D60}" type="pres">
      <dgm:prSet presAssocID="{E17815E9-DB1C-4CD8-ACF1-244319D63DDD}" presName="tx1" presStyleLbl="revTx" presStyleIdx="1" presStyleCnt="2"/>
      <dgm:spPr/>
    </dgm:pt>
    <dgm:pt modelId="{62E09156-8B4D-418D-B55B-C49B3A12A073}" type="pres">
      <dgm:prSet presAssocID="{E17815E9-DB1C-4CD8-ACF1-244319D63DDD}" presName="vert1" presStyleCnt="0"/>
      <dgm:spPr/>
    </dgm:pt>
  </dgm:ptLst>
  <dgm:cxnLst>
    <dgm:cxn modelId="{970C325D-85BE-4ADA-BC11-A11909E1B727}" type="presOf" srcId="{9DB84083-B240-4166-AC09-DAB045C06367}" destId="{947D4507-C4B4-4C2D-9C3A-F0FAE1ECF4C4}" srcOrd="0" destOrd="0" presId="urn:microsoft.com/office/officeart/2008/layout/LinedList"/>
    <dgm:cxn modelId="{582F1F89-8911-4C38-8D96-C946398EB6DC}" srcId="{9DB84083-B240-4166-AC09-DAB045C06367}" destId="{D7897BF2-16A6-4B2E-A909-392A888DEEE2}" srcOrd="0" destOrd="0" parTransId="{66023B56-0A5A-4317-897D-CF429100BCE6}" sibTransId="{24EDF546-9102-47E6-B58F-729EB3C44202}"/>
    <dgm:cxn modelId="{C8DC4D9D-D822-486B-826A-13E306AF8AE5}" type="presOf" srcId="{E17815E9-DB1C-4CD8-ACF1-244319D63DDD}" destId="{8E1BB01A-F87B-4758-82AE-0D4F8B224D60}" srcOrd="0" destOrd="0" presId="urn:microsoft.com/office/officeart/2008/layout/LinedList"/>
    <dgm:cxn modelId="{5FC241D1-60D0-4BEA-8B44-D1B4562FF7DA}" type="presOf" srcId="{D7897BF2-16A6-4B2E-A909-392A888DEEE2}" destId="{53B2DE41-3646-44DA-8E62-5E7B694B340F}" srcOrd="0" destOrd="0" presId="urn:microsoft.com/office/officeart/2008/layout/LinedList"/>
    <dgm:cxn modelId="{9DCD97DA-23C3-4589-ABDB-C513FD00A41A}" srcId="{9DB84083-B240-4166-AC09-DAB045C06367}" destId="{E17815E9-DB1C-4CD8-ACF1-244319D63DDD}" srcOrd="1" destOrd="0" parTransId="{D1848DB1-CE6D-4AA5-B5FF-FE05EA5FD286}" sibTransId="{69B7D485-62D4-43AD-BF48-3183C45C96AF}"/>
    <dgm:cxn modelId="{382892BC-4EA3-4327-BAC7-5839B17F4A07}" type="presParOf" srcId="{947D4507-C4B4-4C2D-9C3A-F0FAE1ECF4C4}" destId="{6D32DF82-DCAE-4A6B-A40D-5CC8FF2C4E02}" srcOrd="0" destOrd="0" presId="urn:microsoft.com/office/officeart/2008/layout/LinedList"/>
    <dgm:cxn modelId="{51B81BA6-D387-43B5-8D2D-99D310C2AA4B}" type="presParOf" srcId="{947D4507-C4B4-4C2D-9C3A-F0FAE1ECF4C4}" destId="{51EBC4EF-D1EB-4788-9033-C3FCA86E8C60}" srcOrd="1" destOrd="0" presId="urn:microsoft.com/office/officeart/2008/layout/LinedList"/>
    <dgm:cxn modelId="{EDA0EAA0-5339-441C-AB8C-DB3B247D0BEF}" type="presParOf" srcId="{51EBC4EF-D1EB-4788-9033-C3FCA86E8C60}" destId="{53B2DE41-3646-44DA-8E62-5E7B694B340F}" srcOrd="0" destOrd="0" presId="urn:microsoft.com/office/officeart/2008/layout/LinedList"/>
    <dgm:cxn modelId="{40327F07-8DCE-4752-8184-A92AA1CF8332}" type="presParOf" srcId="{51EBC4EF-D1EB-4788-9033-C3FCA86E8C60}" destId="{8845A0C9-39EC-47C8-8719-10ABB735FDD3}" srcOrd="1" destOrd="0" presId="urn:microsoft.com/office/officeart/2008/layout/LinedList"/>
    <dgm:cxn modelId="{701EE037-9A69-48E6-88F8-CD7B34DE9AC1}" type="presParOf" srcId="{947D4507-C4B4-4C2D-9C3A-F0FAE1ECF4C4}" destId="{43565C14-170C-4FD2-B13D-2645DF61C3BD}" srcOrd="2" destOrd="0" presId="urn:microsoft.com/office/officeart/2008/layout/LinedList"/>
    <dgm:cxn modelId="{FA8AB081-6C04-4418-864B-DC4E5D92AA9C}" type="presParOf" srcId="{947D4507-C4B4-4C2D-9C3A-F0FAE1ECF4C4}" destId="{726C695E-727D-482F-B8A7-AD0FBC10F068}" srcOrd="3" destOrd="0" presId="urn:microsoft.com/office/officeart/2008/layout/LinedList"/>
    <dgm:cxn modelId="{C50D9F8E-35B4-4F2E-83DF-04AE5318A347}" type="presParOf" srcId="{726C695E-727D-482F-B8A7-AD0FBC10F068}" destId="{8E1BB01A-F87B-4758-82AE-0D4F8B224D60}" srcOrd="0" destOrd="0" presId="urn:microsoft.com/office/officeart/2008/layout/LinedList"/>
    <dgm:cxn modelId="{A18A330A-29F3-4389-B3A4-220AD38E9F89}" type="presParOf" srcId="{726C695E-727D-482F-B8A7-AD0FBC10F068}" destId="{62E09156-8B4D-418D-B55B-C49B3A12A0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83C8CBC-C3B1-4C0E-BF2C-3D2946E07A9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3CD6184-EF22-4A5F-8EF5-4A07F2035EBD}">
      <dgm:prSet/>
      <dgm:spPr/>
      <dgm:t>
        <a:bodyPr/>
        <a:lstStyle/>
        <a:p>
          <a:pPr>
            <a:defRPr cap="all"/>
          </a:pPr>
          <a:r>
            <a:rPr lang="en-US"/>
            <a:t>• Price set at £6.</a:t>
          </a:r>
        </a:p>
      </dgm:t>
    </dgm:pt>
    <dgm:pt modelId="{1E72C951-F1B2-4964-A735-F9DEA5EA5AB7}" type="parTrans" cxnId="{C847226A-A2BD-4B24-949E-BB2A1F818420}">
      <dgm:prSet/>
      <dgm:spPr/>
      <dgm:t>
        <a:bodyPr/>
        <a:lstStyle/>
        <a:p>
          <a:endParaRPr lang="en-US"/>
        </a:p>
      </dgm:t>
    </dgm:pt>
    <dgm:pt modelId="{50E0E178-333E-426A-A05D-AB19B87DD091}" type="sibTrans" cxnId="{C847226A-A2BD-4B24-949E-BB2A1F818420}">
      <dgm:prSet/>
      <dgm:spPr/>
      <dgm:t>
        <a:bodyPr/>
        <a:lstStyle/>
        <a:p>
          <a:endParaRPr lang="en-US"/>
        </a:p>
      </dgm:t>
    </dgm:pt>
    <dgm:pt modelId="{183EEB4C-8D29-46BA-92B3-EFE23622042D}">
      <dgm:prSet/>
      <dgm:spPr/>
      <dgm:t>
        <a:bodyPr/>
        <a:lstStyle/>
        <a:p>
          <a:pPr>
            <a:defRPr cap="all"/>
          </a:pPr>
          <a:r>
            <a:rPr lang="en-US"/>
            <a:t>• Warm water, dryers, pet-safe shampoo.</a:t>
          </a:r>
        </a:p>
      </dgm:t>
    </dgm:pt>
    <dgm:pt modelId="{ACF78C9D-1EAD-420A-8D6C-4317F77AD6E4}" type="parTrans" cxnId="{BA1B34A2-47F9-45F1-899E-271A397B84AD}">
      <dgm:prSet/>
      <dgm:spPr/>
      <dgm:t>
        <a:bodyPr/>
        <a:lstStyle/>
        <a:p>
          <a:endParaRPr lang="en-US"/>
        </a:p>
      </dgm:t>
    </dgm:pt>
    <dgm:pt modelId="{57305FB7-7D9F-4B06-B5B7-94BA871149CB}" type="sibTrans" cxnId="{BA1B34A2-47F9-45F1-899E-271A397B84AD}">
      <dgm:prSet/>
      <dgm:spPr/>
      <dgm:t>
        <a:bodyPr/>
        <a:lstStyle/>
        <a:p>
          <a:endParaRPr lang="en-US"/>
        </a:p>
      </dgm:t>
    </dgm:pt>
    <dgm:pt modelId="{0098457C-09C2-4709-BDA5-7F28EEDA816A}">
      <dgm:prSet/>
      <dgm:spPr/>
      <dgm:t>
        <a:bodyPr/>
        <a:lstStyle/>
        <a:p>
          <a:pPr>
            <a:defRPr cap="all"/>
          </a:pPr>
          <a:r>
            <a:rPr lang="en-US"/>
            <a:t>• Non-slip flooring and clear instructions.</a:t>
          </a:r>
        </a:p>
      </dgm:t>
    </dgm:pt>
    <dgm:pt modelId="{560A00BC-79DC-4B48-B228-2392C06A62A9}" type="parTrans" cxnId="{94B24884-5851-475D-9895-7B27A5600DCE}">
      <dgm:prSet/>
      <dgm:spPr/>
      <dgm:t>
        <a:bodyPr/>
        <a:lstStyle/>
        <a:p>
          <a:endParaRPr lang="en-US"/>
        </a:p>
      </dgm:t>
    </dgm:pt>
    <dgm:pt modelId="{CF010500-7D59-47DF-BFCF-266E7956F778}" type="sibTrans" cxnId="{94B24884-5851-475D-9895-7B27A5600DCE}">
      <dgm:prSet/>
      <dgm:spPr/>
      <dgm:t>
        <a:bodyPr/>
        <a:lstStyle/>
        <a:p>
          <a:endParaRPr lang="en-US"/>
        </a:p>
      </dgm:t>
    </dgm:pt>
    <dgm:pt modelId="{5EDB5910-AFE5-44A5-9E34-8BD393434F27}">
      <dgm:prSet/>
      <dgm:spPr/>
      <dgm:t>
        <a:bodyPr/>
        <a:lstStyle/>
        <a:p>
          <a:pPr>
            <a:defRPr cap="all"/>
          </a:pPr>
          <a:r>
            <a:rPr lang="en-US"/>
            <a:t>• Location near main Bute Park entrance.</a:t>
          </a:r>
        </a:p>
      </dgm:t>
    </dgm:pt>
    <dgm:pt modelId="{B159E1D8-4459-4280-825C-B8B22B42C036}" type="parTrans" cxnId="{BAEA8F38-6D5B-4610-8804-AAE9E00F7ACF}">
      <dgm:prSet/>
      <dgm:spPr/>
      <dgm:t>
        <a:bodyPr/>
        <a:lstStyle/>
        <a:p>
          <a:endParaRPr lang="en-US"/>
        </a:p>
      </dgm:t>
    </dgm:pt>
    <dgm:pt modelId="{00D534BA-99EC-4B29-9FE2-A286E7A87423}" type="sibTrans" cxnId="{BAEA8F38-6D5B-4610-8804-AAE9E00F7ACF}">
      <dgm:prSet/>
      <dgm:spPr/>
      <dgm:t>
        <a:bodyPr/>
        <a:lstStyle/>
        <a:p>
          <a:endParaRPr lang="en-US"/>
        </a:p>
      </dgm:t>
    </dgm:pt>
    <dgm:pt modelId="{E106CE50-9B2C-4E52-AB04-5DF028C064C6}" type="pres">
      <dgm:prSet presAssocID="{083C8CBC-C3B1-4C0E-BF2C-3D2946E07A9C}" presName="root" presStyleCnt="0">
        <dgm:presLayoutVars>
          <dgm:dir/>
          <dgm:resizeHandles val="exact"/>
        </dgm:presLayoutVars>
      </dgm:prSet>
      <dgm:spPr/>
    </dgm:pt>
    <dgm:pt modelId="{02D74B61-702E-4AFF-BBBC-9B2A7DD36078}" type="pres">
      <dgm:prSet presAssocID="{63CD6184-EF22-4A5F-8EF5-4A07F2035EBD}" presName="compNode" presStyleCnt="0"/>
      <dgm:spPr/>
    </dgm:pt>
    <dgm:pt modelId="{FB139397-3AE9-43A6-A505-718D66C5A0E8}" type="pres">
      <dgm:prSet presAssocID="{63CD6184-EF22-4A5F-8EF5-4A07F2035EBD}" presName="iconBgRect" presStyleLbl="bgShp" presStyleIdx="0" presStyleCnt="4"/>
      <dgm:spPr/>
    </dgm:pt>
    <dgm:pt modelId="{305C9592-4291-4351-BE25-2A0881367D94}" type="pres">
      <dgm:prSet presAssocID="{63CD6184-EF22-4A5F-8EF5-4A07F2035EB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81AAA05A-8CB3-4F3F-9B42-8D77E713DCC3}" type="pres">
      <dgm:prSet presAssocID="{63CD6184-EF22-4A5F-8EF5-4A07F2035EBD}" presName="spaceRect" presStyleCnt="0"/>
      <dgm:spPr/>
    </dgm:pt>
    <dgm:pt modelId="{09DB83E1-0484-4BAB-A366-6AC5DB985C3B}" type="pres">
      <dgm:prSet presAssocID="{63CD6184-EF22-4A5F-8EF5-4A07F2035EBD}" presName="textRect" presStyleLbl="revTx" presStyleIdx="0" presStyleCnt="4">
        <dgm:presLayoutVars>
          <dgm:chMax val="1"/>
          <dgm:chPref val="1"/>
        </dgm:presLayoutVars>
      </dgm:prSet>
      <dgm:spPr/>
    </dgm:pt>
    <dgm:pt modelId="{68250E70-79B6-4341-918B-6190512F1F69}" type="pres">
      <dgm:prSet presAssocID="{50E0E178-333E-426A-A05D-AB19B87DD091}" presName="sibTrans" presStyleCnt="0"/>
      <dgm:spPr/>
    </dgm:pt>
    <dgm:pt modelId="{8B184F85-8662-45B3-8115-7ED1C2EBBEAC}" type="pres">
      <dgm:prSet presAssocID="{183EEB4C-8D29-46BA-92B3-EFE23622042D}" presName="compNode" presStyleCnt="0"/>
      <dgm:spPr/>
    </dgm:pt>
    <dgm:pt modelId="{081EF275-45E7-4B99-8BC1-BFE9780E43D6}" type="pres">
      <dgm:prSet presAssocID="{183EEB4C-8D29-46BA-92B3-EFE23622042D}" presName="iconBgRect" presStyleLbl="bgShp" presStyleIdx="1" presStyleCnt="4"/>
      <dgm:spPr/>
    </dgm:pt>
    <dgm:pt modelId="{D0C50565-E07F-470B-A78A-4728CEBF7CE1}" type="pres">
      <dgm:prSet presAssocID="{183EEB4C-8D29-46BA-92B3-EFE2362204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B4326697-5328-4194-80CB-8BF8115253ED}" type="pres">
      <dgm:prSet presAssocID="{183EEB4C-8D29-46BA-92B3-EFE23622042D}" presName="spaceRect" presStyleCnt="0"/>
      <dgm:spPr/>
    </dgm:pt>
    <dgm:pt modelId="{83EEB7A5-DB71-43E0-B728-D3777869A475}" type="pres">
      <dgm:prSet presAssocID="{183EEB4C-8D29-46BA-92B3-EFE23622042D}" presName="textRect" presStyleLbl="revTx" presStyleIdx="1" presStyleCnt="4">
        <dgm:presLayoutVars>
          <dgm:chMax val="1"/>
          <dgm:chPref val="1"/>
        </dgm:presLayoutVars>
      </dgm:prSet>
      <dgm:spPr/>
    </dgm:pt>
    <dgm:pt modelId="{1055FE00-99AF-47FA-B84C-7CCA0DC71EBC}" type="pres">
      <dgm:prSet presAssocID="{57305FB7-7D9F-4B06-B5B7-94BA871149CB}" presName="sibTrans" presStyleCnt="0"/>
      <dgm:spPr/>
    </dgm:pt>
    <dgm:pt modelId="{C1C9B8E0-FF89-4E86-B31E-3F1BFCA42DCD}" type="pres">
      <dgm:prSet presAssocID="{0098457C-09C2-4709-BDA5-7F28EEDA816A}" presName="compNode" presStyleCnt="0"/>
      <dgm:spPr/>
    </dgm:pt>
    <dgm:pt modelId="{D1F6821B-3F0E-4D81-A68A-CC278E68DB92}" type="pres">
      <dgm:prSet presAssocID="{0098457C-09C2-4709-BDA5-7F28EEDA816A}" presName="iconBgRect" presStyleLbl="bgShp" presStyleIdx="2" presStyleCnt="4"/>
      <dgm:spPr/>
    </dgm:pt>
    <dgm:pt modelId="{1A4FDF61-168D-420A-B0E7-494817589977}" type="pres">
      <dgm:prSet presAssocID="{0098457C-09C2-4709-BDA5-7F28EEDA81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F768E29-C612-49DA-B1D6-77C8D2A62F3E}" type="pres">
      <dgm:prSet presAssocID="{0098457C-09C2-4709-BDA5-7F28EEDA816A}" presName="spaceRect" presStyleCnt="0"/>
      <dgm:spPr/>
    </dgm:pt>
    <dgm:pt modelId="{03BD783A-31EE-45D2-A25C-F915C41BC8BA}" type="pres">
      <dgm:prSet presAssocID="{0098457C-09C2-4709-BDA5-7F28EEDA816A}" presName="textRect" presStyleLbl="revTx" presStyleIdx="2" presStyleCnt="4">
        <dgm:presLayoutVars>
          <dgm:chMax val="1"/>
          <dgm:chPref val="1"/>
        </dgm:presLayoutVars>
      </dgm:prSet>
      <dgm:spPr/>
    </dgm:pt>
    <dgm:pt modelId="{7C768122-3C1B-4CF2-8699-D9F65C5A4DC8}" type="pres">
      <dgm:prSet presAssocID="{CF010500-7D59-47DF-BFCF-266E7956F778}" presName="sibTrans" presStyleCnt="0"/>
      <dgm:spPr/>
    </dgm:pt>
    <dgm:pt modelId="{DB0E531D-590D-4E0D-A4A4-A66FC6299D33}" type="pres">
      <dgm:prSet presAssocID="{5EDB5910-AFE5-44A5-9E34-8BD393434F27}" presName="compNode" presStyleCnt="0"/>
      <dgm:spPr/>
    </dgm:pt>
    <dgm:pt modelId="{9B85AF44-1235-4FD6-8690-00095231CCF8}" type="pres">
      <dgm:prSet presAssocID="{5EDB5910-AFE5-44A5-9E34-8BD393434F27}" presName="iconBgRect" presStyleLbl="bgShp" presStyleIdx="3" presStyleCnt="4"/>
      <dgm:spPr/>
    </dgm:pt>
    <dgm:pt modelId="{F02749A7-FEAE-4651-94F6-CD75DDD6A878}" type="pres">
      <dgm:prSet presAssocID="{5EDB5910-AFE5-44A5-9E34-8BD393434F2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224361A2-D04B-4A62-84BE-DF6E11A74953}" type="pres">
      <dgm:prSet presAssocID="{5EDB5910-AFE5-44A5-9E34-8BD393434F27}" presName="spaceRect" presStyleCnt="0"/>
      <dgm:spPr/>
    </dgm:pt>
    <dgm:pt modelId="{EC898074-C93E-44FC-8419-38706D502505}" type="pres">
      <dgm:prSet presAssocID="{5EDB5910-AFE5-44A5-9E34-8BD393434F2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3BE3F1B-F13C-4F43-BFC5-A35B52078EA1}" type="presOf" srcId="{083C8CBC-C3B1-4C0E-BF2C-3D2946E07A9C}" destId="{E106CE50-9B2C-4E52-AB04-5DF028C064C6}" srcOrd="0" destOrd="0" presId="urn:microsoft.com/office/officeart/2018/5/layout/IconCircleLabelList"/>
    <dgm:cxn modelId="{BAEA8F38-6D5B-4610-8804-AAE9E00F7ACF}" srcId="{083C8CBC-C3B1-4C0E-BF2C-3D2946E07A9C}" destId="{5EDB5910-AFE5-44A5-9E34-8BD393434F27}" srcOrd="3" destOrd="0" parTransId="{B159E1D8-4459-4280-825C-B8B22B42C036}" sibTransId="{00D534BA-99EC-4B29-9FE2-A286E7A87423}"/>
    <dgm:cxn modelId="{35537C3D-058A-42DF-8B5D-AD2785E628F4}" type="presOf" srcId="{5EDB5910-AFE5-44A5-9E34-8BD393434F27}" destId="{EC898074-C93E-44FC-8419-38706D502505}" srcOrd="0" destOrd="0" presId="urn:microsoft.com/office/officeart/2018/5/layout/IconCircleLabelList"/>
    <dgm:cxn modelId="{72E1C75E-1C06-4C82-9C13-332DAF81C300}" type="presOf" srcId="{183EEB4C-8D29-46BA-92B3-EFE23622042D}" destId="{83EEB7A5-DB71-43E0-B728-D3777869A475}" srcOrd="0" destOrd="0" presId="urn:microsoft.com/office/officeart/2018/5/layout/IconCircleLabelList"/>
    <dgm:cxn modelId="{C847226A-A2BD-4B24-949E-BB2A1F818420}" srcId="{083C8CBC-C3B1-4C0E-BF2C-3D2946E07A9C}" destId="{63CD6184-EF22-4A5F-8EF5-4A07F2035EBD}" srcOrd="0" destOrd="0" parTransId="{1E72C951-F1B2-4964-A735-F9DEA5EA5AB7}" sibTransId="{50E0E178-333E-426A-A05D-AB19B87DD091}"/>
    <dgm:cxn modelId="{03CE8676-EBDE-46BF-BBA4-67FCB8443773}" type="presOf" srcId="{63CD6184-EF22-4A5F-8EF5-4A07F2035EBD}" destId="{09DB83E1-0484-4BAB-A366-6AC5DB985C3B}" srcOrd="0" destOrd="0" presId="urn:microsoft.com/office/officeart/2018/5/layout/IconCircleLabelList"/>
    <dgm:cxn modelId="{94B24884-5851-475D-9895-7B27A5600DCE}" srcId="{083C8CBC-C3B1-4C0E-BF2C-3D2946E07A9C}" destId="{0098457C-09C2-4709-BDA5-7F28EEDA816A}" srcOrd="2" destOrd="0" parTransId="{560A00BC-79DC-4B48-B228-2392C06A62A9}" sibTransId="{CF010500-7D59-47DF-BFCF-266E7956F778}"/>
    <dgm:cxn modelId="{BA1B34A2-47F9-45F1-899E-271A397B84AD}" srcId="{083C8CBC-C3B1-4C0E-BF2C-3D2946E07A9C}" destId="{183EEB4C-8D29-46BA-92B3-EFE23622042D}" srcOrd="1" destOrd="0" parTransId="{ACF78C9D-1EAD-420A-8D6C-4317F77AD6E4}" sibTransId="{57305FB7-7D9F-4B06-B5B7-94BA871149CB}"/>
    <dgm:cxn modelId="{DFAE81D2-60F8-48DE-8B1E-F1F9B53AFC38}" type="presOf" srcId="{0098457C-09C2-4709-BDA5-7F28EEDA816A}" destId="{03BD783A-31EE-45D2-A25C-F915C41BC8BA}" srcOrd="0" destOrd="0" presId="urn:microsoft.com/office/officeart/2018/5/layout/IconCircleLabelList"/>
    <dgm:cxn modelId="{582B2837-F744-42A4-9980-D18EC3666235}" type="presParOf" srcId="{E106CE50-9B2C-4E52-AB04-5DF028C064C6}" destId="{02D74B61-702E-4AFF-BBBC-9B2A7DD36078}" srcOrd="0" destOrd="0" presId="urn:microsoft.com/office/officeart/2018/5/layout/IconCircleLabelList"/>
    <dgm:cxn modelId="{6091B0EF-E01F-4AD3-A0BC-18C7E6D30ED0}" type="presParOf" srcId="{02D74B61-702E-4AFF-BBBC-9B2A7DD36078}" destId="{FB139397-3AE9-43A6-A505-718D66C5A0E8}" srcOrd="0" destOrd="0" presId="urn:microsoft.com/office/officeart/2018/5/layout/IconCircleLabelList"/>
    <dgm:cxn modelId="{184CD816-E85D-4247-ACA0-569F583C2E89}" type="presParOf" srcId="{02D74B61-702E-4AFF-BBBC-9B2A7DD36078}" destId="{305C9592-4291-4351-BE25-2A0881367D94}" srcOrd="1" destOrd="0" presId="urn:microsoft.com/office/officeart/2018/5/layout/IconCircleLabelList"/>
    <dgm:cxn modelId="{21A3179C-8458-464F-B565-75526E9C1F4F}" type="presParOf" srcId="{02D74B61-702E-4AFF-BBBC-9B2A7DD36078}" destId="{81AAA05A-8CB3-4F3F-9B42-8D77E713DCC3}" srcOrd="2" destOrd="0" presId="urn:microsoft.com/office/officeart/2018/5/layout/IconCircleLabelList"/>
    <dgm:cxn modelId="{DF6811A4-0057-400C-BEC2-0F3F4B05626C}" type="presParOf" srcId="{02D74B61-702E-4AFF-BBBC-9B2A7DD36078}" destId="{09DB83E1-0484-4BAB-A366-6AC5DB985C3B}" srcOrd="3" destOrd="0" presId="urn:microsoft.com/office/officeart/2018/5/layout/IconCircleLabelList"/>
    <dgm:cxn modelId="{20C2D2F0-AEBE-477E-A397-4278E480242F}" type="presParOf" srcId="{E106CE50-9B2C-4E52-AB04-5DF028C064C6}" destId="{68250E70-79B6-4341-918B-6190512F1F69}" srcOrd="1" destOrd="0" presId="urn:microsoft.com/office/officeart/2018/5/layout/IconCircleLabelList"/>
    <dgm:cxn modelId="{4BBB1E1C-3BAA-47B2-B7A4-12F151526B10}" type="presParOf" srcId="{E106CE50-9B2C-4E52-AB04-5DF028C064C6}" destId="{8B184F85-8662-45B3-8115-7ED1C2EBBEAC}" srcOrd="2" destOrd="0" presId="urn:microsoft.com/office/officeart/2018/5/layout/IconCircleLabelList"/>
    <dgm:cxn modelId="{4FEE30EE-7017-4069-9688-4340F05E3008}" type="presParOf" srcId="{8B184F85-8662-45B3-8115-7ED1C2EBBEAC}" destId="{081EF275-45E7-4B99-8BC1-BFE9780E43D6}" srcOrd="0" destOrd="0" presId="urn:microsoft.com/office/officeart/2018/5/layout/IconCircleLabelList"/>
    <dgm:cxn modelId="{E3AAE1EE-1A21-40E8-838C-1242BB7D5215}" type="presParOf" srcId="{8B184F85-8662-45B3-8115-7ED1C2EBBEAC}" destId="{D0C50565-E07F-470B-A78A-4728CEBF7CE1}" srcOrd="1" destOrd="0" presId="urn:microsoft.com/office/officeart/2018/5/layout/IconCircleLabelList"/>
    <dgm:cxn modelId="{B840152D-98AA-4388-93BA-302A0B756EE7}" type="presParOf" srcId="{8B184F85-8662-45B3-8115-7ED1C2EBBEAC}" destId="{B4326697-5328-4194-80CB-8BF8115253ED}" srcOrd="2" destOrd="0" presId="urn:microsoft.com/office/officeart/2018/5/layout/IconCircleLabelList"/>
    <dgm:cxn modelId="{2A2308CD-F657-454B-9DE6-11024180F954}" type="presParOf" srcId="{8B184F85-8662-45B3-8115-7ED1C2EBBEAC}" destId="{83EEB7A5-DB71-43E0-B728-D3777869A475}" srcOrd="3" destOrd="0" presId="urn:microsoft.com/office/officeart/2018/5/layout/IconCircleLabelList"/>
    <dgm:cxn modelId="{09CEA710-1F70-4A59-9BCC-A38352095BF3}" type="presParOf" srcId="{E106CE50-9B2C-4E52-AB04-5DF028C064C6}" destId="{1055FE00-99AF-47FA-B84C-7CCA0DC71EBC}" srcOrd="3" destOrd="0" presId="urn:microsoft.com/office/officeart/2018/5/layout/IconCircleLabelList"/>
    <dgm:cxn modelId="{7E78D49F-63E0-43BF-964C-FADCEAF52FC7}" type="presParOf" srcId="{E106CE50-9B2C-4E52-AB04-5DF028C064C6}" destId="{C1C9B8E0-FF89-4E86-B31E-3F1BFCA42DCD}" srcOrd="4" destOrd="0" presId="urn:microsoft.com/office/officeart/2018/5/layout/IconCircleLabelList"/>
    <dgm:cxn modelId="{C10A5D62-CED7-4B27-A672-8CEA5AA4119C}" type="presParOf" srcId="{C1C9B8E0-FF89-4E86-B31E-3F1BFCA42DCD}" destId="{D1F6821B-3F0E-4D81-A68A-CC278E68DB92}" srcOrd="0" destOrd="0" presId="urn:microsoft.com/office/officeart/2018/5/layout/IconCircleLabelList"/>
    <dgm:cxn modelId="{1CD8F56E-14D9-4999-86AE-41D1A88CD26C}" type="presParOf" srcId="{C1C9B8E0-FF89-4E86-B31E-3F1BFCA42DCD}" destId="{1A4FDF61-168D-420A-B0E7-494817589977}" srcOrd="1" destOrd="0" presId="urn:microsoft.com/office/officeart/2018/5/layout/IconCircleLabelList"/>
    <dgm:cxn modelId="{11F99FFA-CA20-4CB4-9204-850073F3D600}" type="presParOf" srcId="{C1C9B8E0-FF89-4E86-B31E-3F1BFCA42DCD}" destId="{1F768E29-C612-49DA-B1D6-77C8D2A62F3E}" srcOrd="2" destOrd="0" presId="urn:microsoft.com/office/officeart/2018/5/layout/IconCircleLabelList"/>
    <dgm:cxn modelId="{92224250-8201-455E-9FFC-E1B7EF55E659}" type="presParOf" srcId="{C1C9B8E0-FF89-4E86-B31E-3F1BFCA42DCD}" destId="{03BD783A-31EE-45D2-A25C-F915C41BC8BA}" srcOrd="3" destOrd="0" presId="urn:microsoft.com/office/officeart/2018/5/layout/IconCircleLabelList"/>
    <dgm:cxn modelId="{8C851960-2868-442A-8F14-BE350880C510}" type="presParOf" srcId="{E106CE50-9B2C-4E52-AB04-5DF028C064C6}" destId="{7C768122-3C1B-4CF2-8699-D9F65C5A4DC8}" srcOrd="5" destOrd="0" presId="urn:microsoft.com/office/officeart/2018/5/layout/IconCircleLabelList"/>
    <dgm:cxn modelId="{37957EE7-1352-490E-8B2C-BC64939CAE47}" type="presParOf" srcId="{E106CE50-9B2C-4E52-AB04-5DF028C064C6}" destId="{DB0E531D-590D-4E0D-A4A4-A66FC6299D33}" srcOrd="6" destOrd="0" presId="urn:microsoft.com/office/officeart/2018/5/layout/IconCircleLabelList"/>
    <dgm:cxn modelId="{79255B25-DC3D-49B5-AEBA-B63BD8EB2510}" type="presParOf" srcId="{DB0E531D-590D-4E0D-A4A4-A66FC6299D33}" destId="{9B85AF44-1235-4FD6-8690-00095231CCF8}" srcOrd="0" destOrd="0" presId="urn:microsoft.com/office/officeart/2018/5/layout/IconCircleLabelList"/>
    <dgm:cxn modelId="{86AE120A-B525-4091-8729-B0893F46A71D}" type="presParOf" srcId="{DB0E531D-590D-4E0D-A4A4-A66FC6299D33}" destId="{F02749A7-FEAE-4651-94F6-CD75DDD6A878}" srcOrd="1" destOrd="0" presId="urn:microsoft.com/office/officeart/2018/5/layout/IconCircleLabelList"/>
    <dgm:cxn modelId="{4391E367-84E5-4D8A-9280-3AEAEF5BAD9C}" type="presParOf" srcId="{DB0E531D-590D-4E0D-A4A4-A66FC6299D33}" destId="{224361A2-D04B-4A62-84BE-DF6E11A74953}" srcOrd="2" destOrd="0" presId="urn:microsoft.com/office/officeart/2018/5/layout/IconCircleLabelList"/>
    <dgm:cxn modelId="{B81D37FD-E5C5-4408-A1AC-B7E366B6278C}" type="presParOf" srcId="{DB0E531D-590D-4E0D-A4A4-A66FC6299D33}" destId="{EC898074-C93E-44FC-8419-38706D50250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FF7E8BE-01DB-475A-A06C-B185170253CA}" type="doc">
      <dgm:prSet loTypeId="urn:microsoft.com/office/officeart/2005/8/layout/hierarchy1" loCatId="hierarchy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F9186D4-BCCD-4265-9290-9C4540698BDF}">
      <dgm:prSet/>
      <dgm:spPr/>
      <dgm:t>
        <a:bodyPr/>
        <a:lstStyle/>
        <a:p>
          <a:r>
            <a:rPr lang="en-US" dirty="0"/>
            <a:t>• Two-page Canva website: Home + How It Works.</a:t>
          </a:r>
        </a:p>
      </dgm:t>
    </dgm:pt>
    <dgm:pt modelId="{281F3BEC-53EA-4ED3-8F36-0CD37D017A61}" type="parTrans" cxnId="{06D32811-A607-4AFC-B6CB-96D78971478C}">
      <dgm:prSet/>
      <dgm:spPr/>
      <dgm:t>
        <a:bodyPr/>
        <a:lstStyle/>
        <a:p>
          <a:endParaRPr lang="en-US"/>
        </a:p>
      </dgm:t>
    </dgm:pt>
    <dgm:pt modelId="{8FBEB97A-5402-4219-A5FC-33980023D051}" type="sibTrans" cxnId="{06D32811-A607-4AFC-B6CB-96D78971478C}">
      <dgm:prSet/>
      <dgm:spPr/>
      <dgm:t>
        <a:bodyPr/>
        <a:lstStyle/>
        <a:p>
          <a:endParaRPr lang="en-US"/>
        </a:p>
      </dgm:t>
    </dgm:pt>
    <dgm:pt modelId="{D9465B70-9518-4ABC-A4BF-D8F92A873A80}">
      <dgm:prSet/>
      <dgm:spPr/>
      <dgm:t>
        <a:bodyPr/>
        <a:lstStyle/>
        <a:p>
          <a:r>
            <a:rPr lang="en-US" dirty="0"/>
            <a:t>• Simple layout, natural </a:t>
          </a:r>
          <a:r>
            <a:rPr lang="en-US" dirty="0" err="1"/>
            <a:t>colours</a:t>
          </a:r>
          <a:r>
            <a:rPr lang="en-US" dirty="0"/>
            <a:t>, icons, and clear address.</a:t>
          </a:r>
        </a:p>
      </dgm:t>
    </dgm:pt>
    <dgm:pt modelId="{D3A077CB-BF9C-4894-AE8D-37624818FA4E}" type="parTrans" cxnId="{0FCF42B3-DBDF-4AFE-A3F2-E2732F379A2F}">
      <dgm:prSet/>
      <dgm:spPr/>
      <dgm:t>
        <a:bodyPr/>
        <a:lstStyle/>
        <a:p>
          <a:endParaRPr lang="en-US"/>
        </a:p>
      </dgm:t>
    </dgm:pt>
    <dgm:pt modelId="{EEFBECD1-AC63-4E80-9D57-4C7E21E9E7E4}" type="sibTrans" cxnId="{0FCF42B3-DBDF-4AFE-A3F2-E2732F379A2F}">
      <dgm:prSet/>
      <dgm:spPr/>
      <dgm:t>
        <a:bodyPr/>
        <a:lstStyle/>
        <a:p>
          <a:endParaRPr lang="en-US"/>
        </a:p>
      </dgm:t>
    </dgm:pt>
    <dgm:pt modelId="{D41FCD81-FCC6-45F2-A99B-7B6418852782}">
      <dgm:prSet/>
      <dgm:spPr/>
      <dgm:t>
        <a:bodyPr/>
        <a:lstStyle/>
        <a:p>
          <a:r>
            <a:rPr lang="en-US" dirty="0"/>
            <a:t>Unforgettable Logo </a:t>
          </a:r>
        </a:p>
      </dgm:t>
    </dgm:pt>
    <dgm:pt modelId="{FA3EEF45-5592-422F-84AB-CC35F85673AD}" type="parTrans" cxnId="{9D713201-F25F-4D6C-9E2C-548F8272F7F0}">
      <dgm:prSet/>
      <dgm:spPr/>
      <dgm:t>
        <a:bodyPr/>
        <a:lstStyle/>
        <a:p>
          <a:endParaRPr lang="en-US"/>
        </a:p>
      </dgm:t>
    </dgm:pt>
    <dgm:pt modelId="{82F506E2-2E3A-480E-8FA2-919AA503A32A}" type="sibTrans" cxnId="{9D713201-F25F-4D6C-9E2C-548F8272F7F0}">
      <dgm:prSet/>
      <dgm:spPr/>
      <dgm:t>
        <a:bodyPr/>
        <a:lstStyle/>
        <a:p>
          <a:endParaRPr lang="en-US"/>
        </a:p>
      </dgm:t>
    </dgm:pt>
    <dgm:pt modelId="{EBB0DD8C-3CE4-4234-9CD7-6931006B80A6}" type="pres">
      <dgm:prSet presAssocID="{9FF7E8BE-01DB-475A-A06C-B185170253C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F59035-40E4-4550-8EB5-1286ADADBB32}" type="pres">
      <dgm:prSet presAssocID="{8F9186D4-BCCD-4265-9290-9C4540698BDF}" presName="hierRoot1" presStyleCnt="0"/>
      <dgm:spPr/>
    </dgm:pt>
    <dgm:pt modelId="{7D8924D3-755F-468A-A04A-CBDCB96563E0}" type="pres">
      <dgm:prSet presAssocID="{8F9186D4-BCCD-4265-9290-9C4540698BDF}" presName="composite" presStyleCnt="0"/>
      <dgm:spPr/>
    </dgm:pt>
    <dgm:pt modelId="{A6939D06-2B00-4784-978E-610AD212F1AC}" type="pres">
      <dgm:prSet presAssocID="{8F9186D4-BCCD-4265-9290-9C4540698BDF}" presName="background" presStyleLbl="node0" presStyleIdx="0" presStyleCnt="3"/>
      <dgm:spPr/>
    </dgm:pt>
    <dgm:pt modelId="{1E97FF9F-7E6C-4E41-9648-F9D358E90C46}" type="pres">
      <dgm:prSet presAssocID="{8F9186D4-BCCD-4265-9290-9C4540698BDF}" presName="text" presStyleLbl="fgAcc0" presStyleIdx="0" presStyleCnt="3">
        <dgm:presLayoutVars>
          <dgm:chPref val="3"/>
        </dgm:presLayoutVars>
      </dgm:prSet>
      <dgm:spPr/>
    </dgm:pt>
    <dgm:pt modelId="{2DC819E1-03F5-4896-A7A0-0C523780E035}" type="pres">
      <dgm:prSet presAssocID="{8F9186D4-BCCD-4265-9290-9C4540698BDF}" presName="hierChild2" presStyleCnt="0"/>
      <dgm:spPr/>
    </dgm:pt>
    <dgm:pt modelId="{07638CAE-5300-478F-9152-EA40FF2B7029}" type="pres">
      <dgm:prSet presAssocID="{D9465B70-9518-4ABC-A4BF-D8F92A873A80}" presName="hierRoot1" presStyleCnt="0"/>
      <dgm:spPr/>
    </dgm:pt>
    <dgm:pt modelId="{CA44E69A-8DE0-4F14-9F0C-BCA68A9457D4}" type="pres">
      <dgm:prSet presAssocID="{D9465B70-9518-4ABC-A4BF-D8F92A873A80}" presName="composite" presStyleCnt="0"/>
      <dgm:spPr/>
    </dgm:pt>
    <dgm:pt modelId="{9C89BDD2-2B11-4F19-998E-917CB175283B}" type="pres">
      <dgm:prSet presAssocID="{D9465B70-9518-4ABC-A4BF-D8F92A873A80}" presName="background" presStyleLbl="node0" presStyleIdx="1" presStyleCnt="3"/>
      <dgm:spPr/>
    </dgm:pt>
    <dgm:pt modelId="{4249F8E9-B532-4D5B-A4C1-A188D0345191}" type="pres">
      <dgm:prSet presAssocID="{D9465B70-9518-4ABC-A4BF-D8F92A873A80}" presName="text" presStyleLbl="fgAcc0" presStyleIdx="1" presStyleCnt="3">
        <dgm:presLayoutVars>
          <dgm:chPref val="3"/>
        </dgm:presLayoutVars>
      </dgm:prSet>
      <dgm:spPr/>
    </dgm:pt>
    <dgm:pt modelId="{C89E6F43-99BD-45C5-B954-E3325FC3C830}" type="pres">
      <dgm:prSet presAssocID="{D9465B70-9518-4ABC-A4BF-D8F92A873A80}" presName="hierChild2" presStyleCnt="0"/>
      <dgm:spPr/>
    </dgm:pt>
    <dgm:pt modelId="{2F78B500-1DF0-4795-A837-3ADBF566D4EF}" type="pres">
      <dgm:prSet presAssocID="{D41FCD81-FCC6-45F2-A99B-7B6418852782}" presName="hierRoot1" presStyleCnt="0"/>
      <dgm:spPr/>
    </dgm:pt>
    <dgm:pt modelId="{2565A4EE-2260-45B2-984E-5076EB70D060}" type="pres">
      <dgm:prSet presAssocID="{D41FCD81-FCC6-45F2-A99B-7B6418852782}" presName="composite" presStyleCnt="0"/>
      <dgm:spPr/>
    </dgm:pt>
    <dgm:pt modelId="{6CE17C78-C048-496B-9ADA-01F42AF7180E}" type="pres">
      <dgm:prSet presAssocID="{D41FCD81-FCC6-45F2-A99B-7B6418852782}" presName="background" presStyleLbl="node0" presStyleIdx="2" presStyleCnt="3"/>
      <dgm:spPr/>
    </dgm:pt>
    <dgm:pt modelId="{9431FD5A-CAA2-4CB0-BC02-B0B4AD2E87FE}" type="pres">
      <dgm:prSet presAssocID="{D41FCD81-FCC6-45F2-A99B-7B6418852782}" presName="text" presStyleLbl="fgAcc0" presStyleIdx="2" presStyleCnt="3">
        <dgm:presLayoutVars>
          <dgm:chPref val="3"/>
        </dgm:presLayoutVars>
      </dgm:prSet>
      <dgm:spPr/>
    </dgm:pt>
    <dgm:pt modelId="{DF990958-A4EE-43B8-9053-D399A0DAFC96}" type="pres">
      <dgm:prSet presAssocID="{D41FCD81-FCC6-45F2-A99B-7B6418852782}" presName="hierChild2" presStyleCnt="0"/>
      <dgm:spPr/>
    </dgm:pt>
  </dgm:ptLst>
  <dgm:cxnLst>
    <dgm:cxn modelId="{9D713201-F25F-4D6C-9E2C-548F8272F7F0}" srcId="{9FF7E8BE-01DB-475A-A06C-B185170253CA}" destId="{D41FCD81-FCC6-45F2-A99B-7B6418852782}" srcOrd="2" destOrd="0" parTransId="{FA3EEF45-5592-422F-84AB-CC35F85673AD}" sibTransId="{82F506E2-2E3A-480E-8FA2-919AA503A32A}"/>
    <dgm:cxn modelId="{06D32811-A607-4AFC-B6CB-96D78971478C}" srcId="{9FF7E8BE-01DB-475A-A06C-B185170253CA}" destId="{8F9186D4-BCCD-4265-9290-9C4540698BDF}" srcOrd="0" destOrd="0" parTransId="{281F3BEC-53EA-4ED3-8F36-0CD37D017A61}" sibTransId="{8FBEB97A-5402-4219-A5FC-33980023D051}"/>
    <dgm:cxn modelId="{7DCB7911-4F98-47D3-AE4C-31C71CB0F6C5}" type="presOf" srcId="{8F9186D4-BCCD-4265-9290-9C4540698BDF}" destId="{1E97FF9F-7E6C-4E41-9648-F9D358E90C46}" srcOrd="0" destOrd="0" presId="urn:microsoft.com/office/officeart/2005/8/layout/hierarchy1"/>
    <dgm:cxn modelId="{6F9B1839-A0A8-4BE6-AA43-9D15F691BA4C}" type="presOf" srcId="{9FF7E8BE-01DB-475A-A06C-B185170253CA}" destId="{EBB0DD8C-3CE4-4234-9CD7-6931006B80A6}" srcOrd="0" destOrd="0" presId="urn:microsoft.com/office/officeart/2005/8/layout/hierarchy1"/>
    <dgm:cxn modelId="{1CA3538C-1806-4212-A693-B6838E279D8E}" type="presOf" srcId="{D41FCD81-FCC6-45F2-A99B-7B6418852782}" destId="{9431FD5A-CAA2-4CB0-BC02-B0B4AD2E87FE}" srcOrd="0" destOrd="0" presId="urn:microsoft.com/office/officeart/2005/8/layout/hierarchy1"/>
    <dgm:cxn modelId="{0FCF42B3-DBDF-4AFE-A3F2-E2732F379A2F}" srcId="{9FF7E8BE-01DB-475A-A06C-B185170253CA}" destId="{D9465B70-9518-4ABC-A4BF-D8F92A873A80}" srcOrd="1" destOrd="0" parTransId="{D3A077CB-BF9C-4894-AE8D-37624818FA4E}" sibTransId="{EEFBECD1-AC63-4E80-9D57-4C7E21E9E7E4}"/>
    <dgm:cxn modelId="{2513E7FA-4B96-4BE5-A8E2-4582E7EED302}" type="presOf" srcId="{D9465B70-9518-4ABC-A4BF-D8F92A873A80}" destId="{4249F8E9-B532-4D5B-A4C1-A188D0345191}" srcOrd="0" destOrd="0" presId="urn:microsoft.com/office/officeart/2005/8/layout/hierarchy1"/>
    <dgm:cxn modelId="{313F1DF7-A52B-49B0-9D53-9941EA07C2E0}" type="presParOf" srcId="{EBB0DD8C-3CE4-4234-9CD7-6931006B80A6}" destId="{89F59035-40E4-4550-8EB5-1286ADADBB32}" srcOrd="0" destOrd="0" presId="urn:microsoft.com/office/officeart/2005/8/layout/hierarchy1"/>
    <dgm:cxn modelId="{C6BFF60A-13E8-458E-907C-0956B9E4A8F6}" type="presParOf" srcId="{89F59035-40E4-4550-8EB5-1286ADADBB32}" destId="{7D8924D3-755F-468A-A04A-CBDCB96563E0}" srcOrd="0" destOrd="0" presId="urn:microsoft.com/office/officeart/2005/8/layout/hierarchy1"/>
    <dgm:cxn modelId="{36CC837C-0B4C-45BF-9840-E56482687783}" type="presParOf" srcId="{7D8924D3-755F-468A-A04A-CBDCB96563E0}" destId="{A6939D06-2B00-4784-978E-610AD212F1AC}" srcOrd="0" destOrd="0" presId="urn:microsoft.com/office/officeart/2005/8/layout/hierarchy1"/>
    <dgm:cxn modelId="{84C4F901-8DB2-4842-AD59-800A7E9AF40E}" type="presParOf" srcId="{7D8924D3-755F-468A-A04A-CBDCB96563E0}" destId="{1E97FF9F-7E6C-4E41-9648-F9D358E90C46}" srcOrd="1" destOrd="0" presId="urn:microsoft.com/office/officeart/2005/8/layout/hierarchy1"/>
    <dgm:cxn modelId="{4647FB04-ABA5-43EE-BA6A-DAD2D6DB6B59}" type="presParOf" srcId="{89F59035-40E4-4550-8EB5-1286ADADBB32}" destId="{2DC819E1-03F5-4896-A7A0-0C523780E035}" srcOrd="1" destOrd="0" presId="urn:microsoft.com/office/officeart/2005/8/layout/hierarchy1"/>
    <dgm:cxn modelId="{43FF2EF2-B673-4A85-93E4-441E27F6007B}" type="presParOf" srcId="{EBB0DD8C-3CE4-4234-9CD7-6931006B80A6}" destId="{07638CAE-5300-478F-9152-EA40FF2B7029}" srcOrd="1" destOrd="0" presId="urn:microsoft.com/office/officeart/2005/8/layout/hierarchy1"/>
    <dgm:cxn modelId="{E0C54839-0AD2-459E-B3CE-21D5C30B9895}" type="presParOf" srcId="{07638CAE-5300-478F-9152-EA40FF2B7029}" destId="{CA44E69A-8DE0-4F14-9F0C-BCA68A9457D4}" srcOrd="0" destOrd="0" presId="urn:microsoft.com/office/officeart/2005/8/layout/hierarchy1"/>
    <dgm:cxn modelId="{16C9838B-455C-46E3-9205-82C57CA96B70}" type="presParOf" srcId="{CA44E69A-8DE0-4F14-9F0C-BCA68A9457D4}" destId="{9C89BDD2-2B11-4F19-998E-917CB175283B}" srcOrd="0" destOrd="0" presId="urn:microsoft.com/office/officeart/2005/8/layout/hierarchy1"/>
    <dgm:cxn modelId="{03DD4B2A-2256-4D1A-8DEF-D4612CF53B40}" type="presParOf" srcId="{CA44E69A-8DE0-4F14-9F0C-BCA68A9457D4}" destId="{4249F8E9-B532-4D5B-A4C1-A188D0345191}" srcOrd="1" destOrd="0" presId="urn:microsoft.com/office/officeart/2005/8/layout/hierarchy1"/>
    <dgm:cxn modelId="{51865515-DD52-478A-A405-065A09D6CC7E}" type="presParOf" srcId="{07638CAE-5300-478F-9152-EA40FF2B7029}" destId="{C89E6F43-99BD-45C5-B954-E3325FC3C830}" srcOrd="1" destOrd="0" presId="urn:microsoft.com/office/officeart/2005/8/layout/hierarchy1"/>
    <dgm:cxn modelId="{8A01E252-AAEF-4506-8023-8BBDD0DE7487}" type="presParOf" srcId="{EBB0DD8C-3CE4-4234-9CD7-6931006B80A6}" destId="{2F78B500-1DF0-4795-A837-3ADBF566D4EF}" srcOrd="2" destOrd="0" presId="urn:microsoft.com/office/officeart/2005/8/layout/hierarchy1"/>
    <dgm:cxn modelId="{9BF6C06C-26E9-4462-B778-5ED26D31314E}" type="presParOf" srcId="{2F78B500-1DF0-4795-A837-3ADBF566D4EF}" destId="{2565A4EE-2260-45B2-984E-5076EB70D060}" srcOrd="0" destOrd="0" presId="urn:microsoft.com/office/officeart/2005/8/layout/hierarchy1"/>
    <dgm:cxn modelId="{38A3BF3E-9100-4A1B-B0DC-E003708CD31F}" type="presParOf" srcId="{2565A4EE-2260-45B2-984E-5076EB70D060}" destId="{6CE17C78-C048-496B-9ADA-01F42AF7180E}" srcOrd="0" destOrd="0" presId="urn:microsoft.com/office/officeart/2005/8/layout/hierarchy1"/>
    <dgm:cxn modelId="{6E59BB6A-E1EC-4B1F-BA3D-71F6F0DE15BA}" type="presParOf" srcId="{2565A4EE-2260-45B2-984E-5076EB70D060}" destId="{9431FD5A-CAA2-4CB0-BC02-B0B4AD2E87FE}" srcOrd="1" destOrd="0" presId="urn:microsoft.com/office/officeart/2005/8/layout/hierarchy1"/>
    <dgm:cxn modelId="{F2D099CD-9DD9-4754-B483-4422452E2BD8}" type="presParOf" srcId="{2F78B500-1DF0-4795-A837-3ADBF566D4EF}" destId="{DF990958-A4EE-43B8-9053-D399A0DAFC9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B30B1-D97A-4EC3-9DE1-DCDB81384E7A}">
      <dsp:nvSpPr>
        <dsp:cNvPr id="0" name=""/>
        <dsp:cNvSpPr/>
      </dsp:nvSpPr>
      <dsp:spPr>
        <a:xfrm>
          <a:off x="470362" y="537294"/>
          <a:ext cx="1441125" cy="14411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9B70D-7202-45F9-960A-B0EE3D1E9AA0}">
      <dsp:nvSpPr>
        <dsp:cNvPr id="0" name=""/>
        <dsp:cNvSpPr/>
      </dsp:nvSpPr>
      <dsp:spPr>
        <a:xfrm>
          <a:off x="777487" y="844419"/>
          <a:ext cx="826875" cy="826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50F4D-C27D-4EB0-B27D-9F84E881E5B8}">
      <dsp:nvSpPr>
        <dsp:cNvPr id="0" name=""/>
        <dsp:cNvSpPr/>
      </dsp:nvSpPr>
      <dsp:spPr>
        <a:xfrm>
          <a:off x="9674" y="2427294"/>
          <a:ext cx="23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Module Name – BMSW4008– </a:t>
          </a:r>
          <a:endParaRPr lang="en-US" sz="1500" kern="1200"/>
        </a:p>
      </dsp:txBody>
      <dsp:txXfrm>
        <a:off x="9674" y="2427294"/>
        <a:ext cx="2362500" cy="720000"/>
      </dsp:txXfrm>
    </dsp:sp>
    <dsp:sp modelId="{8CF566B7-1ACF-4796-9828-1BC4CB194F5E}">
      <dsp:nvSpPr>
        <dsp:cNvPr id="0" name=""/>
        <dsp:cNvSpPr/>
      </dsp:nvSpPr>
      <dsp:spPr>
        <a:xfrm>
          <a:off x="3246299" y="537294"/>
          <a:ext cx="1441125" cy="14411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524CA-64C2-4692-95D6-FEA636B9D53B}">
      <dsp:nvSpPr>
        <dsp:cNvPr id="0" name=""/>
        <dsp:cNvSpPr/>
      </dsp:nvSpPr>
      <dsp:spPr>
        <a:xfrm>
          <a:off x="3553424" y="844419"/>
          <a:ext cx="826875" cy="826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56A4F-8F16-4F20-B107-D3B2A1A8A690}">
      <dsp:nvSpPr>
        <dsp:cNvPr id="0" name=""/>
        <dsp:cNvSpPr/>
      </dsp:nvSpPr>
      <dsp:spPr>
        <a:xfrm>
          <a:off x="2785612" y="2427294"/>
          <a:ext cx="23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: Digital Skills for Personal and Professional Growth </a:t>
          </a:r>
          <a:endParaRPr lang="en-US" sz="1500" kern="1200"/>
        </a:p>
      </dsp:txBody>
      <dsp:txXfrm>
        <a:off x="2785612" y="2427294"/>
        <a:ext cx="236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490F1-6056-4CBE-BFC1-C452C9C1D479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1C329-52C5-44D6-9DF0-1F3DBD7889DB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171559-9A82-4584-85F8-B6B2DA478844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Most respondents walk their dogs daily.</a:t>
          </a:r>
        </a:p>
      </dsp:txBody>
      <dsp:txXfrm>
        <a:off x="1939533" y="717"/>
        <a:ext cx="2786667" cy="1679249"/>
      </dsp:txXfrm>
    </dsp:sp>
    <dsp:sp modelId="{8CA551EA-D014-4CFB-A225-638D29DF8AE0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23480-61FA-48C7-9ACC-47EEE1D8776F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53CFCB-190F-4FA6-81B3-E61393B34A6F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High frequency suggests strong recurring demand.</a:t>
          </a:r>
        </a:p>
      </dsp:txBody>
      <dsp:txXfrm>
        <a:off x="1939533" y="2099779"/>
        <a:ext cx="2786667" cy="1679249"/>
      </dsp:txXfrm>
    </dsp:sp>
    <dsp:sp modelId="{360D4D92-41F0-41F8-B7BA-EE78F20CCB15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B5C457-5CC6-45F4-9CE4-AC174B374F69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6AE9C-4CA1-47F5-BECB-A7EFE3A35ABA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Bute Park’s muddy areas increase need for a wash station.</a:t>
          </a:r>
        </a:p>
      </dsp:txBody>
      <dsp:txXfrm>
        <a:off x="1939533" y="4198841"/>
        <a:ext cx="2786667" cy="16792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053C6-32A7-440F-BDD5-D9506D971333}">
      <dsp:nvSpPr>
        <dsp:cNvPr id="0" name=""/>
        <dsp:cNvSpPr/>
      </dsp:nvSpPr>
      <dsp:spPr>
        <a:xfrm>
          <a:off x="1099810" y="696102"/>
          <a:ext cx="1660500" cy="1660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19BCA-B2FE-45ED-A86A-4FA48CF933BB}">
      <dsp:nvSpPr>
        <dsp:cNvPr id="0" name=""/>
        <dsp:cNvSpPr/>
      </dsp:nvSpPr>
      <dsp:spPr>
        <a:xfrm>
          <a:off x="8506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Majority of respondents likely or happy to use a self-wash dog station.</a:t>
          </a:r>
        </a:p>
      </dsp:txBody>
      <dsp:txXfrm>
        <a:off x="85060" y="2776702"/>
        <a:ext cx="3690000" cy="720000"/>
      </dsp:txXfrm>
    </dsp:sp>
    <dsp:sp modelId="{46FE9C72-9B92-41C9-B5BE-753873FAC84F}">
      <dsp:nvSpPr>
        <dsp:cNvPr id="0" name=""/>
        <dsp:cNvSpPr/>
      </dsp:nvSpPr>
      <dsp:spPr>
        <a:xfrm>
          <a:off x="5435560" y="696102"/>
          <a:ext cx="1660500" cy="1660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890AC-CBBA-497A-BE5D-DC475ED7977C}">
      <dsp:nvSpPr>
        <dsp:cNvPr id="0" name=""/>
        <dsp:cNvSpPr/>
      </dsp:nvSpPr>
      <dsp:spPr>
        <a:xfrm>
          <a:off x="442081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Main motivations: convenience, reduce mess at home, clean dog before car ride.</a:t>
          </a:r>
        </a:p>
      </dsp:txBody>
      <dsp:txXfrm>
        <a:off x="4420810" y="2776702"/>
        <a:ext cx="369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67131-0E44-46A9-81AB-DDE591C4ECC9}">
      <dsp:nvSpPr>
        <dsp:cNvPr id="0" name=""/>
        <dsp:cNvSpPr/>
      </dsp:nvSpPr>
      <dsp:spPr>
        <a:xfrm>
          <a:off x="0" y="40847"/>
          <a:ext cx="5000124" cy="170818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• Warm water.</a:t>
          </a:r>
        </a:p>
      </dsp:txBody>
      <dsp:txXfrm>
        <a:off x="83387" y="124234"/>
        <a:ext cx="4833350" cy="1541407"/>
      </dsp:txXfrm>
    </dsp:sp>
    <dsp:sp modelId="{219EC320-369A-4571-A7DF-FA9B6B103C91}">
      <dsp:nvSpPr>
        <dsp:cNvPr id="0" name=""/>
        <dsp:cNvSpPr/>
      </dsp:nvSpPr>
      <dsp:spPr>
        <a:xfrm>
          <a:off x="0" y="1872869"/>
          <a:ext cx="5000124" cy="1708181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• Clean and sanitised station.</a:t>
          </a:r>
        </a:p>
      </dsp:txBody>
      <dsp:txXfrm>
        <a:off x="83387" y="1956256"/>
        <a:ext cx="4833350" cy="1541407"/>
      </dsp:txXfrm>
    </dsp:sp>
    <dsp:sp modelId="{58C3E452-E8BC-4BEE-8C9D-2A981F43C1A0}">
      <dsp:nvSpPr>
        <dsp:cNvPr id="0" name=""/>
        <dsp:cNvSpPr/>
      </dsp:nvSpPr>
      <dsp:spPr>
        <a:xfrm>
          <a:off x="0" y="3704890"/>
          <a:ext cx="5000124" cy="1708181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• Extended hours (24/7 ideal).</a:t>
          </a:r>
        </a:p>
      </dsp:txBody>
      <dsp:txXfrm>
        <a:off x="83387" y="3788277"/>
        <a:ext cx="4833350" cy="15414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2DF82-DCAE-4A6B-A40D-5CC8FF2C4E02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B2DE41-3646-44DA-8E62-5E7B694B340F}">
      <dsp:nvSpPr>
        <dsp:cNvPr id="0" name=""/>
        <dsp:cNvSpPr/>
      </dsp:nvSpPr>
      <dsp:spPr>
        <a:xfrm>
          <a:off x="0" y="0"/>
          <a:ext cx="5000124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• Most respondents selected 'messy bathroom/cleanup'.</a:t>
          </a:r>
        </a:p>
      </dsp:txBody>
      <dsp:txXfrm>
        <a:off x="0" y="0"/>
        <a:ext cx="5000124" cy="2726960"/>
      </dsp:txXfrm>
    </dsp:sp>
    <dsp:sp modelId="{43565C14-170C-4FD2-B13D-2645DF61C3BD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1BB01A-F87B-4758-82AE-0D4F8B224D60}">
      <dsp:nvSpPr>
        <dsp:cNvPr id="0" name=""/>
        <dsp:cNvSpPr/>
      </dsp:nvSpPr>
      <dsp:spPr>
        <a:xfrm>
          <a:off x="0" y="2726960"/>
          <a:ext cx="5000124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• Service solves a clear pain point: saves time and reduces household mess.</a:t>
          </a:r>
        </a:p>
      </dsp:txBody>
      <dsp:txXfrm>
        <a:off x="0" y="2726960"/>
        <a:ext cx="5000124" cy="27269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39397-3AE9-43A6-A505-718D66C5A0E8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C9592-4291-4351-BE25-2A0881367D94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B83E1-0484-4BAB-A366-6AC5DB985C3B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Price set at £6.</a:t>
          </a:r>
        </a:p>
      </dsp:txBody>
      <dsp:txXfrm>
        <a:off x="25435" y="2456402"/>
        <a:ext cx="1800000" cy="720000"/>
      </dsp:txXfrm>
    </dsp:sp>
    <dsp:sp modelId="{081EF275-45E7-4B99-8BC1-BFE9780E43D6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50565-E07F-470B-A78A-4728CEBF7CE1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EB7A5-DB71-43E0-B728-D3777869A475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Warm water, dryers, pet-safe shampoo.</a:t>
          </a:r>
        </a:p>
      </dsp:txBody>
      <dsp:txXfrm>
        <a:off x="2140435" y="2456402"/>
        <a:ext cx="1800000" cy="720000"/>
      </dsp:txXfrm>
    </dsp:sp>
    <dsp:sp modelId="{D1F6821B-3F0E-4D81-A68A-CC278E68DB92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FDF61-168D-420A-B0E7-494817589977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D783A-31EE-45D2-A25C-F915C41BC8BA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Non-slip flooring and clear instructions.</a:t>
          </a:r>
        </a:p>
      </dsp:txBody>
      <dsp:txXfrm>
        <a:off x="4255435" y="2456402"/>
        <a:ext cx="1800000" cy="720000"/>
      </dsp:txXfrm>
    </dsp:sp>
    <dsp:sp modelId="{9B85AF44-1235-4FD6-8690-00095231CCF8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749A7-FEAE-4651-94F6-CD75DDD6A878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98074-C93E-44FC-8419-38706D502505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Location near main Bute Park entrance.</a:t>
          </a:r>
        </a:p>
      </dsp:txBody>
      <dsp:txXfrm>
        <a:off x="6370435" y="2456402"/>
        <a:ext cx="18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939D06-2B00-4784-978E-610AD212F1AC}">
      <dsp:nvSpPr>
        <dsp:cNvPr id="0" name=""/>
        <dsp:cNvSpPr/>
      </dsp:nvSpPr>
      <dsp:spPr>
        <a:xfrm>
          <a:off x="0" y="1527773"/>
          <a:ext cx="1535298" cy="9749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E97FF9F-7E6C-4E41-9648-F9D358E90C46}">
      <dsp:nvSpPr>
        <dsp:cNvPr id="0" name=""/>
        <dsp:cNvSpPr/>
      </dsp:nvSpPr>
      <dsp:spPr>
        <a:xfrm>
          <a:off x="170588" y="1689832"/>
          <a:ext cx="1535298" cy="9749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• Two-page Canva website: Home + How It Works.</a:t>
          </a:r>
        </a:p>
      </dsp:txBody>
      <dsp:txXfrm>
        <a:off x="199142" y="1718386"/>
        <a:ext cx="1478190" cy="917806"/>
      </dsp:txXfrm>
    </dsp:sp>
    <dsp:sp modelId="{9C89BDD2-2B11-4F19-998E-917CB175283B}">
      <dsp:nvSpPr>
        <dsp:cNvPr id="0" name=""/>
        <dsp:cNvSpPr/>
      </dsp:nvSpPr>
      <dsp:spPr>
        <a:xfrm>
          <a:off x="1876475" y="1527773"/>
          <a:ext cx="1535298" cy="9749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49F8E9-B532-4D5B-A4C1-A188D0345191}">
      <dsp:nvSpPr>
        <dsp:cNvPr id="0" name=""/>
        <dsp:cNvSpPr/>
      </dsp:nvSpPr>
      <dsp:spPr>
        <a:xfrm>
          <a:off x="2047064" y="1689832"/>
          <a:ext cx="1535298" cy="9749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• Simple layout, natural </a:t>
          </a:r>
          <a:r>
            <a:rPr lang="en-US" sz="1400" kern="1200" dirty="0" err="1"/>
            <a:t>colours</a:t>
          </a:r>
          <a:r>
            <a:rPr lang="en-US" sz="1400" kern="1200" dirty="0"/>
            <a:t>, icons, and clear address.</a:t>
          </a:r>
        </a:p>
      </dsp:txBody>
      <dsp:txXfrm>
        <a:off x="2075618" y="1718386"/>
        <a:ext cx="1478190" cy="917806"/>
      </dsp:txXfrm>
    </dsp:sp>
    <dsp:sp modelId="{6CE17C78-C048-496B-9ADA-01F42AF7180E}">
      <dsp:nvSpPr>
        <dsp:cNvPr id="0" name=""/>
        <dsp:cNvSpPr/>
      </dsp:nvSpPr>
      <dsp:spPr>
        <a:xfrm>
          <a:off x="3752951" y="1527773"/>
          <a:ext cx="1535298" cy="97491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431FD5A-CAA2-4CB0-BC02-B0B4AD2E87FE}">
      <dsp:nvSpPr>
        <dsp:cNvPr id="0" name=""/>
        <dsp:cNvSpPr/>
      </dsp:nvSpPr>
      <dsp:spPr>
        <a:xfrm>
          <a:off x="3923539" y="1689832"/>
          <a:ext cx="1535298" cy="9749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Unforgettable Logo </a:t>
          </a:r>
        </a:p>
      </dsp:txBody>
      <dsp:txXfrm>
        <a:off x="3952093" y="1718386"/>
        <a:ext cx="1478190" cy="917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06356-96EB-8855-96A2-0026927DA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182B81-2955-EB49-41D8-6BF7F11414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EB30A-C0BF-5A4B-4A93-09D9DCCE3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1F589-5124-9C62-F602-69B1A31E0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0CD23-5A30-D11D-8D62-EA596E1C9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52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48D11-B9D6-B1BC-4F7F-59EAE9807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42705-6A82-938E-6405-E4F3C8C4C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05878-D873-525D-191A-B78C8F19C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55EDA-7F68-BCC6-2A09-4A60DD3F0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4A1654-C6EC-AF8F-92E5-1E21B1B14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37EAC-D04D-587B-943A-5F237B107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B5D98-A69B-34D1-C77F-751065DA24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1A094-E657-5535-700C-134898D8B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9212E-C5D5-9C1B-4458-4D5EC8313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E4269-0C25-2B95-9162-126764B17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91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70086-39C9-821C-6291-96EFAF6F3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FB262-09E1-8683-5A36-8161D2D2AB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FAC92B-1B3F-32A4-8B86-AD4890042F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2ACDF6-D44E-CFE7-D851-8C1711144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567309-F6E1-26D8-4647-45C436A0E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B4C36-E173-C34E-7617-255C34342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662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94C85-1A29-8E34-29D0-6747BA0BD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89DB67-BE72-0D89-44B1-6B5C4FB71C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AB8D45-2592-3B3C-D915-1DC4330AAB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604C56-9AC6-06EF-4C36-DDEEAD3650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287D41-9F74-2CA6-D591-C488DACEAD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E827DB-BB5D-5E08-8C79-30627632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B6C34A-0D9D-136C-94C5-0B79E5092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33138D-535B-FFBE-E6E2-48D855BF4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238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E41CD-BBDF-15C9-CF3E-001E770F6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8EA0C-3EA8-9E06-63FF-9FB0CC58A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7961A8-8633-AE91-9C06-FB6B53864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5ACE03-7EAB-15C8-E3EB-C91E809F2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70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9E26DC-74A1-241F-B5E9-613489C1A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75CE59-4D60-96B4-E740-7D6001271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5ED561-10E3-D27C-4E60-FD398463A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028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AEC7E-155C-8059-D3FF-70A83BA8C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ECFF6-F446-76EA-D8FB-4D15D08D2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486D8A-4789-99A0-36DD-2CEA18E551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6FEC9-52DD-D53B-A861-8DE684C00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E992D-AD03-5A5E-EBD5-E74E1171A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9CC043-B3AE-AFA6-C656-F075889A1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239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C0568-2EFA-AC00-3664-365A174F0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DCEDAC-37C3-9240-AD3A-B174900AF3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473008-B929-BA83-784F-D02BFAAAF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3FF50-78B7-06B0-4292-9FAF67F91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A018BC-C662-BFD7-20B9-5E8F17072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2EEA7E-C517-F8C5-45EA-3D5C6048E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655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A1C1A-FBA5-5FB2-3A08-056DA6F7F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CAC697-DBC0-A915-0754-893AEBEDD8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52DAB-33D1-2B64-978F-90EB683B7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CE0E2-68B6-A546-FAC4-8665A6CCF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406F6-A377-834D-1458-F4D1D02B8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3FC0DC-28CC-79C8-FF4F-1FAB2B7F3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80632D-9EF6-7874-A227-9A30B10CDD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7527F-C901-3387-2BF9-65C522841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8DECA4-C2DA-E262-5166-3706AD578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87969-C4C8-7F68-CCA3-9FC3F72CB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180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696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357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7938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084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7656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4019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7948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2138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6292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0992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073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0616F6-50A8-2D27-3F4E-9086F6567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B90AEA-CD6F-2FFC-520C-4121EBD60C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D8ABB-C943-83A1-1FC1-DBCF59CCDB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945ECB-4C86-437B-AFE6-D368A12DEE80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D0FCB-FAAC-D880-AB8B-A35A5D9BE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27795-533C-58C3-9D45-88F1A80F10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2BA074-782D-47CB-A637-01314397F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8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98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0043778-CB60-B8BA-0D09-154E0BBFEE5A}"/>
              </a:ext>
            </a:extLst>
          </p:cNvPr>
          <p:cNvSpPr txBox="1"/>
          <p:nvPr/>
        </p:nvSpPr>
        <p:spPr>
          <a:xfrm>
            <a:off x="1392667" y="2398957"/>
            <a:ext cx="9406666" cy="352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effectLst/>
              </a:rPr>
              <a:t>I acknowledge the use of </a:t>
            </a:r>
            <a:r>
              <a:rPr lang="en-US" sz="2000" b="1">
                <a:solidFill>
                  <a:schemeClr val="bg1"/>
                </a:solidFill>
              </a:rPr>
              <a:t>Google AI mode on 10 Nov- 1 Dec 2025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effectLst/>
              </a:rPr>
              <a:t>I confirm that I have not presented any AI generated text as my own work. I confirm I have copies of my drafts, notes, and other resources I used before, and after the use of AI tools which I may be asked to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effectLst/>
              </a:rPr>
              <a:t>provide in evidence.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effectLst/>
              </a:rPr>
              <a:t>Cosmin Vasar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504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6AA48-A374-A642-0442-95241A099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Certificate of Higher Education in Employability Skills </a:t>
            </a:r>
            <a:br>
              <a:rPr lang="en-GB" sz="3600" dirty="0"/>
            </a:br>
            <a:r>
              <a:rPr lang="en-GB" sz="3600" b="1" dirty="0"/>
              <a:t>LEVEL 4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CD100C06-3F73-07E2-F51F-46D5D394B042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244DB-8348-C6D6-A851-CB208BD19D0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Student: Cosmin Vasar</a:t>
            </a:r>
          </a:p>
          <a:p>
            <a:pPr marL="0" indent="0">
              <a:buNone/>
            </a:pPr>
            <a:r>
              <a:rPr lang="en-GB" b="1" dirty="0"/>
              <a:t>Student number-2421847</a:t>
            </a:r>
          </a:p>
        </p:txBody>
      </p:sp>
    </p:spTree>
    <p:extLst>
      <p:ext uri="{BB962C8B-B14F-4D97-AF65-F5344CB8AC3E}">
        <p14:creationId xmlns:p14="http://schemas.microsoft.com/office/powerpoint/2010/main" val="2403801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6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6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6288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5144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6282" y="841664"/>
            <a:ext cx="365599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dirty="0">
                <a:solidFill>
                  <a:schemeClr val="bg1"/>
                </a:solidFill>
              </a:rPr>
              <a:t>Bark &amp; Wash  Market Research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5015" y="841664"/>
            <a:ext cx="3650704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 research plays an essential role in understanding customer needs and shaping a business idea that is practical, profitable, and relevant to all people</a:t>
            </a:r>
            <a:endParaRPr lang="en-US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 dirty="0">
                <a:solidFill>
                  <a:prstClr val="white"/>
                </a:solidFill>
                <a:latin typeface="Calibri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5144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3788" y="841249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2307" y="841248"/>
            <a:ext cx="3363402" cy="53400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For this project, the chosen business concept is Bark &amp; Wash, a self-wash dog  station </a:t>
            </a:r>
            <a:r>
              <a:rPr lang="en-GB" sz="16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located in 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Cardiff by Bute Park, </a:t>
            </a:r>
            <a:r>
              <a:rPr lang="en-GB" sz="16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which is 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one of the largest and most popular parks in the city, with hundreds of dog walkers visiting every day.</a:t>
            </a:r>
            <a:endParaRPr lang="en-US" sz="1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1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1195697"/>
            <a:ext cx="2400300" cy="42381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</a:rPr>
              <a:t>Key Questionnaire Findings – Dog Walking Habits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696" y="4752209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696" y="4752209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6214" y="5539936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defTabSz="457200"/>
              <a:endParaRPr lang="en-US" dirty="0">
                <a:solidFill>
                  <a:prstClr val="black"/>
                </a:solidFill>
                <a:latin typeface="Calibri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3CF827-2F96-C32F-D60C-307A1A68C8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37105" y="477541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2" y="1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20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2697" y="348866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Customer Interest in Self-Wash Stations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3CB5BD-A7B5-0EA2-13CB-EB8E14F9FC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07043" y="2112580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0813" y="1914813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0814" y="1924950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7196" y="4092816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1147699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0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3859" y="1683757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Important Features Identified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3093AF-83F4-F11C-59A9-B54721A1AC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15292"/>
              </p:ext>
            </p:extLst>
          </p:nvPr>
        </p:nvGraphicFramePr>
        <p:xfrm>
          <a:off x="5202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0813" y="1914813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0814" y="1924950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7196" y="4092816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1147699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0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3859" y="1683757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200">
                <a:solidFill>
                  <a:srgbClr val="FFFFFF"/>
                </a:solidFill>
              </a:rPr>
              <a:t>Challenges When Bathing Dogs at Home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0602A1-F15F-69D1-0889-810615D311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2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2" y="1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620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2697" y="348866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Influence on Business Concept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0216816-512D-8FAB-7EC7-03CCAE44A1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07043" y="2112580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Website Design Based on Research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screen shot of a sign&#10;&#10;AI-generated content may be incorrect.">
            <a:extLst>
              <a:ext uri="{FF2B5EF4-FFF2-40B4-BE49-F238E27FC236}">
                <a16:creationId xmlns:a16="http://schemas.microsoft.com/office/drawing/2014/main" id="{65C33835-7043-9A16-3F3B-B4F2FA0DF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2072150"/>
            <a:ext cx="4777381" cy="254395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B59F59-0AB9-1579-57CA-D374174F9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2286221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1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523999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10475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8513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2700" y="294539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Market Opportunity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2700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dirty="0"/>
              <a:t>• Dog ownership increasing nationally.</a:t>
            </a:r>
          </a:p>
          <a:p>
            <a:pPr marL="0" indent="0">
              <a:buNone/>
            </a:pPr>
            <a:r>
              <a:rPr lang="en-US" sz="1700" dirty="0"/>
              <a:t>• Few self-wash stations despite clear need.</a:t>
            </a:r>
          </a:p>
          <a:p>
            <a:pPr marL="0" indent="0">
              <a:buNone/>
            </a:pPr>
            <a:r>
              <a:rPr lang="en-US" sz="1700" dirty="0"/>
              <a:t>• Strong opportunity for expansion near parks and trails.</a:t>
            </a:r>
          </a:p>
          <a:p>
            <a:pPr marL="0" indent="0">
              <a:buNone/>
            </a:pPr>
            <a:r>
              <a:rPr lang="en-US" sz="1700" dirty="0"/>
              <a:t>• Self-wash = affordable, fast, and convenient.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8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1638" y="637763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1688642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91638" y="2010759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0662" y="2217344"/>
            <a:ext cx="7410669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00" dirty="0"/>
              <a:t>• Market research strongly shaped business design.</a:t>
            </a:r>
          </a:p>
          <a:p>
            <a:pPr marL="0" indent="0">
              <a:buNone/>
            </a:pPr>
            <a:r>
              <a:rPr lang="en-US" sz="2100" dirty="0"/>
              <a:t>• Service provides practical solution for dog owners.</a:t>
            </a:r>
          </a:p>
          <a:p>
            <a:pPr marL="0" indent="0">
              <a:buNone/>
            </a:pPr>
            <a:r>
              <a:rPr lang="en-US" sz="2100" dirty="0"/>
              <a:t>• High potential for growth in UK outdoor walking locations.</a:t>
            </a:r>
          </a:p>
          <a:p>
            <a:pPr marL="0" indent="0">
              <a:buNone/>
            </a:pPr>
            <a:r>
              <a:rPr lang="en-US" sz="2100" dirty="0"/>
              <a:t> 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sminvideo">
            <a:hlinkClick r:id="" action="ppaction://media"/>
            <a:extLst>
              <a:ext uri="{FF2B5EF4-FFF2-40B4-BE49-F238E27FC236}">
                <a16:creationId xmlns:a16="http://schemas.microsoft.com/office/drawing/2014/main" id="{BEC019D7-3447-B500-32B1-EF7AFC6E24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94138" y="1112293"/>
            <a:ext cx="2142953" cy="4633414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05036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9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2E78D9-BD43-26CC-8493-E5F8741F939F}"/>
              </a:ext>
            </a:extLst>
          </p:cNvPr>
          <p:cNvSpPr txBox="1"/>
          <p:nvPr/>
        </p:nvSpPr>
        <p:spPr>
          <a:xfrm>
            <a:off x="3048000" y="1683651"/>
            <a:ext cx="6096000" cy="3614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                                                                    </a:t>
            </a:r>
            <a:r>
              <a:rPr lang="en-US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References</a:t>
            </a:r>
            <a:endParaRPr lang="en-GB" b="1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1.Baines, P., Fill, C. and Rosengren, S. (2019) Marketing. Oxford University Press.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2.Chaffey, D. (2022) Digital Marketing: Strategy, Implementation &amp; Practice. Pearson.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3.Fishkin, R. (2021) The Art of SEO. O’Reilly Media.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4.Google (2023) SEO Starter Guide.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5.Kotler, P. and Armstrong, G. (2021) Principles of Marketing. Pearson.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6.Nielsen Norman Group (2020) Mobile Website Usability.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7.Solomon, M. (2020) Consumer </a:t>
            </a:r>
            <a:r>
              <a:rPr lang="en-US" sz="11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Behaviour</a:t>
            </a: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 Pearson.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8.</a:t>
            </a: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 (2023) Dog Ownership and Public Spaces Guidance.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9.Cardiff Council (2022) Bute Park Visitor Statistics.</a:t>
            </a:r>
            <a:endParaRPr lang="en-GB" sz="11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11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10.Wedel, M. and Kamakura, W. (2021) Market Segmentation. Springer.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3725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598</Words>
  <Application>Microsoft Office PowerPoint</Application>
  <PresentationFormat>Widescreen</PresentationFormat>
  <Paragraphs>58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Cambria</vt:lpstr>
      <vt:lpstr>Office Theme</vt:lpstr>
      <vt:lpstr>1_Office Theme</vt:lpstr>
      <vt:lpstr>PowerPoint Presentation</vt:lpstr>
      <vt:lpstr>Certificate of Higher Education in Employability Skills  LEVEL 4  </vt:lpstr>
      <vt:lpstr>Bark &amp; Wash  Market Research Report</vt:lpstr>
      <vt:lpstr>Introduction</vt:lpstr>
      <vt:lpstr>Key Questionnaire Findings – Dog Walking Habits</vt:lpstr>
      <vt:lpstr>Customer Interest in Self-Wash Stations</vt:lpstr>
      <vt:lpstr>Important Features Identified</vt:lpstr>
      <vt:lpstr>Challenges When Bathing Dogs at Home</vt:lpstr>
      <vt:lpstr>Influence on Business Concept</vt:lpstr>
      <vt:lpstr>Website Design Based on Research</vt:lpstr>
      <vt:lpstr>Market Opportunity in the UK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Cosmin Vasar (2421847)</dc:creator>
  <cp:lastModifiedBy>Cosmin Vasar (2421847)</cp:lastModifiedBy>
  <cp:revision>3</cp:revision>
  <dcterms:created xsi:type="dcterms:W3CDTF">2025-12-01T03:56:39Z</dcterms:created>
  <dcterms:modified xsi:type="dcterms:W3CDTF">2025-12-01T07:47:12Z</dcterms:modified>
</cp:coreProperties>
</file>