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80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BD189B-3595-44ED-A703-5C5388EAFD03}" v="2" dt="2025-03-08T00:05:36.6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5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Meiring (Lamphey Primary School)" userId="f0681f66-565c-4450-9626-8549c5720e82" providerId="ADAL" clId="{86BD189B-3595-44ED-A703-5C5388EAFD03}"/>
    <pc:docChg chg="undo custSel addSld delSld modSld">
      <pc:chgData name="S Meiring (Lamphey Primary School)" userId="f0681f66-565c-4450-9626-8549c5720e82" providerId="ADAL" clId="{86BD189B-3595-44ED-A703-5C5388EAFD03}" dt="2025-03-08T00:09:14.080" v="87" actId="14100"/>
      <pc:docMkLst>
        <pc:docMk/>
      </pc:docMkLst>
      <pc:sldChg chg="addSp delSp modSp mod setClrOvrMap">
        <pc:chgData name="S Meiring (Lamphey Primary School)" userId="f0681f66-565c-4450-9626-8549c5720e82" providerId="ADAL" clId="{86BD189B-3595-44ED-A703-5C5388EAFD03}" dt="2025-03-08T00:09:14.080" v="87" actId="14100"/>
        <pc:sldMkLst>
          <pc:docMk/>
          <pc:sldMk cId="2132044761" sldId="256"/>
        </pc:sldMkLst>
        <pc:spChg chg="mod ord">
          <ac:chgData name="S Meiring (Lamphey Primary School)" userId="f0681f66-565c-4450-9626-8549c5720e82" providerId="ADAL" clId="{86BD189B-3595-44ED-A703-5C5388EAFD03}" dt="2025-03-08T00:06:03.659" v="70" actId="1076"/>
          <ac:spMkLst>
            <pc:docMk/>
            <pc:sldMk cId="2132044761" sldId="256"/>
            <ac:spMk id="2" creationId="{CA575E4A-B358-27BE-E49E-5023C0F54A2B}"/>
          </ac:spMkLst>
        </pc:spChg>
        <pc:spChg chg="del">
          <ac:chgData name="S Meiring (Lamphey Primary School)" userId="f0681f66-565c-4450-9626-8549c5720e82" providerId="ADAL" clId="{86BD189B-3595-44ED-A703-5C5388EAFD03}" dt="2025-03-08T00:03:16.795" v="50" actId="478"/>
          <ac:spMkLst>
            <pc:docMk/>
            <pc:sldMk cId="2132044761" sldId="256"/>
            <ac:spMk id="3" creationId="{28819A9D-D8F6-581C-CF5E-5DA581EB24E7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22" creationId="{33E93247-6229-44AB-A550-739E971E690B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26" creationId="{AAB476BF-4EE2-5243-CABB-6CC72C39BF52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28" creationId="{20D28EA4-6F96-F7C6-1D07-5BA5C27387EC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64" v="58" actId="26606"/>
          <ac:spMkLst>
            <pc:docMk/>
            <pc:sldMk cId="2132044761" sldId="256"/>
            <ac:spMk id="30" creationId="{FDFF93C5-0576-D227-80A7-4CFBA8791AE4}"/>
          </ac:spMkLst>
        </pc:spChg>
        <pc:spChg chg="add del">
          <ac:chgData name="S Meiring (Lamphey Primary School)" userId="f0681f66-565c-4450-9626-8549c5720e82" providerId="ADAL" clId="{86BD189B-3595-44ED-A703-5C5388EAFD03}" dt="2025-03-08T00:04:57.713" v="55" actId="26606"/>
          <ac:spMkLst>
            <pc:docMk/>
            <pc:sldMk cId="2132044761" sldId="256"/>
            <ac:spMk id="35" creationId="{CD7F9EC8-0E2C-4023-9DD1-73BEF6B80D13}"/>
          </ac:spMkLst>
        </pc:spChg>
        <pc:spChg chg="add del">
          <ac:chgData name="S Meiring (Lamphey Primary School)" userId="f0681f66-565c-4450-9626-8549c5720e82" providerId="ADAL" clId="{86BD189B-3595-44ED-A703-5C5388EAFD03}" dt="2025-03-08T00:04:57.713" v="55" actId="26606"/>
          <ac:spMkLst>
            <pc:docMk/>
            <pc:sldMk cId="2132044761" sldId="256"/>
            <ac:spMk id="37" creationId="{0B7689CC-BC56-4D95-BFFE-C39BA943E28D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50" v="57" actId="26606"/>
          <ac:spMkLst>
            <pc:docMk/>
            <pc:sldMk cId="2132044761" sldId="256"/>
            <ac:spMk id="39" creationId="{FAF3766F-DEF3-4802-BB0D-7A18EDD9704F}"/>
          </ac:spMkLst>
        </pc:spChg>
        <pc:spChg chg="add del">
          <ac:chgData name="S Meiring (Lamphey Primary School)" userId="f0681f66-565c-4450-9626-8549c5720e82" providerId="ADAL" clId="{86BD189B-3595-44ED-A703-5C5388EAFD03}" dt="2025-03-08T00:04:59.450" v="57" actId="26606"/>
          <ac:spMkLst>
            <pc:docMk/>
            <pc:sldMk cId="2132044761" sldId="256"/>
            <ac:spMk id="40" creationId="{DCC11005-BC53-5976-9587-FB0B62EF64BB}"/>
          </ac:spMkLst>
        </pc:spChg>
        <pc:spChg chg="add del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2" creationId="{CD7F9EC8-0E2C-4023-9DD1-73BEF6B80D13}"/>
          </ac:spMkLst>
        </pc:spChg>
        <pc:spChg chg="add del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3" creationId="{DD646702-1788-B97D-918B-46834CD1E6B9}"/>
          </ac:spMkLst>
        </pc:spChg>
        <pc:spChg chg="add del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4" creationId="{F6B4FCA5-23FA-C759-8E23-68410B3505AA}"/>
          </ac:spMkLst>
        </pc:spChg>
        <pc:spChg chg="add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49" creationId="{FAF3766F-DEF3-4802-BB0D-7A18EDD9704F}"/>
          </ac:spMkLst>
        </pc:spChg>
        <pc:spChg chg="add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51" creationId="{D91952F0-771E-D2ED-C333-EEED6708B80C}"/>
          </ac:spMkLst>
        </pc:spChg>
        <pc:spChg chg="add">
          <ac:chgData name="S Meiring (Lamphey Primary School)" userId="f0681f66-565c-4450-9626-8549c5720e82" providerId="ADAL" clId="{86BD189B-3595-44ED-A703-5C5388EAFD03}" dt="2025-03-08T00:05:15.250" v="62" actId="26606"/>
          <ac:spMkLst>
            <pc:docMk/>
            <pc:sldMk cId="2132044761" sldId="256"/>
            <ac:spMk id="53" creationId="{3FB6D83C-2377-9CAD-A991-9E0B6AF25067}"/>
          </ac:spMkLst>
        </pc:spChg>
        <pc:picChg chg="del mod ord">
          <ac:chgData name="S Meiring (Lamphey Primary School)" userId="f0681f66-565c-4450-9626-8549c5720e82" providerId="ADAL" clId="{86BD189B-3595-44ED-A703-5C5388EAFD03}" dt="2025-03-08T00:05:09.329" v="60" actId="478"/>
          <ac:picMkLst>
            <pc:docMk/>
            <pc:sldMk cId="2132044761" sldId="256"/>
            <ac:picMk id="4" creationId="{D3397EF7-E692-41D4-4BD8-03FECEE2EC2B}"/>
          </ac:picMkLst>
        </pc:picChg>
        <pc:picChg chg="add mod">
          <ac:chgData name="S Meiring (Lamphey Primary School)" userId="f0681f66-565c-4450-9626-8549c5720e82" providerId="ADAL" clId="{86BD189B-3595-44ED-A703-5C5388EAFD03}" dt="2025-03-08T00:09:14.080" v="87" actId="14100"/>
          <ac:picMkLst>
            <pc:docMk/>
            <pc:sldMk cId="2132044761" sldId="256"/>
            <ac:picMk id="6" creationId="{6A95F2DE-54B8-96FB-2596-F76D8E137B48}"/>
          </ac:picMkLst>
        </pc:picChg>
        <pc:cxnChg chg="add del">
          <ac:chgData name="S Meiring (Lamphey Primary School)" userId="f0681f66-565c-4450-9626-8549c5720e82" providerId="ADAL" clId="{86BD189B-3595-44ED-A703-5C5388EAFD03}" dt="2025-03-08T00:04:59.464" v="58" actId="26606"/>
          <ac:cxnSpMkLst>
            <pc:docMk/>
            <pc:sldMk cId="2132044761" sldId="256"/>
            <ac:cxnSpMk id="24" creationId="{EE2E603F-4A95-4FE8-BB06-211DFD75DBEF}"/>
          </ac:cxnSpMkLst>
        </pc:cxnChg>
      </pc:sldChg>
      <pc:sldChg chg="new del">
        <pc:chgData name="S Meiring (Lamphey Primary School)" userId="f0681f66-565c-4450-9626-8549c5720e82" providerId="ADAL" clId="{86BD189B-3595-44ED-A703-5C5388EAFD03}" dt="2025-03-07T23:41:46.091" v="5" actId="2696"/>
        <pc:sldMkLst>
          <pc:docMk/>
          <pc:sldMk cId="2004002655" sldId="263"/>
        </pc:sldMkLst>
      </pc:sldChg>
      <pc:sldChg chg="addSp modSp new mod">
        <pc:chgData name="S Meiring (Lamphey Primary School)" userId="f0681f66-565c-4450-9626-8549c5720e82" providerId="ADAL" clId="{86BD189B-3595-44ED-A703-5C5388EAFD03}" dt="2025-03-07T23:41:07.406" v="3" actId="14100"/>
        <pc:sldMkLst>
          <pc:docMk/>
          <pc:sldMk cId="784589042" sldId="264"/>
        </pc:sldMkLst>
        <pc:picChg chg="add mod">
          <ac:chgData name="S Meiring (Lamphey Primary School)" userId="f0681f66-565c-4450-9626-8549c5720e82" providerId="ADAL" clId="{86BD189B-3595-44ED-A703-5C5388EAFD03}" dt="2025-03-07T23:41:07.406" v="3" actId="14100"/>
          <ac:picMkLst>
            <pc:docMk/>
            <pc:sldMk cId="784589042" sldId="264"/>
            <ac:picMk id="3" creationId="{99953AD7-490B-C3A5-25E4-CCC1710B18F2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6:52.966" v="74" actId="1076"/>
        <pc:sldMkLst>
          <pc:docMk/>
          <pc:sldMk cId="105901844" sldId="265"/>
        </pc:sldMkLst>
        <pc:picChg chg="add mod">
          <ac:chgData name="S Meiring (Lamphey Primary School)" userId="f0681f66-565c-4450-9626-8549c5720e82" providerId="ADAL" clId="{86BD189B-3595-44ED-A703-5C5388EAFD03}" dt="2025-03-08T00:06:47.850" v="73" actId="14100"/>
          <ac:picMkLst>
            <pc:docMk/>
            <pc:sldMk cId="105901844" sldId="265"/>
            <ac:picMk id="3" creationId="{97BA2A06-159E-B747-8589-31A846C7B68D}"/>
          </ac:picMkLst>
        </pc:picChg>
        <pc:picChg chg="add mod">
          <ac:chgData name="S Meiring (Lamphey Primary School)" userId="f0681f66-565c-4450-9626-8549c5720e82" providerId="ADAL" clId="{86BD189B-3595-44ED-A703-5C5388EAFD03}" dt="2025-03-08T00:06:52.966" v="74" actId="1076"/>
          <ac:picMkLst>
            <pc:docMk/>
            <pc:sldMk cId="105901844" sldId="265"/>
            <ac:picMk id="5" creationId="{9A24228B-AF12-AC82-FB88-5CD383FE628B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3:11.676" v="12" actId="14100"/>
        <pc:sldMkLst>
          <pc:docMk/>
          <pc:sldMk cId="3479672814" sldId="266"/>
        </pc:sldMkLst>
        <pc:picChg chg="add mod">
          <ac:chgData name="S Meiring (Lamphey Primary School)" userId="f0681f66-565c-4450-9626-8549c5720e82" providerId="ADAL" clId="{86BD189B-3595-44ED-A703-5C5388EAFD03}" dt="2025-03-07T23:43:11.676" v="12" actId="14100"/>
          <ac:picMkLst>
            <pc:docMk/>
            <pc:sldMk cId="3479672814" sldId="266"/>
            <ac:picMk id="3" creationId="{F4A9E608-04D2-1D17-0C92-3C44C9D21309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3:48.157" v="14" actId="22"/>
        <pc:sldMkLst>
          <pc:docMk/>
          <pc:sldMk cId="3317211881" sldId="267"/>
        </pc:sldMkLst>
        <pc:picChg chg="add">
          <ac:chgData name="S Meiring (Lamphey Primary School)" userId="f0681f66-565c-4450-9626-8549c5720e82" providerId="ADAL" clId="{86BD189B-3595-44ED-A703-5C5388EAFD03}" dt="2025-03-07T23:43:48.157" v="14" actId="22"/>
          <ac:picMkLst>
            <pc:docMk/>
            <pc:sldMk cId="3317211881" sldId="267"/>
            <ac:picMk id="3" creationId="{45BCD5B4-F180-02F0-CE02-56051E8ECA4B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7:23.498" v="76" actId="14100"/>
        <pc:sldMkLst>
          <pc:docMk/>
          <pc:sldMk cId="3662767656" sldId="268"/>
        </pc:sldMkLst>
        <pc:picChg chg="add mod">
          <ac:chgData name="S Meiring (Lamphey Primary School)" userId="f0681f66-565c-4450-9626-8549c5720e82" providerId="ADAL" clId="{86BD189B-3595-44ED-A703-5C5388EAFD03}" dt="2025-03-08T00:07:23.498" v="76" actId="14100"/>
          <ac:picMkLst>
            <pc:docMk/>
            <pc:sldMk cId="3662767656" sldId="268"/>
            <ac:picMk id="3" creationId="{16BEB5D6-2FDD-49F0-5C7F-32CF6C943786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4:36.511" v="18" actId="22"/>
        <pc:sldMkLst>
          <pc:docMk/>
          <pc:sldMk cId="3976252264" sldId="269"/>
        </pc:sldMkLst>
        <pc:picChg chg="add">
          <ac:chgData name="S Meiring (Lamphey Primary School)" userId="f0681f66-565c-4450-9626-8549c5720e82" providerId="ADAL" clId="{86BD189B-3595-44ED-A703-5C5388EAFD03}" dt="2025-03-07T23:44:36.511" v="18" actId="22"/>
          <ac:picMkLst>
            <pc:docMk/>
            <pc:sldMk cId="3976252264" sldId="269"/>
            <ac:picMk id="3" creationId="{FF678BAD-79E4-4C52-EC7A-817A19F0411F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5:15.941" v="21" actId="14100"/>
        <pc:sldMkLst>
          <pc:docMk/>
          <pc:sldMk cId="1404082551" sldId="270"/>
        </pc:sldMkLst>
        <pc:picChg chg="add mod">
          <ac:chgData name="S Meiring (Lamphey Primary School)" userId="f0681f66-565c-4450-9626-8549c5720e82" providerId="ADAL" clId="{86BD189B-3595-44ED-A703-5C5388EAFD03}" dt="2025-03-07T23:45:15.941" v="21" actId="14100"/>
          <ac:picMkLst>
            <pc:docMk/>
            <pc:sldMk cId="1404082551" sldId="270"/>
            <ac:picMk id="3" creationId="{03ED54E4-0CA1-487B-D130-5F94A1244495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5:45.544" v="23" actId="22"/>
        <pc:sldMkLst>
          <pc:docMk/>
          <pc:sldMk cId="3102702666" sldId="271"/>
        </pc:sldMkLst>
        <pc:picChg chg="add">
          <ac:chgData name="S Meiring (Lamphey Primary School)" userId="f0681f66-565c-4450-9626-8549c5720e82" providerId="ADAL" clId="{86BD189B-3595-44ED-A703-5C5388EAFD03}" dt="2025-03-07T23:45:45.544" v="23" actId="22"/>
          <ac:picMkLst>
            <pc:docMk/>
            <pc:sldMk cId="3102702666" sldId="271"/>
            <ac:picMk id="3" creationId="{17F62550-B459-BEF2-5E71-401ED375CB0B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6:14.756" v="26" actId="14100"/>
        <pc:sldMkLst>
          <pc:docMk/>
          <pc:sldMk cId="1856865573" sldId="272"/>
        </pc:sldMkLst>
        <pc:picChg chg="add mod">
          <ac:chgData name="S Meiring (Lamphey Primary School)" userId="f0681f66-565c-4450-9626-8549c5720e82" providerId="ADAL" clId="{86BD189B-3595-44ED-A703-5C5388EAFD03}" dt="2025-03-07T23:46:14.756" v="26" actId="14100"/>
          <ac:picMkLst>
            <pc:docMk/>
            <pc:sldMk cId="1856865573" sldId="272"/>
            <ac:picMk id="3" creationId="{4D309E9D-F2B5-2CCA-F183-ACE680001166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7:37.832" v="78" actId="14100"/>
        <pc:sldMkLst>
          <pc:docMk/>
          <pc:sldMk cId="980472995" sldId="273"/>
        </pc:sldMkLst>
        <pc:picChg chg="add mod">
          <ac:chgData name="S Meiring (Lamphey Primary School)" userId="f0681f66-565c-4450-9626-8549c5720e82" providerId="ADAL" clId="{86BD189B-3595-44ED-A703-5C5388EAFD03}" dt="2025-03-08T00:07:37.832" v="78" actId="14100"/>
          <ac:picMkLst>
            <pc:docMk/>
            <pc:sldMk cId="980472995" sldId="273"/>
            <ac:picMk id="3" creationId="{13298FC1-61CA-A012-AE7B-F057B4606F44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47:30.025" v="30" actId="22"/>
        <pc:sldMkLst>
          <pc:docMk/>
          <pc:sldMk cId="49381635" sldId="274"/>
        </pc:sldMkLst>
        <pc:picChg chg="add">
          <ac:chgData name="S Meiring (Lamphey Primary School)" userId="f0681f66-565c-4450-9626-8549c5720e82" providerId="ADAL" clId="{86BD189B-3595-44ED-A703-5C5388EAFD03}" dt="2025-03-07T23:47:30.025" v="30" actId="22"/>
          <ac:picMkLst>
            <pc:docMk/>
            <pc:sldMk cId="49381635" sldId="274"/>
            <ac:picMk id="3" creationId="{914E037E-EA44-AAA8-F3AD-4DBE576538FA}"/>
          </ac:picMkLst>
        </pc:picChg>
      </pc:sldChg>
      <pc:sldChg chg="addSp delSp modSp new mod setBg">
        <pc:chgData name="S Meiring (Lamphey Primary School)" userId="f0681f66-565c-4450-9626-8549c5720e82" providerId="ADAL" clId="{86BD189B-3595-44ED-A703-5C5388EAFD03}" dt="2025-03-07T23:47:56.443" v="35" actId="26606"/>
        <pc:sldMkLst>
          <pc:docMk/>
          <pc:sldMk cId="1948235333" sldId="275"/>
        </pc:sldMkLst>
        <pc:spChg chg="add del">
          <ac:chgData name="S Meiring (Lamphey Primary School)" userId="f0681f66-565c-4450-9626-8549c5720e82" providerId="ADAL" clId="{86BD189B-3595-44ED-A703-5C5388EAFD03}" dt="2025-03-07T23:47:56.437" v="34" actId="26606"/>
          <ac:spMkLst>
            <pc:docMk/>
            <pc:sldMk cId="1948235333" sldId="275"/>
            <ac:spMk id="8" creationId="{E20BB609-EF92-42DB-836C-0699A590B5CF}"/>
          </ac:spMkLst>
        </pc:spChg>
        <pc:spChg chg="add">
          <ac:chgData name="S Meiring (Lamphey Primary School)" userId="f0681f66-565c-4450-9626-8549c5720e82" providerId="ADAL" clId="{86BD189B-3595-44ED-A703-5C5388EAFD03}" dt="2025-03-07T23:47:56.443" v="35" actId="26606"/>
          <ac:spMkLst>
            <pc:docMk/>
            <pc:sldMk cId="1948235333" sldId="275"/>
            <ac:spMk id="10" creationId="{D90405AB-F9EB-0014-6489-03A19F0DDC1B}"/>
          </ac:spMkLst>
        </pc:spChg>
        <pc:spChg chg="add">
          <ac:chgData name="S Meiring (Lamphey Primary School)" userId="f0681f66-565c-4450-9626-8549c5720e82" providerId="ADAL" clId="{86BD189B-3595-44ED-A703-5C5388EAFD03}" dt="2025-03-07T23:47:56.443" v="35" actId="26606"/>
          <ac:spMkLst>
            <pc:docMk/>
            <pc:sldMk cId="1948235333" sldId="275"/>
            <ac:spMk id="11" creationId="{2A5A036F-9975-4D7C-8141-77791C7146C1}"/>
          </ac:spMkLst>
        </pc:spChg>
        <pc:picChg chg="add mod">
          <ac:chgData name="S Meiring (Lamphey Primary School)" userId="f0681f66-565c-4450-9626-8549c5720e82" providerId="ADAL" clId="{86BD189B-3595-44ED-A703-5C5388EAFD03}" dt="2025-03-07T23:47:56.443" v="35" actId="26606"/>
          <ac:picMkLst>
            <pc:docMk/>
            <pc:sldMk cId="1948235333" sldId="275"/>
            <ac:picMk id="3" creationId="{D070B4DD-A602-6880-155E-6FF3CACAE8C8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8:33.250" v="38" actId="14100"/>
        <pc:sldMkLst>
          <pc:docMk/>
          <pc:sldMk cId="4172665372" sldId="276"/>
        </pc:sldMkLst>
        <pc:picChg chg="add mod">
          <ac:chgData name="S Meiring (Lamphey Primary School)" userId="f0681f66-565c-4450-9626-8549c5720e82" providerId="ADAL" clId="{86BD189B-3595-44ED-A703-5C5388EAFD03}" dt="2025-03-07T23:48:33.250" v="38" actId="14100"/>
          <ac:picMkLst>
            <pc:docMk/>
            <pc:sldMk cId="4172665372" sldId="276"/>
            <ac:picMk id="3" creationId="{866449DD-6E8F-62D9-D1DD-C796338181D4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7T23:49:11.495" v="41" actId="14100"/>
        <pc:sldMkLst>
          <pc:docMk/>
          <pc:sldMk cId="1786868111" sldId="277"/>
        </pc:sldMkLst>
        <pc:picChg chg="add mod">
          <ac:chgData name="S Meiring (Lamphey Primary School)" userId="f0681f66-565c-4450-9626-8549c5720e82" providerId="ADAL" clId="{86BD189B-3595-44ED-A703-5C5388EAFD03}" dt="2025-03-07T23:49:11.495" v="41" actId="14100"/>
          <ac:picMkLst>
            <pc:docMk/>
            <pc:sldMk cId="1786868111" sldId="277"/>
            <ac:picMk id="3" creationId="{1C21F773-CDE5-41E3-C5D8-4599A7AE947C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7:47.832" v="79" actId="14100"/>
        <pc:sldMkLst>
          <pc:docMk/>
          <pc:sldMk cId="1013955701" sldId="278"/>
        </pc:sldMkLst>
        <pc:picChg chg="add mod">
          <ac:chgData name="S Meiring (Lamphey Primary School)" userId="f0681f66-565c-4450-9626-8549c5720e82" providerId="ADAL" clId="{86BD189B-3595-44ED-A703-5C5388EAFD03}" dt="2025-03-08T00:07:47.832" v="79" actId="14100"/>
          <ac:picMkLst>
            <pc:docMk/>
            <pc:sldMk cId="1013955701" sldId="278"/>
            <ac:picMk id="3" creationId="{A4F42476-E980-883B-5C7C-DBC98997475D}"/>
          </ac:picMkLst>
        </pc:picChg>
      </pc:sldChg>
      <pc:sldChg chg="addSp modSp new mod">
        <pc:chgData name="S Meiring (Lamphey Primary School)" userId="f0681f66-565c-4450-9626-8549c5720e82" providerId="ADAL" clId="{86BD189B-3595-44ED-A703-5C5388EAFD03}" dt="2025-03-08T00:08:41.857" v="85" actId="14100"/>
        <pc:sldMkLst>
          <pc:docMk/>
          <pc:sldMk cId="4151600109" sldId="279"/>
        </pc:sldMkLst>
        <pc:picChg chg="add mod">
          <ac:chgData name="S Meiring (Lamphey Primary School)" userId="f0681f66-565c-4450-9626-8549c5720e82" providerId="ADAL" clId="{86BD189B-3595-44ED-A703-5C5388EAFD03}" dt="2025-03-08T00:08:41.857" v="85" actId="14100"/>
          <ac:picMkLst>
            <pc:docMk/>
            <pc:sldMk cId="4151600109" sldId="279"/>
            <ac:picMk id="3" creationId="{7AAC98B5-0260-7BE5-D259-1CB61EB6DF44}"/>
          </ac:picMkLst>
        </pc:picChg>
      </pc:sldChg>
      <pc:sldChg chg="addSp new mod">
        <pc:chgData name="S Meiring (Lamphey Primary School)" userId="f0681f66-565c-4450-9626-8549c5720e82" providerId="ADAL" clId="{86BD189B-3595-44ED-A703-5C5388EAFD03}" dt="2025-03-07T23:51:06.406" v="49" actId="22"/>
        <pc:sldMkLst>
          <pc:docMk/>
          <pc:sldMk cId="92602037" sldId="280"/>
        </pc:sldMkLst>
        <pc:picChg chg="add">
          <ac:chgData name="S Meiring (Lamphey Primary School)" userId="f0681f66-565c-4450-9626-8549c5720e82" providerId="ADAL" clId="{86BD189B-3595-44ED-A703-5C5388EAFD03}" dt="2025-03-07T23:51:06.406" v="49" actId="22"/>
          <ac:picMkLst>
            <pc:docMk/>
            <pc:sldMk cId="92602037" sldId="280"/>
            <ac:picMk id="3" creationId="{732F2D68-6CC5-842F-1155-C8372D87981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860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37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257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3/8/2025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067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3/8/2025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303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3/8/2025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52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3/8/2025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939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3/8/2025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787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3/8/2025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752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880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675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3/8/2025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713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tone wall next to a body of water with Barafundle Bay in the background&#10;&#10;Description automatically generated">
            <a:extLst>
              <a:ext uri="{FF2B5EF4-FFF2-40B4-BE49-F238E27FC236}">
                <a16:creationId xmlns:a16="http://schemas.microsoft.com/office/drawing/2014/main" id="{6A95F2DE-54B8-96FB-2596-F76D8E137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81660"/>
            <a:ext cx="12188952" cy="7547597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75E4A-B358-27BE-E49E-5023C0F54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748" y="2696308"/>
            <a:ext cx="3465681" cy="2450592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Sir </a:t>
            </a:r>
            <a:r>
              <a:rPr lang="en-GB" sz="4800" dirty="0" err="1">
                <a:solidFill>
                  <a:schemeClr val="bg1"/>
                </a:solidFill>
              </a:rPr>
              <a:t>Benfro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04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E3E30-C025-E444-38D8-5D2AD84CEC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623B0-7C4E-3BA7-1121-02D96007A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91A7AB-D924-F43D-B901-E41EDA3B3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3206"/>
            <a:ext cx="12192000" cy="615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6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81D6-5CB7-8824-FABE-B2C86ED5BE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82CA14-447E-60A4-E81F-6957BD9F5F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160801-004E-BF07-CEEB-33EC25FD7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7250"/>
            <a:ext cx="12192000" cy="628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946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D335A-1E36-E7EF-0937-D62E1C3D3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67869-06F1-2051-F5BF-E1AF50E6D4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F23B3D-78B0-95F3-C3A3-D6BE6A3D0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146" y="339047"/>
            <a:ext cx="12168391" cy="635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40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D7DEF-7E08-2B6E-38D4-0167B2F0C9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2C10F-06B0-148D-1FB0-BE298FE979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BFE4F2-3016-2A65-AE72-DD75172BB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770" y="184936"/>
            <a:ext cx="12209866" cy="648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07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5408D5-D895-4C83-D556-F3C737422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429" y="364245"/>
            <a:ext cx="12494457" cy="507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243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9D1CCC-CE9B-6699-6E89-94137B85F8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95" y="418474"/>
            <a:ext cx="10623478" cy="6185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365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953AD7-490B-C3A5-25E4-CCC1710B1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308" y="456784"/>
            <a:ext cx="10278873" cy="640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589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BA2A06-159E-B747-8589-31A846C7B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3555" y="0"/>
            <a:ext cx="6962769" cy="2020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24228B-AF12-AC82-FB88-5CD383FE6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632" y="1560216"/>
            <a:ext cx="9878804" cy="55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01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A9E608-04D2-1D17-0C92-3C44C9D21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519" y="656837"/>
            <a:ext cx="10009677" cy="590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672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BCD5B4-F180-02F0-CE02-56051E8EC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46" y="242443"/>
            <a:ext cx="9554908" cy="637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211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BEB5D6-2FDD-49F0-5C7F-32CF6C943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234" y="513708"/>
            <a:ext cx="11170962" cy="576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767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678BAD-79E4-4C52-EC7A-817A19F04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782" y="185285"/>
            <a:ext cx="9926435" cy="648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252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2F2D68-6CC5-842F-1155-C8372D879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249"/>
            <a:ext cx="12192000" cy="672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02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ED54E4-0CA1-487B-D130-5F94A1244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2638" y="575864"/>
            <a:ext cx="7343261" cy="6506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0825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F62550-B459-BEF2-5E71-401ED375C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2758" y="509180"/>
            <a:ext cx="6506483" cy="583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702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309E9D-F2B5-2CCA-F183-ACE680001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6216" y="394864"/>
            <a:ext cx="5830945" cy="682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865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298FC1-61CA-A012-AE7B-F057B4606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482" y="328773"/>
            <a:ext cx="10651786" cy="6277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4729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4E037E-EA44-AAA8-F3AD-4DBE57653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573" y="347232"/>
            <a:ext cx="7906853" cy="616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81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A5A036F-9975-4D7C-8141-77791C714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70B4DD-A602-6880-155E-6FF3CACAE8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7004"/>
          <a:stretch/>
        </p:blipFill>
        <p:spPr>
          <a:xfrm>
            <a:off x="517871" y="839336"/>
            <a:ext cx="11176496" cy="550861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90405AB-F9EB-0014-6489-03A19F0D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88" y="497392"/>
            <a:ext cx="1116624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2353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6449DD-6E8F-62D9-D1DD-C79633818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970" y="428205"/>
            <a:ext cx="5918336" cy="674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653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21F773-CDE5-41E3-C5D8-4599A7AE9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654" y="556811"/>
            <a:ext cx="7306456" cy="63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8681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F42476-E980-883B-5C7C-DBC989974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61" y="376770"/>
            <a:ext cx="11097359" cy="648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557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AC98B5-0260-7BE5-D259-1CB61EB6DF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3878" y="-534257"/>
            <a:ext cx="6935057" cy="790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60010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</Words>
  <Application>Microsoft Office PowerPoint</Application>
  <PresentationFormat>Widescreen</PresentationFormat>
  <Paragraphs>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Bierstadt</vt:lpstr>
      <vt:lpstr>GestaltVTI</vt:lpstr>
      <vt:lpstr>Sir Benfro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Meiring (Lamphey Primary School)</dc:creator>
  <cp:lastModifiedBy>S Meiring (Lamphey Primary School)</cp:lastModifiedBy>
  <cp:revision>1</cp:revision>
  <dcterms:created xsi:type="dcterms:W3CDTF">2025-03-07T23:34:34Z</dcterms:created>
  <dcterms:modified xsi:type="dcterms:W3CDTF">2025-03-08T00:09:16Z</dcterms:modified>
</cp:coreProperties>
</file>