
<file path=[Content_Types].xml><?xml version="1.0" encoding="utf-8"?>
<Types xmlns="http://schemas.openxmlformats.org/package/2006/content-types">
  <Default ContentType="image/jpeg" Extension="jpeg"/>
  <Default ContentType="image/jpeg" Extension="jpg"/>
  <Default ContentType="image/png" Extension="png"/>
  <Default ContentType="application/vnd.openxmlformats-package.relationships+xml" Extension="rels"/>
  <Default ContentType="application/xml" Extension="xml"/>
  <Override ContentType="application/vnd.openxmlformats-officedocument.extended-properties+xml" PartName="/docProps/app.xml"/>
  <Override ContentType="application/vnd.openxmlformats-officedocument.presentationml.notesMaster+xml" PartName="/ppt/notesMasters/notesMaster1.xml"/>
  <Override ContentType="application/vnd.openxmlformats-officedocument.presentationml.notesSlide+xml" PartName="/ppt/notesSlides/notesSlide1.xml"/>
  <Override ContentType="application/vnd.openxmlformats-officedocument.presentationml.notesSlide+xml" PartName="/ppt/notesSlides/notesSlide2.xml"/>
  <Override ContentType="application/vnd.openxmlformats-officedocument.presentationml.notesSlide+xml" PartName="/ppt/notesSlides/notesSlide3.xml"/>
  <Override ContentType="application/vnd.openxmlformats-officedocument.presentationml.notesSlide+xml" PartName="/ppt/notesSlides/notesSlide4.xml"/>
  <Override ContentType="application/vnd.openxmlformats-officedocument.presentationml.notesSlide+xml" PartName="/ppt/notesSlides/notesSlide5.xml"/>
  <Override ContentType="application/vnd.openxmlformats-officedocument.presentationml.notesSlide+xml" PartName="/ppt/notesSlides/notesSlide6.xml"/>
  <Override ContentType="application/vnd.openxmlformats-officedocument.presentationml.notesSlide+xml" PartName="/ppt/notesSlides/notesSlide7.xml"/>
  <Override ContentType="application/vnd.openxmlformats-officedocument.presentationml.notesSlide+xml" PartName="/ppt/notesSlides/notesSlide8.xml"/>
  <Override ContentType="application/vnd.openxmlformats-officedocument.presentationml.notesSlide+xml" PartName="/ppt/notesSlides/notesSlide9.xml"/>
  <Override ContentType="application/vnd.openxmlformats-officedocument.presentationml.presProps+xml" PartName="/ppt/presProps.xml"/>
  <Override ContentType="application/vnd.openxmlformats-officedocument.presentationml.presentation.main+xml" PartName="/ppt/presentation.xml"/>
  <Override ContentType="application/vnd.openxmlformats-officedocument.presentationml.slide+xml" PartName="/ppt/slides/slide1.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4.xml"/>
  <Override ContentType="application/vnd.openxmlformats-officedocument.presentationml.slide+xml" PartName="/ppt/slides/slide5.xml"/>
  <Override ContentType="application/vnd.openxmlformats-officedocument.presentationml.slide+xml" PartName="/ppt/slides/slide6.xml"/>
  <Override ContentType="application/vnd.openxmlformats-officedocument.presentationml.slide+xml" PartName="/ppt/slides/slide7.xml"/>
  <Override ContentType="application/vnd.openxmlformats-officedocument.presentationml.slide+xml" PartName="/ppt/slides/slide8.xml"/>
  <Override ContentType="application/vnd.openxmlformats-officedocument.presentationml.slide+xml" PartName="/ppt/slides/slide9.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11.xml"/>
  <Override ContentType="application/vnd.openxmlformats-officedocument.presentationml.slideLayout+xml" PartName="/ppt/slideLayouts/slideLayout2.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6.xml"/>
  <Override ContentType="application/vnd.openxmlformats-officedocument.presentationml.slideLayout+xml" PartName="/ppt/slideLayouts/slideLayout7.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vnd.openxmlformats-officedocument.presentationml.tableStyles+xml" PartName="/ppt/tableStyles.xml"/>
  <Override ContentType="application/vnd.openxmlformats-officedocument.presentationml.viewProps+xml" PartName="/ppt/viewProps.xml"/>
  <Override ContentType="application/vnd.openxmlformats-officedocument.theme+xml" PartName="/ppt/theme/theme1.xml"/>
  <Override ContentType="application/vnd.openxmlformats-officedocument.theme+xml" PartName="/ppt/theme/theme2.xml"/>
  <Override ContentType="application/vnd.openxmlformats-package.core-properties+xml" PartName="/docProps/core.xml"/>
</Types>
</file>

<file path=_rels/.rels><?xml version="1.0" encoding="UTF-8" standalone="yes"?><Relationships xmlns="http://schemas.openxmlformats.org/package/2006/relationships"><Relationship Id="rId4" Target="ppt/presentation.xml" Type="http://schemas.openxmlformats.org/officeDocument/2006/relationships/officeDocument"/><Relationship Id="rId3" Target="docProps/core.xml" Type="http://schemas.openxmlformats.org/package/2006/relationships/metadata/core-properties"/><Relationship Id="rId2" Target="docProps/app.xml" Type="http://schemas.openxmlformats.org/officeDocument/2006/relationships/extended-properties"/><Relationship Id="rId1" Target="docProps/thumbnail.jpeg" Type="http://schemas.openxmlformats.org/package/2006/relationships/metadata/thumbnai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9" r:id="rId5"/>
  </p:sldMasterIdLst>
  <p:notesMasterIdLst>
    <p:notesMasterId r:id="rId6"/>
  </p:notesMasterIdLst>
  <p:sldIdLst>
    <p:sldId id="256" r:id="rId7"/>
    <p:sldId id="257" r:id="rId8"/>
    <p:sldId id="258" r:id="rId9"/>
    <p:sldId id="259" r:id="rId10"/>
    <p:sldId id="260" r:id="rId11"/>
    <p:sldId id="261" r:id="rId12"/>
    <p:sldId id="262" r:id="rId13"/>
    <p:sldId id="263" r:id="rId14"/>
    <p:sldId id="264" r:id="rId15"/>
    <p:sldId id="265" r:id="rId16"/>
  </p:sldIdLst>
  <p:sldSz cx="12192000" cy="6858000"/>
  <p:notesSz cx="6858000" cy="9144000"/>
  <p:defaultTextStyle>
    <a:defPPr>
      <a:defRPr lang="en-US"/>
    </a:defPPr>
    <a:lvl1pPr algn="l" defTabSz="457200" eaLnBrk="1" hangingPunct="1" latinLnBrk="0" marL="0" rtl="0">
      <a:defRPr kern="1200" sz="1800">
        <a:solidFill>
          <a:schemeClr val="tx1"/>
        </a:solidFill>
        <a:latin typeface="+mn-lt"/>
        <a:ea typeface="+mn-ea"/>
        <a:cs typeface="+mn-cs"/>
      </a:defRPr>
    </a:lvl1pPr>
    <a:lvl2pPr algn="l" defTabSz="457200" eaLnBrk="1" hangingPunct="1" latinLnBrk="0" marL="457200" rtl="0">
      <a:defRPr kern="1200" sz="1800">
        <a:solidFill>
          <a:schemeClr val="tx1"/>
        </a:solidFill>
        <a:latin typeface="+mn-lt"/>
        <a:ea typeface="+mn-ea"/>
        <a:cs typeface="+mn-cs"/>
      </a:defRPr>
    </a:lvl2pPr>
    <a:lvl3pPr algn="l" defTabSz="457200" eaLnBrk="1" hangingPunct="1" latinLnBrk="0" marL="914400" rtl="0">
      <a:defRPr kern="1200" sz="1800">
        <a:solidFill>
          <a:schemeClr val="tx1"/>
        </a:solidFill>
        <a:latin typeface="+mn-lt"/>
        <a:ea typeface="+mn-ea"/>
        <a:cs typeface="+mn-cs"/>
      </a:defRPr>
    </a:lvl3pPr>
    <a:lvl4pPr algn="l" defTabSz="457200" eaLnBrk="1" hangingPunct="1" latinLnBrk="0" marL="1371600" rtl="0">
      <a:defRPr kern="1200" sz="1800">
        <a:solidFill>
          <a:schemeClr val="tx1"/>
        </a:solidFill>
        <a:latin typeface="+mn-lt"/>
        <a:ea typeface="+mn-ea"/>
        <a:cs typeface="+mn-cs"/>
      </a:defRPr>
    </a:lvl4pPr>
    <a:lvl5pPr algn="l" defTabSz="457200" eaLnBrk="1" hangingPunct="1" latinLnBrk="0" marL="1828800" rtl="0">
      <a:defRPr kern="1200" sz="1800">
        <a:solidFill>
          <a:schemeClr val="tx1"/>
        </a:solidFill>
        <a:latin typeface="+mn-lt"/>
        <a:ea typeface="+mn-ea"/>
        <a:cs typeface="+mn-cs"/>
      </a:defRPr>
    </a:lvl5pPr>
    <a:lvl6pPr algn="l" defTabSz="457200" eaLnBrk="1" hangingPunct="1" latinLnBrk="0" marL="2286000" rtl="0">
      <a:defRPr kern="1200" sz="1800">
        <a:solidFill>
          <a:schemeClr val="tx1"/>
        </a:solidFill>
        <a:latin typeface="+mn-lt"/>
        <a:ea typeface="+mn-ea"/>
        <a:cs typeface="+mn-cs"/>
      </a:defRPr>
    </a:lvl6pPr>
    <a:lvl7pPr algn="l" defTabSz="457200" eaLnBrk="1" hangingPunct="1" latinLnBrk="0" marL="2743200" rtl="0">
      <a:defRPr kern="1200" sz="1800">
        <a:solidFill>
          <a:schemeClr val="tx1"/>
        </a:solidFill>
        <a:latin typeface="+mn-lt"/>
        <a:ea typeface="+mn-ea"/>
        <a:cs typeface="+mn-cs"/>
      </a:defRPr>
    </a:lvl7pPr>
    <a:lvl8pPr algn="l" defTabSz="457200" eaLnBrk="1" hangingPunct="1" latinLnBrk="0" marL="3200400" rtl="0">
      <a:defRPr kern="1200" sz="1800">
        <a:solidFill>
          <a:schemeClr val="tx1"/>
        </a:solidFill>
        <a:latin typeface="+mn-lt"/>
        <a:ea typeface="+mn-ea"/>
        <a:cs typeface="+mn-cs"/>
      </a:defRPr>
    </a:lvl8pPr>
    <a:lvl9pPr algn="l" defTabSz="457200" eaLnBrk="1" hangingPunct="1" latinLnBrk="0" marL="3657600" rtl="0">
      <a:defRPr kern="1200" sz="18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autoAdjust="0" sz="15987"/>
    <p:restoredTop autoAdjust="0" sz="72442"/>
  </p:normalViewPr>
  <p:slideViewPr>
    <p:cSldViewPr snapToGrid="0">
      <p:cViewPr varScale="1">
        <p:scale>
          <a:sx d="100" n="83"/>
          <a:sy d="100" n="83"/>
        </p:scale>
        <p:origin x="810" y="90"/>
      </p:cViewPr>
      <p:guideLst/>
    </p:cSldViewPr>
  </p:slideViewPr>
  <p:notesTextViewPr>
    <p:cViewPr>
      <p:scale>
        <a:sx d="1" n="1"/>
        <a:sy d="1" n="1"/>
      </p:scale>
      <p:origin x="0" y="0"/>
    </p:cViewPr>
  </p:notesTextViewPr>
  <p:gridSpacing cx="72008" cy="72008"/>
</p:viewPr>
</file>

<file path=ppt/_rels/presentation.xml.rels><?xml version="1.0" encoding="UTF-8" standalone="yes"?><Relationships xmlns="http://schemas.openxmlformats.org/package/2006/relationships"><Relationship Id="rId16" Target="slides/slide10.xml" Type="http://schemas.openxmlformats.org/officeDocument/2006/relationships/slide"/><Relationship Id="rId15" Target="slides/slide9.xml" Type="http://schemas.openxmlformats.org/officeDocument/2006/relationships/slide"/><Relationship Id="rId14" Target="slides/slide8.xml" Type="http://schemas.openxmlformats.org/officeDocument/2006/relationships/slide"/><Relationship Id="rId13" Target="slides/slide7.xml" Type="http://schemas.openxmlformats.org/officeDocument/2006/relationships/slide"/><Relationship Id="rId12" Target="slides/slide6.xml" Type="http://schemas.openxmlformats.org/officeDocument/2006/relationships/slide"/><Relationship Id="rId11" Target="slides/slide5.xml" Type="http://schemas.openxmlformats.org/officeDocument/2006/relationships/slide"/><Relationship Id="rId10" Target="slides/slide4.xml" Type="http://schemas.openxmlformats.org/officeDocument/2006/relationships/slide"/><Relationship Id="rId9" Target="slides/slide3.xml" Type="http://schemas.openxmlformats.org/officeDocument/2006/relationships/slide"/><Relationship Id="rId8" Target="slides/slide2.xml" Type="http://schemas.openxmlformats.org/officeDocument/2006/relationships/slide"/><Relationship Id="rId7" Target="slides/slide1.xml" Type="http://schemas.openxmlformats.org/officeDocument/2006/relationships/slide"/><Relationship Id="rId6" Target="notesMasters/notesMaster1.xml" Type="http://schemas.openxmlformats.org/officeDocument/2006/relationships/notesMaster"/><Relationship Id="rId5" Target="slideMasters/slideMaster1.xml" Type="http://schemas.openxmlformats.org/officeDocument/2006/relationships/slideMaster"/><Relationship Id="rId4" Target="tableStyles.xml" Type="http://schemas.openxmlformats.org/officeDocument/2006/relationships/tableStyles"/><Relationship Id="rId3" Target="presProps.xml" Type="http://schemas.openxmlformats.org/officeDocument/2006/relationships/presProps"/><Relationship Id="rId2" Target="viewProps.xml" Type="http://schemas.openxmlformats.org/officeDocument/2006/relationships/viewProps"/><Relationship Id="rId1" Target="theme/theme1.xml" Type="http://schemas.openxmlformats.org/officeDocument/2006/relationships/theme"/></Relationships>
</file>

<file path=ppt/notesMasters/_rels/notesMaster1.xml.rels><?xml version="1.0" encoding="UTF-8" standalone="yes"?><Relationships xmlns="http://schemas.openxmlformats.org/package/2006/relationships"><Relationship Id="rId1" Target="../theme/theme2.xml" Type="http://schemas.openxmlformats.org/officeDocument/2006/relationships/theme"/></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sz="quarter" type="hdr"/>
          </p:nvPr>
        </p:nvSpPr>
        <p:spPr>
          <a:xfrm>
            <a:off x="0" y="0"/>
            <a:ext cx="2971800" cy="458788"/>
          </a:xfrm>
          <a:prstGeom prst="rect">
            <a:avLst/>
          </a:prstGeom>
        </p:spPr>
        <p:txBody>
          <a:bodyPr bIns="45720" lIns="91440" numCol="1" rIns="91440" rtlCol="0" tIns="45720" vert="horz"/>
          <a:lstStyle>
            <a:lvl1pPr algn="l">
              <a:defRPr sz="1200"/>
            </a:lvl1pPr>
          </a:lstStyle>
          <a:p>
            <a:endParaRPr altLang="en-GB" lang="en-GB"/>
          </a:p>
        </p:txBody>
      </p:sp>
      <p:sp>
        <p:nvSpPr>
          <p:cNvPr id="3" name="Date Placeholder 2"/>
          <p:cNvSpPr>
            <a:spLocks noGrp="1"/>
          </p:cNvSpPr>
          <p:nvPr>
            <p:ph idx="1" type="dt"/>
          </p:nvPr>
        </p:nvSpPr>
        <p:spPr>
          <a:xfrm>
            <a:off x="3884613" y="0"/>
            <a:ext cx="2971800" cy="458788"/>
          </a:xfrm>
          <a:prstGeom prst="rect">
            <a:avLst/>
          </a:prstGeom>
        </p:spPr>
        <p:txBody>
          <a:bodyPr bIns="45720" lIns="91440" numCol="1" rIns="91440" rtlCol="0" tIns="45720" vert="horz"/>
          <a:lstStyle>
            <a:lvl1pPr algn="r">
              <a:defRPr sz="1200"/>
            </a:lvl1pPr>
          </a:lstStyle>
          <a:p>
            <a:fld id="{9C58831A-3AC4-4482-9EB0-F1710ADA31F9}" type="datetimeFigureOut">
              <a:rPr altLang="en-GB" lang="en-GB" smtClean="0"/>
              <a:t>13/12/2017</a:t>
            </a:fld>
            <a:endParaRPr altLang="en-GB" lang="en-GB"/>
          </a:p>
        </p:txBody>
      </p:sp>
      <p:sp>
        <p:nvSpPr>
          <p:cNvPr id="4" name="Slide Image Placeholder 3"/>
          <p:cNvSpPr>
            <a:spLocks noChangeAspect="1" noGrp="1" noRot="1"/>
          </p:cNvSpPr>
          <p:nvPr>
            <p:ph idx="2" type="sldImg"/>
          </p:nvPr>
        </p:nvSpPr>
        <p:spPr>
          <a:xfrm>
            <a:off x="685800" y="1143000"/>
            <a:ext cx="5486400" cy="3086100"/>
          </a:xfrm>
          <a:prstGeom prst="rect">
            <a:avLst/>
          </a:prstGeom>
          <a:noFill/>
          <a:ln w="12700">
            <a:solidFill>
              <a:prstClr val="black"/>
            </a:solidFill>
          </a:ln>
        </p:spPr>
        <p:txBody>
          <a:bodyPr anchor="ctr" bIns="45720" lIns="91440" numCol="1" rIns="91440" rtlCol="0" tIns="45720" vert="horz"/>
          <a:lstStyle/>
          <a:p>
            <a:endParaRPr altLang="en-GB" lang="en-GB"/>
          </a:p>
        </p:txBody>
      </p:sp>
      <p:sp>
        <p:nvSpPr>
          <p:cNvPr id="5" name="Notes Placeholder 4"/>
          <p:cNvSpPr>
            <a:spLocks noGrp="1"/>
          </p:cNvSpPr>
          <p:nvPr>
            <p:ph idx="3" sz="quarter" type="body"/>
          </p:nvPr>
        </p:nvSpPr>
        <p:spPr>
          <a:xfrm>
            <a:off x="685800" y="4400550"/>
            <a:ext cx="5486400" cy="3600450"/>
          </a:xfrm>
          <a:prstGeom prst="rect">
            <a:avLst/>
          </a:prstGeom>
        </p:spPr>
        <p:txBody>
          <a:bodyPr bIns="45720" lIns="91440" numCol="1" rIns="91440" rtlCol="0" tIns="45720" vert="horz"/>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ltLang="en-GB" lang="en-GB"/>
          </a:p>
        </p:txBody>
      </p:sp>
      <p:sp>
        <p:nvSpPr>
          <p:cNvPr id="6" name="Footer Placeholder 5"/>
          <p:cNvSpPr>
            <a:spLocks noGrp="1"/>
          </p:cNvSpPr>
          <p:nvPr>
            <p:ph idx="4" sz="quarter" type="ftr"/>
          </p:nvPr>
        </p:nvSpPr>
        <p:spPr>
          <a:xfrm>
            <a:off x="0" y="8685213"/>
            <a:ext cx="2971800" cy="458787"/>
          </a:xfrm>
          <a:prstGeom prst="rect">
            <a:avLst/>
          </a:prstGeom>
        </p:spPr>
        <p:txBody>
          <a:bodyPr anchor="b" bIns="45720" lIns="91440" numCol="1" rIns="91440" rtlCol="0" tIns="45720" vert="horz"/>
          <a:lstStyle>
            <a:lvl1pPr algn="l">
              <a:defRPr sz="1200"/>
            </a:lvl1pPr>
          </a:lstStyle>
          <a:p>
            <a:endParaRPr altLang="en-GB" lang="en-GB"/>
          </a:p>
        </p:txBody>
      </p:sp>
      <p:sp>
        <p:nvSpPr>
          <p:cNvPr id="7" name="Slide Number Placeholder 6"/>
          <p:cNvSpPr>
            <a:spLocks noGrp="1"/>
          </p:cNvSpPr>
          <p:nvPr>
            <p:ph idx="5" sz="quarter" type="sldNum"/>
          </p:nvPr>
        </p:nvSpPr>
        <p:spPr>
          <a:xfrm>
            <a:off x="3884613" y="8685213"/>
            <a:ext cx="2971800" cy="458787"/>
          </a:xfrm>
          <a:prstGeom prst="rect">
            <a:avLst/>
          </a:prstGeom>
        </p:spPr>
        <p:txBody>
          <a:bodyPr anchor="b" bIns="45720" lIns="91440" numCol="1" rIns="91440" rtlCol="0" tIns="45720" vert="horz"/>
          <a:lstStyle>
            <a:lvl1pPr algn="r">
              <a:defRPr sz="1200"/>
            </a:lvl1pPr>
          </a:lstStyle>
          <a:p>
            <a:fld id="{42153E53-CB78-4859-8F8C-0D891E09C3AA}" type="slidenum">
              <a:rPr altLang="en-GB" lang="en-GB" smtClean="0"/>
              <a:t>‹#›</a:t>
            </a:fld>
            <a:endParaRPr altLang="en-GB" lang="en-GB"/>
          </a:p>
        </p:txBody>
      </p:sp>
    </p:spTree>
    <p:extLst>
      <p:ext uri="{BB962C8B-B14F-4D97-AF65-F5344CB8AC3E}">
        <p14:creationId xmlns:p14="http://schemas.microsoft.com/office/powerpoint/2010/main" val="2385232830"/>
      </p:ext>
    </p:extLst>
  </p:cSld>
  <p:clrMap accent1="accent1" accent2="accent2" accent3="accent3" accent4="accent4" accent5="accent5" accent6="accent6" bg1="lt1" bg2="lt2" folHlink="folHlink" hlink="hlink" tx1="dk1" tx2="dk2"/>
  <p:notesStyle>
    <a:lvl1pPr algn="l" defTabSz="914400" eaLnBrk="1" hangingPunct="1" latinLnBrk="0" marL="0" rtl="0">
      <a:defRPr kern="1200" sz="1200">
        <a:solidFill>
          <a:schemeClr val="tx1"/>
        </a:solidFill>
        <a:latin typeface="+mn-lt"/>
        <a:ea typeface="+mn-ea"/>
        <a:cs typeface="+mn-cs"/>
      </a:defRPr>
    </a:lvl1pPr>
    <a:lvl2pPr algn="l" defTabSz="914400" eaLnBrk="1" hangingPunct="1" latinLnBrk="0" marL="457200" rtl="0">
      <a:defRPr kern="1200" sz="1200">
        <a:solidFill>
          <a:schemeClr val="tx1"/>
        </a:solidFill>
        <a:latin typeface="+mn-lt"/>
        <a:ea typeface="+mn-ea"/>
        <a:cs typeface="+mn-cs"/>
      </a:defRPr>
    </a:lvl2pPr>
    <a:lvl3pPr algn="l" defTabSz="914400" eaLnBrk="1" hangingPunct="1" latinLnBrk="0" marL="914400" rtl="0">
      <a:defRPr kern="1200" sz="1200">
        <a:solidFill>
          <a:schemeClr val="tx1"/>
        </a:solidFill>
        <a:latin typeface="+mn-lt"/>
        <a:ea typeface="+mn-ea"/>
        <a:cs typeface="+mn-cs"/>
      </a:defRPr>
    </a:lvl3pPr>
    <a:lvl4pPr algn="l" defTabSz="914400" eaLnBrk="1" hangingPunct="1" latinLnBrk="0" marL="1371600" rtl="0">
      <a:defRPr kern="1200" sz="1200">
        <a:solidFill>
          <a:schemeClr val="tx1"/>
        </a:solidFill>
        <a:latin typeface="+mn-lt"/>
        <a:ea typeface="+mn-ea"/>
        <a:cs typeface="+mn-cs"/>
      </a:defRPr>
    </a:lvl4pPr>
    <a:lvl5pPr algn="l" defTabSz="914400" eaLnBrk="1" hangingPunct="1" latinLnBrk="0" marL="1828800" rtl="0">
      <a:defRPr kern="1200" sz="1200">
        <a:solidFill>
          <a:schemeClr val="tx1"/>
        </a:solidFill>
        <a:latin typeface="+mn-lt"/>
        <a:ea typeface="+mn-ea"/>
        <a:cs typeface="+mn-cs"/>
      </a:defRPr>
    </a:lvl5pPr>
    <a:lvl6pPr algn="l" defTabSz="914400" eaLnBrk="1" hangingPunct="1" latinLnBrk="0" marL="2286000" rtl="0">
      <a:defRPr kern="1200" sz="1200">
        <a:solidFill>
          <a:schemeClr val="tx1"/>
        </a:solidFill>
        <a:latin typeface="+mn-lt"/>
        <a:ea typeface="+mn-ea"/>
        <a:cs typeface="+mn-cs"/>
      </a:defRPr>
    </a:lvl6pPr>
    <a:lvl7pPr algn="l" defTabSz="914400" eaLnBrk="1" hangingPunct="1" latinLnBrk="0" marL="2743200" rtl="0">
      <a:defRPr kern="1200" sz="1200">
        <a:solidFill>
          <a:schemeClr val="tx1"/>
        </a:solidFill>
        <a:latin typeface="+mn-lt"/>
        <a:ea typeface="+mn-ea"/>
        <a:cs typeface="+mn-cs"/>
      </a:defRPr>
    </a:lvl7pPr>
    <a:lvl8pPr algn="l" defTabSz="914400" eaLnBrk="1" hangingPunct="1" latinLnBrk="0" marL="3200400" rtl="0">
      <a:defRPr kern="1200" sz="1200">
        <a:solidFill>
          <a:schemeClr val="tx1"/>
        </a:solidFill>
        <a:latin typeface="+mn-lt"/>
        <a:ea typeface="+mn-ea"/>
        <a:cs typeface="+mn-cs"/>
      </a:defRPr>
    </a:lvl8pPr>
    <a:lvl9pPr algn="l" defTabSz="914400" eaLnBrk="1" hangingPunct="1" latinLnBrk="0" marL="3657600" rtl="0">
      <a:defRPr kern="1200" sz="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arget="../slides/slide2.xml" Type="http://schemas.openxmlformats.org/officeDocument/2006/relationships/slide"/><Relationship Id="rId1" Target="../notesMasters/notesMaster1.xml" Type="http://schemas.openxmlformats.org/officeDocument/2006/relationships/notesMaster"/></Relationships>
</file>

<file path=ppt/notesSlides/_rels/notesSlide2.xml.rels><?xml version="1.0" encoding="UTF-8" standalone="yes"?><Relationships xmlns="http://schemas.openxmlformats.org/package/2006/relationships"><Relationship Id="rId2" Target="../slides/slide3.xml" Type="http://schemas.openxmlformats.org/officeDocument/2006/relationships/slide"/><Relationship Id="rId1" Target="../notesMasters/notesMaster1.xml" Type="http://schemas.openxmlformats.org/officeDocument/2006/relationships/notesMaster"/></Relationships>
</file>

<file path=ppt/notesSlides/_rels/notesSlide3.xml.rels><?xml version="1.0" encoding="UTF-8" standalone="yes"?><Relationships xmlns="http://schemas.openxmlformats.org/package/2006/relationships"><Relationship Id="rId2" Target="../slides/slide4.xml" Type="http://schemas.openxmlformats.org/officeDocument/2006/relationships/slide"/><Relationship Id="rId1" Target="../notesMasters/notesMaster1.xml" Type="http://schemas.openxmlformats.org/officeDocument/2006/relationships/notesMaster"/></Relationships>
</file>

<file path=ppt/notesSlides/_rels/notesSlide4.xml.rels><?xml version="1.0" encoding="UTF-8" standalone="yes"?><Relationships xmlns="http://schemas.openxmlformats.org/package/2006/relationships"><Relationship Id="rId2" Target="../slides/slide5.xml" Type="http://schemas.openxmlformats.org/officeDocument/2006/relationships/slide"/><Relationship Id="rId1" Target="../notesMasters/notesMaster1.xml" Type="http://schemas.openxmlformats.org/officeDocument/2006/relationships/notesMaster"/></Relationships>
</file>

<file path=ppt/notesSlides/_rels/notesSlide5.xml.rels><?xml version="1.0" encoding="UTF-8" standalone="yes"?><Relationships xmlns="http://schemas.openxmlformats.org/package/2006/relationships"><Relationship Id="rId2" Target="../slides/slide6.xml" Type="http://schemas.openxmlformats.org/officeDocument/2006/relationships/slide"/><Relationship Id="rId1" Target="../notesMasters/notesMaster1.xml" Type="http://schemas.openxmlformats.org/officeDocument/2006/relationships/notesMaster"/></Relationships>
</file>

<file path=ppt/notesSlides/_rels/notesSlide6.xml.rels><?xml version="1.0" encoding="UTF-8" standalone="yes"?><Relationships xmlns="http://schemas.openxmlformats.org/package/2006/relationships"><Relationship Id="rId2" Target="../slides/slide7.xml" Type="http://schemas.openxmlformats.org/officeDocument/2006/relationships/slide"/><Relationship Id="rId1" Target="../notesMasters/notesMaster1.xml" Type="http://schemas.openxmlformats.org/officeDocument/2006/relationships/notesMaster"/></Relationships>
</file>

<file path=ppt/notesSlides/_rels/notesSlide7.xml.rels><?xml version="1.0" encoding="UTF-8" standalone="yes"?><Relationships xmlns="http://schemas.openxmlformats.org/package/2006/relationships"><Relationship Id="rId2" Target="../slides/slide8.xml" Type="http://schemas.openxmlformats.org/officeDocument/2006/relationships/slide"/><Relationship Id="rId1" Target="../notesMasters/notesMaster1.xml" Type="http://schemas.openxmlformats.org/officeDocument/2006/relationships/notesMaster"/></Relationships>
</file>

<file path=ppt/notesSlides/_rels/notesSlide8.xml.rels><?xml version="1.0" encoding="UTF-8" standalone="yes"?><Relationships xmlns="http://schemas.openxmlformats.org/package/2006/relationships"><Relationship Id="rId2" Target="../slides/slide9.xml" Type="http://schemas.openxmlformats.org/officeDocument/2006/relationships/slide"/><Relationship Id="rId1" Target="../notesMasters/notesMaster1.xml" Type="http://schemas.openxmlformats.org/officeDocument/2006/relationships/notesMaster"/></Relationships>
</file>

<file path=ppt/notesSlides/_rels/notesSlide9.xml.rels><?xml version="1.0" encoding="UTF-8" standalone="yes"?><Relationships xmlns="http://schemas.openxmlformats.org/package/2006/relationships"><Relationship Id="rId2" Target="../slides/slide10.xml" Type="http://schemas.openxmlformats.org/officeDocument/2006/relationships/slide"/><Relationship Id="rId1" Target="../notesMasters/notesMaster1.xml" Type="http://schemas.openxmlformats.org/officeDocument/2006/relationships/notesMaster"/></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lstStyle/>
          <a:p>
            <a:r>
              <a:rPr altLang="en-GB" dirty="0" lang="en-GB" smtClean="0"/>
              <a:t>Coca-Cola is responsible for marketing 20 brands and</a:t>
            </a:r>
            <a:r>
              <a:rPr altLang="en-GB" baseline="0" dirty="0" lang="en-GB" smtClean="0"/>
              <a:t> over </a:t>
            </a:r>
            <a:r>
              <a:rPr altLang="en-GB" dirty="0" lang="en-GB" smtClean="0"/>
              <a:t>80 drinks to consumers across Great Britain.  Different</a:t>
            </a:r>
            <a:r>
              <a:rPr altLang="en-GB" baseline="0" dirty="0" lang="en-GB" smtClean="0"/>
              <a:t> drinks like Coca-Cola life, zero, diet, vanilla, cherry and zero cherry.  They are a very popular brand and they make millions of sales every day.  Every year coca cola sends a  van around with Christmas lights on and pass out free drinks to people who go and watch. Millions of people go and watch the van every year, little kids especially enjoy it.  In different countries they have different flavoured coca cola, some you cant get round anywhere else.  Different places sell different drinks .</a:t>
            </a:r>
            <a:endParaRPr altLang="en-GB" dirty="0" lang="en-GB"/>
          </a:p>
        </p:txBody>
      </p:sp>
      <p:sp>
        <p:nvSpPr>
          <p:cNvPr id="4" name="Slide Number Placeholder 3"/>
          <p:cNvSpPr>
            <a:spLocks noGrp="1"/>
          </p:cNvSpPr>
          <p:nvPr>
            <p:ph idx="10" sz="quarter" type="sldNum"/>
          </p:nvPr>
        </p:nvSpPr>
        <p:spPr/>
        <p:txBody>
          <a:bodyPr numCol="1"/>
          <a:lstStyle/>
          <a:p>
            <a:fld id="{42153E53-CB78-4859-8F8C-0D891E09C3AA}" type="slidenum">
              <a:rPr altLang="en-GB" lang="en-GB" smtClean="0"/>
              <a:t>2</a:t>
            </a:fld>
            <a:endParaRPr altLang="en-GB" lang="en-GB"/>
          </a:p>
        </p:txBody>
      </p:sp>
    </p:spTree>
    <p:extLst>
      <p:ext uri="{BB962C8B-B14F-4D97-AF65-F5344CB8AC3E}">
        <p14:creationId xmlns:p14="http://schemas.microsoft.com/office/powerpoint/2010/main" val="229843773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lstStyle/>
          <a:p>
            <a:r>
              <a:rPr altLang="en-GB" dirty="0" lang="en-GB" smtClean="0" sz="1200"/>
              <a:t>Coca-Cola</a:t>
            </a:r>
            <a:r>
              <a:rPr altLang="en-GB" baseline="0" dirty="0" lang="en-GB" smtClean="0" sz="1200"/>
              <a:t> </a:t>
            </a:r>
            <a:r>
              <a:rPr altLang="en-GB" dirty="0" lang="en-GB" smtClean="0" sz="1200"/>
              <a:t>make it a priority to treat people with</a:t>
            </a:r>
            <a:r>
              <a:rPr altLang="en-GB" baseline="0" dirty="0" lang="en-GB" smtClean="0" sz="1200"/>
              <a:t> respect and</a:t>
            </a:r>
            <a:r>
              <a:rPr altLang="en-GB" dirty="0" lang="en-GB" smtClean="0" sz="1200"/>
              <a:t> help them develop</a:t>
            </a:r>
            <a:r>
              <a:rPr altLang="en-GB" baseline="0" dirty="0" lang="en-GB" smtClean="0" sz="1200"/>
              <a:t> their skills and give them a hard working life. They provide you training so you know how the company is run and you know the role you'll be doing</a:t>
            </a:r>
            <a:r>
              <a:rPr/>
              <a:t> </a:t>
            </a:r>
            <a:r>
              <a:rPr altLang="en-GB" b="0" dirty="0" i="0" kern="1200" lang="en-GB" smtClean="0" sz="1200">
                <a:solidFill>
                  <a:schemeClr val="tx1"/>
                </a:solidFill>
                <a:effectLst/>
                <a:latin typeface="+mn-lt"/>
                <a:ea typeface="+mn-ea"/>
                <a:cs typeface="+mn-cs"/>
              </a:rPr>
              <a:t>the people who work there has to</a:t>
            </a:r>
            <a:r>
              <a:rPr altLang="en-GB" b="0" baseline="0" dirty="0" i="0" kern="1200" lang="en-GB" smtClean="0" sz="1200">
                <a:solidFill>
                  <a:schemeClr val="tx1"/>
                </a:solidFill>
                <a:effectLst/>
                <a:latin typeface="+mn-lt"/>
                <a:ea typeface="+mn-ea"/>
                <a:cs typeface="+mn-cs"/>
              </a:rPr>
              <a:t> make sure they have the </a:t>
            </a:r>
            <a:r>
              <a:rPr altLang="en-GB" b="0" dirty="0" i="0" kern="1200" lang="en-GB" smtClean="0" sz="1200">
                <a:solidFill>
                  <a:schemeClr val="tx1"/>
                </a:solidFill>
                <a:effectLst/>
                <a:latin typeface="+mn-lt"/>
                <a:ea typeface="+mn-ea"/>
                <a:cs typeface="+mn-cs"/>
              </a:rPr>
              <a:t>resources they need to learn more and build their careers.  In order</a:t>
            </a:r>
            <a:r>
              <a:rPr altLang="en-GB" b="0" baseline="0" dirty="0" i="0" kern="1200" lang="en-GB" smtClean="0" sz="1200">
                <a:solidFill>
                  <a:schemeClr val="tx1"/>
                </a:solidFill>
                <a:effectLst/>
                <a:latin typeface="+mn-lt"/>
                <a:ea typeface="+mn-ea"/>
                <a:cs typeface="+mn-cs"/>
              </a:rPr>
              <a:t> for a successful business you need motivated employers and committed. </a:t>
            </a:r>
            <a:r>
              <a:rPr altLang="en-GB" b="0" dirty="0" i="0" kern="1200" lang="en-GB" smtClean="0" sz="1200">
                <a:solidFill>
                  <a:schemeClr val="tx1"/>
                </a:solidFill>
                <a:effectLst/>
                <a:latin typeface="+mn-lt"/>
                <a:ea typeface="+mn-ea"/>
                <a:cs typeface="+mn-cs"/>
              </a:rPr>
              <a:t>They have  different ways of measuring the employees level of engagement with the business and satisfaction with their</a:t>
            </a:r>
            <a:r>
              <a:rPr altLang="en-GB" b="0" baseline="0" dirty="0" i="0" kern="1200" lang="en-GB" smtClean="0" sz="1200">
                <a:solidFill>
                  <a:schemeClr val="tx1"/>
                </a:solidFill>
                <a:effectLst/>
                <a:latin typeface="+mn-lt"/>
                <a:ea typeface="+mn-ea"/>
                <a:cs typeface="+mn-cs"/>
              </a:rPr>
              <a:t> working lives.  </a:t>
            </a:r>
          </a:p>
        </p:txBody>
      </p:sp>
      <p:sp>
        <p:nvSpPr>
          <p:cNvPr id="4" name="Slide Number Placeholder 3"/>
          <p:cNvSpPr>
            <a:spLocks noGrp="1"/>
          </p:cNvSpPr>
          <p:nvPr>
            <p:ph idx="10" sz="quarter" type="sldNum"/>
          </p:nvPr>
        </p:nvSpPr>
        <p:spPr/>
        <p:txBody>
          <a:bodyPr numCol="1"/>
          <a:lstStyle/>
          <a:p>
            <a:fld id="{42153E53-CB78-4859-8F8C-0D891E09C3AA}" type="slidenum">
              <a:rPr altLang="en-GB" lang="en-GB" smtClean="0"/>
              <a:t>3</a:t>
            </a:fld>
            <a:endParaRPr altLang="en-GB" lang="en-GB"/>
          </a:p>
        </p:txBody>
      </p:sp>
    </p:spTree>
    <p:extLst>
      <p:ext uri="{BB962C8B-B14F-4D97-AF65-F5344CB8AC3E}">
        <p14:creationId xmlns:p14="http://schemas.microsoft.com/office/powerpoint/2010/main" val="30761246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lstStyle/>
          <a:p>
            <a:r>
              <a:rPr altLang="en-GB" b="0" dirty="0" i="0" kern="1200" lang="en-GB" smtClean="0" sz="1200">
                <a:solidFill>
                  <a:schemeClr val="tx1"/>
                </a:solidFill>
                <a:effectLst/>
                <a:latin typeface="+mn-lt"/>
                <a:ea typeface="+mn-ea"/>
                <a:cs typeface="+mn-cs"/>
              </a:rPr>
              <a:t>A PESTEL analysis is a framework or tool used by marketers to analyse and monitor the macro-environmental (external marketing environment) factors that have an impact on an organisation. The result of which is used to identify threats and weaknesses which is used in a SWOT analysis. </a:t>
            </a:r>
            <a:endParaRPr altLang="en-GB" dirty="0" lang="en-GB"/>
          </a:p>
        </p:txBody>
      </p:sp>
      <p:sp>
        <p:nvSpPr>
          <p:cNvPr id="4" name="Slide Number Placeholder 3"/>
          <p:cNvSpPr>
            <a:spLocks noGrp="1"/>
          </p:cNvSpPr>
          <p:nvPr>
            <p:ph idx="10" sz="quarter" type="sldNum"/>
          </p:nvPr>
        </p:nvSpPr>
        <p:spPr/>
        <p:txBody>
          <a:bodyPr numCol="1"/>
          <a:lstStyle/>
          <a:p>
            <a:fld id="{42153E53-CB78-4859-8F8C-0D891E09C3AA}" type="slidenum">
              <a:rPr altLang="en-GB" lang="en-GB" smtClean="0"/>
              <a:t>4</a:t>
            </a:fld>
            <a:endParaRPr altLang="en-GB" lang="en-GB"/>
          </a:p>
        </p:txBody>
      </p:sp>
    </p:spTree>
    <p:extLst>
      <p:ext uri="{BB962C8B-B14F-4D97-AF65-F5344CB8AC3E}">
        <p14:creationId xmlns:p14="http://schemas.microsoft.com/office/powerpoint/2010/main" val="332926384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lstStyle/>
          <a:p>
            <a:pPr fontAlgn="base"/>
            <a:r>
              <a:rPr altLang="en-GB" b="0" dirty="0" i="0" kern="1200" lang="en-GB" smtClean="0" sz="1200">
                <a:solidFill>
                  <a:schemeClr val="tx1"/>
                </a:solidFill>
                <a:effectLst/>
                <a:latin typeface="+mn-lt"/>
                <a:ea typeface="+mn-ea"/>
                <a:cs typeface="+mn-cs"/>
              </a:rPr>
              <a:t>They must meet regulations, given by the government, to put products on store shelves.</a:t>
            </a:r>
          </a:p>
          <a:p>
            <a:pPr fontAlgn="base"/>
            <a:r>
              <a:rPr altLang="en-GB" b="0" dirty="0" i="0" kern="1200" lang="en-GB" smtClean="0" sz="1200">
                <a:solidFill>
                  <a:schemeClr val="tx1"/>
                </a:solidFill>
                <a:effectLst/>
                <a:latin typeface="+mn-lt"/>
                <a:ea typeface="+mn-ea"/>
                <a:cs typeface="+mn-cs"/>
              </a:rPr>
              <a:t>Changes in established laws may prevent Coca Cola from distributing drinks. Accounting, taxes, internal marketing's, and changes in labour laws can affect Coca Cola in this way. Political take many forms</a:t>
            </a:r>
            <a:r>
              <a:rPr altLang="en-GB" b="1" dirty="0" i="0" kern="1200" lang="en-GB" smtClean="0" sz="1200">
                <a:solidFill>
                  <a:schemeClr val="tx1"/>
                </a:solidFill>
                <a:effectLst/>
                <a:latin typeface="+mn-lt"/>
                <a:ea typeface="+mn-ea"/>
                <a:cs typeface="+mn-cs"/>
              </a:rPr>
              <a:t>. </a:t>
            </a:r>
            <a:r>
              <a:rPr altLang="en-GB" b="0" dirty="0" i="0" kern="1200" lang="en-GB" smtClean="0" sz="1200">
                <a:solidFill>
                  <a:schemeClr val="tx1"/>
                </a:solidFill>
                <a:effectLst/>
                <a:latin typeface="+mn-lt"/>
                <a:ea typeface="+mn-ea"/>
                <a:cs typeface="+mn-cs"/>
              </a:rPr>
              <a:t>One version is lobbying</a:t>
            </a:r>
            <a:r>
              <a:rPr altLang="en-GB" b="1" dirty="0" i="0" kern="1200" lang="en-GB" smtClean="0" sz="1200">
                <a:solidFill>
                  <a:schemeClr val="tx1"/>
                </a:solidFill>
                <a:effectLst/>
                <a:latin typeface="+mn-lt"/>
                <a:ea typeface="+mn-ea"/>
                <a:cs typeface="+mn-cs"/>
              </a:rPr>
              <a:t> </a:t>
            </a:r>
            <a:r>
              <a:rPr altLang="en-GB" b="0" dirty="0" i="0" kern="1200" lang="en-GB" smtClean="0" sz="1200">
                <a:solidFill>
                  <a:schemeClr val="tx1"/>
                </a:solidFill>
                <a:effectLst/>
                <a:latin typeface="+mn-lt"/>
                <a:ea typeface="+mn-ea"/>
                <a:cs typeface="+mn-cs"/>
              </a:rPr>
              <a:t> is a way for organizations  including NGOs and companies –to ensure that their views get heard, or at least considered.</a:t>
            </a:r>
          </a:p>
          <a:p>
            <a:endParaRPr altLang="en-GB" dirty="0" lang="en-GB"/>
          </a:p>
        </p:txBody>
      </p:sp>
      <p:sp>
        <p:nvSpPr>
          <p:cNvPr id="4" name="Slide Number Placeholder 3"/>
          <p:cNvSpPr>
            <a:spLocks noGrp="1"/>
          </p:cNvSpPr>
          <p:nvPr>
            <p:ph idx="10" sz="quarter" type="sldNum"/>
          </p:nvPr>
        </p:nvSpPr>
        <p:spPr/>
        <p:txBody>
          <a:bodyPr numCol="1"/>
          <a:lstStyle/>
          <a:p>
            <a:fld id="{42153E53-CB78-4859-8F8C-0D891E09C3AA}" type="slidenum">
              <a:rPr altLang="en-GB" lang="en-GB" smtClean="0"/>
              <a:t>5</a:t>
            </a:fld>
            <a:endParaRPr altLang="en-GB" lang="en-GB"/>
          </a:p>
        </p:txBody>
      </p:sp>
    </p:spTree>
    <p:extLst>
      <p:ext uri="{BB962C8B-B14F-4D97-AF65-F5344CB8AC3E}">
        <p14:creationId xmlns:p14="http://schemas.microsoft.com/office/powerpoint/2010/main" val="362856913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lstStyle/>
          <a:p>
            <a:r>
              <a:rPr altLang="en-GB" dirty="0" lang="en-GB" smtClean="0"/>
              <a:t>Coca Cola products are sold to hundreds of countries. </a:t>
            </a:r>
            <a:r>
              <a:rPr altLang="en-GB" baseline="0" dirty="0" lang="en-GB" smtClean="0"/>
              <a:t> The </a:t>
            </a:r>
            <a:r>
              <a:rPr altLang="en-GB" dirty="0" lang="en-GB" smtClean="0"/>
              <a:t>countries have different customs, cultures, tastes, and desires. Coca Cola has changed and updated how it handles its products by creating new flavours to the customers. Coca-Cola</a:t>
            </a:r>
            <a:r>
              <a:rPr altLang="en-GB" b="0" dirty="0" i="0" kern="1200" lang="en-GB" smtClean="0" sz="1200">
                <a:solidFill>
                  <a:schemeClr val="tx1"/>
                </a:solidFill>
                <a:effectLst/>
                <a:latin typeface="+mn-lt"/>
                <a:ea typeface="+mn-ea"/>
                <a:cs typeface="+mn-cs"/>
              </a:rPr>
              <a:t> operates in more than 200 countries. Because of the local nature of their business, they are in the unique position to contribute to the economic vitality of even the most remote communities around the world.  Coca</a:t>
            </a:r>
            <a:r>
              <a:rPr altLang="en-GB" b="0" baseline="0" dirty="0" i="0" kern="1200" lang="en-GB" smtClean="0" sz="1200">
                <a:solidFill>
                  <a:schemeClr val="tx1"/>
                </a:solidFill>
                <a:effectLst/>
                <a:latin typeface="+mn-lt"/>
                <a:ea typeface="+mn-ea"/>
                <a:cs typeface="+mn-cs"/>
              </a:rPr>
              <a:t> cola makes millions of pounds every year from their product.</a:t>
            </a:r>
            <a:endParaRPr altLang="en-GB" dirty="0" lang="en-GB"/>
          </a:p>
        </p:txBody>
      </p:sp>
      <p:sp>
        <p:nvSpPr>
          <p:cNvPr id="4" name="Slide Number Placeholder 3"/>
          <p:cNvSpPr>
            <a:spLocks noGrp="1"/>
          </p:cNvSpPr>
          <p:nvPr>
            <p:ph idx="10" sz="quarter" type="sldNum"/>
          </p:nvPr>
        </p:nvSpPr>
        <p:spPr/>
        <p:txBody>
          <a:bodyPr numCol="1"/>
          <a:lstStyle/>
          <a:p>
            <a:fld id="{42153E53-CB78-4859-8F8C-0D891E09C3AA}" type="slidenum">
              <a:rPr altLang="en-GB" lang="en-GB" smtClean="0"/>
              <a:t>6</a:t>
            </a:fld>
            <a:endParaRPr altLang="en-GB" lang="en-GB"/>
          </a:p>
        </p:txBody>
      </p:sp>
    </p:spTree>
    <p:extLst>
      <p:ext uri="{BB962C8B-B14F-4D97-AF65-F5344CB8AC3E}">
        <p14:creationId xmlns:p14="http://schemas.microsoft.com/office/powerpoint/2010/main" val="108150052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lstStyle/>
          <a:p>
            <a:r>
              <a:rPr altLang="en-GB" dirty="0" lang="en-GB" smtClean="0"/>
              <a:t>Coca Cola distributes the majority of its products in cultured countries. And they meet the demands of these customers. In Japan, they created 30 alternative flavours to appeal to Japanese consumers. In China, they are making similar efforts.</a:t>
            </a:r>
          </a:p>
          <a:p>
            <a:endParaRPr altLang="en-GB" dirty="0" lang="en-GB" smtClean="0"/>
          </a:p>
          <a:p>
            <a:r>
              <a:rPr altLang="en-GB" dirty="0" lang="en-GB" smtClean="0"/>
              <a:t>But in America, people focus on their health. They’re swapping sugary drinks for waters and teas. Because these drinks are better for their health. Coca Cola needs to respond to these needs by creating a product the healthy American public will respond to. </a:t>
            </a:r>
            <a:r>
              <a:rPr altLang="en-GB" baseline="0" dirty="0" lang="en-GB" smtClean="0"/>
              <a:t> Coca cola has made different cokes for peoples needs, they’ve taken the sugar out and they’ve made different flavours. </a:t>
            </a:r>
            <a:endParaRPr altLang="en-GB" dirty="0" lang="en-GB"/>
          </a:p>
        </p:txBody>
      </p:sp>
      <p:sp>
        <p:nvSpPr>
          <p:cNvPr id="4" name="Slide Number Placeholder 3"/>
          <p:cNvSpPr>
            <a:spLocks noGrp="1"/>
          </p:cNvSpPr>
          <p:nvPr>
            <p:ph idx="10" sz="quarter" type="sldNum"/>
          </p:nvPr>
        </p:nvSpPr>
        <p:spPr/>
        <p:txBody>
          <a:bodyPr numCol="1"/>
          <a:lstStyle/>
          <a:p>
            <a:fld id="{42153E53-CB78-4859-8F8C-0D891E09C3AA}" type="slidenum">
              <a:rPr altLang="en-GB" lang="en-GB" smtClean="0"/>
              <a:t>7</a:t>
            </a:fld>
            <a:endParaRPr altLang="en-GB" lang="en-GB"/>
          </a:p>
        </p:txBody>
      </p:sp>
    </p:spTree>
    <p:extLst>
      <p:ext uri="{BB962C8B-B14F-4D97-AF65-F5344CB8AC3E}">
        <p14:creationId xmlns:p14="http://schemas.microsoft.com/office/powerpoint/2010/main" val="93410294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lstStyle/>
          <a:p>
            <a:r>
              <a:rPr altLang="en-GB" dirty="0" lang="en-GB" smtClean="0"/>
              <a:t>Machinery have helped Coca Cola manufacture products better and higher. Coca Cola has factories in Britain with top of the name machinery to ensure fast delivery times and quality product development.  This product</a:t>
            </a:r>
            <a:r>
              <a:rPr altLang="en-GB" baseline="0" dirty="0" lang="en-GB" smtClean="0"/>
              <a:t> sells out fast around the world.</a:t>
            </a:r>
            <a:endParaRPr altLang="en-GB" dirty="0" lang="en-GB" smtClean="0"/>
          </a:p>
          <a:p>
            <a:endParaRPr altLang="en-GB" dirty="0" lang="en-GB" smtClean="0"/>
          </a:p>
          <a:p>
            <a:r>
              <a:rPr altLang="en-GB" dirty="0" lang="en-GB" smtClean="0"/>
              <a:t>Coca Cola has used social media technology to connect with audiences. When they launched their name campaign — putting real names on their bottles — customers lined up to take photos of bottles with their name on it. These photos trended on social media sites like Facebook, providing social proof and encouraging Coca Cola sales.</a:t>
            </a:r>
            <a:endParaRPr altLang="en-GB" dirty="0" lang="en-GB"/>
          </a:p>
        </p:txBody>
      </p:sp>
      <p:sp>
        <p:nvSpPr>
          <p:cNvPr id="4" name="Slide Number Placeholder 3"/>
          <p:cNvSpPr>
            <a:spLocks noGrp="1"/>
          </p:cNvSpPr>
          <p:nvPr>
            <p:ph idx="10" sz="quarter" type="sldNum"/>
          </p:nvPr>
        </p:nvSpPr>
        <p:spPr/>
        <p:txBody>
          <a:bodyPr numCol="1"/>
          <a:lstStyle/>
          <a:p>
            <a:fld id="{42153E53-CB78-4859-8F8C-0D891E09C3AA}" type="slidenum">
              <a:rPr altLang="en-GB" lang="en-GB" smtClean="0"/>
              <a:t>8</a:t>
            </a:fld>
            <a:endParaRPr altLang="en-GB" lang="en-GB"/>
          </a:p>
        </p:txBody>
      </p:sp>
    </p:spTree>
    <p:extLst>
      <p:ext uri="{BB962C8B-B14F-4D97-AF65-F5344CB8AC3E}">
        <p14:creationId xmlns:p14="http://schemas.microsoft.com/office/powerpoint/2010/main" val="177022596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lstStyle/>
          <a:p>
            <a:r>
              <a:rPr altLang="en-GB" dirty="0" lang="en-GB" smtClean="0" sz="1200"/>
              <a:t>Coca Cola is affected by water accessibility. Water is necessary for soft drink development. But should something happen, like climate change, the company may be under fire. </a:t>
            </a:r>
            <a:r>
              <a:rPr altLang="en-GB" b="0" dirty="0" i="0" kern="1200" lang="en-GB" smtClean="0" sz="1200">
                <a:solidFill>
                  <a:schemeClr val="tx1"/>
                </a:solidFill>
                <a:effectLst/>
                <a:latin typeface="+mn-lt"/>
                <a:ea typeface="+mn-ea"/>
                <a:cs typeface="+mn-cs"/>
              </a:rPr>
              <a:t>Coca-Cola Company has</a:t>
            </a:r>
            <a:r>
              <a:rPr altLang="en-GB" b="0" baseline="0" dirty="0" i="0" kern="1200" lang="en-GB" smtClean="0" sz="1200">
                <a:solidFill>
                  <a:schemeClr val="tx1"/>
                </a:solidFill>
                <a:effectLst/>
                <a:latin typeface="+mn-lt"/>
                <a:ea typeface="+mn-ea"/>
                <a:cs typeface="+mn-cs"/>
              </a:rPr>
              <a:t> made </a:t>
            </a:r>
            <a:r>
              <a:rPr altLang="en-GB" b="0" dirty="0" i="0" kern="1200" lang="en-GB" smtClean="0" sz="1200">
                <a:solidFill>
                  <a:schemeClr val="tx1"/>
                </a:solidFill>
                <a:effectLst/>
                <a:latin typeface="+mn-lt"/>
                <a:ea typeface="+mn-ea"/>
                <a:cs typeface="+mn-cs"/>
              </a:rPr>
              <a:t>a plastic bottle that is made entirely from renewable material which</a:t>
            </a:r>
            <a:r>
              <a:rPr altLang="en-GB" b="0" baseline="0" dirty="0" i="0" kern="1200" lang="en-GB" smtClean="0" sz="1200">
                <a:solidFill>
                  <a:schemeClr val="tx1"/>
                </a:solidFill>
                <a:effectLst/>
                <a:latin typeface="+mn-lt"/>
                <a:ea typeface="+mn-ea"/>
                <a:cs typeface="+mn-cs"/>
              </a:rPr>
              <a:t> makes it recyclable, it is a eco friendly bottle. </a:t>
            </a:r>
          </a:p>
        </p:txBody>
      </p:sp>
      <p:sp>
        <p:nvSpPr>
          <p:cNvPr id="4" name="Slide Number Placeholder 3"/>
          <p:cNvSpPr>
            <a:spLocks noGrp="1"/>
          </p:cNvSpPr>
          <p:nvPr>
            <p:ph idx="10" sz="quarter" type="sldNum"/>
          </p:nvPr>
        </p:nvSpPr>
        <p:spPr/>
        <p:txBody>
          <a:bodyPr numCol="1"/>
          <a:lstStyle/>
          <a:p>
            <a:fld id="{42153E53-CB78-4859-8F8C-0D891E09C3AA}" type="slidenum">
              <a:rPr altLang="en-GB" lang="en-GB" smtClean="0"/>
              <a:t>9</a:t>
            </a:fld>
            <a:endParaRPr altLang="en-GB" lang="en-GB"/>
          </a:p>
        </p:txBody>
      </p:sp>
    </p:spTree>
    <p:extLst>
      <p:ext uri="{BB962C8B-B14F-4D97-AF65-F5344CB8AC3E}">
        <p14:creationId xmlns:p14="http://schemas.microsoft.com/office/powerpoint/2010/main" val="347294670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lstStyle/>
          <a:p>
            <a:r>
              <a:rPr altLang="en-GB" dirty="0" lang="en-GB" smtClean="0"/>
              <a:t>coca Cola retains all rights related to their business, including past and future products developed with a patented process. </a:t>
            </a:r>
            <a:endParaRPr altLang="en-GB" dirty="0" lang="en-GB"/>
          </a:p>
        </p:txBody>
      </p:sp>
      <p:sp>
        <p:nvSpPr>
          <p:cNvPr id="4" name="Slide Number Placeholder 3"/>
          <p:cNvSpPr>
            <a:spLocks noGrp="1"/>
          </p:cNvSpPr>
          <p:nvPr>
            <p:ph idx="10" sz="quarter" type="sldNum"/>
          </p:nvPr>
        </p:nvSpPr>
        <p:spPr/>
        <p:txBody>
          <a:bodyPr numCol="1"/>
          <a:lstStyle/>
          <a:p>
            <a:fld id="{42153E53-CB78-4859-8F8C-0D891E09C3AA}" type="slidenum">
              <a:rPr altLang="en-GB" lang="en-GB" smtClean="0"/>
              <a:t>10</a:t>
            </a:fld>
            <a:endParaRPr altLang="en-GB" lang="en-GB"/>
          </a:p>
        </p:txBody>
      </p:sp>
    </p:spTree>
    <p:extLst>
      <p:ext uri="{BB962C8B-B14F-4D97-AF65-F5344CB8AC3E}">
        <p14:creationId xmlns:p14="http://schemas.microsoft.com/office/powerpoint/2010/main" val="3241884712"/>
      </p:ext>
    </p:extLst>
  </p:cSld>
  <p:clrMapOvr>
    <a:masterClrMapping/>
  </p:clrMapOvr>
</p:notes>
</file>

<file path=ppt/slideLayouts/_rels/slideLayout1.xml.rels><?xml version="1.0" encoding="UTF-8" standalone="yes"?><Relationships xmlns="http://schemas.openxmlformats.org/package/2006/relationships"><Relationship Id="rId2" Target="../media/image2.jpg" Type="http://schemas.openxmlformats.org/officeDocument/2006/relationships/image"/><Relationship Id="rId1" Target="../slideMasters/slideMaster1.xml" Type="http://schemas.openxmlformats.org/officeDocument/2006/relationships/slideMaster"/></Relationships>
</file>

<file path=ppt/slideLayouts/_rels/slideLayout2.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3.xml.rels><?xml version="1.0" encoding="UTF-8" standalone="yes"?><Relationships xmlns="http://schemas.openxmlformats.org/package/2006/relationships"><Relationship Id="rId2" Target="../media/image2.jpg" Type="http://schemas.openxmlformats.org/officeDocument/2006/relationships/image"/><Relationship Id="rId1" Target="../slideMasters/slideMaster1.xml" Type="http://schemas.openxmlformats.org/officeDocument/2006/relationships/slideMaster"/></Relationships>
</file>

<file path=ppt/slideLayouts/_rels/slideLayout4.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5.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6.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7.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8.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9.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10.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11.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showMasterSp="0" type="title">
  <p:cSld name="Title Slide">
    <p:bg>
      <p:bgRef idx="1002">
        <a:schemeClr val="bg2"/>
      </p:bgRef>
    </p:bg>
    <p:spTree>
      <p:nvGrpSpPr>
        <p:cNvPr id="1" name=""/>
        <p:cNvGrpSpPr/>
        <p:nvPr/>
      </p:nvGrpSpPr>
      <p:grpSpPr>
        <a:xfrm>
          <a:off x="0" y="0"/>
          <a:ext cx="0" cy="0"/>
          <a:chOff x="0" y="0"/>
          <a:chExt cx="0" cy="0"/>
        </a:xfrm>
      </p:grpSpPr>
      <p:sp>
        <p:nvSpPr>
          <p:cNvPr id="16" name="Rectangle 15"/>
          <p:cNvSpPr/>
          <p:nvPr/>
        </p:nvSpPr>
        <p:spPr>
          <a:xfrm>
            <a:off x="0" y="0"/>
            <a:ext cx="12192000" cy="6858000"/>
          </a:xfrm>
          <a:prstGeom prst="rect">
            <a:avLst/>
          </a:prstGeom>
          <a:blipFill rotWithShape="1">
            <a:blip r:embed="rId2">
              <a:alphaModFix amt="45000"/>
              <a:duotone>
                <a:schemeClr val="accent1">
                  <a:shade val="45000"/>
                  <a:satMod val="135000"/>
                </a:schemeClr>
                <a:prstClr val="white"/>
              </a:duotone>
            </a:blip>
            <a:srcRect/>
            <a:tile algn="tl" flip="none" sx="85000" sy="85000" tx="-44450" ty="38100"/>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307870" y="1267730"/>
            <a:ext cx="9576262" cy="4307950"/>
          </a:xfrm>
          <a:prstGeom prst="rect">
            <a:avLst/>
          </a:prstGeom>
          <a:solidFill>
            <a:schemeClr val="bg1"/>
          </a:solidFill>
          <a:ln algn="ctr" cap="flat" cmpd="sng" w="6350">
            <a:noFill/>
            <a:prstDash val="solid"/>
          </a:ln>
          <a:effectLst>
            <a:outerShdw algn="ctr" blurRad="50800"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algn="ctr" cap="sq" cmpd="sng" w="6350">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4" name="Group 3"/>
          <p:cNvGrpSpPr/>
          <p:nvPr/>
        </p:nvGrpSpPr>
        <p:grpSpPr>
          <a:xfrm>
            <a:off x="5250180" y="1267730"/>
            <a:ext cx="1691640" cy="645295"/>
            <a:chOff x="5318306" y="1386268"/>
            <a:chExt cx="1567331" cy="645295"/>
          </a:xfrm>
        </p:grpSpPr>
        <p:cxnSp>
          <p:nvCxnSpPr>
            <p:cNvPr id="17" name="Straight Connector 16"/>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561708" y="2091263"/>
            <a:ext cx="9068586" cy="2590800"/>
          </a:xfrm>
        </p:spPr>
        <p:txBody>
          <a:bodyPr anchor="ctr" bIns="45720" numCol="1" tIns="45720">
            <a:noAutofit/>
          </a:bodyPr>
          <a:lstStyle>
            <a:lvl1pPr algn="ctr">
              <a:lnSpc>
                <a:spcPct val="83000"/>
              </a:lnSpc>
              <a:defRPr b="0" baseline="0" cap="all" dirty="0" kern="1200" lang="en-US" spc="-100" sz="7200">
                <a:solidFill>
                  <a:schemeClr val="tx1">
                    <a:lumMod val="85000"/>
                    <a:lumOff val="15000"/>
                  </a:schemeClr>
                </a:solidFill>
                <a:effectLst/>
                <a:latin typeface="+mj-lt"/>
                <a:ea typeface="+mn-ea"/>
                <a:cs typeface="+mn-cs"/>
              </a:defRPr>
            </a:lvl1pPr>
          </a:lstStyle>
          <a:p>
            <a:r>
              <a:rPr lang="en-US" smtClean="0"/>
              <a:t>Click to edit Master title style</a:t>
            </a:r>
            <a:endParaRPr dirty="0" lang="en-US"/>
          </a:p>
        </p:txBody>
      </p:sp>
      <p:sp>
        <p:nvSpPr>
          <p:cNvPr id="3" name="Subtitle 2"/>
          <p:cNvSpPr>
            <a:spLocks noGrp="1"/>
          </p:cNvSpPr>
          <p:nvPr>
            <p:ph idx="1" type="subTitle"/>
          </p:nvPr>
        </p:nvSpPr>
        <p:spPr>
          <a:xfrm>
            <a:off x="1562100" y="4682062"/>
            <a:ext cx="9070848" cy="457201"/>
          </a:xfrm>
        </p:spPr>
        <p:txBody>
          <a:bodyPr numCol="1">
            <a:normAutofit/>
          </a:bodyPr>
          <a:lstStyle>
            <a:lvl1pPr algn="ctr" indent="0" marL="0">
              <a:spcBef>
                <a:spcPts val="0"/>
              </a:spcBef>
              <a:buNone/>
              <a:defRPr baseline="0" spc="80" sz="1600">
                <a:solidFill>
                  <a:schemeClr val="tx1"/>
                </a:solidFill>
              </a:defRPr>
            </a:lvl1pPr>
            <a:lvl2pPr algn="ctr" indent="0" marL="457200">
              <a:buNone/>
              <a:defRPr sz="1600"/>
            </a:lvl2pPr>
            <a:lvl3pPr algn="ctr" indent="0" marL="914400">
              <a:buNone/>
              <a:defRPr sz="1600"/>
            </a:lvl3pPr>
            <a:lvl4pPr algn="ctr" indent="0" marL="1371600">
              <a:buNone/>
              <a:defRPr sz="1600"/>
            </a:lvl4pPr>
            <a:lvl5pPr algn="ctr" indent="0" marL="1828800">
              <a:buNone/>
              <a:defRPr sz="1600"/>
            </a:lvl5pPr>
            <a:lvl6pPr algn="ctr" indent="0" marL="2286000">
              <a:buNone/>
              <a:defRPr sz="1600"/>
            </a:lvl6pPr>
            <a:lvl7pPr algn="ctr" indent="0" marL="2743200">
              <a:buNone/>
              <a:defRPr sz="1600"/>
            </a:lvl7pPr>
            <a:lvl8pPr algn="ctr" indent="0" marL="3200400">
              <a:buNone/>
              <a:defRPr sz="1600"/>
            </a:lvl8pPr>
            <a:lvl9pPr algn="ctr" indent="0" marL="3657600">
              <a:buNone/>
              <a:defRPr sz="1600"/>
            </a:lvl9pPr>
          </a:lstStyle>
          <a:p>
            <a:r>
              <a:rPr lang="en-US" smtClean="0"/>
              <a:t>Click to edit Master subtitle style</a:t>
            </a:r>
            <a:endParaRPr dirty="0" lang="en-US"/>
          </a:p>
        </p:txBody>
      </p:sp>
      <p:sp>
        <p:nvSpPr>
          <p:cNvPr id="20" name="Date Placeholder 19"/>
          <p:cNvSpPr>
            <a:spLocks noGrp="1"/>
          </p:cNvSpPr>
          <p:nvPr>
            <p:ph idx="10" sz="half" type="dt"/>
          </p:nvPr>
        </p:nvSpPr>
        <p:spPr>
          <a:xfrm>
            <a:off x="5318760" y="1341255"/>
            <a:ext cx="1554480" cy="527213"/>
          </a:xfrm>
        </p:spPr>
        <p:txBody>
          <a:bodyPr numCol="1"/>
          <a:lstStyle>
            <a:lvl1pPr algn="ctr">
              <a:defRPr baseline="0" spc="0" sz="1300">
                <a:solidFill>
                  <a:schemeClr val="tx1"/>
                </a:solidFill>
                <a:latin typeface="+mn-lt"/>
              </a:defRPr>
            </a:lvl1pPr>
          </a:lstStyle>
          <a:p>
            <a:fld id="{5A6F1CC5-8A81-40CB-97E7-D0D7C18966B5}" type="datetimeFigureOut">
              <a:rPr altLang="en-GB" lang="en-GB" smtClean="0"/>
              <a:t>13/12/2017</a:t>
            </a:fld>
            <a:endParaRPr altLang="en-GB" lang="en-GB"/>
          </a:p>
        </p:txBody>
      </p:sp>
      <p:sp>
        <p:nvSpPr>
          <p:cNvPr id="21" name="Footer Placeholder 20"/>
          <p:cNvSpPr>
            <a:spLocks noGrp="1"/>
          </p:cNvSpPr>
          <p:nvPr>
            <p:ph idx="11" sz="quarter" type="ftr"/>
          </p:nvPr>
        </p:nvSpPr>
        <p:spPr>
          <a:xfrm>
            <a:off x="1453896" y="5211060"/>
            <a:ext cx="5905500" cy="228600"/>
          </a:xfrm>
        </p:spPr>
        <p:txBody>
          <a:bodyPr numCol="1"/>
          <a:lstStyle>
            <a:lvl1pPr algn="l">
              <a:defRPr>
                <a:solidFill>
                  <a:schemeClr val="tx1">
                    <a:lumMod val="75000"/>
                    <a:lumOff val="25000"/>
                  </a:schemeClr>
                </a:solidFill>
              </a:defRPr>
            </a:lvl1pPr>
          </a:lstStyle>
          <a:p>
            <a:endParaRPr altLang="en-GB" lang="en-GB"/>
          </a:p>
        </p:txBody>
      </p:sp>
      <p:sp>
        <p:nvSpPr>
          <p:cNvPr id="22" name="Slide Number Placeholder 21"/>
          <p:cNvSpPr>
            <a:spLocks noGrp="1"/>
          </p:cNvSpPr>
          <p:nvPr>
            <p:ph idx="12" sz="quarter" type="sldNum"/>
          </p:nvPr>
        </p:nvSpPr>
        <p:spPr>
          <a:xfrm>
            <a:off x="8606919" y="5212080"/>
            <a:ext cx="2111881" cy="228600"/>
          </a:xfrm>
        </p:spPr>
        <p:txBody>
          <a:bodyPr numCol="1"/>
          <a:lstStyle>
            <a:lvl1pPr>
              <a:defRPr>
                <a:solidFill>
                  <a:schemeClr val="tx1">
                    <a:lumMod val="75000"/>
                    <a:lumOff val="25000"/>
                  </a:schemeClr>
                </a:solidFill>
              </a:defRPr>
            </a:lvl1pPr>
          </a:lstStyle>
          <a:p>
            <a:fld id="{1BFD5BC1-27CD-4810-BC07-AA284D4B66DE}" type="slidenum">
              <a:rPr altLang="en-GB" lang="en-GB" smtClean="0"/>
              <a:t>‹#›</a:t>
            </a:fld>
            <a:endParaRPr altLang="en-GB" lang="en-GB"/>
          </a:p>
        </p:txBody>
      </p:sp>
    </p:spTree>
    <p:extLst>
      <p:ext uri="{BB962C8B-B14F-4D97-AF65-F5344CB8AC3E}">
        <p14:creationId xmlns:p14="http://schemas.microsoft.com/office/powerpoint/2010/main" val="1787720166"/>
      </p:ext>
    </p:extLst>
  </p:cSld>
  <p:clrMapOvr>
    <a:overrideClrMapping accent1="accent1" accent2="accent2" accent3="accent3" accent4="accent4" accent5="accent5" accent6="accent6" bg1="lt1" bg2="lt2" folHlink="folHlink" hlink="hlink" tx1="dk1" tx2="dk2"/>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lstStyle/>
          <a:p>
            <a:r>
              <a:rPr lang="en-US" smtClean="0"/>
              <a:t>Click to edit Master title style</a:t>
            </a:r>
            <a:endParaRPr dirty="0" lang="en-US"/>
          </a:p>
        </p:txBody>
      </p:sp>
      <p:sp>
        <p:nvSpPr>
          <p:cNvPr id="3" name="Content Placeholder 2"/>
          <p:cNvSpPr>
            <a:spLocks noGrp="1"/>
          </p:cNvSpPr>
          <p:nvPr>
            <p:ph idx="1"/>
          </p:nvPr>
        </p:nvSpPr>
        <p:spPr/>
        <p:txBody>
          <a:bodyPr numCol="1"/>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dirty="0" lang="en-US"/>
          </a:p>
        </p:txBody>
      </p:sp>
      <p:sp>
        <p:nvSpPr>
          <p:cNvPr id="7" name="Date Placeholder 6"/>
          <p:cNvSpPr>
            <a:spLocks noGrp="1"/>
          </p:cNvSpPr>
          <p:nvPr>
            <p:ph idx="10" sz="half" type="dt"/>
          </p:nvPr>
        </p:nvSpPr>
        <p:spPr/>
        <p:txBody>
          <a:bodyPr numCol="1"/>
          <a:lstStyle/>
          <a:p>
            <a:fld id="{5A6F1CC5-8A81-40CB-97E7-D0D7C18966B5}" type="datetimeFigureOut">
              <a:rPr altLang="en-GB" lang="en-GB" smtClean="0"/>
              <a:t>13/12/2017</a:t>
            </a:fld>
            <a:endParaRPr altLang="en-GB" lang="en-GB"/>
          </a:p>
        </p:txBody>
      </p:sp>
      <p:sp>
        <p:nvSpPr>
          <p:cNvPr id="8" name="Footer Placeholder 7"/>
          <p:cNvSpPr>
            <a:spLocks noGrp="1"/>
          </p:cNvSpPr>
          <p:nvPr>
            <p:ph idx="11" sz="quarter" type="ftr"/>
          </p:nvPr>
        </p:nvSpPr>
        <p:spPr/>
        <p:txBody>
          <a:bodyPr numCol="1"/>
          <a:lstStyle/>
          <a:p>
            <a:endParaRPr altLang="en-GB" lang="en-GB"/>
          </a:p>
        </p:txBody>
      </p:sp>
      <p:sp>
        <p:nvSpPr>
          <p:cNvPr id="9" name="Slide Number Placeholder 8"/>
          <p:cNvSpPr>
            <a:spLocks noGrp="1"/>
          </p:cNvSpPr>
          <p:nvPr>
            <p:ph idx="12" sz="quarter" type="sldNum"/>
          </p:nvPr>
        </p:nvSpPr>
        <p:spPr/>
        <p:txBody>
          <a:bodyPr numCol="1"/>
          <a:lstStyle/>
          <a:p>
            <a:fld id="{1BFD5BC1-27CD-4810-BC07-AA284D4B66DE}" type="slidenum">
              <a:rPr altLang="en-GB" lang="en-GB" smtClean="0"/>
              <a:t>‹#›</a:t>
            </a:fld>
            <a:endParaRPr altLang="en-GB" lang="en-GB"/>
          </a:p>
        </p:txBody>
      </p:sp>
    </p:spTree>
    <p:extLst>
      <p:ext uri="{BB962C8B-B14F-4D97-AF65-F5344CB8AC3E}">
        <p14:creationId xmlns:p14="http://schemas.microsoft.com/office/powerpoint/2010/main" val="161862444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showMasterSp="0" type="secHead">
  <p:cSld name="Section Header">
    <p:bg>
      <p:bgRef idx="1002">
        <a:schemeClr val="bg2"/>
      </p:bgRef>
    </p:bg>
    <p:spTree>
      <p:nvGrpSpPr>
        <p:cNvPr id="1" name=""/>
        <p:cNvGrpSpPr/>
        <p:nvPr/>
      </p:nvGrpSpPr>
      <p:grpSpPr>
        <a:xfrm>
          <a:off x="0" y="0"/>
          <a:ext cx="0" cy="0"/>
          <a:chOff x="0" y="0"/>
          <a:chExt cx="0" cy="0"/>
        </a:xfrm>
      </p:grpSpPr>
      <p:sp>
        <p:nvSpPr>
          <p:cNvPr id="22" name="Rectangle 21"/>
          <p:cNvSpPr/>
          <p:nvPr/>
        </p:nvSpPr>
        <p:spPr>
          <a:xfrm>
            <a:off x="0" y="0"/>
            <a:ext cx="12192000" cy="6858000"/>
          </a:xfrm>
          <a:prstGeom prst="rect">
            <a:avLst/>
          </a:prstGeom>
          <a:blipFill rotWithShape="1">
            <a:blip r:embed="rId2">
              <a:alphaModFix amt="45000"/>
              <a:duotone>
                <a:schemeClr val="accent2">
                  <a:shade val="45000"/>
                  <a:satMod val="135000"/>
                </a:schemeClr>
                <a:prstClr val="white"/>
              </a:duotone>
            </a:blip>
            <a:srcRect/>
            <a:tile algn="tl" flip="none" sx="85000" sy="85000" tx="-44450" ty="38100"/>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3" name="Rectangle 22"/>
          <p:cNvSpPr/>
          <p:nvPr/>
        </p:nvSpPr>
        <p:spPr>
          <a:xfrm>
            <a:off x="1307870" y="1267730"/>
            <a:ext cx="9576262" cy="4307950"/>
          </a:xfrm>
          <a:prstGeom prst="rect">
            <a:avLst/>
          </a:prstGeom>
          <a:solidFill>
            <a:schemeClr val="bg1"/>
          </a:solidFill>
          <a:ln algn="ctr" cap="flat" cmpd="sng" w="6350">
            <a:noFill/>
            <a:prstDash val="solid"/>
          </a:ln>
          <a:effectLst>
            <a:outerShdw algn="ctr" blurRad="50800" rotWithShape="0">
              <a:prstClr val="black">
                <a:alpha val="66000"/>
              </a:prstClr>
            </a:outerShdw>
            <a:softEdge rad="0"/>
          </a:effectLst>
        </p:spPr>
      </p:sp>
      <p:sp>
        <p:nvSpPr>
          <p:cNvPr id="24" name="Rectangle 23"/>
          <p:cNvSpPr/>
          <p:nvPr/>
        </p:nvSpPr>
        <p:spPr>
          <a:xfrm>
            <a:off x="1447800" y="1411615"/>
            <a:ext cx="9296400" cy="4034770"/>
          </a:xfrm>
          <a:prstGeom prst="rect">
            <a:avLst/>
          </a:prstGeom>
          <a:noFill/>
          <a:ln algn="ctr" cap="sq" cmpd="sng" w="6350">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31" name="Group 30"/>
          <p:cNvGrpSpPr/>
          <p:nvPr/>
        </p:nvGrpSpPr>
        <p:grpSpPr>
          <a:xfrm>
            <a:off x="5250180" y="1267730"/>
            <a:ext cx="1691640" cy="645295"/>
            <a:chOff x="5318306" y="1386268"/>
            <a:chExt cx="1567331" cy="645295"/>
          </a:xfrm>
        </p:grpSpPr>
        <p:cxnSp>
          <p:nvCxnSpPr>
            <p:cNvPr id="32" name="Straight Connector 31"/>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1563623" y="2094309"/>
            <a:ext cx="9070848" cy="2587752"/>
          </a:xfrm>
        </p:spPr>
        <p:txBody>
          <a:bodyPr anchor="ctr" numCol="1">
            <a:noAutofit/>
          </a:bodyPr>
          <a:lstStyle>
            <a:lvl1pPr algn="ctr">
              <a:lnSpc>
                <a:spcPct val="83000"/>
              </a:lnSpc>
              <a:defRPr baseline="0" cap="all" dirty="0" kern="1200" lang="en-US" spc="-100" sz="7200">
                <a:solidFill>
                  <a:schemeClr val="tx1">
                    <a:lumMod val="85000"/>
                    <a:lumOff val="15000"/>
                  </a:schemeClr>
                </a:solidFill>
                <a:effectLst/>
                <a:latin typeface="+mj-lt"/>
                <a:ea typeface="+mn-ea"/>
                <a:cs typeface="+mn-cs"/>
              </a:defRPr>
            </a:lvl1pPr>
          </a:lstStyle>
          <a:p>
            <a:r>
              <a:rPr lang="en-US" smtClean="0"/>
              <a:t>Click to edit Master title style</a:t>
            </a:r>
            <a:endParaRPr dirty="0" lang="en-US"/>
          </a:p>
        </p:txBody>
      </p:sp>
      <p:sp>
        <p:nvSpPr>
          <p:cNvPr id="3" name="Text Placeholder 2"/>
          <p:cNvSpPr>
            <a:spLocks noGrp="1"/>
          </p:cNvSpPr>
          <p:nvPr>
            <p:ph idx="1" type="body"/>
          </p:nvPr>
        </p:nvSpPr>
        <p:spPr>
          <a:xfrm>
            <a:off x="1563624" y="4682062"/>
            <a:ext cx="9070848" cy="457200"/>
          </a:xfrm>
        </p:spPr>
        <p:txBody>
          <a:bodyPr anchor="t" numCol="1">
            <a:normAutofit/>
          </a:bodyPr>
          <a:lstStyle>
            <a:lvl1pPr algn="ctr" indent="0" marL="0">
              <a:buNone/>
              <a:defRPr sz="1600">
                <a:solidFill>
                  <a:schemeClr val="tx1"/>
                </a:solidFill>
                <a:effectLst/>
              </a:defRPr>
            </a:lvl1pPr>
            <a:lvl2pPr indent="0" marL="457200">
              <a:buNone/>
              <a:defRPr sz="1600">
                <a:solidFill>
                  <a:schemeClr val="tx1">
                    <a:tint val="75000"/>
                  </a:schemeClr>
                </a:solidFill>
              </a:defRPr>
            </a:lvl2pPr>
            <a:lvl3pPr indent="0" marL="914400">
              <a:buNone/>
              <a:defRPr sz="1600">
                <a:solidFill>
                  <a:schemeClr val="tx1">
                    <a:tint val="75000"/>
                  </a:schemeClr>
                </a:solidFill>
              </a:defRPr>
            </a:lvl3pPr>
            <a:lvl4pPr indent="0" marL="1371600">
              <a:buNone/>
              <a:defRPr sz="1400">
                <a:solidFill>
                  <a:schemeClr val="tx1">
                    <a:tint val="75000"/>
                  </a:schemeClr>
                </a:solidFill>
              </a:defRPr>
            </a:lvl4pPr>
            <a:lvl5pPr indent="0" marL="1828800">
              <a:buNone/>
              <a:defRPr sz="1400">
                <a:solidFill>
                  <a:schemeClr val="tx1">
                    <a:tint val="75000"/>
                  </a:schemeClr>
                </a:solidFill>
              </a:defRPr>
            </a:lvl5pPr>
            <a:lvl6pPr indent="0" marL="2286000">
              <a:buNone/>
              <a:defRPr sz="1400">
                <a:solidFill>
                  <a:schemeClr val="tx1">
                    <a:tint val="75000"/>
                  </a:schemeClr>
                </a:solidFill>
              </a:defRPr>
            </a:lvl6pPr>
            <a:lvl7pPr indent="0" marL="2743200">
              <a:buNone/>
              <a:defRPr sz="1400">
                <a:solidFill>
                  <a:schemeClr val="tx1">
                    <a:tint val="75000"/>
                  </a:schemeClr>
                </a:solidFill>
              </a:defRPr>
            </a:lvl7pPr>
            <a:lvl8pPr indent="0" marL="3200400">
              <a:buNone/>
              <a:defRPr sz="1400">
                <a:solidFill>
                  <a:schemeClr val="tx1">
                    <a:tint val="75000"/>
                  </a:schemeClr>
                </a:solidFill>
              </a:defRPr>
            </a:lvl8pPr>
            <a:lvl9pPr indent="0" marL="365760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idx="10" sz="half" type="dt"/>
          </p:nvPr>
        </p:nvSpPr>
        <p:spPr>
          <a:xfrm>
            <a:off x="5321808" y="1344502"/>
            <a:ext cx="1554480" cy="530352"/>
          </a:xfrm>
        </p:spPr>
        <p:txBody>
          <a:bodyPr numCol="1"/>
          <a:lstStyle>
            <a:lvl1pPr algn="ctr">
              <a:defRPr baseline="0" kern="1200" lang="en-US" spc="0" sz="1300">
                <a:solidFill>
                  <a:schemeClr val="tx1"/>
                </a:solidFill>
                <a:latin typeface="+mn-lt"/>
                <a:ea typeface="+mn-ea"/>
                <a:cs typeface="+mn-cs"/>
              </a:defRPr>
            </a:lvl1pPr>
          </a:lstStyle>
          <a:p>
            <a:fld id="{5A6F1CC5-8A81-40CB-97E7-D0D7C18966B5}" type="datetimeFigureOut">
              <a:rPr altLang="en-GB" lang="en-GB" smtClean="0"/>
              <a:t>13/12/2017</a:t>
            </a:fld>
            <a:endParaRPr altLang="en-GB" lang="en-GB"/>
          </a:p>
        </p:txBody>
      </p:sp>
      <p:sp>
        <p:nvSpPr>
          <p:cNvPr id="5" name="Footer Placeholder 4"/>
          <p:cNvSpPr>
            <a:spLocks noGrp="1"/>
          </p:cNvSpPr>
          <p:nvPr>
            <p:ph idx="11" sz="quarter" type="ftr"/>
          </p:nvPr>
        </p:nvSpPr>
        <p:spPr>
          <a:xfrm>
            <a:off x="1453553" y="5211060"/>
            <a:ext cx="5907024" cy="228600"/>
          </a:xfrm>
        </p:spPr>
        <p:txBody>
          <a:bodyPr numCol="1"/>
          <a:lstStyle>
            <a:lvl1pPr algn="l">
              <a:defRPr/>
            </a:lvl1pPr>
          </a:lstStyle>
          <a:p>
            <a:endParaRPr altLang="en-GB" lang="en-GB"/>
          </a:p>
        </p:txBody>
      </p:sp>
      <p:sp>
        <p:nvSpPr>
          <p:cNvPr id="6" name="Slide Number Placeholder 5"/>
          <p:cNvSpPr>
            <a:spLocks noGrp="1"/>
          </p:cNvSpPr>
          <p:nvPr>
            <p:ph idx="12" sz="quarter" type="sldNum"/>
          </p:nvPr>
        </p:nvSpPr>
        <p:spPr>
          <a:xfrm>
            <a:off x="8604504" y="5211060"/>
            <a:ext cx="2112264" cy="228600"/>
          </a:xfrm>
        </p:spPr>
        <p:txBody>
          <a:bodyPr numCol="1"/>
          <a:lstStyle/>
          <a:p>
            <a:fld id="{1BFD5BC1-27CD-4810-BC07-AA284D4B66DE}" type="slidenum">
              <a:rPr altLang="en-GB" lang="en-GB" smtClean="0"/>
              <a:t>‹#›</a:t>
            </a:fld>
            <a:endParaRPr altLang="en-GB" lang="en-GB"/>
          </a:p>
        </p:txBody>
      </p:sp>
    </p:spTree>
    <p:extLst>
      <p:ext uri="{BB962C8B-B14F-4D97-AF65-F5344CB8AC3E}">
        <p14:creationId xmlns:p14="http://schemas.microsoft.com/office/powerpoint/2010/main" val="1618058863"/>
      </p:ext>
    </p:extLst>
  </p:cSld>
  <p:clrMapOvr>
    <a:overrideClrMapping accent1="accent1" accent2="accent2" accent3="accent3" accent4="accent4" accent5="accent5" accent6="accent6" bg1="lt1" bg2="lt2" folHlink="folHlink" hlink="hlink" tx1="dk1" tx2="dk2"/>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type="twoObj">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numCol="1"/>
          <a:lstStyle/>
          <a:p>
            <a:r>
              <a:rPr lang="en-US" smtClean="0"/>
              <a:t>Click to edit Master title style</a:t>
            </a:r>
            <a:endParaRPr dirty="0" lang="en-US"/>
          </a:p>
        </p:txBody>
      </p:sp>
      <p:sp>
        <p:nvSpPr>
          <p:cNvPr id="3" name="Content Placeholder 2"/>
          <p:cNvSpPr>
            <a:spLocks noGrp="1"/>
          </p:cNvSpPr>
          <p:nvPr>
            <p:ph idx="1" sz="half"/>
          </p:nvPr>
        </p:nvSpPr>
        <p:spPr>
          <a:xfrm>
            <a:off x="1066800" y="2103120"/>
            <a:ext cx="4754880" cy="3749040"/>
          </a:xfrm>
        </p:spPr>
        <p:txBody>
          <a:bodyPr numCol="1"/>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dirty="0" lang="en-US"/>
          </a:p>
        </p:txBody>
      </p:sp>
      <p:sp>
        <p:nvSpPr>
          <p:cNvPr id="4" name="Content Placeholder 3"/>
          <p:cNvSpPr>
            <a:spLocks noGrp="1"/>
          </p:cNvSpPr>
          <p:nvPr>
            <p:ph idx="2" sz="half"/>
          </p:nvPr>
        </p:nvSpPr>
        <p:spPr>
          <a:xfrm>
            <a:off x="6370320" y="2103120"/>
            <a:ext cx="4754880" cy="3749040"/>
          </a:xfrm>
        </p:spPr>
        <p:txBody>
          <a:bodyPr numCol="1"/>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dirty="0" lang="en-US"/>
          </a:p>
        </p:txBody>
      </p:sp>
      <p:sp>
        <p:nvSpPr>
          <p:cNvPr id="5" name="Date Placeholder 4"/>
          <p:cNvSpPr>
            <a:spLocks noGrp="1"/>
          </p:cNvSpPr>
          <p:nvPr>
            <p:ph idx="10" sz="half" type="dt"/>
          </p:nvPr>
        </p:nvSpPr>
        <p:spPr/>
        <p:txBody>
          <a:bodyPr numCol="1"/>
          <a:lstStyle/>
          <a:p>
            <a:fld id="{5A6F1CC5-8A81-40CB-97E7-D0D7C18966B5}" type="datetimeFigureOut">
              <a:rPr altLang="en-GB" lang="en-GB" smtClean="0"/>
              <a:t>13/12/2017</a:t>
            </a:fld>
            <a:endParaRPr altLang="en-GB" lang="en-GB"/>
          </a:p>
        </p:txBody>
      </p:sp>
      <p:sp>
        <p:nvSpPr>
          <p:cNvPr id="6" name="Footer Placeholder 5"/>
          <p:cNvSpPr>
            <a:spLocks noGrp="1"/>
          </p:cNvSpPr>
          <p:nvPr>
            <p:ph idx="11" sz="quarter" type="ftr"/>
          </p:nvPr>
        </p:nvSpPr>
        <p:spPr/>
        <p:txBody>
          <a:bodyPr numCol="1"/>
          <a:lstStyle/>
          <a:p>
            <a:endParaRPr altLang="en-GB" lang="en-GB"/>
          </a:p>
        </p:txBody>
      </p:sp>
      <p:sp>
        <p:nvSpPr>
          <p:cNvPr id="7" name="Slide Number Placeholder 6"/>
          <p:cNvSpPr>
            <a:spLocks noGrp="1"/>
          </p:cNvSpPr>
          <p:nvPr>
            <p:ph idx="12" sz="quarter" type="sldNum"/>
          </p:nvPr>
        </p:nvSpPr>
        <p:spPr/>
        <p:txBody>
          <a:bodyPr numCol="1"/>
          <a:lstStyle/>
          <a:p>
            <a:fld id="{1BFD5BC1-27CD-4810-BC07-AA284D4B66DE}" type="slidenum">
              <a:rPr altLang="en-GB" lang="en-GB" smtClean="0"/>
              <a:t>‹#›</a:t>
            </a:fld>
            <a:endParaRPr altLang="en-GB" lang="en-GB"/>
          </a:p>
        </p:txBody>
      </p:sp>
    </p:spTree>
    <p:extLst>
      <p:ext uri="{BB962C8B-B14F-4D97-AF65-F5344CB8AC3E}">
        <p14:creationId xmlns:p14="http://schemas.microsoft.com/office/powerpoint/2010/main" val="45373032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type="twoTxTwoObj">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lstStyle/>
          <a:p>
            <a:r>
              <a:rPr lang="en-US" smtClean="0"/>
              <a:t>Click to edit Master title style</a:t>
            </a:r>
            <a:endParaRPr dirty="0" lang="en-US"/>
          </a:p>
        </p:txBody>
      </p:sp>
      <p:sp>
        <p:nvSpPr>
          <p:cNvPr id="3" name="Text Placeholder 2"/>
          <p:cNvSpPr>
            <a:spLocks noGrp="1"/>
          </p:cNvSpPr>
          <p:nvPr>
            <p:ph idx="1" type="body"/>
          </p:nvPr>
        </p:nvSpPr>
        <p:spPr>
          <a:xfrm>
            <a:off x="1069848" y="2074334"/>
            <a:ext cx="4754880" cy="640080"/>
          </a:xfrm>
        </p:spPr>
        <p:txBody>
          <a:bodyPr anchor="ctr" numCol="1">
            <a:normAutofit/>
          </a:bodyPr>
          <a:lstStyle>
            <a:lvl1pPr algn="ctr" indent="0" marL="0">
              <a:spcBef>
                <a:spcPts val="0"/>
              </a:spcBef>
              <a:buNone/>
              <a:defRPr b="0" sz="1900">
                <a:solidFill>
                  <a:schemeClr val="tx2"/>
                </a:solidFill>
                <a:latin typeface="+mn-lt"/>
              </a:defRPr>
            </a:lvl1pPr>
            <a:lvl2pPr indent="0" marL="457200">
              <a:buNone/>
              <a:defRPr b="1" sz="1900"/>
            </a:lvl2pPr>
            <a:lvl3pPr indent="0" marL="914400">
              <a:buNone/>
              <a:defRPr b="1" sz="1800"/>
            </a:lvl3pPr>
            <a:lvl4pPr indent="0" marL="1371600">
              <a:buNone/>
              <a:defRPr b="1" sz="1600"/>
            </a:lvl4pPr>
            <a:lvl5pPr indent="0" marL="1828800">
              <a:buNone/>
              <a:defRPr b="1" sz="1600"/>
            </a:lvl5pPr>
            <a:lvl6pPr indent="0" marL="2286000">
              <a:buNone/>
              <a:defRPr b="1" sz="1600"/>
            </a:lvl6pPr>
            <a:lvl7pPr indent="0" marL="2743200">
              <a:buNone/>
              <a:defRPr b="1" sz="1600"/>
            </a:lvl7pPr>
            <a:lvl8pPr indent="0" marL="3200400">
              <a:buNone/>
              <a:defRPr b="1" sz="1600"/>
            </a:lvl8pPr>
            <a:lvl9pPr indent="0" marL="3657600">
              <a:buNone/>
              <a:defRPr b="1" sz="1600"/>
            </a:lvl9pPr>
          </a:lstStyle>
          <a:p>
            <a:pPr lvl="0"/>
            <a:r>
              <a:rPr lang="en-US" smtClean="0"/>
              <a:t>Edit Master text styles</a:t>
            </a:r>
          </a:p>
        </p:txBody>
      </p:sp>
      <p:sp>
        <p:nvSpPr>
          <p:cNvPr id="4" name="Content Placeholder 3"/>
          <p:cNvSpPr>
            <a:spLocks noGrp="1"/>
          </p:cNvSpPr>
          <p:nvPr>
            <p:ph idx="2" sz="half"/>
          </p:nvPr>
        </p:nvSpPr>
        <p:spPr>
          <a:xfrm>
            <a:off x="1069848" y="2755898"/>
            <a:ext cx="4754880" cy="3200400"/>
          </a:xfrm>
        </p:spPr>
        <p:txBody>
          <a:bodyPr numCol="1"/>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dirty="0" lang="en-US"/>
          </a:p>
        </p:txBody>
      </p:sp>
      <p:sp>
        <p:nvSpPr>
          <p:cNvPr id="5" name="Text Placeholder 4"/>
          <p:cNvSpPr>
            <a:spLocks noGrp="1"/>
          </p:cNvSpPr>
          <p:nvPr>
            <p:ph idx="3" sz="quarter" type="body"/>
          </p:nvPr>
        </p:nvSpPr>
        <p:spPr>
          <a:xfrm>
            <a:off x="6373368" y="2074334"/>
            <a:ext cx="4754880" cy="640080"/>
          </a:xfrm>
        </p:spPr>
        <p:txBody>
          <a:bodyPr anchor="ctr" numCol="1">
            <a:normAutofit/>
          </a:bodyPr>
          <a:lstStyle>
            <a:lvl1pPr algn="ctr" indent="0" marL="0">
              <a:spcBef>
                <a:spcPts val="0"/>
              </a:spcBef>
              <a:buNone/>
              <a:defRPr b="0" sz="1900">
                <a:solidFill>
                  <a:schemeClr val="tx2"/>
                </a:solidFill>
              </a:defRPr>
            </a:lvl1pPr>
            <a:lvl2pPr indent="0" marL="457200">
              <a:buNone/>
              <a:defRPr b="1" sz="1900"/>
            </a:lvl2pPr>
            <a:lvl3pPr indent="0" marL="914400">
              <a:buNone/>
              <a:defRPr b="1" sz="1800"/>
            </a:lvl3pPr>
            <a:lvl4pPr indent="0" marL="1371600">
              <a:buNone/>
              <a:defRPr b="1" sz="1600"/>
            </a:lvl4pPr>
            <a:lvl5pPr indent="0" marL="1828800">
              <a:buNone/>
              <a:defRPr b="1" sz="1600"/>
            </a:lvl5pPr>
            <a:lvl6pPr indent="0" marL="2286000">
              <a:buNone/>
              <a:defRPr b="1" sz="1600"/>
            </a:lvl6pPr>
            <a:lvl7pPr indent="0" marL="2743200">
              <a:buNone/>
              <a:defRPr b="1" sz="1600"/>
            </a:lvl7pPr>
            <a:lvl8pPr indent="0" marL="3200400">
              <a:buNone/>
              <a:defRPr b="1" sz="1600"/>
            </a:lvl8pPr>
            <a:lvl9pPr indent="0" marL="3657600">
              <a:buNone/>
              <a:defRPr b="1" sz="1600"/>
            </a:lvl9pPr>
          </a:lstStyle>
          <a:p>
            <a:pPr lvl="0"/>
            <a:r>
              <a:rPr lang="en-US" smtClean="0"/>
              <a:t>Edit Master text styles</a:t>
            </a:r>
          </a:p>
        </p:txBody>
      </p:sp>
      <p:sp>
        <p:nvSpPr>
          <p:cNvPr id="6" name="Content Placeholder 5"/>
          <p:cNvSpPr>
            <a:spLocks noGrp="1"/>
          </p:cNvSpPr>
          <p:nvPr>
            <p:ph idx="4" sz="quarter"/>
          </p:nvPr>
        </p:nvSpPr>
        <p:spPr>
          <a:xfrm>
            <a:off x="6373368" y="2756581"/>
            <a:ext cx="4754880" cy="3200400"/>
          </a:xfrm>
        </p:spPr>
        <p:txBody>
          <a:bodyPr numCol="1"/>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dirty="0" lang="en-US"/>
          </a:p>
        </p:txBody>
      </p:sp>
      <p:sp>
        <p:nvSpPr>
          <p:cNvPr id="7" name="Date Placeholder 6"/>
          <p:cNvSpPr>
            <a:spLocks noGrp="1"/>
          </p:cNvSpPr>
          <p:nvPr>
            <p:ph idx="10" sz="half" type="dt"/>
          </p:nvPr>
        </p:nvSpPr>
        <p:spPr/>
        <p:txBody>
          <a:bodyPr numCol="1"/>
          <a:lstStyle/>
          <a:p>
            <a:fld id="{5A6F1CC5-8A81-40CB-97E7-D0D7C18966B5}" type="datetimeFigureOut">
              <a:rPr altLang="en-GB" lang="en-GB" smtClean="0"/>
              <a:t>13/12/2017</a:t>
            </a:fld>
            <a:endParaRPr altLang="en-GB" lang="en-GB"/>
          </a:p>
        </p:txBody>
      </p:sp>
      <p:sp>
        <p:nvSpPr>
          <p:cNvPr id="8" name="Footer Placeholder 7"/>
          <p:cNvSpPr>
            <a:spLocks noGrp="1"/>
          </p:cNvSpPr>
          <p:nvPr>
            <p:ph idx="11" sz="quarter" type="ftr"/>
          </p:nvPr>
        </p:nvSpPr>
        <p:spPr/>
        <p:txBody>
          <a:bodyPr numCol="1"/>
          <a:lstStyle/>
          <a:p>
            <a:endParaRPr altLang="en-GB" lang="en-GB"/>
          </a:p>
        </p:txBody>
      </p:sp>
      <p:sp>
        <p:nvSpPr>
          <p:cNvPr id="9" name="Slide Number Placeholder 8"/>
          <p:cNvSpPr>
            <a:spLocks noGrp="1"/>
          </p:cNvSpPr>
          <p:nvPr>
            <p:ph idx="12" sz="quarter" type="sldNum"/>
          </p:nvPr>
        </p:nvSpPr>
        <p:spPr/>
        <p:txBody>
          <a:bodyPr numCol="1"/>
          <a:lstStyle/>
          <a:p>
            <a:fld id="{1BFD5BC1-27CD-4810-BC07-AA284D4B66DE}" type="slidenum">
              <a:rPr altLang="en-GB" lang="en-GB" smtClean="0"/>
              <a:t>‹#›</a:t>
            </a:fld>
            <a:endParaRPr altLang="en-GB" lang="en-GB"/>
          </a:p>
        </p:txBody>
      </p:sp>
    </p:spTree>
    <p:extLst>
      <p:ext uri="{BB962C8B-B14F-4D97-AF65-F5344CB8AC3E}">
        <p14:creationId xmlns:p14="http://schemas.microsoft.com/office/powerpoint/2010/main" val="182301383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lstStyle/>
          <a:p>
            <a:r>
              <a:rPr lang="en-US" smtClean="0"/>
              <a:t>Click to edit Master title style</a:t>
            </a:r>
            <a:endParaRPr dirty="0" lang="en-US"/>
          </a:p>
        </p:txBody>
      </p:sp>
      <p:sp>
        <p:nvSpPr>
          <p:cNvPr id="3" name="Date Placeholder 2"/>
          <p:cNvSpPr>
            <a:spLocks noGrp="1"/>
          </p:cNvSpPr>
          <p:nvPr>
            <p:ph idx="10" sz="half" type="dt"/>
          </p:nvPr>
        </p:nvSpPr>
        <p:spPr/>
        <p:txBody>
          <a:bodyPr numCol="1"/>
          <a:lstStyle/>
          <a:p>
            <a:fld id="{5A6F1CC5-8A81-40CB-97E7-D0D7C18966B5}" type="datetimeFigureOut">
              <a:rPr altLang="en-GB" lang="en-GB" smtClean="0"/>
              <a:t>13/12/2017</a:t>
            </a:fld>
            <a:endParaRPr altLang="en-GB" lang="en-GB"/>
          </a:p>
        </p:txBody>
      </p:sp>
      <p:sp>
        <p:nvSpPr>
          <p:cNvPr id="4" name="Footer Placeholder 3"/>
          <p:cNvSpPr>
            <a:spLocks noGrp="1"/>
          </p:cNvSpPr>
          <p:nvPr>
            <p:ph idx="11" sz="quarter" type="ftr"/>
          </p:nvPr>
        </p:nvSpPr>
        <p:spPr/>
        <p:txBody>
          <a:bodyPr numCol="1"/>
          <a:lstStyle/>
          <a:p>
            <a:endParaRPr altLang="en-GB" lang="en-GB"/>
          </a:p>
        </p:txBody>
      </p:sp>
      <p:sp>
        <p:nvSpPr>
          <p:cNvPr id="5" name="Slide Number Placeholder 4"/>
          <p:cNvSpPr>
            <a:spLocks noGrp="1"/>
          </p:cNvSpPr>
          <p:nvPr>
            <p:ph idx="12" sz="quarter" type="sldNum"/>
          </p:nvPr>
        </p:nvSpPr>
        <p:spPr/>
        <p:txBody>
          <a:bodyPr numCol="1"/>
          <a:lstStyle/>
          <a:p>
            <a:fld id="{1BFD5BC1-27CD-4810-BC07-AA284D4B66DE}" type="slidenum">
              <a:rPr altLang="en-GB" lang="en-GB" smtClean="0"/>
              <a:t>‹#›</a:t>
            </a:fld>
            <a:endParaRPr altLang="en-GB" lang="en-GB"/>
          </a:p>
        </p:txBody>
      </p:sp>
    </p:spTree>
    <p:extLst>
      <p:ext uri="{BB962C8B-B14F-4D97-AF65-F5344CB8AC3E}">
        <p14:creationId xmlns:p14="http://schemas.microsoft.com/office/powerpoint/2010/main" val="311152487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type="blank">
  <p:cSld name="Blank">
    <p:spTree>
      <p:nvGrpSpPr>
        <p:cNvPr id="1" name=""/>
        <p:cNvGrpSpPr/>
        <p:nvPr/>
      </p:nvGrpSpPr>
      <p:grpSpPr>
        <a:xfrm>
          <a:off x="0" y="0"/>
          <a:ext cx="0" cy="0"/>
          <a:chOff x="0" y="0"/>
          <a:chExt cx="0" cy="0"/>
        </a:xfrm>
      </p:grpSpPr>
      <p:sp>
        <p:nvSpPr>
          <p:cNvPr id="2" name="Date Placeholder 1"/>
          <p:cNvSpPr>
            <a:spLocks noGrp="1"/>
          </p:cNvSpPr>
          <p:nvPr>
            <p:ph idx="10" sz="half" type="dt"/>
          </p:nvPr>
        </p:nvSpPr>
        <p:spPr/>
        <p:txBody>
          <a:bodyPr numCol="1"/>
          <a:lstStyle/>
          <a:p>
            <a:fld id="{5A6F1CC5-8A81-40CB-97E7-D0D7C18966B5}" type="datetimeFigureOut">
              <a:rPr altLang="en-GB" lang="en-GB" smtClean="0"/>
              <a:t>13/12/2017</a:t>
            </a:fld>
            <a:endParaRPr altLang="en-GB" lang="en-GB"/>
          </a:p>
        </p:txBody>
      </p:sp>
      <p:sp>
        <p:nvSpPr>
          <p:cNvPr id="3" name="Footer Placeholder 2"/>
          <p:cNvSpPr>
            <a:spLocks noGrp="1"/>
          </p:cNvSpPr>
          <p:nvPr>
            <p:ph idx="11" sz="quarter" type="ftr"/>
          </p:nvPr>
        </p:nvSpPr>
        <p:spPr/>
        <p:txBody>
          <a:bodyPr numCol="1"/>
          <a:lstStyle/>
          <a:p>
            <a:endParaRPr altLang="en-GB" lang="en-GB"/>
          </a:p>
        </p:txBody>
      </p:sp>
      <p:sp>
        <p:nvSpPr>
          <p:cNvPr id="4" name="Slide Number Placeholder 3"/>
          <p:cNvSpPr>
            <a:spLocks noGrp="1"/>
          </p:cNvSpPr>
          <p:nvPr>
            <p:ph idx="12" sz="quarter" type="sldNum"/>
          </p:nvPr>
        </p:nvSpPr>
        <p:spPr/>
        <p:txBody>
          <a:bodyPr numCol="1"/>
          <a:lstStyle/>
          <a:p>
            <a:fld id="{1BFD5BC1-27CD-4810-BC07-AA284D4B66DE}" type="slidenum">
              <a:rPr altLang="en-GB" lang="en-GB" smtClean="0"/>
              <a:t>‹#›</a:t>
            </a:fld>
            <a:endParaRPr altLang="en-GB" lang="en-GB"/>
          </a:p>
        </p:txBody>
      </p:sp>
    </p:spTree>
    <p:extLst>
      <p:ext uri="{BB962C8B-B14F-4D97-AF65-F5344CB8AC3E}">
        <p14:creationId xmlns:p14="http://schemas.microsoft.com/office/powerpoint/2010/main" val="9230888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showMasterSp="0" type="objTx">
  <p:cSld name="Content with Caption">
    <p:spTree>
      <p:nvGrpSpPr>
        <p:cNvPr id="1" name=""/>
        <p:cNvGrpSpPr/>
        <p:nvPr/>
      </p:nvGrpSpPr>
      <p:grpSpPr>
        <a:xfrm>
          <a:off x="0" y="0"/>
          <a:ext cx="0" cy="0"/>
          <a:chOff x="0" y="0"/>
          <a:chExt cx="0" cy="0"/>
        </a:xfrm>
      </p:grpSpPr>
      <p:sp>
        <p:nvSpPr>
          <p:cNvPr id="16" name="Rectangle 15"/>
          <p:cNvSpPr/>
          <p:nvPr/>
        </p:nvSpPr>
        <p:spPr>
          <a:xfrm>
            <a:off x="245529" y="237744"/>
            <a:ext cx="8531352" cy="638251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7392"/>
            <a:ext cx="2430780" cy="1645920"/>
          </a:xfrm>
        </p:spPr>
        <p:txBody>
          <a:bodyPr anchor="b" numCol="1">
            <a:normAutofit/>
          </a:bodyPr>
          <a:lstStyle>
            <a:lvl1pPr algn="l" defTabSz="914400" eaLnBrk="1" hangingPunct="1" latinLnBrk="0" rtl="0">
              <a:lnSpc>
                <a:spcPct val="90000"/>
              </a:lnSpc>
              <a:spcBef>
                <a:spcPct val="0"/>
              </a:spcBef>
              <a:buNone/>
              <a:defRPr b="0" baseline="0" cap="none" dirty="0" kern="1200" lang="en-US" spc="0" sz="2800">
                <a:solidFill>
                  <a:srgbClr val="FFFFFF"/>
                </a:solidFill>
                <a:effectLst/>
                <a:latin typeface="+mj-lt"/>
                <a:ea typeface="+mn-ea"/>
                <a:cs typeface="+mn-cs"/>
              </a:defRPr>
            </a:lvl1pPr>
          </a:lstStyle>
          <a:p>
            <a:r>
              <a:rPr lang="en-US" smtClean="0"/>
              <a:t>Click to edit Master title style</a:t>
            </a:r>
            <a:endParaRPr dirty="0" lang="en-US"/>
          </a:p>
        </p:txBody>
      </p:sp>
      <p:sp>
        <p:nvSpPr>
          <p:cNvPr id="3" name="Content Placeholder 2"/>
          <p:cNvSpPr>
            <a:spLocks noGrp="1"/>
          </p:cNvSpPr>
          <p:nvPr>
            <p:ph idx="1"/>
          </p:nvPr>
        </p:nvSpPr>
        <p:spPr>
          <a:xfrm>
            <a:off x="685800" y="609600"/>
            <a:ext cx="7772400" cy="5334000"/>
          </a:xfrm>
        </p:spPr>
        <p:txBody>
          <a:bodyPr numCol="1"/>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dirty="0" lang="en-US"/>
          </a:p>
        </p:txBody>
      </p:sp>
      <p:sp>
        <p:nvSpPr>
          <p:cNvPr id="4" name="Text Placeholder 3"/>
          <p:cNvSpPr>
            <a:spLocks noGrp="1"/>
          </p:cNvSpPr>
          <p:nvPr>
            <p:ph idx="2" sz="half" type="body"/>
          </p:nvPr>
        </p:nvSpPr>
        <p:spPr>
          <a:xfrm>
            <a:off x="9296400" y="2286000"/>
            <a:ext cx="2430780" cy="3505200"/>
          </a:xfrm>
        </p:spPr>
        <p:txBody>
          <a:bodyPr numCol="1">
            <a:normAutofit/>
          </a:bodyPr>
          <a:lstStyle>
            <a:lvl1pPr indent="0" marL="0">
              <a:lnSpc>
                <a:spcPct val="110000"/>
              </a:lnSpc>
              <a:spcBef>
                <a:spcPts val="800"/>
              </a:spcBef>
              <a:buNone/>
              <a:defRPr sz="1400">
                <a:solidFill>
                  <a:srgbClr val="FFFFFF"/>
                </a:solidFill>
              </a:defRPr>
            </a:lvl1pPr>
            <a:lvl2pPr indent="0" marL="457200">
              <a:buNone/>
              <a:defRPr sz="1200"/>
            </a:lvl2pPr>
            <a:lvl3pPr indent="0" marL="914400">
              <a:buNone/>
              <a:defRPr sz="1000"/>
            </a:lvl3pPr>
            <a:lvl4pPr indent="0" marL="1371600">
              <a:buNone/>
              <a:defRPr sz="900"/>
            </a:lvl4pPr>
            <a:lvl5pPr indent="0" marL="1828800">
              <a:buNone/>
              <a:defRPr sz="900"/>
            </a:lvl5pPr>
            <a:lvl6pPr indent="0" marL="2286000">
              <a:buNone/>
              <a:defRPr sz="900"/>
            </a:lvl6pPr>
            <a:lvl7pPr indent="0" marL="2743200">
              <a:buNone/>
              <a:defRPr sz="900"/>
            </a:lvl7pPr>
            <a:lvl8pPr indent="0" marL="3200400">
              <a:buNone/>
              <a:defRPr sz="900"/>
            </a:lvl8pPr>
            <a:lvl9pPr indent="0" marL="3657600">
              <a:buNone/>
              <a:defRPr sz="900"/>
            </a:lvl9pPr>
          </a:lstStyle>
          <a:p>
            <a:pPr lvl="0"/>
            <a:r>
              <a:rPr lang="en-US" smtClean="0"/>
              <a:t>Edit Master text styles</a:t>
            </a:r>
          </a:p>
        </p:txBody>
      </p:sp>
      <p:sp>
        <p:nvSpPr>
          <p:cNvPr id="8" name="Date Placeholder 7"/>
          <p:cNvSpPr>
            <a:spLocks noGrp="1"/>
          </p:cNvSpPr>
          <p:nvPr>
            <p:ph idx="10" sz="half" type="dt"/>
          </p:nvPr>
        </p:nvSpPr>
        <p:spPr/>
        <p:txBody>
          <a:bodyPr numCol="1"/>
          <a:lstStyle/>
          <a:p>
            <a:fld id="{5A6F1CC5-8A81-40CB-97E7-D0D7C18966B5}" type="datetimeFigureOut">
              <a:rPr altLang="en-GB" lang="en-GB" smtClean="0"/>
              <a:t>13/12/2017</a:t>
            </a:fld>
            <a:endParaRPr altLang="en-GB" lang="en-GB"/>
          </a:p>
        </p:txBody>
      </p:sp>
      <p:sp>
        <p:nvSpPr>
          <p:cNvPr id="9" name="Footer Placeholder 8"/>
          <p:cNvSpPr>
            <a:spLocks noGrp="1"/>
          </p:cNvSpPr>
          <p:nvPr>
            <p:ph idx="11" sz="quarter" type="ftr"/>
          </p:nvPr>
        </p:nvSpPr>
        <p:spPr/>
        <p:txBody>
          <a:bodyPr numCol="1"/>
          <a:lstStyle>
            <a:lvl1pPr algn="r">
              <a:defRPr/>
            </a:lvl1pPr>
          </a:lstStyle>
          <a:p>
            <a:endParaRPr altLang="en-GB" lang="en-GB"/>
          </a:p>
        </p:txBody>
      </p:sp>
      <p:sp>
        <p:nvSpPr>
          <p:cNvPr id="11" name="Slide Number Placeholder 10"/>
          <p:cNvSpPr>
            <a:spLocks noGrp="1"/>
          </p:cNvSpPr>
          <p:nvPr>
            <p:ph idx="12" sz="quarter" type="sldNum"/>
          </p:nvPr>
        </p:nvSpPr>
        <p:spPr>
          <a:xfrm>
            <a:off x="10393677" y="6223002"/>
            <a:ext cx="1463040" cy="274320"/>
          </a:xfrm>
        </p:spPr>
        <p:txBody>
          <a:bodyPr numCol="1"/>
          <a:lstStyle>
            <a:lvl1pPr>
              <a:defRPr>
                <a:solidFill>
                  <a:srgbClr val="FFFFFF"/>
                </a:solidFill>
              </a:defRPr>
            </a:lvl1pPr>
          </a:lstStyle>
          <a:p>
            <a:fld id="{1BFD5BC1-27CD-4810-BC07-AA284D4B66DE}" type="slidenum">
              <a:rPr altLang="en-GB" lang="en-GB" smtClean="0"/>
              <a:t>‹#›</a:t>
            </a:fld>
            <a:endParaRPr altLang="en-GB" lang="en-GB"/>
          </a:p>
        </p:txBody>
      </p:sp>
      <p:sp>
        <p:nvSpPr>
          <p:cNvPr id="12" name="Rectangle 11"/>
          <p:cNvSpPr/>
          <p:nvPr/>
        </p:nvSpPr>
        <p:spPr>
          <a:xfrm>
            <a:off x="9157546" y="374904"/>
            <a:ext cx="2651760" cy="6108192"/>
          </a:xfrm>
          <a:prstGeom prst="rect">
            <a:avLst/>
          </a:prstGeom>
          <a:noFill/>
          <a:ln cap="sq" w="6350">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3442339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showMasterSp="0" type="picTx">
  <p:cSld name="Picture with Caption">
    <p:spTree>
      <p:nvGrpSpPr>
        <p:cNvPr id="1" name=""/>
        <p:cNvGrpSpPr/>
        <p:nvPr/>
      </p:nvGrpSpPr>
      <p:grpSpPr>
        <a:xfrm>
          <a:off x="0" y="0"/>
          <a:ext cx="0" cy="0"/>
          <a:chOff x="0" y="0"/>
          <a:chExt cx="0" cy="0"/>
        </a:xfrm>
      </p:grpSpPr>
      <p:sp>
        <p:nvSpPr>
          <p:cNvPr id="14" name="Rectangle 13"/>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3504"/>
            <a:ext cx="2432304" cy="1645920"/>
          </a:xfrm>
        </p:spPr>
        <p:txBody>
          <a:bodyPr anchor="b" numCol="1">
            <a:noAutofit/>
          </a:bodyPr>
          <a:lstStyle>
            <a:lvl1pPr algn="l">
              <a:defRPr b="0" sz="2800">
                <a:solidFill>
                  <a:srgbClr val="FFFFFF"/>
                </a:solidFill>
                <a:latin typeface="+mj-lt"/>
              </a:defRPr>
            </a:lvl1pPr>
          </a:lstStyle>
          <a:p>
            <a:r>
              <a:rPr lang="en-US" smtClean="0"/>
              <a:t>Click to edit Master title style</a:t>
            </a:r>
            <a:endParaRPr dirty="0" lang="en-US"/>
          </a:p>
        </p:txBody>
      </p:sp>
      <p:sp>
        <p:nvSpPr>
          <p:cNvPr id="3" name="Picture Placeholder 2"/>
          <p:cNvSpPr>
            <a:spLocks noChangeAspect="1" noGrp="1"/>
          </p:cNvSpPr>
          <p:nvPr>
            <p:ph idx="1" type="pic"/>
          </p:nvPr>
        </p:nvSpPr>
        <p:spPr>
          <a:xfrm>
            <a:off x="228599" y="237744"/>
            <a:ext cx="8531352" cy="6382512"/>
          </a:xfrm>
          <a:solidFill>
            <a:schemeClr val="accent1">
              <a:lumMod val="60000"/>
              <a:lumOff val="40000"/>
            </a:schemeClr>
          </a:solidFill>
          <a:ln>
            <a:noFill/>
          </a:ln>
        </p:spPr>
        <p:txBody>
          <a:bodyPr anchor="t" numCol="1"/>
          <a:lstStyle>
            <a:lvl1pPr indent="0" marL="0">
              <a:buNone/>
              <a:defRPr sz="3200"/>
            </a:lvl1pPr>
            <a:lvl2pPr indent="0" marL="457200">
              <a:buNone/>
              <a:defRPr sz="2800"/>
            </a:lvl2pPr>
            <a:lvl3pPr indent="0" marL="914400">
              <a:buNone/>
              <a:defRPr sz="2400"/>
            </a:lvl3pPr>
            <a:lvl4pPr indent="0" marL="1371600">
              <a:buNone/>
              <a:defRPr sz="2000"/>
            </a:lvl4pPr>
            <a:lvl5pPr indent="0" marL="1828800">
              <a:buNone/>
              <a:defRPr sz="2000"/>
            </a:lvl5pPr>
            <a:lvl6pPr indent="0" marL="2286000">
              <a:buNone/>
              <a:defRPr sz="2000"/>
            </a:lvl6pPr>
            <a:lvl7pPr indent="0" marL="2743200">
              <a:buNone/>
              <a:defRPr sz="2000"/>
            </a:lvl7pPr>
            <a:lvl8pPr indent="0" marL="3200400">
              <a:buNone/>
              <a:defRPr sz="2000"/>
            </a:lvl8pPr>
            <a:lvl9pPr indent="0" marL="3657600">
              <a:buNone/>
              <a:defRPr sz="2000"/>
            </a:lvl9pPr>
          </a:lstStyle>
          <a:p>
            <a:r>
              <a:rPr lang="en-US" smtClean="0"/>
              <a:t>Click icon to add picture</a:t>
            </a:r>
            <a:endParaRPr dirty="0" lang="en-US"/>
          </a:p>
        </p:txBody>
      </p:sp>
      <p:sp>
        <p:nvSpPr>
          <p:cNvPr id="4" name="Text Placeholder 3"/>
          <p:cNvSpPr>
            <a:spLocks noGrp="1"/>
          </p:cNvSpPr>
          <p:nvPr>
            <p:ph idx="2" sz="half" type="body"/>
          </p:nvPr>
        </p:nvSpPr>
        <p:spPr>
          <a:xfrm>
            <a:off x="9296400" y="2286000"/>
            <a:ext cx="2432304" cy="3502152"/>
          </a:xfrm>
        </p:spPr>
        <p:txBody>
          <a:bodyPr numCol="1">
            <a:normAutofit/>
          </a:bodyPr>
          <a:lstStyle>
            <a:lvl1pPr algn="l" indent="0" marL="0">
              <a:lnSpc>
                <a:spcPct val="110000"/>
              </a:lnSpc>
              <a:spcBef>
                <a:spcPts val="800"/>
              </a:spcBef>
              <a:buNone/>
              <a:defRPr sz="1400">
                <a:solidFill>
                  <a:srgbClr val="FFFFFF"/>
                </a:solidFill>
              </a:defRPr>
            </a:lvl1pPr>
            <a:lvl2pPr indent="0" marL="457200">
              <a:buNone/>
              <a:defRPr sz="1200"/>
            </a:lvl2pPr>
            <a:lvl3pPr indent="0" marL="914400">
              <a:buNone/>
              <a:defRPr sz="1000"/>
            </a:lvl3pPr>
            <a:lvl4pPr indent="0" marL="1371600">
              <a:buNone/>
              <a:defRPr sz="900"/>
            </a:lvl4pPr>
            <a:lvl5pPr indent="0" marL="1828800">
              <a:buNone/>
              <a:defRPr sz="900"/>
            </a:lvl5pPr>
            <a:lvl6pPr indent="0" marL="2286000">
              <a:buNone/>
              <a:defRPr sz="900"/>
            </a:lvl6pPr>
            <a:lvl7pPr indent="0" marL="2743200">
              <a:buNone/>
              <a:defRPr sz="900"/>
            </a:lvl7pPr>
            <a:lvl8pPr indent="0" marL="3200400">
              <a:buNone/>
              <a:defRPr sz="900"/>
            </a:lvl8pPr>
            <a:lvl9pPr indent="0" marL="3657600">
              <a:buNone/>
              <a:defRPr sz="900"/>
            </a:lvl9pPr>
          </a:lstStyle>
          <a:p>
            <a:pPr lvl="0"/>
            <a:r>
              <a:rPr lang="en-US" smtClean="0"/>
              <a:t>Edit Master text styles</a:t>
            </a:r>
          </a:p>
        </p:txBody>
      </p:sp>
      <p:sp>
        <p:nvSpPr>
          <p:cNvPr id="5" name="Date Placeholder 4"/>
          <p:cNvSpPr>
            <a:spLocks noGrp="1"/>
          </p:cNvSpPr>
          <p:nvPr>
            <p:ph idx="10" sz="half" type="dt"/>
          </p:nvPr>
        </p:nvSpPr>
        <p:spPr/>
        <p:txBody>
          <a:bodyPr numCol="1"/>
          <a:lstStyle>
            <a:lvl1pPr>
              <a:defRPr>
                <a:solidFill>
                  <a:srgbClr val="FFFFFF"/>
                </a:solidFill>
                <a:effectLst>
                  <a:outerShdw algn="tl" blurRad="12700" dir="2700000" dist="6350" rotWithShape="0">
                    <a:prstClr val="black">
                      <a:alpha val="40000"/>
                    </a:prstClr>
                  </a:outerShdw>
                </a:effectLst>
              </a:defRPr>
            </a:lvl1pPr>
          </a:lstStyle>
          <a:p>
            <a:fld id="{5A6F1CC5-8A81-40CB-97E7-D0D7C18966B5}" type="datetimeFigureOut">
              <a:rPr altLang="en-GB" lang="en-GB" smtClean="0"/>
              <a:t>13/12/2017</a:t>
            </a:fld>
            <a:endParaRPr altLang="en-GB" lang="en-GB"/>
          </a:p>
        </p:txBody>
      </p:sp>
      <p:sp>
        <p:nvSpPr>
          <p:cNvPr id="6" name="Footer Placeholder 5"/>
          <p:cNvSpPr>
            <a:spLocks noGrp="1"/>
          </p:cNvSpPr>
          <p:nvPr>
            <p:ph idx="11" sz="quarter" type="ftr"/>
          </p:nvPr>
        </p:nvSpPr>
        <p:spPr/>
        <p:txBody>
          <a:bodyPr numCol="1"/>
          <a:lstStyle>
            <a:lvl1pPr algn="r" defTabSz="914400" eaLnBrk="1" hangingPunct="1" latinLnBrk="0" marL="0" rtl="0">
              <a:defRPr dirty="0" kern="1200" lang="en-US" sz="1000">
                <a:solidFill>
                  <a:srgbClr val="FFFFFF"/>
                </a:solidFill>
                <a:effectLst>
                  <a:outerShdw algn="tl" blurRad="12700" dir="2700000" dist="6350" rotWithShape="0">
                    <a:prstClr val="black">
                      <a:alpha val="40000"/>
                    </a:prstClr>
                  </a:outerShdw>
                </a:effectLst>
                <a:latin typeface="+mn-lt"/>
                <a:ea typeface="+mn-ea"/>
                <a:cs typeface="+mn-cs"/>
              </a:defRPr>
            </a:lvl1pPr>
          </a:lstStyle>
          <a:p>
            <a:endParaRPr altLang="en-GB" lang="en-GB"/>
          </a:p>
        </p:txBody>
      </p:sp>
      <p:sp>
        <p:nvSpPr>
          <p:cNvPr id="7" name="Slide Number Placeholder 6"/>
          <p:cNvSpPr>
            <a:spLocks noGrp="1"/>
          </p:cNvSpPr>
          <p:nvPr>
            <p:ph idx="12" sz="quarter" type="sldNum"/>
          </p:nvPr>
        </p:nvSpPr>
        <p:spPr>
          <a:xfrm>
            <a:off x="10396728" y="6227064"/>
            <a:ext cx="1463040" cy="274320"/>
          </a:xfrm>
        </p:spPr>
        <p:txBody>
          <a:bodyPr numCol="1"/>
          <a:lstStyle>
            <a:lvl1pPr>
              <a:defRPr>
                <a:solidFill>
                  <a:srgbClr val="FFFFFF"/>
                </a:solidFill>
              </a:defRPr>
            </a:lvl1pPr>
          </a:lstStyle>
          <a:p>
            <a:fld id="{1BFD5BC1-27CD-4810-BC07-AA284D4B66DE}" type="slidenum">
              <a:rPr altLang="en-GB" lang="en-GB" smtClean="0"/>
              <a:t>‹#›</a:t>
            </a:fld>
            <a:endParaRPr altLang="en-GB" lang="en-GB"/>
          </a:p>
        </p:txBody>
      </p:sp>
      <p:sp>
        <p:nvSpPr>
          <p:cNvPr id="10" name="Rectangle 9"/>
          <p:cNvSpPr/>
          <p:nvPr/>
        </p:nvSpPr>
        <p:spPr>
          <a:xfrm>
            <a:off x="9157546" y="374904"/>
            <a:ext cx="2651760" cy="6108192"/>
          </a:xfrm>
          <a:prstGeom prst="rect">
            <a:avLst/>
          </a:prstGeom>
          <a:noFill/>
          <a:ln cap="sq" w="6350">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85163902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type="vertTx">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lstStyle/>
          <a:p>
            <a:r>
              <a:rPr lang="en-US" smtClean="0"/>
              <a:t>Click to edit Master title style</a:t>
            </a:r>
            <a:endParaRPr dirty="0" lang="en-US"/>
          </a:p>
        </p:txBody>
      </p:sp>
      <p:sp>
        <p:nvSpPr>
          <p:cNvPr id="3" name="Vertical Text Placeholder 2"/>
          <p:cNvSpPr>
            <a:spLocks noGrp="1"/>
          </p:cNvSpPr>
          <p:nvPr>
            <p:ph idx="1" orient="vert" type="body"/>
          </p:nvPr>
        </p:nvSpPr>
        <p:spPr/>
        <p:txBody>
          <a:bodyPr numCol="1"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dirty="0" lang="en-US"/>
          </a:p>
        </p:txBody>
      </p:sp>
      <p:sp>
        <p:nvSpPr>
          <p:cNvPr id="4" name="Date Placeholder 3"/>
          <p:cNvSpPr>
            <a:spLocks noGrp="1"/>
          </p:cNvSpPr>
          <p:nvPr>
            <p:ph idx="10" sz="half" type="dt"/>
          </p:nvPr>
        </p:nvSpPr>
        <p:spPr/>
        <p:txBody>
          <a:bodyPr numCol="1"/>
          <a:lstStyle/>
          <a:p>
            <a:fld id="{5A6F1CC5-8A81-40CB-97E7-D0D7C18966B5}" type="datetimeFigureOut">
              <a:rPr altLang="en-GB" lang="en-GB" smtClean="0"/>
              <a:t>13/12/2017</a:t>
            </a:fld>
            <a:endParaRPr altLang="en-GB" lang="en-GB"/>
          </a:p>
        </p:txBody>
      </p:sp>
      <p:sp>
        <p:nvSpPr>
          <p:cNvPr id="5" name="Footer Placeholder 4"/>
          <p:cNvSpPr>
            <a:spLocks noGrp="1"/>
          </p:cNvSpPr>
          <p:nvPr>
            <p:ph idx="11" sz="quarter" type="ftr"/>
          </p:nvPr>
        </p:nvSpPr>
        <p:spPr/>
        <p:txBody>
          <a:bodyPr numCol="1"/>
          <a:lstStyle/>
          <a:p>
            <a:endParaRPr altLang="en-GB" lang="en-GB"/>
          </a:p>
        </p:txBody>
      </p:sp>
      <p:sp>
        <p:nvSpPr>
          <p:cNvPr id="6" name="Slide Number Placeholder 5"/>
          <p:cNvSpPr>
            <a:spLocks noGrp="1"/>
          </p:cNvSpPr>
          <p:nvPr>
            <p:ph idx="12" sz="quarter" type="sldNum"/>
          </p:nvPr>
        </p:nvSpPr>
        <p:spPr/>
        <p:txBody>
          <a:bodyPr numCol="1"/>
          <a:lstStyle/>
          <a:p>
            <a:fld id="{1BFD5BC1-27CD-4810-BC07-AA284D4B66DE}" type="slidenum">
              <a:rPr altLang="en-GB" lang="en-GB" smtClean="0"/>
              <a:t>‹#›</a:t>
            </a:fld>
            <a:endParaRPr altLang="en-GB" lang="en-GB"/>
          </a:p>
        </p:txBody>
      </p:sp>
    </p:spTree>
    <p:extLst>
      <p:ext uri="{BB962C8B-B14F-4D97-AF65-F5344CB8AC3E}">
        <p14:creationId xmlns:p14="http://schemas.microsoft.com/office/powerpoint/2010/main" val="228458441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type="vertTitleAndTx">
  <p:cSld name="Vertical Title and Text">
    <p:spTree>
      <p:nvGrpSpPr>
        <p:cNvPr id="1" name=""/>
        <p:cNvGrpSpPr/>
        <p:nvPr/>
      </p:nvGrpSpPr>
      <p:grpSpPr>
        <a:xfrm>
          <a:off x="0" y="0"/>
          <a:ext cx="0" cy="0"/>
          <a:chOff x="0" y="0"/>
          <a:chExt cx="0" cy="0"/>
        </a:xfrm>
      </p:grpSpPr>
      <p:sp>
        <p:nvSpPr>
          <p:cNvPr id="2" name="Vertical Title 1"/>
          <p:cNvSpPr>
            <a:spLocks noGrp="1"/>
          </p:cNvSpPr>
          <p:nvPr>
            <p:ph orient="vert" type="title"/>
          </p:nvPr>
        </p:nvSpPr>
        <p:spPr>
          <a:xfrm>
            <a:off x="8991600" y="762000"/>
            <a:ext cx="2362200" cy="5257800"/>
          </a:xfrm>
        </p:spPr>
        <p:txBody>
          <a:bodyPr numCol="1" vert="eaVert"/>
          <a:lstStyle/>
          <a:p>
            <a:r>
              <a:rPr lang="en-US" smtClean="0"/>
              <a:t>Click to edit Master title style</a:t>
            </a:r>
            <a:endParaRPr dirty="0" lang="en-US"/>
          </a:p>
        </p:txBody>
      </p:sp>
      <p:sp>
        <p:nvSpPr>
          <p:cNvPr id="3" name="Vertical Text Placeholder 2"/>
          <p:cNvSpPr>
            <a:spLocks noGrp="1"/>
          </p:cNvSpPr>
          <p:nvPr>
            <p:ph idx="1" orient="vert" type="body"/>
          </p:nvPr>
        </p:nvSpPr>
        <p:spPr>
          <a:xfrm>
            <a:off x="838200" y="762000"/>
            <a:ext cx="8077200" cy="5257800"/>
          </a:xfrm>
        </p:spPr>
        <p:txBody>
          <a:bodyPr numCol="1"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dirty="0" lang="en-US"/>
          </a:p>
        </p:txBody>
      </p:sp>
      <p:sp>
        <p:nvSpPr>
          <p:cNvPr id="4" name="Date Placeholder 3"/>
          <p:cNvSpPr>
            <a:spLocks noGrp="1"/>
          </p:cNvSpPr>
          <p:nvPr>
            <p:ph idx="10" sz="half" type="dt"/>
          </p:nvPr>
        </p:nvSpPr>
        <p:spPr/>
        <p:txBody>
          <a:bodyPr numCol="1"/>
          <a:lstStyle/>
          <a:p>
            <a:fld id="{5A6F1CC5-8A81-40CB-97E7-D0D7C18966B5}" type="datetimeFigureOut">
              <a:rPr altLang="en-GB" lang="en-GB" smtClean="0"/>
              <a:t>13/12/2017</a:t>
            </a:fld>
            <a:endParaRPr altLang="en-GB" lang="en-GB"/>
          </a:p>
        </p:txBody>
      </p:sp>
      <p:sp>
        <p:nvSpPr>
          <p:cNvPr id="5" name="Footer Placeholder 4"/>
          <p:cNvSpPr>
            <a:spLocks noGrp="1"/>
          </p:cNvSpPr>
          <p:nvPr>
            <p:ph idx="11" sz="quarter" type="ftr"/>
          </p:nvPr>
        </p:nvSpPr>
        <p:spPr/>
        <p:txBody>
          <a:bodyPr numCol="1"/>
          <a:lstStyle/>
          <a:p>
            <a:endParaRPr altLang="en-GB" lang="en-GB"/>
          </a:p>
        </p:txBody>
      </p:sp>
      <p:sp>
        <p:nvSpPr>
          <p:cNvPr id="6" name="Slide Number Placeholder 5"/>
          <p:cNvSpPr>
            <a:spLocks noGrp="1"/>
          </p:cNvSpPr>
          <p:nvPr>
            <p:ph idx="12" sz="quarter" type="sldNum"/>
          </p:nvPr>
        </p:nvSpPr>
        <p:spPr/>
        <p:txBody>
          <a:bodyPr numCol="1"/>
          <a:lstStyle/>
          <a:p>
            <a:fld id="{1BFD5BC1-27CD-4810-BC07-AA284D4B66DE}" type="slidenum">
              <a:rPr altLang="en-GB" lang="en-GB" smtClean="0"/>
              <a:t>‹#›</a:t>
            </a:fld>
            <a:endParaRPr altLang="en-GB" lang="en-GB"/>
          </a:p>
        </p:txBody>
      </p:sp>
    </p:spTree>
    <p:extLst>
      <p:ext uri="{BB962C8B-B14F-4D97-AF65-F5344CB8AC3E}">
        <p14:creationId xmlns:p14="http://schemas.microsoft.com/office/powerpoint/2010/main" val="2660111329"/>
      </p:ext>
    </p:extLst>
  </p:cSld>
  <p:clrMapOvr>
    <a:masterClrMapping/>
  </p:clrMapOvr>
</p:sldLayout>
</file>

<file path=ppt/slideMasters/_rels/slideMaster1.xml.rels><?xml version="1.0" encoding="UTF-8" standalone="yes"?><Relationships xmlns="http://schemas.openxmlformats.org/package/2006/relationships"><Relationship Id="rId12" Target="../slideLayouts/slideLayout11.xml" Type="http://schemas.openxmlformats.org/officeDocument/2006/relationships/slideLayout"/><Relationship Id="rId11" Target="../slideLayouts/slideLayout10.xml" Type="http://schemas.openxmlformats.org/officeDocument/2006/relationships/slideLayout"/><Relationship Id="rId9" Target="../slideLayouts/slideLayout8.xml" Type="http://schemas.openxmlformats.org/officeDocument/2006/relationships/slideLayout"/><Relationship Id="rId10" Target="../slideLayouts/slideLayout9.xml" Type="http://schemas.openxmlformats.org/officeDocument/2006/relationships/slideLayout"/><Relationship Id="rId8" Target="../slideLayouts/slideLayout7.xml" Type="http://schemas.openxmlformats.org/officeDocument/2006/relationships/slideLayout"/><Relationship Id="rId7" Target="../slideLayouts/slideLayout6.xml" Type="http://schemas.openxmlformats.org/officeDocument/2006/relationships/slideLayout"/><Relationship Id="rId6" Target="../slideLayouts/slideLayout5.xml" Type="http://schemas.openxmlformats.org/officeDocument/2006/relationships/slideLayout"/><Relationship Id="rId5" Target="../slideLayouts/slideLayout4.xml" Type="http://schemas.openxmlformats.org/officeDocument/2006/relationships/slideLayout"/><Relationship Id="rId4" Target="../slideLayouts/slideLayout3.xml" Type="http://schemas.openxmlformats.org/officeDocument/2006/relationships/slideLayout"/><Relationship Id="rId3" Target="../slideLayouts/slideLayout2.xml" Type="http://schemas.openxmlformats.org/officeDocument/2006/relationships/slideLayout"/><Relationship Id="rId2" Target="../slideLayouts/slideLayout1.xml" Type="http://schemas.openxmlformats.org/officeDocument/2006/relationships/slideLayout"/><Relationship Id="rId1" Target="../theme/theme1.xml" Type="http://schemas.openxmlformats.org/officeDocument/2006/relationships/theme"/></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234696" y="237744"/>
            <a:ext cx="11722608" cy="6382512"/>
          </a:xfrm>
          <a:prstGeom prst="rect">
            <a:avLst/>
          </a:prstGeom>
          <a:solidFill>
            <a:schemeClr val="bg2"/>
          </a:solidFill>
          <a:ln algn="ctr" cap="flat" cmpd="sng" w="6350">
            <a:noFill/>
            <a:prstDash val="solid"/>
          </a:ln>
          <a:effectLst>
            <a:softEdge rad="0"/>
          </a:effectLst>
        </p:spPr>
      </p:sp>
      <p:sp>
        <p:nvSpPr>
          <p:cNvPr id="2" name="Title Placeholder 1"/>
          <p:cNvSpPr>
            <a:spLocks noGrp="1"/>
          </p:cNvSpPr>
          <p:nvPr>
            <p:ph type="title"/>
          </p:nvPr>
        </p:nvSpPr>
        <p:spPr>
          <a:xfrm>
            <a:off x="1066800" y="642594"/>
            <a:ext cx="10058400" cy="1371600"/>
          </a:xfrm>
          <a:prstGeom prst="rect">
            <a:avLst/>
          </a:prstGeom>
        </p:spPr>
        <p:txBody>
          <a:bodyPr anchor="ctr" bIns="45720" lIns="91440" numCol="1" rIns="91440" rtlCol="0" tIns="45720" vert="horz">
            <a:normAutofit/>
          </a:bodyPr>
          <a:lstStyle/>
          <a:p>
            <a:r>
              <a:rPr lang="en-US" smtClean="0"/>
              <a:t>Click to edit Master title style</a:t>
            </a:r>
            <a:endParaRPr dirty="0" lang="en-US"/>
          </a:p>
        </p:txBody>
      </p:sp>
      <p:sp>
        <p:nvSpPr>
          <p:cNvPr id="3" name="Text Placeholder 2"/>
          <p:cNvSpPr>
            <a:spLocks noGrp="1"/>
          </p:cNvSpPr>
          <p:nvPr>
            <p:ph idx="1" type="body"/>
          </p:nvPr>
        </p:nvSpPr>
        <p:spPr>
          <a:xfrm>
            <a:off x="1066800" y="2103120"/>
            <a:ext cx="10058400" cy="3931920"/>
          </a:xfrm>
          <a:prstGeom prst="rect">
            <a:avLst/>
          </a:prstGeom>
        </p:spPr>
        <p:txBody>
          <a:bodyPr bIns="45720" lIns="91440" numCol="1" rIns="91440" rtlCol="0" tIns="45720" vert="horz">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dirty="0" lang="en-US"/>
          </a:p>
        </p:txBody>
      </p:sp>
      <p:sp>
        <p:nvSpPr>
          <p:cNvPr id="4" name="Date Placeholder 3"/>
          <p:cNvSpPr>
            <a:spLocks noGrp="1"/>
          </p:cNvSpPr>
          <p:nvPr>
            <p:ph idx="2" sz="half" type="dt"/>
          </p:nvPr>
        </p:nvSpPr>
        <p:spPr>
          <a:xfrm>
            <a:off x="274320" y="6307672"/>
            <a:ext cx="2743200" cy="274320"/>
          </a:xfrm>
          <a:prstGeom prst="rect">
            <a:avLst/>
          </a:prstGeom>
        </p:spPr>
        <p:txBody>
          <a:bodyPr anchor="b" bIns="45720" lIns="91440" numCol="1" rIns="91440" rtlCol="0" tIns="45720" vert="horz"/>
          <a:lstStyle>
            <a:lvl1pPr algn="l">
              <a:defRPr sz="1000">
                <a:solidFill>
                  <a:schemeClr val="tx1">
                    <a:lumMod val="75000"/>
                    <a:lumOff val="25000"/>
                  </a:schemeClr>
                </a:solidFill>
              </a:defRPr>
            </a:lvl1pPr>
          </a:lstStyle>
          <a:p>
            <a:fld id="{5A6F1CC5-8A81-40CB-97E7-D0D7C18966B5}" type="datetimeFigureOut">
              <a:rPr altLang="en-GB" lang="en-GB" smtClean="0"/>
              <a:t>13/12/2017</a:t>
            </a:fld>
            <a:endParaRPr altLang="en-GB" lang="en-GB"/>
          </a:p>
        </p:txBody>
      </p:sp>
      <p:sp>
        <p:nvSpPr>
          <p:cNvPr id="5" name="Footer Placeholder 4"/>
          <p:cNvSpPr>
            <a:spLocks noGrp="1"/>
          </p:cNvSpPr>
          <p:nvPr>
            <p:ph idx="3" sz="quarter" type="ftr"/>
          </p:nvPr>
        </p:nvSpPr>
        <p:spPr>
          <a:xfrm>
            <a:off x="3489960" y="6307672"/>
            <a:ext cx="5212080" cy="274320"/>
          </a:xfrm>
          <a:prstGeom prst="rect">
            <a:avLst/>
          </a:prstGeom>
        </p:spPr>
        <p:txBody>
          <a:bodyPr anchor="b" bIns="45720" lIns="91440" numCol="1" rIns="91440" rtlCol="0" tIns="45720" vert="horz"/>
          <a:lstStyle>
            <a:lvl1pPr algn="ctr">
              <a:defRPr sz="1000">
                <a:solidFill>
                  <a:schemeClr val="tx1">
                    <a:lumMod val="75000"/>
                    <a:lumOff val="25000"/>
                  </a:schemeClr>
                </a:solidFill>
              </a:defRPr>
            </a:lvl1pPr>
          </a:lstStyle>
          <a:p>
            <a:endParaRPr altLang="en-GB" lang="en-GB"/>
          </a:p>
        </p:txBody>
      </p:sp>
      <p:sp>
        <p:nvSpPr>
          <p:cNvPr id="6" name="Slide Number Placeholder 5"/>
          <p:cNvSpPr>
            <a:spLocks noGrp="1"/>
          </p:cNvSpPr>
          <p:nvPr>
            <p:ph idx="4" sz="quarter" type="sldNum"/>
          </p:nvPr>
        </p:nvSpPr>
        <p:spPr>
          <a:xfrm>
            <a:off x="10469880" y="6307672"/>
            <a:ext cx="1463040" cy="274320"/>
          </a:xfrm>
          <a:prstGeom prst="rect">
            <a:avLst/>
          </a:prstGeom>
        </p:spPr>
        <p:txBody>
          <a:bodyPr anchor="b" bIns="45720" lIns="91440" numCol="1" rIns="91440" rtlCol="0" tIns="45720" vert="horz"/>
          <a:lstStyle>
            <a:lvl1pPr algn="r">
              <a:defRPr sz="1000">
                <a:solidFill>
                  <a:schemeClr val="tx1">
                    <a:lumMod val="75000"/>
                    <a:lumOff val="25000"/>
                  </a:schemeClr>
                </a:solidFill>
              </a:defRPr>
            </a:lvl1pPr>
          </a:lstStyle>
          <a:p>
            <a:fld id="{1BFD5BC1-27CD-4810-BC07-AA284D4B66DE}" type="slidenum">
              <a:rPr altLang="en-GB" lang="en-GB" smtClean="0"/>
              <a:t>‹#›</a:t>
            </a:fld>
            <a:endParaRPr altLang="en-GB" lang="en-GB"/>
          </a:p>
        </p:txBody>
      </p:sp>
    </p:spTree>
    <p:extLst>
      <p:ext uri="{BB962C8B-B14F-4D97-AF65-F5344CB8AC3E}">
        <p14:creationId xmlns:p14="http://schemas.microsoft.com/office/powerpoint/2010/main" val="516144259"/>
      </p:ext>
    </p:extLst>
  </p:cSld>
  <p:clrMap accent1="accent1" accent2="accent2" accent3="accent3" accent4="accent4" accent5="accent5" accent6="accent6" bg1="lt1" bg2="lt2" folHlink="folHlink" hlink="hlink" tx1="dk1" tx2="dk2"/>
  <p:sldLayoutIdLst>
    <p:sldLayoutId id="2147483648" r:id="rId2"/>
    <p:sldLayoutId id="2147483649" r:id="rId3"/>
    <p:sldLayoutId id="2147483650" r:id="rId4"/>
    <p:sldLayoutId id="2147483651" r:id="rId5"/>
    <p:sldLayoutId id="2147483652" r:id="rId6"/>
    <p:sldLayoutId id="2147483653" r:id="rId7"/>
    <p:sldLayoutId id="2147483654" r:id="rId8"/>
    <p:sldLayoutId id="2147483655" r:id="rId9"/>
    <p:sldLayoutId id="2147483656" r:id="rId10"/>
    <p:sldLayoutId id="2147483657" r:id="rId11"/>
    <p:sldLayoutId id="2147483658" r:id="rId12"/>
  </p:sldLayoutIdLst>
  <p:txStyles>
    <p:titleStyle>
      <a:lvl1pPr algn="l" defTabSz="914400" eaLnBrk="1" hangingPunct="1" latinLnBrk="0" rtl="0">
        <a:lnSpc>
          <a:spcPct val="90000"/>
        </a:lnSpc>
        <a:spcBef>
          <a:spcPct val="0"/>
        </a:spcBef>
        <a:buNone/>
        <a:defRPr baseline="0" cap="none" dirty="0" kern="1200" lang="en-US" spc="0" sz="4800">
          <a:solidFill>
            <a:schemeClr val="tx1">
              <a:lumMod val="85000"/>
              <a:lumOff val="15000"/>
            </a:schemeClr>
          </a:solidFill>
          <a:effectLst/>
          <a:latin typeface="+mj-lt"/>
          <a:ea typeface="+mn-ea"/>
          <a:cs typeface="+mn-cs"/>
        </a:defRPr>
      </a:lvl1pPr>
    </p:titleStyle>
    <p:bodyStyle>
      <a:lvl1pPr algn="l" defTabSz="914400" eaLnBrk="1" hangingPunct="1" indent="-182880" latinLnBrk="0" marL="182880" rtl="0">
        <a:lnSpc>
          <a:spcPct val="100000"/>
        </a:lnSpc>
        <a:spcBef>
          <a:spcPts val="900"/>
        </a:spcBef>
        <a:spcAft>
          <a:spcPts val="0"/>
        </a:spcAft>
        <a:buClr>
          <a:schemeClr val="tx1">
            <a:lumMod val="85000"/>
            <a:lumOff val="15000"/>
          </a:schemeClr>
        </a:buClr>
        <a:buFont charset="0" pitchFamily="18" typeface="Garamond"/>
        <a:buChar char="◦"/>
        <a:defRPr kern="1200" sz="1800">
          <a:solidFill>
            <a:schemeClr val="tx1"/>
          </a:solidFill>
          <a:latin typeface="+mn-lt"/>
          <a:ea typeface="+mn-ea"/>
          <a:cs typeface="+mn-cs"/>
        </a:defRPr>
      </a:lvl1pPr>
      <a:lvl2pPr algn="l" defTabSz="914400" eaLnBrk="1" hangingPunct="1" indent="-182880" latinLnBrk="0" marL="457200" rtl="0">
        <a:lnSpc>
          <a:spcPct val="100000"/>
        </a:lnSpc>
        <a:spcBef>
          <a:spcPts val="500"/>
        </a:spcBef>
        <a:buClr>
          <a:schemeClr val="tx1">
            <a:lumMod val="85000"/>
            <a:lumOff val="15000"/>
          </a:schemeClr>
        </a:buClr>
        <a:buFont charset="0" pitchFamily="18" typeface="Garamond"/>
        <a:buChar char="◦"/>
        <a:defRPr kern="1200" sz="1600">
          <a:solidFill>
            <a:schemeClr val="tx1"/>
          </a:solidFill>
          <a:latin typeface="+mn-lt"/>
          <a:ea typeface="+mn-ea"/>
          <a:cs typeface="+mn-cs"/>
        </a:defRPr>
      </a:lvl2pPr>
      <a:lvl3pPr algn="l" defTabSz="914400" eaLnBrk="1" hangingPunct="1" indent="-182880" latinLnBrk="0" marL="731520" rtl="0">
        <a:lnSpc>
          <a:spcPct val="100000"/>
        </a:lnSpc>
        <a:spcBef>
          <a:spcPts val="500"/>
        </a:spcBef>
        <a:buClr>
          <a:schemeClr val="tx1">
            <a:lumMod val="85000"/>
            <a:lumOff val="15000"/>
          </a:schemeClr>
        </a:buClr>
        <a:buFont charset="0" pitchFamily="18" typeface="Garamond"/>
        <a:buChar char="◦"/>
        <a:defRPr kern="1200" sz="1400">
          <a:solidFill>
            <a:schemeClr val="tx1"/>
          </a:solidFill>
          <a:latin typeface="+mn-lt"/>
          <a:ea typeface="+mn-ea"/>
          <a:cs typeface="+mn-cs"/>
        </a:defRPr>
      </a:lvl3pPr>
      <a:lvl4pPr algn="l" defTabSz="914400" eaLnBrk="1" hangingPunct="1" indent="-182880" latinLnBrk="0" marL="1005840" rtl="0">
        <a:lnSpc>
          <a:spcPct val="100000"/>
        </a:lnSpc>
        <a:spcBef>
          <a:spcPts val="500"/>
        </a:spcBef>
        <a:buClr>
          <a:schemeClr val="tx1">
            <a:lumMod val="85000"/>
            <a:lumOff val="15000"/>
          </a:schemeClr>
        </a:buClr>
        <a:buFont charset="0" pitchFamily="18" typeface="Garamond"/>
        <a:buChar char="◦"/>
        <a:defRPr kern="1200" sz="1400">
          <a:solidFill>
            <a:schemeClr val="tx1"/>
          </a:solidFill>
          <a:latin typeface="+mn-lt"/>
          <a:ea typeface="+mn-ea"/>
          <a:cs typeface="+mn-cs"/>
        </a:defRPr>
      </a:lvl4pPr>
      <a:lvl5pPr algn="l" defTabSz="914400" eaLnBrk="1" hangingPunct="1" indent="-182880" latinLnBrk="0" marL="1280160" rtl="0">
        <a:lnSpc>
          <a:spcPct val="100000"/>
        </a:lnSpc>
        <a:spcBef>
          <a:spcPts val="500"/>
        </a:spcBef>
        <a:buClr>
          <a:schemeClr val="tx1">
            <a:lumMod val="85000"/>
            <a:lumOff val="15000"/>
          </a:schemeClr>
        </a:buClr>
        <a:buFont charset="0" pitchFamily="18" typeface="Garamond"/>
        <a:buChar char="◦"/>
        <a:defRPr kern="1200" sz="1400">
          <a:solidFill>
            <a:schemeClr val="tx1"/>
          </a:solidFill>
          <a:latin typeface="+mn-lt"/>
          <a:ea typeface="+mn-ea"/>
          <a:cs typeface="+mn-cs"/>
        </a:defRPr>
      </a:lvl5pPr>
      <a:lvl6pPr algn="l" defTabSz="914400" eaLnBrk="1" hangingPunct="1" indent="-228600" latinLnBrk="0" marL="1600000" rtl="0">
        <a:lnSpc>
          <a:spcPct val="100000"/>
        </a:lnSpc>
        <a:spcBef>
          <a:spcPts val="500"/>
        </a:spcBef>
        <a:buClr>
          <a:schemeClr val="tx1">
            <a:lumMod val="85000"/>
            <a:lumOff val="15000"/>
          </a:schemeClr>
        </a:buClr>
        <a:buFont charset="0" pitchFamily="18" typeface="Garamond"/>
        <a:buChar char="◦"/>
        <a:defRPr kern="1200" sz="1400">
          <a:solidFill>
            <a:schemeClr val="tx1"/>
          </a:solidFill>
          <a:latin typeface="+mn-lt"/>
          <a:ea typeface="+mn-ea"/>
          <a:cs typeface="+mn-cs"/>
        </a:defRPr>
      </a:lvl6pPr>
      <a:lvl7pPr algn="l" defTabSz="914400" eaLnBrk="1" hangingPunct="1" indent="-228600" latinLnBrk="0" marL="1900000" rtl="0">
        <a:lnSpc>
          <a:spcPct val="100000"/>
        </a:lnSpc>
        <a:spcBef>
          <a:spcPts val="500"/>
        </a:spcBef>
        <a:buClr>
          <a:schemeClr val="tx1">
            <a:lumMod val="85000"/>
            <a:lumOff val="15000"/>
          </a:schemeClr>
        </a:buClr>
        <a:buFont charset="0" pitchFamily="18" typeface="Garamond"/>
        <a:buChar char="◦"/>
        <a:defRPr kern="1200" sz="1400">
          <a:solidFill>
            <a:schemeClr val="tx1"/>
          </a:solidFill>
          <a:latin typeface="+mn-lt"/>
          <a:ea typeface="+mn-ea"/>
          <a:cs typeface="+mn-cs"/>
        </a:defRPr>
      </a:lvl7pPr>
      <a:lvl8pPr algn="l" defTabSz="914400" eaLnBrk="1" hangingPunct="1" indent="-228600" latinLnBrk="0" marL="2200000" rtl="0">
        <a:lnSpc>
          <a:spcPct val="100000"/>
        </a:lnSpc>
        <a:spcBef>
          <a:spcPts val="500"/>
        </a:spcBef>
        <a:buClr>
          <a:schemeClr val="tx1">
            <a:lumMod val="85000"/>
            <a:lumOff val="15000"/>
          </a:schemeClr>
        </a:buClr>
        <a:buFont charset="0" pitchFamily="18" typeface="Garamond"/>
        <a:buChar char="◦"/>
        <a:defRPr kern="1200" sz="1400">
          <a:solidFill>
            <a:schemeClr val="tx1"/>
          </a:solidFill>
          <a:latin typeface="+mn-lt"/>
          <a:ea typeface="+mn-ea"/>
          <a:cs typeface="+mn-cs"/>
        </a:defRPr>
      </a:lvl8pPr>
      <a:lvl9pPr algn="l" defTabSz="914400" eaLnBrk="1" hangingPunct="1" indent="-228600" latinLnBrk="0" marL="2500000" rtl="0">
        <a:lnSpc>
          <a:spcPct val="100000"/>
        </a:lnSpc>
        <a:spcBef>
          <a:spcPts val="500"/>
        </a:spcBef>
        <a:buClr>
          <a:schemeClr val="tx1">
            <a:lumMod val="85000"/>
            <a:lumOff val="15000"/>
          </a:schemeClr>
        </a:buClr>
        <a:buFont charset="0" pitchFamily="18" typeface="Garamond"/>
        <a:buChar char="◦"/>
        <a:defRPr kern="1200" sz="1400">
          <a:solidFill>
            <a:schemeClr val="tx1"/>
          </a:solidFill>
          <a:latin typeface="+mn-lt"/>
          <a:ea typeface="+mn-ea"/>
          <a:cs typeface="+mn-cs"/>
        </a:defRPr>
      </a:lvl9pPr>
    </p:bodyStyle>
    <p:otherStyle>
      <a:defPPr>
        <a:defRPr lang="en-US"/>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arget="../slideLayouts/slideLayout1.xml" Type="http://schemas.openxmlformats.org/officeDocument/2006/relationships/slideLayout"/></Relationships>
</file>

<file path=ppt/slides/_rels/slide2.xml.rels><?xml version="1.0" encoding="UTF-8" standalone="yes"?><Relationships xmlns="http://schemas.openxmlformats.org/package/2006/relationships"><Relationship Id="rId6" Target="../media/image6.png" Type="http://schemas.openxmlformats.org/officeDocument/2006/relationships/image"/><Relationship Id="rId5" Target="../media/image5.png" Type="http://schemas.openxmlformats.org/officeDocument/2006/relationships/image"/><Relationship Id="rId4" Target="../media/image4.png" Type="http://schemas.openxmlformats.org/officeDocument/2006/relationships/image"/><Relationship Id="rId3" Target="../media/image3.png" Type="http://schemas.openxmlformats.org/officeDocument/2006/relationships/image"/><Relationship Id="rId2" Target="../notesSlides/notesSlide1.xml" Type="http://schemas.openxmlformats.org/officeDocument/2006/relationships/notesSlide"/><Relationship Id="rId1" Target="../slideLayouts/slideLayout2.xml" Type="http://schemas.openxmlformats.org/officeDocument/2006/relationships/slideLayout"/></Relationships>
</file>

<file path=ppt/slides/_rels/slide3.xml.rels><?xml version="1.0" encoding="UTF-8" standalone="yes"?><Relationships xmlns="http://schemas.openxmlformats.org/package/2006/relationships"><Relationship Id="rId4" Target="../media/image8.png" Type="http://schemas.openxmlformats.org/officeDocument/2006/relationships/image"/><Relationship Id="rId3" Target="../media/image7.png" Type="http://schemas.openxmlformats.org/officeDocument/2006/relationships/image"/><Relationship Id="rId2" Target="../notesSlides/notesSlide2.xml" Type="http://schemas.openxmlformats.org/officeDocument/2006/relationships/notesSlide"/><Relationship Id="rId1" Target="../slideLayouts/slideLayout2.xml" Type="http://schemas.openxmlformats.org/officeDocument/2006/relationships/slideLayout"/></Relationships>
</file>

<file path=ppt/slides/_rels/slide4.xml.rels><?xml version="1.0" encoding="UTF-8" standalone="yes"?><Relationships xmlns="http://schemas.openxmlformats.org/package/2006/relationships"><Relationship Id="rId3" Target="../media/image9.png" Type="http://schemas.openxmlformats.org/officeDocument/2006/relationships/image"/><Relationship Id="rId2" Target="../notesSlides/notesSlide3.xml" Type="http://schemas.openxmlformats.org/officeDocument/2006/relationships/notesSlide"/><Relationship Id="rId1" Target="../slideLayouts/slideLayout2.xml" Type="http://schemas.openxmlformats.org/officeDocument/2006/relationships/slideLayout"/></Relationships>
</file>

<file path=ppt/slides/_rels/slide5.xml.rels><?xml version="1.0" encoding="UTF-8" standalone="yes"?><Relationships xmlns="http://schemas.openxmlformats.org/package/2006/relationships"><Relationship Id="rId3" Target="../media/image10.png" Type="http://schemas.openxmlformats.org/officeDocument/2006/relationships/image"/><Relationship Id="rId2" Target="../notesSlides/notesSlide4.xml" Type="http://schemas.openxmlformats.org/officeDocument/2006/relationships/notesSlide"/><Relationship Id="rId1" Target="../slideLayouts/slideLayout2.xml" Type="http://schemas.openxmlformats.org/officeDocument/2006/relationships/slideLayout"/></Relationships>
</file>

<file path=ppt/slides/_rels/slide6.xml.rels><?xml version="1.0" encoding="UTF-8" standalone="yes"?><Relationships xmlns="http://schemas.openxmlformats.org/package/2006/relationships"><Relationship Id="rId3" Target="../media/image11.png" Type="http://schemas.openxmlformats.org/officeDocument/2006/relationships/image"/><Relationship Id="rId2" Target="../notesSlides/notesSlide5.xml" Type="http://schemas.openxmlformats.org/officeDocument/2006/relationships/notesSlide"/><Relationship Id="rId1" Target="../slideLayouts/slideLayout2.xml" Type="http://schemas.openxmlformats.org/officeDocument/2006/relationships/slideLayout"/></Relationships>
</file>

<file path=ppt/slides/_rels/slide7.xml.rels><?xml version="1.0" encoding="UTF-8" standalone="yes"?><Relationships xmlns="http://schemas.openxmlformats.org/package/2006/relationships"><Relationship Id="rId3" Target="../media/image12.png" Type="http://schemas.openxmlformats.org/officeDocument/2006/relationships/image"/><Relationship Id="rId2" Target="../notesSlides/notesSlide6.xml" Type="http://schemas.openxmlformats.org/officeDocument/2006/relationships/notesSlide"/><Relationship Id="rId1" Target="../slideLayouts/slideLayout2.xml" Type="http://schemas.openxmlformats.org/officeDocument/2006/relationships/slideLayout"/></Relationships>
</file>

<file path=ppt/slides/_rels/slide8.xml.rels><?xml version="1.0" encoding="UTF-8" standalone="yes"?><Relationships xmlns="http://schemas.openxmlformats.org/package/2006/relationships"><Relationship Id="rId3" Target="../media/image13.png" Type="http://schemas.openxmlformats.org/officeDocument/2006/relationships/image"/><Relationship Id="rId2" Target="../notesSlides/notesSlide7.xml" Type="http://schemas.openxmlformats.org/officeDocument/2006/relationships/notesSlide"/><Relationship Id="rId1" Target="../slideLayouts/slideLayout2.xml" Type="http://schemas.openxmlformats.org/officeDocument/2006/relationships/slideLayout"/></Relationships>
</file>

<file path=ppt/slides/_rels/slide9.xml.rels><?xml version="1.0" encoding="UTF-8" standalone="yes"?><Relationships xmlns="http://schemas.openxmlformats.org/package/2006/relationships"><Relationship Id="rId3" Target="../media/image14.png" Type="http://schemas.openxmlformats.org/officeDocument/2006/relationships/image"/><Relationship Id="rId2" Target="../notesSlides/notesSlide8.xml" Type="http://schemas.openxmlformats.org/officeDocument/2006/relationships/notesSlide"/><Relationship Id="rId1" Target="../slideLayouts/slideLayout2.xml" Type="http://schemas.openxmlformats.org/officeDocument/2006/relationships/slideLayout"/></Relationships>
</file>

<file path=ppt/slides/_rels/slide10.xml.rels><?xml version="1.0" encoding="UTF-8" standalone="yes"?><Relationships xmlns="http://schemas.openxmlformats.org/package/2006/relationships"><Relationship Id="rId3" Target="../media/image15.png" Type="http://schemas.openxmlformats.org/officeDocument/2006/relationships/image"/><Relationship Id="rId2" Target="../notesSlides/notesSlide9.xml" Type="http://schemas.openxmlformats.org/officeDocument/2006/relationships/notesSlide"/><Relationship Id="rId1" Target="../slideLayouts/slideLayout2.xml" Type="http://schemas.openxmlformats.org/officeDocument/2006/relationships/slideLayout"/></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numCol="1"/>
          <a:lstStyle/>
          <a:p>
            <a:r>
              <a:rPr altLang="en-GB" dirty="0" lang="en-GB" smtClean="0"/>
              <a:t>Coca cola</a:t>
            </a:r>
            <a:endParaRPr altLang="en-GB" dirty="0" lang="en-GB"/>
          </a:p>
        </p:txBody>
      </p:sp>
    </p:spTree>
    <p:extLst>
      <p:ext uri="{BB962C8B-B14F-4D97-AF65-F5344CB8AC3E}">
        <p14:creationId xmlns:p14="http://schemas.microsoft.com/office/powerpoint/2010/main" val="652366853"/>
      </p:ext>
    </p:extLst>
  </p:cSld>
  <p:clrMapOvr>
    <a:masterClrMapping/>
  </p:clrMapOvr>
  <p:timing>
    <p:tnLst>
      <p:par>
        <p:cTn dur="indefinite" id="1" nodeType="tmRoot" restart="never"/>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ChangeAspect="1" noGrp="1"/>
          </p:cNvPicPr>
          <p:nvPr>
            <p:ph idx="1"/>
          </p:nvPr>
        </p:nvPicPr>
        <p:blipFill>
          <a:blip r:embed="rId3"/>
          <a:stretch>
            <a:fillRect/>
          </a:stretch>
        </p:blipFill>
        <p:spPr>
          <a:xfrm>
            <a:off x="313591" y="536331"/>
            <a:ext cx="5536746" cy="2312376"/>
          </a:xfrm>
          <a:prstGeom prst="rect">
            <a:avLst/>
          </a:prstGeom>
        </p:spPr>
      </p:pic>
      <p:pic>
        <p:nvPicPr>
          <p:cNvPr id="5" name="Picture 4"/>
          <p:cNvPicPr>
            <a:picLocks noChangeAspect="1"/>
          </p:cNvPicPr>
          <p:nvPr/>
        </p:nvPicPr>
        <p:blipFill>
          <a:blip r:embed="rId4"/>
          <a:stretch>
            <a:fillRect/>
          </a:stretch>
        </p:blipFill>
        <p:spPr>
          <a:xfrm>
            <a:off x="4791806" y="3157902"/>
            <a:ext cx="6013939" cy="3223847"/>
          </a:xfrm>
          <a:prstGeom prst="rect">
            <a:avLst/>
          </a:prstGeom>
        </p:spPr>
      </p:pic>
      <p:pic>
        <p:nvPicPr>
          <p:cNvPr id="6" name="Picture 5"/>
          <p:cNvPicPr>
            <a:picLocks noChangeAspect="1"/>
          </p:cNvPicPr>
          <p:nvPr/>
        </p:nvPicPr>
        <p:blipFill>
          <a:blip r:embed="rId5"/>
          <a:stretch>
            <a:fillRect/>
          </a:stretch>
        </p:blipFill>
        <p:spPr>
          <a:xfrm>
            <a:off x="313591" y="2992315"/>
            <a:ext cx="3555023" cy="3555023"/>
          </a:xfrm>
          <a:prstGeom prst="rect">
            <a:avLst/>
          </a:prstGeom>
        </p:spPr>
      </p:pic>
      <p:pic>
        <p:nvPicPr>
          <p:cNvPr id="7" name="Picture 6"/>
          <p:cNvPicPr>
            <a:picLocks noChangeAspect="1"/>
          </p:cNvPicPr>
          <p:nvPr/>
        </p:nvPicPr>
        <p:blipFill>
          <a:blip r:embed="rId6"/>
          <a:stretch>
            <a:fillRect/>
          </a:stretch>
        </p:blipFill>
        <p:spPr>
          <a:xfrm>
            <a:off x="6271112" y="536331"/>
            <a:ext cx="5211642" cy="2140395"/>
          </a:xfrm>
          <a:prstGeom prst="rect">
            <a:avLst/>
          </a:prstGeom>
        </p:spPr>
      </p:pic>
    </p:spTree>
    <p:extLst>
      <p:ext uri="{BB962C8B-B14F-4D97-AF65-F5344CB8AC3E}">
        <p14:creationId xmlns:p14="http://schemas.microsoft.com/office/powerpoint/2010/main" val="1056893331"/>
      </p:ext>
    </p:extLst>
  </p:cSld>
  <p:clrMapOvr>
    <a:masterClrMapping/>
  </p:clrMapOvr>
  <p:timing>
    <p:tnLst>
      <p:par>
        <p:cTn dur="indefinite" id="1" nodeType="tmRoot" restart="never"/>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lstStyle/>
          <a:p>
            <a:r>
              <a:rPr altLang="en-GB" dirty="0" lang="en-GB" smtClean="0"/>
              <a:t>Group and team work</a:t>
            </a:r>
            <a:endParaRPr altLang="en-GB" dirty="0" lang="en-GB"/>
          </a:p>
        </p:txBody>
      </p:sp>
      <p:pic>
        <p:nvPicPr>
          <p:cNvPr id="4" name="Content Placeholder 3"/>
          <p:cNvPicPr>
            <a:picLocks noChangeAspect="1" noGrp="1"/>
          </p:cNvPicPr>
          <p:nvPr>
            <p:ph idx="1"/>
          </p:nvPr>
        </p:nvPicPr>
        <p:blipFill>
          <a:blip r:embed="rId3"/>
          <a:stretch>
            <a:fillRect/>
          </a:stretch>
        </p:blipFill>
        <p:spPr>
          <a:xfrm>
            <a:off x="1066800" y="2138608"/>
            <a:ext cx="3730457" cy="2459770"/>
          </a:xfrm>
          <a:prstGeom prst="rect">
            <a:avLst/>
          </a:prstGeom>
        </p:spPr>
      </p:pic>
      <p:pic>
        <p:nvPicPr>
          <p:cNvPr id="5" name="Picture 4"/>
          <p:cNvPicPr>
            <a:picLocks noChangeAspect="1"/>
          </p:cNvPicPr>
          <p:nvPr/>
        </p:nvPicPr>
        <p:blipFill>
          <a:blip r:embed="rId4"/>
          <a:stretch>
            <a:fillRect/>
          </a:stretch>
        </p:blipFill>
        <p:spPr>
          <a:xfrm>
            <a:off x="5877657" y="2928571"/>
            <a:ext cx="5676900" cy="3181350"/>
          </a:xfrm>
          <a:prstGeom prst="rect">
            <a:avLst/>
          </a:prstGeom>
        </p:spPr>
      </p:pic>
    </p:spTree>
    <p:extLst>
      <p:ext uri="{BB962C8B-B14F-4D97-AF65-F5344CB8AC3E}">
        <p14:creationId xmlns:p14="http://schemas.microsoft.com/office/powerpoint/2010/main" val="108396611"/>
      </p:ext>
    </p:extLst>
  </p:cSld>
  <p:clrMapOvr>
    <a:masterClrMapping/>
  </p:clrMapOvr>
  <p:timing>
    <p:tnLst>
      <p:par>
        <p:cTn dur="indefinite" id="1" nodeType="tmRoot" restart="never"/>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lstStyle/>
          <a:p>
            <a:r>
              <a:rPr altLang="en-GB" dirty="0" lang="en-GB" smtClean="0"/>
              <a:t>Pestle </a:t>
            </a:r>
            <a:endParaRPr altLang="en-GB" dirty="0" lang="en-GB"/>
          </a:p>
        </p:txBody>
      </p:sp>
      <p:pic>
        <p:nvPicPr>
          <p:cNvPr id="4" name="Picture 3"/>
          <p:cNvPicPr>
            <a:picLocks noChangeAspect="1"/>
          </p:cNvPicPr>
          <p:nvPr/>
        </p:nvPicPr>
        <p:blipFill>
          <a:blip r:embed="rId3"/>
          <a:stretch>
            <a:fillRect/>
          </a:stretch>
        </p:blipFill>
        <p:spPr>
          <a:xfrm>
            <a:off x="4932483" y="958361"/>
            <a:ext cx="6623539" cy="4967654"/>
          </a:xfrm>
          <a:prstGeom prst="rect">
            <a:avLst/>
          </a:prstGeom>
        </p:spPr>
      </p:pic>
    </p:spTree>
    <p:extLst>
      <p:ext uri="{BB962C8B-B14F-4D97-AF65-F5344CB8AC3E}">
        <p14:creationId xmlns:p14="http://schemas.microsoft.com/office/powerpoint/2010/main" val="3212808833"/>
      </p:ext>
    </p:extLst>
  </p:cSld>
  <p:clrMapOvr>
    <a:masterClrMapping/>
  </p:clrMapOvr>
  <p:timing>
    <p:tnLst>
      <p:par>
        <p:cTn dur="indefinite" id="1" nodeType="tmRoot" restart="never"/>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lstStyle/>
          <a:p>
            <a:r>
              <a:rPr altLang="en-GB" dirty="0" lang="en-GB" smtClean="0"/>
              <a:t>P – political </a:t>
            </a:r>
            <a:endParaRPr altLang="en-GB" dirty="0" lang="en-GB"/>
          </a:p>
        </p:txBody>
      </p:sp>
      <p:pic>
        <p:nvPicPr>
          <p:cNvPr id="4" name="Content Placeholder 3"/>
          <p:cNvPicPr>
            <a:picLocks noChangeAspect="1" noGrp="1"/>
          </p:cNvPicPr>
          <p:nvPr>
            <p:ph idx="1"/>
          </p:nvPr>
        </p:nvPicPr>
        <p:blipFill>
          <a:blip r:embed="rId3"/>
          <a:stretch>
            <a:fillRect/>
          </a:stretch>
        </p:blipFill>
        <p:spPr>
          <a:xfrm>
            <a:off x="1839057" y="2780750"/>
            <a:ext cx="8953500" cy="2190750"/>
          </a:xfrm>
          <a:prstGeom prst="rect">
            <a:avLst/>
          </a:prstGeom>
        </p:spPr>
      </p:pic>
    </p:spTree>
    <p:extLst>
      <p:ext uri="{BB962C8B-B14F-4D97-AF65-F5344CB8AC3E}">
        <p14:creationId xmlns:p14="http://schemas.microsoft.com/office/powerpoint/2010/main" val="869565569"/>
      </p:ext>
    </p:extLst>
  </p:cSld>
  <p:clrMapOvr>
    <a:masterClrMapping/>
  </p:clrMapOvr>
  <p:timing>
    <p:tnLst>
      <p:par>
        <p:cTn dur="indefinite" id="1" nodeType="tmRoot" restart="never"/>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lstStyle/>
          <a:p>
            <a:r>
              <a:rPr altLang="en-GB" dirty="0" lang="en-GB" smtClean="0"/>
              <a:t>E - economic</a:t>
            </a:r>
            <a:endParaRPr altLang="en-GB" dirty="0" lang="en-GB"/>
          </a:p>
        </p:txBody>
      </p:sp>
      <p:pic>
        <p:nvPicPr>
          <p:cNvPr id="4" name="Content Placeholder 3"/>
          <p:cNvPicPr>
            <a:picLocks noChangeAspect="1" noGrp="1"/>
          </p:cNvPicPr>
          <p:nvPr>
            <p:ph idx="1"/>
          </p:nvPr>
        </p:nvPicPr>
        <p:blipFill>
          <a:blip r:embed="rId3"/>
          <a:stretch>
            <a:fillRect/>
          </a:stretch>
        </p:blipFill>
        <p:spPr>
          <a:xfrm>
            <a:off x="3181371" y="2014194"/>
            <a:ext cx="5829258" cy="3932237"/>
          </a:xfrm>
          <a:prstGeom prst="rect">
            <a:avLst/>
          </a:prstGeom>
        </p:spPr>
      </p:pic>
    </p:spTree>
    <p:extLst>
      <p:ext uri="{BB962C8B-B14F-4D97-AF65-F5344CB8AC3E}">
        <p14:creationId xmlns:p14="http://schemas.microsoft.com/office/powerpoint/2010/main" val="238152794"/>
      </p:ext>
    </p:extLst>
  </p:cSld>
  <p:clrMapOvr>
    <a:masterClrMapping/>
  </p:clrMapOvr>
  <p:timing>
    <p:tnLst>
      <p:par>
        <p:cTn dur="indefinite" id="1" nodeType="tmRoot" restart="never"/>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lstStyle/>
          <a:p>
            <a:r>
              <a:rPr altLang="en-GB" dirty="0" lang="en-GB" smtClean="0"/>
              <a:t>S – social </a:t>
            </a:r>
            <a:endParaRPr altLang="en-GB" dirty="0" lang="en-GB"/>
          </a:p>
        </p:txBody>
      </p:sp>
      <p:pic>
        <p:nvPicPr>
          <p:cNvPr id="4" name="Content Placeholder 3"/>
          <p:cNvPicPr>
            <a:picLocks noChangeAspect="1" noGrp="1"/>
          </p:cNvPicPr>
          <p:nvPr>
            <p:ph idx="1"/>
          </p:nvPr>
        </p:nvPicPr>
        <p:blipFill>
          <a:blip r:embed="rId3"/>
          <a:stretch>
            <a:fillRect/>
          </a:stretch>
        </p:blipFill>
        <p:spPr>
          <a:xfrm>
            <a:off x="2722678" y="2014194"/>
            <a:ext cx="6992828" cy="3932237"/>
          </a:xfrm>
          <a:prstGeom prst="rect">
            <a:avLst/>
          </a:prstGeom>
        </p:spPr>
      </p:pic>
    </p:spTree>
    <p:extLst>
      <p:ext uri="{BB962C8B-B14F-4D97-AF65-F5344CB8AC3E}">
        <p14:creationId xmlns:p14="http://schemas.microsoft.com/office/powerpoint/2010/main" val="2203557236"/>
      </p:ext>
    </p:extLst>
  </p:cSld>
  <p:clrMapOvr>
    <a:masterClrMapping/>
  </p:clrMapOvr>
  <p:timing>
    <p:tnLst>
      <p:par>
        <p:cTn dur="indefinite" id="1" nodeType="tmRoot" restart="never"/>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lstStyle/>
          <a:p>
            <a:r>
              <a:rPr altLang="en-GB" dirty="0" lang="en-GB" smtClean="0"/>
              <a:t>T- technology </a:t>
            </a:r>
            <a:endParaRPr altLang="en-GB" dirty="0" lang="en-GB"/>
          </a:p>
        </p:txBody>
      </p:sp>
      <p:pic>
        <p:nvPicPr>
          <p:cNvPr id="4" name="Content Placeholder 3"/>
          <p:cNvPicPr>
            <a:picLocks noChangeAspect="1" noGrp="1"/>
          </p:cNvPicPr>
          <p:nvPr>
            <p:ph idx="1"/>
          </p:nvPr>
        </p:nvPicPr>
        <p:blipFill>
          <a:blip r:embed="rId3"/>
          <a:stretch>
            <a:fillRect/>
          </a:stretch>
        </p:blipFill>
        <p:spPr>
          <a:xfrm>
            <a:off x="2956490" y="1901215"/>
            <a:ext cx="5522881" cy="3932237"/>
          </a:xfrm>
          <a:prstGeom prst="rect">
            <a:avLst/>
          </a:prstGeom>
        </p:spPr>
      </p:pic>
    </p:spTree>
    <p:extLst>
      <p:ext uri="{BB962C8B-B14F-4D97-AF65-F5344CB8AC3E}">
        <p14:creationId xmlns:p14="http://schemas.microsoft.com/office/powerpoint/2010/main" val="2374586523"/>
      </p:ext>
    </p:extLst>
  </p:cSld>
  <p:clrMapOvr>
    <a:masterClrMapping/>
  </p:clrMapOvr>
  <p:timing>
    <p:tnLst>
      <p:par>
        <p:cTn dur="indefinite" id="1" nodeType="tmRoot" restart="never"/>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lstStyle/>
          <a:p>
            <a:r>
              <a:rPr altLang="en-GB" dirty="0" lang="en-GB" smtClean="0"/>
              <a:t> e -environmental </a:t>
            </a:r>
            <a:endParaRPr altLang="en-GB" dirty="0" lang="en-GB"/>
          </a:p>
        </p:txBody>
      </p:sp>
      <p:pic>
        <p:nvPicPr>
          <p:cNvPr id="4" name="Content Placeholder 3"/>
          <p:cNvPicPr>
            <a:picLocks noChangeAspect="1" noGrp="1"/>
          </p:cNvPicPr>
          <p:nvPr>
            <p:ph idx="1"/>
          </p:nvPr>
        </p:nvPicPr>
        <p:blipFill>
          <a:blip r:embed="rId3"/>
          <a:stretch>
            <a:fillRect/>
          </a:stretch>
        </p:blipFill>
        <p:spPr>
          <a:xfrm>
            <a:off x="1602015" y="2014194"/>
            <a:ext cx="8987970" cy="3932237"/>
          </a:xfrm>
          <a:prstGeom prst="rect">
            <a:avLst/>
          </a:prstGeom>
        </p:spPr>
      </p:pic>
    </p:spTree>
    <p:extLst>
      <p:ext uri="{BB962C8B-B14F-4D97-AF65-F5344CB8AC3E}">
        <p14:creationId xmlns:p14="http://schemas.microsoft.com/office/powerpoint/2010/main" val="2628019324"/>
      </p:ext>
    </p:extLst>
  </p:cSld>
  <p:clrMapOvr>
    <a:masterClrMapping/>
  </p:clrMapOvr>
  <p:timing>
    <p:tnLst>
      <p:par>
        <p:cTn dur="indefinite" id="1" nodeType="tmRoot" restart="never"/>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lstStyle/>
          <a:p>
            <a:r>
              <a:rPr altLang="en-GB" dirty="0" lang="en-GB" smtClean="0"/>
              <a:t>L – legal </a:t>
            </a:r>
            <a:endParaRPr altLang="en-GB" dirty="0" lang="en-GB"/>
          </a:p>
        </p:txBody>
      </p:sp>
      <p:pic>
        <p:nvPicPr>
          <p:cNvPr id="4" name="Content Placeholder 3"/>
          <p:cNvPicPr>
            <a:picLocks noChangeAspect="1" noGrp="1"/>
          </p:cNvPicPr>
          <p:nvPr>
            <p:ph idx="1"/>
          </p:nvPr>
        </p:nvPicPr>
        <p:blipFill>
          <a:blip r:embed="rId3"/>
          <a:stretch>
            <a:fillRect/>
          </a:stretch>
        </p:blipFill>
        <p:spPr>
          <a:xfrm>
            <a:off x="2818970" y="1842181"/>
            <a:ext cx="5839955" cy="3932237"/>
          </a:xfrm>
          <a:prstGeom prst="rect">
            <a:avLst/>
          </a:prstGeom>
        </p:spPr>
      </p:pic>
    </p:spTree>
    <p:extLst>
      <p:ext uri="{BB962C8B-B14F-4D97-AF65-F5344CB8AC3E}">
        <p14:creationId xmlns:p14="http://schemas.microsoft.com/office/powerpoint/2010/main" val="2919302155"/>
      </p:ext>
    </p:extLst>
  </p:cSld>
  <p:clrMapOvr>
    <a:masterClrMapping/>
  </p:clrMapOvr>
  <p:timing>
    <p:tnLst>
      <p:par>
        <p:cTn dur="indefinite" id="1" nodeType="tmRoot" restart="never"/>
      </p:par>
    </p:tnLst>
  </p:timing>
</p:sld>
</file>

<file path=ppt/theme/_rels/theme1.xml.rels><?xml version="1.0" encoding="UTF-8" standalone="yes"?><Relationships xmlns="http://schemas.openxmlformats.org/package/2006/relationships"><Relationship Id="rId1" Target="../media/image1.jpeg" Type="http://schemas.openxmlformats.org/officeDocument/2006/relationships/image"/></Relationships>
</file>

<file path=ppt/theme/theme1.xml><?xml version="1.0" encoding="utf-8"?>
<a:theme xmlns:a="http://schemas.openxmlformats.org/drawingml/2006/main" name="Savon">
  <a:themeElements>
    <a:clrScheme name="Savon">
      <a:dk1>
        <a:sysClr lastClr="000000" val="windowText"/>
      </a:dk1>
      <a:lt1>
        <a:sysClr lastClr="FFFFFF" val="window"/>
      </a:lt1>
      <a:dk2>
        <a:srgbClr val="1485A4"/>
      </a:dk2>
      <a:lt2>
        <a:srgbClr val="E3DED1"/>
      </a:lt2>
      <a:accent1>
        <a:srgbClr val="1CADE4"/>
      </a:accent1>
      <a:accent2>
        <a:srgbClr val="2683C6"/>
      </a:accent2>
      <a:accent3>
        <a:srgbClr val="27CED7"/>
      </a:accent3>
      <a:accent4>
        <a:srgbClr val="42BA97"/>
      </a:accent4>
      <a:accent5>
        <a:srgbClr val="3E8853"/>
      </a:accent5>
      <a:accent6>
        <a:srgbClr val="62A39F"/>
      </a:accent6>
      <a:hlink>
        <a:srgbClr val="F49100"/>
      </a:hlink>
      <a:folHlink>
        <a:srgbClr val="739D9B"/>
      </a:folHlink>
    </a:clrScheme>
    <a:fontScheme name="Savon">
      <a:majorFont>
        <a:latin panose="020B0502020202020204" typeface="Century Gothic"/>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panose="020B0502020202020204" typeface="Century Gothic"/>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algn="ctr" cap="flat" cmpd="sng" w="6350">
          <a:solidFill>
            <a:schemeClr val="phClr"/>
          </a:solidFill>
          <a:prstDash val="solid"/>
        </a:ln>
        <a:ln algn="ctr" cap="flat" cmpd="sng" w="12700">
          <a:solidFill>
            <a:schemeClr val="phClr"/>
          </a:solidFill>
          <a:prstDash val="solid"/>
        </a:ln>
        <a:ln algn="ctr" cap="flat" cmpd="sng" w="19050">
          <a:solidFill>
            <a:schemeClr val="phClr"/>
          </a:solidFill>
          <a:prstDash val="solid"/>
        </a:ln>
      </a:lnStyleLst>
      <a:effectStyleLst>
        <a:effectStyle>
          <a:effectLst/>
        </a:effectStyle>
        <a:effectStyle>
          <a:effectLst>
            <a:outerShdw algn="ctr" blurRad="38100" dir="5400000" dist="12700" rotWithShape="0">
              <a:srgbClr val="000000">
                <a:alpha val="63000"/>
              </a:srgbClr>
            </a:outerShdw>
          </a:effectLst>
        </a:effectStyle>
        <a:effectStyle>
          <a:effectLst>
            <a:outerShdw algn="ctr" blurRad="57150" dir="5400000" dist="19050" rotWithShape="0">
              <a:srgbClr val="000000">
                <a:alpha val="63000"/>
              </a:srgbClr>
            </a:outerShdw>
          </a:effectLst>
          <a:scene3d>
            <a:camera prst="orthographicFront">
              <a:rot lat="0" lon="0" rev="0"/>
            </a:camera>
            <a:lightRig dir="tl" rig="flat">
              <a:rot lat="0" lon="0" rev="4200000"/>
            </a:lightRig>
          </a:scene3d>
          <a:sp3d prstMaterial="flat">
            <a:bevelT h="63500" prst="riblet" w="50800"/>
          </a:sp3d>
        </a:effectStyle>
      </a:effectStyleLst>
      <a:bgFillStyleLst>
        <a:solidFill>
          <a:schemeClr val="phClr"/>
        </a:solidFill>
        <a:gradFill rotWithShape="1">
          <a:gsLst>
            <a:gs pos="0">
              <a:schemeClr val="phClr">
                <a:tint val="90000"/>
                <a:shade val="92000"/>
                <a:satMod val="160000"/>
              </a:schemeClr>
            </a:gs>
            <a:gs pos="77000">
              <a:schemeClr val="phClr">
                <a:tint val="100000"/>
                <a:shade val="73000"/>
                <a:satMod val="155000"/>
              </a:schemeClr>
            </a:gs>
            <a:gs pos="100000">
              <a:schemeClr val="phClr">
                <a:tint val="100000"/>
                <a:shade val="67000"/>
                <a:satMod val="145000"/>
              </a:schemeClr>
            </a:gs>
          </a:gsLst>
          <a:lin ang="5400000" scaled="0"/>
        </a:gradFill>
        <a:blipFill rotWithShape="1">
          <a:blip xmlns:r="http://schemas.openxmlformats.org/officeDocument/2006/relationships" r:embed="rId1">
            <a:duotone>
              <a:schemeClr val="phClr">
                <a:tint val="95000"/>
              </a:schemeClr>
              <a:schemeClr val="phClr">
                <a:shade val="92000"/>
                <a:satMod val="115000"/>
              </a:schemeClr>
            </a:duotone>
          </a:blip>
          <a:tile algn="tl" flip="none" sx="60000" sy="60000" tx="0" ty="0"/>
        </a:blipFill>
      </a:bgFillStyleLst>
    </a:fmtScheme>
  </a:themeElements>
  <a:objectDefaults/>
  <a:extraClrSchemeLst/>
  <a:extLst>
    <a:ext uri="{05A4C25C-085E-4340-85A3-A5531E510DB2}">
      <thm15:themeFamily xmlns:thm15="http://schemas.microsoft.com/office/thememl/2012/main" id="{1306E473-ED32-493B-A2D0-240A757EDD34}" name="Savon" vid="{C20BADFE-D095-436F-9677-9264042809F0}"/>
    </a:ext>
  </a:extLst>
</a:theme>
</file>

<file path=ppt/theme/theme2.xml><?xml version="1.0" encoding="utf-8"?>
<a:theme xmlns:a="http://schemas.openxmlformats.org/drawingml/2006/main" name="Office Theme">
  <a:themeElements>
    <a:clrScheme name="Office">
      <a:dk1>
        <a:sysClr lastClr="000000" val="windowText"/>
      </a:dk1>
      <a:lt1>
        <a:sysClr lastClr="FFFFFF" val="window"/>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panose="020F0302020204030204"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panose="020F0502020204030204"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algn="ctr" cap="flat" cmpd="sng" w="6350">
          <a:solidFill>
            <a:schemeClr val="phClr"/>
          </a:solidFill>
          <a:prstDash val="solid"/>
          <a:miter lim="800000"/>
        </a:ln>
        <a:ln algn="ctr" cap="flat" cmpd="sng" w="12700">
          <a:solidFill>
            <a:schemeClr val="phClr"/>
          </a:solidFill>
          <a:prstDash val="solid"/>
          <a:miter lim="800000"/>
        </a:ln>
        <a:ln algn="ctr" cap="flat" cmpd="sng" w="19050">
          <a:solidFill>
            <a:schemeClr val="phClr"/>
          </a:solidFill>
          <a:prstDash val="solid"/>
          <a:miter lim="800000"/>
        </a:ln>
      </a:lnStyleLst>
      <a:effectStyleLst>
        <a:effectStyle>
          <a:effectLst/>
        </a:effectStyle>
        <a:effectStyle>
          <a:effectLst/>
        </a:effectStyle>
        <a:effectStyle>
          <a:effectLst>
            <a:outerShdw algn="ctr" blurRad="57150" dir="5400000" dist="19050"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id="{62F939B6-93AF-4DB8-9C6B-D6C7DFDC589F}" name="Office Theme" vid="{4A3C46E8-61CC-4603-A589-7422A47A8E4A}"/>
    </a:ext>
  </a:extLst>
</a:theme>
</file>

<file path=docProps/app.xml><?xml version="1.0" encoding="utf-8"?>
<Properties xmlns="http://schemas.openxmlformats.org/officeDocument/2006/extended-properties" xmlns:vt="http://schemas.openxmlformats.org/officeDocument/2006/docPropsVTypes">
  <Template>TM03457510[[fn=Savon]]</Template>
  <Company>University of Wales Trinity Saint David</Company>
  <Words>619</Words>
  <Paragraphs>32</Paragraphs>
  <Slides>10</Slides>
  <Notes>9</Notes>
  <TotalTime>296</TotalTime>
  <HiddenSlides>0</HiddenSlides>
  <MMClips>0</MMClips>
  <ScaleCrop>false</ScaleCrop>
  <HeadingPairs>
    <vt:vector baseType="variant" size="6">
      <vt:variant>
        <vt:lpstr>Fonts Used</vt:lpstr>
      </vt:variant>
      <vt:variant>
        <vt:i4>3</vt:i4>
      </vt:variant>
      <vt:variant>
        <vt:lpstr>Theme</vt:lpstr>
      </vt:variant>
      <vt:variant>
        <vt:i4>1</vt:i4>
      </vt:variant>
      <vt:variant>
        <vt:lpstr>Slide Titles</vt:lpstr>
      </vt:variant>
      <vt:variant>
        <vt:i4>10</vt:i4>
      </vt:variant>
    </vt:vector>
  </HeadingPairs>
  <TitlesOfParts>
    <vt:vector baseType="lpstr" size="14">
      <vt:lpstr>Calibri</vt:lpstr>
      <vt:lpstr>Century Gothic</vt:lpstr>
      <vt:lpstr>Garamond</vt:lpstr>
      <vt:lpstr>Savon</vt:lpstr>
      <vt:lpstr>Coca cola</vt:lpstr>
      <vt:lpstr>PowerPoint Presentation</vt:lpstr>
      <vt:lpstr>Group and team work</vt:lpstr>
      <vt:lpstr>Pestle</vt:lpstr>
      <vt:lpstr>P – political</vt:lpstr>
      <vt:lpstr>E - economic</vt:lpstr>
      <vt:lpstr>S – social</vt:lpstr>
      <vt:lpstr>T- technology</vt:lpstr>
      <vt:lpstr>e -environmental</vt:lpstr>
      <vt:lpstr>L – legal</vt:lpstr>
    </vt:vector>
  </TitlesOfParts>
  <LinksUpToDate>false</LinksUpToDate>
  <SharedDoc>false</SharedDoc>
  <HyperlinksChanged>false</HyperlinksChanged>
  <Application>Microsoft Office PowerPoint</Application>
  <AppVersion>16.0000</AppVersion>
  <PresentationFormat>Widescreen</PresentationFormat>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2017-12-12T09:09:34Z</dcterms:created>
  <dc:creator>Jessica Solomon (1704540)</dc:creator>
  <cp:lastModifiedBy>Jessica Solomon (1704540)</cp:lastModifiedBy>
  <dcterms:modified xsi:type="dcterms:W3CDTF">2017-12-13T15:00:19Z</dcterms:modified>
  <cp:revision>17</cp:revision>
  <dc:title>google</dc:title>
</cp:coreProperties>
</file>