
<file path=[Content_Types].xml><?xml version="1.0" encoding="utf-8"?>
<Types xmlns="http://schemas.openxmlformats.org/package/2006/content-types">
  <Default Extension="0" ContentType="image/jpeg"/>
  <Default Extension="1" ContentType="image/jpeg"/>
  <Default Extension="gif" ContentType="image/gif"/>
  <Default Extension="img"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E8A921-70AF-479D-BC02-6CCDD8927E33}" v="104" dt="2026-06-23T17:38:02.1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6" d="100"/>
          <a:sy n="76" d="100"/>
        </p:scale>
        <p:origin x="946"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vita Kaur Olahova" userId="08f6c2b0dce6c53a" providerId="LiveId" clId="{819F5361-6585-47EB-90F5-3906AA7EADBA}"/>
    <pc:docChg chg="undo custSel addSld delSld modSld">
      <pc:chgData name="Kavita Kaur Olahova" userId="08f6c2b0dce6c53a" providerId="LiveId" clId="{819F5361-6585-47EB-90F5-3906AA7EADBA}" dt="2026-06-23T17:51:32.573" v="6746" actId="20577"/>
      <pc:docMkLst>
        <pc:docMk/>
      </pc:docMkLst>
      <pc:sldChg chg="addSp delSp modSp mod setBg addAnim delAnim setClrOvrMap modNotesTx">
        <pc:chgData name="Kavita Kaur Olahova" userId="08f6c2b0dce6c53a" providerId="LiveId" clId="{819F5361-6585-47EB-90F5-3906AA7EADBA}" dt="2026-06-23T17:27:07.610" v="6116" actId="20577"/>
        <pc:sldMkLst>
          <pc:docMk/>
          <pc:sldMk cId="1451433615" sldId="256"/>
        </pc:sldMkLst>
        <pc:spChg chg="mod ord">
          <ac:chgData name="Kavita Kaur Olahova" userId="08f6c2b0dce6c53a" providerId="LiveId" clId="{819F5361-6585-47EB-90F5-3906AA7EADBA}" dt="2026-06-23T16:48:21.755" v="4620" actId="14100"/>
          <ac:spMkLst>
            <pc:docMk/>
            <pc:sldMk cId="1451433615" sldId="256"/>
            <ac:spMk id="2" creationId="{1B4AA20D-982B-83CD-941A-E8AF971D42D3}"/>
          </ac:spMkLst>
        </pc:spChg>
        <pc:spChg chg="mod ord">
          <ac:chgData name="Kavita Kaur Olahova" userId="08f6c2b0dce6c53a" providerId="LiveId" clId="{819F5361-6585-47EB-90F5-3906AA7EADBA}" dt="2026-06-23T17:00:49.001" v="5149" actId="207"/>
          <ac:spMkLst>
            <pc:docMk/>
            <pc:sldMk cId="1451433615" sldId="256"/>
            <ac:spMk id="3" creationId="{4E5A93FD-B803-67E9-973A-4327C9922A4D}"/>
          </ac:spMkLst>
        </pc:spChg>
        <pc:spChg chg="add mod">
          <ac:chgData name="Kavita Kaur Olahova" userId="08f6c2b0dce6c53a" providerId="LiveId" clId="{819F5361-6585-47EB-90F5-3906AA7EADBA}" dt="2026-06-23T17:00:34.158" v="5148" actId="20577"/>
          <ac:spMkLst>
            <pc:docMk/>
            <pc:sldMk cId="1451433615" sldId="256"/>
            <ac:spMk id="4" creationId="{8AFBC13D-89D8-09B6-470B-FB75DC62CA8C}"/>
          </ac:spMkLst>
        </pc:spChg>
        <pc:spChg chg="add del">
          <ac:chgData name="Kavita Kaur Olahova" userId="08f6c2b0dce6c53a" providerId="LiveId" clId="{819F5361-6585-47EB-90F5-3906AA7EADBA}" dt="2026-06-23T16:18:48.433" v="3868" actId="26606"/>
          <ac:spMkLst>
            <pc:docMk/>
            <pc:sldMk cId="1451433615" sldId="256"/>
            <ac:spMk id="11" creationId="{B40FCD49-2060-48B9-8212-8A5F1DF4726F}"/>
          </ac:spMkLst>
        </pc:spChg>
        <pc:spChg chg="add del">
          <ac:chgData name="Kavita Kaur Olahova" userId="08f6c2b0dce6c53a" providerId="LiveId" clId="{819F5361-6585-47EB-90F5-3906AA7EADBA}" dt="2026-06-23T16:19:21.919" v="3870" actId="26606"/>
          <ac:spMkLst>
            <pc:docMk/>
            <pc:sldMk cId="1451433615" sldId="256"/>
            <ac:spMk id="16" creationId="{AE94ADDC-FBCA-4838-8D97-4B0770AFC1FC}"/>
          </ac:spMkLst>
        </pc:spChg>
        <pc:spChg chg="add del">
          <ac:chgData name="Kavita Kaur Olahova" userId="08f6c2b0dce6c53a" providerId="LiveId" clId="{819F5361-6585-47EB-90F5-3906AA7EADBA}" dt="2026-06-23T16:19:25.015" v="3872" actId="26606"/>
          <ac:spMkLst>
            <pc:docMk/>
            <pc:sldMk cId="1451433615" sldId="256"/>
            <ac:spMk id="20" creationId="{E82A23A2-5B71-4BD8-AA73-4DF0E8DB883C}"/>
          </ac:spMkLst>
        </pc:spChg>
        <pc:spChg chg="add del">
          <ac:chgData name="Kavita Kaur Olahova" userId="08f6c2b0dce6c53a" providerId="LiveId" clId="{819F5361-6585-47EB-90F5-3906AA7EADBA}" dt="2026-06-23T16:19:25.015" v="3872" actId="26606"/>
          <ac:spMkLst>
            <pc:docMk/>
            <pc:sldMk cId="1451433615" sldId="256"/>
            <ac:spMk id="22" creationId="{6CDC3EFB-2BB3-4281-B30D-ECCC05AC68C5}"/>
          </ac:spMkLst>
        </pc:spChg>
        <pc:spChg chg="add">
          <ac:chgData name="Kavita Kaur Olahova" userId="08f6c2b0dce6c53a" providerId="LiveId" clId="{819F5361-6585-47EB-90F5-3906AA7EADBA}" dt="2026-06-23T16:19:25.068" v="3873" actId="26606"/>
          <ac:spMkLst>
            <pc:docMk/>
            <pc:sldMk cId="1451433615" sldId="256"/>
            <ac:spMk id="25" creationId="{191ADA9E-5611-4F02-9474-5844665501E7}"/>
          </ac:spMkLst>
        </pc:spChg>
        <pc:picChg chg="add mod ord">
          <ac:chgData name="Kavita Kaur Olahova" userId="08f6c2b0dce6c53a" providerId="LiveId" clId="{819F5361-6585-47EB-90F5-3906AA7EADBA}" dt="2026-06-23T16:20:35.481" v="3881" actId="14100"/>
          <ac:picMkLst>
            <pc:docMk/>
            <pc:sldMk cId="1451433615" sldId="256"/>
            <ac:picMk id="5" creationId="{D4FD64C6-C2FD-93D7-4067-D97F47F20C26}"/>
          </ac:picMkLst>
        </pc:picChg>
        <pc:picChg chg="add mod ord">
          <ac:chgData name="Kavita Kaur Olahova" userId="08f6c2b0dce6c53a" providerId="LiveId" clId="{819F5361-6585-47EB-90F5-3906AA7EADBA}" dt="2026-06-23T16:20:56.249" v="3886" actId="14100"/>
          <ac:picMkLst>
            <pc:docMk/>
            <pc:sldMk cId="1451433615" sldId="256"/>
            <ac:picMk id="6" creationId="{6193BA8A-1423-3FF6-77E1-D84C36DFC76D}"/>
          </ac:picMkLst>
        </pc:picChg>
        <pc:picChg chg="add del">
          <ac:chgData name="Kavita Kaur Olahova" userId="08f6c2b0dce6c53a" providerId="LiveId" clId="{819F5361-6585-47EB-90F5-3906AA7EADBA}" dt="2026-06-23T16:18:48.433" v="3868" actId="26606"/>
          <ac:picMkLst>
            <pc:docMk/>
            <pc:sldMk cId="1451433615" sldId="256"/>
            <ac:picMk id="13" creationId="{83A45DCD-B5FB-4A86-88D2-91088C7FFC5F}"/>
          </ac:picMkLst>
        </pc:picChg>
        <pc:picChg chg="add del">
          <ac:chgData name="Kavita Kaur Olahova" userId="08f6c2b0dce6c53a" providerId="LiveId" clId="{819F5361-6585-47EB-90F5-3906AA7EADBA}" dt="2026-06-23T16:19:21.919" v="3870" actId="26606"/>
          <ac:picMkLst>
            <pc:docMk/>
            <pc:sldMk cId="1451433615" sldId="256"/>
            <ac:picMk id="15" creationId="{F0CA11D6-C4F1-476E-8455-2C26DEDE94AB}"/>
          </ac:picMkLst>
        </pc:picChg>
        <pc:picChg chg="add del">
          <ac:chgData name="Kavita Kaur Olahova" userId="08f6c2b0dce6c53a" providerId="LiveId" clId="{819F5361-6585-47EB-90F5-3906AA7EADBA}" dt="2026-06-23T16:19:21.919" v="3870" actId="26606"/>
          <ac:picMkLst>
            <pc:docMk/>
            <pc:sldMk cId="1451433615" sldId="256"/>
            <ac:picMk id="17" creationId="{90717727-6E80-4D56-AF23-9E0AE1D5ADC1}"/>
          </ac:picMkLst>
        </pc:picChg>
        <pc:picChg chg="add del">
          <ac:chgData name="Kavita Kaur Olahova" userId="08f6c2b0dce6c53a" providerId="LiveId" clId="{819F5361-6585-47EB-90F5-3906AA7EADBA}" dt="2026-06-23T16:19:21.919" v="3870" actId="26606"/>
          <ac:picMkLst>
            <pc:docMk/>
            <pc:sldMk cId="1451433615" sldId="256"/>
            <ac:picMk id="18" creationId="{EDB06F6B-6027-4B19-829E-EEDE917268FE}"/>
          </ac:picMkLst>
        </pc:picChg>
        <pc:picChg chg="add del">
          <ac:chgData name="Kavita Kaur Olahova" userId="08f6c2b0dce6c53a" providerId="LiveId" clId="{819F5361-6585-47EB-90F5-3906AA7EADBA}" dt="2026-06-23T16:19:25.015" v="3872" actId="26606"/>
          <ac:picMkLst>
            <pc:docMk/>
            <pc:sldMk cId="1451433615" sldId="256"/>
            <ac:picMk id="21" creationId="{31A3ECE7-2621-453A-A86F-0DA53EA36798}"/>
          </ac:picMkLst>
        </pc:picChg>
        <pc:picChg chg="add del">
          <ac:chgData name="Kavita Kaur Olahova" userId="08f6c2b0dce6c53a" providerId="LiveId" clId="{819F5361-6585-47EB-90F5-3906AA7EADBA}" dt="2026-06-23T16:19:25.015" v="3872" actId="26606"/>
          <ac:picMkLst>
            <pc:docMk/>
            <pc:sldMk cId="1451433615" sldId="256"/>
            <ac:picMk id="23" creationId="{73BA71B8-1B4D-44DE-84BF-3C693DEAF135}"/>
          </ac:picMkLst>
        </pc:picChg>
        <pc:picChg chg="add">
          <ac:chgData name="Kavita Kaur Olahova" userId="08f6c2b0dce6c53a" providerId="LiveId" clId="{819F5361-6585-47EB-90F5-3906AA7EADBA}" dt="2026-06-23T16:19:25.068" v="3873" actId="26606"/>
          <ac:picMkLst>
            <pc:docMk/>
            <pc:sldMk cId="1451433615" sldId="256"/>
            <ac:picMk id="26" creationId="{B8288B1C-BF32-400E-A2D7-54608588EF1C}"/>
          </ac:picMkLst>
        </pc:picChg>
        <pc:picChg chg="add">
          <ac:chgData name="Kavita Kaur Olahova" userId="08f6c2b0dce6c53a" providerId="LiveId" clId="{819F5361-6585-47EB-90F5-3906AA7EADBA}" dt="2026-06-23T16:19:25.068" v="3873" actId="26606"/>
          <ac:picMkLst>
            <pc:docMk/>
            <pc:sldMk cId="1451433615" sldId="256"/>
            <ac:picMk id="27" creationId="{18D1D85F-7E83-4DC3-8700-BE61444ADAB4}"/>
          </ac:picMkLst>
        </pc:picChg>
        <pc:cxnChg chg="add del mod">
          <ac:chgData name="Kavita Kaur Olahova" userId="08f6c2b0dce6c53a" providerId="LiveId" clId="{819F5361-6585-47EB-90F5-3906AA7EADBA}" dt="2026-06-23T16:56:15.356" v="4822" actId="21"/>
          <ac:cxnSpMkLst>
            <pc:docMk/>
            <pc:sldMk cId="1451433615" sldId="256"/>
            <ac:cxnSpMk id="8" creationId="{FD8EB8A9-C684-370F-0EA2-D517EF0FAA63}"/>
          </ac:cxnSpMkLst>
        </pc:cxnChg>
        <pc:cxnChg chg="add">
          <ac:chgData name="Kavita Kaur Olahova" userId="08f6c2b0dce6c53a" providerId="LiveId" clId="{819F5361-6585-47EB-90F5-3906AA7EADBA}" dt="2026-06-23T16:56:29.077" v="4823" actId="11529"/>
          <ac:cxnSpMkLst>
            <pc:docMk/>
            <pc:sldMk cId="1451433615" sldId="256"/>
            <ac:cxnSpMk id="11" creationId="{D4D512BD-45F2-E067-3407-4F9B3A558DE9}"/>
          </ac:cxnSpMkLst>
        </pc:cxnChg>
      </pc:sldChg>
      <pc:sldChg chg="addSp delSp modSp new mod setBg modNotesTx">
        <pc:chgData name="Kavita Kaur Olahova" userId="08f6c2b0dce6c53a" providerId="LiveId" clId="{819F5361-6585-47EB-90F5-3906AA7EADBA}" dt="2026-06-23T17:29:23.436" v="6154" actId="20577"/>
        <pc:sldMkLst>
          <pc:docMk/>
          <pc:sldMk cId="3486815290" sldId="257"/>
        </pc:sldMkLst>
        <pc:spChg chg="add mod">
          <ac:chgData name="Kavita Kaur Olahova" userId="08f6c2b0dce6c53a" providerId="LiveId" clId="{819F5361-6585-47EB-90F5-3906AA7EADBA}" dt="2026-06-20T19:10:32.872" v="1218" actId="20577"/>
          <ac:spMkLst>
            <pc:docMk/>
            <pc:sldMk cId="3486815290" sldId="257"/>
            <ac:spMk id="3" creationId="{A5A97A8F-E31A-6048-3116-2CC667E03084}"/>
          </ac:spMkLst>
        </pc:spChg>
        <pc:spChg chg="add mod">
          <ac:chgData name="Kavita Kaur Olahova" userId="08f6c2b0dce6c53a" providerId="LiveId" clId="{819F5361-6585-47EB-90F5-3906AA7EADBA}" dt="2026-06-20T18:36:17.961" v="703" actId="207"/>
          <ac:spMkLst>
            <pc:docMk/>
            <pc:sldMk cId="3486815290" sldId="257"/>
            <ac:spMk id="17" creationId="{686E7145-371D-BB7A-3A4E-FA4D9270AA3F}"/>
          </ac:spMkLst>
        </pc:spChg>
        <pc:spChg chg="add mod">
          <ac:chgData name="Kavita Kaur Olahova" userId="08f6c2b0dce6c53a" providerId="LiveId" clId="{819F5361-6585-47EB-90F5-3906AA7EADBA}" dt="2026-06-20T18:39:55.073" v="733" actId="114"/>
          <ac:spMkLst>
            <pc:docMk/>
            <pc:sldMk cId="3486815290" sldId="257"/>
            <ac:spMk id="20" creationId="{3649019F-8BC3-B552-DEDE-E1B560D7BE14}"/>
          </ac:spMkLst>
        </pc:spChg>
        <pc:spChg chg="add mod">
          <ac:chgData name="Kavita Kaur Olahova" userId="08f6c2b0dce6c53a" providerId="LiveId" clId="{819F5361-6585-47EB-90F5-3906AA7EADBA}" dt="2026-06-20T19:11:33.532" v="1223" actId="113"/>
          <ac:spMkLst>
            <pc:docMk/>
            <pc:sldMk cId="3486815290" sldId="257"/>
            <ac:spMk id="21" creationId="{C859D8AA-62F9-B311-F6B3-86148D012D75}"/>
          </ac:spMkLst>
        </pc:spChg>
        <pc:spChg chg="add mod">
          <ac:chgData name="Kavita Kaur Olahova" userId="08f6c2b0dce6c53a" providerId="LiveId" clId="{819F5361-6585-47EB-90F5-3906AA7EADBA}" dt="2026-06-20T19:11:27.235" v="1222" actId="113"/>
          <ac:spMkLst>
            <pc:docMk/>
            <pc:sldMk cId="3486815290" sldId="257"/>
            <ac:spMk id="22" creationId="{0D0F2938-481E-0572-A0FF-1CC4198FE32C}"/>
          </ac:spMkLst>
        </pc:spChg>
        <pc:spChg chg="add mod">
          <ac:chgData name="Kavita Kaur Olahova" userId="08f6c2b0dce6c53a" providerId="LiveId" clId="{819F5361-6585-47EB-90F5-3906AA7EADBA}" dt="2026-06-20T18:51:09.986" v="1078" actId="1076"/>
          <ac:spMkLst>
            <pc:docMk/>
            <pc:sldMk cId="3486815290" sldId="257"/>
            <ac:spMk id="25" creationId="{1CD46932-CB4D-4A55-ED61-F1E29B8A5370}"/>
          </ac:spMkLst>
        </pc:spChg>
        <pc:spChg chg="add mod">
          <ac:chgData name="Kavita Kaur Olahova" userId="08f6c2b0dce6c53a" providerId="LiveId" clId="{819F5361-6585-47EB-90F5-3906AA7EADBA}" dt="2026-06-20T19:11:20.907" v="1221" actId="113"/>
          <ac:spMkLst>
            <pc:docMk/>
            <pc:sldMk cId="3486815290" sldId="257"/>
            <ac:spMk id="26" creationId="{99528BD4-C832-08BD-C3C2-2D1904601B69}"/>
          </ac:spMkLst>
        </pc:spChg>
        <pc:spChg chg="add mod">
          <ac:chgData name="Kavita Kaur Olahova" userId="08f6c2b0dce6c53a" providerId="LiveId" clId="{819F5361-6585-47EB-90F5-3906AA7EADBA}" dt="2026-06-20T18:57:01.395" v="1187" actId="207"/>
          <ac:spMkLst>
            <pc:docMk/>
            <pc:sldMk cId="3486815290" sldId="257"/>
            <ac:spMk id="33" creationId="{3597B7B2-F217-5962-F554-6555B96F3775}"/>
          </ac:spMkLst>
        </pc:spChg>
        <pc:spChg chg="add mod">
          <ac:chgData name="Kavita Kaur Olahova" userId="08f6c2b0dce6c53a" providerId="LiveId" clId="{819F5361-6585-47EB-90F5-3906AA7EADBA}" dt="2026-06-20T19:11:12.721" v="1220" actId="114"/>
          <ac:spMkLst>
            <pc:docMk/>
            <pc:sldMk cId="3486815290" sldId="257"/>
            <ac:spMk id="35" creationId="{2559C17A-0485-E085-6A3F-C1D05A76BD4C}"/>
          </ac:spMkLst>
        </pc:spChg>
        <pc:cxnChg chg="add mod">
          <ac:chgData name="Kavita Kaur Olahova" userId="08f6c2b0dce6c53a" providerId="LiveId" clId="{819F5361-6585-47EB-90F5-3906AA7EADBA}" dt="2026-06-20T18:34:39.578" v="677" actId="14100"/>
          <ac:cxnSpMkLst>
            <pc:docMk/>
            <pc:sldMk cId="3486815290" sldId="257"/>
            <ac:cxnSpMk id="14" creationId="{25A45CF7-5026-3D02-3643-6E21006AEDA6}"/>
          </ac:cxnSpMkLst>
        </pc:cxnChg>
        <pc:cxnChg chg="add">
          <ac:chgData name="Kavita Kaur Olahova" userId="08f6c2b0dce6c53a" providerId="LiveId" clId="{819F5361-6585-47EB-90F5-3906AA7EADBA}" dt="2026-06-20T18:37:09.851" v="705" actId="11529"/>
          <ac:cxnSpMkLst>
            <pc:docMk/>
            <pc:sldMk cId="3486815290" sldId="257"/>
            <ac:cxnSpMk id="19" creationId="{04254B2F-4950-4AEE-5DE6-7D8F9A60D736}"/>
          </ac:cxnSpMkLst>
        </pc:cxnChg>
        <pc:cxnChg chg="add">
          <ac:chgData name="Kavita Kaur Olahova" userId="08f6c2b0dce6c53a" providerId="LiveId" clId="{819F5361-6585-47EB-90F5-3906AA7EADBA}" dt="2026-06-20T18:48:32.234" v="1039" actId="11529"/>
          <ac:cxnSpMkLst>
            <pc:docMk/>
            <pc:sldMk cId="3486815290" sldId="257"/>
            <ac:cxnSpMk id="24" creationId="{A1893B39-83E4-2122-A30C-271FFBA5AD95}"/>
          </ac:cxnSpMkLst>
        </pc:cxnChg>
        <pc:cxnChg chg="add mod">
          <ac:chgData name="Kavita Kaur Olahova" userId="08f6c2b0dce6c53a" providerId="LiveId" clId="{819F5361-6585-47EB-90F5-3906AA7EADBA}" dt="2026-06-20T18:56:02.763" v="1156" actId="14100"/>
          <ac:cxnSpMkLst>
            <pc:docMk/>
            <pc:sldMk cId="3486815290" sldId="257"/>
            <ac:cxnSpMk id="28" creationId="{934634BF-EC76-6AA9-3D44-E5D993E665F2}"/>
          </ac:cxnSpMkLst>
        </pc:cxnChg>
      </pc:sldChg>
      <pc:sldChg chg="addSp delSp modSp new mod modNotesTx">
        <pc:chgData name="Kavita Kaur Olahova" userId="08f6c2b0dce6c53a" providerId="LiveId" clId="{819F5361-6585-47EB-90F5-3906AA7EADBA}" dt="2026-06-23T17:30:03.898" v="6208" actId="20577"/>
        <pc:sldMkLst>
          <pc:docMk/>
          <pc:sldMk cId="4204105984" sldId="258"/>
        </pc:sldMkLst>
        <pc:spChg chg="add mod">
          <ac:chgData name="Kavita Kaur Olahova" userId="08f6c2b0dce6c53a" providerId="LiveId" clId="{819F5361-6585-47EB-90F5-3906AA7EADBA}" dt="2026-06-20T20:19:15.123" v="2029" actId="20577"/>
          <ac:spMkLst>
            <pc:docMk/>
            <pc:sldMk cId="4204105984" sldId="258"/>
            <ac:spMk id="4" creationId="{3A2BB76C-C622-4432-C5CE-A71F2EDC00C9}"/>
          </ac:spMkLst>
        </pc:spChg>
        <pc:spChg chg="add mod">
          <ac:chgData name="Kavita Kaur Olahova" userId="08f6c2b0dce6c53a" providerId="LiveId" clId="{819F5361-6585-47EB-90F5-3906AA7EADBA}" dt="2026-06-20T19:33:48.107" v="1378" actId="1076"/>
          <ac:spMkLst>
            <pc:docMk/>
            <pc:sldMk cId="4204105984" sldId="258"/>
            <ac:spMk id="22" creationId="{B06BDE64-FA9F-8073-CB86-AE80C5346D21}"/>
          </ac:spMkLst>
        </pc:spChg>
        <pc:spChg chg="add mod">
          <ac:chgData name="Kavita Kaur Olahova" userId="08f6c2b0dce6c53a" providerId="LiveId" clId="{819F5361-6585-47EB-90F5-3906AA7EADBA}" dt="2026-06-20T20:20:33.305" v="2032" actId="1076"/>
          <ac:spMkLst>
            <pc:docMk/>
            <pc:sldMk cId="4204105984" sldId="258"/>
            <ac:spMk id="25" creationId="{A170AA58-D79A-9CB0-1677-FD1C66E3E04F}"/>
          </ac:spMkLst>
        </pc:spChg>
        <pc:picChg chg="add mod">
          <ac:chgData name="Kavita Kaur Olahova" userId="08f6c2b0dce6c53a" providerId="LiveId" clId="{819F5361-6585-47EB-90F5-3906AA7EADBA}" dt="2026-06-20T19:36:57.112" v="1668" actId="1076"/>
          <ac:picMkLst>
            <pc:docMk/>
            <pc:sldMk cId="4204105984" sldId="258"/>
            <ac:picMk id="12" creationId="{A0F8654F-8E8B-A7BD-0DD9-2D53B67A41FA}"/>
          </ac:picMkLst>
        </pc:picChg>
        <pc:picChg chg="add mod">
          <ac:chgData name="Kavita Kaur Olahova" userId="08f6c2b0dce6c53a" providerId="LiveId" clId="{819F5361-6585-47EB-90F5-3906AA7EADBA}" dt="2026-06-20T20:20:33.305" v="2032" actId="1076"/>
          <ac:picMkLst>
            <pc:docMk/>
            <pc:sldMk cId="4204105984" sldId="258"/>
            <ac:picMk id="24" creationId="{0A44A716-8994-2A10-9AEB-8EDB6329C697}"/>
          </ac:picMkLst>
        </pc:picChg>
      </pc:sldChg>
      <pc:sldChg chg="addSp delSp modSp new mod modNotesTx">
        <pc:chgData name="Kavita Kaur Olahova" userId="08f6c2b0dce6c53a" providerId="LiveId" clId="{819F5361-6585-47EB-90F5-3906AA7EADBA}" dt="2026-06-23T17:41:21.465" v="6463" actId="1076"/>
        <pc:sldMkLst>
          <pc:docMk/>
          <pc:sldMk cId="507288664" sldId="259"/>
        </pc:sldMkLst>
        <pc:spChg chg="add mod">
          <ac:chgData name="Kavita Kaur Olahova" userId="08f6c2b0dce6c53a" providerId="LiveId" clId="{819F5361-6585-47EB-90F5-3906AA7EADBA}" dt="2026-06-20T19:41:58.707" v="1713" actId="20577"/>
          <ac:spMkLst>
            <pc:docMk/>
            <pc:sldMk cId="507288664" sldId="259"/>
            <ac:spMk id="2" creationId="{8D7E02FB-AB65-F8A2-0E28-25B1A8E8F099}"/>
          </ac:spMkLst>
        </pc:spChg>
        <pc:spChg chg="add mod">
          <ac:chgData name="Kavita Kaur Olahova" userId="08f6c2b0dce6c53a" providerId="LiveId" clId="{819F5361-6585-47EB-90F5-3906AA7EADBA}" dt="2026-06-20T20:21:00.952" v="2037" actId="20577"/>
          <ac:spMkLst>
            <pc:docMk/>
            <pc:sldMk cId="507288664" sldId="259"/>
            <ac:spMk id="3" creationId="{B727618D-8D69-D70D-73BA-C570D03B345E}"/>
          </ac:spMkLst>
        </pc:spChg>
        <pc:spChg chg="add mod">
          <ac:chgData name="Kavita Kaur Olahova" userId="08f6c2b0dce6c53a" providerId="LiveId" clId="{819F5361-6585-47EB-90F5-3906AA7EADBA}" dt="2026-06-23T17:40:37.853" v="6460" actId="1076"/>
          <ac:spMkLst>
            <pc:docMk/>
            <pc:sldMk cId="507288664" sldId="259"/>
            <ac:spMk id="4" creationId="{2153C5CA-B1B8-3037-2AC3-22550B1A7F10}"/>
          </ac:spMkLst>
        </pc:spChg>
        <pc:spChg chg="add mod">
          <ac:chgData name="Kavita Kaur Olahova" userId="08f6c2b0dce6c53a" providerId="LiveId" clId="{819F5361-6585-47EB-90F5-3906AA7EADBA}" dt="2026-06-20T19:47:23.183" v="1735" actId="14100"/>
          <ac:spMkLst>
            <pc:docMk/>
            <pc:sldMk cId="507288664" sldId="259"/>
            <ac:spMk id="6" creationId="{C1F7F096-3407-F10C-24D7-E48E6E706218}"/>
          </ac:spMkLst>
        </pc:spChg>
        <pc:spChg chg="add mod">
          <ac:chgData name="Kavita Kaur Olahova" userId="08f6c2b0dce6c53a" providerId="LiveId" clId="{819F5361-6585-47EB-90F5-3906AA7EADBA}" dt="2026-06-23T17:41:21.465" v="6463" actId="1076"/>
          <ac:spMkLst>
            <pc:docMk/>
            <pc:sldMk cId="507288664" sldId="259"/>
            <ac:spMk id="7" creationId="{404C4AC3-6789-0798-F9A7-2525A38B8F21}"/>
          </ac:spMkLst>
        </pc:spChg>
        <pc:picChg chg="add mod">
          <ac:chgData name="Kavita Kaur Olahova" userId="08f6c2b0dce6c53a" providerId="LiveId" clId="{819F5361-6585-47EB-90F5-3906AA7EADBA}" dt="2026-06-20T19:47:23.183" v="1735" actId="14100"/>
          <ac:picMkLst>
            <pc:docMk/>
            <pc:sldMk cId="507288664" sldId="259"/>
            <ac:picMk id="5" creationId="{BDE472F1-76A9-26BA-4122-0ADF0C110DCF}"/>
          </ac:picMkLst>
        </pc:picChg>
        <pc:picChg chg="add mod">
          <ac:chgData name="Kavita Kaur Olahova" userId="08f6c2b0dce6c53a" providerId="LiveId" clId="{819F5361-6585-47EB-90F5-3906AA7EADBA}" dt="2026-06-20T19:50:50.219" v="1760" actId="1076"/>
          <ac:picMkLst>
            <pc:docMk/>
            <pc:sldMk cId="507288664" sldId="259"/>
            <ac:picMk id="11" creationId="{73EFC02C-B08D-0608-868A-D5B2EFDD6275}"/>
          </ac:picMkLst>
        </pc:picChg>
      </pc:sldChg>
      <pc:sldChg chg="addSp modSp new mod modNotesTx">
        <pc:chgData name="Kavita Kaur Olahova" userId="08f6c2b0dce6c53a" providerId="LiveId" clId="{819F5361-6585-47EB-90F5-3906AA7EADBA}" dt="2026-06-23T17:41:38.046" v="6464" actId="313"/>
        <pc:sldMkLst>
          <pc:docMk/>
          <pc:sldMk cId="1420486442" sldId="260"/>
        </pc:sldMkLst>
        <pc:spChg chg="add mod">
          <ac:chgData name="Kavita Kaur Olahova" userId="08f6c2b0dce6c53a" providerId="LiveId" clId="{819F5361-6585-47EB-90F5-3906AA7EADBA}" dt="2026-06-20T19:56:10.280" v="1820" actId="255"/>
          <ac:spMkLst>
            <pc:docMk/>
            <pc:sldMk cId="1420486442" sldId="260"/>
            <ac:spMk id="2" creationId="{56D4C5CA-F771-E9F2-78B6-99313F691088}"/>
          </ac:spMkLst>
        </pc:spChg>
        <pc:spChg chg="add mod">
          <ac:chgData name="Kavita Kaur Olahova" userId="08f6c2b0dce6c53a" providerId="LiveId" clId="{819F5361-6585-47EB-90F5-3906AA7EADBA}" dt="2026-06-20T20:21:24.807" v="2042" actId="20577"/>
          <ac:spMkLst>
            <pc:docMk/>
            <pc:sldMk cId="1420486442" sldId="260"/>
            <ac:spMk id="3" creationId="{A5FC9A02-F9F0-430A-5CDA-2E1A6509098F}"/>
          </ac:spMkLst>
        </pc:spChg>
        <pc:spChg chg="add mod">
          <ac:chgData name="Kavita Kaur Olahova" userId="08f6c2b0dce6c53a" providerId="LiveId" clId="{819F5361-6585-47EB-90F5-3906AA7EADBA}" dt="2026-06-20T20:00:24.577" v="1841" actId="1076"/>
          <ac:spMkLst>
            <pc:docMk/>
            <pc:sldMk cId="1420486442" sldId="260"/>
            <ac:spMk id="8" creationId="{737C4CDB-5F5F-B8B4-C569-87500A8C60DF}"/>
          </ac:spMkLst>
        </pc:spChg>
        <pc:spChg chg="add mod">
          <ac:chgData name="Kavita Kaur Olahova" userId="08f6c2b0dce6c53a" providerId="LiveId" clId="{819F5361-6585-47EB-90F5-3906AA7EADBA}" dt="2026-06-20T20:01:35.938" v="1847" actId="1076"/>
          <ac:spMkLst>
            <pc:docMk/>
            <pc:sldMk cId="1420486442" sldId="260"/>
            <ac:spMk id="11" creationId="{5A3FBF0D-75F6-CA91-C46C-42C32774C9E9}"/>
          </ac:spMkLst>
        </pc:spChg>
        <pc:picChg chg="add mod">
          <ac:chgData name="Kavita Kaur Olahova" userId="08f6c2b0dce6c53a" providerId="LiveId" clId="{819F5361-6585-47EB-90F5-3906AA7EADBA}" dt="2026-06-20T20:00:37.825" v="1843" actId="1076"/>
          <ac:picMkLst>
            <pc:docMk/>
            <pc:sldMk cId="1420486442" sldId="260"/>
            <ac:picMk id="5" creationId="{7721E1BB-B1E8-4C29-165C-2F744BA76B64}"/>
          </ac:picMkLst>
        </pc:picChg>
        <pc:picChg chg="add mod">
          <ac:chgData name="Kavita Kaur Olahova" userId="08f6c2b0dce6c53a" providerId="LiveId" clId="{819F5361-6585-47EB-90F5-3906AA7EADBA}" dt="2026-06-20T20:00:24.577" v="1841" actId="1076"/>
          <ac:picMkLst>
            <pc:docMk/>
            <pc:sldMk cId="1420486442" sldId="260"/>
            <ac:picMk id="7" creationId="{9DAE6D85-6A64-95A4-745B-625C18247923}"/>
          </ac:picMkLst>
        </pc:picChg>
        <pc:picChg chg="add mod">
          <ac:chgData name="Kavita Kaur Olahova" userId="08f6c2b0dce6c53a" providerId="LiveId" clId="{819F5361-6585-47EB-90F5-3906AA7EADBA}" dt="2026-06-20T20:01:35.938" v="1847" actId="1076"/>
          <ac:picMkLst>
            <pc:docMk/>
            <pc:sldMk cId="1420486442" sldId="260"/>
            <ac:picMk id="10" creationId="{0373E43E-A871-3AFF-45B4-B71565B57640}"/>
          </ac:picMkLst>
        </pc:picChg>
      </pc:sldChg>
      <pc:sldChg chg="addSp delSp modSp new mod setBg modNotesTx">
        <pc:chgData name="Kavita Kaur Olahova" userId="08f6c2b0dce6c53a" providerId="LiveId" clId="{819F5361-6585-47EB-90F5-3906AA7EADBA}" dt="2026-06-23T17:42:10.334" v="6465" actId="20577"/>
        <pc:sldMkLst>
          <pc:docMk/>
          <pc:sldMk cId="653846821" sldId="261"/>
        </pc:sldMkLst>
        <pc:spChg chg="add mod">
          <ac:chgData name="Kavita Kaur Olahova" userId="08f6c2b0dce6c53a" providerId="LiveId" clId="{819F5361-6585-47EB-90F5-3906AA7EADBA}" dt="2026-06-20T20:12:31.877" v="1993" actId="1076"/>
          <ac:spMkLst>
            <pc:docMk/>
            <pc:sldMk cId="653846821" sldId="261"/>
            <ac:spMk id="3" creationId="{6547BD58-A73A-AAFD-B359-B37A07AED3DB}"/>
          </ac:spMkLst>
        </pc:spChg>
        <pc:spChg chg="add mod">
          <ac:chgData name="Kavita Kaur Olahova" userId="08f6c2b0dce6c53a" providerId="LiveId" clId="{819F5361-6585-47EB-90F5-3906AA7EADBA}" dt="2026-06-20T20:23:27.808" v="2047" actId="20577"/>
          <ac:spMkLst>
            <pc:docMk/>
            <pc:sldMk cId="653846821" sldId="261"/>
            <ac:spMk id="4" creationId="{A0123589-2A9E-F024-0361-7C0F13304C20}"/>
          </ac:spMkLst>
        </pc:spChg>
        <pc:spChg chg="add mod ord">
          <ac:chgData name="Kavita Kaur Olahova" userId="08f6c2b0dce6c53a" providerId="LiveId" clId="{819F5361-6585-47EB-90F5-3906AA7EADBA}" dt="2026-06-20T20:13:10.075" v="2002" actId="14100"/>
          <ac:spMkLst>
            <pc:docMk/>
            <pc:sldMk cId="653846821" sldId="261"/>
            <ac:spMk id="9" creationId="{B1DBC221-96C5-C19D-3213-71A8D434B5EC}"/>
          </ac:spMkLst>
        </pc:spChg>
        <pc:spChg chg="add mod">
          <ac:chgData name="Kavita Kaur Olahova" userId="08f6c2b0dce6c53a" providerId="LiveId" clId="{819F5361-6585-47EB-90F5-3906AA7EADBA}" dt="2026-06-20T20:12:48.773" v="1998" actId="14100"/>
          <ac:spMkLst>
            <pc:docMk/>
            <pc:sldMk cId="653846821" sldId="261"/>
            <ac:spMk id="14" creationId="{01BE827E-EA47-E7C0-0055-F0DE84116AB8}"/>
          </ac:spMkLst>
        </pc:spChg>
        <pc:spChg chg="add">
          <ac:chgData name="Kavita Kaur Olahova" userId="08f6c2b0dce6c53a" providerId="LiveId" clId="{819F5361-6585-47EB-90F5-3906AA7EADBA}" dt="2026-06-20T20:11:43.657" v="1985" actId="26606"/>
          <ac:spMkLst>
            <pc:docMk/>
            <pc:sldMk cId="653846821" sldId="261"/>
            <ac:spMk id="85" creationId="{8DABDCBA-3483-4395-986B-AF2A223F694C}"/>
          </ac:spMkLst>
        </pc:spChg>
        <pc:picChg chg="add mod ord">
          <ac:chgData name="Kavita Kaur Olahova" userId="08f6c2b0dce6c53a" providerId="LiveId" clId="{819F5361-6585-47EB-90F5-3906AA7EADBA}" dt="2026-06-20T20:12:51.755" v="1999" actId="1076"/>
          <ac:picMkLst>
            <pc:docMk/>
            <pc:sldMk cId="653846821" sldId="261"/>
            <ac:picMk id="6" creationId="{5CBD657A-BC69-B78F-6878-62B108E63EE0}"/>
          </ac:picMkLst>
        </pc:picChg>
        <pc:picChg chg="add mod ord">
          <ac:chgData name="Kavita Kaur Olahova" userId="08f6c2b0dce6c53a" providerId="LiveId" clId="{819F5361-6585-47EB-90F5-3906AA7EADBA}" dt="2026-06-20T20:13:15.597" v="2004" actId="1076"/>
          <ac:picMkLst>
            <pc:docMk/>
            <pc:sldMk cId="653846821" sldId="261"/>
            <ac:picMk id="8" creationId="{0E7CEF0E-35AC-C431-C88D-3A1DC1455A7B}"/>
          </ac:picMkLst>
        </pc:picChg>
        <pc:picChg chg="add mod">
          <ac:chgData name="Kavita Kaur Olahova" userId="08f6c2b0dce6c53a" providerId="LiveId" clId="{819F5361-6585-47EB-90F5-3906AA7EADBA}" dt="2026-06-20T20:12:40.460" v="1996" actId="1076"/>
          <ac:picMkLst>
            <pc:docMk/>
            <pc:sldMk cId="653846821" sldId="261"/>
            <ac:picMk id="12" creationId="{143FD0C5-B48B-9AAE-AFBC-9B837249EBCB}"/>
          </ac:picMkLst>
        </pc:picChg>
        <pc:picChg chg="add">
          <ac:chgData name="Kavita Kaur Olahova" userId="08f6c2b0dce6c53a" providerId="LiveId" clId="{819F5361-6585-47EB-90F5-3906AA7EADBA}" dt="2026-06-20T20:11:43.657" v="1985" actId="26606"/>
          <ac:picMkLst>
            <pc:docMk/>
            <pc:sldMk cId="653846821" sldId="261"/>
            <ac:picMk id="84" creationId="{10CC3C8B-9B38-40BE-833A-3D26F28AFDB6}"/>
          </ac:picMkLst>
        </pc:picChg>
      </pc:sldChg>
      <pc:sldChg chg="addSp delSp modSp new mod setBg setClrOvrMap modNotesTx">
        <pc:chgData name="Kavita Kaur Olahova" userId="08f6c2b0dce6c53a" providerId="LiveId" clId="{819F5361-6585-47EB-90F5-3906AA7EADBA}" dt="2026-06-23T17:45:46.232" v="6583" actId="313"/>
        <pc:sldMkLst>
          <pc:docMk/>
          <pc:sldMk cId="465410529" sldId="262"/>
        </pc:sldMkLst>
        <pc:spChg chg="add mod">
          <ac:chgData name="Kavita Kaur Olahova" userId="08f6c2b0dce6c53a" providerId="LiveId" clId="{819F5361-6585-47EB-90F5-3906AA7EADBA}" dt="2026-06-20T20:32:28.982" v="2087" actId="2711"/>
          <ac:spMkLst>
            <pc:docMk/>
            <pc:sldMk cId="465410529" sldId="262"/>
            <ac:spMk id="2" creationId="{B3F3B48B-C28E-C46F-43AC-51C9BF110958}"/>
          </ac:spMkLst>
        </pc:spChg>
        <pc:spChg chg="add mod ord">
          <ac:chgData name="Kavita Kaur Olahova" userId="08f6c2b0dce6c53a" providerId="LiveId" clId="{819F5361-6585-47EB-90F5-3906AA7EADBA}" dt="2026-06-20T20:31:55.240" v="2081" actId="26606"/>
          <ac:spMkLst>
            <pc:docMk/>
            <pc:sldMk cId="465410529" sldId="262"/>
            <ac:spMk id="3" creationId="{751510E2-6136-9723-98E4-12AD977973AA}"/>
          </ac:spMkLst>
        </pc:spChg>
        <pc:spChg chg="add mod">
          <ac:chgData name="Kavita Kaur Olahova" userId="08f6c2b0dce6c53a" providerId="LiveId" clId="{819F5361-6585-47EB-90F5-3906AA7EADBA}" dt="2026-06-20T20:31:55.240" v="2081" actId="26606"/>
          <ac:spMkLst>
            <pc:docMk/>
            <pc:sldMk cId="465410529" sldId="262"/>
            <ac:spMk id="7" creationId="{19C9E490-F4CF-406F-0629-C1C8337B38AF}"/>
          </ac:spMkLst>
        </pc:spChg>
        <pc:spChg chg="add">
          <ac:chgData name="Kavita Kaur Olahova" userId="08f6c2b0dce6c53a" providerId="LiveId" clId="{819F5361-6585-47EB-90F5-3906AA7EADBA}" dt="2026-06-20T20:31:55.240" v="2081" actId="26606"/>
          <ac:spMkLst>
            <pc:docMk/>
            <pc:sldMk cId="465410529" sldId="262"/>
            <ac:spMk id="63" creationId="{5D2CA358-2EA6-49C2-AAEF-0C79C1F76265}"/>
          </ac:spMkLst>
        </pc:spChg>
        <pc:picChg chg="add mod ord">
          <ac:chgData name="Kavita Kaur Olahova" userId="08f6c2b0dce6c53a" providerId="LiveId" clId="{819F5361-6585-47EB-90F5-3906AA7EADBA}" dt="2026-06-20T20:29:13.347" v="2071" actId="1076"/>
          <ac:picMkLst>
            <pc:docMk/>
            <pc:sldMk cId="465410529" sldId="262"/>
            <ac:picMk id="5" creationId="{7DE77876-315D-A0BE-D761-07F72290147E}"/>
          </ac:picMkLst>
        </pc:picChg>
        <pc:picChg chg="add mod">
          <ac:chgData name="Kavita Kaur Olahova" userId="08f6c2b0dce6c53a" providerId="LiveId" clId="{819F5361-6585-47EB-90F5-3906AA7EADBA}" dt="2026-06-20T20:31:34.746" v="2078" actId="931"/>
          <ac:picMkLst>
            <pc:docMk/>
            <pc:sldMk cId="465410529" sldId="262"/>
            <ac:picMk id="9" creationId="{EC2BD16A-E94E-58A1-94C2-0831AAFFE71E}"/>
          </ac:picMkLst>
        </pc:picChg>
        <pc:picChg chg="add">
          <ac:chgData name="Kavita Kaur Olahova" userId="08f6c2b0dce6c53a" providerId="LiveId" clId="{819F5361-6585-47EB-90F5-3906AA7EADBA}" dt="2026-06-20T20:31:55.240" v="2081" actId="26606"/>
          <ac:picMkLst>
            <pc:docMk/>
            <pc:sldMk cId="465410529" sldId="262"/>
            <ac:picMk id="64" creationId="{AAD74829-8970-4A28-B5F6-387E0E31383F}"/>
          </ac:picMkLst>
        </pc:picChg>
        <pc:picChg chg="add">
          <ac:chgData name="Kavita Kaur Olahova" userId="08f6c2b0dce6c53a" providerId="LiveId" clId="{819F5361-6585-47EB-90F5-3906AA7EADBA}" dt="2026-06-20T20:31:55.240" v="2081" actId="26606"/>
          <ac:picMkLst>
            <pc:docMk/>
            <pc:sldMk cId="465410529" sldId="262"/>
            <ac:picMk id="65" creationId="{D976ACB9-C2D4-45C2-924A-2CF7CFF5112B}"/>
          </ac:picMkLst>
        </pc:picChg>
      </pc:sldChg>
      <pc:sldChg chg="addSp modSp new mod setBg modNotesTx">
        <pc:chgData name="Kavita Kaur Olahova" userId="08f6c2b0dce6c53a" providerId="LiveId" clId="{819F5361-6585-47EB-90F5-3906AA7EADBA}" dt="2026-06-23T17:48:06.682" v="6672" actId="20577"/>
        <pc:sldMkLst>
          <pc:docMk/>
          <pc:sldMk cId="1717847589" sldId="263"/>
        </pc:sldMkLst>
        <pc:spChg chg="add mod">
          <ac:chgData name="Kavita Kaur Olahova" userId="08f6c2b0dce6c53a" providerId="LiveId" clId="{819F5361-6585-47EB-90F5-3906AA7EADBA}" dt="2026-06-20T21:09:39.239" v="3489" actId="2711"/>
          <ac:spMkLst>
            <pc:docMk/>
            <pc:sldMk cId="1717847589" sldId="263"/>
            <ac:spMk id="2" creationId="{FC303FA4-B4D0-02FA-435D-905C85B6EFEB}"/>
          </ac:spMkLst>
        </pc:spChg>
        <pc:spChg chg="add mod">
          <ac:chgData name="Kavita Kaur Olahova" userId="08f6c2b0dce6c53a" providerId="LiveId" clId="{819F5361-6585-47EB-90F5-3906AA7EADBA}" dt="2026-06-20T21:09:25.781" v="3487" actId="26606"/>
          <ac:spMkLst>
            <pc:docMk/>
            <pc:sldMk cId="1717847589" sldId="263"/>
            <ac:spMk id="3" creationId="{D930FCE6-48DD-8A29-8A6F-79AFFE3C7D26}"/>
          </ac:spMkLst>
        </pc:spChg>
        <pc:spChg chg="add">
          <ac:chgData name="Kavita Kaur Olahova" userId="08f6c2b0dce6c53a" providerId="LiveId" clId="{819F5361-6585-47EB-90F5-3906AA7EADBA}" dt="2026-06-20T21:09:25.781" v="3487" actId="26606"/>
          <ac:spMkLst>
            <pc:docMk/>
            <pc:sldMk cId="1717847589" sldId="263"/>
            <ac:spMk id="14" creationId="{23E246C7-AE23-4B78-B596-A021E638F0E8}"/>
          </ac:spMkLst>
        </pc:spChg>
        <pc:picChg chg="add mod ord">
          <ac:chgData name="Kavita Kaur Olahova" userId="08f6c2b0dce6c53a" providerId="LiveId" clId="{819F5361-6585-47EB-90F5-3906AA7EADBA}" dt="2026-06-20T21:09:25.781" v="3487" actId="26606"/>
          <ac:picMkLst>
            <pc:docMk/>
            <pc:sldMk cId="1717847589" sldId="263"/>
            <ac:picMk id="5" creationId="{A3410A7C-285B-C41B-FE59-3A0A699567DB}"/>
          </ac:picMkLst>
        </pc:picChg>
        <pc:picChg chg="add">
          <ac:chgData name="Kavita Kaur Olahova" userId="08f6c2b0dce6c53a" providerId="LiveId" clId="{819F5361-6585-47EB-90F5-3906AA7EADBA}" dt="2026-06-20T21:09:25.781" v="3487" actId="26606"/>
          <ac:picMkLst>
            <pc:docMk/>
            <pc:sldMk cId="1717847589" sldId="263"/>
            <ac:picMk id="10" creationId="{22790EC5-ACA7-4536-8066-B60199F3C6DF}"/>
          </ac:picMkLst>
        </pc:picChg>
        <pc:picChg chg="add">
          <ac:chgData name="Kavita Kaur Olahova" userId="08f6c2b0dce6c53a" providerId="LiveId" clId="{819F5361-6585-47EB-90F5-3906AA7EADBA}" dt="2026-06-20T21:09:25.781" v="3487" actId="26606"/>
          <ac:picMkLst>
            <pc:docMk/>
            <pc:sldMk cId="1717847589" sldId="263"/>
            <ac:picMk id="12" creationId="{5F86BEAF-FD24-4827-AD37-6785EBC9C2A8}"/>
          </ac:picMkLst>
        </pc:picChg>
        <pc:picChg chg="add">
          <ac:chgData name="Kavita Kaur Olahova" userId="08f6c2b0dce6c53a" providerId="LiveId" clId="{819F5361-6585-47EB-90F5-3906AA7EADBA}" dt="2026-06-20T21:09:25.781" v="3487" actId="26606"/>
          <ac:picMkLst>
            <pc:docMk/>
            <pc:sldMk cId="1717847589" sldId="263"/>
            <ac:picMk id="16" creationId="{4388652C-EA91-4836-8F81-08E05C74EBC0}"/>
          </ac:picMkLst>
        </pc:picChg>
      </pc:sldChg>
      <pc:sldChg chg="addSp delSp modSp new mod setBg modNotesTx">
        <pc:chgData name="Kavita Kaur Olahova" userId="08f6c2b0dce6c53a" providerId="LiveId" clId="{819F5361-6585-47EB-90F5-3906AA7EADBA}" dt="2026-06-23T17:49:27.587" v="6722" actId="20577"/>
        <pc:sldMkLst>
          <pc:docMk/>
          <pc:sldMk cId="3522479755" sldId="264"/>
        </pc:sldMkLst>
        <pc:spChg chg="add mod ord">
          <ac:chgData name="Kavita Kaur Olahova" userId="08f6c2b0dce6c53a" providerId="LiveId" clId="{819F5361-6585-47EB-90F5-3906AA7EADBA}" dt="2026-06-20T21:20:08.137" v="3542" actId="2711"/>
          <ac:spMkLst>
            <pc:docMk/>
            <pc:sldMk cId="3522479755" sldId="264"/>
            <ac:spMk id="2" creationId="{27EDCA89-BB0B-1254-6B74-12C19F3F5785}"/>
          </ac:spMkLst>
        </pc:spChg>
        <pc:spChg chg="add mod ord">
          <ac:chgData name="Kavita Kaur Olahova" userId="08f6c2b0dce6c53a" providerId="LiveId" clId="{819F5361-6585-47EB-90F5-3906AA7EADBA}" dt="2026-06-20T21:19:49.950" v="3538" actId="26606"/>
          <ac:spMkLst>
            <pc:docMk/>
            <pc:sldMk cId="3522479755" sldId="264"/>
            <ac:spMk id="3" creationId="{F16F1ACA-E1E3-62B3-3E73-E83AB1BEAD90}"/>
          </ac:spMkLst>
        </pc:spChg>
        <pc:spChg chg="add">
          <ac:chgData name="Kavita Kaur Olahova" userId="08f6c2b0dce6c53a" providerId="LiveId" clId="{819F5361-6585-47EB-90F5-3906AA7EADBA}" dt="2026-06-20T21:19:49.950" v="3538" actId="26606"/>
          <ac:spMkLst>
            <pc:docMk/>
            <pc:sldMk cId="3522479755" sldId="264"/>
            <ac:spMk id="20" creationId="{C9A3AED3-C515-47EE-8522-41B7BDBA3E28}"/>
          </ac:spMkLst>
        </pc:spChg>
        <pc:picChg chg="add mod ord">
          <ac:chgData name="Kavita Kaur Olahova" userId="08f6c2b0dce6c53a" providerId="LiveId" clId="{819F5361-6585-47EB-90F5-3906AA7EADBA}" dt="2026-06-20T21:19:49.950" v="3538" actId="26606"/>
          <ac:picMkLst>
            <pc:docMk/>
            <pc:sldMk cId="3522479755" sldId="264"/>
            <ac:picMk id="5" creationId="{C111E268-050B-E2C6-D76B-ACBA9402012C}"/>
          </ac:picMkLst>
        </pc:picChg>
        <pc:picChg chg="add mod">
          <ac:chgData name="Kavita Kaur Olahova" userId="08f6c2b0dce6c53a" providerId="LiveId" clId="{819F5361-6585-47EB-90F5-3906AA7EADBA}" dt="2026-06-20T21:19:49.950" v="3538" actId="26606"/>
          <ac:picMkLst>
            <pc:docMk/>
            <pc:sldMk cId="3522479755" sldId="264"/>
            <ac:picMk id="7" creationId="{A45AB132-ACFE-33A1-5528-AECFB8F83CB6}"/>
          </ac:picMkLst>
        </pc:picChg>
        <pc:picChg chg="add mod">
          <ac:chgData name="Kavita Kaur Olahova" userId="08f6c2b0dce6c53a" providerId="LiveId" clId="{819F5361-6585-47EB-90F5-3906AA7EADBA}" dt="2026-06-20T21:19:49.950" v="3538" actId="26606"/>
          <ac:picMkLst>
            <pc:docMk/>
            <pc:sldMk cId="3522479755" sldId="264"/>
            <ac:picMk id="11" creationId="{3F5CDCF4-90F2-2DD0-BDDE-AB8E7E78503D}"/>
          </ac:picMkLst>
        </pc:picChg>
        <pc:picChg chg="add">
          <ac:chgData name="Kavita Kaur Olahova" userId="08f6c2b0dce6c53a" providerId="LiveId" clId="{819F5361-6585-47EB-90F5-3906AA7EADBA}" dt="2026-06-20T21:19:49.950" v="3538" actId="26606"/>
          <ac:picMkLst>
            <pc:docMk/>
            <pc:sldMk cId="3522479755" sldId="264"/>
            <ac:picMk id="16" creationId="{F1168660-E713-4688-8E63-A114BED4A26E}"/>
          </ac:picMkLst>
        </pc:picChg>
        <pc:picChg chg="add">
          <ac:chgData name="Kavita Kaur Olahova" userId="08f6c2b0dce6c53a" providerId="LiveId" clId="{819F5361-6585-47EB-90F5-3906AA7EADBA}" dt="2026-06-20T21:19:49.950" v="3538" actId="26606"/>
          <ac:picMkLst>
            <pc:docMk/>
            <pc:sldMk cId="3522479755" sldId="264"/>
            <ac:picMk id="18" creationId="{37B99C20-B45B-4294-AA67-B1B673730DDA}"/>
          </ac:picMkLst>
        </pc:picChg>
        <pc:picChg chg="add">
          <ac:chgData name="Kavita Kaur Olahova" userId="08f6c2b0dce6c53a" providerId="LiveId" clId="{819F5361-6585-47EB-90F5-3906AA7EADBA}" dt="2026-06-20T21:19:49.950" v="3538" actId="26606"/>
          <ac:picMkLst>
            <pc:docMk/>
            <pc:sldMk cId="3522479755" sldId="264"/>
            <ac:picMk id="22" creationId="{85E52471-C8D4-4BB2-84F2-44638C4EB77C}"/>
          </ac:picMkLst>
        </pc:picChg>
      </pc:sldChg>
      <pc:sldChg chg="new del">
        <pc:chgData name="Kavita Kaur Olahova" userId="08f6c2b0dce6c53a" providerId="LiveId" clId="{819F5361-6585-47EB-90F5-3906AA7EADBA}" dt="2026-06-23T16:21:58.371" v="3889" actId="2696"/>
        <pc:sldMkLst>
          <pc:docMk/>
          <pc:sldMk cId="201745072" sldId="265"/>
        </pc:sldMkLst>
      </pc:sldChg>
      <pc:sldChg chg="addSp delSp modSp new mod modNotesTx">
        <pc:chgData name="Kavita Kaur Olahova" userId="08f6c2b0dce6c53a" providerId="LiveId" clId="{819F5361-6585-47EB-90F5-3906AA7EADBA}" dt="2026-06-23T17:51:32.573" v="6746" actId="20577"/>
        <pc:sldMkLst>
          <pc:docMk/>
          <pc:sldMk cId="976103920" sldId="265"/>
        </pc:sldMkLst>
        <pc:spChg chg="add del mod">
          <ac:chgData name="Kavita Kaur Olahova" userId="08f6c2b0dce6c53a" providerId="LiveId" clId="{819F5361-6585-47EB-90F5-3906AA7EADBA}" dt="2026-06-23T16:22:36.252" v="3894" actId="478"/>
          <ac:spMkLst>
            <pc:docMk/>
            <pc:sldMk cId="976103920" sldId="265"/>
            <ac:spMk id="2" creationId="{45353C60-CD5F-F23C-2488-2BEA32ABC05A}"/>
          </ac:spMkLst>
        </pc:spChg>
        <pc:spChg chg="add mod">
          <ac:chgData name="Kavita Kaur Olahova" userId="08f6c2b0dce6c53a" providerId="LiveId" clId="{819F5361-6585-47EB-90F5-3906AA7EADBA}" dt="2026-06-23T16:24:59.696" v="4044" actId="20577"/>
          <ac:spMkLst>
            <pc:docMk/>
            <pc:sldMk cId="976103920" sldId="265"/>
            <ac:spMk id="3" creationId="{0A6C056E-8262-50ED-3256-4878E056A9E1}"/>
          </ac:spMkLst>
        </pc:spChg>
        <pc:spChg chg="add mod">
          <ac:chgData name="Kavita Kaur Olahova" userId="08f6c2b0dce6c53a" providerId="LiveId" clId="{819F5361-6585-47EB-90F5-3906AA7EADBA}" dt="2026-06-23T16:47:35.521" v="4617" actId="20577"/>
          <ac:spMkLst>
            <pc:docMk/>
            <pc:sldMk cId="976103920" sldId="265"/>
            <ac:spMk id="5" creationId="{F4E6D6C1-5A3E-E4D4-716D-DA91C0B17A92}"/>
          </ac:spMkLst>
        </pc:spChg>
        <pc:spChg chg="add mod">
          <ac:chgData name="Kavita Kaur Olahova" userId="08f6c2b0dce6c53a" providerId="LiveId" clId="{819F5361-6585-47EB-90F5-3906AA7EADBA}" dt="2026-06-23T16:47:43.383" v="4618" actId="1076"/>
          <ac:spMkLst>
            <pc:docMk/>
            <pc:sldMk cId="976103920" sldId="265"/>
            <ac:spMk id="6" creationId="{E8E03EAF-83BF-92C7-33F5-CB83234E7D70}"/>
          </ac:spMkLst>
        </pc:spChg>
        <pc:picChg chg="add mod">
          <ac:chgData name="Kavita Kaur Olahova" userId="08f6c2b0dce6c53a" providerId="LiveId" clId="{819F5361-6585-47EB-90F5-3906AA7EADBA}" dt="2026-06-23T16:30:41.375" v="4051" actId="1076"/>
          <ac:picMkLst>
            <pc:docMk/>
            <pc:sldMk cId="976103920" sldId="265"/>
            <ac:picMk id="4" creationId="{623E2B14-630C-907D-5C41-AA3E3A433634}"/>
          </ac:picMkLst>
        </pc:picChg>
      </pc:sldChg>
      <pc:sldChg chg="addSp delSp modSp new del mod">
        <pc:chgData name="Kavita Kaur Olahova" userId="08f6c2b0dce6c53a" providerId="LiveId" clId="{819F5361-6585-47EB-90F5-3906AA7EADBA}" dt="2026-06-23T16:21:31.036" v="3887" actId="2696"/>
        <pc:sldMkLst>
          <pc:docMk/>
          <pc:sldMk cId="2302709932" sldId="265"/>
        </pc:sldMkLst>
        <pc:spChg chg="mod">
          <ac:chgData name="Kavita Kaur Olahova" userId="08f6c2b0dce6c53a" providerId="LiveId" clId="{819F5361-6585-47EB-90F5-3906AA7EADBA}" dt="2026-06-23T16:17:03.133" v="3859" actId="20577"/>
          <ac:spMkLst>
            <pc:docMk/>
            <pc:sldMk cId="2302709932" sldId="265"/>
            <ac:spMk id="2" creationId="{95C30DAE-5919-6EBC-97FE-3CBA99FEB169}"/>
          </ac:spMkLst>
        </pc:spChg>
        <pc:spChg chg="del">
          <ac:chgData name="Kavita Kaur Olahova" userId="08f6c2b0dce6c53a" providerId="LiveId" clId="{819F5361-6585-47EB-90F5-3906AA7EADBA}" dt="2026-06-23T16:17:25.100" v="3860" actId="22"/>
          <ac:spMkLst>
            <pc:docMk/>
            <pc:sldMk cId="2302709932" sldId="265"/>
            <ac:spMk id="3" creationId="{48C5A5CE-EC62-7A0C-D989-B2D190E81998}"/>
          </ac:spMkLst>
        </pc:spChg>
        <pc:picChg chg="add mod ord">
          <ac:chgData name="Kavita Kaur Olahova" userId="08f6c2b0dce6c53a" providerId="LiveId" clId="{819F5361-6585-47EB-90F5-3906AA7EADBA}" dt="2026-06-23T16:18:06.048" v="3864" actId="14100"/>
          <ac:picMkLst>
            <pc:docMk/>
            <pc:sldMk cId="2302709932" sldId="265"/>
            <ac:picMk id="5" creationId="{BF77422C-AC66-6836-1CA0-4381879A9EDD}"/>
          </ac:picMkLst>
        </pc:picChg>
      </pc:sldChg>
      <pc:sldChg chg="new del">
        <pc:chgData name="Kavita Kaur Olahova" userId="08f6c2b0dce6c53a" providerId="LiveId" clId="{819F5361-6585-47EB-90F5-3906AA7EADBA}" dt="2026-06-23T16:22:20.670" v="3892" actId="2696"/>
        <pc:sldMkLst>
          <pc:docMk/>
          <pc:sldMk cId="971759642" sldId="266"/>
        </pc:sldMkLst>
      </pc:sldChg>
      <pc:sldChg chg="add del">
        <pc:chgData name="Kavita Kaur Olahova" userId="08f6c2b0dce6c53a" providerId="LiveId" clId="{819F5361-6585-47EB-90F5-3906AA7EADBA}" dt="2026-06-23T16:25:13.707" v="4046" actId="2696"/>
        <pc:sldMkLst>
          <pc:docMk/>
          <pc:sldMk cId="3057357527" sldId="26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65A74A-CDD9-4D79-B91D-51AE1EB0A4C3}" type="datetimeFigureOut">
              <a:rPr lang="en-GB" smtClean="0"/>
              <a:t>23/06/2026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F63315-505B-4DFC-B4EF-3A93E2F0205A}" type="slidenum">
              <a:rPr lang="en-GB" smtClean="0"/>
              <a:t>‹#›</a:t>
            </a:fld>
            <a:endParaRPr lang="en-GB"/>
          </a:p>
        </p:txBody>
      </p:sp>
    </p:spTree>
    <p:extLst>
      <p:ext uri="{BB962C8B-B14F-4D97-AF65-F5344CB8AC3E}">
        <p14:creationId xmlns:p14="http://schemas.microsoft.com/office/powerpoint/2010/main" val="26190247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Everyone, My name is Kavita I am a student here at Saint Davids Trinity University currently studying Digital Skill in Business @ Level4,. today I’m going to talk a little bit about my learning journey in the Digital Skills for Business module. </a:t>
            </a:r>
          </a:p>
          <a:p>
            <a:r>
              <a:rPr lang="en-GB" dirty="0"/>
              <a:t>Over this term, I’ve developed a range of digital skills that have helped me grow in confidence, especially with tools I wasn’t comfortable with before. I’ll be reflecting on what I have learned, what I found challenging, and how these skills will support me in my future.</a:t>
            </a:r>
          </a:p>
          <a:p>
            <a:r>
              <a:rPr lang="en-GB" dirty="0"/>
              <a:t> I hope you all enjoy my presentation.”</a:t>
            </a:r>
          </a:p>
        </p:txBody>
      </p:sp>
      <p:sp>
        <p:nvSpPr>
          <p:cNvPr id="4" name="Slide Number Placeholder 3"/>
          <p:cNvSpPr>
            <a:spLocks noGrp="1"/>
          </p:cNvSpPr>
          <p:nvPr>
            <p:ph type="sldNum" sz="quarter" idx="5"/>
          </p:nvPr>
        </p:nvSpPr>
        <p:spPr/>
        <p:txBody>
          <a:bodyPr/>
          <a:lstStyle/>
          <a:p>
            <a:fld id="{A3F63315-505B-4DFC-B4EF-3A93E2F0205A}" type="slidenum">
              <a:rPr lang="en-GB" smtClean="0"/>
              <a:t>1</a:t>
            </a:fld>
            <a:endParaRPr lang="en-GB"/>
          </a:p>
        </p:txBody>
      </p:sp>
    </p:spTree>
    <p:extLst>
      <p:ext uri="{BB962C8B-B14F-4D97-AF65-F5344CB8AC3E}">
        <p14:creationId xmlns:p14="http://schemas.microsoft.com/office/powerpoint/2010/main" val="37572745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1" dirty="0">
                <a:solidFill>
                  <a:srgbClr val="E5EBFA"/>
                </a:solidFill>
                <a:effectLst/>
                <a:latin typeface="Ginto"/>
              </a:rPr>
              <a:t>On this slide, I’m talking about the digital tools I have used throughout the module. At the start of this Term I wasn’t fully confident but over time I have learned how each tool supports different tasks. Using things like Microsoft Word, PowerPoint, Excel these are all different online platforms that helped me become more organised and more comfortable working digitally. These tools have made my work easier and helped me build skills I never thought I had but also skills that I can use in future studies and jobs.</a:t>
            </a:r>
            <a:endParaRPr lang="en-GB" dirty="0"/>
          </a:p>
        </p:txBody>
      </p:sp>
      <p:sp>
        <p:nvSpPr>
          <p:cNvPr id="4" name="Slide Number Placeholder 3"/>
          <p:cNvSpPr>
            <a:spLocks noGrp="1"/>
          </p:cNvSpPr>
          <p:nvPr>
            <p:ph type="sldNum" sz="quarter" idx="5"/>
          </p:nvPr>
        </p:nvSpPr>
        <p:spPr/>
        <p:txBody>
          <a:bodyPr/>
          <a:lstStyle/>
          <a:p>
            <a:fld id="{A3F63315-505B-4DFC-B4EF-3A93E2F0205A}" type="slidenum">
              <a:rPr lang="en-GB" smtClean="0"/>
              <a:t>2</a:t>
            </a:fld>
            <a:endParaRPr lang="en-GB"/>
          </a:p>
        </p:txBody>
      </p:sp>
    </p:spTree>
    <p:extLst>
      <p:ext uri="{BB962C8B-B14F-4D97-AF65-F5344CB8AC3E}">
        <p14:creationId xmlns:p14="http://schemas.microsoft.com/office/powerpoint/2010/main" val="34434620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on slide 3, I’m am reflecting on my experience using Microsoft Word. </a:t>
            </a:r>
          </a:p>
          <a:p>
            <a:r>
              <a:rPr lang="en-GB" dirty="0"/>
              <a:t>Throughout the module, I learned how to format documents properly, use headings, insert images, editing and formatting and I absolutely loved it, To make my work look more professional. Just like in todays Presentation Like So . I also became more confident with tools like spell check and using different layout options. These skills have already helped me improve the quality of my assignments, and I know they’ll be useful in my future coursework and in the workplace environment.</a:t>
            </a:r>
          </a:p>
        </p:txBody>
      </p:sp>
      <p:sp>
        <p:nvSpPr>
          <p:cNvPr id="4" name="Slide Number Placeholder 3"/>
          <p:cNvSpPr>
            <a:spLocks noGrp="1"/>
          </p:cNvSpPr>
          <p:nvPr>
            <p:ph type="sldNum" sz="quarter" idx="5"/>
          </p:nvPr>
        </p:nvSpPr>
        <p:spPr/>
        <p:txBody>
          <a:bodyPr/>
          <a:lstStyle/>
          <a:p>
            <a:fld id="{A3F63315-505B-4DFC-B4EF-3A93E2F0205A}" type="slidenum">
              <a:rPr lang="en-GB" smtClean="0"/>
              <a:t>3</a:t>
            </a:fld>
            <a:endParaRPr lang="en-GB"/>
          </a:p>
        </p:txBody>
      </p:sp>
    </p:spTree>
    <p:extLst>
      <p:ext uri="{BB962C8B-B14F-4D97-AF65-F5344CB8AC3E}">
        <p14:creationId xmlns:p14="http://schemas.microsoft.com/office/powerpoint/2010/main" val="3423550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onto slide4 so this is about my experience with Excel. And I'm not  Gunna lie I found Excel very challenging and very hard, its defiantly a topic that doesn’t come easy for me, but that’s ok because I'm hear to learn, especially when it came to doing formulas and understanding how everything worked all my brain took in was loads of different numbers , I have learned how to use the basic functions, create simple calculations, and organise data clearly. So Even though its not easy for me I’m proud that I pushed through a didn’t given up, I feel I have improved my confidence with Excel, and </a:t>
            </a:r>
            <a:r>
              <a:rPr lang="en-GB" dirty="0" err="1"/>
              <a:t>i</a:t>
            </a:r>
            <a:r>
              <a:rPr lang="en-GB" dirty="0"/>
              <a:t> also know having these skills will help in a future work environment and again in studies.”</a:t>
            </a:r>
          </a:p>
        </p:txBody>
      </p:sp>
      <p:sp>
        <p:nvSpPr>
          <p:cNvPr id="4" name="Slide Number Placeholder 3"/>
          <p:cNvSpPr>
            <a:spLocks noGrp="1"/>
          </p:cNvSpPr>
          <p:nvPr>
            <p:ph type="sldNum" sz="quarter" idx="5"/>
          </p:nvPr>
        </p:nvSpPr>
        <p:spPr/>
        <p:txBody>
          <a:bodyPr/>
          <a:lstStyle/>
          <a:p>
            <a:fld id="{A3F63315-505B-4DFC-B4EF-3A93E2F0205A}" type="slidenum">
              <a:rPr lang="en-GB" smtClean="0"/>
              <a:t>4</a:t>
            </a:fld>
            <a:endParaRPr lang="en-GB"/>
          </a:p>
        </p:txBody>
      </p:sp>
    </p:spTree>
    <p:extLst>
      <p:ext uri="{BB962C8B-B14F-4D97-AF65-F5344CB8AC3E}">
        <p14:creationId xmlns:p14="http://schemas.microsoft.com/office/powerpoint/2010/main" val="20403378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slide5 teamwork and communication. During the module, I learned how important it is to work well with others and share ideas clearly. Whether it was group discussions or helping each other with digital tasks, I realised that good communication makes everything a lot easier and more productive. I also became more confident asking questions and supporting others when they needed my help. These skills are valuable when in education and workplaces.”</a:t>
            </a:r>
          </a:p>
        </p:txBody>
      </p:sp>
      <p:sp>
        <p:nvSpPr>
          <p:cNvPr id="4" name="Slide Number Placeholder 3"/>
          <p:cNvSpPr>
            <a:spLocks noGrp="1"/>
          </p:cNvSpPr>
          <p:nvPr>
            <p:ph type="sldNum" sz="quarter" idx="5"/>
          </p:nvPr>
        </p:nvSpPr>
        <p:spPr/>
        <p:txBody>
          <a:bodyPr/>
          <a:lstStyle/>
          <a:p>
            <a:fld id="{A3F63315-505B-4DFC-B4EF-3A93E2F0205A}" type="slidenum">
              <a:rPr lang="en-GB" smtClean="0"/>
              <a:t>5</a:t>
            </a:fld>
            <a:endParaRPr lang="en-GB"/>
          </a:p>
        </p:txBody>
      </p:sp>
    </p:spTree>
    <p:extLst>
      <p:ext uri="{BB962C8B-B14F-4D97-AF65-F5344CB8AC3E}">
        <p14:creationId xmlns:p14="http://schemas.microsoft.com/office/powerpoint/2010/main" val="19389575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Slide6 So this slide focuses on customer service and business finance. During the module, I learned how important it is for businesses to communicate clearly with customers and managing their finances properly. </a:t>
            </a:r>
          </a:p>
          <a:p>
            <a:r>
              <a:rPr lang="en-GB" dirty="0"/>
              <a:t>Understanding things like budgeting, transactions, and good customer service helped me see how digital tools support everyday business tasks. These skills gave me a better understanding of how businesses run and how digital systems help keep everything organised.”</a:t>
            </a:r>
          </a:p>
        </p:txBody>
      </p:sp>
      <p:sp>
        <p:nvSpPr>
          <p:cNvPr id="4" name="Slide Number Placeholder 3"/>
          <p:cNvSpPr>
            <a:spLocks noGrp="1"/>
          </p:cNvSpPr>
          <p:nvPr>
            <p:ph type="sldNum" sz="quarter" idx="5"/>
          </p:nvPr>
        </p:nvSpPr>
        <p:spPr/>
        <p:txBody>
          <a:bodyPr/>
          <a:lstStyle/>
          <a:p>
            <a:fld id="{A3F63315-505B-4DFC-B4EF-3A93E2F0205A}" type="slidenum">
              <a:rPr lang="en-GB" smtClean="0"/>
              <a:t>6</a:t>
            </a:fld>
            <a:endParaRPr lang="en-GB"/>
          </a:p>
        </p:txBody>
      </p:sp>
    </p:spTree>
    <p:extLst>
      <p:ext uri="{BB962C8B-B14F-4D97-AF65-F5344CB8AC3E}">
        <p14:creationId xmlns:p14="http://schemas.microsoft.com/office/powerpoint/2010/main" val="7327741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7 My friend (AI). This slide explains AI tools and how they fit into the modern digital life. During the module, I learned how AI can support everyday tasks, like generating ideas, improving writing, and helping with research. Using AI made me more confident with technology and showed me how digital tools are becoming a big part of education and work. It also taught me the importance of using AI safely and responsibly. Overall, this topic helped me understand how fast digital skills are developing. "in the Modern world of NOW</a:t>
            </a:r>
          </a:p>
        </p:txBody>
      </p:sp>
      <p:sp>
        <p:nvSpPr>
          <p:cNvPr id="4" name="Slide Number Placeholder 3"/>
          <p:cNvSpPr>
            <a:spLocks noGrp="1"/>
          </p:cNvSpPr>
          <p:nvPr>
            <p:ph type="sldNum" sz="quarter" idx="5"/>
          </p:nvPr>
        </p:nvSpPr>
        <p:spPr/>
        <p:txBody>
          <a:bodyPr/>
          <a:lstStyle/>
          <a:p>
            <a:fld id="{A3F63315-505B-4DFC-B4EF-3A93E2F0205A}" type="slidenum">
              <a:rPr lang="en-GB" smtClean="0"/>
              <a:t>7</a:t>
            </a:fld>
            <a:endParaRPr lang="en-GB"/>
          </a:p>
        </p:txBody>
      </p:sp>
    </p:spTree>
    <p:extLst>
      <p:ext uri="{BB962C8B-B14F-4D97-AF65-F5344CB8AC3E}">
        <p14:creationId xmlns:p14="http://schemas.microsoft.com/office/powerpoint/2010/main" val="15095905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8 this is my personal reflection on the whole module this term. I faced a few challenges, especially with Excel, but I’m proud of how much progress I’ve made. I’ve become more confident in using digital tools, I’ve learned how to stay patient with myself and keep trying even when something feels difficult. I also realised how much AI and teamwork can support my learning. And overall, this module has helped me grow both personally and academically, and I feel more prepared for future digital tasks.”</a:t>
            </a:r>
          </a:p>
        </p:txBody>
      </p:sp>
      <p:sp>
        <p:nvSpPr>
          <p:cNvPr id="4" name="Slide Number Placeholder 3"/>
          <p:cNvSpPr>
            <a:spLocks noGrp="1"/>
          </p:cNvSpPr>
          <p:nvPr>
            <p:ph type="sldNum" sz="quarter" idx="5"/>
          </p:nvPr>
        </p:nvSpPr>
        <p:spPr/>
        <p:txBody>
          <a:bodyPr/>
          <a:lstStyle/>
          <a:p>
            <a:fld id="{A3F63315-505B-4DFC-B4EF-3A93E2F0205A}" type="slidenum">
              <a:rPr lang="en-GB" smtClean="0"/>
              <a:t>8</a:t>
            </a:fld>
            <a:endParaRPr lang="en-GB"/>
          </a:p>
        </p:txBody>
      </p:sp>
    </p:spTree>
    <p:extLst>
      <p:ext uri="{BB962C8B-B14F-4D97-AF65-F5344CB8AC3E}">
        <p14:creationId xmlns:p14="http://schemas.microsoft.com/office/powerpoint/2010/main" val="21481834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9 my Conclusion this module has really helped me grow my digital confidence. I’ve learned new skills, improved the ones I already had, and pushed myself through challenges. I now feel much more prepared for future studies and for using digital tools in real work situations. Overall, this journey has shown me how important digital skills are, and I’m proud of the progress I’ve made.”</a:t>
            </a:r>
          </a:p>
        </p:txBody>
      </p:sp>
      <p:sp>
        <p:nvSpPr>
          <p:cNvPr id="4" name="Slide Number Placeholder 3"/>
          <p:cNvSpPr>
            <a:spLocks noGrp="1"/>
          </p:cNvSpPr>
          <p:nvPr>
            <p:ph type="sldNum" sz="quarter" idx="5"/>
          </p:nvPr>
        </p:nvSpPr>
        <p:spPr/>
        <p:txBody>
          <a:bodyPr/>
          <a:lstStyle/>
          <a:p>
            <a:fld id="{A3F63315-505B-4DFC-B4EF-3A93E2F0205A}" type="slidenum">
              <a:rPr lang="en-GB" smtClean="0"/>
              <a:t>9</a:t>
            </a:fld>
            <a:endParaRPr lang="en-GB"/>
          </a:p>
        </p:txBody>
      </p:sp>
    </p:spTree>
    <p:extLst>
      <p:ext uri="{BB962C8B-B14F-4D97-AF65-F5344CB8AC3E}">
        <p14:creationId xmlns:p14="http://schemas.microsoft.com/office/powerpoint/2010/main" val="28713953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effectLst/>
              </a:rPr>
              <a:t>“Slide 10 Last bit Before I finish, I’d like to quickly show you my JISC progress chart. </a:t>
            </a:r>
            <a:r>
              <a:rPr lang="en-GB" i="1">
                <a:effectLst/>
              </a:rPr>
              <a:t>This chart highlights </a:t>
            </a:r>
            <a:r>
              <a:rPr lang="en-GB" i="1" dirty="0">
                <a:effectLst/>
              </a:rPr>
              <a:t>how my digital skills have developed throughout the module and the areas where I’ve grown the most.</a:t>
            </a:r>
            <a:endParaRPr lang="en-GB" dirty="0"/>
          </a:p>
          <a:p>
            <a:r>
              <a:rPr lang="en-GB" i="1" dirty="0">
                <a:effectLst/>
              </a:rPr>
              <a:t>I would also like to thank you all for being part of my presentation. Thank you for your time.”</a:t>
            </a:r>
            <a:endParaRPr lang="en-GB" dirty="0"/>
          </a:p>
          <a:p>
            <a:endParaRPr lang="en-GB" dirty="0"/>
          </a:p>
        </p:txBody>
      </p:sp>
      <p:sp>
        <p:nvSpPr>
          <p:cNvPr id="4" name="Slide Number Placeholder 3"/>
          <p:cNvSpPr>
            <a:spLocks noGrp="1"/>
          </p:cNvSpPr>
          <p:nvPr>
            <p:ph type="sldNum" sz="quarter" idx="5"/>
          </p:nvPr>
        </p:nvSpPr>
        <p:spPr/>
        <p:txBody>
          <a:bodyPr/>
          <a:lstStyle/>
          <a:p>
            <a:fld id="{A3F63315-505B-4DFC-B4EF-3A93E2F0205A}" type="slidenum">
              <a:rPr lang="en-GB" smtClean="0"/>
              <a:t>10</a:t>
            </a:fld>
            <a:endParaRPr lang="en-GB"/>
          </a:p>
        </p:txBody>
      </p:sp>
    </p:spTree>
    <p:extLst>
      <p:ext uri="{BB962C8B-B14F-4D97-AF65-F5344CB8AC3E}">
        <p14:creationId xmlns:p14="http://schemas.microsoft.com/office/powerpoint/2010/main" val="28496576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6218897-5CB1-4BAB-8C4B-FD9F87646D3B}" type="datetimeFigureOut">
              <a:rPr lang="en-GB" smtClean="0"/>
              <a:t>23/06/2026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20523-9E12-464F-A7BF-A8E1EC53F676}" type="slidenum">
              <a:rPr lang="en-GB" smtClean="0"/>
              <a:t>‹#›</a:t>
            </a:fld>
            <a:endParaRPr lang="en-GB"/>
          </a:p>
        </p:txBody>
      </p:sp>
    </p:spTree>
    <p:extLst>
      <p:ext uri="{BB962C8B-B14F-4D97-AF65-F5344CB8AC3E}">
        <p14:creationId xmlns:p14="http://schemas.microsoft.com/office/powerpoint/2010/main" val="24191971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6218897-5CB1-4BAB-8C4B-FD9F87646D3B}" type="datetimeFigureOut">
              <a:rPr lang="en-GB" smtClean="0"/>
              <a:t>23/06/2026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20523-9E12-464F-A7BF-A8E1EC53F676}" type="slidenum">
              <a:rPr lang="en-GB" smtClean="0"/>
              <a:t>‹#›</a:t>
            </a:fld>
            <a:endParaRPr lang="en-GB"/>
          </a:p>
        </p:txBody>
      </p:sp>
    </p:spTree>
    <p:extLst>
      <p:ext uri="{BB962C8B-B14F-4D97-AF65-F5344CB8AC3E}">
        <p14:creationId xmlns:p14="http://schemas.microsoft.com/office/powerpoint/2010/main" val="2048272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6218897-5CB1-4BAB-8C4B-FD9F87646D3B}" type="datetimeFigureOut">
              <a:rPr lang="en-GB" smtClean="0"/>
              <a:t>23/06/2026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20523-9E12-464F-A7BF-A8E1EC53F676}" type="slidenum">
              <a:rPr lang="en-GB" smtClean="0"/>
              <a:t>‹#›</a:t>
            </a:fld>
            <a:endParaRPr lang="en-GB"/>
          </a:p>
        </p:txBody>
      </p:sp>
    </p:spTree>
    <p:extLst>
      <p:ext uri="{BB962C8B-B14F-4D97-AF65-F5344CB8AC3E}">
        <p14:creationId xmlns:p14="http://schemas.microsoft.com/office/powerpoint/2010/main" val="3053626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6218897-5CB1-4BAB-8C4B-FD9F87646D3B}" type="datetimeFigureOut">
              <a:rPr lang="en-GB" smtClean="0"/>
              <a:t>23/06/2026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20523-9E12-464F-A7BF-A8E1EC53F676}" type="slidenum">
              <a:rPr lang="en-GB" smtClean="0"/>
              <a:t>‹#›</a:t>
            </a:fld>
            <a:endParaRPr lang="en-GB"/>
          </a:p>
        </p:txBody>
      </p:sp>
    </p:spTree>
    <p:extLst>
      <p:ext uri="{BB962C8B-B14F-4D97-AF65-F5344CB8AC3E}">
        <p14:creationId xmlns:p14="http://schemas.microsoft.com/office/powerpoint/2010/main" val="3631149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6218897-5CB1-4BAB-8C4B-FD9F87646D3B}" type="datetimeFigureOut">
              <a:rPr lang="en-GB" smtClean="0"/>
              <a:t>23/06/2026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E20523-9E12-464F-A7BF-A8E1EC53F676}" type="slidenum">
              <a:rPr lang="en-GB" smtClean="0"/>
              <a:t>‹#›</a:t>
            </a:fld>
            <a:endParaRPr lang="en-GB"/>
          </a:p>
        </p:txBody>
      </p:sp>
    </p:spTree>
    <p:extLst>
      <p:ext uri="{BB962C8B-B14F-4D97-AF65-F5344CB8AC3E}">
        <p14:creationId xmlns:p14="http://schemas.microsoft.com/office/powerpoint/2010/main" val="1429814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6218897-5CB1-4BAB-8C4B-FD9F87646D3B}" type="datetimeFigureOut">
              <a:rPr lang="en-GB" smtClean="0"/>
              <a:t>23/06/2026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E20523-9E12-464F-A7BF-A8E1EC53F676}" type="slidenum">
              <a:rPr lang="en-GB" smtClean="0"/>
              <a:t>‹#›</a:t>
            </a:fld>
            <a:endParaRPr lang="en-GB"/>
          </a:p>
        </p:txBody>
      </p:sp>
    </p:spTree>
    <p:extLst>
      <p:ext uri="{BB962C8B-B14F-4D97-AF65-F5344CB8AC3E}">
        <p14:creationId xmlns:p14="http://schemas.microsoft.com/office/powerpoint/2010/main" val="3263861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06218897-5CB1-4BAB-8C4B-FD9F87646D3B}" type="datetimeFigureOut">
              <a:rPr lang="en-GB" smtClean="0"/>
              <a:t>23/06/2026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E20523-9E12-464F-A7BF-A8E1EC53F676}" type="slidenum">
              <a:rPr lang="en-GB" smtClean="0"/>
              <a:t>‹#›</a:t>
            </a:fld>
            <a:endParaRPr lang="en-GB"/>
          </a:p>
        </p:txBody>
      </p:sp>
    </p:spTree>
    <p:extLst>
      <p:ext uri="{BB962C8B-B14F-4D97-AF65-F5344CB8AC3E}">
        <p14:creationId xmlns:p14="http://schemas.microsoft.com/office/powerpoint/2010/main" val="340475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6218897-5CB1-4BAB-8C4B-FD9F87646D3B}" type="datetimeFigureOut">
              <a:rPr lang="en-GB" smtClean="0"/>
              <a:t>23/06/2026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20523-9E12-464F-A7BF-A8E1EC53F676}" type="slidenum">
              <a:rPr lang="en-GB" smtClean="0"/>
              <a:t>‹#›</a:t>
            </a:fld>
            <a:endParaRPr lang="en-GB"/>
          </a:p>
        </p:txBody>
      </p:sp>
    </p:spTree>
    <p:extLst>
      <p:ext uri="{BB962C8B-B14F-4D97-AF65-F5344CB8AC3E}">
        <p14:creationId xmlns:p14="http://schemas.microsoft.com/office/powerpoint/2010/main" val="2572705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6218897-5CB1-4BAB-8C4B-FD9F87646D3B}" type="datetimeFigureOut">
              <a:rPr lang="en-GB" smtClean="0"/>
              <a:t>23/06/2026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20523-9E12-464F-A7BF-A8E1EC53F676}" type="slidenum">
              <a:rPr lang="en-GB" smtClean="0"/>
              <a:t>‹#›</a:t>
            </a:fld>
            <a:endParaRPr lang="en-GB"/>
          </a:p>
        </p:txBody>
      </p:sp>
    </p:spTree>
    <p:extLst>
      <p:ext uri="{BB962C8B-B14F-4D97-AF65-F5344CB8AC3E}">
        <p14:creationId xmlns:p14="http://schemas.microsoft.com/office/powerpoint/2010/main" val="15501760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6218897-5CB1-4BAB-8C4B-FD9F87646D3B}" type="datetimeFigureOut">
              <a:rPr lang="en-GB" smtClean="0"/>
              <a:t>23/06/2026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20523-9E12-464F-A7BF-A8E1EC53F676}" type="slidenum">
              <a:rPr lang="en-GB" smtClean="0"/>
              <a:t>‹#›</a:t>
            </a:fld>
            <a:endParaRPr lang="en-GB"/>
          </a:p>
        </p:txBody>
      </p:sp>
    </p:spTree>
    <p:extLst>
      <p:ext uri="{BB962C8B-B14F-4D97-AF65-F5344CB8AC3E}">
        <p14:creationId xmlns:p14="http://schemas.microsoft.com/office/powerpoint/2010/main" val="40360639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6218897-5CB1-4BAB-8C4B-FD9F87646D3B}" type="datetimeFigureOut">
              <a:rPr lang="en-GB" smtClean="0"/>
              <a:t>23/06/2026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20523-9E12-464F-A7BF-A8E1EC53F676}" type="slidenum">
              <a:rPr lang="en-GB" smtClean="0"/>
              <a:t>‹#›</a:t>
            </a:fld>
            <a:endParaRPr lang="en-GB"/>
          </a:p>
        </p:txBody>
      </p:sp>
    </p:spTree>
    <p:extLst>
      <p:ext uri="{BB962C8B-B14F-4D97-AF65-F5344CB8AC3E}">
        <p14:creationId xmlns:p14="http://schemas.microsoft.com/office/powerpoint/2010/main" val="15496940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6218897-5CB1-4BAB-8C4B-FD9F87646D3B}" type="datetimeFigureOut">
              <a:rPr lang="en-GB" smtClean="0"/>
              <a:t>23/06/2026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20523-9E12-464F-A7BF-A8E1EC53F676}"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81021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6218897-5CB1-4BAB-8C4B-FD9F87646D3B}" type="datetimeFigureOut">
              <a:rPr lang="en-GB" smtClean="0"/>
              <a:t>23/06/2026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20523-9E12-464F-A7BF-A8E1EC53F676}" type="slidenum">
              <a:rPr lang="en-GB" smtClean="0"/>
              <a:t>‹#›</a:t>
            </a:fld>
            <a:endParaRPr lang="en-GB"/>
          </a:p>
        </p:txBody>
      </p:sp>
    </p:spTree>
    <p:extLst>
      <p:ext uri="{BB962C8B-B14F-4D97-AF65-F5344CB8AC3E}">
        <p14:creationId xmlns:p14="http://schemas.microsoft.com/office/powerpoint/2010/main" val="8188186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06218897-5CB1-4BAB-8C4B-FD9F87646D3B}" type="datetimeFigureOut">
              <a:rPr lang="en-GB" smtClean="0"/>
              <a:t>23/06/2026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E20523-9E12-464F-A7BF-A8E1EC53F676}" type="slidenum">
              <a:rPr lang="en-GB" smtClean="0"/>
              <a:t>‹#›</a:t>
            </a:fld>
            <a:endParaRPr lang="en-GB"/>
          </a:p>
        </p:txBody>
      </p:sp>
    </p:spTree>
    <p:extLst>
      <p:ext uri="{BB962C8B-B14F-4D97-AF65-F5344CB8AC3E}">
        <p14:creationId xmlns:p14="http://schemas.microsoft.com/office/powerpoint/2010/main" val="18657933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06218897-5CB1-4BAB-8C4B-FD9F87646D3B}" type="datetimeFigureOut">
              <a:rPr lang="en-GB" smtClean="0"/>
              <a:t>23/06/2026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E20523-9E12-464F-A7BF-A8E1EC53F676}" type="slidenum">
              <a:rPr lang="en-GB" smtClean="0"/>
              <a:t>‹#›</a:t>
            </a:fld>
            <a:endParaRPr lang="en-GB"/>
          </a:p>
        </p:txBody>
      </p:sp>
    </p:spTree>
    <p:extLst>
      <p:ext uri="{BB962C8B-B14F-4D97-AF65-F5344CB8AC3E}">
        <p14:creationId xmlns:p14="http://schemas.microsoft.com/office/powerpoint/2010/main" val="550841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6218897-5CB1-4BAB-8C4B-FD9F87646D3B}" type="datetimeFigureOut">
              <a:rPr lang="en-GB" smtClean="0"/>
              <a:t>23/06/2026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20523-9E12-464F-A7BF-A8E1EC53F676}" type="slidenum">
              <a:rPr lang="en-GB" smtClean="0"/>
              <a:t>‹#›</a:t>
            </a:fld>
            <a:endParaRPr lang="en-GB"/>
          </a:p>
        </p:txBody>
      </p:sp>
    </p:spTree>
    <p:extLst>
      <p:ext uri="{BB962C8B-B14F-4D97-AF65-F5344CB8AC3E}">
        <p14:creationId xmlns:p14="http://schemas.microsoft.com/office/powerpoint/2010/main" val="8004211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6218897-5CB1-4BAB-8C4B-FD9F87646D3B}" type="datetimeFigureOut">
              <a:rPr lang="en-GB" smtClean="0"/>
              <a:t>23/06/2026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20523-9E12-464F-A7BF-A8E1EC53F676}" type="slidenum">
              <a:rPr lang="en-GB" smtClean="0"/>
              <a:t>‹#›</a:t>
            </a:fld>
            <a:endParaRPr lang="en-GB"/>
          </a:p>
        </p:txBody>
      </p:sp>
    </p:spTree>
    <p:extLst>
      <p:ext uri="{BB962C8B-B14F-4D97-AF65-F5344CB8AC3E}">
        <p14:creationId xmlns:p14="http://schemas.microsoft.com/office/powerpoint/2010/main" val="2613106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06218897-5CB1-4BAB-8C4B-FD9F87646D3B}" type="datetimeFigureOut">
              <a:rPr lang="en-GB" smtClean="0"/>
              <a:t>23/06/2026</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CCE20523-9E12-464F-A7BF-A8E1EC53F676}" type="slidenum">
              <a:rPr lang="en-GB" smtClean="0"/>
              <a:t>‹#›</a:t>
            </a:fld>
            <a:endParaRPr lang="en-GB"/>
          </a:p>
        </p:txBody>
      </p:sp>
    </p:spTree>
    <p:extLst>
      <p:ext uri="{BB962C8B-B14F-4D97-AF65-F5344CB8AC3E}">
        <p14:creationId xmlns:p14="http://schemas.microsoft.com/office/powerpoint/2010/main" val="1666053952"/>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7" Type="http://schemas.openxmlformats.org/officeDocument/2006/relationships/hyperlink" Target="https://creativecommons.org/licenses/by-nc/3.0/"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s://dimpapp.gr/%CE%B5%CF%86%CE%B1%CF%81%CE%BC%CE%BF%CE%B3%CE%AD%CF%82-%CE%B3%CF%81%CE%B1%CF%86%CE%B5%CE%AF%CE%BF%CF%85/msoffice/" TargetMode="External"/><Relationship Id="rId5" Type="http://schemas.openxmlformats.org/officeDocument/2006/relationships/image" Target="../media/image7.gif"/><Relationship Id="rId4" Type="http://schemas.openxmlformats.org/officeDocument/2006/relationships/hyperlink" Target="https://pxhere.com/en/photo/1592878"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7" Type="http://schemas.openxmlformats.org/officeDocument/2006/relationships/hyperlink" Target="https://www.msn.com/en-us/money/other/i-tried-these-6-new-excel-functions-and-they-saved-me-a-ton-of-time/ar-AA25xdLv"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9.img"/><Relationship Id="rId5" Type="http://schemas.openxmlformats.org/officeDocument/2006/relationships/hyperlink" Target="https://creativecommons.org/licenses/by-nc-sa/3.0/" TargetMode="External"/><Relationship Id="rId4" Type="http://schemas.openxmlformats.org/officeDocument/2006/relationships/hyperlink" Target="https://flatworldknowledge.lardbucket.org/books/using-microsoft-excel-v1.1/s05-01-an-overview-of-microsoft-excel.html"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0.1"/><Relationship Id="rId7" Type="http://schemas.openxmlformats.org/officeDocument/2006/relationships/hyperlink" Target="https://creativecommons.org/licenses/by/3.0/"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hyperlink" Target="https://courses.lumenlearning.com/suny-mcc-cos2master/chapter/your-use-of-time/" TargetMode="External"/><Relationship Id="rId5" Type="http://schemas.openxmlformats.org/officeDocument/2006/relationships/image" Target="../media/image11.jpg"/><Relationship Id="rId10" Type="http://schemas.openxmlformats.org/officeDocument/2006/relationships/hyperlink" Target="https://creativecommons.org/licenses/by-nc/3.0/" TargetMode="External"/><Relationship Id="rId4" Type="http://schemas.openxmlformats.org/officeDocument/2006/relationships/hyperlink" Target="https://www.rawpixel.com/image/380186/free-photo-image-calendar-marketing-planning" TargetMode="External"/><Relationship Id="rId9" Type="http://schemas.openxmlformats.org/officeDocument/2006/relationships/hyperlink" Target="https://freepngimg.com/png/18445-team-work-free-download-png"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freepngimg.com/png/25668-feedback-button-clipart" TargetMode="External"/><Relationship Id="rId3" Type="http://schemas.openxmlformats.org/officeDocument/2006/relationships/image" Target="../media/image1.png"/><Relationship Id="rId7" Type="http://schemas.openxmlformats.org/officeDocument/2006/relationships/image" Target="../media/image14.png"/><Relationship Id="rId12" Type="http://schemas.openxmlformats.org/officeDocument/2006/relationships/hyperlink" Target="https://creativecommons.org/licenses/by-nc/3.0/"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hyperlink" Target="https://www.patentlitigation.ch/customer-satisfaction-survey/" TargetMode="External"/><Relationship Id="rId11" Type="http://schemas.openxmlformats.org/officeDocument/2006/relationships/hyperlink" Target="https://creativecommons.org/licenses/by/3.0/" TargetMode="External"/><Relationship Id="rId5" Type="http://schemas.openxmlformats.org/officeDocument/2006/relationships/image" Target="../media/image13.png"/><Relationship Id="rId10" Type="http://schemas.openxmlformats.org/officeDocument/2006/relationships/hyperlink" Target="https://www.rawpixel.com/search/survey" TargetMode="External"/><Relationship Id="rId4" Type="http://schemas.openxmlformats.org/officeDocument/2006/relationships/image" Target="../media/image3.png"/><Relationship Id="rId9" Type="http://schemas.openxmlformats.org/officeDocument/2006/relationships/image" Target="../media/image15.1"/></Relationships>
</file>

<file path=ppt/slides/_rels/slide7.xml.rels><?xml version="1.0" encoding="UTF-8" standalone="yes"?>
<Relationships xmlns="http://schemas.openxmlformats.org/package/2006/relationships"><Relationship Id="rId8" Type="http://schemas.openxmlformats.org/officeDocument/2006/relationships/hyperlink" Target="https://www.moneycontrol.com/news/trends/ai-bots-beat-humans-online-years-ahead-of-predictions-cloudflare-data-shows-13942733.html" TargetMode="External"/><Relationship Id="rId3" Type="http://schemas.openxmlformats.org/officeDocument/2006/relationships/image" Target="../media/image1.png"/><Relationship Id="rId7" Type="http://schemas.openxmlformats.org/officeDocument/2006/relationships/image" Target="../media/image17.jp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hyperlink" Target="https://pixabay.com/en/technology-background-technological-784046/" TargetMode="External"/><Relationship Id="rId5" Type="http://schemas.openxmlformats.org/officeDocument/2006/relationships/image" Target="../media/image16.jp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hyperlink" Target="https://theconversation.com/critical-thinking-is-more-important-than-ever-how-can-i-improve-my-skills-252517" TargetMode="External"/><Relationship Id="rId5" Type="http://schemas.openxmlformats.org/officeDocument/2006/relationships/image" Target="../media/image18.0"/><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8" Type="http://schemas.openxmlformats.org/officeDocument/2006/relationships/hyperlink" Target="https://www.rawpixel.com/search/graduation" TargetMode="External"/><Relationship Id="rId3" Type="http://schemas.openxmlformats.org/officeDocument/2006/relationships/image" Target="../media/image1.png"/><Relationship Id="rId7"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hyperlink" Target="https://www.publicdomainpictures.net/en/view-image.php?image=163466&amp;picture=trophy" TargetMode="External"/><Relationship Id="rId5" Type="http://schemas.openxmlformats.org/officeDocument/2006/relationships/image" Target="../media/image19.jpeg"/><Relationship Id="rId10" Type="http://schemas.openxmlformats.org/officeDocument/2006/relationships/hyperlink" Target="https://www.publicdomainpictures.net/en/view-image.php?image=103410&amp;picture=check-mark-on-red-plate" TargetMode="External"/><Relationship Id="rId4" Type="http://schemas.openxmlformats.org/officeDocument/2006/relationships/image" Target="../media/image3.png"/><Relationship Id="rId9" Type="http://schemas.openxmlformats.org/officeDocument/2006/relationships/image" Target="../media/image21.jpeg"/></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91ADA9E-5611-4F02-9474-5844665501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
            <a:extLst>
              <a:ext uri="{FF2B5EF4-FFF2-40B4-BE49-F238E27FC236}">
                <a16:creationId xmlns:a16="http://schemas.microsoft.com/office/drawing/2014/main" id="{B8288B1C-BF32-400E-A2D7-54608588EF1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D4FD64C6-C2FD-93D7-4067-D97F47F20C26}"/>
              </a:ext>
            </a:extLst>
          </p:cNvPr>
          <p:cNvPicPr>
            <a:picLocks noChangeAspect="1"/>
          </p:cNvPicPr>
          <p:nvPr/>
        </p:nvPicPr>
        <p:blipFill>
          <a:blip r:embed="rId4"/>
          <a:stretch>
            <a:fillRect/>
          </a:stretch>
        </p:blipFill>
        <p:spPr>
          <a:xfrm>
            <a:off x="213058" y="251557"/>
            <a:ext cx="5038764" cy="3020526"/>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6" name="Picture 5">
            <a:extLst>
              <a:ext uri="{FF2B5EF4-FFF2-40B4-BE49-F238E27FC236}">
                <a16:creationId xmlns:a16="http://schemas.microsoft.com/office/drawing/2014/main" id="{6193BA8A-1423-3FF6-77E1-D84C36DFC76D}"/>
              </a:ext>
            </a:extLst>
          </p:cNvPr>
          <p:cNvPicPr>
            <a:picLocks noChangeAspect="1"/>
          </p:cNvPicPr>
          <p:nvPr/>
        </p:nvPicPr>
        <p:blipFill>
          <a:blip r:embed="rId5"/>
          <a:stretch>
            <a:fillRect/>
          </a:stretch>
        </p:blipFill>
        <p:spPr>
          <a:xfrm>
            <a:off x="183092" y="3385634"/>
            <a:ext cx="5155824" cy="3220809"/>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27" name="Picture 26">
            <a:extLst>
              <a:ext uri="{FF2B5EF4-FFF2-40B4-BE49-F238E27FC236}">
                <a16:creationId xmlns:a16="http://schemas.microsoft.com/office/drawing/2014/main" id="{18D1D85F-7E83-4DC3-8700-BE61444ADA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B4AA20D-982B-83CD-941A-E8AF971D42D3}"/>
              </a:ext>
            </a:extLst>
          </p:cNvPr>
          <p:cNvSpPr>
            <a:spLocks noGrp="1"/>
          </p:cNvSpPr>
          <p:nvPr>
            <p:ph type="ctrTitle"/>
          </p:nvPr>
        </p:nvSpPr>
        <p:spPr>
          <a:xfrm>
            <a:off x="5464880" y="85236"/>
            <a:ext cx="5988666" cy="2176183"/>
          </a:xfrm>
        </p:spPr>
        <p:txBody>
          <a:bodyPr>
            <a:normAutofit/>
          </a:bodyPr>
          <a:lstStyle/>
          <a:p>
            <a:r>
              <a:rPr lang="en-GB" b="1" u="sng" dirty="0">
                <a:solidFill>
                  <a:srgbClr val="FF0000"/>
                </a:solidFill>
                <a:latin typeface="Algerian" panose="04020705040A02060702" pitchFamily="82" charset="0"/>
              </a:rPr>
              <a:t>My Reflection on Digital Skills Term Overview</a:t>
            </a:r>
          </a:p>
        </p:txBody>
      </p:sp>
      <p:sp>
        <p:nvSpPr>
          <p:cNvPr id="3" name="Subtitle 2">
            <a:extLst>
              <a:ext uri="{FF2B5EF4-FFF2-40B4-BE49-F238E27FC236}">
                <a16:creationId xmlns:a16="http://schemas.microsoft.com/office/drawing/2014/main" id="{4E5A93FD-B803-67E9-973A-4327C9922A4D}"/>
              </a:ext>
            </a:extLst>
          </p:cNvPr>
          <p:cNvSpPr>
            <a:spLocks noGrp="1"/>
          </p:cNvSpPr>
          <p:nvPr>
            <p:ph type="subTitle" idx="1"/>
          </p:nvPr>
        </p:nvSpPr>
        <p:spPr>
          <a:xfrm>
            <a:off x="5522008" y="2640743"/>
            <a:ext cx="5988111" cy="1773941"/>
          </a:xfrm>
        </p:spPr>
        <p:txBody>
          <a:bodyPr>
            <a:normAutofit/>
          </a:bodyPr>
          <a:lstStyle/>
          <a:p>
            <a:r>
              <a:rPr lang="en-GB" b="1" i="1" dirty="0">
                <a:solidFill>
                  <a:schemeClr val="tx1"/>
                </a:solidFill>
              </a:rPr>
              <a:t>By Kavita Rosie Kaur (2541105) also</a:t>
            </a:r>
            <a:r>
              <a:rPr lang="en-GB" i="1" dirty="0">
                <a:solidFill>
                  <a:schemeClr val="tx1"/>
                </a:solidFill>
              </a:rPr>
              <a:t>(</a:t>
            </a:r>
            <a:r>
              <a:rPr lang="en-GB" b="1" i="1" dirty="0">
                <a:solidFill>
                  <a:schemeClr val="tx1"/>
                </a:solidFill>
              </a:rPr>
              <a:t>Supported by Ai) Digital Skills for Business</a:t>
            </a:r>
            <a:r>
              <a:rPr lang="en-GB" i="1" dirty="0">
                <a:solidFill>
                  <a:schemeClr val="tx1"/>
                </a:solidFill>
              </a:rPr>
              <a:t> </a:t>
            </a:r>
            <a:r>
              <a:rPr lang="en-GB" b="1" i="1" dirty="0">
                <a:solidFill>
                  <a:schemeClr val="tx1"/>
                </a:solidFill>
              </a:rPr>
              <a:t>A journey of learning, challenges, and digital confidence</a:t>
            </a:r>
            <a:r>
              <a:rPr lang="en-GB" b="1" dirty="0"/>
              <a:t>.</a:t>
            </a:r>
            <a:endParaRPr lang="en-GB" dirty="0"/>
          </a:p>
        </p:txBody>
      </p:sp>
      <p:sp>
        <p:nvSpPr>
          <p:cNvPr id="4" name="Oval 3">
            <a:extLst>
              <a:ext uri="{FF2B5EF4-FFF2-40B4-BE49-F238E27FC236}">
                <a16:creationId xmlns:a16="http://schemas.microsoft.com/office/drawing/2014/main" id="{8AFBC13D-89D8-09B6-470B-FB75DC62CA8C}"/>
              </a:ext>
            </a:extLst>
          </p:cNvPr>
          <p:cNvSpPr/>
          <p:nvPr/>
        </p:nvSpPr>
        <p:spPr>
          <a:xfrm>
            <a:off x="6538452" y="4611329"/>
            <a:ext cx="4444180" cy="177394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Digital JISC chart to Monitor my Progress along side my Studies </a:t>
            </a:r>
            <a:r>
              <a:rPr lang="en-GB" dirty="0">
                <a:solidFill>
                  <a:srgbClr val="FF0000"/>
                </a:solidFill>
              </a:rPr>
              <a:t>27</a:t>
            </a:r>
            <a:r>
              <a:rPr lang="en-GB" baseline="30000" dirty="0">
                <a:solidFill>
                  <a:srgbClr val="FF0000"/>
                </a:solidFill>
              </a:rPr>
              <a:t>th</a:t>
            </a:r>
            <a:r>
              <a:rPr lang="en-GB" dirty="0">
                <a:solidFill>
                  <a:srgbClr val="FF0000"/>
                </a:solidFill>
              </a:rPr>
              <a:t> April 2026….</a:t>
            </a:r>
            <a:endParaRPr lang="en-GB" dirty="0">
              <a:solidFill>
                <a:schemeClr val="tx1"/>
              </a:solidFill>
            </a:endParaRPr>
          </a:p>
        </p:txBody>
      </p:sp>
      <p:cxnSp>
        <p:nvCxnSpPr>
          <p:cNvPr id="11" name="Straight Arrow Connector 10">
            <a:extLst>
              <a:ext uri="{FF2B5EF4-FFF2-40B4-BE49-F238E27FC236}">
                <a16:creationId xmlns:a16="http://schemas.microsoft.com/office/drawing/2014/main" id="{D4D512BD-45F2-E067-3407-4F9B3A558DE9}"/>
              </a:ext>
            </a:extLst>
          </p:cNvPr>
          <p:cNvCxnSpPr/>
          <p:nvPr/>
        </p:nvCxnSpPr>
        <p:spPr>
          <a:xfrm>
            <a:off x="5522008" y="4916129"/>
            <a:ext cx="1016444" cy="37362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1433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3" name="Flowchart: Sequential Access Storage 2">
            <a:extLst>
              <a:ext uri="{FF2B5EF4-FFF2-40B4-BE49-F238E27FC236}">
                <a16:creationId xmlns:a16="http://schemas.microsoft.com/office/drawing/2014/main" id="{A5A97A8F-E31A-6048-3116-2CC667E03084}"/>
              </a:ext>
            </a:extLst>
          </p:cNvPr>
          <p:cNvSpPr/>
          <p:nvPr/>
        </p:nvSpPr>
        <p:spPr>
          <a:xfrm>
            <a:off x="2832538" y="199696"/>
            <a:ext cx="6295696" cy="2837794"/>
          </a:xfrm>
          <a:prstGeom prst="flowChartMagneticTap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i="1" u="sng" dirty="0">
                <a:solidFill>
                  <a:srgbClr val="FF0000"/>
                </a:solidFill>
                <a:latin typeface="Algerian" panose="04020705040A02060702" pitchFamily="82" charset="0"/>
              </a:rPr>
              <a:t>DIGITAL SKILLS I HAVE LEARNT THIS TERM</a:t>
            </a:r>
          </a:p>
        </p:txBody>
      </p:sp>
      <p:cxnSp>
        <p:nvCxnSpPr>
          <p:cNvPr id="14" name="Straight Arrow Connector 13">
            <a:extLst>
              <a:ext uri="{FF2B5EF4-FFF2-40B4-BE49-F238E27FC236}">
                <a16:creationId xmlns:a16="http://schemas.microsoft.com/office/drawing/2014/main" id="{25A45CF7-5026-3D02-3643-6E21006AEDA6}"/>
              </a:ext>
            </a:extLst>
          </p:cNvPr>
          <p:cNvCxnSpPr>
            <a:cxnSpLocks/>
          </p:cNvCxnSpPr>
          <p:nvPr/>
        </p:nvCxnSpPr>
        <p:spPr>
          <a:xfrm flipH="1">
            <a:off x="3456264" y="2659310"/>
            <a:ext cx="260059" cy="4530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686E7145-371D-BB7A-3A4E-FA4D9270AA3F}"/>
              </a:ext>
            </a:extLst>
          </p:cNvPr>
          <p:cNvSpPr txBox="1"/>
          <p:nvPr/>
        </p:nvSpPr>
        <p:spPr>
          <a:xfrm>
            <a:off x="2659310" y="3060560"/>
            <a:ext cx="2116967" cy="369332"/>
          </a:xfrm>
          <a:prstGeom prst="rect">
            <a:avLst/>
          </a:prstGeom>
          <a:noFill/>
        </p:spPr>
        <p:txBody>
          <a:bodyPr wrap="square" rtlCol="0">
            <a:spAutoFit/>
          </a:bodyPr>
          <a:lstStyle/>
          <a:p>
            <a:r>
              <a:rPr lang="en-GB" b="1" i="1" u="sng" dirty="0">
                <a:solidFill>
                  <a:srgbClr val="FF0000"/>
                </a:solidFill>
              </a:rPr>
              <a:t>Business Skills </a:t>
            </a:r>
          </a:p>
        </p:txBody>
      </p:sp>
      <p:cxnSp>
        <p:nvCxnSpPr>
          <p:cNvPr id="19" name="Straight Arrow Connector 18">
            <a:extLst>
              <a:ext uri="{FF2B5EF4-FFF2-40B4-BE49-F238E27FC236}">
                <a16:creationId xmlns:a16="http://schemas.microsoft.com/office/drawing/2014/main" id="{04254B2F-4950-4AEE-5DE6-7D8F9A60D736}"/>
              </a:ext>
            </a:extLst>
          </p:cNvPr>
          <p:cNvCxnSpPr/>
          <p:nvPr/>
        </p:nvCxnSpPr>
        <p:spPr>
          <a:xfrm flipH="1">
            <a:off x="2181138" y="1124125"/>
            <a:ext cx="78017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3649019F-8BC3-B552-DEDE-E1B560D7BE14}"/>
              </a:ext>
            </a:extLst>
          </p:cNvPr>
          <p:cNvSpPr txBox="1"/>
          <p:nvPr/>
        </p:nvSpPr>
        <p:spPr>
          <a:xfrm>
            <a:off x="882031" y="744391"/>
            <a:ext cx="1501630" cy="369332"/>
          </a:xfrm>
          <a:prstGeom prst="rect">
            <a:avLst/>
          </a:prstGeom>
          <a:noFill/>
        </p:spPr>
        <p:txBody>
          <a:bodyPr wrap="square" rtlCol="0">
            <a:spAutoFit/>
          </a:bodyPr>
          <a:lstStyle/>
          <a:p>
            <a:r>
              <a:rPr lang="en-GB" b="1" u="sng" dirty="0">
                <a:solidFill>
                  <a:srgbClr val="FF0000"/>
                </a:solidFill>
              </a:rPr>
              <a:t>Digital tools</a:t>
            </a:r>
          </a:p>
        </p:txBody>
      </p:sp>
      <p:sp>
        <p:nvSpPr>
          <p:cNvPr id="21" name="TextBox 20">
            <a:extLst>
              <a:ext uri="{FF2B5EF4-FFF2-40B4-BE49-F238E27FC236}">
                <a16:creationId xmlns:a16="http://schemas.microsoft.com/office/drawing/2014/main" id="{C859D8AA-62F9-B311-F6B3-86148D012D75}"/>
              </a:ext>
            </a:extLst>
          </p:cNvPr>
          <p:cNvSpPr txBox="1"/>
          <p:nvPr/>
        </p:nvSpPr>
        <p:spPr>
          <a:xfrm>
            <a:off x="704675" y="1249960"/>
            <a:ext cx="1501630" cy="1815882"/>
          </a:xfrm>
          <a:prstGeom prst="rect">
            <a:avLst/>
          </a:prstGeom>
          <a:noFill/>
        </p:spPr>
        <p:txBody>
          <a:bodyPr wrap="square" rtlCol="0">
            <a:spAutoFit/>
          </a:bodyPr>
          <a:lstStyle/>
          <a:p>
            <a:pPr marL="285750" indent="-285750">
              <a:buFont typeface="Arial" panose="020B0604020202020204" pitchFamily="34" charset="0"/>
              <a:buChar char="•"/>
            </a:pPr>
            <a:r>
              <a:rPr lang="en-GB" sz="1600" b="1" dirty="0"/>
              <a:t>Microsoft word</a:t>
            </a:r>
          </a:p>
          <a:p>
            <a:pPr marL="285750" indent="-285750">
              <a:buFont typeface="Arial" panose="020B0604020202020204" pitchFamily="34" charset="0"/>
              <a:buChar char="•"/>
            </a:pPr>
            <a:r>
              <a:rPr lang="en-GB" sz="1600" b="1" dirty="0"/>
              <a:t>AI ChatGPT</a:t>
            </a:r>
          </a:p>
          <a:p>
            <a:pPr marL="285750" indent="-285750">
              <a:buFont typeface="Arial" panose="020B0604020202020204" pitchFamily="34" charset="0"/>
              <a:buChar char="•"/>
            </a:pPr>
            <a:r>
              <a:rPr lang="en-GB" sz="1600" b="1" dirty="0"/>
              <a:t>Excel</a:t>
            </a:r>
          </a:p>
          <a:p>
            <a:pPr marL="285750" indent="-285750">
              <a:buFont typeface="Arial" panose="020B0604020202020204" pitchFamily="34" charset="0"/>
              <a:buChar char="•"/>
            </a:pPr>
            <a:r>
              <a:rPr lang="en-GB" sz="1600" b="1" dirty="0"/>
              <a:t>PowerPoint</a:t>
            </a:r>
          </a:p>
          <a:p>
            <a:pPr marL="285750" indent="-285750">
              <a:buFont typeface="Arial" panose="020B0604020202020204" pitchFamily="34" charset="0"/>
              <a:buChar char="•"/>
            </a:pPr>
            <a:r>
              <a:rPr lang="en-GB" sz="1600" b="1" dirty="0"/>
              <a:t>Marketing</a:t>
            </a:r>
          </a:p>
          <a:p>
            <a:pPr marL="285750" indent="-285750">
              <a:buFont typeface="Arial" panose="020B0604020202020204" pitchFamily="34" charset="0"/>
              <a:buChar char="•"/>
            </a:pPr>
            <a:r>
              <a:rPr lang="en-GB" sz="1600" b="1" dirty="0"/>
              <a:t>Survey</a:t>
            </a:r>
          </a:p>
        </p:txBody>
      </p:sp>
      <p:sp>
        <p:nvSpPr>
          <p:cNvPr id="22" name="TextBox 21">
            <a:extLst>
              <a:ext uri="{FF2B5EF4-FFF2-40B4-BE49-F238E27FC236}">
                <a16:creationId xmlns:a16="http://schemas.microsoft.com/office/drawing/2014/main" id="{0D0F2938-481E-0572-A0FF-1CC4198FE32C}"/>
              </a:ext>
            </a:extLst>
          </p:cNvPr>
          <p:cNvSpPr txBox="1"/>
          <p:nvPr/>
        </p:nvSpPr>
        <p:spPr>
          <a:xfrm>
            <a:off x="2181138" y="3590488"/>
            <a:ext cx="2595139" cy="2031325"/>
          </a:xfrm>
          <a:prstGeom prst="rect">
            <a:avLst/>
          </a:prstGeom>
          <a:noFill/>
        </p:spPr>
        <p:txBody>
          <a:bodyPr wrap="square" rtlCol="0">
            <a:spAutoFit/>
          </a:bodyPr>
          <a:lstStyle/>
          <a:p>
            <a:pPr marL="285750" indent="-285750">
              <a:buFont typeface="Arial" panose="020B0604020202020204" pitchFamily="34" charset="0"/>
              <a:buChar char="•"/>
            </a:pPr>
            <a:r>
              <a:rPr lang="en-GB" b="1" dirty="0"/>
              <a:t>Communication Skills</a:t>
            </a:r>
          </a:p>
          <a:p>
            <a:pPr marL="285750" indent="-285750">
              <a:buFont typeface="Arial" panose="020B0604020202020204" pitchFamily="34" charset="0"/>
              <a:buChar char="•"/>
            </a:pPr>
            <a:r>
              <a:rPr lang="en-GB" b="1" dirty="0"/>
              <a:t>Teamwork</a:t>
            </a:r>
          </a:p>
          <a:p>
            <a:pPr marL="285750" indent="-285750">
              <a:buFont typeface="Arial" panose="020B0604020202020204" pitchFamily="34" charset="0"/>
              <a:buChar char="•"/>
            </a:pPr>
            <a:r>
              <a:rPr lang="en-GB" b="1" dirty="0"/>
              <a:t>Time management</a:t>
            </a:r>
          </a:p>
          <a:p>
            <a:pPr marL="285750" indent="-285750">
              <a:buFont typeface="Arial" panose="020B0604020202020204" pitchFamily="34" charset="0"/>
              <a:buChar char="•"/>
            </a:pPr>
            <a:r>
              <a:rPr lang="en-GB" b="1" dirty="0"/>
              <a:t>Business Reports/Finance</a:t>
            </a:r>
          </a:p>
          <a:p>
            <a:pPr marL="285750" indent="-285750">
              <a:buFont typeface="Arial" panose="020B0604020202020204" pitchFamily="34" charset="0"/>
              <a:buChar char="•"/>
            </a:pPr>
            <a:r>
              <a:rPr lang="en-GB" b="1" dirty="0"/>
              <a:t>Customer Service</a:t>
            </a:r>
          </a:p>
          <a:p>
            <a:pPr marL="285750" indent="-285750">
              <a:buFont typeface="Arial" panose="020B0604020202020204" pitchFamily="34" charset="0"/>
              <a:buChar char="•"/>
            </a:pPr>
            <a:endParaRPr lang="en-GB" dirty="0"/>
          </a:p>
        </p:txBody>
      </p:sp>
      <p:cxnSp>
        <p:nvCxnSpPr>
          <p:cNvPr id="24" name="Straight Arrow Connector 23">
            <a:extLst>
              <a:ext uri="{FF2B5EF4-FFF2-40B4-BE49-F238E27FC236}">
                <a16:creationId xmlns:a16="http://schemas.microsoft.com/office/drawing/2014/main" id="{A1893B39-83E4-2122-A30C-271FFBA5AD95}"/>
              </a:ext>
            </a:extLst>
          </p:cNvPr>
          <p:cNvCxnSpPr>
            <a:stCxn id="3" idx="2"/>
          </p:cNvCxnSpPr>
          <p:nvPr/>
        </p:nvCxnSpPr>
        <p:spPr>
          <a:xfrm>
            <a:off x="5980386" y="3037490"/>
            <a:ext cx="202300" cy="4774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1CD46932-CB4D-4A55-ED61-F1E29B8A5370}"/>
              </a:ext>
            </a:extLst>
          </p:cNvPr>
          <p:cNvSpPr txBox="1"/>
          <p:nvPr/>
        </p:nvSpPr>
        <p:spPr>
          <a:xfrm>
            <a:off x="5659772" y="3514987"/>
            <a:ext cx="2745996" cy="369332"/>
          </a:xfrm>
          <a:prstGeom prst="rect">
            <a:avLst/>
          </a:prstGeom>
          <a:noFill/>
        </p:spPr>
        <p:txBody>
          <a:bodyPr wrap="square" rtlCol="0">
            <a:spAutoFit/>
          </a:bodyPr>
          <a:lstStyle/>
          <a:p>
            <a:r>
              <a:rPr lang="en-GB" b="1" i="1" u="sng" dirty="0">
                <a:solidFill>
                  <a:srgbClr val="FF0000"/>
                </a:solidFill>
              </a:rPr>
              <a:t>Modern Digital Life</a:t>
            </a:r>
          </a:p>
        </p:txBody>
      </p:sp>
      <p:sp>
        <p:nvSpPr>
          <p:cNvPr id="26" name="TextBox 25">
            <a:extLst>
              <a:ext uri="{FF2B5EF4-FFF2-40B4-BE49-F238E27FC236}">
                <a16:creationId xmlns:a16="http://schemas.microsoft.com/office/drawing/2014/main" id="{99528BD4-C832-08BD-C3C2-2D1904601B69}"/>
              </a:ext>
            </a:extLst>
          </p:cNvPr>
          <p:cNvSpPr txBox="1"/>
          <p:nvPr/>
        </p:nvSpPr>
        <p:spPr>
          <a:xfrm>
            <a:off x="5771626" y="3993160"/>
            <a:ext cx="3036814" cy="1200329"/>
          </a:xfrm>
          <a:prstGeom prst="rect">
            <a:avLst/>
          </a:prstGeom>
          <a:noFill/>
        </p:spPr>
        <p:txBody>
          <a:bodyPr wrap="square" rtlCol="0">
            <a:spAutoFit/>
          </a:bodyPr>
          <a:lstStyle/>
          <a:p>
            <a:pPr marL="285750" indent="-285750">
              <a:buFont typeface="Arial" panose="020B0604020202020204" pitchFamily="34" charset="0"/>
              <a:buChar char="•"/>
            </a:pPr>
            <a:r>
              <a:rPr lang="en-GB" b="1" dirty="0"/>
              <a:t>How AI is changing everyday life </a:t>
            </a:r>
          </a:p>
          <a:p>
            <a:pPr marL="285750" indent="-285750">
              <a:buFont typeface="Arial" panose="020B0604020202020204" pitchFamily="34" charset="0"/>
              <a:buChar char="•"/>
            </a:pPr>
            <a:r>
              <a:rPr lang="en-GB" b="1" dirty="0"/>
              <a:t>Digital Literacy</a:t>
            </a:r>
          </a:p>
          <a:p>
            <a:pPr marL="285750" indent="-285750">
              <a:buFont typeface="Arial" panose="020B0604020202020204" pitchFamily="34" charset="0"/>
              <a:buChar char="•"/>
            </a:pPr>
            <a:r>
              <a:rPr lang="en-GB" b="1" dirty="0"/>
              <a:t>Online Safety</a:t>
            </a:r>
          </a:p>
        </p:txBody>
      </p:sp>
      <p:cxnSp>
        <p:nvCxnSpPr>
          <p:cNvPr id="28" name="Connector: Elbow 27">
            <a:extLst>
              <a:ext uri="{FF2B5EF4-FFF2-40B4-BE49-F238E27FC236}">
                <a16:creationId xmlns:a16="http://schemas.microsoft.com/office/drawing/2014/main" id="{934634BF-EC76-6AA9-3D44-E5D993E665F2}"/>
              </a:ext>
            </a:extLst>
          </p:cNvPr>
          <p:cNvCxnSpPr>
            <a:cxnSpLocks/>
            <a:stCxn id="3" idx="3"/>
          </p:cNvCxnSpPr>
          <p:nvPr/>
        </p:nvCxnSpPr>
        <p:spPr>
          <a:xfrm>
            <a:off x="9128234" y="1618593"/>
            <a:ext cx="334548" cy="260541"/>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3597B7B2-F217-5962-F554-6555B96F3775}"/>
              </a:ext>
            </a:extLst>
          </p:cNvPr>
          <p:cNvSpPr txBox="1"/>
          <p:nvPr/>
        </p:nvSpPr>
        <p:spPr>
          <a:xfrm>
            <a:off x="9462782" y="1736521"/>
            <a:ext cx="2608976" cy="369332"/>
          </a:xfrm>
          <a:prstGeom prst="rect">
            <a:avLst/>
          </a:prstGeom>
          <a:noFill/>
        </p:spPr>
        <p:txBody>
          <a:bodyPr wrap="square" rtlCol="0">
            <a:spAutoFit/>
          </a:bodyPr>
          <a:lstStyle/>
          <a:p>
            <a:r>
              <a:rPr lang="en-GB" b="1" i="1" u="sng" dirty="0">
                <a:solidFill>
                  <a:srgbClr val="FF0000"/>
                </a:solidFill>
              </a:rPr>
              <a:t>Personal Reflection</a:t>
            </a:r>
          </a:p>
        </p:txBody>
      </p:sp>
      <p:sp>
        <p:nvSpPr>
          <p:cNvPr id="35" name="TextBox 34">
            <a:extLst>
              <a:ext uri="{FF2B5EF4-FFF2-40B4-BE49-F238E27FC236}">
                <a16:creationId xmlns:a16="http://schemas.microsoft.com/office/drawing/2014/main" id="{2559C17A-0485-E085-6A3F-C1D05A76BD4C}"/>
              </a:ext>
            </a:extLst>
          </p:cNvPr>
          <p:cNvSpPr txBox="1"/>
          <p:nvPr/>
        </p:nvSpPr>
        <p:spPr>
          <a:xfrm>
            <a:off x="9387281" y="2105853"/>
            <a:ext cx="2684477" cy="3416320"/>
          </a:xfrm>
          <a:prstGeom prst="rect">
            <a:avLst/>
          </a:prstGeom>
          <a:noFill/>
        </p:spPr>
        <p:txBody>
          <a:bodyPr wrap="square" rtlCol="0">
            <a:spAutoFit/>
          </a:bodyPr>
          <a:lstStyle/>
          <a:p>
            <a:pPr marL="342900" indent="-342900">
              <a:buFont typeface="+mj-lt"/>
              <a:buAutoNum type="arabicPeriod"/>
            </a:pPr>
            <a:r>
              <a:rPr lang="en-GB" b="1" i="1" dirty="0">
                <a:solidFill>
                  <a:srgbClr val="FF0000"/>
                </a:solidFill>
              </a:rPr>
              <a:t>Excel was the hardest topic for me</a:t>
            </a:r>
          </a:p>
          <a:p>
            <a:pPr marL="342900" indent="-342900">
              <a:buFont typeface="+mj-lt"/>
              <a:buAutoNum type="arabicPeriod"/>
            </a:pPr>
            <a:r>
              <a:rPr lang="en-GB" b="1" i="1" dirty="0">
                <a:solidFill>
                  <a:srgbClr val="FF0000"/>
                </a:solidFill>
              </a:rPr>
              <a:t>I hated it at first but improved over time</a:t>
            </a:r>
          </a:p>
          <a:p>
            <a:pPr marL="342900" indent="-342900">
              <a:buFont typeface="+mj-lt"/>
              <a:buAutoNum type="arabicPeriod"/>
            </a:pPr>
            <a:r>
              <a:rPr lang="en-GB" b="1" i="1" dirty="0">
                <a:solidFill>
                  <a:srgbClr val="FF0000"/>
                </a:solidFill>
              </a:rPr>
              <a:t>I learned to be more confident with digital tools</a:t>
            </a:r>
          </a:p>
          <a:p>
            <a:pPr marL="342900" indent="-342900">
              <a:buFont typeface="+mj-lt"/>
              <a:buAutoNum type="arabicPeriod"/>
            </a:pPr>
            <a:r>
              <a:rPr lang="en-GB" b="1" i="1" dirty="0">
                <a:solidFill>
                  <a:srgbClr val="FF0000"/>
                </a:solidFill>
              </a:rPr>
              <a:t>I realised how much AI is part of modern life</a:t>
            </a:r>
          </a:p>
          <a:p>
            <a:pPr marL="342900" indent="-342900">
              <a:buFont typeface="+mj-lt"/>
              <a:buAutoNum type="arabicPeriod"/>
            </a:pPr>
            <a:r>
              <a:rPr lang="en-GB" b="1" i="1" dirty="0">
                <a:solidFill>
                  <a:srgbClr val="FF0000"/>
                </a:solidFill>
              </a:rPr>
              <a:t>I developed more patience and resilience.</a:t>
            </a:r>
          </a:p>
          <a:p>
            <a:pPr marL="342900" indent="-342900">
              <a:buFont typeface="+mj-lt"/>
              <a:buAutoNum type="arabicPeriod"/>
            </a:pPr>
            <a:endParaRPr lang="en-GB" dirty="0"/>
          </a:p>
        </p:txBody>
      </p:sp>
    </p:spTree>
    <p:extLst>
      <p:ext uri="{BB962C8B-B14F-4D97-AF65-F5344CB8AC3E}">
        <p14:creationId xmlns:p14="http://schemas.microsoft.com/office/powerpoint/2010/main" val="3486815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A2BB76C-C622-4432-C5CE-A71F2EDC00C9}"/>
              </a:ext>
            </a:extLst>
          </p:cNvPr>
          <p:cNvSpPr txBox="1"/>
          <p:nvPr/>
        </p:nvSpPr>
        <p:spPr>
          <a:xfrm>
            <a:off x="1535696" y="869224"/>
            <a:ext cx="6800850" cy="1477328"/>
          </a:xfrm>
          <a:prstGeom prst="rect">
            <a:avLst/>
          </a:prstGeom>
          <a:noFill/>
        </p:spPr>
        <p:txBody>
          <a:bodyPr wrap="square" rtlCol="0">
            <a:spAutoFit/>
          </a:bodyPr>
          <a:lstStyle/>
          <a:p>
            <a:pPr marL="342900" indent="-342900">
              <a:buFont typeface="+mj-lt"/>
              <a:buAutoNum type="arabicPeriod"/>
            </a:pPr>
            <a:r>
              <a:rPr lang="en-GB" dirty="0"/>
              <a:t>I learned how to format documents professionally.</a:t>
            </a:r>
          </a:p>
          <a:p>
            <a:pPr marL="342900" indent="-342900">
              <a:buFont typeface="+mj-lt"/>
              <a:buAutoNum type="arabicPeriod"/>
            </a:pPr>
            <a:r>
              <a:rPr lang="en-GB" dirty="0"/>
              <a:t>I improved my skills with headings, spacing, and layout.</a:t>
            </a:r>
          </a:p>
          <a:p>
            <a:pPr marL="342900" indent="-342900">
              <a:buFont typeface="+mj-lt"/>
              <a:buAutoNum type="arabicPeriod"/>
            </a:pPr>
            <a:r>
              <a:rPr lang="en-GB" dirty="0"/>
              <a:t>I learned how to insert images, tables, and icons.</a:t>
            </a:r>
          </a:p>
          <a:p>
            <a:pPr marL="342900" indent="-342900">
              <a:buFont typeface="+mj-lt"/>
              <a:buAutoNum type="arabicPeriod"/>
            </a:pPr>
            <a:r>
              <a:rPr lang="en-GB" dirty="0"/>
              <a:t>I became more confident using Word for assignments.</a:t>
            </a:r>
          </a:p>
          <a:p>
            <a:pPr marL="342900" indent="-342900">
              <a:buFont typeface="+mj-lt"/>
              <a:buAutoNum type="arabicPeriod"/>
            </a:pPr>
            <a:r>
              <a:rPr lang="en-GB" dirty="0"/>
              <a:t>I realised how important Word is for business communication.</a:t>
            </a:r>
          </a:p>
        </p:txBody>
      </p:sp>
      <p:pic>
        <p:nvPicPr>
          <p:cNvPr id="12" name="Picture 11">
            <a:extLst>
              <a:ext uri="{FF2B5EF4-FFF2-40B4-BE49-F238E27FC236}">
                <a16:creationId xmlns:a16="http://schemas.microsoft.com/office/drawing/2014/main" id="{A0F8654F-8E8B-A7BD-0DD9-2D53B67A41F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87773" y="249760"/>
            <a:ext cx="3569703" cy="3307664"/>
          </a:xfrm>
          <a:prstGeom prst="rect">
            <a:avLst/>
          </a:prstGeom>
        </p:spPr>
      </p:pic>
      <p:sp>
        <p:nvSpPr>
          <p:cNvPr id="22" name="TextBox 21">
            <a:extLst>
              <a:ext uri="{FF2B5EF4-FFF2-40B4-BE49-F238E27FC236}">
                <a16:creationId xmlns:a16="http://schemas.microsoft.com/office/drawing/2014/main" id="{B06BDE64-FA9F-8073-CB86-AE80C5346D21}"/>
              </a:ext>
            </a:extLst>
          </p:cNvPr>
          <p:cNvSpPr txBox="1"/>
          <p:nvPr/>
        </p:nvSpPr>
        <p:spPr>
          <a:xfrm>
            <a:off x="2619375" y="140858"/>
            <a:ext cx="5324475" cy="461665"/>
          </a:xfrm>
          <a:prstGeom prst="rect">
            <a:avLst/>
          </a:prstGeom>
          <a:noFill/>
        </p:spPr>
        <p:txBody>
          <a:bodyPr wrap="square" rtlCol="0">
            <a:spAutoFit/>
          </a:bodyPr>
          <a:lstStyle/>
          <a:p>
            <a:r>
              <a:rPr lang="en-GB" sz="2400" b="1" i="1" u="sng" dirty="0">
                <a:solidFill>
                  <a:srgbClr val="FF0000"/>
                </a:solidFill>
              </a:rPr>
              <a:t>Microsoft Word (Reflection)</a:t>
            </a:r>
          </a:p>
        </p:txBody>
      </p:sp>
      <p:pic>
        <p:nvPicPr>
          <p:cNvPr id="24" name="Picture 23">
            <a:extLst>
              <a:ext uri="{FF2B5EF4-FFF2-40B4-BE49-F238E27FC236}">
                <a16:creationId xmlns:a16="http://schemas.microsoft.com/office/drawing/2014/main" id="{0A44A716-8994-2A10-9AEB-8EDB6329C69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314450" y="2748399"/>
            <a:ext cx="5905500" cy="3324225"/>
          </a:xfrm>
          <a:prstGeom prst="rect">
            <a:avLst/>
          </a:prstGeom>
        </p:spPr>
      </p:pic>
      <p:sp>
        <p:nvSpPr>
          <p:cNvPr id="25" name="TextBox 24">
            <a:extLst>
              <a:ext uri="{FF2B5EF4-FFF2-40B4-BE49-F238E27FC236}">
                <a16:creationId xmlns:a16="http://schemas.microsoft.com/office/drawing/2014/main" id="{A170AA58-D79A-9CB0-1677-FD1C66E3E04F}"/>
              </a:ext>
            </a:extLst>
          </p:cNvPr>
          <p:cNvSpPr txBox="1"/>
          <p:nvPr/>
        </p:nvSpPr>
        <p:spPr>
          <a:xfrm>
            <a:off x="1314450" y="6072624"/>
            <a:ext cx="5905500" cy="230832"/>
          </a:xfrm>
          <a:prstGeom prst="rect">
            <a:avLst/>
          </a:prstGeom>
          <a:noFill/>
        </p:spPr>
        <p:txBody>
          <a:bodyPr wrap="square" rtlCol="0">
            <a:spAutoFit/>
          </a:bodyPr>
          <a:lstStyle/>
          <a:p>
            <a:r>
              <a:rPr lang="en-GB" sz="900">
                <a:hlinkClick r:id="rId6" tooltip="https://dimpapp.gr/%CE%B5%CF%86%CE%B1%CF%81%CE%BC%CE%BF%CE%B3%CE%AD%CF%82-%CE%B3%CF%81%CE%B1%CF%86%CE%B5%CE%AF%CE%BF%CF%85/msoffice/"/>
              </a:rPr>
              <a:t>This Photo</a:t>
            </a:r>
            <a:r>
              <a:rPr lang="en-GB" sz="900"/>
              <a:t> by Unknown Author is licensed under </a:t>
            </a:r>
            <a:r>
              <a:rPr lang="en-GB" sz="900">
                <a:hlinkClick r:id="rId7" tooltip="https://creativecommons.org/licenses/by-nc/3.0/"/>
              </a:rPr>
              <a:t>CC BY-NC</a:t>
            </a:r>
            <a:endParaRPr lang="en-GB" sz="900"/>
          </a:p>
        </p:txBody>
      </p:sp>
    </p:spTree>
    <p:extLst>
      <p:ext uri="{BB962C8B-B14F-4D97-AF65-F5344CB8AC3E}">
        <p14:creationId xmlns:p14="http://schemas.microsoft.com/office/powerpoint/2010/main" val="4204105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D7E02FB-AB65-F8A2-0E28-25B1A8E8F099}"/>
              </a:ext>
            </a:extLst>
          </p:cNvPr>
          <p:cNvSpPr txBox="1"/>
          <p:nvPr/>
        </p:nvSpPr>
        <p:spPr>
          <a:xfrm>
            <a:off x="3219450" y="733425"/>
            <a:ext cx="5703806" cy="523220"/>
          </a:xfrm>
          <a:prstGeom prst="rect">
            <a:avLst/>
          </a:prstGeom>
          <a:noFill/>
        </p:spPr>
        <p:txBody>
          <a:bodyPr wrap="none" rtlCol="0">
            <a:spAutoFit/>
          </a:bodyPr>
          <a:lstStyle/>
          <a:p>
            <a:r>
              <a:rPr lang="en-GB" sz="2800" b="1" i="1" u="sng" dirty="0">
                <a:solidFill>
                  <a:srgbClr val="FF0000"/>
                </a:solidFill>
                <a:latin typeface="Algerian" panose="04020705040A02060702" pitchFamily="82" charset="0"/>
              </a:rPr>
              <a:t>EXCEL (MY HONEST REFLECTION)</a:t>
            </a:r>
            <a:endParaRPr lang="en-GB" sz="2800" b="1" i="1" u="sng" dirty="0">
              <a:latin typeface="Algerian" panose="04020705040A02060702" pitchFamily="82" charset="0"/>
            </a:endParaRPr>
          </a:p>
        </p:txBody>
      </p:sp>
      <p:sp>
        <p:nvSpPr>
          <p:cNvPr id="3" name="TextBox 2">
            <a:extLst>
              <a:ext uri="{FF2B5EF4-FFF2-40B4-BE49-F238E27FC236}">
                <a16:creationId xmlns:a16="http://schemas.microsoft.com/office/drawing/2014/main" id="{B727618D-8D69-D70D-73BA-C570D03B345E}"/>
              </a:ext>
            </a:extLst>
          </p:cNvPr>
          <p:cNvSpPr txBox="1"/>
          <p:nvPr/>
        </p:nvSpPr>
        <p:spPr>
          <a:xfrm>
            <a:off x="3424237" y="1256645"/>
            <a:ext cx="5343525" cy="1477328"/>
          </a:xfrm>
          <a:prstGeom prst="rect">
            <a:avLst/>
          </a:prstGeom>
          <a:noFill/>
        </p:spPr>
        <p:txBody>
          <a:bodyPr wrap="square" rtlCol="0">
            <a:spAutoFit/>
          </a:bodyPr>
          <a:lstStyle/>
          <a:p>
            <a:pPr marL="342900" indent="-342900">
              <a:buFont typeface="+mj-lt"/>
              <a:buAutoNum type="arabicPeriod"/>
            </a:pPr>
            <a:r>
              <a:rPr lang="en-GB" b="1" i="1" dirty="0">
                <a:latin typeface="Agency FB" panose="020B0503020202020204" pitchFamily="34" charset="0"/>
              </a:rPr>
              <a:t>Excel was the hardest topic for me.</a:t>
            </a:r>
          </a:p>
          <a:p>
            <a:pPr marL="342900" indent="-342900">
              <a:buFont typeface="+mj-lt"/>
              <a:buAutoNum type="arabicPeriod"/>
            </a:pPr>
            <a:r>
              <a:rPr lang="en-GB" b="1" i="1" dirty="0">
                <a:latin typeface="Agency FB" panose="020B0503020202020204" pitchFamily="34" charset="0"/>
              </a:rPr>
              <a:t>I found formulas and spreadsheets confusing at first.</a:t>
            </a:r>
          </a:p>
          <a:p>
            <a:pPr marL="342900" indent="-342900">
              <a:buFont typeface="+mj-lt"/>
              <a:buAutoNum type="arabicPeriod"/>
            </a:pPr>
            <a:r>
              <a:rPr lang="en-GB" b="1" i="1" dirty="0">
                <a:latin typeface="Agency FB" panose="020B0503020202020204" pitchFamily="34" charset="0"/>
              </a:rPr>
              <a:t>Over time I improved with tables and formatting.</a:t>
            </a:r>
          </a:p>
          <a:p>
            <a:pPr marL="342900" indent="-342900">
              <a:buFont typeface="+mj-lt"/>
              <a:buAutoNum type="arabicPeriod"/>
            </a:pPr>
            <a:r>
              <a:rPr lang="en-GB" b="1" i="1" dirty="0">
                <a:latin typeface="Agency FB" panose="020B0503020202020204" pitchFamily="34" charset="0"/>
              </a:rPr>
              <a:t>I learned how to organise data properly.</a:t>
            </a:r>
          </a:p>
          <a:p>
            <a:pPr marL="342900" indent="-342900">
              <a:buFont typeface="+mj-lt"/>
              <a:buAutoNum type="arabicPeriod"/>
            </a:pPr>
            <a:r>
              <a:rPr lang="en-GB" b="1" i="1" dirty="0">
                <a:latin typeface="Agency FB" panose="020B0503020202020204" pitchFamily="34" charset="0"/>
              </a:rPr>
              <a:t>I now understand why Excel is important in business.</a:t>
            </a:r>
          </a:p>
        </p:txBody>
      </p:sp>
      <p:pic>
        <p:nvPicPr>
          <p:cNvPr id="5" name="Picture 4">
            <a:extLst>
              <a:ext uri="{FF2B5EF4-FFF2-40B4-BE49-F238E27FC236}">
                <a16:creationId xmlns:a16="http://schemas.microsoft.com/office/drawing/2014/main" id="{BDE472F1-76A9-26BA-4122-0ADF0C110DC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2509" y="2905399"/>
            <a:ext cx="5793960" cy="3379787"/>
          </a:xfrm>
          <a:prstGeom prst="rect">
            <a:avLst/>
          </a:prstGeom>
        </p:spPr>
      </p:pic>
      <p:sp>
        <p:nvSpPr>
          <p:cNvPr id="6" name="TextBox 5">
            <a:extLst>
              <a:ext uri="{FF2B5EF4-FFF2-40B4-BE49-F238E27FC236}">
                <a16:creationId xmlns:a16="http://schemas.microsoft.com/office/drawing/2014/main" id="{C1F7F096-3407-F10C-24D7-E48E6E706218}"/>
              </a:ext>
            </a:extLst>
          </p:cNvPr>
          <p:cNvSpPr txBox="1"/>
          <p:nvPr/>
        </p:nvSpPr>
        <p:spPr>
          <a:xfrm>
            <a:off x="552510" y="5893743"/>
            <a:ext cx="4390531" cy="230832"/>
          </a:xfrm>
          <a:prstGeom prst="rect">
            <a:avLst/>
          </a:prstGeom>
          <a:noFill/>
        </p:spPr>
        <p:txBody>
          <a:bodyPr wrap="square" rtlCol="0">
            <a:spAutoFit/>
          </a:bodyPr>
          <a:lstStyle/>
          <a:p>
            <a:r>
              <a:rPr lang="en-GB" sz="900">
                <a:hlinkClick r:id="rId4" tooltip="https://flatworldknowledge.lardbucket.org/books/using-microsoft-excel-v1.1/s05-01-an-overview-of-microsoft-excel.html"/>
              </a:rPr>
              <a:t>This Photo</a:t>
            </a:r>
            <a:r>
              <a:rPr lang="en-GB" sz="900"/>
              <a:t> by Unknown Author is licensed under </a:t>
            </a:r>
            <a:r>
              <a:rPr lang="en-GB" sz="900">
                <a:hlinkClick r:id="rId5" tooltip="https://creativecommons.org/licenses/by-nc-sa/3.0/"/>
              </a:rPr>
              <a:t>CC BY-SA-NC</a:t>
            </a:r>
            <a:endParaRPr lang="en-GB" sz="900"/>
          </a:p>
        </p:txBody>
      </p:sp>
      <p:pic>
        <p:nvPicPr>
          <p:cNvPr id="11" name="Picture 10">
            <a:extLst>
              <a:ext uri="{FF2B5EF4-FFF2-40B4-BE49-F238E27FC236}">
                <a16:creationId xmlns:a16="http://schemas.microsoft.com/office/drawing/2014/main" id="{73EFC02C-B08D-0608-868A-D5B2EFDD627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947338" y="2905399"/>
            <a:ext cx="4319752" cy="2879835"/>
          </a:xfrm>
          <a:prstGeom prst="rect">
            <a:avLst/>
          </a:prstGeom>
        </p:spPr>
      </p:pic>
      <p:sp>
        <p:nvSpPr>
          <p:cNvPr id="4" name="TextBox 3">
            <a:extLst>
              <a:ext uri="{FF2B5EF4-FFF2-40B4-BE49-F238E27FC236}">
                <a16:creationId xmlns:a16="http://schemas.microsoft.com/office/drawing/2014/main" id="{2153C5CA-B1B8-3037-2AC3-22550B1A7F10}"/>
              </a:ext>
            </a:extLst>
          </p:cNvPr>
          <p:cNvSpPr txBox="1"/>
          <p:nvPr/>
        </p:nvSpPr>
        <p:spPr>
          <a:xfrm>
            <a:off x="8357419" y="2163324"/>
            <a:ext cx="2703871" cy="369332"/>
          </a:xfrm>
          <a:prstGeom prst="rect">
            <a:avLst/>
          </a:prstGeom>
          <a:noFill/>
        </p:spPr>
        <p:txBody>
          <a:bodyPr wrap="square" rtlCol="0">
            <a:spAutoFit/>
          </a:bodyPr>
          <a:lstStyle/>
          <a:p>
            <a:r>
              <a:rPr lang="en-GB" dirty="0">
                <a:solidFill>
                  <a:srgbClr val="FF0000"/>
                </a:solidFill>
              </a:rPr>
              <a:t>#</a:t>
            </a:r>
            <a:r>
              <a:rPr lang="en-GB" b="1" i="1" u="sng" dirty="0">
                <a:solidFill>
                  <a:srgbClr val="FF0000"/>
                </a:solidFill>
                <a:latin typeface="Algerian" panose="04020705040A02060702" pitchFamily="82" charset="0"/>
              </a:rPr>
              <a:t>GOD LOVES A TRYER</a:t>
            </a:r>
          </a:p>
        </p:txBody>
      </p:sp>
      <p:sp>
        <p:nvSpPr>
          <p:cNvPr id="7" name="Arrow: Down 6">
            <a:extLst>
              <a:ext uri="{FF2B5EF4-FFF2-40B4-BE49-F238E27FC236}">
                <a16:creationId xmlns:a16="http://schemas.microsoft.com/office/drawing/2014/main" id="{404C4AC3-6789-0798-F9A7-2525A38B8F21}"/>
              </a:ext>
            </a:extLst>
          </p:cNvPr>
          <p:cNvSpPr/>
          <p:nvPr/>
        </p:nvSpPr>
        <p:spPr>
          <a:xfrm>
            <a:off x="10815484" y="2081022"/>
            <a:ext cx="550606" cy="738664"/>
          </a:xfrm>
          <a:prstGeom prst="downArrow">
            <a:avLst>
              <a:gd name="adj1" fmla="val 39285"/>
              <a:gd name="adj2"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072886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6D4C5CA-F771-E9F2-78B6-99313F691088}"/>
              </a:ext>
            </a:extLst>
          </p:cNvPr>
          <p:cNvSpPr txBox="1"/>
          <p:nvPr/>
        </p:nvSpPr>
        <p:spPr>
          <a:xfrm>
            <a:off x="2692130" y="365519"/>
            <a:ext cx="6535760" cy="369332"/>
          </a:xfrm>
          <a:prstGeom prst="rect">
            <a:avLst/>
          </a:prstGeom>
          <a:noFill/>
        </p:spPr>
        <p:txBody>
          <a:bodyPr wrap="square" rtlCol="0">
            <a:spAutoFit/>
          </a:bodyPr>
          <a:lstStyle/>
          <a:p>
            <a:r>
              <a:rPr lang="en-GB" b="1" i="1" u="sng" dirty="0">
                <a:solidFill>
                  <a:srgbClr val="FF0000"/>
                </a:solidFill>
                <a:latin typeface="Algerian" panose="04020705040A02060702" pitchFamily="82" charset="0"/>
              </a:rPr>
              <a:t>Communication ,Teamwork and Time Management</a:t>
            </a:r>
          </a:p>
        </p:txBody>
      </p:sp>
      <p:sp>
        <p:nvSpPr>
          <p:cNvPr id="3" name="TextBox 2">
            <a:extLst>
              <a:ext uri="{FF2B5EF4-FFF2-40B4-BE49-F238E27FC236}">
                <a16:creationId xmlns:a16="http://schemas.microsoft.com/office/drawing/2014/main" id="{A5FC9A02-F9F0-430A-5CDA-2E1A6509098F}"/>
              </a:ext>
            </a:extLst>
          </p:cNvPr>
          <p:cNvSpPr txBox="1"/>
          <p:nvPr/>
        </p:nvSpPr>
        <p:spPr>
          <a:xfrm>
            <a:off x="2692130" y="830510"/>
            <a:ext cx="6221703" cy="1477328"/>
          </a:xfrm>
          <a:prstGeom prst="rect">
            <a:avLst/>
          </a:prstGeom>
          <a:noFill/>
        </p:spPr>
        <p:txBody>
          <a:bodyPr wrap="none" rtlCol="0">
            <a:spAutoFit/>
          </a:bodyPr>
          <a:lstStyle/>
          <a:p>
            <a:pPr marL="342900" indent="-342900">
              <a:buFont typeface="+mj-lt"/>
              <a:buAutoNum type="arabicPeriod"/>
            </a:pPr>
            <a:r>
              <a:rPr lang="en-GB" dirty="0"/>
              <a:t>I improved my communication skills by working with classmates.</a:t>
            </a:r>
          </a:p>
          <a:p>
            <a:pPr marL="342900" indent="-342900">
              <a:buFont typeface="+mj-lt"/>
              <a:buAutoNum type="arabicPeriod"/>
            </a:pPr>
            <a:r>
              <a:rPr lang="en-GB" dirty="0"/>
              <a:t>I learned how to share ideas clearly and confidently.</a:t>
            </a:r>
          </a:p>
          <a:p>
            <a:pPr marL="342900" indent="-342900">
              <a:buFont typeface="+mj-lt"/>
              <a:buAutoNum type="arabicPeriod"/>
            </a:pPr>
            <a:r>
              <a:rPr lang="en-GB" dirty="0"/>
              <a:t>Teamwork helped me understand different perspectives.</a:t>
            </a:r>
          </a:p>
          <a:p>
            <a:pPr marL="342900" indent="-342900">
              <a:buFont typeface="+mj-lt"/>
              <a:buAutoNum type="arabicPeriod"/>
            </a:pPr>
            <a:r>
              <a:rPr lang="en-GB" dirty="0"/>
              <a:t>I developed better time‑management skills during assignments.</a:t>
            </a:r>
          </a:p>
          <a:p>
            <a:pPr marL="342900" indent="-342900">
              <a:buFont typeface="+mj-lt"/>
              <a:buAutoNum type="arabicPeriod"/>
            </a:pPr>
            <a:r>
              <a:rPr lang="en-GB" dirty="0"/>
              <a:t>I learned how to stay organised and meet deadline.</a:t>
            </a:r>
          </a:p>
        </p:txBody>
      </p:sp>
      <p:pic>
        <p:nvPicPr>
          <p:cNvPr id="5" name="Picture 4">
            <a:extLst>
              <a:ext uri="{FF2B5EF4-FFF2-40B4-BE49-F238E27FC236}">
                <a16:creationId xmlns:a16="http://schemas.microsoft.com/office/drawing/2014/main" id="{7721E1BB-B1E8-4C29-165C-2F744BA76B6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3834" y="550185"/>
            <a:ext cx="2438400" cy="1877568"/>
          </a:xfrm>
          <a:prstGeom prst="rect">
            <a:avLst/>
          </a:prstGeom>
        </p:spPr>
      </p:pic>
      <p:pic>
        <p:nvPicPr>
          <p:cNvPr id="7" name="Picture 6">
            <a:extLst>
              <a:ext uri="{FF2B5EF4-FFF2-40B4-BE49-F238E27FC236}">
                <a16:creationId xmlns:a16="http://schemas.microsoft.com/office/drawing/2014/main" id="{9DAE6D85-6A64-95A4-745B-625C1824792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988440" y="2307838"/>
            <a:ext cx="3778180" cy="2600069"/>
          </a:xfrm>
          <a:prstGeom prst="rect">
            <a:avLst/>
          </a:prstGeom>
        </p:spPr>
      </p:pic>
      <p:sp>
        <p:nvSpPr>
          <p:cNvPr id="8" name="TextBox 7">
            <a:extLst>
              <a:ext uri="{FF2B5EF4-FFF2-40B4-BE49-F238E27FC236}">
                <a16:creationId xmlns:a16="http://schemas.microsoft.com/office/drawing/2014/main" id="{737C4CDB-5F5F-B8B4-C569-87500A8C60DF}"/>
              </a:ext>
            </a:extLst>
          </p:cNvPr>
          <p:cNvSpPr txBox="1"/>
          <p:nvPr/>
        </p:nvSpPr>
        <p:spPr>
          <a:xfrm>
            <a:off x="7988440" y="4981002"/>
            <a:ext cx="3778180" cy="230832"/>
          </a:xfrm>
          <a:prstGeom prst="rect">
            <a:avLst/>
          </a:prstGeom>
          <a:noFill/>
        </p:spPr>
        <p:txBody>
          <a:bodyPr wrap="square" rtlCol="0">
            <a:spAutoFit/>
          </a:bodyPr>
          <a:lstStyle/>
          <a:p>
            <a:r>
              <a:rPr lang="en-GB" sz="900">
                <a:hlinkClick r:id="rId6" tooltip="https://courses.lumenlearning.com/suny-mcc-cos2master/chapter/your-use-of-time/"/>
              </a:rPr>
              <a:t>This Photo</a:t>
            </a:r>
            <a:r>
              <a:rPr lang="en-GB" sz="900"/>
              <a:t> by Unknown Author is licensed under </a:t>
            </a:r>
            <a:r>
              <a:rPr lang="en-GB" sz="900">
                <a:hlinkClick r:id="rId7" tooltip="https://creativecommons.org/licenses/by/3.0/"/>
              </a:rPr>
              <a:t>CC BY</a:t>
            </a:r>
            <a:endParaRPr lang="en-GB" sz="900"/>
          </a:p>
        </p:txBody>
      </p:sp>
      <p:pic>
        <p:nvPicPr>
          <p:cNvPr id="10" name="Picture 9">
            <a:extLst>
              <a:ext uri="{FF2B5EF4-FFF2-40B4-BE49-F238E27FC236}">
                <a16:creationId xmlns:a16="http://schemas.microsoft.com/office/drawing/2014/main" id="{0373E43E-A871-3AFF-45B4-B71565B57640}"/>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123844" y="2427753"/>
            <a:ext cx="6463492" cy="4360452"/>
          </a:xfrm>
          <a:prstGeom prst="rect">
            <a:avLst/>
          </a:prstGeom>
        </p:spPr>
      </p:pic>
      <p:sp>
        <p:nvSpPr>
          <p:cNvPr id="11" name="TextBox 10">
            <a:extLst>
              <a:ext uri="{FF2B5EF4-FFF2-40B4-BE49-F238E27FC236}">
                <a16:creationId xmlns:a16="http://schemas.microsoft.com/office/drawing/2014/main" id="{5A3FBF0D-75F6-CA91-C46C-42C32774C9E9}"/>
              </a:ext>
            </a:extLst>
          </p:cNvPr>
          <p:cNvSpPr txBox="1"/>
          <p:nvPr/>
        </p:nvSpPr>
        <p:spPr>
          <a:xfrm>
            <a:off x="1123844" y="6788205"/>
            <a:ext cx="6463492" cy="230832"/>
          </a:xfrm>
          <a:prstGeom prst="rect">
            <a:avLst/>
          </a:prstGeom>
          <a:noFill/>
        </p:spPr>
        <p:txBody>
          <a:bodyPr wrap="square" rtlCol="0">
            <a:spAutoFit/>
          </a:bodyPr>
          <a:lstStyle/>
          <a:p>
            <a:r>
              <a:rPr lang="en-GB" sz="900">
                <a:hlinkClick r:id="rId9" tooltip="https://freepngimg.com/png/18445-team-work-free-download-png"/>
              </a:rPr>
              <a:t>This Photo</a:t>
            </a:r>
            <a:r>
              <a:rPr lang="en-GB" sz="900"/>
              <a:t> by Unknown Author is licensed under </a:t>
            </a:r>
            <a:r>
              <a:rPr lang="en-GB" sz="900">
                <a:hlinkClick r:id="rId10" tooltip="https://creativecommons.org/licenses/by-nc/3.0/"/>
              </a:rPr>
              <a:t>CC BY-NC</a:t>
            </a:r>
            <a:endParaRPr lang="en-GB" sz="900"/>
          </a:p>
        </p:txBody>
      </p:sp>
    </p:spTree>
    <p:extLst>
      <p:ext uri="{BB962C8B-B14F-4D97-AF65-F5344CB8AC3E}">
        <p14:creationId xmlns:p14="http://schemas.microsoft.com/office/powerpoint/2010/main" val="14204864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83" name="Picture 2">
            <a:extLst>
              <a:ext uri="{FF2B5EF4-FFF2-40B4-BE49-F238E27FC236}">
                <a16:creationId xmlns:a16="http://schemas.microsoft.com/office/drawing/2014/main" id="{ED331677-26DE-4EC1-9413-2FBC100AD5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84" name="Picture 83">
            <a:extLst>
              <a:ext uri="{FF2B5EF4-FFF2-40B4-BE49-F238E27FC236}">
                <a16:creationId xmlns:a16="http://schemas.microsoft.com/office/drawing/2014/main" id="{10CC3C8B-9B38-40BE-833A-3D26F28AFD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85" name="Rectangle 84">
            <a:extLst>
              <a:ext uri="{FF2B5EF4-FFF2-40B4-BE49-F238E27FC236}">
                <a16:creationId xmlns:a16="http://schemas.microsoft.com/office/drawing/2014/main" id="{8DABDCBA-3483-4395-986B-AF2A223F6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6" name="Picture 2">
            <a:extLst>
              <a:ext uri="{FF2B5EF4-FFF2-40B4-BE49-F238E27FC236}">
                <a16:creationId xmlns:a16="http://schemas.microsoft.com/office/drawing/2014/main" id="{E5DDAE72-2BA0-4D3D-A316-7BF1A514B7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3"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547BD58-A73A-AAFD-B359-B37A07AED3DB}"/>
              </a:ext>
            </a:extLst>
          </p:cNvPr>
          <p:cNvSpPr txBox="1"/>
          <p:nvPr/>
        </p:nvSpPr>
        <p:spPr>
          <a:xfrm>
            <a:off x="1193293" y="674387"/>
            <a:ext cx="3352128" cy="1573863"/>
          </a:xfrm>
          <a:prstGeom prst="rect">
            <a:avLst/>
          </a:prstGeom>
        </p:spPr>
        <p:txBody>
          <a:bodyPr vert="horz" lIns="91440" tIns="45720" rIns="91440" bIns="45720" rtlCol="0" anchor="ctr">
            <a:normAutofit fontScale="92500" lnSpcReduction="10000"/>
          </a:bodyPr>
          <a:lstStyle/>
          <a:p>
            <a:pPr defTabSz="914400">
              <a:lnSpc>
                <a:spcPct val="90000"/>
              </a:lnSpc>
              <a:spcBef>
                <a:spcPct val="0"/>
              </a:spcBef>
              <a:spcAft>
                <a:spcPts val="600"/>
              </a:spcAft>
            </a:pPr>
            <a:r>
              <a:rPr lang="en-US" sz="3200" b="1" u="sng" kern="1200" cap="all" baseline="0" dirty="0">
                <a:solidFill>
                  <a:srgbClr val="FF0000"/>
                </a:solidFill>
                <a:effectLst/>
                <a:latin typeface="Algerian" panose="04020705040A02060702" pitchFamily="82" charset="0"/>
                <a:ea typeface="+mj-ea"/>
                <a:cs typeface="+mj-cs"/>
              </a:rPr>
              <a:t>Customer service and Business Finance </a:t>
            </a:r>
          </a:p>
        </p:txBody>
      </p:sp>
      <p:sp>
        <p:nvSpPr>
          <p:cNvPr id="4" name="TextBox 3">
            <a:extLst>
              <a:ext uri="{FF2B5EF4-FFF2-40B4-BE49-F238E27FC236}">
                <a16:creationId xmlns:a16="http://schemas.microsoft.com/office/drawing/2014/main" id="{A0123589-2A9E-F024-0361-7C0F13304C20}"/>
              </a:ext>
            </a:extLst>
          </p:cNvPr>
          <p:cNvSpPr txBox="1"/>
          <p:nvPr/>
        </p:nvSpPr>
        <p:spPr>
          <a:xfrm>
            <a:off x="643463" y="2367092"/>
            <a:ext cx="3352128" cy="3881309"/>
          </a:xfrm>
          <a:prstGeom prst="rect">
            <a:avLst/>
          </a:prstGeom>
        </p:spPr>
        <p:txBody>
          <a:bodyPr vert="horz" lIns="91440" tIns="45720" rIns="91440" bIns="45720" rtlCol="0">
            <a:normAutofit/>
          </a:bodyPr>
          <a:lstStyle/>
          <a:p>
            <a:pPr marL="342900" indent="-228600" defTabSz="914400">
              <a:lnSpc>
                <a:spcPct val="120000"/>
              </a:lnSpc>
              <a:spcAft>
                <a:spcPts val="600"/>
              </a:spcAft>
              <a:buClr>
                <a:schemeClr val="tx1"/>
              </a:buClr>
              <a:buFont typeface="Arial" panose="020B0604020202020204" pitchFamily="34" charset="0"/>
              <a:buChar char="•"/>
            </a:pPr>
            <a:r>
              <a:rPr lang="en-US" sz="1500" cap="all" dirty="0"/>
              <a:t>I learned the importance of good customer service in business.</a:t>
            </a:r>
          </a:p>
          <a:p>
            <a:pPr marL="342900" indent="-228600" defTabSz="914400">
              <a:lnSpc>
                <a:spcPct val="120000"/>
              </a:lnSpc>
              <a:spcAft>
                <a:spcPts val="600"/>
              </a:spcAft>
              <a:buClr>
                <a:schemeClr val="tx1"/>
              </a:buClr>
              <a:buFont typeface="Arial" panose="020B0604020202020204" pitchFamily="34" charset="0"/>
              <a:buChar char="•"/>
            </a:pPr>
            <a:r>
              <a:rPr lang="en-US" sz="1500" cap="all" dirty="0"/>
              <a:t>I understand how communication affects customer satisfaction.</a:t>
            </a:r>
          </a:p>
          <a:p>
            <a:pPr marL="342900" indent="-228600" defTabSz="914400">
              <a:lnSpc>
                <a:spcPct val="120000"/>
              </a:lnSpc>
              <a:spcAft>
                <a:spcPts val="600"/>
              </a:spcAft>
              <a:buClr>
                <a:schemeClr val="tx1"/>
              </a:buClr>
              <a:buFont typeface="Arial" panose="020B0604020202020204" pitchFamily="34" charset="0"/>
              <a:buChar char="•"/>
            </a:pPr>
            <a:r>
              <a:rPr lang="en-US" sz="1500" cap="all" dirty="0"/>
              <a:t>I learned the basics of business finance and budgeting.</a:t>
            </a:r>
          </a:p>
          <a:p>
            <a:pPr marL="342900" indent="-228600" defTabSz="914400">
              <a:lnSpc>
                <a:spcPct val="120000"/>
              </a:lnSpc>
              <a:spcAft>
                <a:spcPts val="600"/>
              </a:spcAft>
              <a:buClr>
                <a:schemeClr val="tx1"/>
              </a:buClr>
              <a:buFont typeface="Arial" panose="020B0604020202020204" pitchFamily="34" charset="0"/>
              <a:buChar char="•"/>
            </a:pPr>
            <a:r>
              <a:rPr lang="en-US" sz="1500" cap="all" dirty="0"/>
              <a:t>I now know how businesses manage money and resources.</a:t>
            </a:r>
          </a:p>
          <a:p>
            <a:pPr marL="342900" indent="-228600" defTabSz="914400">
              <a:lnSpc>
                <a:spcPct val="120000"/>
              </a:lnSpc>
              <a:spcAft>
                <a:spcPts val="600"/>
              </a:spcAft>
              <a:buClr>
                <a:schemeClr val="tx1"/>
              </a:buClr>
              <a:buFont typeface="Arial" panose="020B0604020202020204" pitchFamily="34" charset="0"/>
              <a:buChar char="•"/>
            </a:pPr>
            <a:r>
              <a:rPr lang="en-US" sz="1500" cap="all" dirty="0"/>
              <a:t>These skills help me understand how real businesses operate.</a:t>
            </a:r>
          </a:p>
        </p:txBody>
      </p:sp>
      <p:pic>
        <p:nvPicPr>
          <p:cNvPr id="8" name="Picture 7">
            <a:extLst>
              <a:ext uri="{FF2B5EF4-FFF2-40B4-BE49-F238E27FC236}">
                <a16:creationId xmlns:a16="http://schemas.microsoft.com/office/drawing/2014/main" id="{0E7CEF0E-35AC-C431-C88D-3A1DC1455A7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18131" r="-5" b="-5"/>
          <a:stretch>
            <a:fillRect/>
          </a:stretch>
        </p:blipFill>
        <p:spPr>
          <a:xfrm>
            <a:off x="4639054" y="2367092"/>
            <a:ext cx="3209153" cy="2734133"/>
          </a:xfrm>
          <a:prstGeom prst="roundRect">
            <a:avLst>
              <a:gd name="adj" fmla="val 0"/>
            </a:avLst>
          </a:prstGeom>
          <a:ln w="82550" cap="sq">
            <a:noFill/>
            <a:miter lim="800000"/>
          </a:ln>
          <a:effectLst/>
        </p:spPr>
      </p:pic>
      <p:pic>
        <p:nvPicPr>
          <p:cNvPr id="12" name="Picture 11">
            <a:extLst>
              <a:ext uri="{FF2B5EF4-FFF2-40B4-BE49-F238E27FC236}">
                <a16:creationId xmlns:a16="http://schemas.microsoft.com/office/drawing/2014/main" id="{143FD0C5-B48B-9AAE-AFBC-9B837249EBC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364360" y="228680"/>
            <a:ext cx="5175671" cy="1617396"/>
          </a:xfrm>
          <a:prstGeom prst="roundRect">
            <a:avLst>
              <a:gd name="adj" fmla="val 0"/>
            </a:avLst>
          </a:prstGeom>
          <a:ln w="82550" cap="sq">
            <a:noFill/>
            <a:miter lim="800000"/>
          </a:ln>
          <a:effectLst/>
        </p:spPr>
      </p:pic>
      <p:pic>
        <p:nvPicPr>
          <p:cNvPr id="6" name="Picture 5">
            <a:extLst>
              <a:ext uri="{FF2B5EF4-FFF2-40B4-BE49-F238E27FC236}">
                <a16:creationId xmlns:a16="http://schemas.microsoft.com/office/drawing/2014/main" id="{5CBD657A-BC69-B78F-6878-62B108E63EE0}"/>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l="9733" r="5170" b="-1"/>
          <a:stretch>
            <a:fillRect/>
          </a:stretch>
        </p:blipFill>
        <p:spPr>
          <a:xfrm>
            <a:off x="8445477" y="2154541"/>
            <a:ext cx="3021867" cy="2574560"/>
          </a:xfrm>
          <a:prstGeom prst="roundRect">
            <a:avLst>
              <a:gd name="adj" fmla="val 0"/>
            </a:avLst>
          </a:prstGeom>
          <a:ln w="82550" cap="sq">
            <a:noFill/>
            <a:miter lim="800000"/>
          </a:ln>
          <a:effectLst/>
        </p:spPr>
      </p:pic>
      <p:pic>
        <p:nvPicPr>
          <p:cNvPr id="87" name="Picture 86">
            <a:extLst>
              <a:ext uri="{FF2B5EF4-FFF2-40B4-BE49-F238E27FC236}">
                <a16:creationId xmlns:a16="http://schemas.microsoft.com/office/drawing/2014/main" id="{B92E0FD1-8437-4082-8DD6-4623B4D0C5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3526"/>
          <a:stretch/>
        </p:blipFill>
        <p:spPr>
          <a:xfrm>
            <a:off x="4087504" y="0"/>
            <a:ext cx="8104496" cy="6858000"/>
          </a:xfrm>
          <a:prstGeom prst="rect">
            <a:avLst/>
          </a:prstGeom>
        </p:spPr>
      </p:pic>
      <p:sp>
        <p:nvSpPr>
          <p:cNvPr id="9" name="TextBox 8">
            <a:extLst>
              <a:ext uri="{FF2B5EF4-FFF2-40B4-BE49-F238E27FC236}">
                <a16:creationId xmlns:a16="http://schemas.microsoft.com/office/drawing/2014/main" id="{B1DBC221-96C5-C19D-3213-71A8D434B5EC}"/>
              </a:ext>
            </a:extLst>
          </p:cNvPr>
          <p:cNvSpPr txBox="1"/>
          <p:nvPr/>
        </p:nvSpPr>
        <p:spPr>
          <a:xfrm flipH="1">
            <a:off x="8011940" y="8271545"/>
            <a:ext cx="71155" cy="4724370"/>
          </a:xfrm>
          <a:prstGeom prst="rect">
            <a:avLst/>
          </a:prstGeom>
          <a:solidFill>
            <a:srgbClr val="000000"/>
          </a:solidFill>
        </p:spPr>
        <p:txBody>
          <a:bodyPr wrap="square" rtlCol="0">
            <a:spAutoFit/>
          </a:bodyPr>
          <a:lstStyle/>
          <a:p>
            <a:pPr algn="r">
              <a:spcAft>
                <a:spcPts val="600"/>
              </a:spcAft>
            </a:pPr>
            <a:r>
              <a:rPr lang="en-GB" sz="700" dirty="0">
                <a:solidFill>
                  <a:srgbClr val="FFFFFF"/>
                </a:solidFill>
                <a:hlinkClick r:id="rId6" tooltip="https://www.patentlitigation.ch/customer-satisfaction-survey/">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11"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
        <p:nvSpPr>
          <p:cNvPr id="14" name="TextBox 13">
            <a:extLst>
              <a:ext uri="{FF2B5EF4-FFF2-40B4-BE49-F238E27FC236}">
                <a16:creationId xmlns:a16="http://schemas.microsoft.com/office/drawing/2014/main" id="{01BE827E-EA47-E7C0-0055-F0DE84116AB8}"/>
              </a:ext>
            </a:extLst>
          </p:cNvPr>
          <p:cNvSpPr txBox="1"/>
          <p:nvPr/>
        </p:nvSpPr>
        <p:spPr>
          <a:xfrm flipV="1">
            <a:off x="9121054" y="7021585"/>
            <a:ext cx="761177" cy="630942"/>
          </a:xfrm>
          <a:prstGeom prst="rect">
            <a:avLst/>
          </a:prstGeom>
          <a:solidFill>
            <a:srgbClr val="000000"/>
          </a:solidFill>
        </p:spPr>
        <p:txBody>
          <a:bodyPr wrap="square" rtlCol="0">
            <a:spAutoFit/>
          </a:bodyPr>
          <a:lstStyle/>
          <a:p>
            <a:pPr algn="r">
              <a:spcAft>
                <a:spcPts val="600"/>
              </a:spcAft>
            </a:pPr>
            <a:r>
              <a:rPr lang="en-GB" sz="700" dirty="0">
                <a:solidFill>
                  <a:srgbClr val="FFFFFF"/>
                </a:solidFill>
                <a:hlinkClick r:id="rId8" tooltip="https://freepngimg.com/png/25668-feedback-button-clipart">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12" tooltip="https://creativecommons.org/licenses/by-nc/3.0/">
                  <a:extLst>
                    <a:ext uri="{A12FA001-AC4F-418D-AE19-62706E023703}">
                      <ahyp:hlinkClr xmlns:ahyp="http://schemas.microsoft.com/office/drawing/2018/hyperlinkcolor" val="tx"/>
                    </a:ext>
                  </a:extLst>
                </a:hlinkClick>
              </a:rPr>
              <a:t>CC BY-NC</a:t>
            </a:r>
            <a:endParaRPr lang="en-GB" sz="700" dirty="0">
              <a:solidFill>
                <a:srgbClr val="FFFFFF"/>
              </a:solidFill>
            </a:endParaRPr>
          </a:p>
        </p:txBody>
      </p:sp>
    </p:spTree>
    <p:extLst>
      <p:ext uri="{BB962C8B-B14F-4D97-AF65-F5344CB8AC3E}">
        <p14:creationId xmlns:p14="http://schemas.microsoft.com/office/powerpoint/2010/main" val="653846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61" name="Picture 2">
            <a:extLst>
              <a:ext uri="{FF2B5EF4-FFF2-40B4-BE49-F238E27FC236}">
                <a16:creationId xmlns:a16="http://schemas.microsoft.com/office/drawing/2014/main" id="{E1408BAF-1350-4BC5-9C72-82A08BB07B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62" name="Picture 61">
            <a:extLst>
              <a:ext uri="{FF2B5EF4-FFF2-40B4-BE49-F238E27FC236}">
                <a16:creationId xmlns:a16="http://schemas.microsoft.com/office/drawing/2014/main" id="{44E843C5-E258-463E-B6A7-03E24286BC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63" name="Rectangle 62">
            <a:extLst>
              <a:ext uri="{FF2B5EF4-FFF2-40B4-BE49-F238E27FC236}">
                <a16:creationId xmlns:a16="http://schemas.microsoft.com/office/drawing/2014/main" id="{5D2CA358-2EA6-49C2-AAEF-0C79C1F76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4" name="Picture 2">
            <a:extLst>
              <a:ext uri="{FF2B5EF4-FFF2-40B4-BE49-F238E27FC236}">
                <a16:creationId xmlns:a16="http://schemas.microsoft.com/office/drawing/2014/main" id="{AAD74829-8970-4A28-B5F6-387E0E313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EC2BD16A-E94E-58A1-94C2-0831AAFFE71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43464" y="3600891"/>
            <a:ext cx="3995592" cy="2537200"/>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5" name="Picture 4">
            <a:extLst>
              <a:ext uri="{FF2B5EF4-FFF2-40B4-BE49-F238E27FC236}">
                <a16:creationId xmlns:a16="http://schemas.microsoft.com/office/drawing/2014/main" id="{7DE77876-315D-A0BE-D761-07F72290147E}"/>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43464" y="864353"/>
            <a:ext cx="3995592" cy="2247520"/>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65" name="Picture 64">
            <a:extLst>
              <a:ext uri="{FF2B5EF4-FFF2-40B4-BE49-F238E27FC236}">
                <a16:creationId xmlns:a16="http://schemas.microsoft.com/office/drawing/2014/main" id="{D976ACB9-C2D4-45C2-924A-2CF7CFF511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2"/>
            <a:ext cx="12192000" cy="6858000"/>
          </a:xfrm>
          <a:prstGeom prst="rect">
            <a:avLst/>
          </a:prstGeom>
        </p:spPr>
      </p:pic>
      <p:sp>
        <p:nvSpPr>
          <p:cNvPr id="2" name="TextBox 1">
            <a:extLst>
              <a:ext uri="{FF2B5EF4-FFF2-40B4-BE49-F238E27FC236}">
                <a16:creationId xmlns:a16="http://schemas.microsoft.com/office/drawing/2014/main" id="{B3F3B48B-C28E-C46F-43AC-51C9BF110958}"/>
              </a:ext>
            </a:extLst>
          </p:cNvPr>
          <p:cNvSpPr txBox="1"/>
          <p:nvPr/>
        </p:nvSpPr>
        <p:spPr>
          <a:xfrm>
            <a:off x="5282520" y="618517"/>
            <a:ext cx="5855416" cy="1596177"/>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3600" b="1" i="1" u="sng" cap="all" dirty="0">
                <a:solidFill>
                  <a:srgbClr val="FF0000"/>
                </a:solidFill>
                <a:latin typeface="Algerian" panose="04020705040A02060702" pitchFamily="82" charset="0"/>
                <a:ea typeface="+mj-ea"/>
                <a:cs typeface="+mj-cs"/>
              </a:rPr>
              <a:t>AI Tools &amp; Modern Digital Life</a:t>
            </a:r>
          </a:p>
        </p:txBody>
      </p:sp>
      <p:sp>
        <p:nvSpPr>
          <p:cNvPr id="7" name="TextBox 6">
            <a:extLst>
              <a:ext uri="{FF2B5EF4-FFF2-40B4-BE49-F238E27FC236}">
                <a16:creationId xmlns:a16="http://schemas.microsoft.com/office/drawing/2014/main" id="{19C9E490-F4CF-406F-0629-C1C8337B38AF}"/>
              </a:ext>
            </a:extLst>
          </p:cNvPr>
          <p:cNvSpPr txBox="1"/>
          <p:nvPr/>
        </p:nvSpPr>
        <p:spPr>
          <a:xfrm>
            <a:off x="5282520" y="2367092"/>
            <a:ext cx="5855415" cy="3847444"/>
          </a:xfrm>
          <a:prstGeom prst="rect">
            <a:avLst/>
          </a:prstGeom>
        </p:spPr>
        <p:txBody>
          <a:bodyPr vert="horz" lIns="91440" tIns="45720" rIns="91440" bIns="45720" rtlCol="0">
            <a:normAutofit/>
          </a:bodyPr>
          <a:lstStyle/>
          <a:p>
            <a:pPr marL="342900" indent="-228600" defTabSz="914400">
              <a:lnSpc>
                <a:spcPct val="120000"/>
              </a:lnSpc>
              <a:spcAft>
                <a:spcPts val="600"/>
              </a:spcAft>
              <a:buClr>
                <a:schemeClr val="tx1"/>
              </a:buClr>
              <a:buFont typeface="Arial" panose="020B0604020202020204" pitchFamily="34" charset="0"/>
              <a:buChar char="•"/>
            </a:pPr>
            <a:r>
              <a:rPr lang="en-US" cap="all"/>
              <a:t>I learned how AI tools can support learning and productivity</a:t>
            </a:r>
          </a:p>
          <a:p>
            <a:pPr marL="342900" indent="-228600" defTabSz="914400">
              <a:lnSpc>
                <a:spcPct val="120000"/>
              </a:lnSpc>
              <a:spcAft>
                <a:spcPts val="600"/>
              </a:spcAft>
              <a:buClr>
                <a:schemeClr val="tx1"/>
              </a:buClr>
              <a:buFont typeface="Arial" panose="020B0604020202020204" pitchFamily="34" charset="0"/>
              <a:buChar char="•"/>
            </a:pPr>
            <a:r>
              <a:rPr lang="en-US" cap="all"/>
              <a:t>I used AI to help me understand tasks and generate ideas</a:t>
            </a:r>
          </a:p>
          <a:p>
            <a:pPr marL="342900" indent="-228600" defTabSz="914400">
              <a:lnSpc>
                <a:spcPct val="120000"/>
              </a:lnSpc>
              <a:spcAft>
                <a:spcPts val="600"/>
              </a:spcAft>
              <a:buClr>
                <a:schemeClr val="tx1"/>
              </a:buClr>
              <a:buFont typeface="Arial" panose="020B0604020202020204" pitchFamily="34" charset="0"/>
              <a:buChar char="•"/>
            </a:pPr>
            <a:r>
              <a:rPr lang="en-US" cap="all"/>
              <a:t>I realised how common AI is in everyday life</a:t>
            </a:r>
          </a:p>
          <a:p>
            <a:pPr marL="342900" indent="-228600" defTabSz="914400">
              <a:lnSpc>
                <a:spcPct val="120000"/>
              </a:lnSpc>
              <a:spcAft>
                <a:spcPts val="600"/>
              </a:spcAft>
              <a:buClr>
                <a:schemeClr val="tx1"/>
              </a:buClr>
              <a:buFont typeface="Arial" panose="020B0604020202020204" pitchFamily="34" charset="0"/>
              <a:buChar char="•"/>
            </a:pPr>
            <a:r>
              <a:rPr lang="en-US" cap="all"/>
              <a:t>I improved my digital confidence by using AI safely</a:t>
            </a:r>
          </a:p>
          <a:p>
            <a:pPr marL="342900" indent="-228600" defTabSz="914400">
              <a:lnSpc>
                <a:spcPct val="120000"/>
              </a:lnSpc>
              <a:spcAft>
                <a:spcPts val="600"/>
              </a:spcAft>
              <a:buClr>
                <a:schemeClr val="tx1"/>
              </a:buClr>
              <a:buFont typeface="Arial" panose="020B0604020202020204" pitchFamily="34" charset="0"/>
              <a:buChar char="•"/>
            </a:pPr>
            <a:r>
              <a:rPr lang="en-US" cap="all"/>
              <a:t>I now understand how AI is used in business and communication</a:t>
            </a:r>
          </a:p>
        </p:txBody>
      </p:sp>
      <p:sp>
        <p:nvSpPr>
          <p:cNvPr id="3" name="TextBox 2">
            <a:extLst>
              <a:ext uri="{FF2B5EF4-FFF2-40B4-BE49-F238E27FC236}">
                <a16:creationId xmlns:a16="http://schemas.microsoft.com/office/drawing/2014/main" id="{751510E2-6136-9723-98E4-12AD977973AA}"/>
              </a:ext>
            </a:extLst>
          </p:cNvPr>
          <p:cNvSpPr txBox="1"/>
          <p:nvPr/>
        </p:nvSpPr>
        <p:spPr>
          <a:xfrm>
            <a:off x="1383682" y="2367093"/>
            <a:ext cx="9346692" cy="3090732"/>
          </a:xfrm>
          <a:prstGeom prst="rect">
            <a:avLst/>
          </a:prstGeom>
        </p:spPr>
        <p:txBody>
          <a:bodyPr vert="horz" lIns="91440" tIns="45720" rIns="91440" bIns="45720" rtlCol="0">
            <a:normAutofit/>
          </a:bodyPr>
          <a:lstStyle/>
          <a:p>
            <a:pPr marL="285750" indent="-228600" defTabSz="914400">
              <a:lnSpc>
                <a:spcPct val="120000"/>
              </a:lnSpc>
              <a:spcAft>
                <a:spcPts val="600"/>
              </a:spcAft>
              <a:buClr>
                <a:schemeClr val="tx1"/>
              </a:buClr>
              <a:buFont typeface="Arial" panose="020B0604020202020204" pitchFamily="34" charset="0"/>
              <a:buChar char="•"/>
            </a:pPr>
            <a:endParaRPr lang="en-US" cap="all" dirty="0">
              <a:solidFill>
                <a:srgbClr val="FF0000"/>
              </a:solidFill>
            </a:endParaRPr>
          </a:p>
        </p:txBody>
      </p:sp>
    </p:spTree>
    <p:extLst>
      <p:ext uri="{BB962C8B-B14F-4D97-AF65-F5344CB8AC3E}">
        <p14:creationId xmlns:p14="http://schemas.microsoft.com/office/powerpoint/2010/main" val="465410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Picture 4">
            <a:extLst>
              <a:ext uri="{FF2B5EF4-FFF2-40B4-BE49-F238E27FC236}">
                <a16:creationId xmlns:a16="http://schemas.microsoft.com/office/drawing/2014/main" id="{A3410A7C-285B-C41B-FE59-3A0A699567D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12444" b="-1"/>
          <a:stretch>
            <a:fillRect/>
          </a:stretch>
        </p:blipFill>
        <p:spPr>
          <a:xfrm>
            <a:off x="20" y="2754"/>
            <a:ext cx="12191980" cy="6858000"/>
          </a:xfrm>
          <a:prstGeom prst="rect">
            <a:avLst/>
          </a:prstGeom>
        </p:spPr>
      </p:pic>
      <p:sp>
        <p:nvSpPr>
          <p:cNvPr id="14" name="Rectangle 13">
            <a:extLst>
              <a:ext uri="{FF2B5EF4-FFF2-40B4-BE49-F238E27FC236}">
                <a16:creationId xmlns:a16="http://schemas.microsoft.com/office/drawing/2014/main" id="{23E246C7-AE23-4B78-B596-A021E638F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54"/>
            <a:ext cx="12192000" cy="6858000"/>
          </a:xfrm>
          <a:prstGeom prst="rect">
            <a:avLst/>
          </a:prstGeom>
          <a:gradFill>
            <a:gsLst>
              <a:gs pos="10000">
                <a:schemeClr val="bg1">
                  <a:alpha val="75000"/>
                </a:schemeClr>
              </a:gs>
              <a:gs pos="85000">
                <a:schemeClr val="bg1">
                  <a:lumMod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4388652C-EA91-4836-8F81-08E05C74EB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FC303FA4-B4D0-02FA-435D-905C85B6EFEB}"/>
              </a:ext>
            </a:extLst>
          </p:cNvPr>
          <p:cNvSpPr txBox="1"/>
          <p:nvPr/>
        </p:nvSpPr>
        <p:spPr>
          <a:xfrm>
            <a:off x="913775" y="618517"/>
            <a:ext cx="10364451" cy="1596177"/>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3600" b="1" i="1" u="sng" cap="all" dirty="0">
                <a:solidFill>
                  <a:srgbClr val="FF0000"/>
                </a:solidFill>
                <a:latin typeface="Algerian" panose="04020705040A02060702" pitchFamily="82" charset="0"/>
                <a:ea typeface="+mj-ea"/>
                <a:cs typeface="+mj-cs"/>
              </a:rPr>
              <a:t>My Personal Reflection</a:t>
            </a:r>
            <a:r>
              <a:rPr lang="en-US" sz="3600" cap="all" dirty="0">
                <a:latin typeface="+mj-lt"/>
                <a:ea typeface="+mj-ea"/>
                <a:cs typeface="+mj-cs"/>
              </a:rPr>
              <a:t>.</a:t>
            </a:r>
          </a:p>
        </p:txBody>
      </p:sp>
      <p:sp>
        <p:nvSpPr>
          <p:cNvPr id="3" name="TextBox 2">
            <a:extLst>
              <a:ext uri="{FF2B5EF4-FFF2-40B4-BE49-F238E27FC236}">
                <a16:creationId xmlns:a16="http://schemas.microsoft.com/office/drawing/2014/main" id="{D930FCE6-48DD-8A29-8A6F-79AFFE3C7D26}"/>
              </a:ext>
            </a:extLst>
          </p:cNvPr>
          <p:cNvSpPr txBox="1"/>
          <p:nvPr/>
        </p:nvSpPr>
        <p:spPr>
          <a:xfrm>
            <a:off x="913774" y="2367092"/>
            <a:ext cx="10363826" cy="3424107"/>
          </a:xfrm>
          <a:prstGeom prst="rect">
            <a:avLst/>
          </a:prstGeom>
        </p:spPr>
        <p:txBody>
          <a:bodyPr vert="horz" lIns="91440" tIns="45720" rIns="91440" bIns="45720" rtlCol="0">
            <a:normAutofit/>
          </a:bodyPr>
          <a:lstStyle/>
          <a:p>
            <a:pPr marL="685800" lvl="1" indent="-228600" defTabSz="914400">
              <a:lnSpc>
                <a:spcPct val="110000"/>
              </a:lnSpc>
              <a:spcAft>
                <a:spcPts val="600"/>
              </a:spcAft>
              <a:buClr>
                <a:schemeClr val="tx1"/>
              </a:buClr>
              <a:buFont typeface="Arial" panose="020B0604020202020204" pitchFamily="34" charset="0"/>
              <a:buChar char="•"/>
            </a:pPr>
            <a:r>
              <a:rPr lang="en-US" sz="1500" cap="all" dirty="0"/>
              <a:t>I found some topics challenging at first, especially Excel this was the hardest topic for me by far I'm here to learn and that’s what I intent to do.</a:t>
            </a:r>
            <a:endParaRPr lang="en-US" sz="1500" cap="all"/>
          </a:p>
          <a:p>
            <a:pPr marL="685800" lvl="1" indent="-228600" defTabSz="914400">
              <a:lnSpc>
                <a:spcPct val="110000"/>
              </a:lnSpc>
              <a:spcAft>
                <a:spcPts val="600"/>
              </a:spcAft>
              <a:buClr>
                <a:schemeClr val="tx1"/>
              </a:buClr>
              <a:buFont typeface="Arial" panose="020B0604020202020204" pitchFamily="34" charset="0"/>
              <a:buChar char="•"/>
            </a:pPr>
            <a:r>
              <a:rPr lang="en-US" sz="1500" cap="all" dirty="0"/>
              <a:t>   I improved my confidence with digital tools over time and am amazed by how so much can be done using tools such as Co-pilot and Chat GPT.</a:t>
            </a:r>
            <a:endParaRPr lang="en-US" sz="1500" cap="all"/>
          </a:p>
          <a:p>
            <a:pPr marL="685800" lvl="1" indent="-228600" defTabSz="914400">
              <a:lnSpc>
                <a:spcPct val="110000"/>
              </a:lnSpc>
              <a:spcAft>
                <a:spcPts val="600"/>
              </a:spcAft>
              <a:buClr>
                <a:schemeClr val="tx1"/>
              </a:buClr>
              <a:buFont typeface="Arial" panose="020B0604020202020204" pitchFamily="34" charset="0"/>
              <a:buChar char="•"/>
            </a:pPr>
            <a:r>
              <a:rPr lang="en-US" sz="1500" cap="all" dirty="0"/>
              <a:t> I learned how to use AI safely and effectively I also learned that the generation nowadays are using more technical equipment to get their work done and completed weathers that’s in the studying life or the work focused life AI has a huge impact on day-to-day life.  </a:t>
            </a:r>
            <a:endParaRPr lang="en-US" sz="1500" cap="all"/>
          </a:p>
          <a:p>
            <a:pPr marL="685800" lvl="1" indent="-228600" defTabSz="914400">
              <a:lnSpc>
                <a:spcPct val="110000"/>
              </a:lnSpc>
              <a:spcAft>
                <a:spcPts val="600"/>
              </a:spcAft>
              <a:buClr>
                <a:schemeClr val="tx1"/>
              </a:buClr>
              <a:buFont typeface="Arial" panose="020B0604020202020204" pitchFamily="34" charset="0"/>
              <a:buChar char="•"/>
            </a:pPr>
            <a:r>
              <a:rPr lang="en-US" sz="1500" cap="all" dirty="0"/>
              <a:t>I have developed better communication and teamwork skills while being back in education considering I have been out of school over 2 decades I am proud to be part of UWTSD and to be given this opportunity to achieve higher education. </a:t>
            </a:r>
            <a:endParaRPr lang="en-US" sz="1500" cap="all"/>
          </a:p>
          <a:p>
            <a:pPr marL="685800" lvl="1" indent="-228600" defTabSz="914400">
              <a:lnSpc>
                <a:spcPct val="110000"/>
              </a:lnSpc>
              <a:spcAft>
                <a:spcPts val="600"/>
              </a:spcAft>
              <a:buClr>
                <a:schemeClr val="tx1"/>
              </a:buClr>
              <a:buFont typeface="Arial" panose="020B0604020202020204" pitchFamily="34" charset="0"/>
              <a:buChar char="•"/>
            </a:pPr>
            <a:r>
              <a:rPr lang="en-US" sz="1500" cap="all" dirty="0"/>
              <a:t>I am proud of how much progress I made this term and I hope my Lectures are to I am here with good intention to learn and hopefully go on to studying Level 5/6.</a:t>
            </a:r>
            <a:endParaRPr lang="en-US" sz="1500" cap="all"/>
          </a:p>
        </p:txBody>
      </p:sp>
    </p:spTree>
    <p:extLst>
      <p:ext uri="{BB962C8B-B14F-4D97-AF65-F5344CB8AC3E}">
        <p14:creationId xmlns:p14="http://schemas.microsoft.com/office/powerpoint/2010/main" val="1717847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6" name="Picture 2">
            <a:extLst>
              <a:ext uri="{FF2B5EF4-FFF2-40B4-BE49-F238E27FC236}">
                <a16:creationId xmlns:a16="http://schemas.microsoft.com/office/drawing/2014/main" id="{F1168660-E713-4688-8E63-A114BED4A26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a:extLst>
              <a:ext uri="{FF2B5EF4-FFF2-40B4-BE49-F238E27FC236}">
                <a16:creationId xmlns:a16="http://schemas.microsoft.com/office/drawing/2014/main" id="{37B99C20-B45B-4294-AA67-B1B673730D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0" name="Rectangle 19">
            <a:extLst>
              <a:ext uri="{FF2B5EF4-FFF2-40B4-BE49-F238E27FC236}">
                <a16:creationId xmlns:a16="http://schemas.microsoft.com/office/drawing/2014/main" id="{C9A3AED3-C515-47EE-8522-41B7BDBA3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A45AB132-ACFE-33A1-5528-AECFB8F83CB6}"/>
              </a:ext>
            </a:extLst>
          </p:cNvPr>
          <p:cNvPicPr>
            <a:picLocks noChangeAspect="1"/>
          </p:cNvPicPr>
          <p:nvPr/>
        </p:nvPicPr>
        <p:blipFill>
          <a:blip r:embed="rId5">
            <a:duotone>
              <a:schemeClr val="bg2">
                <a:shade val="45000"/>
                <a:satMod val="135000"/>
              </a:schemeClr>
              <a:prstClr val="white"/>
            </a:duotone>
            <a:alphaModFix amt="40000"/>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9766" r="21035" b="1"/>
          <a:stretch>
            <a:fillRect/>
          </a:stretch>
        </p:blipFill>
        <p:spPr>
          <a:xfrm>
            <a:off x="20" y="317"/>
            <a:ext cx="4059916" cy="6858000"/>
          </a:xfrm>
          <a:prstGeom prst="rect">
            <a:avLst/>
          </a:prstGeom>
        </p:spPr>
      </p:pic>
      <p:pic>
        <p:nvPicPr>
          <p:cNvPr id="11" name="Picture 10">
            <a:extLst>
              <a:ext uri="{FF2B5EF4-FFF2-40B4-BE49-F238E27FC236}">
                <a16:creationId xmlns:a16="http://schemas.microsoft.com/office/drawing/2014/main" id="{3F5CDCF4-90F2-2DD0-BDDE-AB8E7E78503D}"/>
              </a:ext>
            </a:extLst>
          </p:cNvPr>
          <p:cNvPicPr>
            <a:picLocks noChangeAspect="1"/>
          </p:cNvPicPr>
          <p:nvPr/>
        </p:nvPicPr>
        <p:blipFill>
          <a:blip r:embed="rId7">
            <a:duotone>
              <a:schemeClr val="bg2">
                <a:shade val="45000"/>
                <a:satMod val="135000"/>
              </a:schemeClr>
              <a:prstClr val="white"/>
            </a:duotone>
            <a:alphaModFix amt="40000"/>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24427" r="28657"/>
          <a:stretch>
            <a:fillRect/>
          </a:stretch>
        </p:blipFill>
        <p:spPr>
          <a:xfrm>
            <a:off x="4059936" y="10"/>
            <a:ext cx="4059936" cy="6857990"/>
          </a:xfrm>
          <a:prstGeom prst="rect">
            <a:avLst/>
          </a:prstGeom>
        </p:spPr>
      </p:pic>
      <p:pic>
        <p:nvPicPr>
          <p:cNvPr id="5" name="Picture 4">
            <a:extLst>
              <a:ext uri="{FF2B5EF4-FFF2-40B4-BE49-F238E27FC236}">
                <a16:creationId xmlns:a16="http://schemas.microsoft.com/office/drawing/2014/main" id="{C111E268-050B-E2C6-D76B-ACBA9402012C}"/>
              </a:ext>
            </a:extLst>
          </p:cNvPr>
          <p:cNvPicPr>
            <a:picLocks noChangeAspect="1"/>
          </p:cNvPicPr>
          <p:nvPr/>
        </p:nvPicPr>
        <p:blipFill>
          <a:blip r:embed="rId9">
            <a:duotone>
              <a:schemeClr val="bg2">
                <a:shade val="45000"/>
                <a:satMod val="135000"/>
              </a:schemeClr>
              <a:prstClr val="white"/>
            </a:duotone>
            <a:alphaModFix amt="40000"/>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l="24311" r="16311" b="1"/>
          <a:stretch>
            <a:fillRect/>
          </a:stretch>
        </p:blipFill>
        <p:spPr>
          <a:xfrm>
            <a:off x="8119872" y="10"/>
            <a:ext cx="4072128" cy="6857990"/>
          </a:xfrm>
          <a:prstGeom prst="rect">
            <a:avLst/>
          </a:prstGeom>
        </p:spPr>
      </p:pic>
      <p:pic>
        <p:nvPicPr>
          <p:cNvPr id="22" name="Picture 21">
            <a:extLst>
              <a:ext uri="{FF2B5EF4-FFF2-40B4-BE49-F238E27FC236}">
                <a16:creationId xmlns:a16="http://schemas.microsoft.com/office/drawing/2014/main" id="{85E52471-C8D4-4BB2-84F2-44638C4EB77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317"/>
            <a:ext cx="12192000" cy="6858000"/>
          </a:xfrm>
          <a:prstGeom prst="rect">
            <a:avLst/>
          </a:prstGeom>
        </p:spPr>
      </p:pic>
      <p:sp>
        <p:nvSpPr>
          <p:cNvPr id="2" name="TextBox 1">
            <a:extLst>
              <a:ext uri="{FF2B5EF4-FFF2-40B4-BE49-F238E27FC236}">
                <a16:creationId xmlns:a16="http://schemas.microsoft.com/office/drawing/2014/main" id="{27EDCA89-BB0B-1254-6B74-12C19F3F5785}"/>
              </a:ext>
            </a:extLst>
          </p:cNvPr>
          <p:cNvSpPr txBox="1"/>
          <p:nvPr/>
        </p:nvSpPr>
        <p:spPr>
          <a:xfrm>
            <a:off x="913775" y="618517"/>
            <a:ext cx="10364451" cy="1596177"/>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3600" b="1" i="1" u="sng" cap="all" dirty="0">
                <a:solidFill>
                  <a:srgbClr val="FF0000"/>
                </a:solidFill>
                <a:latin typeface="Algerian" panose="04020705040A02060702" pitchFamily="82" charset="0"/>
                <a:ea typeface="+mj-ea"/>
                <a:cs typeface="+mj-cs"/>
              </a:rPr>
              <a:t>CONCLUSION</a:t>
            </a:r>
            <a:r>
              <a:rPr lang="en-US" sz="3600" b="1" i="1" u="sng" cap="all" dirty="0">
                <a:latin typeface="+mj-lt"/>
                <a:ea typeface="+mj-ea"/>
                <a:cs typeface="+mj-cs"/>
              </a:rPr>
              <a:t> </a:t>
            </a:r>
          </a:p>
        </p:txBody>
      </p:sp>
      <p:sp>
        <p:nvSpPr>
          <p:cNvPr id="3" name="TextBox 2">
            <a:extLst>
              <a:ext uri="{FF2B5EF4-FFF2-40B4-BE49-F238E27FC236}">
                <a16:creationId xmlns:a16="http://schemas.microsoft.com/office/drawing/2014/main" id="{F16F1ACA-E1E3-62B3-3E73-E83AB1BEAD90}"/>
              </a:ext>
            </a:extLst>
          </p:cNvPr>
          <p:cNvSpPr txBox="1"/>
          <p:nvPr/>
        </p:nvSpPr>
        <p:spPr>
          <a:xfrm>
            <a:off x="913774" y="2367092"/>
            <a:ext cx="10363826" cy="3424107"/>
          </a:xfrm>
          <a:prstGeom prst="rect">
            <a:avLst/>
          </a:prstGeom>
        </p:spPr>
        <p:txBody>
          <a:bodyPr vert="horz" lIns="91440" tIns="45720" rIns="91440" bIns="45720" rtlCol="0">
            <a:normAutofit/>
          </a:bodyPr>
          <a:lstStyle/>
          <a:p>
            <a:pPr marL="342900" indent="-228600" defTabSz="914400">
              <a:lnSpc>
                <a:spcPct val="120000"/>
              </a:lnSpc>
              <a:spcAft>
                <a:spcPts val="600"/>
              </a:spcAft>
              <a:buClr>
                <a:schemeClr val="tx1"/>
              </a:buClr>
              <a:buFont typeface="Arial" panose="020B0604020202020204" pitchFamily="34" charset="0"/>
              <a:buChar char="•"/>
            </a:pPr>
            <a:r>
              <a:rPr lang="en-US" cap="all"/>
              <a:t>This module helped me improve my digital confidence.</a:t>
            </a:r>
          </a:p>
          <a:p>
            <a:pPr marL="342900" indent="-228600" defTabSz="914400">
              <a:lnSpc>
                <a:spcPct val="120000"/>
              </a:lnSpc>
              <a:spcAft>
                <a:spcPts val="600"/>
              </a:spcAft>
              <a:buClr>
                <a:schemeClr val="tx1"/>
              </a:buClr>
              <a:buFont typeface="Arial" panose="020B0604020202020204" pitchFamily="34" charset="0"/>
              <a:buChar char="•"/>
            </a:pPr>
            <a:r>
              <a:rPr lang="en-US" cap="all"/>
              <a:t>I developed skills that will help me in education and work.</a:t>
            </a:r>
          </a:p>
          <a:p>
            <a:pPr marL="342900" indent="-228600" defTabSz="914400">
              <a:lnSpc>
                <a:spcPct val="120000"/>
              </a:lnSpc>
              <a:spcAft>
                <a:spcPts val="600"/>
              </a:spcAft>
              <a:buClr>
                <a:schemeClr val="tx1"/>
              </a:buClr>
              <a:buFont typeface="Arial" panose="020B0604020202020204" pitchFamily="34" charset="0"/>
              <a:buChar char="•"/>
            </a:pPr>
            <a:r>
              <a:rPr lang="en-US" cap="all"/>
              <a:t>I learned how to use AI and digital tools safely.</a:t>
            </a:r>
          </a:p>
          <a:p>
            <a:pPr marL="342900" indent="-228600" defTabSz="914400">
              <a:lnSpc>
                <a:spcPct val="120000"/>
              </a:lnSpc>
              <a:spcAft>
                <a:spcPts val="600"/>
              </a:spcAft>
              <a:buClr>
                <a:schemeClr val="tx1"/>
              </a:buClr>
              <a:buFont typeface="Arial" panose="020B0604020202020204" pitchFamily="34" charset="0"/>
              <a:buChar char="•"/>
            </a:pPr>
            <a:r>
              <a:rPr lang="en-US" cap="all"/>
              <a:t>I am proud of the progress I made this term.</a:t>
            </a:r>
          </a:p>
          <a:p>
            <a:pPr marL="342900" indent="-228600" defTabSz="914400">
              <a:lnSpc>
                <a:spcPct val="120000"/>
              </a:lnSpc>
              <a:spcAft>
                <a:spcPts val="600"/>
              </a:spcAft>
              <a:buClr>
                <a:schemeClr val="tx1"/>
              </a:buClr>
              <a:buFont typeface="Arial" panose="020B0604020202020204" pitchFamily="34" charset="0"/>
              <a:buChar char="•"/>
            </a:pPr>
            <a:r>
              <a:rPr lang="en-US" cap="all"/>
              <a:t>I feel more prepared for future digital tasks.</a:t>
            </a:r>
          </a:p>
        </p:txBody>
      </p:sp>
    </p:spTree>
    <p:extLst>
      <p:ext uri="{BB962C8B-B14F-4D97-AF65-F5344CB8AC3E}">
        <p14:creationId xmlns:p14="http://schemas.microsoft.com/office/powerpoint/2010/main" val="35224797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A6C056E-8262-50ED-3256-4878E056A9E1}"/>
              </a:ext>
            </a:extLst>
          </p:cNvPr>
          <p:cNvSpPr txBox="1"/>
          <p:nvPr/>
        </p:nvSpPr>
        <p:spPr>
          <a:xfrm>
            <a:off x="1255572" y="127818"/>
            <a:ext cx="10344499" cy="461665"/>
          </a:xfrm>
          <a:prstGeom prst="rect">
            <a:avLst/>
          </a:prstGeom>
          <a:noFill/>
        </p:spPr>
        <p:txBody>
          <a:bodyPr wrap="none" rtlCol="0">
            <a:spAutoFit/>
          </a:bodyPr>
          <a:lstStyle/>
          <a:p>
            <a:r>
              <a:rPr lang="en-GB" sz="2400" b="1" i="1" u="sng" dirty="0">
                <a:solidFill>
                  <a:srgbClr val="FF0000"/>
                </a:solidFill>
                <a:effectLst>
                  <a:outerShdw blurRad="38100" dist="38100" dir="2700000" algn="tl">
                    <a:srgbClr val="000000">
                      <a:alpha val="43137"/>
                    </a:srgbClr>
                  </a:outerShdw>
                </a:effectLst>
                <a:latin typeface="Algerian" panose="04020705040A02060702" pitchFamily="82" charset="0"/>
              </a:rPr>
              <a:t>End of term Progress mapped out for me on a digital </a:t>
            </a:r>
            <a:r>
              <a:rPr lang="en-GB" sz="2400" b="1" i="1" u="sng" dirty="0" err="1">
                <a:solidFill>
                  <a:srgbClr val="FF0000"/>
                </a:solidFill>
                <a:effectLst>
                  <a:outerShdw blurRad="38100" dist="38100" dir="2700000" algn="tl">
                    <a:srgbClr val="000000">
                      <a:alpha val="43137"/>
                    </a:srgbClr>
                  </a:outerShdw>
                </a:effectLst>
                <a:latin typeface="Algerian" panose="04020705040A02060702" pitchFamily="82" charset="0"/>
              </a:rPr>
              <a:t>jisc</a:t>
            </a:r>
            <a:r>
              <a:rPr lang="en-GB" sz="2400" b="1" i="1" u="sng" dirty="0">
                <a:solidFill>
                  <a:srgbClr val="FF0000"/>
                </a:solidFill>
                <a:effectLst>
                  <a:outerShdw blurRad="38100" dist="38100" dir="2700000" algn="tl">
                    <a:srgbClr val="000000">
                      <a:alpha val="43137"/>
                    </a:srgbClr>
                  </a:outerShdw>
                </a:effectLst>
                <a:latin typeface="Algerian" panose="04020705040A02060702" pitchFamily="82" charset="0"/>
              </a:rPr>
              <a:t> chart</a:t>
            </a:r>
          </a:p>
        </p:txBody>
      </p:sp>
      <p:pic>
        <p:nvPicPr>
          <p:cNvPr id="4" name="Picture 3">
            <a:extLst>
              <a:ext uri="{FF2B5EF4-FFF2-40B4-BE49-F238E27FC236}">
                <a16:creationId xmlns:a16="http://schemas.microsoft.com/office/drawing/2014/main" id="{623E2B14-630C-907D-5C41-AA3E3A433634}"/>
              </a:ext>
            </a:extLst>
          </p:cNvPr>
          <p:cNvPicPr>
            <a:picLocks noChangeAspect="1"/>
          </p:cNvPicPr>
          <p:nvPr/>
        </p:nvPicPr>
        <p:blipFill>
          <a:blip r:embed="rId3"/>
          <a:stretch>
            <a:fillRect/>
          </a:stretch>
        </p:blipFill>
        <p:spPr>
          <a:xfrm>
            <a:off x="663192" y="750177"/>
            <a:ext cx="7827749" cy="5507732"/>
          </a:xfrm>
          <a:prstGeom prst="rect">
            <a:avLst/>
          </a:prstGeom>
        </p:spPr>
      </p:pic>
      <p:sp>
        <p:nvSpPr>
          <p:cNvPr id="5" name="TextBox 4">
            <a:extLst>
              <a:ext uri="{FF2B5EF4-FFF2-40B4-BE49-F238E27FC236}">
                <a16:creationId xmlns:a16="http://schemas.microsoft.com/office/drawing/2014/main" id="{F4E6D6C1-5A3E-E4D4-716D-DA91C0B17A92}"/>
              </a:ext>
            </a:extLst>
          </p:cNvPr>
          <p:cNvSpPr txBox="1"/>
          <p:nvPr/>
        </p:nvSpPr>
        <p:spPr>
          <a:xfrm>
            <a:off x="8742066" y="1858945"/>
            <a:ext cx="3064747" cy="1754326"/>
          </a:xfrm>
          <a:prstGeom prst="rect">
            <a:avLst/>
          </a:prstGeom>
          <a:noFill/>
        </p:spPr>
        <p:txBody>
          <a:bodyPr wrap="square" rtlCol="0">
            <a:spAutoFit/>
          </a:bodyPr>
          <a:lstStyle/>
          <a:p>
            <a:r>
              <a:rPr lang="en-GB" dirty="0"/>
              <a:t>This chart is a digital chart called a JISC chart. I have used this chart along the way to monitor my Progress while studying Digital Skills in Business level 4. </a:t>
            </a:r>
          </a:p>
        </p:txBody>
      </p:sp>
      <p:sp>
        <p:nvSpPr>
          <p:cNvPr id="6" name="TextBox 5">
            <a:extLst>
              <a:ext uri="{FF2B5EF4-FFF2-40B4-BE49-F238E27FC236}">
                <a16:creationId xmlns:a16="http://schemas.microsoft.com/office/drawing/2014/main" id="{E8E03EAF-83BF-92C7-33F5-CB83234E7D70}"/>
              </a:ext>
            </a:extLst>
          </p:cNvPr>
          <p:cNvSpPr txBox="1"/>
          <p:nvPr/>
        </p:nvSpPr>
        <p:spPr>
          <a:xfrm>
            <a:off x="8742067" y="3728206"/>
            <a:ext cx="2858004" cy="1477328"/>
          </a:xfrm>
          <a:prstGeom prst="rect">
            <a:avLst/>
          </a:prstGeom>
          <a:noFill/>
        </p:spPr>
        <p:txBody>
          <a:bodyPr wrap="square" rtlCol="0">
            <a:spAutoFit/>
          </a:bodyPr>
          <a:lstStyle/>
          <a:p>
            <a:r>
              <a:rPr lang="en-GB" dirty="0"/>
              <a:t>And before I finish of my Presentation, I would like you all to see the Progress compared from </a:t>
            </a:r>
            <a:r>
              <a:rPr lang="en-GB" dirty="0">
                <a:solidFill>
                  <a:srgbClr val="FF0000"/>
                </a:solidFill>
              </a:rPr>
              <a:t>27th April 2026 to 23</a:t>
            </a:r>
            <a:r>
              <a:rPr lang="en-GB" baseline="30000" dirty="0">
                <a:solidFill>
                  <a:srgbClr val="FF0000"/>
                </a:solidFill>
              </a:rPr>
              <a:t>rd</a:t>
            </a:r>
            <a:r>
              <a:rPr lang="en-GB" dirty="0">
                <a:solidFill>
                  <a:srgbClr val="FF0000"/>
                </a:solidFill>
              </a:rPr>
              <a:t> June 2026. </a:t>
            </a:r>
            <a:endParaRPr lang="en-GB" dirty="0"/>
          </a:p>
        </p:txBody>
      </p:sp>
    </p:spTree>
    <p:extLst>
      <p:ext uri="{BB962C8B-B14F-4D97-AF65-F5344CB8AC3E}">
        <p14:creationId xmlns:p14="http://schemas.microsoft.com/office/powerpoint/2010/main" val="976103920"/>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TM04033925[[fn=Droplet]]</Template>
  <TotalTime>405</TotalTime>
  <Words>1736</Words>
  <Application>Microsoft Office PowerPoint</Application>
  <PresentationFormat>Widescreen</PresentationFormat>
  <Paragraphs>104</Paragraphs>
  <Slides>10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Agency FB</vt:lpstr>
      <vt:lpstr>Algerian</vt:lpstr>
      <vt:lpstr>Aptos</vt:lpstr>
      <vt:lpstr>Arial</vt:lpstr>
      <vt:lpstr>Ginto</vt:lpstr>
      <vt:lpstr>Tw Cen MT</vt:lpstr>
      <vt:lpstr>Droplet</vt:lpstr>
      <vt:lpstr>My Reflection on Digital Skills Term Overview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Kavita Kaur Olahova</dc:creator>
  <cp:lastModifiedBy>Kavita Kaur Olahova</cp:lastModifiedBy>
  <cp:revision>1</cp:revision>
  <dcterms:created xsi:type="dcterms:W3CDTF">2026-06-20T17:16:39Z</dcterms:created>
  <dcterms:modified xsi:type="dcterms:W3CDTF">2026-06-23T17:51:40Z</dcterms:modified>
</cp:coreProperties>
</file>